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Lst>
  <p:sldSz cy="6858000" cx="12192000"/>
  <p:notesSz cx="6858000" cy="9144000"/>
  <p:embeddedFontLst>
    <p:embeddedFont>
      <p:font typeface="Inter SemiBold"/>
      <p:regular r:id="rId40"/>
      <p:bold r:id="rId41"/>
    </p:embeddedFont>
    <p:embeddedFont>
      <p:font typeface="Inter"/>
      <p:regular r:id="rId42"/>
      <p:bold r:id="rId43"/>
    </p:embeddedFont>
    <p:embeddedFont>
      <p:font typeface="Pacifico"/>
      <p:regular r:id="rId44"/>
    </p:embeddedFont>
    <p:embeddedFont>
      <p:font typeface="DM Sans"/>
      <p:regular r:id="rId45"/>
      <p:bold r:id="rId46"/>
      <p:italic r:id="rId47"/>
      <p:boldItalic r:id="rId48"/>
    </p:embeddedFont>
    <p:embeddedFont>
      <p:font typeface="Open Sans"/>
      <p:regular r:id="rId49"/>
      <p:bold r:id="rId50"/>
      <p:italic r:id="rId51"/>
      <p:boldItalic r:id="rId5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InterSemiBold-regular.fntdata"/><Relationship Id="rId42" Type="http://schemas.openxmlformats.org/officeDocument/2006/relationships/font" Target="fonts/Inter-regular.fntdata"/><Relationship Id="rId41" Type="http://schemas.openxmlformats.org/officeDocument/2006/relationships/font" Target="fonts/InterSemiBold-bold.fntdata"/><Relationship Id="rId44" Type="http://schemas.openxmlformats.org/officeDocument/2006/relationships/font" Target="fonts/Pacifico-regular.fntdata"/><Relationship Id="rId43" Type="http://schemas.openxmlformats.org/officeDocument/2006/relationships/font" Target="fonts/Inter-bold.fntdata"/><Relationship Id="rId46" Type="http://schemas.openxmlformats.org/officeDocument/2006/relationships/font" Target="fonts/DMSans-bold.fntdata"/><Relationship Id="rId45" Type="http://schemas.openxmlformats.org/officeDocument/2006/relationships/font" Target="fonts/DMSans-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DMSans-boldItalic.fntdata"/><Relationship Id="rId47" Type="http://schemas.openxmlformats.org/officeDocument/2006/relationships/font" Target="fonts/DMSans-italic.fntdata"/><Relationship Id="rId49" Type="http://schemas.openxmlformats.org/officeDocument/2006/relationships/font" Target="fonts/OpenSans-regular.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font" Target="fonts/OpenSans-italic.fntdata"/><Relationship Id="rId50" Type="http://schemas.openxmlformats.org/officeDocument/2006/relationships/font" Target="fonts/OpenSans-bold.fntdata"/><Relationship Id="rId52" Type="http://schemas.openxmlformats.org/officeDocument/2006/relationships/font" Target="fonts/OpenSans-boldItalic.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3" name="Google Shape;143;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 name="Google Shape;144;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6" name="Shape 2586"/>
        <p:cNvGrpSpPr/>
        <p:nvPr/>
      </p:nvGrpSpPr>
      <p:grpSpPr>
        <a:xfrm>
          <a:off x="0" y="0"/>
          <a:ext cx="0" cy="0"/>
          <a:chOff x="0" y="0"/>
          <a:chExt cx="0" cy="0"/>
        </a:xfrm>
      </p:grpSpPr>
      <p:sp>
        <p:nvSpPr>
          <p:cNvPr id="2587" name="Google Shape;2587;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88" name="Google Shape;2588;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89" name="Google Shape;2589;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5" name="Shape 2885"/>
        <p:cNvGrpSpPr/>
        <p:nvPr/>
      </p:nvGrpSpPr>
      <p:grpSpPr>
        <a:xfrm>
          <a:off x="0" y="0"/>
          <a:ext cx="0" cy="0"/>
          <a:chOff x="0" y="0"/>
          <a:chExt cx="0" cy="0"/>
        </a:xfrm>
      </p:grpSpPr>
      <p:sp>
        <p:nvSpPr>
          <p:cNvPr id="2886" name="Google Shape;288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87" name="Google Shape;2887;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88" name="Google Shape;2888;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1" name="Shape 3161"/>
        <p:cNvGrpSpPr/>
        <p:nvPr/>
      </p:nvGrpSpPr>
      <p:grpSpPr>
        <a:xfrm>
          <a:off x="0" y="0"/>
          <a:ext cx="0" cy="0"/>
          <a:chOff x="0" y="0"/>
          <a:chExt cx="0" cy="0"/>
        </a:xfrm>
      </p:grpSpPr>
      <p:sp>
        <p:nvSpPr>
          <p:cNvPr id="3162" name="Google Shape;316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63" name="Google Shape;3163;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64" name="Google Shape;3164;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7" name="Shape 3237"/>
        <p:cNvGrpSpPr/>
        <p:nvPr/>
      </p:nvGrpSpPr>
      <p:grpSpPr>
        <a:xfrm>
          <a:off x="0" y="0"/>
          <a:ext cx="0" cy="0"/>
          <a:chOff x="0" y="0"/>
          <a:chExt cx="0" cy="0"/>
        </a:xfrm>
      </p:grpSpPr>
      <p:sp>
        <p:nvSpPr>
          <p:cNvPr id="3238" name="Google Shape;3238;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39" name="Google Shape;3239;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40" name="Google Shape;3240;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2" name="Shape 3282"/>
        <p:cNvGrpSpPr/>
        <p:nvPr/>
      </p:nvGrpSpPr>
      <p:grpSpPr>
        <a:xfrm>
          <a:off x="0" y="0"/>
          <a:ext cx="0" cy="0"/>
          <a:chOff x="0" y="0"/>
          <a:chExt cx="0" cy="0"/>
        </a:xfrm>
      </p:grpSpPr>
      <p:sp>
        <p:nvSpPr>
          <p:cNvPr id="3283" name="Google Shape;3283;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84" name="Google Shape;3284;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85" name="Google Shape;3285;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8" name="Shape 3548"/>
        <p:cNvGrpSpPr/>
        <p:nvPr/>
      </p:nvGrpSpPr>
      <p:grpSpPr>
        <a:xfrm>
          <a:off x="0" y="0"/>
          <a:ext cx="0" cy="0"/>
          <a:chOff x="0" y="0"/>
          <a:chExt cx="0" cy="0"/>
        </a:xfrm>
      </p:grpSpPr>
      <p:sp>
        <p:nvSpPr>
          <p:cNvPr id="3549" name="Google Shape;3549;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50" name="Google Shape;3550;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51" name="Google Shape;3551;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0" name="Shape 3580"/>
        <p:cNvGrpSpPr/>
        <p:nvPr/>
      </p:nvGrpSpPr>
      <p:grpSpPr>
        <a:xfrm>
          <a:off x="0" y="0"/>
          <a:ext cx="0" cy="0"/>
          <a:chOff x="0" y="0"/>
          <a:chExt cx="0" cy="0"/>
        </a:xfrm>
      </p:grpSpPr>
      <p:sp>
        <p:nvSpPr>
          <p:cNvPr id="3581" name="Google Shape;358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82" name="Google Shape;3582;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83" name="Google Shape;3583;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6" name="Shape 3916"/>
        <p:cNvGrpSpPr/>
        <p:nvPr/>
      </p:nvGrpSpPr>
      <p:grpSpPr>
        <a:xfrm>
          <a:off x="0" y="0"/>
          <a:ext cx="0" cy="0"/>
          <a:chOff x="0" y="0"/>
          <a:chExt cx="0" cy="0"/>
        </a:xfrm>
      </p:grpSpPr>
      <p:sp>
        <p:nvSpPr>
          <p:cNvPr id="3917" name="Google Shape;3917;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18" name="Google Shape;3918;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19" name="Google Shape;3919;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8" name="Shape 3948"/>
        <p:cNvGrpSpPr/>
        <p:nvPr/>
      </p:nvGrpSpPr>
      <p:grpSpPr>
        <a:xfrm>
          <a:off x="0" y="0"/>
          <a:ext cx="0" cy="0"/>
          <a:chOff x="0" y="0"/>
          <a:chExt cx="0" cy="0"/>
        </a:xfrm>
      </p:grpSpPr>
      <p:sp>
        <p:nvSpPr>
          <p:cNvPr id="3949" name="Google Shape;3949;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50" name="Google Shape;3950;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51" name="Google Shape;3951;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4" name="Shape 3974"/>
        <p:cNvGrpSpPr/>
        <p:nvPr/>
      </p:nvGrpSpPr>
      <p:grpSpPr>
        <a:xfrm>
          <a:off x="0" y="0"/>
          <a:ext cx="0" cy="0"/>
          <a:chOff x="0" y="0"/>
          <a:chExt cx="0" cy="0"/>
        </a:xfrm>
      </p:grpSpPr>
      <p:sp>
        <p:nvSpPr>
          <p:cNvPr id="3975" name="Google Shape;3975;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76" name="Google Shape;3976;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77" name="Google Shape;3977;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6" name="Shape 516"/>
        <p:cNvGrpSpPr/>
        <p:nvPr/>
      </p:nvGrpSpPr>
      <p:grpSpPr>
        <a:xfrm>
          <a:off x="0" y="0"/>
          <a:ext cx="0" cy="0"/>
          <a:chOff x="0" y="0"/>
          <a:chExt cx="0" cy="0"/>
        </a:xfrm>
      </p:grpSpPr>
      <p:sp>
        <p:nvSpPr>
          <p:cNvPr id="517" name="Google Shape;517;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8" name="Google Shape;518;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9" name="Google Shape;519;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7" name="Shape 3997"/>
        <p:cNvGrpSpPr/>
        <p:nvPr/>
      </p:nvGrpSpPr>
      <p:grpSpPr>
        <a:xfrm>
          <a:off x="0" y="0"/>
          <a:ext cx="0" cy="0"/>
          <a:chOff x="0" y="0"/>
          <a:chExt cx="0" cy="0"/>
        </a:xfrm>
      </p:grpSpPr>
      <p:sp>
        <p:nvSpPr>
          <p:cNvPr id="3998" name="Google Shape;3998;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99" name="Google Shape;3999;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00" name="Google Shape;4000;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0" name="Shape 4020"/>
        <p:cNvGrpSpPr/>
        <p:nvPr/>
      </p:nvGrpSpPr>
      <p:grpSpPr>
        <a:xfrm>
          <a:off x="0" y="0"/>
          <a:ext cx="0" cy="0"/>
          <a:chOff x="0" y="0"/>
          <a:chExt cx="0" cy="0"/>
        </a:xfrm>
      </p:grpSpPr>
      <p:sp>
        <p:nvSpPr>
          <p:cNvPr id="4021" name="Google Shape;4021;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22" name="Google Shape;4022;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23" name="Google Shape;4023;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6" name="Shape 4046"/>
        <p:cNvGrpSpPr/>
        <p:nvPr/>
      </p:nvGrpSpPr>
      <p:grpSpPr>
        <a:xfrm>
          <a:off x="0" y="0"/>
          <a:ext cx="0" cy="0"/>
          <a:chOff x="0" y="0"/>
          <a:chExt cx="0" cy="0"/>
        </a:xfrm>
      </p:grpSpPr>
      <p:sp>
        <p:nvSpPr>
          <p:cNvPr id="4047" name="Google Shape;4047;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48" name="Google Shape;4048;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49" name="Google Shape;4049;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8" name="Shape 4528"/>
        <p:cNvGrpSpPr/>
        <p:nvPr/>
      </p:nvGrpSpPr>
      <p:grpSpPr>
        <a:xfrm>
          <a:off x="0" y="0"/>
          <a:ext cx="0" cy="0"/>
          <a:chOff x="0" y="0"/>
          <a:chExt cx="0" cy="0"/>
        </a:xfrm>
      </p:grpSpPr>
      <p:sp>
        <p:nvSpPr>
          <p:cNvPr id="4529" name="Google Shape;4529;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30" name="Google Shape;4530;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31" name="Google Shape;4531;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9" name="Shape 4599"/>
        <p:cNvGrpSpPr/>
        <p:nvPr/>
      </p:nvGrpSpPr>
      <p:grpSpPr>
        <a:xfrm>
          <a:off x="0" y="0"/>
          <a:ext cx="0" cy="0"/>
          <a:chOff x="0" y="0"/>
          <a:chExt cx="0" cy="0"/>
        </a:xfrm>
      </p:grpSpPr>
      <p:sp>
        <p:nvSpPr>
          <p:cNvPr id="4600" name="Google Shape;4600;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01" name="Google Shape;4601;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02" name="Google Shape;4602;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1" name="Shape 4631"/>
        <p:cNvGrpSpPr/>
        <p:nvPr/>
      </p:nvGrpSpPr>
      <p:grpSpPr>
        <a:xfrm>
          <a:off x="0" y="0"/>
          <a:ext cx="0" cy="0"/>
          <a:chOff x="0" y="0"/>
          <a:chExt cx="0" cy="0"/>
        </a:xfrm>
      </p:grpSpPr>
      <p:sp>
        <p:nvSpPr>
          <p:cNvPr id="4632" name="Google Shape;4632;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33" name="Google Shape;4633;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34" name="Google Shape;4634;p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3" name="Shape 4673"/>
        <p:cNvGrpSpPr/>
        <p:nvPr/>
      </p:nvGrpSpPr>
      <p:grpSpPr>
        <a:xfrm>
          <a:off x="0" y="0"/>
          <a:ext cx="0" cy="0"/>
          <a:chOff x="0" y="0"/>
          <a:chExt cx="0" cy="0"/>
        </a:xfrm>
      </p:grpSpPr>
      <p:sp>
        <p:nvSpPr>
          <p:cNvPr id="4674" name="Google Shape;4674;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75" name="Google Shape;4675;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76" name="Google Shape;4676;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7" name="Shape 5157"/>
        <p:cNvGrpSpPr/>
        <p:nvPr/>
      </p:nvGrpSpPr>
      <p:grpSpPr>
        <a:xfrm>
          <a:off x="0" y="0"/>
          <a:ext cx="0" cy="0"/>
          <a:chOff x="0" y="0"/>
          <a:chExt cx="0" cy="0"/>
        </a:xfrm>
      </p:grpSpPr>
      <p:sp>
        <p:nvSpPr>
          <p:cNvPr id="5158" name="Google Shape;5158;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59" name="Google Shape;5159;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60" name="Google Shape;5160;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6" name="Shape 5186"/>
        <p:cNvGrpSpPr/>
        <p:nvPr/>
      </p:nvGrpSpPr>
      <p:grpSpPr>
        <a:xfrm>
          <a:off x="0" y="0"/>
          <a:ext cx="0" cy="0"/>
          <a:chOff x="0" y="0"/>
          <a:chExt cx="0" cy="0"/>
        </a:xfrm>
      </p:grpSpPr>
      <p:sp>
        <p:nvSpPr>
          <p:cNvPr id="5187" name="Google Shape;5187;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88" name="Google Shape;5188;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89" name="Google Shape;5189;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1" name="Shape 5211"/>
        <p:cNvGrpSpPr/>
        <p:nvPr/>
      </p:nvGrpSpPr>
      <p:grpSpPr>
        <a:xfrm>
          <a:off x="0" y="0"/>
          <a:ext cx="0" cy="0"/>
          <a:chOff x="0" y="0"/>
          <a:chExt cx="0" cy="0"/>
        </a:xfrm>
      </p:grpSpPr>
      <p:sp>
        <p:nvSpPr>
          <p:cNvPr id="5212" name="Google Shape;5212;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13" name="Google Shape;5213;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14" name="Google Shape;5214;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8" name="Shape 988"/>
        <p:cNvGrpSpPr/>
        <p:nvPr/>
      </p:nvGrpSpPr>
      <p:grpSpPr>
        <a:xfrm>
          <a:off x="0" y="0"/>
          <a:ext cx="0" cy="0"/>
          <a:chOff x="0" y="0"/>
          <a:chExt cx="0" cy="0"/>
        </a:xfrm>
      </p:grpSpPr>
      <p:sp>
        <p:nvSpPr>
          <p:cNvPr id="989" name="Google Shape;98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90" name="Google Shape;990;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1" name="Google Shape;991;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75" name="Shape 5275"/>
        <p:cNvGrpSpPr/>
        <p:nvPr/>
      </p:nvGrpSpPr>
      <p:grpSpPr>
        <a:xfrm>
          <a:off x="0" y="0"/>
          <a:ext cx="0" cy="0"/>
          <a:chOff x="0" y="0"/>
          <a:chExt cx="0" cy="0"/>
        </a:xfrm>
      </p:grpSpPr>
      <p:sp>
        <p:nvSpPr>
          <p:cNvPr id="5276" name="Google Shape;5276;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77" name="Google Shape;5277;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78" name="Google Shape;5278;p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8" name="Shape 5788"/>
        <p:cNvGrpSpPr/>
        <p:nvPr/>
      </p:nvGrpSpPr>
      <p:grpSpPr>
        <a:xfrm>
          <a:off x="0" y="0"/>
          <a:ext cx="0" cy="0"/>
          <a:chOff x="0" y="0"/>
          <a:chExt cx="0" cy="0"/>
        </a:xfrm>
      </p:grpSpPr>
      <p:sp>
        <p:nvSpPr>
          <p:cNvPr id="5789" name="Google Shape;5789;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90" name="Google Shape;5790;p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91" name="Google Shape;5791;p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5" name="Shape 5835"/>
        <p:cNvGrpSpPr/>
        <p:nvPr/>
      </p:nvGrpSpPr>
      <p:grpSpPr>
        <a:xfrm>
          <a:off x="0" y="0"/>
          <a:ext cx="0" cy="0"/>
          <a:chOff x="0" y="0"/>
          <a:chExt cx="0" cy="0"/>
        </a:xfrm>
      </p:grpSpPr>
      <p:sp>
        <p:nvSpPr>
          <p:cNvPr id="5836" name="Google Shape;5836;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37" name="Google Shape;5837;p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38" name="Google Shape;5838;p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1" name="Shape 5871"/>
        <p:cNvGrpSpPr/>
        <p:nvPr/>
      </p:nvGrpSpPr>
      <p:grpSpPr>
        <a:xfrm>
          <a:off x="0" y="0"/>
          <a:ext cx="0" cy="0"/>
          <a:chOff x="0" y="0"/>
          <a:chExt cx="0" cy="0"/>
        </a:xfrm>
      </p:grpSpPr>
      <p:sp>
        <p:nvSpPr>
          <p:cNvPr id="5872" name="Google Shape;5872;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73" name="Google Shape;5873;p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74" name="Google Shape;5874;p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26" name="Shape 5926"/>
        <p:cNvGrpSpPr/>
        <p:nvPr/>
      </p:nvGrpSpPr>
      <p:grpSpPr>
        <a:xfrm>
          <a:off x="0" y="0"/>
          <a:ext cx="0" cy="0"/>
          <a:chOff x="0" y="0"/>
          <a:chExt cx="0" cy="0"/>
        </a:xfrm>
      </p:grpSpPr>
      <p:sp>
        <p:nvSpPr>
          <p:cNvPr id="5927" name="Google Shape;5927;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28" name="Google Shape;5928;p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29" name="Google Shape;5929;p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74" name="Shape 6274"/>
        <p:cNvGrpSpPr/>
        <p:nvPr/>
      </p:nvGrpSpPr>
      <p:grpSpPr>
        <a:xfrm>
          <a:off x="0" y="0"/>
          <a:ext cx="0" cy="0"/>
          <a:chOff x="0" y="0"/>
          <a:chExt cx="0" cy="0"/>
        </a:xfrm>
      </p:grpSpPr>
      <p:sp>
        <p:nvSpPr>
          <p:cNvPr id="6275" name="Google Shape;6275;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76" name="Google Shape;6276;p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277" name="Google Shape;6277;p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4" name="Shape 1474"/>
        <p:cNvGrpSpPr/>
        <p:nvPr/>
      </p:nvGrpSpPr>
      <p:grpSpPr>
        <a:xfrm>
          <a:off x="0" y="0"/>
          <a:ext cx="0" cy="0"/>
          <a:chOff x="0" y="0"/>
          <a:chExt cx="0" cy="0"/>
        </a:xfrm>
      </p:grpSpPr>
      <p:sp>
        <p:nvSpPr>
          <p:cNvPr id="1475" name="Google Shape;147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6" name="Google Shape;1476;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7" name="Google Shape;1477;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7" name="Shape 1967"/>
        <p:cNvGrpSpPr/>
        <p:nvPr/>
      </p:nvGrpSpPr>
      <p:grpSpPr>
        <a:xfrm>
          <a:off x="0" y="0"/>
          <a:ext cx="0" cy="0"/>
          <a:chOff x="0" y="0"/>
          <a:chExt cx="0" cy="0"/>
        </a:xfrm>
      </p:grpSpPr>
      <p:sp>
        <p:nvSpPr>
          <p:cNvPr id="1968" name="Google Shape;196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9" name="Google Shape;1969;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70" name="Google Shape;1970;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7" name="Shape 1977"/>
        <p:cNvGrpSpPr/>
        <p:nvPr/>
      </p:nvGrpSpPr>
      <p:grpSpPr>
        <a:xfrm>
          <a:off x="0" y="0"/>
          <a:ext cx="0" cy="0"/>
          <a:chOff x="0" y="0"/>
          <a:chExt cx="0" cy="0"/>
        </a:xfrm>
      </p:grpSpPr>
      <p:sp>
        <p:nvSpPr>
          <p:cNvPr id="1978" name="Google Shape;197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79" name="Google Shape;1979;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80" name="Google Shape;1980;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3" name="Shape 2003"/>
        <p:cNvGrpSpPr/>
        <p:nvPr/>
      </p:nvGrpSpPr>
      <p:grpSpPr>
        <a:xfrm>
          <a:off x="0" y="0"/>
          <a:ext cx="0" cy="0"/>
          <a:chOff x="0" y="0"/>
          <a:chExt cx="0" cy="0"/>
        </a:xfrm>
      </p:grpSpPr>
      <p:sp>
        <p:nvSpPr>
          <p:cNvPr id="2004" name="Google Shape;200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05" name="Google Shape;2005;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06" name="Google Shape;2006;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0" name="Shape 2030"/>
        <p:cNvGrpSpPr/>
        <p:nvPr/>
      </p:nvGrpSpPr>
      <p:grpSpPr>
        <a:xfrm>
          <a:off x="0" y="0"/>
          <a:ext cx="0" cy="0"/>
          <a:chOff x="0" y="0"/>
          <a:chExt cx="0" cy="0"/>
        </a:xfrm>
      </p:grpSpPr>
      <p:sp>
        <p:nvSpPr>
          <p:cNvPr id="2031" name="Google Shape;2031;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32" name="Google Shape;2032;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3" name="Google Shape;2033;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3" name="Shape 2513"/>
        <p:cNvGrpSpPr/>
        <p:nvPr/>
      </p:nvGrpSpPr>
      <p:grpSpPr>
        <a:xfrm>
          <a:off x="0" y="0"/>
          <a:ext cx="0" cy="0"/>
          <a:chOff x="0" y="0"/>
          <a:chExt cx="0" cy="0"/>
        </a:xfrm>
      </p:grpSpPr>
      <p:sp>
        <p:nvSpPr>
          <p:cNvPr id="2514" name="Google Shape;2514;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15" name="Google Shape;2515;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16" name="Google Shape;2516;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4_Title Slide">
  <p:cSld name="54_Title Slide">
    <p:spTree>
      <p:nvGrpSpPr>
        <p:cNvPr id="15" name="Shape 15"/>
        <p:cNvGrpSpPr/>
        <p:nvPr/>
      </p:nvGrpSpPr>
      <p:grpSpPr>
        <a:xfrm>
          <a:off x="0" y="0"/>
          <a:ext cx="0" cy="0"/>
          <a:chOff x="0" y="0"/>
          <a:chExt cx="0" cy="0"/>
        </a:xfrm>
      </p:grpSpPr>
      <p:sp>
        <p:nvSpPr>
          <p:cNvPr id="16" name="Google Shape;16;p2"/>
          <p:cNvSpPr/>
          <p:nvPr>
            <p:ph idx="2" type="pic"/>
          </p:nvPr>
        </p:nvSpPr>
        <p:spPr>
          <a:xfrm>
            <a:off x="1" y="-14514"/>
            <a:ext cx="7323592" cy="5587803"/>
          </a:xfrm>
          <a:prstGeom prst="rect">
            <a:avLst/>
          </a:prstGeom>
          <a:noFill/>
          <a:ln>
            <a:noFill/>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9_Title Slide">
  <p:cSld name="19_Title Slide">
    <p:spTree>
      <p:nvGrpSpPr>
        <p:cNvPr id="34" name="Shape 34"/>
        <p:cNvGrpSpPr/>
        <p:nvPr/>
      </p:nvGrpSpPr>
      <p:grpSpPr>
        <a:xfrm>
          <a:off x="0" y="0"/>
          <a:ext cx="0" cy="0"/>
          <a:chOff x="0" y="0"/>
          <a:chExt cx="0" cy="0"/>
        </a:xfrm>
      </p:grpSpPr>
      <p:sp>
        <p:nvSpPr>
          <p:cNvPr id="35" name="Google Shape;35;p11"/>
          <p:cNvSpPr/>
          <p:nvPr>
            <p:ph idx="2" type="pic"/>
          </p:nvPr>
        </p:nvSpPr>
        <p:spPr>
          <a:xfrm>
            <a:off x="5476142" y="2000220"/>
            <a:ext cx="2768591" cy="3333385"/>
          </a:xfrm>
          <a:prstGeom prst="rect">
            <a:avLst/>
          </a:prstGeom>
          <a:noFill/>
          <a:ln>
            <a:no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3_Title Slide">
  <p:cSld name="23_Title Slide">
    <p:spTree>
      <p:nvGrpSpPr>
        <p:cNvPr id="36" name="Shape 36"/>
        <p:cNvGrpSpPr/>
        <p:nvPr/>
      </p:nvGrpSpPr>
      <p:grpSpPr>
        <a:xfrm>
          <a:off x="0" y="0"/>
          <a:ext cx="0" cy="0"/>
          <a:chOff x="0" y="0"/>
          <a:chExt cx="0" cy="0"/>
        </a:xfrm>
      </p:grpSpPr>
      <p:sp>
        <p:nvSpPr>
          <p:cNvPr id="37" name="Google Shape;37;p12"/>
          <p:cNvSpPr/>
          <p:nvPr>
            <p:ph idx="2" type="pic"/>
          </p:nvPr>
        </p:nvSpPr>
        <p:spPr>
          <a:xfrm>
            <a:off x="566057" y="3057979"/>
            <a:ext cx="1782509" cy="1756228"/>
          </a:xfrm>
          <a:prstGeom prst="rect">
            <a:avLst/>
          </a:prstGeom>
          <a:noFill/>
          <a:ln>
            <a:noFill/>
          </a:ln>
        </p:spPr>
      </p:sp>
      <p:sp>
        <p:nvSpPr>
          <p:cNvPr id="38" name="Google Shape;38;p12"/>
          <p:cNvSpPr/>
          <p:nvPr>
            <p:ph idx="3" type="pic"/>
          </p:nvPr>
        </p:nvSpPr>
        <p:spPr>
          <a:xfrm>
            <a:off x="2911775" y="3057979"/>
            <a:ext cx="1782509" cy="1756228"/>
          </a:xfrm>
          <a:prstGeom prst="rect">
            <a:avLst/>
          </a:prstGeom>
          <a:noFill/>
          <a:ln>
            <a:noFill/>
          </a:ln>
        </p:spPr>
      </p:sp>
      <p:sp>
        <p:nvSpPr>
          <p:cNvPr id="39" name="Google Shape;39;p12"/>
          <p:cNvSpPr/>
          <p:nvPr>
            <p:ph idx="4" type="pic"/>
          </p:nvPr>
        </p:nvSpPr>
        <p:spPr>
          <a:xfrm>
            <a:off x="5256134" y="3057979"/>
            <a:ext cx="1782509" cy="1756228"/>
          </a:xfrm>
          <a:prstGeom prst="rect">
            <a:avLst/>
          </a:prstGeom>
          <a:no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3_Title Slide">
  <p:cSld name="73_Title Slide">
    <p:spTree>
      <p:nvGrpSpPr>
        <p:cNvPr id="40" name="Shape 40"/>
        <p:cNvGrpSpPr/>
        <p:nvPr/>
      </p:nvGrpSpPr>
      <p:grpSpPr>
        <a:xfrm>
          <a:off x="0" y="0"/>
          <a:ext cx="0" cy="0"/>
          <a:chOff x="0" y="0"/>
          <a:chExt cx="0" cy="0"/>
        </a:xfrm>
      </p:grpSpPr>
      <p:sp>
        <p:nvSpPr>
          <p:cNvPr id="41" name="Google Shape;41;p13"/>
          <p:cNvSpPr/>
          <p:nvPr>
            <p:ph idx="2" type="pic"/>
          </p:nvPr>
        </p:nvSpPr>
        <p:spPr>
          <a:xfrm>
            <a:off x="5094514" y="3247582"/>
            <a:ext cx="6516914" cy="3610417"/>
          </a:xfrm>
          <a:prstGeom prst="rect">
            <a:avLst/>
          </a:prstGeom>
          <a:no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8_Title Slide">
  <p:cSld name="88_Title Slide">
    <p:spTree>
      <p:nvGrpSpPr>
        <p:cNvPr id="42" name="Shape 42"/>
        <p:cNvGrpSpPr/>
        <p:nvPr/>
      </p:nvGrpSpPr>
      <p:grpSpPr>
        <a:xfrm>
          <a:off x="0" y="0"/>
          <a:ext cx="0" cy="0"/>
          <a:chOff x="0" y="0"/>
          <a:chExt cx="0" cy="0"/>
        </a:xfrm>
      </p:grpSpPr>
      <p:sp>
        <p:nvSpPr>
          <p:cNvPr id="43" name="Google Shape;43;p14"/>
          <p:cNvSpPr/>
          <p:nvPr>
            <p:ph idx="2" type="pic"/>
          </p:nvPr>
        </p:nvSpPr>
        <p:spPr>
          <a:xfrm>
            <a:off x="5268682" y="3744686"/>
            <a:ext cx="6451778" cy="3113314"/>
          </a:xfrm>
          <a:prstGeom prst="rect">
            <a:avLst/>
          </a:prstGeom>
          <a:no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2_Title Slide">
  <p:cSld name="72_Title Slide">
    <p:spTree>
      <p:nvGrpSpPr>
        <p:cNvPr id="44" name="Shape 44"/>
        <p:cNvGrpSpPr/>
        <p:nvPr/>
      </p:nvGrpSpPr>
      <p:grpSpPr>
        <a:xfrm>
          <a:off x="0" y="0"/>
          <a:ext cx="0" cy="0"/>
          <a:chOff x="0" y="0"/>
          <a:chExt cx="0" cy="0"/>
        </a:xfrm>
      </p:grpSpPr>
      <p:sp>
        <p:nvSpPr>
          <p:cNvPr id="45" name="Google Shape;45;p15"/>
          <p:cNvSpPr/>
          <p:nvPr>
            <p:ph idx="2" type="pic"/>
          </p:nvPr>
        </p:nvSpPr>
        <p:spPr>
          <a:xfrm>
            <a:off x="5107097" y="3327661"/>
            <a:ext cx="1676400" cy="1676401"/>
          </a:xfrm>
          <a:prstGeom prst="rect">
            <a:avLst/>
          </a:prstGeom>
          <a:noFill/>
          <a:ln>
            <a:noFill/>
          </a:ln>
        </p:spPr>
      </p:sp>
      <p:sp>
        <p:nvSpPr>
          <p:cNvPr id="46" name="Google Shape;46;p15"/>
          <p:cNvSpPr/>
          <p:nvPr>
            <p:ph idx="3" type="pic"/>
          </p:nvPr>
        </p:nvSpPr>
        <p:spPr>
          <a:xfrm>
            <a:off x="2853037" y="3327661"/>
            <a:ext cx="1676400" cy="1676401"/>
          </a:xfrm>
          <a:prstGeom prst="rect">
            <a:avLst/>
          </a:prstGeom>
          <a:noFill/>
          <a:ln>
            <a:noFill/>
          </a:ln>
        </p:spPr>
      </p:sp>
      <p:sp>
        <p:nvSpPr>
          <p:cNvPr id="47" name="Google Shape;47;p15"/>
          <p:cNvSpPr/>
          <p:nvPr>
            <p:ph idx="4" type="pic"/>
          </p:nvPr>
        </p:nvSpPr>
        <p:spPr>
          <a:xfrm>
            <a:off x="598975" y="3327661"/>
            <a:ext cx="1676400" cy="1676401"/>
          </a:xfrm>
          <a:prstGeom prst="rect">
            <a:avLst/>
          </a:prstGeom>
          <a:noFill/>
          <a:ln>
            <a:noFill/>
          </a:ln>
        </p:spPr>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6_Title Slide">
  <p:cSld name="76_Title Slide">
    <p:spTree>
      <p:nvGrpSpPr>
        <p:cNvPr id="48" name="Shape 48"/>
        <p:cNvGrpSpPr/>
        <p:nvPr/>
      </p:nvGrpSpPr>
      <p:grpSpPr>
        <a:xfrm>
          <a:off x="0" y="0"/>
          <a:ext cx="0" cy="0"/>
          <a:chOff x="0" y="0"/>
          <a:chExt cx="0" cy="0"/>
        </a:xfrm>
      </p:grpSpPr>
      <p:sp>
        <p:nvSpPr>
          <p:cNvPr id="49" name="Google Shape;49;p16"/>
          <p:cNvSpPr/>
          <p:nvPr>
            <p:ph idx="2" type="pic"/>
          </p:nvPr>
        </p:nvSpPr>
        <p:spPr>
          <a:xfrm>
            <a:off x="9954861" y="2946661"/>
            <a:ext cx="1676400" cy="1676401"/>
          </a:xfrm>
          <a:prstGeom prst="rect">
            <a:avLst/>
          </a:prstGeom>
          <a:noFill/>
          <a:ln>
            <a:noFill/>
          </a:ln>
        </p:spPr>
      </p:sp>
      <p:sp>
        <p:nvSpPr>
          <p:cNvPr id="50" name="Google Shape;50;p16"/>
          <p:cNvSpPr/>
          <p:nvPr>
            <p:ph idx="3" type="pic"/>
          </p:nvPr>
        </p:nvSpPr>
        <p:spPr>
          <a:xfrm>
            <a:off x="7700801" y="2946661"/>
            <a:ext cx="1676400" cy="1676401"/>
          </a:xfrm>
          <a:prstGeom prst="rect">
            <a:avLst/>
          </a:prstGeom>
          <a:noFill/>
          <a:ln>
            <a:noFill/>
          </a:ln>
        </p:spPr>
      </p:sp>
      <p:sp>
        <p:nvSpPr>
          <p:cNvPr id="51" name="Google Shape;51;p16"/>
          <p:cNvSpPr/>
          <p:nvPr>
            <p:ph idx="4" type="pic"/>
          </p:nvPr>
        </p:nvSpPr>
        <p:spPr>
          <a:xfrm>
            <a:off x="5446739" y="2946661"/>
            <a:ext cx="1676400" cy="1676401"/>
          </a:xfrm>
          <a:prstGeom prst="rect">
            <a:avLst/>
          </a:prstGeom>
          <a:noFill/>
          <a:ln>
            <a:noFill/>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5_Title Slide">
  <p:cSld name="75_Title Slide">
    <p:spTree>
      <p:nvGrpSpPr>
        <p:cNvPr id="52" name="Shape 52"/>
        <p:cNvGrpSpPr/>
        <p:nvPr/>
      </p:nvGrpSpPr>
      <p:grpSpPr>
        <a:xfrm>
          <a:off x="0" y="0"/>
          <a:ext cx="0" cy="0"/>
          <a:chOff x="0" y="0"/>
          <a:chExt cx="0" cy="0"/>
        </a:xfrm>
      </p:grpSpPr>
      <p:sp>
        <p:nvSpPr>
          <p:cNvPr id="53" name="Google Shape;53;p17"/>
          <p:cNvSpPr/>
          <p:nvPr>
            <p:ph idx="2" type="pic"/>
          </p:nvPr>
        </p:nvSpPr>
        <p:spPr>
          <a:xfrm>
            <a:off x="8464309" y="2305319"/>
            <a:ext cx="3727690" cy="4552679"/>
          </a:xfrm>
          <a:prstGeom prst="rect">
            <a:avLst/>
          </a:prstGeom>
          <a:noFill/>
          <a:ln>
            <a:noFill/>
          </a:ln>
        </p:spPr>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8_Title Slide">
  <p:cSld name="78_Title Slide">
    <p:spTree>
      <p:nvGrpSpPr>
        <p:cNvPr id="54" name="Shape 54"/>
        <p:cNvGrpSpPr/>
        <p:nvPr/>
      </p:nvGrpSpPr>
      <p:grpSpPr>
        <a:xfrm>
          <a:off x="0" y="0"/>
          <a:ext cx="0" cy="0"/>
          <a:chOff x="0" y="0"/>
          <a:chExt cx="0" cy="0"/>
        </a:xfrm>
      </p:grpSpPr>
      <p:sp>
        <p:nvSpPr>
          <p:cNvPr id="55" name="Google Shape;55;p18"/>
          <p:cNvSpPr/>
          <p:nvPr>
            <p:ph idx="2" type="pic"/>
          </p:nvPr>
        </p:nvSpPr>
        <p:spPr>
          <a:xfrm>
            <a:off x="8671314" y="2278741"/>
            <a:ext cx="3520685" cy="4579258"/>
          </a:xfrm>
          <a:prstGeom prst="rect">
            <a:avLst/>
          </a:prstGeom>
          <a:noFill/>
          <a:ln>
            <a:no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9_Title Slide">
  <p:cSld name="79_Title Slide">
    <p:spTree>
      <p:nvGrpSpPr>
        <p:cNvPr id="56" name="Shape 56"/>
        <p:cNvGrpSpPr/>
        <p:nvPr/>
      </p:nvGrpSpPr>
      <p:grpSpPr>
        <a:xfrm>
          <a:off x="0" y="0"/>
          <a:ext cx="0" cy="0"/>
          <a:chOff x="0" y="0"/>
          <a:chExt cx="0" cy="0"/>
        </a:xfrm>
      </p:grpSpPr>
      <p:sp>
        <p:nvSpPr>
          <p:cNvPr id="57" name="Google Shape;57;p19"/>
          <p:cNvSpPr/>
          <p:nvPr>
            <p:ph idx="2" type="pic"/>
          </p:nvPr>
        </p:nvSpPr>
        <p:spPr>
          <a:xfrm>
            <a:off x="8077202" y="1981200"/>
            <a:ext cx="4114798" cy="4876800"/>
          </a:xfrm>
          <a:prstGeom prst="rect">
            <a:avLst/>
          </a:prstGeom>
          <a:noFill/>
          <a:ln>
            <a:noFill/>
          </a:ln>
        </p:spPr>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7_Title Slide">
  <p:cSld name="77_Title Slide">
    <p:spTree>
      <p:nvGrpSpPr>
        <p:cNvPr id="58" name="Shape 58"/>
        <p:cNvGrpSpPr/>
        <p:nvPr/>
      </p:nvGrpSpPr>
      <p:grpSpPr>
        <a:xfrm>
          <a:off x="0" y="0"/>
          <a:ext cx="0" cy="0"/>
          <a:chOff x="0" y="0"/>
          <a:chExt cx="0" cy="0"/>
        </a:xfrm>
      </p:grpSpPr>
      <p:sp>
        <p:nvSpPr>
          <p:cNvPr id="59" name="Google Shape;59;p20"/>
          <p:cNvSpPr/>
          <p:nvPr>
            <p:ph idx="2" type="pic"/>
          </p:nvPr>
        </p:nvSpPr>
        <p:spPr>
          <a:xfrm>
            <a:off x="6095999" y="3704796"/>
            <a:ext cx="6096002" cy="3153204"/>
          </a:xfrm>
          <a:prstGeom prst="rect">
            <a:avLst/>
          </a:prstGeom>
          <a:no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Title Slide">
  <p:cSld name="15_Title Slide">
    <p:spTree>
      <p:nvGrpSpPr>
        <p:cNvPr id="17" name="Shape 17"/>
        <p:cNvGrpSpPr/>
        <p:nvPr/>
      </p:nvGrpSpPr>
      <p:grpSpPr>
        <a:xfrm>
          <a:off x="0" y="0"/>
          <a:ext cx="0" cy="0"/>
          <a:chOff x="0" y="0"/>
          <a:chExt cx="0" cy="0"/>
        </a:xfrm>
      </p:grpSpPr>
      <p:sp>
        <p:nvSpPr>
          <p:cNvPr id="18" name="Google Shape;18;p3"/>
          <p:cNvSpPr/>
          <p:nvPr>
            <p:ph idx="2" type="pic"/>
          </p:nvPr>
        </p:nvSpPr>
        <p:spPr>
          <a:xfrm>
            <a:off x="1" y="-14514"/>
            <a:ext cx="7323592" cy="5587803"/>
          </a:xfrm>
          <a:prstGeom prst="rect">
            <a:avLst/>
          </a:prstGeom>
          <a:no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4_Title Slide">
  <p:cSld name="74_Title Slide">
    <p:spTree>
      <p:nvGrpSpPr>
        <p:cNvPr id="60" name="Shape 60"/>
        <p:cNvGrpSpPr/>
        <p:nvPr/>
      </p:nvGrpSpPr>
      <p:grpSpPr>
        <a:xfrm>
          <a:off x="0" y="0"/>
          <a:ext cx="0" cy="0"/>
          <a:chOff x="0" y="0"/>
          <a:chExt cx="0" cy="0"/>
        </a:xfrm>
      </p:grpSpPr>
      <p:sp>
        <p:nvSpPr>
          <p:cNvPr id="61" name="Google Shape;61;p21"/>
          <p:cNvSpPr/>
          <p:nvPr>
            <p:ph idx="2" type="pic"/>
          </p:nvPr>
        </p:nvSpPr>
        <p:spPr>
          <a:xfrm>
            <a:off x="6139013" y="1"/>
            <a:ext cx="6052987" cy="3153204"/>
          </a:xfrm>
          <a:prstGeom prst="rect">
            <a:avLst/>
          </a:prstGeom>
          <a:noFill/>
          <a:ln>
            <a:noFill/>
          </a:ln>
        </p:spPr>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0_Title Slide">
  <p:cSld name="70_Title Slide">
    <p:spTree>
      <p:nvGrpSpPr>
        <p:cNvPr id="62" name="Shape 62"/>
        <p:cNvGrpSpPr/>
        <p:nvPr/>
      </p:nvGrpSpPr>
      <p:grpSpPr>
        <a:xfrm>
          <a:off x="0" y="0"/>
          <a:ext cx="0" cy="0"/>
          <a:chOff x="0" y="0"/>
          <a:chExt cx="0" cy="0"/>
        </a:xfrm>
      </p:grpSpPr>
      <p:sp>
        <p:nvSpPr>
          <p:cNvPr id="63" name="Google Shape;63;p22"/>
          <p:cNvSpPr/>
          <p:nvPr>
            <p:ph idx="2" type="pic"/>
          </p:nvPr>
        </p:nvSpPr>
        <p:spPr>
          <a:xfrm>
            <a:off x="5519057" y="2127522"/>
            <a:ext cx="3319931" cy="3955777"/>
          </a:xfrm>
          <a:prstGeom prst="rect">
            <a:avLst/>
          </a:prstGeom>
          <a:noFill/>
          <a:ln>
            <a:noFill/>
          </a:ln>
        </p:spPr>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6_Title Slide">
  <p:cSld name="16_Title Slide">
    <p:spTree>
      <p:nvGrpSpPr>
        <p:cNvPr id="64" name="Shape 64"/>
        <p:cNvGrpSpPr/>
        <p:nvPr/>
      </p:nvGrpSpPr>
      <p:grpSpPr>
        <a:xfrm>
          <a:off x="0" y="0"/>
          <a:ext cx="0" cy="0"/>
          <a:chOff x="0" y="0"/>
          <a:chExt cx="0" cy="0"/>
        </a:xfrm>
      </p:grpSpPr>
      <p:sp>
        <p:nvSpPr>
          <p:cNvPr id="65" name="Google Shape;65;p23"/>
          <p:cNvSpPr/>
          <p:nvPr>
            <p:ph idx="2" type="pic"/>
          </p:nvPr>
        </p:nvSpPr>
        <p:spPr>
          <a:xfrm>
            <a:off x="0" y="2863690"/>
            <a:ext cx="3601653" cy="3994309"/>
          </a:xfrm>
          <a:prstGeom prst="rect">
            <a:avLst/>
          </a:prstGeom>
          <a:noFill/>
          <a:ln>
            <a:noFill/>
          </a:ln>
        </p:spPr>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8_Title Slide">
  <p:cSld name="18_Title Slide">
    <p:spTree>
      <p:nvGrpSpPr>
        <p:cNvPr id="66" name="Shape 66"/>
        <p:cNvGrpSpPr/>
        <p:nvPr/>
      </p:nvGrpSpPr>
      <p:grpSpPr>
        <a:xfrm>
          <a:off x="0" y="0"/>
          <a:ext cx="0" cy="0"/>
          <a:chOff x="0" y="0"/>
          <a:chExt cx="0" cy="0"/>
        </a:xfrm>
      </p:grpSpPr>
      <p:sp>
        <p:nvSpPr>
          <p:cNvPr id="67" name="Google Shape;67;p24"/>
          <p:cNvSpPr/>
          <p:nvPr>
            <p:ph idx="2" type="pic"/>
          </p:nvPr>
        </p:nvSpPr>
        <p:spPr>
          <a:xfrm>
            <a:off x="4512243" y="2486319"/>
            <a:ext cx="3091543" cy="3312648"/>
          </a:xfrm>
          <a:prstGeom prst="rect">
            <a:avLst/>
          </a:prstGeom>
          <a:noFill/>
          <a:ln>
            <a:noFill/>
          </a:ln>
        </p:spPr>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0_Title Slide">
  <p:cSld name="30_Title Slide">
    <p:spTree>
      <p:nvGrpSpPr>
        <p:cNvPr id="68" name="Shape 68"/>
        <p:cNvGrpSpPr/>
        <p:nvPr/>
      </p:nvGrpSpPr>
      <p:grpSpPr>
        <a:xfrm>
          <a:off x="0" y="0"/>
          <a:ext cx="0" cy="0"/>
          <a:chOff x="0" y="0"/>
          <a:chExt cx="0" cy="0"/>
        </a:xfrm>
      </p:grpSpPr>
      <p:sp>
        <p:nvSpPr>
          <p:cNvPr id="69" name="Google Shape;69;p25"/>
          <p:cNvSpPr/>
          <p:nvPr>
            <p:ph idx="2" type="pic"/>
          </p:nvPr>
        </p:nvSpPr>
        <p:spPr>
          <a:xfrm>
            <a:off x="8679543" y="0"/>
            <a:ext cx="3512457" cy="6858000"/>
          </a:xfrm>
          <a:prstGeom prst="rect">
            <a:avLst/>
          </a:prstGeom>
          <a:noFill/>
          <a:ln>
            <a:noFill/>
          </a:ln>
        </p:spPr>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0" name="Shape 70"/>
        <p:cNvGrpSpPr/>
        <p:nvPr/>
      </p:nvGrpSpPr>
      <p:grpSpPr>
        <a:xfrm>
          <a:off x="0" y="0"/>
          <a:ext cx="0" cy="0"/>
          <a:chOff x="0" y="0"/>
          <a:chExt cx="0" cy="0"/>
        </a:xfrm>
      </p:grpSpPr>
      <p:sp>
        <p:nvSpPr>
          <p:cNvPr id="71" name="Google Shape;71;p26"/>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26"/>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73" name="Google Shape;73;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6" name="Shape 76"/>
        <p:cNvGrpSpPr/>
        <p:nvPr/>
      </p:nvGrpSpPr>
      <p:grpSpPr>
        <a:xfrm>
          <a:off x="0" y="0"/>
          <a:ext cx="0" cy="0"/>
          <a:chOff x="0" y="0"/>
          <a:chExt cx="0" cy="0"/>
        </a:xfrm>
      </p:grpSpPr>
      <p:sp>
        <p:nvSpPr>
          <p:cNvPr id="77" name="Google Shape;77;p2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2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9" name="Google Shape;79;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2" name="Shape 82"/>
        <p:cNvGrpSpPr/>
        <p:nvPr/>
      </p:nvGrpSpPr>
      <p:grpSpPr>
        <a:xfrm>
          <a:off x="0" y="0"/>
          <a:ext cx="0" cy="0"/>
          <a:chOff x="0" y="0"/>
          <a:chExt cx="0" cy="0"/>
        </a:xfrm>
      </p:grpSpPr>
      <p:sp>
        <p:nvSpPr>
          <p:cNvPr id="83" name="Google Shape;83;p28"/>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4" name="Google Shape;84;p28"/>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85" name="Google Shape;85;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8" name="Shape 88"/>
        <p:cNvGrpSpPr/>
        <p:nvPr/>
      </p:nvGrpSpPr>
      <p:grpSpPr>
        <a:xfrm>
          <a:off x="0" y="0"/>
          <a:ext cx="0" cy="0"/>
          <a:chOff x="0" y="0"/>
          <a:chExt cx="0" cy="0"/>
        </a:xfrm>
      </p:grpSpPr>
      <p:sp>
        <p:nvSpPr>
          <p:cNvPr id="89" name="Google Shape;89;p2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0" name="Google Shape;90;p29"/>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1" name="Google Shape;91;p29"/>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2" name="Google Shape;92;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5" name="Shape 95"/>
        <p:cNvGrpSpPr/>
        <p:nvPr/>
      </p:nvGrpSpPr>
      <p:grpSpPr>
        <a:xfrm>
          <a:off x="0" y="0"/>
          <a:ext cx="0" cy="0"/>
          <a:chOff x="0" y="0"/>
          <a:chExt cx="0" cy="0"/>
        </a:xfrm>
      </p:grpSpPr>
      <p:sp>
        <p:nvSpPr>
          <p:cNvPr id="96" name="Google Shape;96;p30"/>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7" name="Google Shape;97;p30"/>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98" name="Google Shape;98;p30"/>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9" name="Google Shape;99;p30"/>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00" name="Google Shape;100;p30"/>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2_Title Slide">
  <p:cSld name="52_Title Slide">
    <p:spTree>
      <p:nvGrpSpPr>
        <p:cNvPr id="19" name="Shape 19"/>
        <p:cNvGrpSpPr/>
        <p:nvPr/>
      </p:nvGrpSpPr>
      <p:grpSpPr>
        <a:xfrm>
          <a:off x="0" y="0"/>
          <a:ext cx="0" cy="0"/>
          <a:chOff x="0" y="0"/>
          <a:chExt cx="0" cy="0"/>
        </a:xfrm>
      </p:grpSpPr>
      <p:sp>
        <p:nvSpPr>
          <p:cNvPr id="20" name="Google Shape;20;p4"/>
          <p:cNvSpPr/>
          <p:nvPr>
            <p:ph idx="2" type="pic"/>
          </p:nvPr>
        </p:nvSpPr>
        <p:spPr>
          <a:xfrm>
            <a:off x="5126323" y="2209800"/>
            <a:ext cx="3114675" cy="3710401"/>
          </a:xfrm>
          <a:prstGeom prst="rect">
            <a:avLst/>
          </a:prstGeom>
          <a:noFill/>
          <a:ln>
            <a:noFill/>
          </a:ln>
        </p:spPr>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4" name="Shape 104"/>
        <p:cNvGrpSpPr/>
        <p:nvPr/>
      </p:nvGrpSpPr>
      <p:grpSpPr>
        <a:xfrm>
          <a:off x="0" y="0"/>
          <a:ext cx="0" cy="0"/>
          <a:chOff x="0" y="0"/>
          <a:chExt cx="0" cy="0"/>
        </a:xfrm>
      </p:grpSpPr>
      <p:sp>
        <p:nvSpPr>
          <p:cNvPr id="105" name="Google Shape;105;p3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6" name="Google Shape;106;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8" name="Google Shape;108;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9" name="Shape 109"/>
        <p:cNvGrpSpPr/>
        <p:nvPr/>
      </p:nvGrpSpPr>
      <p:grpSpPr>
        <a:xfrm>
          <a:off x="0" y="0"/>
          <a:ext cx="0" cy="0"/>
          <a:chOff x="0" y="0"/>
          <a:chExt cx="0" cy="0"/>
        </a:xfrm>
      </p:grpSpPr>
      <p:sp>
        <p:nvSpPr>
          <p:cNvPr id="110" name="Google Shape;110;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1" name="Google Shape;111;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2" name="Google Shape;112;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13" name="Shape 113"/>
        <p:cNvGrpSpPr/>
        <p:nvPr/>
      </p:nvGrpSpPr>
      <p:grpSpPr>
        <a:xfrm>
          <a:off x="0" y="0"/>
          <a:ext cx="0" cy="0"/>
          <a:chOff x="0" y="0"/>
          <a:chExt cx="0" cy="0"/>
        </a:xfrm>
      </p:grpSpPr>
      <p:sp>
        <p:nvSpPr>
          <p:cNvPr id="114" name="Google Shape;114;p33"/>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5" name="Google Shape;115;p33"/>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16" name="Google Shape;116;p33"/>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17" name="Google Shape;117;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8" name="Google Shape;118;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9" name="Google Shape;119;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20" name="Shape 120"/>
        <p:cNvGrpSpPr/>
        <p:nvPr/>
      </p:nvGrpSpPr>
      <p:grpSpPr>
        <a:xfrm>
          <a:off x="0" y="0"/>
          <a:ext cx="0" cy="0"/>
          <a:chOff x="0" y="0"/>
          <a:chExt cx="0" cy="0"/>
        </a:xfrm>
      </p:grpSpPr>
      <p:sp>
        <p:nvSpPr>
          <p:cNvPr id="121" name="Google Shape;121;p3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2" name="Google Shape;122;p34"/>
          <p:cNvSpPr/>
          <p:nvPr>
            <p:ph idx="2" type="pic"/>
          </p:nvPr>
        </p:nvSpPr>
        <p:spPr>
          <a:xfrm>
            <a:off x="5183188" y="987425"/>
            <a:ext cx="6172200" cy="4873625"/>
          </a:xfrm>
          <a:prstGeom prst="rect">
            <a:avLst/>
          </a:prstGeom>
          <a:noFill/>
          <a:ln>
            <a:noFill/>
          </a:ln>
        </p:spPr>
      </p:sp>
      <p:sp>
        <p:nvSpPr>
          <p:cNvPr id="123" name="Google Shape;123;p34"/>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24" name="Google Shape;124;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5" name="Google Shape;125;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6" name="Google Shape;126;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7" name="Shape 127"/>
        <p:cNvGrpSpPr/>
        <p:nvPr/>
      </p:nvGrpSpPr>
      <p:grpSpPr>
        <a:xfrm>
          <a:off x="0" y="0"/>
          <a:ext cx="0" cy="0"/>
          <a:chOff x="0" y="0"/>
          <a:chExt cx="0" cy="0"/>
        </a:xfrm>
      </p:grpSpPr>
      <p:sp>
        <p:nvSpPr>
          <p:cNvPr id="128" name="Google Shape;128;p3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9" name="Google Shape;129;p35"/>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0" name="Google Shape;130;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1" name="Google Shape;131;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2" name="Google Shape;132;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3" name="Shape 133"/>
        <p:cNvGrpSpPr/>
        <p:nvPr/>
      </p:nvGrpSpPr>
      <p:grpSpPr>
        <a:xfrm>
          <a:off x="0" y="0"/>
          <a:ext cx="0" cy="0"/>
          <a:chOff x="0" y="0"/>
          <a:chExt cx="0" cy="0"/>
        </a:xfrm>
      </p:grpSpPr>
      <p:sp>
        <p:nvSpPr>
          <p:cNvPr id="134" name="Google Shape;134;p36"/>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5" name="Google Shape;135;p36"/>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6" name="Google Shape;136;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7" name="Google Shape;137;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8" name="Google Shape;138;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5_Title Slide">
  <p:cSld name="55_Title Slide">
    <p:spTree>
      <p:nvGrpSpPr>
        <p:cNvPr id="139" name="Shape 139"/>
        <p:cNvGrpSpPr/>
        <p:nvPr/>
      </p:nvGrpSpPr>
      <p:grpSpPr>
        <a:xfrm>
          <a:off x="0" y="0"/>
          <a:ext cx="0" cy="0"/>
          <a:chOff x="0" y="0"/>
          <a:chExt cx="0" cy="0"/>
        </a:xfrm>
      </p:grpSpPr>
      <p:sp>
        <p:nvSpPr>
          <p:cNvPr id="140" name="Google Shape;140;p37"/>
          <p:cNvSpPr/>
          <p:nvPr>
            <p:ph idx="2" type="pic"/>
          </p:nvPr>
        </p:nvSpPr>
        <p:spPr>
          <a:xfrm>
            <a:off x="1" y="-1814"/>
            <a:ext cx="4127499" cy="6859814"/>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1_Title Slide">
  <p:cSld name="51_Title Slide">
    <p:spTree>
      <p:nvGrpSpPr>
        <p:cNvPr id="21" name="Shape 21"/>
        <p:cNvGrpSpPr/>
        <p:nvPr/>
      </p:nvGrpSpPr>
      <p:grpSpPr>
        <a:xfrm>
          <a:off x="0" y="0"/>
          <a:ext cx="0" cy="0"/>
          <a:chOff x="0" y="0"/>
          <a:chExt cx="0" cy="0"/>
        </a:xfrm>
      </p:grpSpPr>
      <p:sp>
        <p:nvSpPr>
          <p:cNvPr id="22" name="Google Shape;22;p5"/>
          <p:cNvSpPr/>
          <p:nvPr>
            <p:ph idx="2" type="pic"/>
          </p:nvPr>
        </p:nvSpPr>
        <p:spPr>
          <a:xfrm>
            <a:off x="4633473" y="2156582"/>
            <a:ext cx="2886751" cy="3235264"/>
          </a:xfrm>
          <a:prstGeom prst="rect">
            <a:avLst/>
          </a:prstGeom>
          <a:no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3_Title Slide">
  <p:cSld name="53_Title Slide">
    <p:spTree>
      <p:nvGrpSpPr>
        <p:cNvPr id="23" name="Shape 23"/>
        <p:cNvGrpSpPr/>
        <p:nvPr/>
      </p:nvGrpSpPr>
      <p:grpSpPr>
        <a:xfrm>
          <a:off x="0" y="0"/>
          <a:ext cx="0" cy="0"/>
          <a:chOff x="0" y="0"/>
          <a:chExt cx="0" cy="0"/>
        </a:xfrm>
      </p:grpSpPr>
      <p:sp>
        <p:nvSpPr>
          <p:cNvPr id="24" name="Google Shape;24;p6"/>
          <p:cNvSpPr/>
          <p:nvPr>
            <p:ph idx="2" type="pic"/>
          </p:nvPr>
        </p:nvSpPr>
        <p:spPr>
          <a:xfrm>
            <a:off x="5886450" y="3137613"/>
            <a:ext cx="6305550" cy="3720387"/>
          </a:xfrm>
          <a:prstGeom prst="rect">
            <a:avLst/>
          </a:prstGeom>
          <a:no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7_Title Slide">
  <p:cSld name="47_Title Slide">
    <p:spTree>
      <p:nvGrpSpPr>
        <p:cNvPr id="25" name="Shape 25"/>
        <p:cNvGrpSpPr/>
        <p:nvPr/>
      </p:nvGrpSpPr>
      <p:grpSpPr>
        <a:xfrm>
          <a:off x="0" y="0"/>
          <a:ext cx="0" cy="0"/>
          <a:chOff x="0" y="0"/>
          <a:chExt cx="0" cy="0"/>
        </a:xfrm>
      </p:grpSpPr>
      <p:sp>
        <p:nvSpPr>
          <p:cNvPr id="26" name="Google Shape;26;p7"/>
          <p:cNvSpPr/>
          <p:nvPr>
            <p:ph idx="2" type="pic"/>
          </p:nvPr>
        </p:nvSpPr>
        <p:spPr>
          <a:xfrm>
            <a:off x="-11415" y="2503607"/>
            <a:ext cx="3681715" cy="4354393"/>
          </a:xfrm>
          <a:prstGeom prst="rect">
            <a:avLst/>
          </a:prstGeom>
          <a:no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5_Title Slide">
  <p:cSld name="45_Title Slide">
    <p:spTree>
      <p:nvGrpSpPr>
        <p:cNvPr id="27" name="Shape 27"/>
        <p:cNvGrpSpPr/>
        <p:nvPr/>
      </p:nvGrpSpPr>
      <p:grpSpPr>
        <a:xfrm>
          <a:off x="0" y="0"/>
          <a:ext cx="0" cy="0"/>
          <a:chOff x="0" y="0"/>
          <a:chExt cx="0" cy="0"/>
        </a:xfrm>
      </p:grpSpPr>
      <p:sp>
        <p:nvSpPr>
          <p:cNvPr id="28" name="Google Shape;28;p8"/>
          <p:cNvSpPr/>
          <p:nvPr>
            <p:ph idx="2" type="pic"/>
          </p:nvPr>
        </p:nvSpPr>
        <p:spPr>
          <a:xfrm>
            <a:off x="6962732" y="3429000"/>
            <a:ext cx="5229267" cy="3429000"/>
          </a:xfrm>
          <a:prstGeom prst="rect">
            <a:avLst/>
          </a:prstGeom>
          <a:no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4_Title Slide">
  <p:cSld name="24_Title Slide">
    <p:spTree>
      <p:nvGrpSpPr>
        <p:cNvPr id="29" name="Shape 29"/>
        <p:cNvGrpSpPr/>
        <p:nvPr/>
      </p:nvGrpSpPr>
      <p:grpSpPr>
        <a:xfrm>
          <a:off x="0" y="0"/>
          <a:ext cx="0" cy="0"/>
          <a:chOff x="0" y="0"/>
          <a:chExt cx="0" cy="0"/>
        </a:xfrm>
      </p:grpSpPr>
      <p:sp>
        <p:nvSpPr>
          <p:cNvPr id="30" name="Google Shape;30;p9"/>
          <p:cNvSpPr/>
          <p:nvPr>
            <p:ph idx="2" type="pic"/>
          </p:nvPr>
        </p:nvSpPr>
        <p:spPr>
          <a:xfrm>
            <a:off x="2162459" y="3212297"/>
            <a:ext cx="1107435" cy="1079500"/>
          </a:xfrm>
          <a:prstGeom prst="rect">
            <a:avLst/>
          </a:prstGeom>
          <a:noFill/>
          <a:ln>
            <a:noFill/>
          </a:ln>
        </p:spPr>
      </p:sp>
      <p:sp>
        <p:nvSpPr>
          <p:cNvPr id="31" name="Google Shape;31;p9"/>
          <p:cNvSpPr/>
          <p:nvPr>
            <p:ph idx="3" type="pic"/>
          </p:nvPr>
        </p:nvSpPr>
        <p:spPr>
          <a:xfrm>
            <a:off x="584397" y="3212297"/>
            <a:ext cx="1107435" cy="1079500"/>
          </a:xfrm>
          <a:prstGeom prst="rect">
            <a:avLst/>
          </a:prstGeom>
          <a:no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8_Title Slide">
  <p:cSld name="28_Title Slide">
    <p:spTree>
      <p:nvGrpSpPr>
        <p:cNvPr id="32" name="Shape 32"/>
        <p:cNvGrpSpPr/>
        <p:nvPr/>
      </p:nvGrpSpPr>
      <p:grpSpPr>
        <a:xfrm>
          <a:off x="0" y="0"/>
          <a:ext cx="0" cy="0"/>
          <a:chOff x="0" y="0"/>
          <a:chExt cx="0" cy="0"/>
        </a:xfrm>
      </p:grpSpPr>
      <p:sp>
        <p:nvSpPr>
          <p:cNvPr id="33" name="Google Shape;33;p10"/>
          <p:cNvSpPr/>
          <p:nvPr>
            <p:ph idx="2" type="pic"/>
          </p:nvPr>
        </p:nvSpPr>
        <p:spPr>
          <a:xfrm>
            <a:off x="4229103" y="2201809"/>
            <a:ext cx="2932683" cy="3351561"/>
          </a:xfrm>
          <a:prstGeom prst="rect">
            <a:avLst/>
          </a:prstGeom>
          <a:noFill/>
          <a:ln>
            <a:noFill/>
          </a:ln>
        </p:spPr>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35" Type="http://schemas.openxmlformats.org/officeDocument/2006/relationships/slideLayout" Target="../slideLayouts/slideLayout35.xml"/><Relationship Id="rId12" Type="http://schemas.openxmlformats.org/officeDocument/2006/relationships/slideLayout" Target="../slideLayouts/slideLayout12.xml"/><Relationship Id="rId34" Type="http://schemas.openxmlformats.org/officeDocument/2006/relationships/slideLayout" Target="../slideLayouts/slideLayout34.xml"/><Relationship Id="rId15" Type="http://schemas.openxmlformats.org/officeDocument/2006/relationships/slideLayout" Target="../slideLayouts/slideLayout15.xml"/><Relationship Id="rId37" Type="http://schemas.openxmlformats.org/officeDocument/2006/relationships/theme" Target="../theme/theme1.xml"/><Relationship Id="rId14" Type="http://schemas.openxmlformats.org/officeDocument/2006/relationships/slideLayout" Target="../slideLayouts/slideLayout14.xml"/><Relationship Id="rId36" Type="http://schemas.openxmlformats.org/officeDocument/2006/relationships/slideLayout" Target="../slideLayouts/slideLayout36.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38"/>
          <p:cNvSpPr/>
          <p:nvPr/>
        </p:nvSpPr>
        <p:spPr>
          <a:xfrm>
            <a:off x="0" y="-14514"/>
            <a:ext cx="12192000" cy="6872514"/>
          </a:xfrm>
          <a:prstGeom prst="rect">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47" name="Google Shape;147;p38"/>
          <p:cNvSpPr/>
          <p:nvPr>
            <p:ph idx="2" type="pic"/>
          </p:nvPr>
        </p:nvSpPr>
        <p:spPr>
          <a:xfrm>
            <a:off x="1" y="-14514"/>
            <a:ext cx="7323592" cy="5587803"/>
          </a:xfrm>
          <a:prstGeom prst="rect">
            <a:avLst/>
          </a:prstGeom>
          <a:noFill/>
          <a:ln>
            <a:noFill/>
          </a:ln>
        </p:spPr>
      </p:sp>
      <p:sp>
        <p:nvSpPr>
          <p:cNvPr id="148" name="Google Shape;148;p38"/>
          <p:cNvSpPr txBox="1"/>
          <p:nvPr/>
        </p:nvSpPr>
        <p:spPr>
          <a:xfrm>
            <a:off x="9437615" y="139238"/>
            <a:ext cx="2614686" cy="225126"/>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b="0" i="0" lang="en-US" sz="1000" u="none" cap="none" strike="noStrike">
                <a:solidFill>
                  <a:schemeClr val="lt1"/>
                </a:solidFill>
                <a:latin typeface="DM Sans"/>
                <a:ea typeface="DM Sans"/>
                <a:cs typeface="DM Sans"/>
                <a:sym typeface="DM Sans"/>
              </a:rPr>
              <a:t>MINIMAL PRESENTATION</a:t>
            </a:r>
            <a:endParaRPr/>
          </a:p>
        </p:txBody>
      </p:sp>
      <p:sp>
        <p:nvSpPr>
          <p:cNvPr id="149" name="Google Shape;149;p38"/>
          <p:cNvSpPr txBox="1"/>
          <p:nvPr/>
        </p:nvSpPr>
        <p:spPr>
          <a:xfrm>
            <a:off x="63844" y="6498189"/>
            <a:ext cx="2348410" cy="220573"/>
          </a:xfrm>
          <a:prstGeom prst="rect">
            <a:avLst/>
          </a:prstGeom>
          <a:noFill/>
          <a:ln>
            <a:noFill/>
          </a:ln>
        </p:spPr>
        <p:txBody>
          <a:bodyPr anchorCtr="0" anchor="t" bIns="45700" lIns="91425" spcFirstLastPara="1" rIns="91425" wrap="square" tIns="45700">
            <a:spAutoFit/>
          </a:bodyPr>
          <a:lstStyle/>
          <a:p>
            <a:pPr indent="0" lvl="0" marL="0" marR="0" rtl="0" algn="l">
              <a:lnSpc>
                <a:spcPct val="111111"/>
              </a:lnSpc>
              <a:spcBef>
                <a:spcPts val="0"/>
              </a:spcBef>
              <a:spcAft>
                <a:spcPts val="0"/>
              </a:spcAft>
              <a:buNone/>
            </a:pPr>
            <a:r>
              <a:rPr b="0" i="0" lang="en-US" sz="900" u="none" cap="none" strike="noStrike">
                <a:solidFill>
                  <a:schemeClr val="lt1"/>
                </a:solidFill>
                <a:latin typeface="DM Sans"/>
                <a:ea typeface="DM Sans"/>
                <a:cs typeface="DM Sans"/>
                <a:sym typeface="DM Sans"/>
              </a:rPr>
              <a:t>www.goldenpixelstudio.com</a:t>
            </a:r>
            <a:endParaRPr/>
          </a:p>
        </p:txBody>
      </p:sp>
      <p:sp>
        <p:nvSpPr>
          <p:cNvPr id="150" name="Google Shape;150;p38"/>
          <p:cNvSpPr txBox="1"/>
          <p:nvPr/>
        </p:nvSpPr>
        <p:spPr>
          <a:xfrm>
            <a:off x="7723144" y="4910002"/>
            <a:ext cx="1700425" cy="228845"/>
          </a:xfrm>
          <a:prstGeom prst="rect">
            <a:avLst/>
          </a:prstGeom>
          <a:noFill/>
          <a:ln>
            <a:noFill/>
          </a:ln>
        </p:spPr>
        <p:txBody>
          <a:bodyPr anchorCtr="0" anchor="t" bIns="45700" lIns="91425" spcFirstLastPara="1" rIns="91425" wrap="square" tIns="45700">
            <a:spAutoFit/>
          </a:bodyPr>
          <a:lstStyle/>
          <a:p>
            <a:pPr indent="0" lvl="0" marL="0" marR="0" rtl="0" algn="l">
              <a:lnSpc>
                <a:spcPct val="90909"/>
              </a:lnSpc>
              <a:spcBef>
                <a:spcPts val="0"/>
              </a:spcBef>
              <a:spcAft>
                <a:spcPts val="0"/>
              </a:spcAft>
              <a:buNone/>
            </a:pPr>
            <a:r>
              <a:rPr b="0" i="0" lang="en-US" sz="1100" u="none" cap="none" strike="noStrike">
                <a:solidFill>
                  <a:schemeClr val="lt1"/>
                </a:solidFill>
                <a:latin typeface="DM Sans"/>
                <a:ea typeface="DM Sans"/>
                <a:cs typeface="DM Sans"/>
                <a:sym typeface="DM Sans"/>
              </a:rPr>
              <a:t>DESIGN BY.</a:t>
            </a:r>
            <a:endParaRPr/>
          </a:p>
        </p:txBody>
      </p:sp>
      <p:sp>
        <p:nvSpPr>
          <p:cNvPr id="151" name="Google Shape;151;p38"/>
          <p:cNvSpPr txBox="1"/>
          <p:nvPr/>
        </p:nvSpPr>
        <p:spPr>
          <a:xfrm>
            <a:off x="7723143" y="5110948"/>
            <a:ext cx="229793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2000" u="none" cap="none" strike="noStrike">
                <a:solidFill>
                  <a:schemeClr val="lt1"/>
                </a:solidFill>
                <a:latin typeface="DM Sans"/>
                <a:ea typeface="DM Sans"/>
                <a:cs typeface="DM Sans"/>
                <a:sym typeface="DM Sans"/>
              </a:rPr>
              <a:t>Michael John</a:t>
            </a:r>
            <a:endParaRPr/>
          </a:p>
        </p:txBody>
      </p:sp>
      <p:sp>
        <p:nvSpPr>
          <p:cNvPr id="152" name="Google Shape;152;p38"/>
          <p:cNvSpPr txBox="1"/>
          <p:nvPr/>
        </p:nvSpPr>
        <p:spPr>
          <a:xfrm>
            <a:off x="7723144" y="5422827"/>
            <a:ext cx="1700425" cy="220573"/>
          </a:xfrm>
          <a:prstGeom prst="rect">
            <a:avLst/>
          </a:prstGeom>
          <a:noFill/>
          <a:ln>
            <a:noFill/>
          </a:ln>
        </p:spPr>
        <p:txBody>
          <a:bodyPr anchorCtr="0" anchor="t" bIns="45700" lIns="91425" spcFirstLastPara="1" rIns="91425" wrap="square" tIns="45700">
            <a:spAutoFit/>
          </a:bodyPr>
          <a:lstStyle/>
          <a:p>
            <a:pPr indent="0" lvl="0" marL="0" marR="0" rtl="0" algn="l">
              <a:lnSpc>
                <a:spcPct val="111111"/>
              </a:lnSpc>
              <a:spcBef>
                <a:spcPts val="0"/>
              </a:spcBef>
              <a:spcAft>
                <a:spcPts val="0"/>
              </a:spcAft>
              <a:buNone/>
            </a:pPr>
            <a:r>
              <a:rPr lang="en-US" sz="900">
                <a:solidFill>
                  <a:schemeClr val="lt1"/>
                </a:solidFill>
                <a:latin typeface="DM Sans"/>
                <a:ea typeface="DM Sans"/>
                <a:cs typeface="DM Sans"/>
                <a:sym typeface="DM Sans"/>
              </a:rPr>
              <a:t>CEO, Deck Template</a:t>
            </a:r>
            <a:endParaRPr/>
          </a:p>
        </p:txBody>
      </p:sp>
      <p:cxnSp>
        <p:nvCxnSpPr>
          <p:cNvPr id="153" name="Google Shape;153;p38"/>
          <p:cNvCxnSpPr/>
          <p:nvPr/>
        </p:nvCxnSpPr>
        <p:spPr>
          <a:xfrm>
            <a:off x="7831183" y="3962400"/>
            <a:ext cx="0" cy="769257"/>
          </a:xfrm>
          <a:prstGeom prst="straightConnector1">
            <a:avLst/>
          </a:prstGeom>
          <a:noFill/>
          <a:ln cap="flat" cmpd="sng" w="19050">
            <a:solidFill>
              <a:srgbClr val="D8D8D8"/>
            </a:solidFill>
            <a:prstDash val="solid"/>
            <a:miter lim="800000"/>
            <a:headEnd len="sm" w="sm" type="none"/>
            <a:tailEnd len="sm" w="sm" type="none"/>
          </a:ln>
        </p:spPr>
      </p:cxnSp>
      <p:sp>
        <p:nvSpPr>
          <p:cNvPr id="154" name="Google Shape;154;p38"/>
          <p:cNvSpPr txBox="1"/>
          <p:nvPr/>
        </p:nvSpPr>
        <p:spPr>
          <a:xfrm>
            <a:off x="5441959" y="1291863"/>
            <a:ext cx="5957878" cy="2605842"/>
          </a:xfrm>
          <a:prstGeom prst="rect">
            <a:avLst/>
          </a:prstGeom>
          <a:noFill/>
          <a:ln>
            <a:noFill/>
          </a:ln>
        </p:spPr>
        <p:txBody>
          <a:bodyPr anchorCtr="0" anchor="t" bIns="45700" lIns="91425" spcFirstLastPara="1" rIns="91425" wrap="square" tIns="45700">
            <a:spAutoFit/>
          </a:bodyPr>
          <a:lstStyle/>
          <a:p>
            <a:pPr indent="0" lvl="0" marL="0" marR="0" rtl="0" algn="l">
              <a:lnSpc>
                <a:spcPct val="88571"/>
              </a:lnSpc>
              <a:spcBef>
                <a:spcPts val="0"/>
              </a:spcBef>
              <a:spcAft>
                <a:spcPts val="0"/>
              </a:spcAft>
              <a:buNone/>
            </a:pPr>
            <a:r>
              <a:rPr b="1" lang="en-US" sz="7000">
                <a:solidFill>
                  <a:schemeClr val="lt1"/>
                </a:solidFill>
                <a:latin typeface="DM Sans"/>
                <a:ea typeface="DM Sans"/>
                <a:cs typeface="DM Sans"/>
                <a:sym typeface="DM Sans"/>
              </a:rPr>
              <a:t>Pitch Deck</a:t>
            </a:r>
            <a:endParaRPr/>
          </a:p>
          <a:p>
            <a:pPr indent="0" lvl="0" marL="0" marR="0" rtl="0" algn="l">
              <a:lnSpc>
                <a:spcPct val="88571"/>
              </a:lnSpc>
              <a:spcBef>
                <a:spcPts val="0"/>
              </a:spcBef>
              <a:spcAft>
                <a:spcPts val="0"/>
              </a:spcAft>
              <a:buNone/>
            </a:pPr>
            <a:r>
              <a:rPr b="1" lang="en-US" sz="7000">
                <a:solidFill>
                  <a:schemeClr val="lt1"/>
                </a:solidFill>
                <a:latin typeface="DM Sans"/>
                <a:ea typeface="DM Sans"/>
                <a:cs typeface="DM Sans"/>
                <a:sym typeface="DM Sans"/>
              </a:rPr>
              <a:t>Presentation</a:t>
            </a:r>
            <a:endParaRPr/>
          </a:p>
          <a:p>
            <a:pPr indent="0" lvl="0" marL="0" marR="0" rtl="0" algn="l">
              <a:lnSpc>
                <a:spcPct val="88571"/>
              </a:lnSpc>
              <a:spcBef>
                <a:spcPts val="0"/>
              </a:spcBef>
              <a:spcAft>
                <a:spcPts val="0"/>
              </a:spcAft>
              <a:buNone/>
            </a:pPr>
            <a:r>
              <a:rPr lang="en-US" sz="7000">
                <a:solidFill>
                  <a:schemeClr val="lt1"/>
                </a:solidFill>
                <a:latin typeface="DM Sans"/>
                <a:ea typeface="DM Sans"/>
                <a:cs typeface="DM Sans"/>
                <a:sym typeface="DM Sans"/>
              </a:rPr>
              <a:t>Template. </a:t>
            </a:r>
            <a:endParaRPr/>
          </a:p>
        </p:txBody>
      </p:sp>
      <p:grpSp>
        <p:nvGrpSpPr>
          <p:cNvPr id="155" name="Google Shape;155;p38"/>
          <p:cNvGrpSpPr/>
          <p:nvPr/>
        </p:nvGrpSpPr>
        <p:grpSpPr>
          <a:xfrm>
            <a:off x="9975353" y="3142478"/>
            <a:ext cx="2136984" cy="3605697"/>
            <a:chOff x="9975353" y="3142478"/>
            <a:chExt cx="2136984" cy="3605697"/>
          </a:xfrm>
        </p:grpSpPr>
        <p:sp>
          <p:nvSpPr>
            <p:cNvPr id="156" name="Google Shape;156;p38"/>
            <p:cNvSpPr/>
            <p:nvPr/>
          </p:nvSpPr>
          <p:spPr>
            <a:xfrm>
              <a:off x="9975353" y="314247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7" name="Google Shape;157;p38"/>
            <p:cNvSpPr/>
            <p:nvPr/>
          </p:nvSpPr>
          <p:spPr>
            <a:xfrm>
              <a:off x="10124729" y="314247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8" name="Google Shape;158;p38"/>
            <p:cNvSpPr/>
            <p:nvPr/>
          </p:nvSpPr>
          <p:spPr>
            <a:xfrm>
              <a:off x="10274105" y="314247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9" name="Google Shape;159;p38"/>
            <p:cNvSpPr/>
            <p:nvPr/>
          </p:nvSpPr>
          <p:spPr>
            <a:xfrm>
              <a:off x="10423481" y="314247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0" name="Google Shape;160;p38"/>
            <p:cNvSpPr/>
            <p:nvPr/>
          </p:nvSpPr>
          <p:spPr>
            <a:xfrm>
              <a:off x="10572857" y="314247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1" name="Google Shape;161;p38"/>
            <p:cNvSpPr/>
            <p:nvPr/>
          </p:nvSpPr>
          <p:spPr>
            <a:xfrm>
              <a:off x="10722233" y="314247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 name="Google Shape;162;p38"/>
            <p:cNvSpPr/>
            <p:nvPr/>
          </p:nvSpPr>
          <p:spPr>
            <a:xfrm>
              <a:off x="10871609" y="314247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3" name="Google Shape;163;p38"/>
            <p:cNvSpPr/>
            <p:nvPr/>
          </p:nvSpPr>
          <p:spPr>
            <a:xfrm>
              <a:off x="11020985" y="314247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4" name="Google Shape;164;p38"/>
            <p:cNvSpPr/>
            <p:nvPr/>
          </p:nvSpPr>
          <p:spPr>
            <a:xfrm>
              <a:off x="11170361" y="314247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5" name="Google Shape;165;p38"/>
            <p:cNvSpPr/>
            <p:nvPr/>
          </p:nvSpPr>
          <p:spPr>
            <a:xfrm>
              <a:off x="11319737" y="314247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6" name="Google Shape;166;p38"/>
            <p:cNvSpPr/>
            <p:nvPr/>
          </p:nvSpPr>
          <p:spPr>
            <a:xfrm>
              <a:off x="11469113" y="314247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7" name="Google Shape;167;p38"/>
            <p:cNvSpPr/>
            <p:nvPr/>
          </p:nvSpPr>
          <p:spPr>
            <a:xfrm>
              <a:off x="11618489" y="314247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 name="Google Shape;168;p38"/>
            <p:cNvSpPr/>
            <p:nvPr/>
          </p:nvSpPr>
          <p:spPr>
            <a:xfrm>
              <a:off x="11767865" y="314247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9" name="Google Shape;169;p38"/>
            <p:cNvSpPr/>
            <p:nvPr/>
          </p:nvSpPr>
          <p:spPr>
            <a:xfrm>
              <a:off x="11917241" y="314247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0" name="Google Shape;170;p38"/>
            <p:cNvSpPr/>
            <p:nvPr/>
          </p:nvSpPr>
          <p:spPr>
            <a:xfrm>
              <a:off x="12066617" y="314247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1" name="Google Shape;171;p38"/>
            <p:cNvSpPr/>
            <p:nvPr/>
          </p:nvSpPr>
          <p:spPr>
            <a:xfrm>
              <a:off x="9975353" y="329864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2" name="Google Shape;172;p38"/>
            <p:cNvSpPr/>
            <p:nvPr/>
          </p:nvSpPr>
          <p:spPr>
            <a:xfrm>
              <a:off x="10124729" y="329864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3" name="Google Shape;173;p38"/>
            <p:cNvSpPr/>
            <p:nvPr/>
          </p:nvSpPr>
          <p:spPr>
            <a:xfrm>
              <a:off x="10274105" y="329864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4" name="Google Shape;174;p38"/>
            <p:cNvSpPr/>
            <p:nvPr/>
          </p:nvSpPr>
          <p:spPr>
            <a:xfrm>
              <a:off x="10423481" y="329864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5" name="Google Shape;175;p38"/>
            <p:cNvSpPr/>
            <p:nvPr/>
          </p:nvSpPr>
          <p:spPr>
            <a:xfrm>
              <a:off x="10572857" y="329864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 name="Google Shape;176;p38"/>
            <p:cNvSpPr/>
            <p:nvPr/>
          </p:nvSpPr>
          <p:spPr>
            <a:xfrm>
              <a:off x="10722233" y="329864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 name="Google Shape;177;p38"/>
            <p:cNvSpPr/>
            <p:nvPr/>
          </p:nvSpPr>
          <p:spPr>
            <a:xfrm>
              <a:off x="10871609" y="329864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 name="Google Shape;178;p38"/>
            <p:cNvSpPr/>
            <p:nvPr/>
          </p:nvSpPr>
          <p:spPr>
            <a:xfrm>
              <a:off x="11020985" y="329864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9" name="Google Shape;179;p38"/>
            <p:cNvSpPr/>
            <p:nvPr/>
          </p:nvSpPr>
          <p:spPr>
            <a:xfrm>
              <a:off x="11170361" y="329864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0" name="Google Shape;180;p38"/>
            <p:cNvSpPr/>
            <p:nvPr/>
          </p:nvSpPr>
          <p:spPr>
            <a:xfrm>
              <a:off x="11319737" y="329864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1" name="Google Shape;181;p38"/>
            <p:cNvSpPr/>
            <p:nvPr/>
          </p:nvSpPr>
          <p:spPr>
            <a:xfrm>
              <a:off x="11469113" y="329864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2" name="Google Shape;182;p38"/>
            <p:cNvSpPr/>
            <p:nvPr/>
          </p:nvSpPr>
          <p:spPr>
            <a:xfrm>
              <a:off x="11618489" y="329864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3" name="Google Shape;183;p38"/>
            <p:cNvSpPr/>
            <p:nvPr/>
          </p:nvSpPr>
          <p:spPr>
            <a:xfrm>
              <a:off x="11767865" y="329864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 name="Google Shape;184;p38"/>
            <p:cNvSpPr/>
            <p:nvPr/>
          </p:nvSpPr>
          <p:spPr>
            <a:xfrm>
              <a:off x="11917241" y="329864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5" name="Google Shape;185;p38"/>
            <p:cNvSpPr/>
            <p:nvPr/>
          </p:nvSpPr>
          <p:spPr>
            <a:xfrm>
              <a:off x="12066617" y="329864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6" name="Google Shape;186;p38"/>
            <p:cNvSpPr/>
            <p:nvPr/>
          </p:nvSpPr>
          <p:spPr>
            <a:xfrm>
              <a:off x="9975353" y="345482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 name="Google Shape;187;p38"/>
            <p:cNvSpPr/>
            <p:nvPr/>
          </p:nvSpPr>
          <p:spPr>
            <a:xfrm>
              <a:off x="10124729" y="345482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8" name="Google Shape;188;p38"/>
            <p:cNvSpPr/>
            <p:nvPr/>
          </p:nvSpPr>
          <p:spPr>
            <a:xfrm>
              <a:off x="10274105" y="345482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9" name="Google Shape;189;p38"/>
            <p:cNvSpPr/>
            <p:nvPr/>
          </p:nvSpPr>
          <p:spPr>
            <a:xfrm>
              <a:off x="10423481" y="345482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0" name="Google Shape;190;p38"/>
            <p:cNvSpPr/>
            <p:nvPr/>
          </p:nvSpPr>
          <p:spPr>
            <a:xfrm>
              <a:off x="10572857" y="345482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 name="Google Shape;191;p38"/>
            <p:cNvSpPr/>
            <p:nvPr/>
          </p:nvSpPr>
          <p:spPr>
            <a:xfrm>
              <a:off x="10722233" y="345482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2" name="Google Shape;192;p38"/>
            <p:cNvSpPr/>
            <p:nvPr/>
          </p:nvSpPr>
          <p:spPr>
            <a:xfrm>
              <a:off x="10871609" y="345482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 name="Google Shape;193;p38"/>
            <p:cNvSpPr/>
            <p:nvPr/>
          </p:nvSpPr>
          <p:spPr>
            <a:xfrm>
              <a:off x="11020985" y="345482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4" name="Google Shape;194;p38"/>
            <p:cNvSpPr/>
            <p:nvPr/>
          </p:nvSpPr>
          <p:spPr>
            <a:xfrm>
              <a:off x="11170361" y="345482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5" name="Google Shape;195;p38"/>
            <p:cNvSpPr/>
            <p:nvPr/>
          </p:nvSpPr>
          <p:spPr>
            <a:xfrm>
              <a:off x="11319737" y="345482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 name="Google Shape;196;p38"/>
            <p:cNvSpPr/>
            <p:nvPr/>
          </p:nvSpPr>
          <p:spPr>
            <a:xfrm>
              <a:off x="11469113" y="345482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7" name="Google Shape;197;p38"/>
            <p:cNvSpPr/>
            <p:nvPr/>
          </p:nvSpPr>
          <p:spPr>
            <a:xfrm>
              <a:off x="11618489" y="345482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8" name="Google Shape;198;p38"/>
            <p:cNvSpPr/>
            <p:nvPr/>
          </p:nvSpPr>
          <p:spPr>
            <a:xfrm>
              <a:off x="11767865" y="345482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9" name="Google Shape;199;p38"/>
            <p:cNvSpPr/>
            <p:nvPr/>
          </p:nvSpPr>
          <p:spPr>
            <a:xfrm>
              <a:off x="11917241" y="345482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0" name="Google Shape;200;p38"/>
            <p:cNvSpPr/>
            <p:nvPr/>
          </p:nvSpPr>
          <p:spPr>
            <a:xfrm>
              <a:off x="12066617" y="345482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1" name="Google Shape;201;p38"/>
            <p:cNvSpPr/>
            <p:nvPr/>
          </p:nvSpPr>
          <p:spPr>
            <a:xfrm>
              <a:off x="9975353" y="3610991"/>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2" name="Google Shape;202;p38"/>
            <p:cNvSpPr/>
            <p:nvPr/>
          </p:nvSpPr>
          <p:spPr>
            <a:xfrm>
              <a:off x="10124729" y="3610991"/>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3" name="Google Shape;203;p38"/>
            <p:cNvSpPr/>
            <p:nvPr/>
          </p:nvSpPr>
          <p:spPr>
            <a:xfrm>
              <a:off x="10274105" y="3610991"/>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 name="Google Shape;204;p38"/>
            <p:cNvSpPr/>
            <p:nvPr/>
          </p:nvSpPr>
          <p:spPr>
            <a:xfrm>
              <a:off x="10423481" y="3610991"/>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5" name="Google Shape;205;p38"/>
            <p:cNvSpPr/>
            <p:nvPr/>
          </p:nvSpPr>
          <p:spPr>
            <a:xfrm>
              <a:off x="10572857" y="3610991"/>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 name="Google Shape;206;p38"/>
            <p:cNvSpPr/>
            <p:nvPr/>
          </p:nvSpPr>
          <p:spPr>
            <a:xfrm>
              <a:off x="10722233" y="3610991"/>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7" name="Google Shape;207;p38"/>
            <p:cNvSpPr/>
            <p:nvPr/>
          </p:nvSpPr>
          <p:spPr>
            <a:xfrm>
              <a:off x="10871609" y="3610991"/>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 name="Google Shape;208;p38"/>
            <p:cNvSpPr/>
            <p:nvPr/>
          </p:nvSpPr>
          <p:spPr>
            <a:xfrm>
              <a:off x="11020985" y="3610991"/>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9" name="Google Shape;209;p38"/>
            <p:cNvSpPr/>
            <p:nvPr/>
          </p:nvSpPr>
          <p:spPr>
            <a:xfrm>
              <a:off x="11170361" y="3610991"/>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 name="Google Shape;210;p38"/>
            <p:cNvSpPr/>
            <p:nvPr/>
          </p:nvSpPr>
          <p:spPr>
            <a:xfrm>
              <a:off x="11319737" y="3610991"/>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1" name="Google Shape;211;p38"/>
            <p:cNvSpPr/>
            <p:nvPr/>
          </p:nvSpPr>
          <p:spPr>
            <a:xfrm>
              <a:off x="11469113" y="3610991"/>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2" name="Google Shape;212;p38"/>
            <p:cNvSpPr/>
            <p:nvPr/>
          </p:nvSpPr>
          <p:spPr>
            <a:xfrm>
              <a:off x="11618489" y="3610991"/>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3" name="Google Shape;213;p38"/>
            <p:cNvSpPr/>
            <p:nvPr/>
          </p:nvSpPr>
          <p:spPr>
            <a:xfrm>
              <a:off x="11767865" y="3610991"/>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4" name="Google Shape;214;p38"/>
            <p:cNvSpPr/>
            <p:nvPr/>
          </p:nvSpPr>
          <p:spPr>
            <a:xfrm>
              <a:off x="11917241" y="3610991"/>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5" name="Google Shape;215;p38"/>
            <p:cNvSpPr/>
            <p:nvPr/>
          </p:nvSpPr>
          <p:spPr>
            <a:xfrm>
              <a:off x="12066617" y="3610991"/>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6" name="Google Shape;216;p38"/>
            <p:cNvSpPr/>
            <p:nvPr/>
          </p:nvSpPr>
          <p:spPr>
            <a:xfrm>
              <a:off x="9975353" y="3767162"/>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7" name="Google Shape;217;p38"/>
            <p:cNvSpPr/>
            <p:nvPr/>
          </p:nvSpPr>
          <p:spPr>
            <a:xfrm>
              <a:off x="10124729" y="3767162"/>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8" name="Google Shape;218;p38"/>
            <p:cNvSpPr/>
            <p:nvPr/>
          </p:nvSpPr>
          <p:spPr>
            <a:xfrm>
              <a:off x="10274105" y="3767162"/>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9" name="Google Shape;219;p38"/>
            <p:cNvSpPr/>
            <p:nvPr/>
          </p:nvSpPr>
          <p:spPr>
            <a:xfrm>
              <a:off x="10423481" y="3767162"/>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0" name="Google Shape;220;p38"/>
            <p:cNvSpPr/>
            <p:nvPr/>
          </p:nvSpPr>
          <p:spPr>
            <a:xfrm>
              <a:off x="10572857" y="3767162"/>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1" name="Google Shape;221;p38"/>
            <p:cNvSpPr/>
            <p:nvPr/>
          </p:nvSpPr>
          <p:spPr>
            <a:xfrm>
              <a:off x="10722233" y="3767162"/>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2" name="Google Shape;222;p38"/>
            <p:cNvSpPr/>
            <p:nvPr/>
          </p:nvSpPr>
          <p:spPr>
            <a:xfrm>
              <a:off x="10871609" y="3767162"/>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3" name="Google Shape;223;p38"/>
            <p:cNvSpPr/>
            <p:nvPr/>
          </p:nvSpPr>
          <p:spPr>
            <a:xfrm>
              <a:off x="11020985" y="3767162"/>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4" name="Google Shape;224;p38"/>
            <p:cNvSpPr/>
            <p:nvPr/>
          </p:nvSpPr>
          <p:spPr>
            <a:xfrm>
              <a:off x="11170361" y="3767162"/>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5" name="Google Shape;225;p38"/>
            <p:cNvSpPr/>
            <p:nvPr/>
          </p:nvSpPr>
          <p:spPr>
            <a:xfrm>
              <a:off x="11319737" y="3767162"/>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6" name="Google Shape;226;p38"/>
            <p:cNvSpPr/>
            <p:nvPr/>
          </p:nvSpPr>
          <p:spPr>
            <a:xfrm>
              <a:off x="11469113" y="3767162"/>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7" name="Google Shape;227;p38"/>
            <p:cNvSpPr/>
            <p:nvPr/>
          </p:nvSpPr>
          <p:spPr>
            <a:xfrm>
              <a:off x="11618489" y="3767162"/>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8" name="Google Shape;228;p38"/>
            <p:cNvSpPr/>
            <p:nvPr/>
          </p:nvSpPr>
          <p:spPr>
            <a:xfrm>
              <a:off x="11767865" y="3767162"/>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9" name="Google Shape;229;p38"/>
            <p:cNvSpPr/>
            <p:nvPr/>
          </p:nvSpPr>
          <p:spPr>
            <a:xfrm>
              <a:off x="11917241" y="3767162"/>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0" name="Google Shape;230;p38"/>
            <p:cNvSpPr/>
            <p:nvPr/>
          </p:nvSpPr>
          <p:spPr>
            <a:xfrm>
              <a:off x="12066617" y="3767162"/>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1" name="Google Shape;231;p38"/>
            <p:cNvSpPr/>
            <p:nvPr/>
          </p:nvSpPr>
          <p:spPr>
            <a:xfrm>
              <a:off x="9975353" y="3923333"/>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2" name="Google Shape;232;p38"/>
            <p:cNvSpPr/>
            <p:nvPr/>
          </p:nvSpPr>
          <p:spPr>
            <a:xfrm>
              <a:off x="10124729" y="3923333"/>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3" name="Google Shape;233;p38"/>
            <p:cNvSpPr/>
            <p:nvPr/>
          </p:nvSpPr>
          <p:spPr>
            <a:xfrm>
              <a:off x="10274105" y="3923333"/>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4" name="Google Shape;234;p38"/>
            <p:cNvSpPr/>
            <p:nvPr/>
          </p:nvSpPr>
          <p:spPr>
            <a:xfrm>
              <a:off x="10423481" y="3923333"/>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5" name="Google Shape;235;p38"/>
            <p:cNvSpPr/>
            <p:nvPr/>
          </p:nvSpPr>
          <p:spPr>
            <a:xfrm>
              <a:off x="10572857" y="3923333"/>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6" name="Google Shape;236;p38"/>
            <p:cNvSpPr/>
            <p:nvPr/>
          </p:nvSpPr>
          <p:spPr>
            <a:xfrm>
              <a:off x="10722233" y="3923333"/>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7" name="Google Shape;237;p38"/>
            <p:cNvSpPr/>
            <p:nvPr/>
          </p:nvSpPr>
          <p:spPr>
            <a:xfrm>
              <a:off x="10871609" y="3923333"/>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8" name="Google Shape;238;p38"/>
            <p:cNvSpPr/>
            <p:nvPr/>
          </p:nvSpPr>
          <p:spPr>
            <a:xfrm>
              <a:off x="11020985" y="3923333"/>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9" name="Google Shape;239;p38"/>
            <p:cNvSpPr/>
            <p:nvPr/>
          </p:nvSpPr>
          <p:spPr>
            <a:xfrm>
              <a:off x="11170361" y="3923333"/>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0" name="Google Shape;240;p38"/>
            <p:cNvSpPr/>
            <p:nvPr/>
          </p:nvSpPr>
          <p:spPr>
            <a:xfrm>
              <a:off x="11319737" y="3923333"/>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1" name="Google Shape;241;p38"/>
            <p:cNvSpPr/>
            <p:nvPr/>
          </p:nvSpPr>
          <p:spPr>
            <a:xfrm>
              <a:off x="11469113" y="3923333"/>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2" name="Google Shape;242;p38"/>
            <p:cNvSpPr/>
            <p:nvPr/>
          </p:nvSpPr>
          <p:spPr>
            <a:xfrm>
              <a:off x="11618489" y="3923333"/>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3" name="Google Shape;243;p38"/>
            <p:cNvSpPr/>
            <p:nvPr/>
          </p:nvSpPr>
          <p:spPr>
            <a:xfrm>
              <a:off x="11767865" y="3923333"/>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4" name="Google Shape;244;p38"/>
            <p:cNvSpPr/>
            <p:nvPr/>
          </p:nvSpPr>
          <p:spPr>
            <a:xfrm>
              <a:off x="11917241" y="3923333"/>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5" name="Google Shape;245;p38"/>
            <p:cNvSpPr/>
            <p:nvPr/>
          </p:nvSpPr>
          <p:spPr>
            <a:xfrm>
              <a:off x="12066617" y="3923333"/>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6" name="Google Shape;246;p38"/>
            <p:cNvSpPr/>
            <p:nvPr/>
          </p:nvSpPr>
          <p:spPr>
            <a:xfrm>
              <a:off x="9975353" y="4079504"/>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7" name="Google Shape;247;p38"/>
            <p:cNvSpPr/>
            <p:nvPr/>
          </p:nvSpPr>
          <p:spPr>
            <a:xfrm>
              <a:off x="10124729" y="4079504"/>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8" name="Google Shape;248;p38"/>
            <p:cNvSpPr/>
            <p:nvPr/>
          </p:nvSpPr>
          <p:spPr>
            <a:xfrm>
              <a:off x="10274105" y="4079504"/>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9" name="Google Shape;249;p38"/>
            <p:cNvSpPr/>
            <p:nvPr/>
          </p:nvSpPr>
          <p:spPr>
            <a:xfrm>
              <a:off x="10423481" y="4079504"/>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0" name="Google Shape;250;p38"/>
            <p:cNvSpPr/>
            <p:nvPr/>
          </p:nvSpPr>
          <p:spPr>
            <a:xfrm>
              <a:off x="10572857" y="4079504"/>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1" name="Google Shape;251;p38"/>
            <p:cNvSpPr/>
            <p:nvPr/>
          </p:nvSpPr>
          <p:spPr>
            <a:xfrm>
              <a:off x="10722233" y="4079504"/>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2" name="Google Shape;252;p38"/>
            <p:cNvSpPr/>
            <p:nvPr/>
          </p:nvSpPr>
          <p:spPr>
            <a:xfrm>
              <a:off x="10871609" y="4079504"/>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3" name="Google Shape;253;p38"/>
            <p:cNvSpPr/>
            <p:nvPr/>
          </p:nvSpPr>
          <p:spPr>
            <a:xfrm>
              <a:off x="11020985" y="4079504"/>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4" name="Google Shape;254;p38"/>
            <p:cNvSpPr/>
            <p:nvPr/>
          </p:nvSpPr>
          <p:spPr>
            <a:xfrm>
              <a:off x="11170361" y="4079504"/>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5" name="Google Shape;255;p38"/>
            <p:cNvSpPr/>
            <p:nvPr/>
          </p:nvSpPr>
          <p:spPr>
            <a:xfrm>
              <a:off x="11319737" y="4079504"/>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6" name="Google Shape;256;p38"/>
            <p:cNvSpPr/>
            <p:nvPr/>
          </p:nvSpPr>
          <p:spPr>
            <a:xfrm>
              <a:off x="11469113" y="4079504"/>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7" name="Google Shape;257;p38"/>
            <p:cNvSpPr/>
            <p:nvPr/>
          </p:nvSpPr>
          <p:spPr>
            <a:xfrm>
              <a:off x="11618489" y="4079504"/>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8" name="Google Shape;258;p38"/>
            <p:cNvSpPr/>
            <p:nvPr/>
          </p:nvSpPr>
          <p:spPr>
            <a:xfrm>
              <a:off x="11767865" y="4079504"/>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9" name="Google Shape;259;p38"/>
            <p:cNvSpPr/>
            <p:nvPr/>
          </p:nvSpPr>
          <p:spPr>
            <a:xfrm>
              <a:off x="11917241" y="4079504"/>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0" name="Google Shape;260;p38"/>
            <p:cNvSpPr/>
            <p:nvPr/>
          </p:nvSpPr>
          <p:spPr>
            <a:xfrm>
              <a:off x="12066617" y="4079504"/>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1" name="Google Shape;261;p38"/>
            <p:cNvSpPr/>
            <p:nvPr/>
          </p:nvSpPr>
          <p:spPr>
            <a:xfrm>
              <a:off x="9975353" y="423567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2" name="Google Shape;262;p38"/>
            <p:cNvSpPr/>
            <p:nvPr/>
          </p:nvSpPr>
          <p:spPr>
            <a:xfrm>
              <a:off x="10124729" y="423567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3" name="Google Shape;263;p38"/>
            <p:cNvSpPr/>
            <p:nvPr/>
          </p:nvSpPr>
          <p:spPr>
            <a:xfrm>
              <a:off x="10274105" y="423567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4" name="Google Shape;264;p38"/>
            <p:cNvSpPr/>
            <p:nvPr/>
          </p:nvSpPr>
          <p:spPr>
            <a:xfrm>
              <a:off x="10423481" y="423567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5" name="Google Shape;265;p38"/>
            <p:cNvSpPr/>
            <p:nvPr/>
          </p:nvSpPr>
          <p:spPr>
            <a:xfrm>
              <a:off x="10572857" y="423567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6" name="Google Shape;266;p38"/>
            <p:cNvSpPr/>
            <p:nvPr/>
          </p:nvSpPr>
          <p:spPr>
            <a:xfrm>
              <a:off x="10722233" y="423567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7" name="Google Shape;267;p38"/>
            <p:cNvSpPr/>
            <p:nvPr/>
          </p:nvSpPr>
          <p:spPr>
            <a:xfrm>
              <a:off x="10871609" y="423567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8" name="Google Shape;268;p38"/>
            <p:cNvSpPr/>
            <p:nvPr/>
          </p:nvSpPr>
          <p:spPr>
            <a:xfrm>
              <a:off x="11020985" y="423567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9" name="Google Shape;269;p38"/>
            <p:cNvSpPr/>
            <p:nvPr/>
          </p:nvSpPr>
          <p:spPr>
            <a:xfrm>
              <a:off x="11170361" y="423567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0" name="Google Shape;270;p38"/>
            <p:cNvSpPr/>
            <p:nvPr/>
          </p:nvSpPr>
          <p:spPr>
            <a:xfrm>
              <a:off x="11319737" y="423567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1" name="Google Shape;271;p38"/>
            <p:cNvSpPr/>
            <p:nvPr/>
          </p:nvSpPr>
          <p:spPr>
            <a:xfrm>
              <a:off x="11469113" y="423567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2" name="Google Shape;272;p38"/>
            <p:cNvSpPr/>
            <p:nvPr/>
          </p:nvSpPr>
          <p:spPr>
            <a:xfrm>
              <a:off x="11618489" y="423567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3" name="Google Shape;273;p38"/>
            <p:cNvSpPr/>
            <p:nvPr/>
          </p:nvSpPr>
          <p:spPr>
            <a:xfrm>
              <a:off x="11767865" y="423567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4" name="Google Shape;274;p38"/>
            <p:cNvSpPr/>
            <p:nvPr/>
          </p:nvSpPr>
          <p:spPr>
            <a:xfrm>
              <a:off x="11917241" y="423567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5" name="Google Shape;275;p38"/>
            <p:cNvSpPr/>
            <p:nvPr/>
          </p:nvSpPr>
          <p:spPr>
            <a:xfrm>
              <a:off x="12066617" y="423567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6" name="Google Shape;276;p38"/>
            <p:cNvSpPr/>
            <p:nvPr/>
          </p:nvSpPr>
          <p:spPr>
            <a:xfrm>
              <a:off x="9975353" y="4391846"/>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7" name="Google Shape;277;p38"/>
            <p:cNvSpPr/>
            <p:nvPr/>
          </p:nvSpPr>
          <p:spPr>
            <a:xfrm>
              <a:off x="10124729" y="4391846"/>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8" name="Google Shape;278;p38"/>
            <p:cNvSpPr/>
            <p:nvPr/>
          </p:nvSpPr>
          <p:spPr>
            <a:xfrm>
              <a:off x="10274105" y="4391846"/>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9" name="Google Shape;279;p38"/>
            <p:cNvSpPr/>
            <p:nvPr/>
          </p:nvSpPr>
          <p:spPr>
            <a:xfrm>
              <a:off x="10423481" y="4391846"/>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0" name="Google Shape;280;p38"/>
            <p:cNvSpPr/>
            <p:nvPr/>
          </p:nvSpPr>
          <p:spPr>
            <a:xfrm>
              <a:off x="10572857" y="4391846"/>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1" name="Google Shape;281;p38"/>
            <p:cNvSpPr/>
            <p:nvPr/>
          </p:nvSpPr>
          <p:spPr>
            <a:xfrm>
              <a:off x="10722233" y="4391846"/>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2" name="Google Shape;282;p38"/>
            <p:cNvSpPr/>
            <p:nvPr/>
          </p:nvSpPr>
          <p:spPr>
            <a:xfrm>
              <a:off x="10871609" y="4391846"/>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3" name="Google Shape;283;p38"/>
            <p:cNvSpPr/>
            <p:nvPr/>
          </p:nvSpPr>
          <p:spPr>
            <a:xfrm>
              <a:off x="11020985" y="4391846"/>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4" name="Google Shape;284;p38"/>
            <p:cNvSpPr/>
            <p:nvPr/>
          </p:nvSpPr>
          <p:spPr>
            <a:xfrm>
              <a:off x="11170361" y="4391846"/>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5" name="Google Shape;285;p38"/>
            <p:cNvSpPr/>
            <p:nvPr/>
          </p:nvSpPr>
          <p:spPr>
            <a:xfrm>
              <a:off x="11319737" y="4391846"/>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6" name="Google Shape;286;p38"/>
            <p:cNvSpPr/>
            <p:nvPr/>
          </p:nvSpPr>
          <p:spPr>
            <a:xfrm>
              <a:off x="11469113" y="4391846"/>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7" name="Google Shape;287;p38"/>
            <p:cNvSpPr/>
            <p:nvPr/>
          </p:nvSpPr>
          <p:spPr>
            <a:xfrm>
              <a:off x="11618489" y="4391846"/>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8" name="Google Shape;288;p38"/>
            <p:cNvSpPr/>
            <p:nvPr/>
          </p:nvSpPr>
          <p:spPr>
            <a:xfrm>
              <a:off x="11767865" y="4391846"/>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9" name="Google Shape;289;p38"/>
            <p:cNvSpPr/>
            <p:nvPr/>
          </p:nvSpPr>
          <p:spPr>
            <a:xfrm>
              <a:off x="11917241" y="4391846"/>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0" name="Google Shape;290;p38"/>
            <p:cNvSpPr/>
            <p:nvPr/>
          </p:nvSpPr>
          <p:spPr>
            <a:xfrm>
              <a:off x="12066617" y="4391846"/>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1" name="Google Shape;291;p38"/>
            <p:cNvSpPr/>
            <p:nvPr/>
          </p:nvSpPr>
          <p:spPr>
            <a:xfrm>
              <a:off x="9975353" y="4548017"/>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2" name="Google Shape;292;p38"/>
            <p:cNvSpPr/>
            <p:nvPr/>
          </p:nvSpPr>
          <p:spPr>
            <a:xfrm>
              <a:off x="10124729" y="4548017"/>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3" name="Google Shape;293;p38"/>
            <p:cNvSpPr/>
            <p:nvPr/>
          </p:nvSpPr>
          <p:spPr>
            <a:xfrm>
              <a:off x="10274105" y="4548017"/>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4" name="Google Shape;294;p38"/>
            <p:cNvSpPr/>
            <p:nvPr/>
          </p:nvSpPr>
          <p:spPr>
            <a:xfrm>
              <a:off x="10423481" y="4548017"/>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5" name="Google Shape;295;p38"/>
            <p:cNvSpPr/>
            <p:nvPr/>
          </p:nvSpPr>
          <p:spPr>
            <a:xfrm>
              <a:off x="10572857" y="4548017"/>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6" name="Google Shape;296;p38"/>
            <p:cNvSpPr/>
            <p:nvPr/>
          </p:nvSpPr>
          <p:spPr>
            <a:xfrm>
              <a:off x="10722233" y="4548017"/>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7" name="Google Shape;297;p38"/>
            <p:cNvSpPr/>
            <p:nvPr/>
          </p:nvSpPr>
          <p:spPr>
            <a:xfrm>
              <a:off x="10871609" y="4548017"/>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8" name="Google Shape;298;p38"/>
            <p:cNvSpPr/>
            <p:nvPr/>
          </p:nvSpPr>
          <p:spPr>
            <a:xfrm>
              <a:off x="11020985" y="4548017"/>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9" name="Google Shape;299;p38"/>
            <p:cNvSpPr/>
            <p:nvPr/>
          </p:nvSpPr>
          <p:spPr>
            <a:xfrm>
              <a:off x="11170361" y="4548017"/>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0" name="Google Shape;300;p38"/>
            <p:cNvSpPr/>
            <p:nvPr/>
          </p:nvSpPr>
          <p:spPr>
            <a:xfrm>
              <a:off x="11319737" y="4548017"/>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1" name="Google Shape;301;p38"/>
            <p:cNvSpPr/>
            <p:nvPr/>
          </p:nvSpPr>
          <p:spPr>
            <a:xfrm>
              <a:off x="11469113" y="4548017"/>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2" name="Google Shape;302;p38"/>
            <p:cNvSpPr/>
            <p:nvPr/>
          </p:nvSpPr>
          <p:spPr>
            <a:xfrm>
              <a:off x="11618489" y="4548017"/>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3" name="Google Shape;303;p38"/>
            <p:cNvSpPr/>
            <p:nvPr/>
          </p:nvSpPr>
          <p:spPr>
            <a:xfrm>
              <a:off x="11767865" y="4548017"/>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4" name="Google Shape;304;p38"/>
            <p:cNvSpPr/>
            <p:nvPr/>
          </p:nvSpPr>
          <p:spPr>
            <a:xfrm>
              <a:off x="11917241" y="4548017"/>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5" name="Google Shape;305;p38"/>
            <p:cNvSpPr/>
            <p:nvPr/>
          </p:nvSpPr>
          <p:spPr>
            <a:xfrm>
              <a:off x="12066617" y="4548017"/>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6" name="Google Shape;306;p38"/>
            <p:cNvSpPr/>
            <p:nvPr/>
          </p:nvSpPr>
          <p:spPr>
            <a:xfrm>
              <a:off x="9975353" y="470418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7" name="Google Shape;307;p38"/>
            <p:cNvSpPr/>
            <p:nvPr/>
          </p:nvSpPr>
          <p:spPr>
            <a:xfrm>
              <a:off x="10124729" y="470418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8" name="Google Shape;308;p38"/>
            <p:cNvSpPr/>
            <p:nvPr/>
          </p:nvSpPr>
          <p:spPr>
            <a:xfrm>
              <a:off x="10274105" y="470418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9" name="Google Shape;309;p38"/>
            <p:cNvSpPr/>
            <p:nvPr/>
          </p:nvSpPr>
          <p:spPr>
            <a:xfrm>
              <a:off x="10423481" y="470418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0" name="Google Shape;310;p38"/>
            <p:cNvSpPr/>
            <p:nvPr/>
          </p:nvSpPr>
          <p:spPr>
            <a:xfrm>
              <a:off x="10572857" y="470418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1" name="Google Shape;311;p38"/>
            <p:cNvSpPr/>
            <p:nvPr/>
          </p:nvSpPr>
          <p:spPr>
            <a:xfrm>
              <a:off x="10722233" y="470418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2" name="Google Shape;312;p38"/>
            <p:cNvSpPr/>
            <p:nvPr/>
          </p:nvSpPr>
          <p:spPr>
            <a:xfrm>
              <a:off x="10871609" y="470418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3" name="Google Shape;313;p38"/>
            <p:cNvSpPr/>
            <p:nvPr/>
          </p:nvSpPr>
          <p:spPr>
            <a:xfrm>
              <a:off x="11020985" y="470418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4" name="Google Shape;314;p38"/>
            <p:cNvSpPr/>
            <p:nvPr/>
          </p:nvSpPr>
          <p:spPr>
            <a:xfrm>
              <a:off x="11170361" y="470418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5" name="Google Shape;315;p38"/>
            <p:cNvSpPr/>
            <p:nvPr/>
          </p:nvSpPr>
          <p:spPr>
            <a:xfrm>
              <a:off x="11319737" y="470418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6" name="Google Shape;316;p38"/>
            <p:cNvSpPr/>
            <p:nvPr/>
          </p:nvSpPr>
          <p:spPr>
            <a:xfrm>
              <a:off x="11469113" y="470418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7" name="Google Shape;317;p38"/>
            <p:cNvSpPr/>
            <p:nvPr/>
          </p:nvSpPr>
          <p:spPr>
            <a:xfrm>
              <a:off x="11618489" y="470418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8" name="Google Shape;318;p38"/>
            <p:cNvSpPr/>
            <p:nvPr/>
          </p:nvSpPr>
          <p:spPr>
            <a:xfrm>
              <a:off x="11767865" y="470418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9" name="Google Shape;319;p38"/>
            <p:cNvSpPr/>
            <p:nvPr/>
          </p:nvSpPr>
          <p:spPr>
            <a:xfrm>
              <a:off x="11917241" y="470418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0" name="Google Shape;320;p38"/>
            <p:cNvSpPr/>
            <p:nvPr/>
          </p:nvSpPr>
          <p:spPr>
            <a:xfrm>
              <a:off x="12066617" y="4704188"/>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1" name="Google Shape;321;p38"/>
            <p:cNvSpPr/>
            <p:nvPr/>
          </p:nvSpPr>
          <p:spPr>
            <a:xfrm>
              <a:off x="9975353" y="486035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2" name="Google Shape;322;p38"/>
            <p:cNvSpPr/>
            <p:nvPr/>
          </p:nvSpPr>
          <p:spPr>
            <a:xfrm>
              <a:off x="10124729" y="486035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3" name="Google Shape;323;p38"/>
            <p:cNvSpPr/>
            <p:nvPr/>
          </p:nvSpPr>
          <p:spPr>
            <a:xfrm>
              <a:off x="10274105" y="486035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4" name="Google Shape;324;p38"/>
            <p:cNvSpPr/>
            <p:nvPr/>
          </p:nvSpPr>
          <p:spPr>
            <a:xfrm>
              <a:off x="10423481" y="486035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5" name="Google Shape;325;p38"/>
            <p:cNvSpPr/>
            <p:nvPr/>
          </p:nvSpPr>
          <p:spPr>
            <a:xfrm>
              <a:off x="10572857" y="486035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6" name="Google Shape;326;p38"/>
            <p:cNvSpPr/>
            <p:nvPr/>
          </p:nvSpPr>
          <p:spPr>
            <a:xfrm>
              <a:off x="10722233" y="486035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7" name="Google Shape;327;p38"/>
            <p:cNvSpPr/>
            <p:nvPr/>
          </p:nvSpPr>
          <p:spPr>
            <a:xfrm>
              <a:off x="10871609" y="486035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8" name="Google Shape;328;p38"/>
            <p:cNvSpPr/>
            <p:nvPr/>
          </p:nvSpPr>
          <p:spPr>
            <a:xfrm>
              <a:off x="11020985" y="486035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9" name="Google Shape;329;p38"/>
            <p:cNvSpPr/>
            <p:nvPr/>
          </p:nvSpPr>
          <p:spPr>
            <a:xfrm>
              <a:off x="11170361" y="486035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0" name="Google Shape;330;p38"/>
            <p:cNvSpPr/>
            <p:nvPr/>
          </p:nvSpPr>
          <p:spPr>
            <a:xfrm>
              <a:off x="11319737" y="486035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1" name="Google Shape;331;p38"/>
            <p:cNvSpPr/>
            <p:nvPr/>
          </p:nvSpPr>
          <p:spPr>
            <a:xfrm>
              <a:off x="11469113" y="486035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2" name="Google Shape;332;p38"/>
            <p:cNvSpPr/>
            <p:nvPr/>
          </p:nvSpPr>
          <p:spPr>
            <a:xfrm>
              <a:off x="11618489" y="486035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3" name="Google Shape;333;p38"/>
            <p:cNvSpPr/>
            <p:nvPr/>
          </p:nvSpPr>
          <p:spPr>
            <a:xfrm>
              <a:off x="11767865" y="486035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4" name="Google Shape;334;p38"/>
            <p:cNvSpPr/>
            <p:nvPr/>
          </p:nvSpPr>
          <p:spPr>
            <a:xfrm>
              <a:off x="11917241" y="486035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5" name="Google Shape;335;p38"/>
            <p:cNvSpPr/>
            <p:nvPr/>
          </p:nvSpPr>
          <p:spPr>
            <a:xfrm>
              <a:off x="12066617" y="4860359"/>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6" name="Google Shape;336;p38"/>
            <p:cNvSpPr/>
            <p:nvPr/>
          </p:nvSpPr>
          <p:spPr>
            <a:xfrm>
              <a:off x="9975353" y="501653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7" name="Google Shape;337;p38"/>
            <p:cNvSpPr/>
            <p:nvPr/>
          </p:nvSpPr>
          <p:spPr>
            <a:xfrm>
              <a:off x="10124729" y="501653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8" name="Google Shape;338;p38"/>
            <p:cNvSpPr/>
            <p:nvPr/>
          </p:nvSpPr>
          <p:spPr>
            <a:xfrm>
              <a:off x="10274105" y="501653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9" name="Google Shape;339;p38"/>
            <p:cNvSpPr/>
            <p:nvPr/>
          </p:nvSpPr>
          <p:spPr>
            <a:xfrm>
              <a:off x="10423481" y="501653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0" name="Google Shape;340;p38"/>
            <p:cNvSpPr/>
            <p:nvPr/>
          </p:nvSpPr>
          <p:spPr>
            <a:xfrm>
              <a:off x="10572857" y="501653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1" name="Google Shape;341;p38"/>
            <p:cNvSpPr/>
            <p:nvPr/>
          </p:nvSpPr>
          <p:spPr>
            <a:xfrm>
              <a:off x="10722233" y="501653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2" name="Google Shape;342;p38"/>
            <p:cNvSpPr/>
            <p:nvPr/>
          </p:nvSpPr>
          <p:spPr>
            <a:xfrm>
              <a:off x="10871609" y="501653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3" name="Google Shape;343;p38"/>
            <p:cNvSpPr/>
            <p:nvPr/>
          </p:nvSpPr>
          <p:spPr>
            <a:xfrm>
              <a:off x="11020985" y="501653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4" name="Google Shape;344;p38"/>
            <p:cNvSpPr/>
            <p:nvPr/>
          </p:nvSpPr>
          <p:spPr>
            <a:xfrm>
              <a:off x="11170361" y="501653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5" name="Google Shape;345;p38"/>
            <p:cNvSpPr/>
            <p:nvPr/>
          </p:nvSpPr>
          <p:spPr>
            <a:xfrm>
              <a:off x="11319737" y="501653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6" name="Google Shape;346;p38"/>
            <p:cNvSpPr/>
            <p:nvPr/>
          </p:nvSpPr>
          <p:spPr>
            <a:xfrm>
              <a:off x="11469113" y="501653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7" name="Google Shape;347;p38"/>
            <p:cNvSpPr/>
            <p:nvPr/>
          </p:nvSpPr>
          <p:spPr>
            <a:xfrm>
              <a:off x="11618489" y="501653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8" name="Google Shape;348;p38"/>
            <p:cNvSpPr/>
            <p:nvPr/>
          </p:nvSpPr>
          <p:spPr>
            <a:xfrm>
              <a:off x="11767865" y="501653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9" name="Google Shape;349;p38"/>
            <p:cNvSpPr/>
            <p:nvPr/>
          </p:nvSpPr>
          <p:spPr>
            <a:xfrm>
              <a:off x="11917241" y="501653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0" name="Google Shape;350;p38"/>
            <p:cNvSpPr/>
            <p:nvPr/>
          </p:nvSpPr>
          <p:spPr>
            <a:xfrm>
              <a:off x="12066617" y="501653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1" name="Google Shape;351;p38"/>
            <p:cNvSpPr/>
            <p:nvPr/>
          </p:nvSpPr>
          <p:spPr>
            <a:xfrm>
              <a:off x="9975353" y="5178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2" name="Google Shape;352;p38"/>
            <p:cNvSpPr/>
            <p:nvPr/>
          </p:nvSpPr>
          <p:spPr>
            <a:xfrm>
              <a:off x="10124729" y="5178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3" name="Google Shape;353;p38"/>
            <p:cNvSpPr/>
            <p:nvPr/>
          </p:nvSpPr>
          <p:spPr>
            <a:xfrm>
              <a:off x="10274105" y="5178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4" name="Google Shape;354;p38"/>
            <p:cNvSpPr/>
            <p:nvPr/>
          </p:nvSpPr>
          <p:spPr>
            <a:xfrm>
              <a:off x="10423481" y="5178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5" name="Google Shape;355;p38"/>
            <p:cNvSpPr/>
            <p:nvPr/>
          </p:nvSpPr>
          <p:spPr>
            <a:xfrm>
              <a:off x="10572857" y="5178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6" name="Google Shape;356;p38"/>
            <p:cNvSpPr/>
            <p:nvPr/>
          </p:nvSpPr>
          <p:spPr>
            <a:xfrm>
              <a:off x="10722233" y="5178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7" name="Google Shape;357;p38"/>
            <p:cNvSpPr/>
            <p:nvPr/>
          </p:nvSpPr>
          <p:spPr>
            <a:xfrm>
              <a:off x="10871609" y="5178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8" name="Google Shape;358;p38"/>
            <p:cNvSpPr/>
            <p:nvPr/>
          </p:nvSpPr>
          <p:spPr>
            <a:xfrm>
              <a:off x="11020985" y="5178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9" name="Google Shape;359;p38"/>
            <p:cNvSpPr/>
            <p:nvPr/>
          </p:nvSpPr>
          <p:spPr>
            <a:xfrm>
              <a:off x="11170361" y="5178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0" name="Google Shape;360;p38"/>
            <p:cNvSpPr/>
            <p:nvPr/>
          </p:nvSpPr>
          <p:spPr>
            <a:xfrm>
              <a:off x="11319737" y="5178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1" name="Google Shape;361;p38"/>
            <p:cNvSpPr/>
            <p:nvPr/>
          </p:nvSpPr>
          <p:spPr>
            <a:xfrm>
              <a:off x="11469113" y="5178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2" name="Google Shape;362;p38"/>
            <p:cNvSpPr/>
            <p:nvPr/>
          </p:nvSpPr>
          <p:spPr>
            <a:xfrm>
              <a:off x="11618489" y="5178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3" name="Google Shape;363;p38"/>
            <p:cNvSpPr/>
            <p:nvPr/>
          </p:nvSpPr>
          <p:spPr>
            <a:xfrm>
              <a:off x="11767865" y="5178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4" name="Google Shape;364;p38"/>
            <p:cNvSpPr/>
            <p:nvPr/>
          </p:nvSpPr>
          <p:spPr>
            <a:xfrm>
              <a:off x="11917241" y="5178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5" name="Google Shape;365;p38"/>
            <p:cNvSpPr/>
            <p:nvPr/>
          </p:nvSpPr>
          <p:spPr>
            <a:xfrm>
              <a:off x="12066617" y="5178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6" name="Google Shape;366;p38"/>
            <p:cNvSpPr/>
            <p:nvPr/>
          </p:nvSpPr>
          <p:spPr>
            <a:xfrm>
              <a:off x="9975353" y="5330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7" name="Google Shape;367;p38"/>
            <p:cNvSpPr/>
            <p:nvPr/>
          </p:nvSpPr>
          <p:spPr>
            <a:xfrm>
              <a:off x="10124729" y="5330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8" name="Google Shape;368;p38"/>
            <p:cNvSpPr/>
            <p:nvPr/>
          </p:nvSpPr>
          <p:spPr>
            <a:xfrm>
              <a:off x="10274105" y="5330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9" name="Google Shape;369;p38"/>
            <p:cNvSpPr/>
            <p:nvPr/>
          </p:nvSpPr>
          <p:spPr>
            <a:xfrm>
              <a:off x="10423481" y="5330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0" name="Google Shape;370;p38"/>
            <p:cNvSpPr/>
            <p:nvPr/>
          </p:nvSpPr>
          <p:spPr>
            <a:xfrm>
              <a:off x="10572857" y="5330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1" name="Google Shape;371;p38"/>
            <p:cNvSpPr/>
            <p:nvPr/>
          </p:nvSpPr>
          <p:spPr>
            <a:xfrm>
              <a:off x="10722233" y="5330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2" name="Google Shape;372;p38"/>
            <p:cNvSpPr/>
            <p:nvPr/>
          </p:nvSpPr>
          <p:spPr>
            <a:xfrm>
              <a:off x="10871609" y="5330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3" name="Google Shape;373;p38"/>
            <p:cNvSpPr/>
            <p:nvPr/>
          </p:nvSpPr>
          <p:spPr>
            <a:xfrm>
              <a:off x="11020985" y="5330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4" name="Google Shape;374;p38"/>
            <p:cNvSpPr/>
            <p:nvPr/>
          </p:nvSpPr>
          <p:spPr>
            <a:xfrm>
              <a:off x="11170361" y="5330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5" name="Google Shape;375;p38"/>
            <p:cNvSpPr/>
            <p:nvPr/>
          </p:nvSpPr>
          <p:spPr>
            <a:xfrm>
              <a:off x="11319737" y="5330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6" name="Google Shape;376;p38"/>
            <p:cNvSpPr/>
            <p:nvPr/>
          </p:nvSpPr>
          <p:spPr>
            <a:xfrm>
              <a:off x="11469113" y="5330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7" name="Google Shape;377;p38"/>
            <p:cNvSpPr/>
            <p:nvPr/>
          </p:nvSpPr>
          <p:spPr>
            <a:xfrm>
              <a:off x="11618489" y="5330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8" name="Google Shape;378;p38"/>
            <p:cNvSpPr/>
            <p:nvPr/>
          </p:nvSpPr>
          <p:spPr>
            <a:xfrm>
              <a:off x="11767865" y="5330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9" name="Google Shape;379;p38"/>
            <p:cNvSpPr/>
            <p:nvPr/>
          </p:nvSpPr>
          <p:spPr>
            <a:xfrm>
              <a:off x="11917241" y="5330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0" name="Google Shape;380;p38"/>
            <p:cNvSpPr/>
            <p:nvPr/>
          </p:nvSpPr>
          <p:spPr>
            <a:xfrm>
              <a:off x="12066617" y="5330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1" name="Google Shape;381;p38"/>
            <p:cNvSpPr/>
            <p:nvPr/>
          </p:nvSpPr>
          <p:spPr>
            <a:xfrm>
              <a:off x="9975353" y="5483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2" name="Google Shape;382;p38"/>
            <p:cNvSpPr/>
            <p:nvPr/>
          </p:nvSpPr>
          <p:spPr>
            <a:xfrm>
              <a:off x="10124729" y="5483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3" name="Google Shape;383;p38"/>
            <p:cNvSpPr/>
            <p:nvPr/>
          </p:nvSpPr>
          <p:spPr>
            <a:xfrm>
              <a:off x="10274105" y="5483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4" name="Google Shape;384;p38"/>
            <p:cNvSpPr/>
            <p:nvPr/>
          </p:nvSpPr>
          <p:spPr>
            <a:xfrm>
              <a:off x="10423481" y="5483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5" name="Google Shape;385;p38"/>
            <p:cNvSpPr/>
            <p:nvPr/>
          </p:nvSpPr>
          <p:spPr>
            <a:xfrm>
              <a:off x="10572857" y="5483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6" name="Google Shape;386;p38"/>
            <p:cNvSpPr/>
            <p:nvPr/>
          </p:nvSpPr>
          <p:spPr>
            <a:xfrm>
              <a:off x="10722233" y="5483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7" name="Google Shape;387;p38"/>
            <p:cNvSpPr/>
            <p:nvPr/>
          </p:nvSpPr>
          <p:spPr>
            <a:xfrm>
              <a:off x="10871609" y="5483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8" name="Google Shape;388;p38"/>
            <p:cNvSpPr/>
            <p:nvPr/>
          </p:nvSpPr>
          <p:spPr>
            <a:xfrm>
              <a:off x="11020985" y="5483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9" name="Google Shape;389;p38"/>
            <p:cNvSpPr/>
            <p:nvPr/>
          </p:nvSpPr>
          <p:spPr>
            <a:xfrm>
              <a:off x="11170361" y="5483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0" name="Google Shape;390;p38"/>
            <p:cNvSpPr/>
            <p:nvPr/>
          </p:nvSpPr>
          <p:spPr>
            <a:xfrm>
              <a:off x="11319737" y="5483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1" name="Google Shape;391;p38"/>
            <p:cNvSpPr/>
            <p:nvPr/>
          </p:nvSpPr>
          <p:spPr>
            <a:xfrm>
              <a:off x="11469113" y="5483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2" name="Google Shape;392;p38"/>
            <p:cNvSpPr/>
            <p:nvPr/>
          </p:nvSpPr>
          <p:spPr>
            <a:xfrm>
              <a:off x="11618489" y="5483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3" name="Google Shape;393;p38"/>
            <p:cNvSpPr/>
            <p:nvPr/>
          </p:nvSpPr>
          <p:spPr>
            <a:xfrm>
              <a:off x="11767865" y="5483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4" name="Google Shape;394;p38"/>
            <p:cNvSpPr/>
            <p:nvPr/>
          </p:nvSpPr>
          <p:spPr>
            <a:xfrm>
              <a:off x="11917241" y="5483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5" name="Google Shape;395;p38"/>
            <p:cNvSpPr/>
            <p:nvPr/>
          </p:nvSpPr>
          <p:spPr>
            <a:xfrm>
              <a:off x="12066617" y="5483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6" name="Google Shape;396;p38"/>
            <p:cNvSpPr/>
            <p:nvPr/>
          </p:nvSpPr>
          <p:spPr>
            <a:xfrm>
              <a:off x="9975353" y="5635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7" name="Google Shape;397;p38"/>
            <p:cNvSpPr/>
            <p:nvPr/>
          </p:nvSpPr>
          <p:spPr>
            <a:xfrm>
              <a:off x="10124729" y="5635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8" name="Google Shape;398;p38"/>
            <p:cNvSpPr/>
            <p:nvPr/>
          </p:nvSpPr>
          <p:spPr>
            <a:xfrm>
              <a:off x="10274105" y="5635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9" name="Google Shape;399;p38"/>
            <p:cNvSpPr/>
            <p:nvPr/>
          </p:nvSpPr>
          <p:spPr>
            <a:xfrm>
              <a:off x="10423481" y="5635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0" name="Google Shape;400;p38"/>
            <p:cNvSpPr/>
            <p:nvPr/>
          </p:nvSpPr>
          <p:spPr>
            <a:xfrm>
              <a:off x="10572857" y="5635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1" name="Google Shape;401;p38"/>
            <p:cNvSpPr/>
            <p:nvPr/>
          </p:nvSpPr>
          <p:spPr>
            <a:xfrm>
              <a:off x="10722233" y="5635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2" name="Google Shape;402;p38"/>
            <p:cNvSpPr/>
            <p:nvPr/>
          </p:nvSpPr>
          <p:spPr>
            <a:xfrm>
              <a:off x="10871609" y="5635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3" name="Google Shape;403;p38"/>
            <p:cNvSpPr/>
            <p:nvPr/>
          </p:nvSpPr>
          <p:spPr>
            <a:xfrm>
              <a:off x="11020985" y="5635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4" name="Google Shape;404;p38"/>
            <p:cNvSpPr/>
            <p:nvPr/>
          </p:nvSpPr>
          <p:spPr>
            <a:xfrm>
              <a:off x="11170361" y="5635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5" name="Google Shape;405;p38"/>
            <p:cNvSpPr/>
            <p:nvPr/>
          </p:nvSpPr>
          <p:spPr>
            <a:xfrm>
              <a:off x="11319737" y="5635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6" name="Google Shape;406;p38"/>
            <p:cNvSpPr/>
            <p:nvPr/>
          </p:nvSpPr>
          <p:spPr>
            <a:xfrm>
              <a:off x="11469113" y="5635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7" name="Google Shape;407;p38"/>
            <p:cNvSpPr/>
            <p:nvPr/>
          </p:nvSpPr>
          <p:spPr>
            <a:xfrm>
              <a:off x="11618489" y="5635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8" name="Google Shape;408;p38"/>
            <p:cNvSpPr/>
            <p:nvPr/>
          </p:nvSpPr>
          <p:spPr>
            <a:xfrm>
              <a:off x="11767865" y="5635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9" name="Google Shape;409;p38"/>
            <p:cNvSpPr/>
            <p:nvPr/>
          </p:nvSpPr>
          <p:spPr>
            <a:xfrm>
              <a:off x="11917241" y="5635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0" name="Google Shape;410;p38"/>
            <p:cNvSpPr/>
            <p:nvPr/>
          </p:nvSpPr>
          <p:spPr>
            <a:xfrm>
              <a:off x="12066617" y="5635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1" name="Google Shape;411;p38"/>
            <p:cNvSpPr/>
            <p:nvPr/>
          </p:nvSpPr>
          <p:spPr>
            <a:xfrm>
              <a:off x="9975353" y="5788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2" name="Google Shape;412;p38"/>
            <p:cNvSpPr/>
            <p:nvPr/>
          </p:nvSpPr>
          <p:spPr>
            <a:xfrm>
              <a:off x="10124729" y="5788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3" name="Google Shape;413;p38"/>
            <p:cNvSpPr/>
            <p:nvPr/>
          </p:nvSpPr>
          <p:spPr>
            <a:xfrm>
              <a:off x="10274105" y="5788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4" name="Google Shape;414;p38"/>
            <p:cNvSpPr/>
            <p:nvPr/>
          </p:nvSpPr>
          <p:spPr>
            <a:xfrm>
              <a:off x="10423481" y="5788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5" name="Google Shape;415;p38"/>
            <p:cNvSpPr/>
            <p:nvPr/>
          </p:nvSpPr>
          <p:spPr>
            <a:xfrm>
              <a:off x="10572857" y="5788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6" name="Google Shape;416;p38"/>
            <p:cNvSpPr/>
            <p:nvPr/>
          </p:nvSpPr>
          <p:spPr>
            <a:xfrm>
              <a:off x="10722233" y="5788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7" name="Google Shape;417;p38"/>
            <p:cNvSpPr/>
            <p:nvPr/>
          </p:nvSpPr>
          <p:spPr>
            <a:xfrm>
              <a:off x="10871609" y="5788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8" name="Google Shape;418;p38"/>
            <p:cNvSpPr/>
            <p:nvPr/>
          </p:nvSpPr>
          <p:spPr>
            <a:xfrm>
              <a:off x="11020985" y="5788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9" name="Google Shape;419;p38"/>
            <p:cNvSpPr/>
            <p:nvPr/>
          </p:nvSpPr>
          <p:spPr>
            <a:xfrm>
              <a:off x="11170361" y="5788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0" name="Google Shape;420;p38"/>
            <p:cNvSpPr/>
            <p:nvPr/>
          </p:nvSpPr>
          <p:spPr>
            <a:xfrm>
              <a:off x="11319737" y="5788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1" name="Google Shape;421;p38"/>
            <p:cNvSpPr/>
            <p:nvPr/>
          </p:nvSpPr>
          <p:spPr>
            <a:xfrm>
              <a:off x="11469113" y="5788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2" name="Google Shape;422;p38"/>
            <p:cNvSpPr/>
            <p:nvPr/>
          </p:nvSpPr>
          <p:spPr>
            <a:xfrm>
              <a:off x="11618489" y="5788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3" name="Google Shape;423;p38"/>
            <p:cNvSpPr/>
            <p:nvPr/>
          </p:nvSpPr>
          <p:spPr>
            <a:xfrm>
              <a:off x="11767865" y="5788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4" name="Google Shape;424;p38"/>
            <p:cNvSpPr/>
            <p:nvPr/>
          </p:nvSpPr>
          <p:spPr>
            <a:xfrm>
              <a:off x="11917241" y="5788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5" name="Google Shape;425;p38"/>
            <p:cNvSpPr/>
            <p:nvPr/>
          </p:nvSpPr>
          <p:spPr>
            <a:xfrm>
              <a:off x="12066617" y="5788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6" name="Google Shape;426;p38"/>
            <p:cNvSpPr/>
            <p:nvPr/>
          </p:nvSpPr>
          <p:spPr>
            <a:xfrm>
              <a:off x="9975353" y="5940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7" name="Google Shape;427;p38"/>
            <p:cNvSpPr/>
            <p:nvPr/>
          </p:nvSpPr>
          <p:spPr>
            <a:xfrm>
              <a:off x="10124729" y="5940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8" name="Google Shape;428;p38"/>
            <p:cNvSpPr/>
            <p:nvPr/>
          </p:nvSpPr>
          <p:spPr>
            <a:xfrm>
              <a:off x="10274105" y="5940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9" name="Google Shape;429;p38"/>
            <p:cNvSpPr/>
            <p:nvPr/>
          </p:nvSpPr>
          <p:spPr>
            <a:xfrm>
              <a:off x="10423481" y="5940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0" name="Google Shape;430;p38"/>
            <p:cNvSpPr/>
            <p:nvPr/>
          </p:nvSpPr>
          <p:spPr>
            <a:xfrm>
              <a:off x="10572857" y="5940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1" name="Google Shape;431;p38"/>
            <p:cNvSpPr/>
            <p:nvPr/>
          </p:nvSpPr>
          <p:spPr>
            <a:xfrm>
              <a:off x="10722233" y="5940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2" name="Google Shape;432;p38"/>
            <p:cNvSpPr/>
            <p:nvPr/>
          </p:nvSpPr>
          <p:spPr>
            <a:xfrm>
              <a:off x="10871609" y="5940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3" name="Google Shape;433;p38"/>
            <p:cNvSpPr/>
            <p:nvPr/>
          </p:nvSpPr>
          <p:spPr>
            <a:xfrm>
              <a:off x="11020985" y="5940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4" name="Google Shape;434;p38"/>
            <p:cNvSpPr/>
            <p:nvPr/>
          </p:nvSpPr>
          <p:spPr>
            <a:xfrm>
              <a:off x="11170361" y="5940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5" name="Google Shape;435;p38"/>
            <p:cNvSpPr/>
            <p:nvPr/>
          </p:nvSpPr>
          <p:spPr>
            <a:xfrm>
              <a:off x="11319737" y="5940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6" name="Google Shape;436;p38"/>
            <p:cNvSpPr/>
            <p:nvPr/>
          </p:nvSpPr>
          <p:spPr>
            <a:xfrm>
              <a:off x="11469113" y="5940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7" name="Google Shape;437;p38"/>
            <p:cNvSpPr/>
            <p:nvPr/>
          </p:nvSpPr>
          <p:spPr>
            <a:xfrm>
              <a:off x="11618489" y="5940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8" name="Google Shape;438;p38"/>
            <p:cNvSpPr/>
            <p:nvPr/>
          </p:nvSpPr>
          <p:spPr>
            <a:xfrm>
              <a:off x="11767865" y="5940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9" name="Google Shape;439;p38"/>
            <p:cNvSpPr/>
            <p:nvPr/>
          </p:nvSpPr>
          <p:spPr>
            <a:xfrm>
              <a:off x="11917241" y="5940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0" name="Google Shape;440;p38"/>
            <p:cNvSpPr/>
            <p:nvPr/>
          </p:nvSpPr>
          <p:spPr>
            <a:xfrm>
              <a:off x="12066617" y="5940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1" name="Google Shape;441;p38"/>
            <p:cNvSpPr/>
            <p:nvPr/>
          </p:nvSpPr>
          <p:spPr>
            <a:xfrm>
              <a:off x="9975353" y="6092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2" name="Google Shape;442;p38"/>
            <p:cNvSpPr/>
            <p:nvPr/>
          </p:nvSpPr>
          <p:spPr>
            <a:xfrm>
              <a:off x="10124729" y="6092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3" name="Google Shape;443;p38"/>
            <p:cNvSpPr/>
            <p:nvPr/>
          </p:nvSpPr>
          <p:spPr>
            <a:xfrm>
              <a:off x="10274105" y="6092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4" name="Google Shape;444;p38"/>
            <p:cNvSpPr/>
            <p:nvPr/>
          </p:nvSpPr>
          <p:spPr>
            <a:xfrm>
              <a:off x="10423481" y="6092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5" name="Google Shape;445;p38"/>
            <p:cNvSpPr/>
            <p:nvPr/>
          </p:nvSpPr>
          <p:spPr>
            <a:xfrm>
              <a:off x="10572857" y="6092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6" name="Google Shape;446;p38"/>
            <p:cNvSpPr/>
            <p:nvPr/>
          </p:nvSpPr>
          <p:spPr>
            <a:xfrm>
              <a:off x="10722233" y="6092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7" name="Google Shape;447;p38"/>
            <p:cNvSpPr/>
            <p:nvPr/>
          </p:nvSpPr>
          <p:spPr>
            <a:xfrm>
              <a:off x="10871609" y="6092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8" name="Google Shape;448;p38"/>
            <p:cNvSpPr/>
            <p:nvPr/>
          </p:nvSpPr>
          <p:spPr>
            <a:xfrm>
              <a:off x="11020985" y="6092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9" name="Google Shape;449;p38"/>
            <p:cNvSpPr/>
            <p:nvPr/>
          </p:nvSpPr>
          <p:spPr>
            <a:xfrm>
              <a:off x="11170361" y="6092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0" name="Google Shape;450;p38"/>
            <p:cNvSpPr/>
            <p:nvPr/>
          </p:nvSpPr>
          <p:spPr>
            <a:xfrm>
              <a:off x="11319737" y="6092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1" name="Google Shape;451;p38"/>
            <p:cNvSpPr/>
            <p:nvPr/>
          </p:nvSpPr>
          <p:spPr>
            <a:xfrm>
              <a:off x="11469113" y="6092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2" name="Google Shape;452;p38"/>
            <p:cNvSpPr/>
            <p:nvPr/>
          </p:nvSpPr>
          <p:spPr>
            <a:xfrm>
              <a:off x="11618489" y="6092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3" name="Google Shape;453;p38"/>
            <p:cNvSpPr/>
            <p:nvPr/>
          </p:nvSpPr>
          <p:spPr>
            <a:xfrm>
              <a:off x="11767865" y="6092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4" name="Google Shape;454;p38"/>
            <p:cNvSpPr/>
            <p:nvPr/>
          </p:nvSpPr>
          <p:spPr>
            <a:xfrm>
              <a:off x="11917241" y="6092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5" name="Google Shape;455;p38"/>
            <p:cNvSpPr/>
            <p:nvPr/>
          </p:nvSpPr>
          <p:spPr>
            <a:xfrm>
              <a:off x="12066617" y="60928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6" name="Google Shape;456;p38"/>
            <p:cNvSpPr/>
            <p:nvPr/>
          </p:nvSpPr>
          <p:spPr>
            <a:xfrm>
              <a:off x="9975353" y="6245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7" name="Google Shape;457;p38"/>
            <p:cNvSpPr/>
            <p:nvPr/>
          </p:nvSpPr>
          <p:spPr>
            <a:xfrm>
              <a:off x="10124729" y="6245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8" name="Google Shape;458;p38"/>
            <p:cNvSpPr/>
            <p:nvPr/>
          </p:nvSpPr>
          <p:spPr>
            <a:xfrm>
              <a:off x="10274105" y="6245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9" name="Google Shape;459;p38"/>
            <p:cNvSpPr/>
            <p:nvPr/>
          </p:nvSpPr>
          <p:spPr>
            <a:xfrm>
              <a:off x="10423481" y="6245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0" name="Google Shape;460;p38"/>
            <p:cNvSpPr/>
            <p:nvPr/>
          </p:nvSpPr>
          <p:spPr>
            <a:xfrm>
              <a:off x="10572857" y="6245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1" name="Google Shape;461;p38"/>
            <p:cNvSpPr/>
            <p:nvPr/>
          </p:nvSpPr>
          <p:spPr>
            <a:xfrm>
              <a:off x="10722233" y="6245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2" name="Google Shape;462;p38"/>
            <p:cNvSpPr/>
            <p:nvPr/>
          </p:nvSpPr>
          <p:spPr>
            <a:xfrm>
              <a:off x="10871609" y="6245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3" name="Google Shape;463;p38"/>
            <p:cNvSpPr/>
            <p:nvPr/>
          </p:nvSpPr>
          <p:spPr>
            <a:xfrm>
              <a:off x="11020985" y="6245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4" name="Google Shape;464;p38"/>
            <p:cNvSpPr/>
            <p:nvPr/>
          </p:nvSpPr>
          <p:spPr>
            <a:xfrm>
              <a:off x="11170361" y="6245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5" name="Google Shape;465;p38"/>
            <p:cNvSpPr/>
            <p:nvPr/>
          </p:nvSpPr>
          <p:spPr>
            <a:xfrm>
              <a:off x="11319737" y="6245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6" name="Google Shape;466;p38"/>
            <p:cNvSpPr/>
            <p:nvPr/>
          </p:nvSpPr>
          <p:spPr>
            <a:xfrm>
              <a:off x="11469113" y="6245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7" name="Google Shape;467;p38"/>
            <p:cNvSpPr/>
            <p:nvPr/>
          </p:nvSpPr>
          <p:spPr>
            <a:xfrm>
              <a:off x="11618489" y="6245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8" name="Google Shape;468;p38"/>
            <p:cNvSpPr/>
            <p:nvPr/>
          </p:nvSpPr>
          <p:spPr>
            <a:xfrm>
              <a:off x="11767865" y="6245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9" name="Google Shape;469;p38"/>
            <p:cNvSpPr/>
            <p:nvPr/>
          </p:nvSpPr>
          <p:spPr>
            <a:xfrm>
              <a:off x="11917241" y="6245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0" name="Google Shape;470;p38"/>
            <p:cNvSpPr/>
            <p:nvPr/>
          </p:nvSpPr>
          <p:spPr>
            <a:xfrm>
              <a:off x="12066617" y="62452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1" name="Google Shape;471;p38"/>
            <p:cNvSpPr/>
            <p:nvPr/>
          </p:nvSpPr>
          <p:spPr>
            <a:xfrm>
              <a:off x="9975353" y="6397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2" name="Google Shape;472;p38"/>
            <p:cNvSpPr/>
            <p:nvPr/>
          </p:nvSpPr>
          <p:spPr>
            <a:xfrm>
              <a:off x="10124729" y="6397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3" name="Google Shape;473;p38"/>
            <p:cNvSpPr/>
            <p:nvPr/>
          </p:nvSpPr>
          <p:spPr>
            <a:xfrm>
              <a:off x="10274105" y="6397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4" name="Google Shape;474;p38"/>
            <p:cNvSpPr/>
            <p:nvPr/>
          </p:nvSpPr>
          <p:spPr>
            <a:xfrm>
              <a:off x="10423481" y="6397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5" name="Google Shape;475;p38"/>
            <p:cNvSpPr/>
            <p:nvPr/>
          </p:nvSpPr>
          <p:spPr>
            <a:xfrm>
              <a:off x="10572857" y="6397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6" name="Google Shape;476;p38"/>
            <p:cNvSpPr/>
            <p:nvPr/>
          </p:nvSpPr>
          <p:spPr>
            <a:xfrm>
              <a:off x="10722233" y="6397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7" name="Google Shape;477;p38"/>
            <p:cNvSpPr/>
            <p:nvPr/>
          </p:nvSpPr>
          <p:spPr>
            <a:xfrm>
              <a:off x="10871609" y="6397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8" name="Google Shape;478;p38"/>
            <p:cNvSpPr/>
            <p:nvPr/>
          </p:nvSpPr>
          <p:spPr>
            <a:xfrm>
              <a:off x="11020985" y="6397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9" name="Google Shape;479;p38"/>
            <p:cNvSpPr/>
            <p:nvPr/>
          </p:nvSpPr>
          <p:spPr>
            <a:xfrm>
              <a:off x="11170361" y="6397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0" name="Google Shape;480;p38"/>
            <p:cNvSpPr/>
            <p:nvPr/>
          </p:nvSpPr>
          <p:spPr>
            <a:xfrm>
              <a:off x="11319737" y="6397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1" name="Google Shape;481;p38"/>
            <p:cNvSpPr/>
            <p:nvPr/>
          </p:nvSpPr>
          <p:spPr>
            <a:xfrm>
              <a:off x="11469113" y="6397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2" name="Google Shape;482;p38"/>
            <p:cNvSpPr/>
            <p:nvPr/>
          </p:nvSpPr>
          <p:spPr>
            <a:xfrm>
              <a:off x="11618489" y="6397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3" name="Google Shape;483;p38"/>
            <p:cNvSpPr/>
            <p:nvPr/>
          </p:nvSpPr>
          <p:spPr>
            <a:xfrm>
              <a:off x="11767865" y="6397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4" name="Google Shape;484;p38"/>
            <p:cNvSpPr/>
            <p:nvPr/>
          </p:nvSpPr>
          <p:spPr>
            <a:xfrm>
              <a:off x="11917241" y="6397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5" name="Google Shape;485;p38"/>
            <p:cNvSpPr/>
            <p:nvPr/>
          </p:nvSpPr>
          <p:spPr>
            <a:xfrm>
              <a:off x="12066617" y="63976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6" name="Google Shape;486;p38"/>
            <p:cNvSpPr/>
            <p:nvPr/>
          </p:nvSpPr>
          <p:spPr>
            <a:xfrm>
              <a:off x="9975353" y="6550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7" name="Google Shape;487;p38"/>
            <p:cNvSpPr/>
            <p:nvPr/>
          </p:nvSpPr>
          <p:spPr>
            <a:xfrm>
              <a:off x="10124729" y="6550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8" name="Google Shape;488;p38"/>
            <p:cNvSpPr/>
            <p:nvPr/>
          </p:nvSpPr>
          <p:spPr>
            <a:xfrm>
              <a:off x="10274105" y="6550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9" name="Google Shape;489;p38"/>
            <p:cNvSpPr/>
            <p:nvPr/>
          </p:nvSpPr>
          <p:spPr>
            <a:xfrm>
              <a:off x="10423481" y="6550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0" name="Google Shape;490;p38"/>
            <p:cNvSpPr/>
            <p:nvPr/>
          </p:nvSpPr>
          <p:spPr>
            <a:xfrm>
              <a:off x="10572857" y="6550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1" name="Google Shape;491;p38"/>
            <p:cNvSpPr/>
            <p:nvPr/>
          </p:nvSpPr>
          <p:spPr>
            <a:xfrm>
              <a:off x="10722233" y="6550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2" name="Google Shape;492;p38"/>
            <p:cNvSpPr/>
            <p:nvPr/>
          </p:nvSpPr>
          <p:spPr>
            <a:xfrm>
              <a:off x="10871609" y="6550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3" name="Google Shape;493;p38"/>
            <p:cNvSpPr/>
            <p:nvPr/>
          </p:nvSpPr>
          <p:spPr>
            <a:xfrm>
              <a:off x="11020985" y="6550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4" name="Google Shape;494;p38"/>
            <p:cNvSpPr/>
            <p:nvPr/>
          </p:nvSpPr>
          <p:spPr>
            <a:xfrm>
              <a:off x="11170361" y="6550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5" name="Google Shape;495;p38"/>
            <p:cNvSpPr/>
            <p:nvPr/>
          </p:nvSpPr>
          <p:spPr>
            <a:xfrm>
              <a:off x="11319737" y="6550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6" name="Google Shape;496;p38"/>
            <p:cNvSpPr/>
            <p:nvPr/>
          </p:nvSpPr>
          <p:spPr>
            <a:xfrm>
              <a:off x="11469113" y="6550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7" name="Google Shape;497;p38"/>
            <p:cNvSpPr/>
            <p:nvPr/>
          </p:nvSpPr>
          <p:spPr>
            <a:xfrm>
              <a:off x="11618489" y="6550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8" name="Google Shape;498;p38"/>
            <p:cNvSpPr/>
            <p:nvPr/>
          </p:nvSpPr>
          <p:spPr>
            <a:xfrm>
              <a:off x="11767865" y="6550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9" name="Google Shape;499;p38"/>
            <p:cNvSpPr/>
            <p:nvPr/>
          </p:nvSpPr>
          <p:spPr>
            <a:xfrm>
              <a:off x="11917241" y="6550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0" name="Google Shape;500;p38"/>
            <p:cNvSpPr/>
            <p:nvPr/>
          </p:nvSpPr>
          <p:spPr>
            <a:xfrm>
              <a:off x="12066617" y="65500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1" name="Google Shape;501;p38"/>
            <p:cNvSpPr/>
            <p:nvPr/>
          </p:nvSpPr>
          <p:spPr>
            <a:xfrm>
              <a:off x="9975353" y="6702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2" name="Google Shape;502;p38"/>
            <p:cNvSpPr/>
            <p:nvPr/>
          </p:nvSpPr>
          <p:spPr>
            <a:xfrm>
              <a:off x="10124729" y="6702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3" name="Google Shape;503;p38"/>
            <p:cNvSpPr/>
            <p:nvPr/>
          </p:nvSpPr>
          <p:spPr>
            <a:xfrm>
              <a:off x="10274105" y="6702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4" name="Google Shape;504;p38"/>
            <p:cNvSpPr/>
            <p:nvPr/>
          </p:nvSpPr>
          <p:spPr>
            <a:xfrm>
              <a:off x="10423481" y="6702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5" name="Google Shape;505;p38"/>
            <p:cNvSpPr/>
            <p:nvPr/>
          </p:nvSpPr>
          <p:spPr>
            <a:xfrm>
              <a:off x="10572857" y="6702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6" name="Google Shape;506;p38"/>
            <p:cNvSpPr/>
            <p:nvPr/>
          </p:nvSpPr>
          <p:spPr>
            <a:xfrm>
              <a:off x="10722233" y="6702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7" name="Google Shape;507;p38"/>
            <p:cNvSpPr/>
            <p:nvPr/>
          </p:nvSpPr>
          <p:spPr>
            <a:xfrm>
              <a:off x="10871609" y="6702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8" name="Google Shape;508;p38"/>
            <p:cNvSpPr/>
            <p:nvPr/>
          </p:nvSpPr>
          <p:spPr>
            <a:xfrm>
              <a:off x="11020985" y="6702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9" name="Google Shape;509;p38"/>
            <p:cNvSpPr/>
            <p:nvPr/>
          </p:nvSpPr>
          <p:spPr>
            <a:xfrm>
              <a:off x="11170361" y="6702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0" name="Google Shape;510;p38"/>
            <p:cNvSpPr/>
            <p:nvPr/>
          </p:nvSpPr>
          <p:spPr>
            <a:xfrm>
              <a:off x="11319737" y="6702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1" name="Google Shape;511;p38"/>
            <p:cNvSpPr/>
            <p:nvPr/>
          </p:nvSpPr>
          <p:spPr>
            <a:xfrm>
              <a:off x="11469113" y="6702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2" name="Google Shape;512;p38"/>
            <p:cNvSpPr/>
            <p:nvPr/>
          </p:nvSpPr>
          <p:spPr>
            <a:xfrm>
              <a:off x="11618489" y="6702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3" name="Google Shape;513;p38"/>
            <p:cNvSpPr/>
            <p:nvPr/>
          </p:nvSpPr>
          <p:spPr>
            <a:xfrm>
              <a:off x="11767865" y="6702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4" name="Google Shape;514;p38"/>
            <p:cNvSpPr/>
            <p:nvPr/>
          </p:nvSpPr>
          <p:spPr>
            <a:xfrm>
              <a:off x="11917241" y="6702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5" name="Google Shape;515;p38"/>
            <p:cNvSpPr/>
            <p:nvPr/>
          </p:nvSpPr>
          <p:spPr>
            <a:xfrm>
              <a:off x="12066617" y="6702455"/>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0" name="Shape 2590"/>
        <p:cNvGrpSpPr/>
        <p:nvPr/>
      </p:nvGrpSpPr>
      <p:grpSpPr>
        <a:xfrm>
          <a:off x="0" y="0"/>
          <a:ext cx="0" cy="0"/>
          <a:chOff x="0" y="0"/>
          <a:chExt cx="0" cy="0"/>
        </a:xfrm>
      </p:grpSpPr>
      <p:sp>
        <p:nvSpPr>
          <p:cNvPr id="2591" name="Google Shape;2591;p47"/>
          <p:cNvSpPr/>
          <p:nvPr>
            <p:ph idx="2" type="pic"/>
          </p:nvPr>
        </p:nvSpPr>
        <p:spPr>
          <a:xfrm>
            <a:off x="4229103" y="2201809"/>
            <a:ext cx="2932683" cy="3351561"/>
          </a:xfrm>
          <a:prstGeom prst="rect">
            <a:avLst/>
          </a:prstGeom>
          <a:noFill/>
          <a:ln>
            <a:noFill/>
          </a:ln>
        </p:spPr>
      </p:sp>
      <p:sp>
        <p:nvSpPr>
          <p:cNvPr id="2592" name="Google Shape;2592;p47"/>
          <p:cNvSpPr/>
          <p:nvPr/>
        </p:nvSpPr>
        <p:spPr>
          <a:xfrm>
            <a:off x="7153118" y="0"/>
            <a:ext cx="5041900" cy="6858000"/>
          </a:xfrm>
          <a:prstGeom prst="rect">
            <a:avLst/>
          </a:prstGeom>
          <a:solidFill>
            <a:schemeClr val="accent1">
              <a:alpha val="5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93" name="Google Shape;2593;p47"/>
          <p:cNvSpPr txBox="1"/>
          <p:nvPr/>
        </p:nvSpPr>
        <p:spPr>
          <a:xfrm>
            <a:off x="471539" y="625558"/>
            <a:ext cx="5940690"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Company </a:t>
            </a:r>
            <a:r>
              <a:rPr lang="en-US" sz="4000">
                <a:solidFill>
                  <a:schemeClr val="dk1"/>
                </a:solidFill>
                <a:latin typeface="DM Sans"/>
                <a:ea typeface="DM Sans"/>
                <a:cs typeface="DM Sans"/>
                <a:sym typeface="DM Sans"/>
              </a:rPr>
              <a:t>Manager</a:t>
            </a:r>
            <a:endParaRPr/>
          </a:p>
        </p:txBody>
      </p:sp>
      <p:cxnSp>
        <p:nvCxnSpPr>
          <p:cNvPr id="2594" name="Google Shape;2594;p47"/>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2595" name="Google Shape;2595;p47"/>
          <p:cNvSpPr txBox="1"/>
          <p:nvPr/>
        </p:nvSpPr>
        <p:spPr>
          <a:xfrm>
            <a:off x="479159" y="5692534"/>
            <a:ext cx="1319162" cy="465833"/>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lang="en-US" sz="1200">
                <a:solidFill>
                  <a:schemeClr val="dk1"/>
                </a:solidFill>
                <a:latin typeface="Inter"/>
                <a:ea typeface="Inter"/>
                <a:cs typeface="Inter"/>
                <a:sym typeface="Inter"/>
              </a:rPr>
              <a:t>There are many various</a:t>
            </a:r>
            <a:endParaRPr/>
          </a:p>
        </p:txBody>
      </p:sp>
      <p:sp>
        <p:nvSpPr>
          <p:cNvPr id="2596" name="Google Shape;2596;p47"/>
          <p:cNvSpPr txBox="1"/>
          <p:nvPr/>
        </p:nvSpPr>
        <p:spPr>
          <a:xfrm>
            <a:off x="7926531" y="2778529"/>
            <a:ext cx="2159270" cy="387286"/>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lang="en-US" sz="2000">
                <a:solidFill>
                  <a:schemeClr val="dk1"/>
                </a:solidFill>
                <a:latin typeface="Inter"/>
                <a:ea typeface="Inter"/>
                <a:cs typeface="Inter"/>
                <a:sym typeface="Inter"/>
              </a:rPr>
              <a:t>Marry Smith</a:t>
            </a:r>
            <a:endParaRPr sz="3200">
              <a:solidFill>
                <a:schemeClr val="dk1"/>
              </a:solidFill>
              <a:latin typeface="Inter"/>
              <a:ea typeface="Inter"/>
              <a:cs typeface="Inter"/>
              <a:sym typeface="Inter"/>
            </a:endParaRPr>
          </a:p>
        </p:txBody>
      </p:sp>
      <p:sp>
        <p:nvSpPr>
          <p:cNvPr id="2597" name="Google Shape;2597;p47"/>
          <p:cNvSpPr txBox="1"/>
          <p:nvPr/>
        </p:nvSpPr>
        <p:spPr>
          <a:xfrm>
            <a:off x="7926531" y="3191477"/>
            <a:ext cx="1588825"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Position here</a:t>
            </a:r>
            <a:endParaRPr sz="1800">
              <a:solidFill>
                <a:schemeClr val="dk1"/>
              </a:solidFill>
              <a:latin typeface="Inter"/>
              <a:ea typeface="Inter"/>
              <a:cs typeface="Inter"/>
              <a:sym typeface="Inter"/>
            </a:endParaRPr>
          </a:p>
        </p:txBody>
      </p:sp>
      <p:sp>
        <p:nvSpPr>
          <p:cNvPr id="2598" name="Google Shape;2598;p47"/>
          <p:cNvSpPr/>
          <p:nvPr/>
        </p:nvSpPr>
        <p:spPr>
          <a:xfrm>
            <a:off x="8096490" y="3627409"/>
            <a:ext cx="43646" cy="80239"/>
          </a:xfrm>
          <a:custGeom>
            <a:rect b="b" l="l" r="r" t="t"/>
            <a:pathLst>
              <a:path extrusionOk="0" h="74" w="38">
                <a:moveTo>
                  <a:pt x="11" y="17"/>
                </a:moveTo>
                <a:cubicBezTo>
                  <a:pt x="11" y="28"/>
                  <a:pt x="11" y="28"/>
                  <a:pt x="11" y="28"/>
                </a:cubicBezTo>
                <a:cubicBezTo>
                  <a:pt x="0" y="28"/>
                  <a:pt x="0" y="28"/>
                  <a:pt x="0" y="28"/>
                </a:cubicBezTo>
                <a:cubicBezTo>
                  <a:pt x="0" y="40"/>
                  <a:pt x="0" y="40"/>
                  <a:pt x="0" y="40"/>
                </a:cubicBezTo>
                <a:cubicBezTo>
                  <a:pt x="11" y="40"/>
                  <a:pt x="11" y="40"/>
                  <a:pt x="11" y="40"/>
                </a:cubicBezTo>
                <a:cubicBezTo>
                  <a:pt x="11" y="74"/>
                  <a:pt x="11" y="74"/>
                  <a:pt x="11" y="74"/>
                </a:cubicBezTo>
                <a:cubicBezTo>
                  <a:pt x="25" y="74"/>
                  <a:pt x="25" y="74"/>
                  <a:pt x="25" y="74"/>
                </a:cubicBezTo>
                <a:cubicBezTo>
                  <a:pt x="25" y="40"/>
                  <a:pt x="25" y="40"/>
                  <a:pt x="25" y="40"/>
                </a:cubicBezTo>
                <a:cubicBezTo>
                  <a:pt x="38" y="40"/>
                  <a:pt x="38" y="40"/>
                  <a:pt x="38" y="40"/>
                </a:cubicBezTo>
                <a:cubicBezTo>
                  <a:pt x="38" y="28"/>
                  <a:pt x="38" y="28"/>
                  <a:pt x="38" y="28"/>
                </a:cubicBezTo>
                <a:cubicBezTo>
                  <a:pt x="25" y="28"/>
                  <a:pt x="25" y="28"/>
                  <a:pt x="25" y="28"/>
                </a:cubicBezTo>
                <a:cubicBezTo>
                  <a:pt x="25" y="19"/>
                  <a:pt x="25" y="19"/>
                  <a:pt x="25" y="19"/>
                </a:cubicBezTo>
                <a:cubicBezTo>
                  <a:pt x="25" y="15"/>
                  <a:pt x="25" y="12"/>
                  <a:pt x="32" y="12"/>
                </a:cubicBezTo>
                <a:cubicBezTo>
                  <a:pt x="38" y="12"/>
                  <a:pt x="38" y="12"/>
                  <a:pt x="38" y="12"/>
                </a:cubicBezTo>
                <a:cubicBezTo>
                  <a:pt x="38" y="0"/>
                  <a:pt x="38" y="0"/>
                  <a:pt x="38" y="0"/>
                </a:cubicBezTo>
                <a:cubicBezTo>
                  <a:pt x="28" y="0"/>
                  <a:pt x="28" y="0"/>
                  <a:pt x="28" y="0"/>
                </a:cubicBezTo>
                <a:cubicBezTo>
                  <a:pt x="18" y="0"/>
                  <a:pt x="11" y="7"/>
                  <a:pt x="11" y="17"/>
                </a:cubicBez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99" name="Google Shape;2599;p47"/>
          <p:cNvSpPr/>
          <p:nvPr/>
        </p:nvSpPr>
        <p:spPr>
          <a:xfrm>
            <a:off x="8032943" y="3582158"/>
            <a:ext cx="170740" cy="170740"/>
          </a:xfrm>
          <a:prstGeom prst="ellipse">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00" name="Google Shape;2600;p47"/>
          <p:cNvSpPr/>
          <p:nvPr/>
        </p:nvSpPr>
        <p:spPr>
          <a:xfrm>
            <a:off x="8338145" y="3634022"/>
            <a:ext cx="77594" cy="67013"/>
          </a:xfrm>
          <a:custGeom>
            <a:rect b="b" l="l" r="r" t="t"/>
            <a:pathLst>
              <a:path extrusionOk="0" h="61" w="71">
                <a:moveTo>
                  <a:pt x="62" y="11"/>
                </a:moveTo>
                <a:cubicBezTo>
                  <a:pt x="67" y="7"/>
                  <a:pt x="67" y="7"/>
                  <a:pt x="67" y="7"/>
                </a:cubicBezTo>
                <a:cubicBezTo>
                  <a:pt x="68" y="6"/>
                  <a:pt x="69" y="5"/>
                  <a:pt x="70" y="3"/>
                </a:cubicBezTo>
                <a:cubicBezTo>
                  <a:pt x="68" y="4"/>
                  <a:pt x="65" y="5"/>
                  <a:pt x="63" y="5"/>
                </a:cubicBezTo>
                <a:cubicBezTo>
                  <a:pt x="62" y="6"/>
                  <a:pt x="61" y="5"/>
                  <a:pt x="60" y="5"/>
                </a:cubicBezTo>
                <a:cubicBezTo>
                  <a:pt x="56" y="1"/>
                  <a:pt x="50" y="0"/>
                  <a:pt x="45" y="2"/>
                </a:cubicBezTo>
                <a:cubicBezTo>
                  <a:pt x="40" y="3"/>
                  <a:pt x="37" y="7"/>
                  <a:pt x="35" y="12"/>
                </a:cubicBezTo>
                <a:cubicBezTo>
                  <a:pt x="35" y="14"/>
                  <a:pt x="35" y="16"/>
                  <a:pt x="35" y="17"/>
                </a:cubicBezTo>
                <a:cubicBezTo>
                  <a:pt x="35" y="18"/>
                  <a:pt x="35" y="19"/>
                  <a:pt x="35" y="19"/>
                </a:cubicBezTo>
                <a:cubicBezTo>
                  <a:pt x="34" y="20"/>
                  <a:pt x="34" y="20"/>
                  <a:pt x="33" y="20"/>
                </a:cubicBezTo>
                <a:cubicBezTo>
                  <a:pt x="21" y="19"/>
                  <a:pt x="10" y="13"/>
                  <a:pt x="2" y="4"/>
                </a:cubicBezTo>
                <a:cubicBezTo>
                  <a:pt x="1" y="6"/>
                  <a:pt x="0" y="9"/>
                  <a:pt x="0" y="11"/>
                </a:cubicBezTo>
                <a:cubicBezTo>
                  <a:pt x="0" y="15"/>
                  <a:pt x="2" y="19"/>
                  <a:pt x="5" y="21"/>
                </a:cubicBezTo>
                <a:cubicBezTo>
                  <a:pt x="9" y="26"/>
                  <a:pt x="9" y="26"/>
                  <a:pt x="9" y="26"/>
                </a:cubicBezTo>
                <a:cubicBezTo>
                  <a:pt x="3" y="24"/>
                  <a:pt x="3" y="24"/>
                  <a:pt x="3" y="24"/>
                </a:cubicBezTo>
                <a:cubicBezTo>
                  <a:pt x="2" y="24"/>
                  <a:pt x="1" y="24"/>
                  <a:pt x="0" y="23"/>
                </a:cubicBezTo>
                <a:cubicBezTo>
                  <a:pt x="1" y="29"/>
                  <a:pt x="4" y="33"/>
                  <a:pt x="9" y="36"/>
                </a:cubicBezTo>
                <a:cubicBezTo>
                  <a:pt x="16" y="39"/>
                  <a:pt x="16" y="39"/>
                  <a:pt x="16" y="39"/>
                </a:cubicBezTo>
                <a:cubicBezTo>
                  <a:pt x="8" y="39"/>
                  <a:pt x="8" y="39"/>
                  <a:pt x="8" y="39"/>
                </a:cubicBezTo>
                <a:cubicBezTo>
                  <a:pt x="7" y="39"/>
                  <a:pt x="7" y="39"/>
                  <a:pt x="6" y="39"/>
                </a:cubicBezTo>
                <a:cubicBezTo>
                  <a:pt x="8" y="43"/>
                  <a:pt x="13" y="47"/>
                  <a:pt x="18" y="48"/>
                </a:cubicBezTo>
                <a:cubicBezTo>
                  <a:pt x="22" y="48"/>
                  <a:pt x="22" y="48"/>
                  <a:pt x="22" y="48"/>
                </a:cubicBezTo>
                <a:cubicBezTo>
                  <a:pt x="19" y="51"/>
                  <a:pt x="19" y="51"/>
                  <a:pt x="19" y="51"/>
                </a:cubicBezTo>
                <a:cubicBezTo>
                  <a:pt x="13" y="54"/>
                  <a:pt x="7" y="56"/>
                  <a:pt x="0" y="56"/>
                </a:cubicBezTo>
                <a:cubicBezTo>
                  <a:pt x="0" y="56"/>
                  <a:pt x="0" y="56"/>
                  <a:pt x="0" y="56"/>
                </a:cubicBezTo>
                <a:cubicBezTo>
                  <a:pt x="6" y="60"/>
                  <a:pt x="13" y="61"/>
                  <a:pt x="21" y="61"/>
                </a:cubicBezTo>
                <a:cubicBezTo>
                  <a:pt x="28" y="61"/>
                  <a:pt x="34" y="60"/>
                  <a:pt x="40" y="57"/>
                </a:cubicBezTo>
                <a:cubicBezTo>
                  <a:pt x="45" y="55"/>
                  <a:pt x="50" y="52"/>
                  <a:pt x="54" y="47"/>
                </a:cubicBezTo>
                <a:cubicBezTo>
                  <a:pt x="57" y="43"/>
                  <a:pt x="60" y="38"/>
                  <a:pt x="62" y="33"/>
                </a:cubicBezTo>
                <a:cubicBezTo>
                  <a:pt x="64" y="28"/>
                  <a:pt x="65" y="23"/>
                  <a:pt x="65" y="18"/>
                </a:cubicBezTo>
                <a:cubicBezTo>
                  <a:pt x="65" y="17"/>
                  <a:pt x="65" y="17"/>
                  <a:pt x="65" y="17"/>
                </a:cubicBezTo>
                <a:cubicBezTo>
                  <a:pt x="65" y="16"/>
                  <a:pt x="65" y="15"/>
                  <a:pt x="67" y="14"/>
                </a:cubicBezTo>
                <a:cubicBezTo>
                  <a:pt x="68" y="12"/>
                  <a:pt x="70" y="11"/>
                  <a:pt x="71" y="9"/>
                </a:cubicBezTo>
                <a:cubicBezTo>
                  <a:pt x="70" y="9"/>
                  <a:pt x="69" y="10"/>
                  <a:pt x="68" y="10"/>
                </a:cubicBezTo>
                <a:cubicBezTo>
                  <a:pt x="62" y="11"/>
                  <a:pt x="62" y="11"/>
                  <a:pt x="62" y="11"/>
                </a:cubicBez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01" name="Google Shape;2601;p47"/>
          <p:cNvSpPr/>
          <p:nvPr/>
        </p:nvSpPr>
        <p:spPr>
          <a:xfrm>
            <a:off x="8291572" y="3582158"/>
            <a:ext cx="170740" cy="170740"/>
          </a:xfrm>
          <a:prstGeom prst="ellipse">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02" name="Google Shape;2602;p47"/>
          <p:cNvSpPr/>
          <p:nvPr/>
        </p:nvSpPr>
        <p:spPr>
          <a:xfrm>
            <a:off x="8591705" y="3639313"/>
            <a:ext cx="55991" cy="56432"/>
          </a:xfrm>
          <a:custGeom>
            <a:rect b="b" l="l" r="r" t="t"/>
            <a:pathLst>
              <a:path extrusionOk="0" h="51" w="52">
                <a:moveTo>
                  <a:pt x="51" y="20"/>
                </a:moveTo>
                <a:cubicBezTo>
                  <a:pt x="51" y="19"/>
                  <a:pt x="51" y="19"/>
                  <a:pt x="51" y="19"/>
                </a:cubicBezTo>
                <a:cubicBezTo>
                  <a:pt x="25" y="19"/>
                  <a:pt x="25" y="19"/>
                  <a:pt x="25" y="19"/>
                </a:cubicBezTo>
                <a:cubicBezTo>
                  <a:pt x="25" y="31"/>
                  <a:pt x="25" y="31"/>
                  <a:pt x="25" y="31"/>
                </a:cubicBezTo>
                <a:cubicBezTo>
                  <a:pt x="38" y="31"/>
                  <a:pt x="38" y="31"/>
                  <a:pt x="38" y="31"/>
                </a:cubicBezTo>
                <a:cubicBezTo>
                  <a:pt x="36" y="36"/>
                  <a:pt x="32" y="39"/>
                  <a:pt x="26" y="39"/>
                </a:cubicBezTo>
                <a:cubicBezTo>
                  <a:pt x="19" y="39"/>
                  <a:pt x="12" y="33"/>
                  <a:pt x="12" y="25"/>
                </a:cubicBezTo>
                <a:cubicBezTo>
                  <a:pt x="12" y="18"/>
                  <a:pt x="19" y="12"/>
                  <a:pt x="26" y="12"/>
                </a:cubicBezTo>
                <a:cubicBezTo>
                  <a:pt x="30" y="12"/>
                  <a:pt x="33" y="13"/>
                  <a:pt x="35" y="15"/>
                </a:cubicBezTo>
                <a:cubicBezTo>
                  <a:pt x="36" y="16"/>
                  <a:pt x="36" y="16"/>
                  <a:pt x="36" y="16"/>
                </a:cubicBezTo>
                <a:cubicBezTo>
                  <a:pt x="45" y="7"/>
                  <a:pt x="45" y="7"/>
                  <a:pt x="45" y="7"/>
                </a:cubicBezTo>
                <a:cubicBezTo>
                  <a:pt x="44" y="6"/>
                  <a:pt x="44" y="6"/>
                  <a:pt x="44" y="6"/>
                </a:cubicBezTo>
                <a:cubicBezTo>
                  <a:pt x="40" y="2"/>
                  <a:pt x="34" y="0"/>
                  <a:pt x="26" y="0"/>
                </a:cubicBezTo>
                <a:cubicBezTo>
                  <a:pt x="12" y="0"/>
                  <a:pt x="0" y="11"/>
                  <a:pt x="0" y="25"/>
                </a:cubicBezTo>
                <a:cubicBezTo>
                  <a:pt x="0" y="40"/>
                  <a:pt x="12" y="51"/>
                  <a:pt x="26" y="51"/>
                </a:cubicBezTo>
                <a:cubicBezTo>
                  <a:pt x="40" y="51"/>
                  <a:pt x="49" y="43"/>
                  <a:pt x="51" y="31"/>
                </a:cubicBezTo>
                <a:cubicBezTo>
                  <a:pt x="52" y="29"/>
                  <a:pt x="52" y="27"/>
                  <a:pt x="52" y="25"/>
                </a:cubicBezTo>
                <a:cubicBezTo>
                  <a:pt x="52" y="24"/>
                  <a:pt x="52" y="21"/>
                  <a:pt x="51" y="20"/>
                </a:cubicBez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03" name="Google Shape;2603;p47"/>
          <p:cNvSpPr/>
          <p:nvPr/>
        </p:nvSpPr>
        <p:spPr>
          <a:xfrm>
            <a:off x="8651224" y="3651658"/>
            <a:ext cx="28216" cy="27775"/>
          </a:xfrm>
          <a:custGeom>
            <a:rect b="b" l="l" r="r" t="t"/>
            <a:pathLst>
              <a:path extrusionOk="0" h="25" w="26">
                <a:moveTo>
                  <a:pt x="17" y="8"/>
                </a:moveTo>
                <a:cubicBezTo>
                  <a:pt x="17" y="0"/>
                  <a:pt x="17" y="0"/>
                  <a:pt x="17" y="0"/>
                </a:cubicBezTo>
                <a:cubicBezTo>
                  <a:pt x="8" y="0"/>
                  <a:pt x="8" y="0"/>
                  <a:pt x="8" y="0"/>
                </a:cubicBezTo>
                <a:cubicBezTo>
                  <a:pt x="8" y="8"/>
                  <a:pt x="8" y="8"/>
                  <a:pt x="8" y="8"/>
                </a:cubicBezTo>
                <a:cubicBezTo>
                  <a:pt x="0" y="8"/>
                  <a:pt x="0" y="8"/>
                  <a:pt x="0" y="8"/>
                </a:cubicBezTo>
                <a:cubicBezTo>
                  <a:pt x="0" y="17"/>
                  <a:pt x="0" y="17"/>
                  <a:pt x="0" y="17"/>
                </a:cubicBezTo>
                <a:cubicBezTo>
                  <a:pt x="8" y="17"/>
                  <a:pt x="8" y="17"/>
                  <a:pt x="8" y="17"/>
                </a:cubicBezTo>
                <a:cubicBezTo>
                  <a:pt x="8" y="25"/>
                  <a:pt x="8" y="25"/>
                  <a:pt x="8" y="25"/>
                </a:cubicBezTo>
                <a:cubicBezTo>
                  <a:pt x="17" y="25"/>
                  <a:pt x="17" y="25"/>
                  <a:pt x="17" y="25"/>
                </a:cubicBezTo>
                <a:cubicBezTo>
                  <a:pt x="17" y="17"/>
                  <a:pt x="17" y="17"/>
                  <a:pt x="17" y="17"/>
                </a:cubicBezTo>
                <a:cubicBezTo>
                  <a:pt x="26" y="17"/>
                  <a:pt x="26" y="17"/>
                  <a:pt x="26" y="17"/>
                </a:cubicBezTo>
                <a:cubicBezTo>
                  <a:pt x="26" y="8"/>
                  <a:pt x="26" y="8"/>
                  <a:pt x="26" y="8"/>
                </a:cubicBezTo>
                <a:lnTo>
                  <a:pt x="17" y="8"/>
                </a:ln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04" name="Google Shape;2604;p47"/>
          <p:cNvSpPr/>
          <p:nvPr/>
        </p:nvSpPr>
        <p:spPr>
          <a:xfrm>
            <a:off x="8550202" y="3582158"/>
            <a:ext cx="170741" cy="170741"/>
          </a:xfrm>
          <a:prstGeom prst="ellipse">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05" name="Google Shape;2605;p47"/>
          <p:cNvSpPr txBox="1"/>
          <p:nvPr/>
        </p:nvSpPr>
        <p:spPr>
          <a:xfrm>
            <a:off x="7926531" y="1439128"/>
            <a:ext cx="2535463" cy="823302"/>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lang="en-US" sz="1600">
                <a:solidFill>
                  <a:schemeClr val="dk1"/>
                </a:solidFill>
                <a:latin typeface="Inter"/>
                <a:ea typeface="Inter"/>
                <a:cs typeface="Inter"/>
                <a:sym typeface="Inter"/>
              </a:rPr>
              <a:t>Creative Idea Marketing is Better for Other Marketing</a:t>
            </a:r>
            <a:endParaRPr sz="2400">
              <a:solidFill>
                <a:schemeClr val="dk1"/>
              </a:solidFill>
              <a:latin typeface="Inter"/>
              <a:ea typeface="Inter"/>
              <a:cs typeface="Inter"/>
              <a:sym typeface="Inter"/>
            </a:endParaRPr>
          </a:p>
        </p:txBody>
      </p:sp>
      <p:sp>
        <p:nvSpPr>
          <p:cNvPr id="2606" name="Google Shape;2606;p47"/>
          <p:cNvSpPr txBox="1"/>
          <p:nvPr/>
        </p:nvSpPr>
        <p:spPr>
          <a:xfrm>
            <a:off x="8428477" y="5896271"/>
            <a:ext cx="3329672" cy="2215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000">
                <a:solidFill>
                  <a:srgbClr val="000000"/>
                </a:solidFill>
                <a:latin typeface="Open Sans"/>
                <a:ea typeface="Open Sans"/>
                <a:cs typeface="Open Sans"/>
                <a:sym typeface="Open Sans"/>
              </a:rPr>
              <a:t>Lorem ipsum dolor adipescent valuate</a:t>
            </a:r>
            <a:endParaRPr/>
          </a:p>
        </p:txBody>
      </p:sp>
      <p:sp>
        <p:nvSpPr>
          <p:cNvPr id="2607" name="Google Shape;2607;p47"/>
          <p:cNvSpPr/>
          <p:nvPr/>
        </p:nvSpPr>
        <p:spPr>
          <a:xfrm>
            <a:off x="8032943" y="5934744"/>
            <a:ext cx="170413" cy="144653"/>
          </a:xfrm>
          <a:custGeom>
            <a:rect b="b" l="l" r="r" t="t"/>
            <a:pathLst>
              <a:path extrusionOk="0" h="146" w="172">
                <a:moveTo>
                  <a:pt x="167" y="0"/>
                </a:moveTo>
                <a:lnTo>
                  <a:pt x="27" y="127"/>
                </a:lnTo>
                <a:lnTo>
                  <a:pt x="9" y="42"/>
                </a:lnTo>
                <a:lnTo>
                  <a:pt x="0" y="42"/>
                </a:lnTo>
                <a:lnTo>
                  <a:pt x="19" y="146"/>
                </a:lnTo>
                <a:lnTo>
                  <a:pt x="172" y="7"/>
                </a:lnTo>
                <a:lnTo>
                  <a:pt x="167" y="0"/>
                </a:lnTo>
                <a:close/>
              </a:path>
            </a:pathLst>
          </a:custGeom>
          <a:solidFill>
            <a:schemeClr val="dk1"/>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08" name="Google Shape;2608;p47"/>
          <p:cNvSpPr txBox="1"/>
          <p:nvPr/>
        </p:nvSpPr>
        <p:spPr>
          <a:xfrm>
            <a:off x="8428477" y="5553371"/>
            <a:ext cx="3329672" cy="2215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000">
                <a:solidFill>
                  <a:srgbClr val="000000"/>
                </a:solidFill>
                <a:latin typeface="Open Sans"/>
                <a:ea typeface="Open Sans"/>
                <a:cs typeface="Open Sans"/>
                <a:sym typeface="Open Sans"/>
              </a:rPr>
              <a:t>Lorem ipsum dolor adipescent valuate</a:t>
            </a:r>
            <a:endParaRPr/>
          </a:p>
        </p:txBody>
      </p:sp>
      <p:sp>
        <p:nvSpPr>
          <p:cNvPr id="2609" name="Google Shape;2609;p47"/>
          <p:cNvSpPr/>
          <p:nvPr/>
        </p:nvSpPr>
        <p:spPr>
          <a:xfrm>
            <a:off x="8032943" y="5591844"/>
            <a:ext cx="170413" cy="144653"/>
          </a:xfrm>
          <a:custGeom>
            <a:rect b="b" l="l" r="r" t="t"/>
            <a:pathLst>
              <a:path extrusionOk="0" h="146" w="172">
                <a:moveTo>
                  <a:pt x="167" y="0"/>
                </a:moveTo>
                <a:lnTo>
                  <a:pt x="27" y="127"/>
                </a:lnTo>
                <a:lnTo>
                  <a:pt x="9" y="42"/>
                </a:lnTo>
                <a:lnTo>
                  <a:pt x="0" y="42"/>
                </a:lnTo>
                <a:lnTo>
                  <a:pt x="19" y="146"/>
                </a:lnTo>
                <a:lnTo>
                  <a:pt x="172" y="7"/>
                </a:lnTo>
                <a:lnTo>
                  <a:pt x="167" y="0"/>
                </a:lnTo>
                <a:close/>
              </a:path>
            </a:pathLst>
          </a:custGeom>
          <a:solidFill>
            <a:schemeClr val="dk1"/>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10" name="Google Shape;2610;p47"/>
          <p:cNvSpPr/>
          <p:nvPr/>
        </p:nvSpPr>
        <p:spPr>
          <a:xfrm>
            <a:off x="8032943" y="4460254"/>
            <a:ext cx="3460557" cy="38728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11" name="Google Shape;2611;p47"/>
          <p:cNvSpPr/>
          <p:nvPr/>
        </p:nvSpPr>
        <p:spPr>
          <a:xfrm>
            <a:off x="8032942" y="4460254"/>
            <a:ext cx="843941" cy="387286"/>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12" name="Google Shape;2612;p47"/>
          <p:cNvSpPr/>
          <p:nvPr/>
        </p:nvSpPr>
        <p:spPr>
          <a:xfrm>
            <a:off x="8876884" y="4460254"/>
            <a:ext cx="1290573" cy="387286"/>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13" name="Google Shape;2613;p47"/>
          <p:cNvSpPr txBox="1"/>
          <p:nvPr/>
        </p:nvSpPr>
        <p:spPr>
          <a:xfrm>
            <a:off x="10669257" y="4530786"/>
            <a:ext cx="646461"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75%</a:t>
            </a:r>
            <a:endParaRPr sz="1800">
              <a:solidFill>
                <a:schemeClr val="dk1"/>
              </a:solidFill>
              <a:latin typeface="Inter"/>
              <a:ea typeface="Inter"/>
              <a:cs typeface="Inter"/>
              <a:sym typeface="Inter"/>
            </a:endParaRPr>
          </a:p>
        </p:txBody>
      </p:sp>
      <p:sp>
        <p:nvSpPr>
          <p:cNvPr id="2614" name="Google Shape;2614;p47"/>
          <p:cNvSpPr txBox="1"/>
          <p:nvPr/>
        </p:nvSpPr>
        <p:spPr>
          <a:xfrm>
            <a:off x="9273270" y="4530786"/>
            <a:ext cx="732533"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lt1"/>
                </a:solidFill>
                <a:latin typeface="Inter"/>
                <a:ea typeface="Inter"/>
                <a:cs typeface="Inter"/>
                <a:sym typeface="Inter"/>
              </a:rPr>
              <a:t>55%</a:t>
            </a:r>
            <a:endParaRPr sz="1800">
              <a:solidFill>
                <a:schemeClr val="lt1"/>
              </a:solidFill>
              <a:latin typeface="Inter"/>
              <a:ea typeface="Inter"/>
              <a:cs typeface="Inter"/>
              <a:sym typeface="Inter"/>
            </a:endParaRPr>
          </a:p>
        </p:txBody>
      </p:sp>
      <p:sp>
        <p:nvSpPr>
          <p:cNvPr id="2615" name="Google Shape;2615;p47"/>
          <p:cNvSpPr txBox="1"/>
          <p:nvPr/>
        </p:nvSpPr>
        <p:spPr>
          <a:xfrm>
            <a:off x="8215637" y="4530786"/>
            <a:ext cx="661246"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lt1"/>
                </a:solidFill>
                <a:latin typeface="Inter"/>
                <a:ea typeface="Inter"/>
                <a:cs typeface="Inter"/>
                <a:sym typeface="Inter"/>
              </a:rPr>
              <a:t>15%</a:t>
            </a:r>
            <a:endParaRPr sz="1800">
              <a:solidFill>
                <a:schemeClr val="lt1"/>
              </a:solidFill>
              <a:latin typeface="Inter"/>
              <a:ea typeface="Inter"/>
              <a:cs typeface="Inter"/>
              <a:sym typeface="Inter"/>
            </a:endParaRPr>
          </a:p>
        </p:txBody>
      </p:sp>
      <p:sp>
        <p:nvSpPr>
          <p:cNvPr id="2616" name="Google Shape;2616;p47"/>
          <p:cNvSpPr txBox="1"/>
          <p:nvPr/>
        </p:nvSpPr>
        <p:spPr>
          <a:xfrm>
            <a:off x="479159" y="3931361"/>
            <a:ext cx="2569339" cy="978217"/>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b="0" i="0" lang="en-US" sz="1000">
                <a:solidFill>
                  <a:srgbClr val="000000"/>
                </a:solidFill>
                <a:latin typeface="Open Sans"/>
                <a:ea typeface="Open Sans"/>
                <a:cs typeface="Open Sans"/>
                <a:sym typeface="Open Sans"/>
              </a:rPr>
              <a:t>Lorem ipsum dolor sit a met, connecter adipescent elite. Mauri's auctor qualm fermentum id. facilizes elite. Sed viverrid urn id protium laces neck era Fauci bus pulvinar.</a:t>
            </a:r>
            <a:endParaRPr/>
          </a:p>
        </p:txBody>
      </p:sp>
      <p:sp>
        <p:nvSpPr>
          <p:cNvPr id="2617" name="Google Shape;2617;p47"/>
          <p:cNvSpPr txBox="1"/>
          <p:nvPr/>
        </p:nvSpPr>
        <p:spPr>
          <a:xfrm>
            <a:off x="479159" y="2107515"/>
            <a:ext cx="2598055" cy="1015663"/>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lang="en-US" sz="2000">
                <a:solidFill>
                  <a:schemeClr val="dk1"/>
                </a:solidFill>
                <a:latin typeface="Inter"/>
                <a:ea typeface="Inter"/>
                <a:cs typeface="Inter"/>
                <a:sym typeface="Inter"/>
              </a:rPr>
              <a:t>Pitch – Deck Executive Summary Typography</a:t>
            </a:r>
            <a:endParaRPr sz="3200">
              <a:solidFill>
                <a:schemeClr val="dk1"/>
              </a:solidFill>
              <a:latin typeface="Inter"/>
              <a:ea typeface="Inter"/>
              <a:cs typeface="Inter"/>
              <a:sym typeface="Inter"/>
            </a:endParaRPr>
          </a:p>
        </p:txBody>
      </p:sp>
      <p:grpSp>
        <p:nvGrpSpPr>
          <p:cNvPr id="2618" name="Google Shape;2618;p47"/>
          <p:cNvGrpSpPr/>
          <p:nvPr/>
        </p:nvGrpSpPr>
        <p:grpSpPr>
          <a:xfrm>
            <a:off x="3494163" y="4036389"/>
            <a:ext cx="2585112" cy="2081697"/>
            <a:chOff x="12814980" y="2583024"/>
            <a:chExt cx="2585112" cy="2081697"/>
          </a:xfrm>
        </p:grpSpPr>
        <p:grpSp>
          <p:nvGrpSpPr>
            <p:cNvPr id="2619" name="Google Shape;2619;p47"/>
            <p:cNvGrpSpPr/>
            <p:nvPr/>
          </p:nvGrpSpPr>
          <p:grpSpPr>
            <a:xfrm>
              <a:off x="12814980" y="2583024"/>
              <a:ext cx="2585112" cy="45720"/>
              <a:chOff x="1202690" y="1488440"/>
              <a:chExt cx="2585112" cy="45720"/>
            </a:xfrm>
          </p:grpSpPr>
          <p:sp>
            <p:nvSpPr>
              <p:cNvPr id="2620" name="Google Shape;2620;p47"/>
              <p:cNvSpPr/>
              <p:nvPr/>
            </p:nvSpPr>
            <p:spPr>
              <a:xfrm>
                <a:off x="120269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21" name="Google Shape;2621;p47"/>
              <p:cNvSpPr/>
              <p:nvPr/>
            </p:nvSpPr>
            <p:spPr>
              <a:xfrm>
                <a:off x="135206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22" name="Google Shape;2622;p47"/>
              <p:cNvSpPr/>
              <p:nvPr/>
            </p:nvSpPr>
            <p:spPr>
              <a:xfrm>
                <a:off x="150144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23" name="Google Shape;2623;p47"/>
              <p:cNvSpPr/>
              <p:nvPr/>
            </p:nvSpPr>
            <p:spPr>
              <a:xfrm>
                <a:off x="165081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24" name="Google Shape;2624;p47"/>
              <p:cNvSpPr/>
              <p:nvPr/>
            </p:nvSpPr>
            <p:spPr>
              <a:xfrm>
                <a:off x="180019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25" name="Google Shape;2625;p47"/>
              <p:cNvSpPr/>
              <p:nvPr/>
            </p:nvSpPr>
            <p:spPr>
              <a:xfrm>
                <a:off x="194957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26" name="Google Shape;2626;p47"/>
              <p:cNvSpPr/>
              <p:nvPr/>
            </p:nvSpPr>
            <p:spPr>
              <a:xfrm>
                <a:off x="209894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27" name="Google Shape;2627;p47"/>
              <p:cNvSpPr/>
              <p:nvPr/>
            </p:nvSpPr>
            <p:spPr>
              <a:xfrm>
                <a:off x="224832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28" name="Google Shape;2628;p47"/>
              <p:cNvSpPr/>
              <p:nvPr/>
            </p:nvSpPr>
            <p:spPr>
              <a:xfrm>
                <a:off x="239769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29" name="Google Shape;2629;p47"/>
              <p:cNvSpPr/>
              <p:nvPr/>
            </p:nvSpPr>
            <p:spPr>
              <a:xfrm>
                <a:off x="254707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30" name="Google Shape;2630;p47"/>
              <p:cNvSpPr/>
              <p:nvPr/>
            </p:nvSpPr>
            <p:spPr>
              <a:xfrm>
                <a:off x="269645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31" name="Google Shape;2631;p47"/>
              <p:cNvSpPr/>
              <p:nvPr/>
            </p:nvSpPr>
            <p:spPr>
              <a:xfrm>
                <a:off x="284582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32" name="Google Shape;2632;p47"/>
              <p:cNvSpPr/>
              <p:nvPr/>
            </p:nvSpPr>
            <p:spPr>
              <a:xfrm>
                <a:off x="299520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33" name="Google Shape;2633;p47"/>
              <p:cNvSpPr/>
              <p:nvPr/>
            </p:nvSpPr>
            <p:spPr>
              <a:xfrm>
                <a:off x="314457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34" name="Google Shape;2634;p47"/>
              <p:cNvSpPr/>
              <p:nvPr/>
            </p:nvSpPr>
            <p:spPr>
              <a:xfrm>
                <a:off x="329395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35" name="Google Shape;2635;p47"/>
              <p:cNvSpPr/>
              <p:nvPr/>
            </p:nvSpPr>
            <p:spPr>
              <a:xfrm>
                <a:off x="344333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36" name="Google Shape;2636;p47"/>
              <p:cNvSpPr/>
              <p:nvPr/>
            </p:nvSpPr>
            <p:spPr>
              <a:xfrm>
                <a:off x="359270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37" name="Google Shape;2637;p47"/>
              <p:cNvSpPr/>
              <p:nvPr/>
            </p:nvSpPr>
            <p:spPr>
              <a:xfrm>
                <a:off x="374208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638" name="Google Shape;2638;p47"/>
            <p:cNvGrpSpPr/>
            <p:nvPr/>
          </p:nvGrpSpPr>
          <p:grpSpPr>
            <a:xfrm>
              <a:off x="12814980" y="2739195"/>
              <a:ext cx="2585112" cy="45720"/>
              <a:chOff x="1202690" y="1488440"/>
              <a:chExt cx="2585112" cy="45720"/>
            </a:xfrm>
          </p:grpSpPr>
          <p:sp>
            <p:nvSpPr>
              <p:cNvPr id="2639" name="Google Shape;2639;p47"/>
              <p:cNvSpPr/>
              <p:nvPr/>
            </p:nvSpPr>
            <p:spPr>
              <a:xfrm>
                <a:off x="120269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40" name="Google Shape;2640;p47"/>
              <p:cNvSpPr/>
              <p:nvPr/>
            </p:nvSpPr>
            <p:spPr>
              <a:xfrm>
                <a:off x="135206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41" name="Google Shape;2641;p47"/>
              <p:cNvSpPr/>
              <p:nvPr/>
            </p:nvSpPr>
            <p:spPr>
              <a:xfrm>
                <a:off x="150144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42" name="Google Shape;2642;p47"/>
              <p:cNvSpPr/>
              <p:nvPr/>
            </p:nvSpPr>
            <p:spPr>
              <a:xfrm>
                <a:off x="165081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43" name="Google Shape;2643;p47"/>
              <p:cNvSpPr/>
              <p:nvPr/>
            </p:nvSpPr>
            <p:spPr>
              <a:xfrm>
                <a:off x="180019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44" name="Google Shape;2644;p47"/>
              <p:cNvSpPr/>
              <p:nvPr/>
            </p:nvSpPr>
            <p:spPr>
              <a:xfrm>
                <a:off x="194957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45" name="Google Shape;2645;p47"/>
              <p:cNvSpPr/>
              <p:nvPr/>
            </p:nvSpPr>
            <p:spPr>
              <a:xfrm>
                <a:off x="209894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46" name="Google Shape;2646;p47"/>
              <p:cNvSpPr/>
              <p:nvPr/>
            </p:nvSpPr>
            <p:spPr>
              <a:xfrm>
                <a:off x="224832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47" name="Google Shape;2647;p47"/>
              <p:cNvSpPr/>
              <p:nvPr/>
            </p:nvSpPr>
            <p:spPr>
              <a:xfrm>
                <a:off x="239769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48" name="Google Shape;2648;p47"/>
              <p:cNvSpPr/>
              <p:nvPr/>
            </p:nvSpPr>
            <p:spPr>
              <a:xfrm>
                <a:off x="254707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49" name="Google Shape;2649;p47"/>
              <p:cNvSpPr/>
              <p:nvPr/>
            </p:nvSpPr>
            <p:spPr>
              <a:xfrm>
                <a:off x="269645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50" name="Google Shape;2650;p47"/>
              <p:cNvSpPr/>
              <p:nvPr/>
            </p:nvSpPr>
            <p:spPr>
              <a:xfrm>
                <a:off x="284582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51" name="Google Shape;2651;p47"/>
              <p:cNvSpPr/>
              <p:nvPr/>
            </p:nvSpPr>
            <p:spPr>
              <a:xfrm>
                <a:off x="299520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52" name="Google Shape;2652;p47"/>
              <p:cNvSpPr/>
              <p:nvPr/>
            </p:nvSpPr>
            <p:spPr>
              <a:xfrm>
                <a:off x="314457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53" name="Google Shape;2653;p47"/>
              <p:cNvSpPr/>
              <p:nvPr/>
            </p:nvSpPr>
            <p:spPr>
              <a:xfrm>
                <a:off x="329395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54" name="Google Shape;2654;p47"/>
              <p:cNvSpPr/>
              <p:nvPr/>
            </p:nvSpPr>
            <p:spPr>
              <a:xfrm>
                <a:off x="344333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55" name="Google Shape;2655;p47"/>
              <p:cNvSpPr/>
              <p:nvPr/>
            </p:nvSpPr>
            <p:spPr>
              <a:xfrm>
                <a:off x="359270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56" name="Google Shape;2656;p47"/>
              <p:cNvSpPr/>
              <p:nvPr/>
            </p:nvSpPr>
            <p:spPr>
              <a:xfrm>
                <a:off x="374208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657" name="Google Shape;2657;p47"/>
            <p:cNvGrpSpPr/>
            <p:nvPr/>
          </p:nvGrpSpPr>
          <p:grpSpPr>
            <a:xfrm>
              <a:off x="12814980" y="2895366"/>
              <a:ext cx="2585112" cy="45720"/>
              <a:chOff x="1202690" y="1488440"/>
              <a:chExt cx="2585112" cy="45720"/>
            </a:xfrm>
          </p:grpSpPr>
          <p:sp>
            <p:nvSpPr>
              <p:cNvPr id="2658" name="Google Shape;2658;p47"/>
              <p:cNvSpPr/>
              <p:nvPr/>
            </p:nvSpPr>
            <p:spPr>
              <a:xfrm>
                <a:off x="120269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59" name="Google Shape;2659;p47"/>
              <p:cNvSpPr/>
              <p:nvPr/>
            </p:nvSpPr>
            <p:spPr>
              <a:xfrm>
                <a:off x="135206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60" name="Google Shape;2660;p47"/>
              <p:cNvSpPr/>
              <p:nvPr/>
            </p:nvSpPr>
            <p:spPr>
              <a:xfrm>
                <a:off x="150144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61" name="Google Shape;2661;p47"/>
              <p:cNvSpPr/>
              <p:nvPr/>
            </p:nvSpPr>
            <p:spPr>
              <a:xfrm>
                <a:off x="165081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62" name="Google Shape;2662;p47"/>
              <p:cNvSpPr/>
              <p:nvPr/>
            </p:nvSpPr>
            <p:spPr>
              <a:xfrm>
                <a:off x="180019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63" name="Google Shape;2663;p47"/>
              <p:cNvSpPr/>
              <p:nvPr/>
            </p:nvSpPr>
            <p:spPr>
              <a:xfrm>
                <a:off x="194957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64" name="Google Shape;2664;p47"/>
              <p:cNvSpPr/>
              <p:nvPr/>
            </p:nvSpPr>
            <p:spPr>
              <a:xfrm>
                <a:off x="209894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65" name="Google Shape;2665;p47"/>
              <p:cNvSpPr/>
              <p:nvPr/>
            </p:nvSpPr>
            <p:spPr>
              <a:xfrm>
                <a:off x="224832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66" name="Google Shape;2666;p47"/>
              <p:cNvSpPr/>
              <p:nvPr/>
            </p:nvSpPr>
            <p:spPr>
              <a:xfrm>
                <a:off x="239769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67" name="Google Shape;2667;p47"/>
              <p:cNvSpPr/>
              <p:nvPr/>
            </p:nvSpPr>
            <p:spPr>
              <a:xfrm>
                <a:off x="254707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68" name="Google Shape;2668;p47"/>
              <p:cNvSpPr/>
              <p:nvPr/>
            </p:nvSpPr>
            <p:spPr>
              <a:xfrm>
                <a:off x="269645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69" name="Google Shape;2669;p47"/>
              <p:cNvSpPr/>
              <p:nvPr/>
            </p:nvSpPr>
            <p:spPr>
              <a:xfrm>
                <a:off x="284582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70" name="Google Shape;2670;p47"/>
              <p:cNvSpPr/>
              <p:nvPr/>
            </p:nvSpPr>
            <p:spPr>
              <a:xfrm>
                <a:off x="299520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71" name="Google Shape;2671;p47"/>
              <p:cNvSpPr/>
              <p:nvPr/>
            </p:nvSpPr>
            <p:spPr>
              <a:xfrm>
                <a:off x="314457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72" name="Google Shape;2672;p47"/>
              <p:cNvSpPr/>
              <p:nvPr/>
            </p:nvSpPr>
            <p:spPr>
              <a:xfrm>
                <a:off x="329395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73" name="Google Shape;2673;p47"/>
              <p:cNvSpPr/>
              <p:nvPr/>
            </p:nvSpPr>
            <p:spPr>
              <a:xfrm>
                <a:off x="344333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74" name="Google Shape;2674;p47"/>
              <p:cNvSpPr/>
              <p:nvPr/>
            </p:nvSpPr>
            <p:spPr>
              <a:xfrm>
                <a:off x="359270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75" name="Google Shape;2675;p47"/>
              <p:cNvSpPr/>
              <p:nvPr/>
            </p:nvSpPr>
            <p:spPr>
              <a:xfrm>
                <a:off x="374208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676" name="Google Shape;2676;p47"/>
            <p:cNvGrpSpPr/>
            <p:nvPr/>
          </p:nvGrpSpPr>
          <p:grpSpPr>
            <a:xfrm>
              <a:off x="12814980" y="3051537"/>
              <a:ext cx="2585112" cy="45720"/>
              <a:chOff x="1202690" y="1488440"/>
              <a:chExt cx="2585112" cy="45720"/>
            </a:xfrm>
          </p:grpSpPr>
          <p:sp>
            <p:nvSpPr>
              <p:cNvPr id="2677" name="Google Shape;2677;p47"/>
              <p:cNvSpPr/>
              <p:nvPr/>
            </p:nvSpPr>
            <p:spPr>
              <a:xfrm>
                <a:off x="120269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78" name="Google Shape;2678;p47"/>
              <p:cNvSpPr/>
              <p:nvPr/>
            </p:nvSpPr>
            <p:spPr>
              <a:xfrm>
                <a:off x="135206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79" name="Google Shape;2679;p47"/>
              <p:cNvSpPr/>
              <p:nvPr/>
            </p:nvSpPr>
            <p:spPr>
              <a:xfrm>
                <a:off x="150144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80" name="Google Shape;2680;p47"/>
              <p:cNvSpPr/>
              <p:nvPr/>
            </p:nvSpPr>
            <p:spPr>
              <a:xfrm>
                <a:off x="165081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81" name="Google Shape;2681;p47"/>
              <p:cNvSpPr/>
              <p:nvPr/>
            </p:nvSpPr>
            <p:spPr>
              <a:xfrm>
                <a:off x="180019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82" name="Google Shape;2682;p47"/>
              <p:cNvSpPr/>
              <p:nvPr/>
            </p:nvSpPr>
            <p:spPr>
              <a:xfrm>
                <a:off x="194957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83" name="Google Shape;2683;p47"/>
              <p:cNvSpPr/>
              <p:nvPr/>
            </p:nvSpPr>
            <p:spPr>
              <a:xfrm>
                <a:off x="209894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84" name="Google Shape;2684;p47"/>
              <p:cNvSpPr/>
              <p:nvPr/>
            </p:nvSpPr>
            <p:spPr>
              <a:xfrm>
                <a:off x="224832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85" name="Google Shape;2685;p47"/>
              <p:cNvSpPr/>
              <p:nvPr/>
            </p:nvSpPr>
            <p:spPr>
              <a:xfrm>
                <a:off x="239769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86" name="Google Shape;2686;p47"/>
              <p:cNvSpPr/>
              <p:nvPr/>
            </p:nvSpPr>
            <p:spPr>
              <a:xfrm>
                <a:off x="254707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87" name="Google Shape;2687;p47"/>
              <p:cNvSpPr/>
              <p:nvPr/>
            </p:nvSpPr>
            <p:spPr>
              <a:xfrm>
                <a:off x="269645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88" name="Google Shape;2688;p47"/>
              <p:cNvSpPr/>
              <p:nvPr/>
            </p:nvSpPr>
            <p:spPr>
              <a:xfrm>
                <a:off x="284582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89" name="Google Shape;2689;p47"/>
              <p:cNvSpPr/>
              <p:nvPr/>
            </p:nvSpPr>
            <p:spPr>
              <a:xfrm>
                <a:off x="299520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90" name="Google Shape;2690;p47"/>
              <p:cNvSpPr/>
              <p:nvPr/>
            </p:nvSpPr>
            <p:spPr>
              <a:xfrm>
                <a:off x="314457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91" name="Google Shape;2691;p47"/>
              <p:cNvSpPr/>
              <p:nvPr/>
            </p:nvSpPr>
            <p:spPr>
              <a:xfrm>
                <a:off x="329395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92" name="Google Shape;2692;p47"/>
              <p:cNvSpPr/>
              <p:nvPr/>
            </p:nvSpPr>
            <p:spPr>
              <a:xfrm>
                <a:off x="344333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93" name="Google Shape;2693;p47"/>
              <p:cNvSpPr/>
              <p:nvPr/>
            </p:nvSpPr>
            <p:spPr>
              <a:xfrm>
                <a:off x="359270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94" name="Google Shape;2694;p47"/>
              <p:cNvSpPr/>
              <p:nvPr/>
            </p:nvSpPr>
            <p:spPr>
              <a:xfrm>
                <a:off x="374208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695" name="Google Shape;2695;p47"/>
            <p:cNvGrpSpPr/>
            <p:nvPr/>
          </p:nvGrpSpPr>
          <p:grpSpPr>
            <a:xfrm>
              <a:off x="12814980" y="3207708"/>
              <a:ext cx="2585112" cy="45720"/>
              <a:chOff x="1202690" y="1488440"/>
              <a:chExt cx="2585112" cy="45720"/>
            </a:xfrm>
          </p:grpSpPr>
          <p:sp>
            <p:nvSpPr>
              <p:cNvPr id="2696" name="Google Shape;2696;p47"/>
              <p:cNvSpPr/>
              <p:nvPr/>
            </p:nvSpPr>
            <p:spPr>
              <a:xfrm>
                <a:off x="120269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97" name="Google Shape;2697;p47"/>
              <p:cNvSpPr/>
              <p:nvPr/>
            </p:nvSpPr>
            <p:spPr>
              <a:xfrm>
                <a:off x="135206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98" name="Google Shape;2698;p47"/>
              <p:cNvSpPr/>
              <p:nvPr/>
            </p:nvSpPr>
            <p:spPr>
              <a:xfrm>
                <a:off x="150144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99" name="Google Shape;2699;p47"/>
              <p:cNvSpPr/>
              <p:nvPr/>
            </p:nvSpPr>
            <p:spPr>
              <a:xfrm>
                <a:off x="165081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00" name="Google Shape;2700;p47"/>
              <p:cNvSpPr/>
              <p:nvPr/>
            </p:nvSpPr>
            <p:spPr>
              <a:xfrm>
                <a:off x="180019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01" name="Google Shape;2701;p47"/>
              <p:cNvSpPr/>
              <p:nvPr/>
            </p:nvSpPr>
            <p:spPr>
              <a:xfrm>
                <a:off x="194957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02" name="Google Shape;2702;p47"/>
              <p:cNvSpPr/>
              <p:nvPr/>
            </p:nvSpPr>
            <p:spPr>
              <a:xfrm>
                <a:off x="209894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03" name="Google Shape;2703;p47"/>
              <p:cNvSpPr/>
              <p:nvPr/>
            </p:nvSpPr>
            <p:spPr>
              <a:xfrm>
                <a:off x="224832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04" name="Google Shape;2704;p47"/>
              <p:cNvSpPr/>
              <p:nvPr/>
            </p:nvSpPr>
            <p:spPr>
              <a:xfrm>
                <a:off x="239769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05" name="Google Shape;2705;p47"/>
              <p:cNvSpPr/>
              <p:nvPr/>
            </p:nvSpPr>
            <p:spPr>
              <a:xfrm>
                <a:off x="254707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06" name="Google Shape;2706;p47"/>
              <p:cNvSpPr/>
              <p:nvPr/>
            </p:nvSpPr>
            <p:spPr>
              <a:xfrm>
                <a:off x="269645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07" name="Google Shape;2707;p47"/>
              <p:cNvSpPr/>
              <p:nvPr/>
            </p:nvSpPr>
            <p:spPr>
              <a:xfrm>
                <a:off x="284582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08" name="Google Shape;2708;p47"/>
              <p:cNvSpPr/>
              <p:nvPr/>
            </p:nvSpPr>
            <p:spPr>
              <a:xfrm>
                <a:off x="299520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09" name="Google Shape;2709;p47"/>
              <p:cNvSpPr/>
              <p:nvPr/>
            </p:nvSpPr>
            <p:spPr>
              <a:xfrm>
                <a:off x="314457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10" name="Google Shape;2710;p47"/>
              <p:cNvSpPr/>
              <p:nvPr/>
            </p:nvSpPr>
            <p:spPr>
              <a:xfrm>
                <a:off x="329395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11" name="Google Shape;2711;p47"/>
              <p:cNvSpPr/>
              <p:nvPr/>
            </p:nvSpPr>
            <p:spPr>
              <a:xfrm>
                <a:off x="344333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12" name="Google Shape;2712;p47"/>
              <p:cNvSpPr/>
              <p:nvPr/>
            </p:nvSpPr>
            <p:spPr>
              <a:xfrm>
                <a:off x="359270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13" name="Google Shape;2713;p47"/>
              <p:cNvSpPr/>
              <p:nvPr/>
            </p:nvSpPr>
            <p:spPr>
              <a:xfrm>
                <a:off x="374208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714" name="Google Shape;2714;p47"/>
            <p:cNvGrpSpPr/>
            <p:nvPr/>
          </p:nvGrpSpPr>
          <p:grpSpPr>
            <a:xfrm>
              <a:off x="12814980" y="3363879"/>
              <a:ext cx="2585112" cy="45720"/>
              <a:chOff x="1202690" y="1488440"/>
              <a:chExt cx="2585112" cy="45720"/>
            </a:xfrm>
          </p:grpSpPr>
          <p:sp>
            <p:nvSpPr>
              <p:cNvPr id="2715" name="Google Shape;2715;p47"/>
              <p:cNvSpPr/>
              <p:nvPr/>
            </p:nvSpPr>
            <p:spPr>
              <a:xfrm>
                <a:off x="120269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16" name="Google Shape;2716;p47"/>
              <p:cNvSpPr/>
              <p:nvPr/>
            </p:nvSpPr>
            <p:spPr>
              <a:xfrm>
                <a:off x="135206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17" name="Google Shape;2717;p47"/>
              <p:cNvSpPr/>
              <p:nvPr/>
            </p:nvSpPr>
            <p:spPr>
              <a:xfrm>
                <a:off x="150144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18" name="Google Shape;2718;p47"/>
              <p:cNvSpPr/>
              <p:nvPr/>
            </p:nvSpPr>
            <p:spPr>
              <a:xfrm>
                <a:off x="165081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19" name="Google Shape;2719;p47"/>
              <p:cNvSpPr/>
              <p:nvPr/>
            </p:nvSpPr>
            <p:spPr>
              <a:xfrm>
                <a:off x="180019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20" name="Google Shape;2720;p47"/>
              <p:cNvSpPr/>
              <p:nvPr/>
            </p:nvSpPr>
            <p:spPr>
              <a:xfrm>
                <a:off x="194957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21" name="Google Shape;2721;p47"/>
              <p:cNvSpPr/>
              <p:nvPr/>
            </p:nvSpPr>
            <p:spPr>
              <a:xfrm>
                <a:off x="209894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22" name="Google Shape;2722;p47"/>
              <p:cNvSpPr/>
              <p:nvPr/>
            </p:nvSpPr>
            <p:spPr>
              <a:xfrm>
                <a:off x="224832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23" name="Google Shape;2723;p47"/>
              <p:cNvSpPr/>
              <p:nvPr/>
            </p:nvSpPr>
            <p:spPr>
              <a:xfrm>
                <a:off x="239769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24" name="Google Shape;2724;p47"/>
              <p:cNvSpPr/>
              <p:nvPr/>
            </p:nvSpPr>
            <p:spPr>
              <a:xfrm>
                <a:off x="254707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25" name="Google Shape;2725;p47"/>
              <p:cNvSpPr/>
              <p:nvPr/>
            </p:nvSpPr>
            <p:spPr>
              <a:xfrm>
                <a:off x="269645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26" name="Google Shape;2726;p47"/>
              <p:cNvSpPr/>
              <p:nvPr/>
            </p:nvSpPr>
            <p:spPr>
              <a:xfrm>
                <a:off x="284582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27" name="Google Shape;2727;p47"/>
              <p:cNvSpPr/>
              <p:nvPr/>
            </p:nvSpPr>
            <p:spPr>
              <a:xfrm>
                <a:off x="299520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28" name="Google Shape;2728;p47"/>
              <p:cNvSpPr/>
              <p:nvPr/>
            </p:nvSpPr>
            <p:spPr>
              <a:xfrm>
                <a:off x="314457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29" name="Google Shape;2729;p47"/>
              <p:cNvSpPr/>
              <p:nvPr/>
            </p:nvSpPr>
            <p:spPr>
              <a:xfrm>
                <a:off x="329395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30" name="Google Shape;2730;p47"/>
              <p:cNvSpPr/>
              <p:nvPr/>
            </p:nvSpPr>
            <p:spPr>
              <a:xfrm>
                <a:off x="344333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31" name="Google Shape;2731;p47"/>
              <p:cNvSpPr/>
              <p:nvPr/>
            </p:nvSpPr>
            <p:spPr>
              <a:xfrm>
                <a:off x="359270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32" name="Google Shape;2732;p47"/>
              <p:cNvSpPr/>
              <p:nvPr/>
            </p:nvSpPr>
            <p:spPr>
              <a:xfrm>
                <a:off x="374208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733" name="Google Shape;2733;p47"/>
            <p:cNvGrpSpPr/>
            <p:nvPr/>
          </p:nvGrpSpPr>
          <p:grpSpPr>
            <a:xfrm>
              <a:off x="12814980" y="3520050"/>
              <a:ext cx="2585112" cy="45720"/>
              <a:chOff x="1202690" y="1488440"/>
              <a:chExt cx="2585112" cy="45720"/>
            </a:xfrm>
          </p:grpSpPr>
          <p:sp>
            <p:nvSpPr>
              <p:cNvPr id="2734" name="Google Shape;2734;p47"/>
              <p:cNvSpPr/>
              <p:nvPr/>
            </p:nvSpPr>
            <p:spPr>
              <a:xfrm>
                <a:off x="120269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35" name="Google Shape;2735;p47"/>
              <p:cNvSpPr/>
              <p:nvPr/>
            </p:nvSpPr>
            <p:spPr>
              <a:xfrm>
                <a:off x="135206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36" name="Google Shape;2736;p47"/>
              <p:cNvSpPr/>
              <p:nvPr/>
            </p:nvSpPr>
            <p:spPr>
              <a:xfrm>
                <a:off x="150144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37" name="Google Shape;2737;p47"/>
              <p:cNvSpPr/>
              <p:nvPr/>
            </p:nvSpPr>
            <p:spPr>
              <a:xfrm>
                <a:off x="165081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38" name="Google Shape;2738;p47"/>
              <p:cNvSpPr/>
              <p:nvPr/>
            </p:nvSpPr>
            <p:spPr>
              <a:xfrm>
                <a:off x="180019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39" name="Google Shape;2739;p47"/>
              <p:cNvSpPr/>
              <p:nvPr/>
            </p:nvSpPr>
            <p:spPr>
              <a:xfrm>
                <a:off x="194957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40" name="Google Shape;2740;p47"/>
              <p:cNvSpPr/>
              <p:nvPr/>
            </p:nvSpPr>
            <p:spPr>
              <a:xfrm>
                <a:off x="209894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41" name="Google Shape;2741;p47"/>
              <p:cNvSpPr/>
              <p:nvPr/>
            </p:nvSpPr>
            <p:spPr>
              <a:xfrm>
                <a:off x="224832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42" name="Google Shape;2742;p47"/>
              <p:cNvSpPr/>
              <p:nvPr/>
            </p:nvSpPr>
            <p:spPr>
              <a:xfrm>
                <a:off x="239769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43" name="Google Shape;2743;p47"/>
              <p:cNvSpPr/>
              <p:nvPr/>
            </p:nvSpPr>
            <p:spPr>
              <a:xfrm>
                <a:off x="254707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44" name="Google Shape;2744;p47"/>
              <p:cNvSpPr/>
              <p:nvPr/>
            </p:nvSpPr>
            <p:spPr>
              <a:xfrm>
                <a:off x="269645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45" name="Google Shape;2745;p47"/>
              <p:cNvSpPr/>
              <p:nvPr/>
            </p:nvSpPr>
            <p:spPr>
              <a:xfrm>
                <a:off x="284582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46" name="Google Shape;2746;p47"/>
              <p:cNvSpPr/>
              <p:nvPr/>
            </p:nvSpPr>
            <p:spPr>
              <a:xfrm>
                <a:off x="299520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47" name="Google Shape;2747;p47"/>
              <p:cNvSpPr/>
              <p:nvPr/>
            </p:nvSpPr>
            <p:spPr>
              <a:xfrm>
                <a:off x="314457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48" name="Google Shape;2748;p47"/>
              <p:cNvSpPr/>
              <p:nvPr/>
            </p:nvSpPr>
            <p:spPr>
              <a:xfrm>
                <a:off x="329395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49" name="Google Shape;2749;p47"/>
              <p:cNvSpPr/>
              <p:nvPr/>
            </p:nvSpPr>
            <p:spPr>
              <a:xfrm>
                <a:off x="344333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50" name="Google Shape;2750;p47"/>
              <p:cNvSpPr/>
              <p:nvPr/>
            </p:nvSpPr>
            <p:spPr>
              <a:xfrm>
                <a:off x="359270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51" name="Google Shape;2751;p47"/>
              <p:cNvSpPr/>
              <p:nvPr/>
            </p:nvSpPr>
            <p:spPr>
              <a:xfrm>
                <a:off x="374208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752" name="Google Shape;2752;p47"/>
            <p:cNvGrpSpPr/>
            <p:nvPr/>
          </p:nvGrpSpPr>
          <p:grpSpPr>
            <a:xfrm>
              <a:off x="12814980" y="3676221"/>
              <a:ext cx="2585112" cy="45720"/>
              <a:chOff x="1202690" y="1488440"/>
              <a:chExt cx="2585112" cy="45720"/>
            </a:xfrm>
          </p:grpSpPr>
          <p:sp>
            <p:nvSpPr>
              <p:cNvPr id="2753" name="Google Shape;2753;p47"/>
              <p:cNvSpPr/>
              <p:nvPr/>
            </p:nvSpPr>
            <p:spPr>
              <a:xfrm>
                <a:off x="120269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54" name="Google Shape;2754;p47"/>
              <p:cNvSpPr/>
              <p:nvPr/>
            </p:nvSpPr>
            <p:spPr>
              <a:xfrm>
                <a:off x="135206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55" name="Google Shape;2755;p47"/>
              <p:cNvSpPr/>
              <p:nvPr/>
            </p:nvSpPr>
            <p:spPr>
              <a:xfrm>
                <a:off x="150144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56" name="Google Shape;2756;p47"/>
              <p:cNvSpPr/>
              <p:nvPr/>
            </p:nvSpPr>
            <p:spPr>
              <a:xfrm>
                <a:off x="165081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57" name="Google Shape;2757;p47"/>
              <p:cNvSpPr/>
              <p:nvPr/>
            </p:nvSpPr>
            <p:spPr>
              <a:xfrm>
                <a:off x="180019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58" name="Google Shape;2758;p47"/>
              <p:cNvSpPr/>
              <p:nvPr/>
            </p:nvSpPr>
            <p:spPr>
              <a:xfrm>
                <a:off x="194957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59" name="Google Shape;2759;p47"/>
              <p:cNvSpPr/>
              <p:nvPr/>
            </p:nvSpPr>
            <p:spPr>
              <a:xfrm>
                <a:off x="209894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60" name="Google Shape;2760;p47"/>
              <p:cNvSpPr/>
              <p:nvPr/>
            </p:nvSpPr>
            <p:spPr>
              <a:xfrm>
                <a:off x="224832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61" name="Google Shape;2761;p47"/>
              <p:cNvSpPr/>
              <p:nvPr/>
            </p:nvSpPr>
            <p:spPr>
              <a:xfrm>
                <a:off x="239769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62" name="Google Shape;2762;p47"/>
              <p:cNvSpPr/>
              <p:nvPr/>
            </p:nvSpPr>
            <p:spPr>
              <a:xfrm>
                <a:off x="254707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63" name="Google Shape;2763;p47"/>
              <p:cNvSpPr/>
              <p:nvPr/>
            </p:nvSpPr>
            <p:spPr>
              <a:xfrm>
                <a:off x="269645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64" name="Google Shape;2764;p47"/>
              <p:cNvSpPr/>
              <p:nvPr/>
            </p:nvSpPr>
            <p:spPr>
              <a:xfrm>
                <a:off x="284582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65" name="Google Shape;2765;p47"/>
              <p:cNvSpPr/>
              <p:nvPr/>
            </p:nvSpPr>
            <p:spPr>
              <a:xfrm>
                <a:off x="299520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66" name="Google Shape;2766;p47"/>
              <p:cNvSpPr/>
              <p:nvPr/>
            </p:nvSpPr>
            <p:spPr>
              <a:xfrm>
                <a:off x="314457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67" name="Google Shape;2767;p47"/>
              <p:cNvSpPr/>
              <p:nvPr/>
            </p:nvSpPr>
            <p:spPr>
              <a:xfrm>
                <a:off x="329395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68" name="Google Shape;2768;p47"/>
              <p:cNvSpPr/>
              <p:nvPr/>
            </p:nvSpPr>
            <p:spPr>
              <a:xfrm>
                <a:off x="344333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69" name="Google Shape;2769;p47"/>
              <p:cNvSpPr/>
              <p:nvPr/>
            </p:nvSpPr>
            <p:spPr>
              <a:xfrm>
                <a:off x="359270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70" name="Google Shape;2770;p47"/>
              <p:cNvSpPr/>
              <p:nvPr/>
            </p:nvSpPr>
            <p:spPr>
              <a:xfrm>
                <a:off x="374208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771" name="Google Shape;2771;p47"/>
            <p:cNvGrpSpPr/>
            <p:nvPr/>
          </p:nvGrpSpPr>
          <p:grpSpPr>
            <a:xfrm>
              <a:off x="12814980" y="3832392"/>
              <a:ext cx="2585112" cy="45720"/>
              <a:chOff x="1202690" y="1488440"/>
              <a:chExt cx="2585112" cy="45720"/>
            </a:xfrm>
          </p:grpSpPr>
          <p:sp>
            <p:nvSpPr>
              <p:cNvPr id="2772" name="Google Shape;2772;p47"/>
              <p:cNvSpPr/>
              <p:nvPr/>
            </p:nvSpPr>
            <p:spPr>
              <a:xfrm>
                <a:off x="120269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73" name="Google Shape;2773;p47"/>
              <p:cNvSpPr/>
              <p:nvPr/>
            </p:nvSpPr>
            <p:spPr>
              <a:xfrm>
                <a:off x="135206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74" name="Google Shape;2774;p47"/>
              <p:cNvSpPr/>
              <p:nvPr/>
            </p:nvSpPr>
            <p:spPr>
              <a:xfrm>
                <a:off x="150144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75" name="Google Shape;2775;p47"/>
              <p:cNvSpPr/>
              <p:nvPr/>
            </p:nvSpPr>
            <p:spPr>
              <a:xfrm>
                <a:off x="165081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76" name="Google Shape;2776;p47"/>
              <p:cNvSpPr/>
              <p:nvPr/>
            </p:nvSpPr>
            <p:spPr>
              <a:xfrm>
                <a:off x="180019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77" name="Google Shape;2777;p47"/>
              <p:cNvSpPr/>
              <p:nvPr/>
            </p:nvSpPr>
            <p:spPr>
              <a:xfrm>
                <a:off x="194957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78" name="Google Shape;2778;p47"/>
              <p:cNvSpPr/>
              <p:nvPr/>
            </p:nvSpPr>
            <p:spPr>
              <a:xfrm>
                <a:off x="209894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79" name="Google Shape;2779;p47"/>
              <p:cNvSpPr/>
              <p:nvPr/>
            </p:nvSpPr>
            <p:spPr>
              <a:xfrm>
                <a:off x="224832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80" name="Google Shape;2780;p47"/>
              <p:cNvSpPr/>
              <p:nvPr/>
            </p:nvSpPr>
            <p:spPr>
              <a:xfrm>
                <a:off x="239769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81" name="Google Shape;2781;p47"/>
              <p:cNvSpPr/>
              <p:nvPr/>
            </p:nvSpPr>
            <p:spPr>
              <a:xfrm>
                <a:off x="254707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82" name="Google Shape;2782;p47"/>
              <p:cNvSpPr/>
              <p:nvPr/>
            </p:nvSpPr>
            <p:spPr>
              <a:xfrm>
                <a:off x="269645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83" name="Google Shape;2783;p47"/>
              <p:cNvSpPr/>
              <p:nvPr/>
            </p:nvSpPr>
            <p:spPr>
              <a:xfrm>
                <a:off x="284582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84" name="Google Shape;2784;p47"/>
              <p:cNvSpPr/>
              <p:nvPr/>
            </p:nvSpPr>
            <p:spPr>
              <a:xfrm>
                <a:off x="299520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85" name="Google Shape;2785;p47"/>
              <p:cNvSpPr/>
              <p:nvPr/>
            </p:nvSpPr>
            <p:spPr>
              <a:xfrm>
                <a:off x="314457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86" name="Google Shape;2786;p47"/>
              <p:cNvSpPr/>
              <p:nvPr/>
            </p:nvSpPr>
            <p:spPr>
              <a:xfrm>
                <a:off x="329395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87" name="Google Shape;2787;p47"/>
              <p:cNvSpPr/>
              <p:nvPr/>
            </p:nvSpPr>
            <p:spPr>
              <a:xfrm>
                <a:off x="344333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88" name="Google Shape;2788;p47"/>
              <p:cNvSpPr/>
              <p:nvPr/>
            </p:nvSpPr>
            <p:spPr>
              <a:xfrm>
                <a:off x="359270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89" name="Google Shape;2789;p47"/>
              <p:cNvSpPr/>
              <p:nvPr/>
            </p:nvSpPr>
            <p:spPr>
              <a:xfrm>
                <a:off x="374208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790" name="Google Shape;2790;p47"/>
            <p:cNvGrpSpPr/>
            <p:nvPr/>
          </p:nvGrpSpPr>
          <p:grpSpPr>
            <a:xfrm>
              <a:off x="12814980" y="3988563"/>
              <a:ext cx="2585112" cy="45720"/>
              <a:chOff x="1202690" y="1488440"/>
              <a:chExt cx="2585112" cy="45720"/>
            </a:xfrm>
          </p:grpSpPr>
          <p:sp>
            <p:nvSpPr>
              <p:cNvPr id="2791" name="Google Shape;2791;p47"/>
              <p:cNvSpPr/>
              <p:nvPr/>
            </p:nvSpPr>
            <p:spPr>
              <a:xfrm>
                <a:off x="120269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92" name="Google Shape;2792;p47"/>
              <p:cNvSpPr/>
              <p:nvPr/>
            </p:nvSpPr>
            <p:spPr>
              <a:xfrm>
                <a:off x="135206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93" name="Google Shape;2793;p47"/>
              <p:cNvSpPr/>
              <p:nvPr/>
            </p:nvSpPr>
            <p:spPr>
              <a:xfrm>
                <a:off x="150144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94" name="Google Shape;2794;p47"/>
              <p:cNvSpPr/>
              <p:nvPr/>
            </p:nvSpPr>
            <p:spPr>
              <a:xfrm>
                <a:off x="165081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95" name="Google Shape;2795;p47"/>
              <p:cNvSpPr/>
              <p:nvPr/>
            </p:nvSpPr>
            <p:spPr>
              <a:xfrm>
                <a:off x="180019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96" name="Google Shape;2796;p47"/>
              <p:cNvSpPr/>
              <p:nvPr/>
            </p:nvSpPr>
            <p:spPr>
              <a:xfrm>
                <a:off x="194957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97" name="Google Shape;2797;p47"/>
              <p:cNvSpPr/>
              <p:nvPr/>
            </p:nvSpPr>
            <p:spPr>
              <a:xfrm>
                <a:off x="209894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98" name="Google Shape;2798;p47"/>
              <p:cNvSpPr/>
              <p:nvPr/>
            </p:nvSpPr>
            <p:spPr>
              <a:xfrm>
                <a:off x="224832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99" name="Google Shape;2799;p47"/>
              <p:cNvSpPr/>
              <p:nvPr/>
            </p:nvSpPr>
            <p:spPr>
              <a:xfrm>
                <a:off x="239769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00" name="Google Shape;2800;p47"/>
              <p:cNvSpPr/>
              <p:nvPr/>
            </p:nvSpPr>
            <p:spPr>
              <a:xfrm>
                <a:off x="254707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01" name="Google Shape;2801;p47"/>
              <p:cNvSpPr/>
              <p:nvPr/>
            </p:nvSpPr>
            <p:spPr>
              <a:xfrm>
                <a:off x="269645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02" name="Google Shape;2802;p47"/>
              <p:cNvSpPr/>
              <p:nvPr/>
            </p:nvSpPr>
            <p:spPr>
              <a:xfrm>
                <a:off x="284582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03" name="Google Shape;2803;p47"/>
              <p:cNvSpPr/>
              <p:nvPr/>
            </p:nvSpPr>
            <p:spPr>
              <a:xfrm>
                <a:off x="299520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04" name="Google Shape;2804;p47"/>
              <p:cNvSpPr/>
              <p:nvPr/>
            </p:nvSpPr>
            <p:spPr>
              <a:xfrm>
                <a:off x="314457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05" name="Google Shape;2805;p47"/>
              <p:cNvSpPr/>
              <p:nvPr/>
            </p:nvSpPr>
            <p:spPr>
              <a:xfrm>
                <a:off x="329395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06" name="Google Shape;2806;p47"/>
              <p:cNvSpPr/>
              <p:nvPr/>
            </p:nvSpPr>
            <p:spPr>
              <a:xfrm>
                <a:off x="344333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07" name="Google Shape;2807;p47"/>
              <p:cNvSpPr/>
              <p:nvPr/>
            </p:nvSpPr>
            <p:spPr>
              <a:xfrm>
                <a:off x="359270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08" name="Google Shape;2808;p47"/>
              <p:cNvSpPr/>
              <p:nvPr/>
            </p:nvSpPr>
            <p:spPr>
              <a:xfrm>
                <a:off x="374208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809" name="Google Shape;2809;p47"/>
            <p:cNvGrpSpPr/>
            <p:nvPr/>
          </p:nvGrpSpPr>
          <p:grpSpPr>
            <a:xfrm>
              <a:off x="12814980" y="4144734"/>
              <a:ext cx="2585112" cy="45720"/>
              <a:chOff x="1202690" y="1488440"/>
              <a:chExt cx="2585112" cy="45720"/>
            </a:xfrm>
          </p:grpSpPr>
          <p:sp>
            <p:nvSpPr>
              <p:cNvPr id="2810" name="Google Shape;2810;p47"/>
              <p:cNvSpPr/>
              <p:nvPr/>
            </p:nvSpPr>
            <p:spPr>
              <a:xfrm>
                <a:off x="120269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11" name="Google Shape;2811;p47"/>
              <p:cNvSpPr/>
              <p:nvPr/>
            </p:nvSpPr>
            <p:spPr>
              <a:xfrm>
                <a:off x="135206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12" name="Google Shape;2812;p47"/>
              <p:cNvSpPr/>
              <p:nvPr/>
            </p:nvSpPr>
            <p:spPr>
              <a:xfrm>
                <a:off x="150144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13" name="Google Shape;2813;p47"/>
              <p:cNvSpPr/>
              <p:nvPr/>
            </p:nvSpPr>
            <p:spPr>
              <a:xfrm>
                <a:off x="165081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14" name="Google Shape;2814;p47"/>
              <p:cNvSpPr/>
              <p:nvPr/>
            </p:nvSpPr>
            <p:spPr>
              <a:xfrm>
                <a:off x="180019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15" name="Google Shape;2815;p47"/>
              <p:cNvSpPr/>
              <p:nvPr/>
            </p:nvSpPr>
            <p:spPr>
              <a:xfrm>
                <a:off x="194957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16" name="Google Shape;2816;p47"/>
              <p:cNvSpPr/>
              <p:nvPr/>
            </p:nvSpPr>
            <p:spPr>
              <a:xfrm>
                <a:off x="209894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17" name="Google Shape;2817;p47"/>
              <p:cNvSpPr/>
              <p:nvPr/>
            </p:nvSpPr>
            <p:spPr>
              <a:xfrm>
                <a:off x="224832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18" name="Google Shape;2818;p47"/>
              <p:cNvSpPr/>
              <p:nvPr/>
            </p:nvSpPr>
            <p:spPr>
              <a:xfrm>
                <a:off x="239769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19" name="Google Shape;2819;p47"/>
              <p:cNvSpPr/>
              <p:nvPr/>
            </p:nvSpPr>
            <p:spPr>
              <a:xfrm>
                <a:off x="254707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20" name="Google Shape;2820;p47"/>
              <p:cNvSpPr/>
              <p:nvPr/>
            </p:nvSpPr>
            <p:spPr>
              <a:xfrm>
                <a:off x="269645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21" name="Google Shape;2821;p47"/>
              <p:cNvSpPr/>
              <p:nvPr/>
            </p:nvSpPr>
            <p:spPr>
              <a:xfrm>
                <a:off x="284582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22" name="Google Shape;2822;p47"/>
              <p:cNvSpPr/>
              <p:nvPr/>
            </p:nvSpPr>
            <p:spPr>
              <a:xfrm>
                <a:off x="299520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23" name="Google Shape;2823;p47"/>
              <p:cNvSpPr/>
              <p:nvPr/>
            </p:nvSpPr>
            <p:spPr>
              <a:xfrm>
                <a:off x="314457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24" name="Google Shape;2824;p47"/>
              <p:cNvSpPr/>
              <p:nvPr/>
            </p:nvSpPr>
            <p:spPr>
              <a:xfrm>
                <a:off x="329395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25" name="Google Shape;2825;p47"/>
              <p:cNvSpPr/>
              <p:nvPr/>
            </p:nvSpPr>
            <p:spPr>
              <a:xfrm>
                <a:off x="344333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26" name="Google Shape;2826;p47"/>
              <p:cNvSpPr/>
              <p:nvPr/>
            </p:nvSpPr>
            <p:spPr>
              <a:xfrm>
                <a:off x="359270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27" name="Google Shape;2827;p47"/>
              <p:cNvSpPr/>
              <p:nvPr/>
            </p:nvSpPr>
            <p:spPr>
              <a:xfrm>
                <a:off x="374208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828" name="Google Shape;2828;p47"/>
            <p:cNvGrpSpPr/>
            <p:nvPr/>
          </p:nvGrpSpPr>
          <p:grpSpPr>
            <a:xfrm>
              <a:off x="12814980" y="4300905"/>
              <a:ext cx="2585112" cy="45720"/>
              <a:chOff x="1202690" y="1488440"/>
              <a:chExt cx="2585112" cy="45720"/>
            </a:xfrm>
          </p:grpSpPr>
          <p:sp>
            <p:nvSpPr>
              <p:cNvPr id="2829" name="Google Shape;2829;p47"/>
              <p:cNvSpPr/>
              <p:nvPr/>
            </p:nvSpPr>
            <p:spPr>
              <a:xfrm>
                <a:off x="120269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30" name="Google Shape;2830;p47"/>
              <p:cNvSpPr/>
              <p:nvPr/>
            </p:nvSpPr>
            <p:spPr>
              <a:xfrm>
                <a:off x="135206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31" name="Google Shape;2831;p47"/>
              <p:cNvSpPr/>
              <p:nvPr/>
            </p:nvSpPr>
            <p:spPr>
              <a:xfrm>
                <a:off x="150144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32" name="Google Shape;2832;p47"/>
              <p:cNvSpPr/>
              <p:nvPr/>
            </p:nvSpPr>
            <p:spPr>
              <a:xfrm>
                <a:off x="165081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33" name="Google Shape;2833;p47"/>
              <p:cNvSpPr/>
              <p:nvPr/>
            </p:nvSpPr>
            <p:spPr>
              <a:xfrm>
                <a:off x="180019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34" name="Google Shape;2834;p47"/>
              <p:cNvSpPr/>
              <p:nvPr/>
            </p:nvSpPr>
            <p:spPr>
              <a:xfrm>
                <a:off x="194957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35" name="Google Shape;2835;p47"/>
              <p:cNvSpPr/>
              <p:nvPr/>
            </p:nvSpPr>
            <p:spPr>
              <a:xfrm>
                <a:off x="209894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36" name="Google Shape;2836;p47"/>
              <p:cNvSpPr/>
              <p:nvPr/>
            </p:nvSpPr>
            <p:spPr>
              <a:xfrm>
                <a:off x="224832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37" name="Google Shape;2837;p47"/>
              <p:cNvSpPr/>
              <p:nvPr/>
            </p:nvSpPr>
            <p:spPr>
              <a:xfrm>
                <a:off x="239769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38" name="Google Shape;2838;p47"/>
              <p:cNvSpPr/>
              <p:nvPr/>
            </p:nvSpPr>
            <p:spPr>
              <a:xfrm>
                <a:off x="254707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39" name="Google Shape;2839;p47"/>
              <p:cNvSpPr/>
              <p:nvPr/>
            </p:nvSpPr>
            <p:spPr>
              <a:xfrm>
                <a:off x="269645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40" name="Google Shape;2840;p47"/>
              <p:cNvSpPr/>
              <p:nvPr/>
            </p:nvSpPr>
            <p:spPr>
              <a:xfrm>
                <a:off x="284582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41" name="Google Shape;2841;p47"/>
              <p:cNvSpPr/>
              <p:nvPr/>
            </p:nvSpPr>
            <p:spPr>
              <a:xfrm>
                <a:off x="299520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42" name="Google Shape;2842;p47"/>
              <p:cNvSpPr/>
              <p:nvPr/>
            </p:nvSpPr>
            <p:spPr>
              <a:xfrm>
                <a:off x="314457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43" name="Google Shape;2843;p47"/>
              <p:cNvSpPr/>
              <p:nvPr/>
            </p:nvSpPr>
            <p:spPr>
              <a:xfrm>
                <a:off x="329395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44" name="Google Shape;2844;p47"/>
              <p:cNvSpPr/>
              <p:nvPr/>
            </p:nvSpPr>
            <p:spPr>
              <a:xfrm>
                <a:off x="344333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45" name="Google Shape;2845;p47"/>
              <p:cNvSpPr/>
              <p:nvPr/>
            </p:nvSpPr>
            <p:spPr>
              <a:xfrm>
                <a:off x="359270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46" name="Google Shape;2846;p47"/>
              <p:cNvSpPr/>
              <p:nvPr/>
            </p:nvSpPr>
            <p:spPr>
              <a:xfrm>
                <a:off x="374208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847" name="Google Shape;2847;p47"/>
            <p:cNvGrpSpPr/>
            <p:nvPr/>
          </p:nvGrpSpPr>
          <p:grpSpPr>
            <a:xfrm>
              <a:off x="12814980" y="4457076"/>
              <a:ext cx="2585112" cy="45720"/>
              <a:chOff x="1202690" y="1488440"/>
              <a:chExt cx="2585112" cy="45720"/>
            </a:xfrm>
          </p:grpSpPr>
          <p:sp>
            <p:nvSpPr>
              <p:cNvPr id="2848" name="Google Shape;2848;p47"/>
              <p:cNvSpPr/>
              <p:nvPr/>
            </p:nvSpPr>
            <p:spPr>
              <a:xfrm>
                <a:off x="120269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49" name="Google Shape;2849;p47"/>
              <p:cNvSpPr/>
              <p:nvPr/>
            </p:nvSpPr>
            <p:spPr>
              <a:xfrm>
                <a:off x="135206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50" name="Google Shape;2850;p47"/>
              <p:cNvSpPr/>
              <p:nvPr/>
            </p:nvSpPr>
            <p:spPr>
              <a:xfrm>
                <a:off x="150144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51" name="Google Shape;2851;p47"/>
              <p:cNvSpPr/>
              <p:nvPr/>
            </p:nvSpPr>
            <p:spPr>
              <a:xfrm>
                <a:off x="165081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52" name="Google Shape;2852;p47"/>
              <p:cNvSpPr/>
              <p:nvPr/>
            </p:nvSpPr>
            <p:spPr>
              <a:xfrm>
                <a:off x="180019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53" name="Google Shape;2853;p47"/>
              <p:cNvSpPr/>
              <p:nvPr/>
            </p:nvSpPr>
            <p:spPr>
              <a:xfrm>
                <a:off x="194957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54" name="Google Shape;2854;p47"/>
              <p:cNvSpPr/>
              <p:nvPr/>
            </p:nvSpPr>
            <p:spPr>
              <a:xfrm>
                <a:off x="209894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55" name="Google Shape;2855;p47"/>
              <p:cNvSpPr/>
              <p:nvPr/>
            </p:nvSpPr>
            <p:spPr>
              <a:xfrm>
                <a:off x="224832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56" name="Google Shape;2856;p47"/>
              <p:cNvSpPr/>
              <p:nvPr/>
            </p:nvSpPr>
            <p:spPr>
              <a:xfrm>
                <a:off x="239769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57" name="Google Shape;2857;p47"/>
              <p:cNvSpPr/>
              <p:nvPr/>
            </p:nvSpPr>
            <p:spPr>
              <a:xfrm>
                <a:off x="254707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58" name="Google Shape;2858;p47"/>
              <p:cNvSpPr/>
              <p:nvPr/>
            </p:nvSpPr>
            <p:spPr>
              <a:xfrm>
                <a:off x="269645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59" name="Google Shape;2859;p47"/>
              <p:cNvSpPr/>
              <p:nvPr/>
            </p:nvSpPr>
            <p:spPr>
              <a:xfrm>
                <a:off x="284582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60" name="Google Shape;2860;p47"/>
              <p:cNvSpPr/>
              <p:nvPr/>
            </p:nvSpPr>
            <p:spPr>
              <a:xfrm>
                <a:off x="299520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61" name="Google Shape;2861;p47"/>
              <p:cNvSpPr/>
              <p:nvPr/>
            </p:nvSpPr>
            <p:spPr>
              <a:xfrm>
                <a:off x="314457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62" name="Google Shape;2862;p47"/>
              <p:cNvSpPr/>
              <p:nvPr/>
            </p:nvSpPr>
            <p:spPr>
              <a:xfrm>
                <a:off x="329395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63" name="Google Shape;2863;p47"/>
              <p:cNvSpPr/>
              <p:nvPr/>
            </p:nvSpPr>
            <p:spPr>
              <a:xfrm>
                <a:off x="344333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64" name="Google Shape;2864;p47"/>
              <p:cNvSpPr/>
              <p:nvPr/>
            </p:nvSpPr>
            <p:spPr>
              <a:xfrm>
                <a:off x="359270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65" name="Google Shape;2865;p47"/>
              <p:cNvSpPr/>
              <p:nvPr/>
            </p:nvSpPr>
            <p:spPr>
              <a:xfrm>
                <a:off x="374208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866" name="Google Shape;2866;p47"/>
            <p:cNvGrpSpPr/>
            <p:nvPr/>
          </p:nvGrpSpPr>
          <p:grpSpPr>
            <a:xfrm>
              <a:off x="12814980" y="4619001"/>
              <a:ext cx="2585112" cy="45720"/>
              <a:chOff x="1202690" y="1488440"/>
              <a:chExt cx="2585112" cy="45720"/>
            </a:xfrm>
          </p:grpSpPr>
          <p:sp>
            <p:nvSpPr>
              <p:cNvPr id="2867" name="Google Shape;2867;p47"/>
              <p:cNvSpPr/>
              <p:nvPr/>
            </p:nvSpPr>
            <p:spPr>
              <a:xfrm>
                <a:off x="120269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68" name="Google Shape;2868;p47"/>
              <p:cNvSpPr/>
              <p:nvPr/>
            </p:nvSpPr>
            <p:spPr>
              <a:xfrm>
                <a:off x="135206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69" name="Google Shape;2869;p47"/>
              <p:cNvSpPr/>
              <p:nvPr/>
            </p:nvSpPr>
            <p:spPr>
              <a:xfrm>
                <a:off x="150144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70" name="Google Shape;2870;p47"/>
              <p:cNvSpPr/>
              <p:nvPr/>
            </p:nvSpPr>
            <p:spPr>
              <a:xfrm>
                <a:off x="165081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71" name="Google Shape;2871;p47"/>
              <p:cNvSpPr/>
              <p:nvPr/>
            </p:nvSpPr>
            <p:spPr>
              <a:xfrm>
                <a:off x="180019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72" name="Google Shape;2872;p47"/>
              <p:cNvSpPr/>
              <p:nvPr/>
            </p:nvSpPr>
            <p:spPr>
              <a:xfrm>
                <a:off x="194957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73" name="Google Shape;2873;p47"/>
              <p:cNvSpPr/>
              <p:nvPr/>
            </p:nvSpPr>
            <p:spPr>
              <a:xfrm>
                <a:off x="209894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74" name="Google Shape;2874;p47"/>
              <p:cNvSpPr/>
              <p:nvPr/>
            </p:nvSpPr>
            <p:spPr>
              <a:xfrm>
                <a:off x="224832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75" name="Google Shape;2875;p47"/>
              <p:cNvSpPr/>
              <p:nvPr/>
            </p:nvSpPr>
            <p:spPr>
              <a:xfrm>
                <a:off x="239769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76" name="Google Shape;2876;p47"/>
              <p:cNvSpPr/>
              <p:nvPr/>
            </p:nvSpPr>
            <p:spPr>
              <a:xfrm>
                <a:off x="254707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77" name="Google Shape;2877;p47"/>
              <p:cNvSpPr/>
              <p:nvPr/>
            </p:nvSpPr>
            <p:spPr>
              <a:xfrm>
                <a:off x="269645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78" name="Google Shape;2878;p47"/>
              <p:cNvSpPr/>
              <p:nvPr/>
            </p:nvSpPr>
            <p:spPr>
              <a:xfrm>
                <a:off x="284582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79" name="Google Shape;2879;p47"/>
              <p:cNvSpPr/>
              <p:nvPr/>
            </p:nvSpPr>
            <p:spPr>
              <a:xfrm>
                <a:off x="299520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80" name="Google Shape;2880;p47"/>
              <p:cNvSpPr/>
              <p:nvPr/>
            </p:nvSpPr>
            <p:spPr>
              <a:xfrm>
                <a:off x="3144578"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81" name="Google Shape;2881;p47"/>
              <p:cNvSpPr/>
              <p:nvPr/>
            </p:nvSpPr>
            <p:spPr>
              <a:xfrm>
                <a:off x="3293954"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82" name="Google Shape;2882;p47"/>
              <p:cNvSpPr/>
              <p:nvPr/>
            </p:nvSpPr>
            <p:spPr>
              <a:xfrm>
                <a:off x="3443330"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83" name="Google Shape;2883;p47"/>
              <p:cNvSpPr/>
              <p:nvPr/>
            </p:nvSpPr>
            <p:spPr>
              <a:xfrm>
                <a:off x="3592706"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84" name="Google Shape;2884;p47"/>
              <p:cNvSpPr/>
              <p:nvPr/>
            </p:nvSpPr>
            <p:spPr>
              <a:xfrm>
                <a:off x="3742082" y="1488440"/>
                <a:ext cx="45720" cy="45720"/>
              </a:xfrm>
              <a:prstGeom prst="ellipse">
                <a:avLst/>
              </a:pr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9" name="Shape 2889"/>
        <p:cNvGrpSpPr/>
        <p:nvPr/>
      </p:nvGrpSpPr>
      <p:grpSpPr>
        <a:xfrm>
          <a:off x="0" y="0"/>
          <a:ext cx="0" cy="0"/>
          <a:chOff x="0" y="0"/>
          <a:chExt cx="0" cy="0"/>
        </a:xfrm>
      </p:grpSpPr>
      <p:sp>
        <p:nvSpPr>
          <p:cNvPr id="2890" name="Google Shape;2890;p48"/>
          <p:cNvSpPr/>
          <p:nvPr/>
        </p:nvSpPr>
        <p:spPr>
          <a:xfrm>
            <a:off x="5476142" y="0"/>
            <a:ext cx="6715855" cy="6872512"/>
          </a:xfrm>
          <a:prstGeom prst="rect">
            <a:avLst/>
          </a:prstGeom>
          <a:solidFill>
            <a:srgbClr val="F2F2F2">
              <a:alpha val="34901"/>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91" name="Google Shape;2891;p48"/>
          <p:cNvSpPr/>
          <p:nvPr>
            <p:ph idx="2" type="pic"/>
          </p:nvPr>
        </p:nvSpPr>
        <p:spPr>
          <a:xfrm>
            <a:off x="5476142" y="2000220"/>
            <a:ext cx="2768591" cy="3333385"/>
          </a:xfrm>
          <a:prstGeom prst="rect">
            <a:avLst/>
          </a:prstGeom>
          <a:noFill/>
          <a:ln>
            <a:noFill/>
          </a:ln>
        </p:spPr>
      </p:sp>
      <p:sp>
        <p:nvSpPr>
          <p:cNvPr id="2892" name="Google Shape;2892;p48"/>
          <p:cNvSpPr txBox="1"/>
          <p:nvPr/>
        </p:nvSpPr>
        <p:spPr>
          <a:xfrm>
            <a:off x="484763" y="3604577"/>
            <a:ext cx="3003518" cy="622478"/>
          </a:xfrm>
          <a:prstGeom prst="rect">
            <a:avLst/>
          </a:prstGeom>
          <a:noFill/>
          <a:ln>
            <a:noFill/>
          </a:ln>
        </p:spPr>
        <p:txBody>
          <a:bodyPr anchorCtr="0" anchor="t" bIns="45700" lIns="91425" spcFirstLastPara="1" rIns="91425" wrap="square" tIns="45700">
            <a:spAutoFit/>
          </a:bodyPr>
          <a:lstStyle/>
          <a:p>
            <a:pPr indent="0" lvl="0" marL="0" marR="0" rtl="0" algn="l">
              <a:lnSpc>
                <a:spcPct val="127272"/>
              </a:lnSpc>
              <a:spcBef>
                <a:spcPts val="0"/>
              </a:spcBef>
              <a:spcAft>
                <a:spcPts val="0"/>
              </a:spcAft>
              <a:buNone/>
            </a:pPr>
            <a:r>
              <a:rPr b="0" i="0" lang="en-US" sz="1100">
                <a:solidFill>
                  <a:srgbClr val="000000"/>
                </a:solidFill>
                <a:latin typeface="Open Sans"/>
                <a:ea typeface="Open Sans"/>
                <a:cs typeface="Open Sans"/>
                <a:sym typeface="Open Sans"/>
              </a:rPr>
              <a:t>Lorem ipsum dolor sit a met, connecter adipescent elite. Mauri's Ut ipsum ac ligula, qualm fermentum</a:t>
            </a:r>
            <a:endParaRPr/>
          </a:p>
        </p:txBody>
      </p:sp>
      <p:sp>
        <p:nvSpPr>
          <p:cNvPr id="2893" name="Google Shape;2893;p48"/>
          <p:cNvSpPr txBox="1"/>
          <p:nvPr/>
        </p:nvSpPr>
        <p:spPr>
          <a:xfrm>
            <a:off x="471539" y="625558"/>
            <a:ext cx="5522862"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Team </a:t>
            </a:r>
            <a:r>
              <a:rPr lang="en-US" sz="4000">
                <a:solidFill>
                  <a:schemeClr val="dk1"/>
                </a:solidFill>
                <a:latin typeface="DM Sans"/>
                <a:ea typeface="DM Sans"/>
                <a:cs typeface="DM Sans"/>
                <a:sym typeface="DM Sans"/>
              </a:rPr>
              <a:t>Leader</a:t>
            </a:r>
            <a:endParaRPr/>
          </a:p>
        </p:txBody>
      </p:sp>
      <p:cxnSp>
        <p:nvCxnSpPr>
          <p:cNvPr id="2894" name="Google Shape;2894;p48"/>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2895" name="Google Shape;2895;p48"/>
          <p:cNvSpPr txBox="1"/>
          <p:nvPr/>
        </p:nvSpPr>
        <p:spPr>
          <a:xfrm>
            <a:off x="9387791" y="2359307"/>
            <a:ext cx="1952741" cy="387286"/>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lang="en-US" sz="2000">
                <a:solidFill>
                  <a:schemeClr val="dk1"/>
                </a:solidFill>
                <a:latin typeface="Inter"/>
                <a:ea typeface="Inter"/>
                <a:cs typeface="Inter"/>
                <a:sym typeface="Inter"/>
              </a:rPr>
              <a:t>Marry Smith</a:t>
            </a:r>
            <a:endParaRPr sz="3200">
              <a:solidFill>
                <a:schemeClr val="dk1"/>
              </a:solidFill>
              <a:latin typeface="Inter"/>
              <a:ea typeface="Inter"/>
              <a:cs typeface="Inter"/>
              <a:sym typeface="Inter"/>
            </a:endParaRPr>
          </a:p>
        </p:txBody>
      </p:sp>
      <p:sp>
        <p:nvSpPr>
          <p:cNvPr id="2896" name="Google Shape;2896;p48"/>
          <p:cNvSpPr txBox="1"/>
          <p:nvPr/>
        </p:nvSpPr>
        <p:spPr>
          <a:xfrm>
            <a:off x="9395411" y="2724630"/>
            <a:ext cx="1588825"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a:ea typeface="Inter"/>
                <a:cs typeface="Inter"/>
                <a:sym typeface="Inter"/>
              </a:rPr>
              <a:t>Position here</a:t>
            </a:r>
            <a:endParaRPr sz="1200">
              <a:solidFill>
                <a:schemeClr val="dk1"/>
              </a:solidFill>
              <a:latin typeface="Inter"/>
              <a:ea typeface="Inter"/>
              <a:cs typeface="Inter"/>
              <a:sym typeface="Inter"/>
            </a:endParaRPr>
          </a:p>
        </p:txBody>
      </p:sp>
      <p:sp>
        <p:nvSpPr>
          <p:cNvPr id="2897" name="Google Shape;2897;p48"/>
          <p:cNvSpPr/>
          <p:nvPr/>
        </p:nvSpPr>
        <p:spPr>
          <a:xfrm>
            <a:off x="9557750" y="3122462"/>
            <a:ext cx="43646" cy="80239"/>
          </a:xfrm>
          <a:custGeom>
            <a:rect b="b" l="l" r="r" t="t"/>
            <a:pathLst>
              <a:path extrusionOk="0" h="74" w="38">
                <a:moveTo>
                  <a:pt x="11" y="17"/>
                </a:moveTo>
                <a:cubicBezTo>
                  <a:pt x="11" y="28"/>
                  <a:pt x="11" y="28"/>
                  <a:pt x="11" y="28"/>
                </a:cubicBezTo>
                <a:cubicBezTo>
                  <a:pt x="0" y="28"/>
                  <a:pt x="0" y="28"/>
                  <a:pt x="0" y="28"/>
                </a:cubicBezTo>
                <a:cubicBezTo>
                  <a:pt x="0" y="40"/>
                  <a:pt x="0" y="40"/>
                  <a:pt x="0" y="40"/>
                </a:cubicBezTo>
                <a:cubicBezTo>
                  <a:pt x="11" y="40"/>
                  <a:pt x="11" y="40"/>
                  <a:pt x="11" y="40"/>
                </a:cubicBezTo>
                <a:cubicBezTo>
                  <a:pt x="11" y="74"/>
                  <a:pt x="11" y="74"/>
                  <a:pt x="11" y="74"/>
                </a:cubicBezTo>
                <a:cubicBezTo>
                  <a:pt x="25" y="74"/>
                  <a:pt x="25" y="74"/>
                  <a:pt x="25" y="74"/>
                </a:cubicBezTo>
                <a:cubicBezTo>
                  <a:pt x="25" y="40"/>
                  <a:pt x="25" y="40"/>
                  <a:pt x="25" y="40"/>
                </a:cubicBezTo>
                <a:cubicBezTo>
                  <a:pt x="38" y="40"/>
                  <a:pt x="38" y="40"/>
                  <a:pt x="38" y="40"/>
                </a:cubicBezTo>
                <a:cubicBezTo>
                  <a:pt x="38" y="28"/>
                  <a:pt x="38" y="28"/>
                  <a:pt x="38" y="28"/>
                </a:cubicBezTo>
                <a:cubicBezTo>
                  <a:pt x="25" y="28"/>
                  <a:pt x="25" y="28"/>
                  <a:pt x="25" y="28"/>
                </a:cubicBezTo>
                <a:cubicBezTo>
                  <a:pt x="25" y="19"/>
                  <a:pt x="25" y="19"/>
                  <a:pt x="25" y="19"/>
                </a:cubicBezTo>
                <a:cubicBezTo>
                  <a:pt x="25" y="15"/>
                  <a:pt x="25" y="12"/>
                  <a:pt x="32" y="12"/>
                </a:cubicBezTo>
                <a:cubicBezTo>
                  <a:pt x="38" y="12"/>
                  <a:pt x="38" y="12"/>
                  <a:pt x="38" y="12"/>
                </a:cubicBezTo>
                <a:cubicBezTo>
                  <a:pt x="38" y="0"/>
                  <a:pt x="38" y="0"/>
                  <a:pt x="38" y="0"/>
                </a:cubicBezTo>
                <a:cubicBezTo>
                  <a:pt x="28" y="0"/>
                  <a:pt x="28" y="0"/>
                  <a:pt x="28" y="0"/>
                </a:cubicBezTo>
                <a:cubicBezTo>
                  <a:pt x="18" y="0"/>
                  <a:pt x="11" y="7"/>
                  <a:pt x="11" y="17"/>
                </a:cubicBez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98" name="Google Shape;2898;p48"/>
          <p:cNvSpPr/>
          <p:nvPr/>
        </p:nvSpPr>
        <p:spPr>
          <a:xfrm>
            <a:off x="9494203" y="3077211"/>
            <a:ext cx="170740" cy="170740"/>
          </a:xfrm>
          <a:prstGeom prst="ellipse">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99" name="Google Shape;2899;p48"/>
          <p:cNvSpPr/>
          <p:nvPr/>
        </p:nvSpPr>
        <p:spPr>
          <a:xfrm>
            <a:off x="9799405" y="3129075"/>
            <a:ext cx="77594" cy="67013"/>
          </a:xfrm>
          <a:custGeom>
            <a:rect b="b" l="l" r="r" t="t"/>
            <a:pathLst>
              <a:path extrusionOk="0" h="61" w="71">
                <a:moveTo>
                  <a:pt x="62" y="11"/>
                </a:moveTo>
                <a:cubicBezTo>
                  <a:pt x="67" y="7"/>
                  <a:pt x="67" y="7"/>
                  <a:pt x="67" y="7"/>
                </a:cubicBezTo>
                <a:cubicBezTo>
                  <a:pt x="68" y="6"/>
                  <a:pt x="69" y="5"/>
                  <a:pt x="70" y="3"/>
                </a:cubicBezTo>
                <a:cubicBezTo>
                  <a:pt x="68" y="4"/>
                  <a:pt x="65" y="5"/>
                  <a:pt x="63" y="5"/>
                </a:cubicBezTo>
                <a:cubicBezTo>
                  <a:pt x="62" y="6"/>
                  <a:pt x="61" y="5"/>
                  <a:pt x="60" y="5"/>
                </a:cubicBezTo>
                <a:cubicBezTo>
                  <a:pt x="56" y="1"/>
                  <a:pt x="50" y="0"/>
                  <a:pt x="45" y="2"/>
                </a:cubicBezTo>
                <a:cubicBezTo>
                  <a:pt x="40" y="3"/>
                  <a:pt x="37" y="7"/>
                  <a:pt x="35" y="12"/>
                </a:cubicBezTo>
                <a:cubicBezTo>
                  <a:pt x="35" y="14"/>
                  <a:pt x="35" y="16"/>
                  <a:pt x="35" y="17"/>
                </a:cubicBezTo>
                <a:cubicBezTo>
                  <a:pt x="35" y="18"/>
                  <a:pt x="35" y="19"/>
                  <a:pt x="35" y="19"/>
                </a:cubicBezTo>
                <a:cubicBezTo>
                  <a:pt x="34" y="20"/>
                  <a:pt x="34" y="20"/>
                  <a:pt x="33" y="20"/>
                </a:cubicBezTo>
                <a:cubicBezTo>
                  <a:pt x="21" y="19"/>
                  <a:pt x="10" y="13"/>
                  <a:pt x="2" y="4"/>
                </a:cubicBezTo>
                <a:cubicBezTo>
                  <a:pt x="1" y="6"/>
                  <a:pt x="0" y="9"/>
                  <a:pt x="0" y="11"/>
                </a:cubicBezTo>
                <a:cubicBezTo>
                  <a:pt x="0" y="15"/>
                  <a:pt x="2" y="19"/>
                  <a:pt x="5" y="21"/>
                </a:cubicBezTo>
                <a:cubicBezTo>
                  <a:pt x="9" y="26"/>
                  <a:pt x="9" y="26"/>
                  <a:pt x="9" y="26"/>
                </a:cubicBezTo>
                <a:cubicBezTo>
                  <a:pt x="3" y="24"/>
                  <a:pt x="3" y="24"/>
                  <a:pt x="3" y="24"/>
                </a:cubicBezTo>
                <a:cubicBezTo>
                  <a:pt x="2" y="24"/>
                  <a:pt x="1" y="24"/>
                  <a:pt x="0" y="23"/>
                </a:cubicBezTo>
                <a:cubicBezTo>
                  <a:pt x="1" y="29"/>
                  <a:pt x="4" y="33"/>
                  <a:pt x="9" y="36"/>
                </a:cubicBezTo>
                <a:cubicBezTo>
                  <a:pt x="16" y="39"/>
                  <a:pt x="16" y="39"/>
                  <a:pt x="16" y="39"/>
                </a:cubicBezTo>
                <a:cubicBezTo>
                  <a:pt x="8" y="39"/>
                  <a:pt x="8" y="39"/>
                  <a:pt x="8" y="39"/>
                </a:cubicBezTo>
                <a:cubicBezTo>
                  <a:pt x="7" y="39"/>
                  <a:pt x="7" y="39"/>
                  <a:pt x="6" y="39"/>
                </a:cubicBezTo>
                <a:cubicBezTo>
                  <a:pt x="8" y="43"/>
                  <a:pt x="13" y="47"/>
                  <a:pt x="18" y="48"/>
                </a:cubicBezTo>
                <a:cubicBezTo>
                  <a:pt x="22" y="48"/>
                  <a:pt x="22" y="48"/>
                  <a:pt x="22" y="48"/>
                </a:cubicBezTo>
                <a:cubicBezTo>
                  <a:pt x="19" y="51"/>
                  <a:pt x="19" y="51"/>
                  <a:pt x="19" y="51"/>
                </a:cubicBezTo>
                <a:cubicBezTo>
                  <a:pt x="13" y="54"/>
                  <a:pt x="7" y="56"/>
                  <a:pt x="0" y="56"/>
                </a:cubicBezTo>
                <a:cubicBezTo>
                  <a:pt x="0" y="56"/>
                  <a:pt x="0" y="56"/>
                  <a:pt x="0" y="56"/>
                </a:cubicBezTo>
                <a:cubicBezTo>
                  <a:pt x="6" y="60"/>
                  <a:pt x="13" y="61"/>
                  <a:pt x="21" y="61"/>
                </a:cubicBezTo>
                <a:cubicBezTo>
                  <a:pt x="28" y="61"/>
                  <a:pt x="34" y="60"/>
                  <a:pt x="40" y="57"/>
                </a:cubicBezTo>
                <a:cubicBezTo>
                  <a:pt x="45" y="55"/>
                  <a:pt x="50" y="52"/>
                  <a:pt x="54" y="47"/>
                </a:cubicBezTo>
                <a:cubicBezTo>
                  <a:pt x="57" y="43"/>
                  <a:pt x="60" y="38"/>
                  <a:pt x="62" y="33"/>
                </a:cubicBezTo>
                <a:cubicBezTo>
                  <a:pt x="64" y="28"/>
                  <a:pt x="65" y="23"/>
                  <a:pt x="65" y="18"/>
                </a:cubicBezTo>
                <a:cubicBezTo>
                  <a:pt x="65" y="17"/>
                  <a:pt x="65" y="17"/>
                  <a:pt x="65" y="17"/>
                </a:cubicBezTo>
                <a:cubicBezTo>
                  <a:pt x="65" y="16"/>
                  <a:pt x="65" y="15"/>
                  <a:pt x="67" y="14"/>
                </a:cubicBezTo>
                <a:cubicBezTo>
                  <a:pt x="68" y="12"/>
                  <a:pt x="70" y="11"/>
                  <a:pt x="71" y="9"/>
                </a:cubicBezTo>
                <a:cubicBezTo>
                  <a:pt x="70" y="9"/>
                  <a:pt x="69" y="10"/>
                  <a:pt x="68" y="10"/>
                </a:cubicBezTo>
                <a:cubicBezTo>
                  <a:pt x="62" y="11"/>
                  <a:pt x="62" y="11"/>
                  <a:pt x="62" y="11"/>
                </a:cubicBez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00" name="Google Shape;2900;p48"/>
          <p:cNvSpPr/>
          <p:nvPr/>
        </p:nvSpPr>
        <p:spPr>
          <a:xfrm>
            <a:off x="9752832" y="3077211"/>
            <a:ext cx="170740" cy="170740"/>
          </a:xfrm>
          <a:prstGeom prst="ellipse">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01" name="Google Shape;2901;p48"/>
          <p:cNvSpPr/>
          <p:nvPr/>
        </p:nvSpPr>
        <p:spPr>
          <a:xfrm>
            <a:off x="10052965" y="3134366"/>
            <a:ext cx="55991" cy="56432"/>
          </a:xfrm>
          <a:custGeom>
            <a:rect b="b" l="l" r="r" t="t"/>
            <a:pathLst>
              <a:path extrusionOk="0" h="51" w="52">
                <a:moveTo>
                  <a:pt x="51" y="20"/>
                </a:moveTo>
                <a:cubicBezTo>
                  <a:pt x="51" y="19"/>
                  <a:pt x="51" y="19"/>
                  <a:pt x="51" y="19"/>
                </a:cubicBezTo>
                <a:cubicBezTo>
                  <a:pt x="25" y="19"/>
                  <a:pt x="25" y="19"/>
                  <a:pt x="25" y="19"/>
                </a:cubicBezTo>
                <a:cubicBezTo>
                  <a:pt x="25" y="31"/>
                  <a:pt x="25" y="31"/>
                  <a:pt x="25" y="31"/>
                </a:cubicBezTo>
                <a:cubicBezTo>
                  <a:pt x="38" y="31"/>
                  <a:pt x="38" y="31"/>
                  <a:pt x="38" y="31"/>
                </a:cubicBezTo>
                <a:cubicBezTo>
                  <a:pt x="36" y="36"/>
                  <a:pt x="32" y="39"/>
                  <a:pt x="26" y="39"/>
                </a:cubicBezTo>
                <a:cubicBezTo>
                  <a:pt x="19" y="39"/>
                  <a:pt x="12" y="33"/>
                  <a:pt x="12" y="25"/>
                </a:cubicBezTo>
                <a:cubicBezTo>
                  <a:pt x="12" y="18"/>
                  <a:pt x="19" y="12"/>
                  <a:pt x="26" y="12"/>
                </a:cubicBezTo>
                <a:cubicBezTo>
                  <a:pt x="30" y="12"/>
                  <a:pt x="33" y="13"/>
                  <a:pt x="35" y="15"/>
                </a:cubicBezTo>
                <a:cubicBezTo>
                  <a:pt x="36" y="16"/>
                  <a:pt x="36" y="16"/>
                  <a:pt x="36" y="16"/>
                </a:cubicBezTo>
                <a:cubicBezTo>
                  <a:pt x="45" y="7"/>
                  <a:pt x="45" y="7"/>
                  <a:pt x="45" y="7"/>
                </a:cubicBezTo>
                <a:cubicBezTo>
                  <a:pt x="44" y="6"/>
                  <a:pt x="44" y="6"/>
                  <a:pt x="44" y="6"/>
                </a:cubicBezTo>
                <a:cubicBezTo>
                  <a:pt x="40" y="2"/>
                  <a:pt x="34" y="0"/>
                  <a:pt x="26" y="0"/>
                </a:cubicBezTo>
                <a:cubicBezTo>
                  <a:pt x="12" y="0"/>
                  <a:pt x="0" y="11"/>
                  <a:pt x="0" y="25"/>
                </a:cubicBezTo>
                <a:cubicBezTo>
                  <a:pt x="0" y="40"/>
                  <a:pt x="12" y="51"/>
                  <a:pt x="26" y="51"/>
                </a:cubicBezTo>
                <a:cubicBezTo>
                  <a:pt x="40" y="51"/>
                  <a:pt x="49" y="43"/>
                  <a:pt x="51" y="31"/>
                </a:cubicBezTo>
                <a:cubicBezTo>
                  <a:pt x="52" y="29"/>
                  <a:pt x="52" y="27"/>
                  <a:pt x="52" y="25"/>
                </a:cubicBezTo>
                <a:cubicBezTo>
                  <a:pt x="52" y="24"/>
                  <a:pt x="52" y="21"/>
                  <a:pt x="51" y="20"/>
                </a:cubicBez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02" name="Google Shape;2902;p48"/>
          <p:cNvSpPr/>
          <p:nvPr/>
        </p:nvSpPr>
        <p:spPr>
          <a:xfrm>
            <a:off x="10112484" y="3146711"/>
            <a:ext cx="28216" cy="27775"/>
          </a:xfrm>
          <a:custGeom>
            <a:rect b="b" l="l" r="r" t="t"/>
            <a:pathLst>
              <a:path extrusionOk="0" h="25" w="26">
                <a:moveTo>
                  <a:pt x="17" y="8"/>
                </a:moveTo>
                <a:cubicBezTo>
                  <a:pt x="17" y="0"/>
                  <a:pt x="17" y="0"/>
                  <a:pt x="17" y="0"/>
                </a:cubicBezTo>
                <a:cubicBezTo>
                  <a:pt x="8" y="0"/>
                  <a:pt x="8" y="0"/>
                  <a:pt x="8" y="0"/>
                </a:cubicBezTo>
                <a:cubicBezTo>
                  <a:pt x="8" y="8"/>
                  <a:pt x="8" y="8"/>
                  <a:pt x="8" y="8"/>
                </a:cubicBezTo>
                <a:cubicBezTo>
                  <a:pt x="0" y="8"/>
                  <a:pt x="0" y="8"/>
                  <a:pt x="0" y="8"/>
                </a:cubicBezTo>
                <a:cubicBezTo>
                  <a:pt x="0" y="17"/>
                  <a:pt x="0" y="17"/>
                  <a:pt x="0" y="17"/>
                </a:cubicBezTo>
                <a:cubicBezTo>
                  <a:pt x="8" y="17"/>
                  <a:pt x="8" y="17"/>
                  <a:pt x="8" y="17"/>
                </a:cubicBezTo>
                <a:cubicBezTo>
                  <a:pt x="8" y="25"/>
                  <a:pt x="8" y="25"/>
                  <a:pt x="8" y="25"/>
                </a:cubicBezTo>
                <a:cubicBezTo>
                  <a:pt x="17" y="25"/>
                  <a:pt x="17" y="25"/>
                  <a:pt x="17" y="25"/>
                </a:cubicBezTo>
                <a:cubicBezTo>
                  <a:pt x="17" y="17"/>
                  <a:pt x="17" y="17"/>
                  <a:pt x="17" y="17"/>
                </a:cubicBezTo>
                <a:cubicBezTo>
                  <a:pt x="26" y="17"/>
                  <a:pt x="26" y="17"/>
                  <a:pt x="26" y="17"/>
                </a:cubicBezTo>
                <a:cubicBezTo>
                  <a:pt x="26" y="8"/>
                  <a:pt x="26" y="8"/>
                  <a:pt x="26" y="8"/>
                </a:cubicBezTo>
                <a:lnTo>
                  <a:pt x="17" y="8"/>
                </a:ln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03" name="Google Shape;2903;p48"/>
          <p:cNvSpPr/>
          <p:nvPr/>
        </p:nvSpPr>
        <p:spPr>
          <a:xfrm>
            <a:off x="10011462" y="3077211"/>
            <a:ext cx="170741" cy="170741"/>
          </a:xfrm>
          <a:prstGeom prst="ellipse">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04" name="Google Shape;2904;p48"/>
          <p:cNvSpPr txBox="1"/>
          <p:nvPr/>
        </p:nvSpPr>
        <p:spPr>
          <a:xfrm>
            <a:off x="484763" y="1923919"/>
            <a:ext cx="2535463" cy="823302"/>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lang="en-US" sz="1600">
                <a:solidFill>
                  <a:schemeClr val="dk1"/>
                </a:solidFill>
                <a:latin typeface="Inter"/>
                <a:ea typeface="Inter"/>
                <a:cs typeface="Inter"/>
                <a:sym typeface="Inter"/>
              </a:rPr>
              <a:t>Creative Idea Marketing is Better for Other Marketing</a:t>
            </a:r>
            <a:endParaRPr sz="2400">
              <a:solidFill>
                <a:schemeClr val="dk1"/>
              </a:solidFill>
              <a:latin typeface="Inter"/>
              <a:ea typeface="Inter"/>
              <a:cs typeface="Inter"/>
              <a:sym typeface="Inter"/>
            </a:endParaRPr>
          </a:p>
        </p:txBody>
      </p:sp>
      <p:sp>
        <p:nvSpPr>
          <p:cNvPr id="2905" name="Google Shape;2905;p48"/>
          <p:cNvSpPr txBox="1"/>
          <p:nvPr/>
        </p:nvSpPr>
        <p:spPr>
          <a:xfrm>
            <a:off x="9409685" y="4605592"/>
            <a:ext cx="603715" cy="339901"/>
          </a:xfrm>
          <a:prstGeom prst="rect">
            <a:avLst/>
          </a:prstGeom>
          <a:noFill/>
          <a:ln>
            <a:noFill/>
          </a:ln>
        </p:spPr>
        <p:txBody>
          <a:bodyPr anchorCtr="0" anchor="t" bIns="45700" lIns="91425" spcFirstLastPara="1" rIns="91425" wrap="square" tIns="45700">
            <a:spAutoFit/>
          </a:bodyPr>
          <a:lstStyle/>
          <a:p>
            <a:pPr indent="0" lvl="0" marL="0" marR="0" rtl="0" algn="l">
              <a:lnSpc>
                <a:spcPct val="142857"/>
              </a:lnSpc>
              <a:spcBef>
                <a:spcPts val="0"/>
              </a:spcBef>
              <a:spcAft>
                <a:spcPts val="0"/>
              </a:spcAft>
              <a:buNone/>
            </a:pPr>
            <a:r>
              <a:rPr b="0" i="0" lang="en-US" sz="700">
                <a:solidFill>
                  <a:srgbClr val="000000"/>
                </a:solidFill>
                <a:latin typeface="Open Sans"/>
                <a:ea typeface="Open Sans"/>
                <a:cs typeface="Open Sans"/>
                <a:sym typeface="Open Sans"/>
              </a:rPr>
              <a:t>Elements 01</a:t>
            </a:r>
            <a:endParaRPr/>
          </a:p>
        </p:txBody>
      </p:sp>
      <p:sp>
        <p:nvSpPr>
          <p:cNvPr id="2906" name="Google Shape;2906;p48"/>
          <p:cNvSpPr txBox="1"/>
          <p:nvPr/>
        </p:nvSpPr>
        <p:spPr>
          <a:xfrm>
            <a:off x="10171553" y="4605592"/>
            <a:ext cx="603715" cy="339901"/>
          </a:xfrm>
          <a:prstGeom prst="rect">
            <a:avLst/>
          </a:prstGeom>
          <a:noFill/>
          <a:ln>
            <a:noFill/>
          </a:ln>
        </p:spPr>
        <p:txBody>
          <a:bodyPr anchorCtr="0" anchor="t" bIns="45700" lIns="91425" spcFirstLastPara="1" rIns="91425" wrap="square" tIns="45700">
            <a:spAutoFit/>
          </a:bodyPr>
          <a:lstStyle/>
          <a:p>
            <a:pPr indent="0" lvl="0" marL="0" marR="0" rtl="0" algn="l">
              <a:lnSpc>
                <a:spcPct val="142857"/>
              </a:lnSpc>
              <a:spcBef>
                <a:spcPts val="0"/>
              </a:spcBef>
              <a:spcAft>
                <a:spcPts val="0"/>
              </a:spcAft>
              <a:buNone/>
            </a:pPr>
            <a:r>
              <a:rPr b="0" i="0" lang="en-US" sz="700">
                <a:solidFill>
                  <a:srgbClr val="000000"/>
                </a:solidFill>
                <a:latin typeface="Open Sans"/>
                <a:ea typeface="Open Sans"/>
                <a:cs typeface="Open Sans"/>
                <a:sym typeface="Open Sans"/>
              </a:rPr>
              <a:t>Elements 02</a:t>
            </a:r>
            <a:endParaRPr/>
          </a:p>
        </p:txBody>
      </p:sp>
      <p:sp>
        <p:nvSpPr>
          <p:cNvPr id="2907" name="Google Shape;2907;p48"/>
          <p:cNvSpPr txBox="1"/>
          <p:nvPr/>
        </p:nvSpPr>
        <p:spPr>
          <a:xfrm>
            <a:off x="11021867" y="4605592"/>
            <a:ext cx="575221" cy="339901"/>
          </a:xfrm>
          <a:prstGeom prst="rect">
            <a:avLst/>
          </a:prstGeom>
          <a:noFill/>
          <a:ln>
            <a:noFill/>
          </a:ln>
        </p:spPr>
        <p:txBody>
          <a:bodyPr anchorCtr="0" anchor="t" bIns="45700" lIns="91425" spcFirstLastPara="1" rIns="91425" wrap="square" tIns="45700">
            <a:spAutoFit/>
          </a:bodyPr>
          <a:lstStyle/>
          <a:p>
            <a:pPr indent="0" lvl="0" marL="0" marR="0" rtl="0" algn="l">
              <a:lnSpc>
                <a:spcPct val="142857"/>
              </a:lnSpc>
              <a:spcBef>
                <a:spcPts val="0"/>
              </a:spcBef>
              <a:spcAft>
                <a:spcPts val="0"/>
              </a:spcAft>
              <a:buNone/>
            </a:pPr>
            <a:r>
              <a:rPr b="0" i="0" lang="en-US" sz="700">
                <a:solidFill>
                  <a:srgbClr val="000000"/>
                </a:solidFill>
                <a:latin typeface="Open Sans"/>
                <a:ea typeface="Open Sans"/>
                <a:cs typeface="Open Sans"/>
                <a:sym typeface="Open Sans"/>
              </a:rPr>
              <a:t>Elements 03</a:t>
            </a:r>
            <a:endParaRPr/>
          </a:p>
        </p:txBody>
      </p:sp>
      <p:sp>
        <p:nvSpPr>
          <p:cNvPr id="2908" name="Google Shape;2908;p48"/>
          <p:cNvSpPr/>
          <p:nvPr/>
        </p:nvSpPr>
        <p:spPr>
          <a:xfrm>
            <a:off x="9502611" y="4296624"/>
            <a:ext cx="2094477" cy="23440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09" name="Google Shape;2909;p48"/>
          <p:cNvSpPr/>
          <p:nvPr/>
        </p:nvSpPr>
        <p:spPr>
          <a:xfrm>
            <a:off x="10013400" y="4296624"/>
            <a:ext cx="781110" cy="234402"/>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10" name="Google Shape;2910;p48"/>
          <p:cNvSpPr/>
          <p:nvPr/>
        </p:nvSpPr>
        <p:spPr>
          <a:xfrm>
            <a:off x="9502611" y="4296624"/>
            <a:ext cx="510789" cy="23440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11" name="Google Shape;2911;p48"/>
          <p:cNvSpPr txBox="1"/>
          <p:nvPr/>
        </p:nvSpPr>
        <p:spPr>
          <a:xfrm>
            <a:off x="11041364" y="4322775"/>
            <a:ext cx="428658"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75%</a:t>
            </a:r>
            <a:endParaRPr sz="1000">
              <a:solidFill>
                <a:schemeClr val="dk1"/>
              </a:solidFill>
              <a:latin typeface="Inter"/>
              <a:ea typeface="Inter"/>
              <a:cs typeface="Inter"/>
              <a:sym typeface="Inter"/>
            </a:endParaRPr>
          </a:p>
        </p:txBody>
      </p:sp>
      <p:sp>
        <p:nvSpPr>
          <p:cNvPr id="2912" name="Google Shape;2912;p48"/>
          <p:cNvSpPr txBox="1"/>
          <p:nvPr/>
        </p:nvSpPr>
        <p:spPr>
          <a:xfrm>
            <a:off x="10195979" y="4322775"/>
            <a:ext cx="43741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lt1"/>
                </a:solidFill>
                <a:latin typeface="Inter"/>
                <a:ea typeface="Inter"/>
                <a:cs typeface="Inter"/>
                <a:sym typeface="Inter"/>
              </a:rPr>
              <a:t>55%</a:t>
            </a:r>
            <a:endParaRPr sz="1000">
              <a:solidFill>
                <a:schemeClr val="lt1"/>
              </a:solidFill>
              <a:latin typeface="Inter"/>
              <a:ea typeface="Inter"/>
              <a:cs typeface="Inter"/>
              <a:sym typeface="Inter"/>
            </a:endParaRPr>
          </a:p>
        </p:txBody>
      </p:sp>
      <p:sp>
        <p:nvSpPr>
          <p:cNvPr id="2913" name="Google Shape;2913;p48"/>
          <p:cNvSpPr txBox="1"/>
          <p:nvPr/>
        </p:nvSpPr>
        <p:spPr>
          <a:xfrm>
            <a:off x="9588526" y="4322775"/>
            <a:ext cx="43741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lt1"/>
                </a:solidFill>
                <a:latin typeface="Inter"/>
                <a:ea typeface="Inter"/>
                <a:cs typeface="Inter"/>
                <a:sym typeface="Inter"/>
              </a:rPr>
              <a:t>15%</a:t>
            </a:r>
            <a:endParaRPr sz="1000">
              <a:solidFill>
                <a:schemeClr val="lt1"/>
              </a:solidFill>
              <a:latin typeface="Inter"/>
              <a:ea typeface="Inter"/>
              <a:cs typeface="Inter"/>
              <a:sym typeface="Inter"/>
            </a:endParaRPr>
          </a:p>
        </p:txBody>
      </p:sp>
      <p:sp>
        <p:nvSpPr>
          <p:cNvPr id="2914" name="Google Shape;2914;p48"/>
          <p:cNvSpPr txBox="1"/>
          <p:nvPr/>
        </p:nvSpPr>
        <p:spPr>
          <a:xfrm>
            <a:off x="9406843" y="3762156"/>
            <a:ext cx="1588825"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Your Skills</a:t>
            </a:r>
            <a:endParaRPr sz="1800">
              <a:solidFill>
                <a:schemeClr val="dk1"/>
              </a:solidFill>
              <a:latin typeface="Inter"/>
              <a:ea typeface="Inter"/>
              <a:cs typeface="Inter"/>
              <a:sym typeface="Inter"/>
            </a:endParaRPr>
          </a:p>
        </p:txBody>
      </p:sp>
      <p:sp>
        <p:nvSpPr>
          <p:cNvPr id="2915" name="Google Shape;2915;p48"/>
          <p:cNvSpPr txBox="1"/>
          <p:nvPr/>
        </p:nvSpPr>
        <p:spPr>
          <a:xfrm>
            <a:off x="484763" y="5084412"/>
            <a:ext cx="3287137"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lang="en-US" sz="2400">
                <a:solidFill>
                  <a:schemeClr val="dk1"/>
                </a:solidFill>
                <a:latin typeface="Pacifico"/>
                <a:ea typeface="Pacifico"/>
                <a:cs typeface="Pacifico"/>
                <a:sym typeface="Pacifico"/>
              </a:rPr>
              <a:t>Marry Smith</a:t>
            </a:r>
            <a:endParaRPr b="1" sz="3600">
              <a:solidFill>
                <a:schemeClr val="dk1"/>
              </a:solidFill>
              <a:latin typeface="Pacifico"/>
              <a:ea typeface="Pacifico"/>
              <a:cs typeface="Pacifico"/>
              <a:sym typeface="Pacifico"/>
            </a:endParaRPr>
          </a:p>
        </p:txBody>
      </p:sp>
      <p:cxnSp>
        <p:nvCxnSpPr>
          <p:cNvPr id="2916" name="Google Shape;2916;p48"/>
          <p:cNvCxnSpPr/>
          <p:nvPr/>
        </p:nvCxnSpPr>
        <p:spPr>
          <a:xfrm>
            <a:off x="570823" y="5672635"/>
            <a:ext cx="1809520" cy="0"/>
          </a:xfrm>
          <a:prstGeom prst="straightConnector1">
            <a:avLst/>
          </a:prstGeom>
          <a:noFill/>
          <a:ln cap="flat" cmpd="sng" w="9525">
            <a:solidFill>
              <a:schemeClr val="dk1"/>
            </a:solidFill>
            <a:prstDash val="solid"/>
            <a:miter lim="800000"/>
            <a:headEnd len="sm" w="sm" type="none"/>
            <a:tailEnd len="sm" w="sm" type="none"/>
          </a:ln>
        </p:spPr>
      </p:cxnSp>
      <p:sp>
        <p:nvSpPr>
          <p:cNvPr id="2917" name="Google Shape;2917;p48"/>
          <p:cNvSpPr txBox="1"/>
          <p:nvPr/>
        </p:nvSpPr>
        <p:spPr>
          <a:xfrm>
            <a:off x="10612073" y="6498189"/>
            <a:ext cx="1440228" cy="220573"/>
          </a:xfrm>
          <a:prstGeom prst="rect">
            <a:avLst/>
          </a:prstGeom>
          <a:noFill/>
          <a:ln>
            <a:noFill/>
          </a:ln>
        </p:spPr>
        <p:txBody>
          <a:bodyPr anchorCtr="0" anchor="t" bIns="45700" lIns="91425" spcFirstLastPara="1" rIns="91425" wrap="square" tIns="45700">
            <a:spAutoFit/>
          </a:bodyPr>
          <a:lstStyle/>
          <a:p>
            <a:pPr indent="0" lvl="0" marL="0" marR="0" rtl="0" algn="r">
              <a:lnSpc>
                <a:spcPct val="111111"/>
              </a:lnSpc>
              <a:spcBef>
                <a:spcPts val="0"/>
              </a:spcBef>
              <a:spcAft>
                <a:spcPts val="0"/>
              </a:spcAft>
              <a:buNone/>
            </a:pPr>
            <a:r>
              <a:rPr lang="en-US" sz="900">
                <a:solidFill>
                  <a:schemeClr val="dk1"/>
                </a:solidFill>
                <a:latin typeface="DM Sans"/>
                <a:ea typeface="DM Sans"/>
                <a:cs typeface="DM Sans"/>
                <a:sym typeface="DM Sans"/>
              </a:rPr>
              <a:t>DATE. DD/MM/YYYY</a:t>
            </a:r>
            <a:endParaRPr/>
          </a:p>
        </p:txBody>
      </p:sp>
      <p:sp>
        <p:nvSpPr>
          <p:cNvPr id="2918" name="Google Shape;2918;p48"/>
          <p:cNvSpPr txBox="1"/>
          <p:nvPr/>
        </p:nvSpPr>
        <p:spPr>
          <a:xfrm>
            <a:off x="9942015" y="139238"/>
            <a:ext cx="2110286" cy="225126"/>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1000">
                <a:solidFill>
                  <a:schemeClr val="dk1"/>
                </a:solidFill>
                <a:latin typeface="DM Sans"/>
                <a:ea typeface="DM Sans"/>
                <a:cs typeface="DM Sans"/>
                <a:sym typeface="DM Sans"/>
              </a:rPr>
              <a:t>MINIMAL PRESENTATION</a:t>
            </a:r>
            <a:endParaRPr/>
          </a:p>
        </p:txBody>
      </p:sp>
      <p:sp>
        <p:nvSpPr>
          <p:cNvPr id="2919" name="Google Shape;2919;p48"/>
          <p:cNvSpPr txBox="1"/>
          <p:nvPr/>
        </p:nvSpPr>
        <p:spPr>
          <a:xfrm>
            <a:off x="472828" y="6498189"/>
            <a:ext cx="2270371" cy="220573"/>
          </a:xfrm>
          <a:prstGeom prst="rect">
            <a:avLst/>
          </a:prstGeom>
          <a:noFill/>
          <a:ln>
            <a:noFill/>
          </a:ln>
        </p:spPr>
        <p:txBody>
          <a:bodyPr anchorCtr="0" anchor="t" bIns="45700" lIns="91425" spcFirstLastPara="1" rIns="91425" wrap="square" tIns="45700">
            <a:spAutoFit/>
          </a:bodyPr>
          <a:lstStyle/>
          <a:p>
            <a:pPr indent="0" lvl="0" marL="0" marR="0" rtl="0" algn="l">
              <a:lnSpc>
                <a:spcPct val="111111"/>
              </a:lnSpc>
              <a:spcBef>
                <a:spcPts val="0"/>
              </a:spcBef>
              <a:spcAft>
                <a:spcPts val="0"/>
              </a:spcAft>
              <a:buNone/>
            </a:pPr>
            <a:r>
              <a:rPr lang="en-US" sz="900">
                <a:solidFill>
                  <a:schemeClr val="dk1"/>
                </a:solidFill>
                <a:latin typeface="DM Sans"/>
                <a:ea typeface="DM Sans"/>
                <a:cs typeface="DM Sans"/>
                <a:sym typeface="DM Sans"/>
              </a:rPr>
              <a:t>www.goldenpixelstudio.com</a:t>
            </a:r>
            <a:endParaRPr/>
          </a:p>
        </p:txBody>
      </p:sp>
      <p:grpSp>
        <p:nvGrpSpPr>
          <p:cNvPr id="2920" name="Google Shape;2920;p48"/>
          <p:cNvGrpSpPr/>
          <p:nvPr/>
        </p:nvGrpSpPr>
        <p:grpSpPr>
          <a:xfrm>
            <a:off x="6589943" y="3658493"/>
            <a:ext cx="2286360" cy="2234097"/>
            <a:chOff x="13471147" y="1915633"/>
            <a:chExt cx="2286360" cy="2234097"/>
          </a:xfrm>
        </p:grpSpPr>
        <p:sp>
          <p:nvSpPr>
            <p:cNvPr id="2921" name="Google Shape;2921;p48"/>
            <p:cNvSpPr/>
            <p:nvPr/>
          </p:nvSpPr>
          <p:spPr>
            <a:xfrm>
              <a:off x="13471147" y="19156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22" name="Google Shape;2922;p48"/>
            <p:cNvSpPr/>
            <p:nvPr/>
          </p:nvSpPr>
          <p:spPr>
            <a:xfrm>
              <a:off x="13620523" y="19156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23" name="Google Shape;2923;p48"/>
            <p:cNvSpPr/>
            <p:nvPr/>
          </p:nvSpPr>
          <p:spPr>
            <a:xfrm>
              <a:off x="13769899" y="19156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24" name="Google Shape;2924;p48"/>
            <p:cNvSpPr/>
            <p:nvPr/>
          </p:nvSpPr>
          <p:spPr>
            <a:xfrm>
              <a:off x="13919275" y="19156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25" name="Google Shape;2925;p48"/>
            <p:cNvSpPr/>
            <p:nvPr/>
          </p:nvSpPr>
          <p:spPr>
            <a:xfrm>
              <a:off x="14068651" y="19156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26" name="Google Shape;2926;p48"/>
            <p:cNvSpPr/>
            <p:nvPr/>
          </p:nvSpPr>
          <p:spPr>
            <a:xfrm>
              <a:off x="14218027" y="19156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27" name="Google Shape;2927;p48"/>
            <p:cNvSpPr/>
            <p:nvPr/>
          </p:nvSpPr>
          <p:spPr>
            <a:xfrm>
              <a:off x="14367403" y="19156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28" name="Google Shape;2928;p48"/>
            <p:cNvSpPr/>
            <p:nvPr/>
          </p:nvSpPr>
          <p:spPr>
            <a:xfrm>
              <a:off x="14516779" y="19156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29" name="Google Shape;2929;p48"/>
            <p:cNvSpPr/>
            <p:nvPr/>
          </p:nvSpPr>
          <p:spPr>
            <a:xfrm>
              <a:off x="14666155" y="19156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30" name="Google Shape;2930;p48"/>
            <p:cNvSpPr/>
            <p:nvPr/>
          </p:nvSpPr>
          <p:spPr>
            <a:xfrm>
              <a:off x="14815531" y="19156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31" name="Google Shape;2931;p48"/>
            <p:cNvSpPr/>
            <p:nvPr/>
          </p:nvSpPr>
          <p:spPr>
            <a:xfrm>
              <a:off x="14964907" y="19156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32" name="Google Shape;2932;p48"/>
            <p:cNvSpPr/>
            <p:nvPr/>
          </p:nvSpPr>
          <p:spPr>
            <a:xfrm>
              <a:off x="15114283" y="19156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33" name="Google Shape;2933;p48"/>
            <p:cNvSpPr/>
            <p:nvPr/>
          </p:nvSpPr>
          <p:spPr>
            <a:xfrm>
              <a:off x="15263659" y="19156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34" name="Google Shape;2934;p48"/>
            <p:cNvSpPr/>
            <p:nvPr/>
          </p:nvSpPr>
          <p:spPr>
            <a:xfrm>
              <a:off x="15413035" y="19156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35" name="Google Shape;2935;p48"/>
            <p:cNvSpPr/>
            <p:nvPr/>
          </p:nvSpPr>
          <p:spPr>
            <a:xfrm>
              <a:off x="15562411" y="19156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36" name="Google Shape;2936;p48"/>
            <p:cNvSpPr/>
            <p:nvPr/>
          </p:nvSpPr>
          <p:spPr>
            <a:xfrm>
              <a:off x="15711787" y="19156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37" name="Google Shape;2937;p48"/>
            <p:cNvSpPr/>
            <p:nvPr/>
          </p:nvSpPr>
          <p:spPr>
            <a:xfrm>
              <a:off x="13471147" y="20718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38" name="Google Shape;2938;p48"/>
            <p:cNvSpPr/>
            <p:nvPr/>
          </p:nvSpPr>
          <p:spPr>
            <a:xfrm>
              <a:off x="13620523" y="20718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39" name="Google Shape;2939;p48"/>
            <p:cNvSpPr/>
            <p:nvPr/>
          </p:nvSpPr>
          <p:spPr>
            <a:xfrm>
              <a:off x="13769899" y="20718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40" name="Google Shape;2940;p48"/>
            <p:cNvSpPr/>
            <p:nvPr/>
          </p:nvSpPr>
          <p:spPr>
            <a:xfrm>
              <a:off x="13919275" y="20718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41" name="Google Shape;2941;p48"/>
            <p:cNvSpPr/>
            <p:nvPr/>
          </p:nvSpPr>
          <p:spPr>
            <a:xfrm>
              <a:off x="14068651" y="20718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42" name="Google Shape;2942;p48"/>
            <p:cNvSpPr/>
            <p:nvPr/>
          </p:nvSpPr>
          <p:spPr>
            <a:xfrm>
              <a:off x="14218027" y="20718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43" name="Google Shape;2943;p48"/>
            <p:cNvSpPr/>
            <p:nvPr/>
          </p:nvSpPr>
          <p:spPr>
            <a:xfrm>
              <a:off x="14367403" y="20718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44" name="Google Shape;2944;p48"/>
            <p:cNvSpPr/>
            <p:nvPr/>
          </p:nvSpPr>
          <p:spPr>
            <a:xfrm>
              <a:off x="14516779" y="20718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45" name="Google Shape;2945;p48"/>
            <p:cNvSpPr/>
            <p:nvPr/>
          </p:nvSpPr>
          <p:spPr>
            <a:xfrm>
              <a:off x="14666155" y="20718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46" name="Google Shape;2946;p48"/>
            <p:cNvSpPr/>
            <p:nvPr/>
          </p:nvSpPr>
          <p:spPr>
            <a:xfrm>
              <a:off x="14815531" y="20718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47" name="Google Shape;2947;p48"/>
            <p:cNvSpPr/>
            <p:nvPr/>
          </p:nvSpPr>
          <p:spPr>
            <a:xfrm>
              <a:off x="14964907" y="20718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48" name="Google Shape;2948;p48"/>
            <p:cNvSpPr/>
            <p:nvPr/>
          </p:nvSpPr>
          <p:spPr>
            <a:xfrm>
              <a:off x="15114283" y="20718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49" name="Google Shape;2949;p48"/>
            <p:cNvSpPr/>
            <p:nvPr/>
          </p:nvSpPr>
          <p:spPr>
            <a:xfrm>
              <a:off x="15263659" y="20718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50" name="Google Shape;2950;p48"/>
            <p:cNvSpPr/>
            <p:nvPr/>
          </p:nvSpPr>
          <p:spPr>
            <a:xfrm>
              <a:off x="15413035" y="20718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51" name="Google Shape;2951;p48"/>
            <p:cNvSpPr/>
            <p:nvPr/>
          </p:nvSpPr>
          <p:spPr>
            <a:xfrm>
              <a:off x="15562411" y="20718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52" name="Google Shape;2952;p48"/>
            <p:cNvSpPr/>
            <p:nvPr/>
          </p:nvSpPr>
          <p:spPr>
            <a:xfrm>
              <a:off x="15711787" y="20718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53" name="Google Shape;2953;p48"/>
            <p:cNvSpPr/>
            <p:nvPr/>
          </p:nvSpPr>
          <p:spPr>
            <a:xfrm>
              <a:off x="13471147" y="22279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54" name="Google Shape;2954;p48"/>
            <p:cNvSpPr/>
            <p:nvPr/>
          </p:nvSpPr>
          <p:spPr>
            <a:xfrm>
              <a:off x="13620523" y="22279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55" name="Google Shape;2955;p48"/>
            <p:cNvSpPr/>
            <p:nvPr/>
          </p:nvSpPr>
          <p:spPr>
            <a:xfrm>
              <a:off x="13769899" y="22279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56" name="Google Shape;2956;p48"/>
            <p:cNvSpPr/>
            <p:nvPr/>
          </p:nvSpPr>
          <p:spPr>
            <a:xfrm>
              <a:off x="13919275" y="22279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57" name="Google Shape;2957;p48"/>
            <p:cNvSpPr/>
            <p:nvPr/>
          </p:nvSpPr>
          <p:spPr>
            <a:xfrm>
              <a:off x="14068651" y="22279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58" name="Google Shape;2958;p48"/>
            <p:cNvSpPr/>
            <p:nvPr/>
          </p:nvSpPr>
          <p:spPr>
            <a:xfrm>
              <a:off x="14218027" y="22279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59" name="Google Shape;2959;p48"/>
            <p:cNvSpPr/>
            <p:nvPr/>
          </p:nvSpPr>
          <p:spPr>
            <a:xfrm>
              <a:off x="14367403" y="22279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60" name="Google Shape;2960;p48"/>
            <p:cNvSpPr/>
            <p:nvPr/>
          </p:nvSpPr>
          <p:spPr>
            <a:xfrm>
              <a:off x="14516779" y="22279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61" name="Google Shape;2961;p48"/>
            <p:cNvSpPr/>
            <p:nvPr/>
          </p:nvSpPr>
          <p:spPr>
            <a:xfrm>
              <a:off x="14666155" y="22279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62" name="Google Shape;2962;p48"/>
            <p:cNvSpPr/>
            <p:nvPr/>
          </p:nvSpPr>
          <p:spPr>
            <a:xfrm>
              <a:off x="14815531" y="22279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63" name="Google Shape;2963;p48"/>
            <p:cNvSpPr/>
            <p:nvPr/>
          </p:nvSpPr>
          <p:spPr>
            <a:xfrm>
              <a:off x="14964907" y="22279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64" name="Google Shape;2964;p48"/>
            <p:cNvSpPr/>
            <p:nvPr/>
          </p:nvSpPr>
          <p:spPr>
            <a:xfrm>
              <a:off x="15114283" y="22279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65" name="Google Shape;2965;p48"/>
            <p:cNvSpPr/>
            <p:nvPr/>
          </p:nvSpPr>
          <p:spPr>
            <a:xfrm>
              <a:off x="15263659" y="22279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66" name="Google Shape;2966;p48"/>
            <p:cNvSpPr/>
            <p:nvPr/>
          </p:nvSpPr>
          <p:spPr>
            <a:xfrm>
              <a:off x="15413035" y="22279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67" name="Google Shape;2967;p48"/>
            <p:cNvSpPr/>
            <p:nvPr/>
          </p:nvSpPr>
          <p:spPr>
            <a:xfrm>
              <a:off x="15562411" y="22279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68" name="Google Shape;2968;p48"/>
            <p:cNvSpPr/>
            <p:nvPr/>
          </p:nvSpPr>
          <p:spPr>
            <a:xfrm>
              <a:off x="15711787" y="22279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69" name="Google Shape;2969;p48"/>
            <p:cNvSpPr/>
            <p:nvPr/>
          </p:nvSpPr>
          <p:spPr>
            <a:xfrm>
              <a:off x="13471147" y="23841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70" name="Google Shape;2970;p48"/>
            <p:cNvSpPr/>
            <p:nvPr/>
          </p:nvSpPr>
          <p:spPr>
            <a:xfrm>
              <a:off x="13620523" y="23841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71" name="Google Shape;2971;p48"/>
            <p:cNvSpPr/>
            <p:nvPr/>
          </p:nvSpPr>
          <p:spPr>
            <a:xfrm>
              <a:off x="13769899" y="23841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72" name="Google Shape;2972;p48"/>
            <p:cNvSpPr/>
            <p:nvPr/>
          </p:nvSpPr>
          <p:spPr>
            <a:xfrm>
              <a:off x="13919275" y="23841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73" name="Google Shape;2973;p48"/>
            <p:cNvSpPr/>
            <p:nvPr/>
          </p:nvSpPr>
          <p:spPr>
            <a:xfrm>
              <a:off x="14068651" y="23841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74" name="Google Shape;2974;p48"/>
            <p:cNvSpPr/>
            <p:nvPr/>
          </p:nvSpPr>
          <p:spPr>
            <a:xfrm>
              <a:off x="14218027" y="23841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75" name="Google Shape;2975;p48"/>
            <p:cNvSpPr/>
            <p:nvPr/>
          </p:nvSpPr>
          <p:spPr>
            <a:xfrm>
              <a:off x="14367403" y="23841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76" name="Google Shape;2976;p48"/>
            <p:cNvSpPr/>
            <p:nvPr/>
          </p:nvSpPr>
          <p:spPr>
            <a:xfrm>
              <a:off x="14516779" y="23841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77" name="Google Shape;2977;p48"/>
            <p:cNvSpPr/>
            <p:nvPr/>
          </p:nvSpPr>
          <p:spPr>
            <a:xfrm>
              <a:off x="14666155" y="23841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78" name="Google Shape;2978;p48"/>
            <p:cNvSpPr/>
            <p:nvPr/>
          </p:nvSpPr>
          <p:spPr>
            <a:xfrm>
              <a:off x="14815531" y="23841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79" name="Google Shape;2979;p48"/>
            <p:cNvSpPr/>
            <p:nvPr/>
          </p:nvSpPr>
          <p:spPr>
            <a:xfrm>
              <a:off x="14964907" y="23841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80" name="Google Shape;2980;p48"/>
            <p:cNvSpPr/>
            <p:nvPr/>
          </p:nvSpPr>
          <p:spPr>
            <a:xfrm>
              <a:off x="15114283" y="23841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81" name="Google Shape;2981;p48"/>
            <p:cNvSpPr/>
            <p:nvPr/>
          </p:nvSpPr>
          <p:spPr>
            <a:xfrm>
              <a:off x="15263659" y="23841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82" name="Google Shape;2982;p48"/>
            <p:cNvSpPr/>
            <p:nvPr/>
          </p:nvSpPr>
          <p:spPr>
            <a:xfrm>
              <a:off x="15413035" y="23841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83" name="Google Shape;2983;p48"/>
            <p:cNvSpPr/>
            <p:nvPr/>
          </p:nvSpPr>
          <p:spPr>
            <a:xfrm>
              <a:off x="15562411" y="23841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84" name="Google Shape;2984;p48"/>
            <p:cNvSpPr/>
            <p:nvPr/>
          </p:nvSpPr>
          <p:spPr>
            <a:xfrm>
              <a:off x="15711787" y="23841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85" name="Google Shape;2985;p48"/>
            <p:cNvSpPr/>
            <p:nvPr/>
          </p:nvSpPr>
          <p:spPr>
            <a:xfrm>
              <a:off x="13471147" y="25403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86" name="Google Shape;2986;p48"/>
            <p:cNvSpPr/>
            <p:nvPr/>
          </p:nvSpPr>
          <p:spPr>
            <a:xfrm>
              <a:off x="13620523" y="25403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87" name="Google Shape;2987;p48"/>
            <p:cNvSpPr/>
            <p:nvPr/>
          </p:nvSpPr>
          <p:spPr>
            <a:xfrm>
              <a:off x="13769899" y="25403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88" name="Google Shape;2988;p48"/>
            <p:cNvSpPr/>
            <p:nvPr/>
          </p:nvSpPr>
          <p:spPr>
            <a:xfrm>
              <a:off x="13919275" y="25403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89" name="Google Shape;2989;p48"/>
            <p:cNvSpPr/>
            <p:nvPr/>
          </p:nvSpPr>
          <p:spPr>
            <a:xfrm>
              <a:off x="14068651" y="25403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90" name="Google Shape;2990;p48"/>
            <p:cNvSpPr/>
            <p:nvPr/>
          </p:nvSpPr>
          <p:spPr>
            <a:xfrm>
              <a:off x="14218027" y="25403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91" name="Google Shape;2991;p48"/>
            <p:cNvSpPr/>
            <p:nvPr/>
          </p:nvSpPr>
          <p:spPr>
            <a:xfrm>
              <a:off x="14367403" y="25403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92" name="Google Shape;2992;p48"/>
            <p:cNvSpPr/>
            <p:nvPr/>
          </p:nvSpPr>
          <p:spPr>
            <a:xfrm>
              <a:off x="14516779" y="25403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93" name="Google Shape;2993;p48"/>
            <p:cNvSpPr/>
            <p:nvPr/>
          </p:nvSpPr>
          <p:spPr>
            <a:xfrm>
              <a:off x="14666155" y="25403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94" name="Google Shape;2994;p48"/>
            <p:cNvSpPr/>
            <p:nvPr/>
          </p:nvSpPr>
          <p:spPr>
            <a:xfrm>
              <a:off x="14815531" y="25403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95" name="Google Shape;2995;p48"/>
            <p:cNvSpPr/>
            <p:nvPr/>
          </p:nvSpPr>
          <p:spPr>
            <a:xfrm>
              <a:off x="14964907" y="25403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96" name="Google Shape;2996;p48"/>
            <p:cNvSpPr/>
            <p:nvPr/>
          </p:nvSpPr>
          <p:spPr>
            <a:xfrm>
              <a:off x="15114283" y="25403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97" name="Google Shape;2997;p48"/>
            <p:cNvSpPr/>
            <p:nvPr/>
          </p:nvSpPr>
          <p:spPr>
            <a:xfrm>
              <a:off x="15263659" y="25403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98" name="Google Shape;2998;p48"/>
            <p:cNvSpPr/>
            <p:nvPr/>
          </p:nvSpPr>
          <p:spPr>
            <a:xfrm>
              <a:off x="15413035" y="25403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99" name="Google Shape;2999;p48"/>
            <p:cNvSpPr/>
            <p:nvPr/>
          </p:nvSpPr>
          <p:spPr>
            <a:xfrm>
              <a:off x="15562411" y="25403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00" name="Google Shape;3000;p48"/>
            <p:cNvSpPr/>
            <p:nvPr/>
          </p:nvSpPr>
          <p:spPr>
            <a:xfrm>
              <a:off x="15711787" y="25403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01" name="Google Shape;3001;p48"/>
            <p:cNvSpPr/>
            <p:nvPr/>
          </p:nvSpPr>
          <p:spPr>
            <a:xfrm>
              <a:off x="13471147" y="26964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02" name="Google Shape;3002;p48"/>
            <p:cNvSpPr/>
            <p:nvPr/>
          </p:nvSpPr>
          <p:spPr>
            <a:xfrm>
              <a:off x="13620523" y="26964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03" name="Google Shape;3003;p48"/>
            <p:cNvSpPr/>
            <p:nvPr/>
          </p:nvSpPr>
          <p:spPr>
            <a:xfrm>
              <a:off x="13769899" y="26964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04" name="Google Shape;3004;p48"/>
            <p:cNvSpPr/>
            <p:nvPr/>
          </p:nvSpPr>
          <p:spPr>
            <a:xfrm>
              <a:off x="13919275" y="26964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05" name="Google Shape;3005;p48"/>
            <p:cNvSpPr/>
            <p:nvPr/>
          </p:nvSpPr>
          <p:spPr>
            <a:xfrm>
              <a:off x="14068651" y="26964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06" name="Google Shape;3006;p48"/>
            <p:cNvSpPr/>
            <p:nvPr/>
          </p:nvSpPr>
          <p:spPr>
            <a:xfrm>
              <a:off x="14218027" y="26964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07" name="Google Shape;3007;p48"/>
            <p:cNvSpPr/>
            <p:nvPr/>
          </p:nvSpPr>
          <p:spPr>
            <a:xfrm>
              <a:off x="14367403" y="26964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08" name="Google Shape;3008;p48"/>
            <p:cNvSpPr/>
            <p:nvPr/>
          </p:nvSpPr>
          <p:spPr>
            <a:xfrm>
              <a:off x="14516779" y="26964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09" name="Google Shape;3009;p48"/>
            <p:cNvSpPr/>
            <p:nvPr/>
          </p:nvSpPr>
          <p:spPr>
            <a:xfrm>
              <a:off x="14666155" y="26964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10" name="Google Shape;3010;p48"/>
            <p:cNvSpPr/>
            <p:nvPr/>
          </p:nvSpPr>
          <p:spPr>
            <a:xfrm>
              <a:off x="14815531" y="26964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11" name="Google Shape;3011;p48"/>
            <p:cNvSpPr/>
            <p:nvPr/>
          </p:nvSpPr>
          <p:spPr>
            <a:xfrm>
              <a:off x="14964907" y="26964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12" name="Google Shape;3012;p48"/>
            <p:cNvSpPr/>
            <p:nvPr/>
          </p:nvSpPr>
          <p:spPr>
            <a:xfrm>
              <a:off x="15114283" y="26964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13" name="Google Shape;3013;p48"/>
            <p:cNvSpPr/>
            <p:nvPr/>
          </p:nvSpPr>
          <p:spPr>
            <a:xfrm>
              <a:off x="15263659" y="26964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14" name="Google Shape;3014;p48"/>
            <p:cNvSpPr/>
            <p:nvPr/>
          </p:nvSpPr>
          <p:spPr>
            <a:xfrm>
              <a:off x="15413035" y="26964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15" name="Google Shape;3015;p48"/>
            <p:cNvSpPr/>
            <p:nvPr/>
          </p:nvSpPr>
          <p:spPr>
            <a:xfrm>
              <a:off x="15562411" y="26964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16" name="Google Shape;3016;p48"/>
            <p:cNvSpPr/>
            <p:nvPr/>
          </p:nvSpPr>
          <p:spPr>
            <a:xfrm>
              <a:off x="15711787" y="26964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17" name="Google Shape;3017;p48"/>
            <p:cNvSpPr/>
            <p:nvPr/>
          </p:nvSpPr>
          <p:spPr>
            <a:xfrm>
              <a:off x="13471147" y="28526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18" name="Google Shape;3018;p48"/>
            <p:cNvSpPr/>
            <p:nvPr/>
          </p:nvSpPr>
          <p:spPr>
            <a:xfrm>
              <a:off x="13620523" y="28526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19" name="Google Shape;3019;p48"/>
            <p:cNvSpPr/>
            <p:nvPr/>
          </p:nvSpPr>
          <p:spPr>
            <a:xfrm>
              <a:off x="13769899" y="28526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20" name="Google Shape;3020;p48"/>
            <p:cNvSpPr/>
            <p:nvPr/>
          </p:nvSpPr>
          <p:spPr>
            <a:xfrm>
              <a:off x="13919275" y="28526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21" name="Google Shape;3021;p48"/>
            <p:cNvSpPr/>
            <p:nvPr/>
          </p:nvSpPr>
          <p:spPr>
            <a:xfrm>
              <a:off x="14068651" y="28526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22" name="Google Shape;3022;p48"/>
            <p:cNvSpPr/>
            <p:nvPr/>
          </p:nvSpPr>
          <p:spPr>
            <a:xfrm>
              <a:off x="14218027" y="28526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23" name="Google Shape;3023;p48"/>
            <p:cNvSpPr/>
            <p:nvPr/>
          </p:nvSpPr>
          <p:spPr>
            <a:xfrm>
              <a:off x="14367403" y="28526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24" name="Google Shape;3024;p48"/>
            <p:cNvSpPr/>
            <p:nvPr/>
          </p:nvSpPr>
          <p:spPr>
            <a:xfrm>
              <a:off x="14516779" y="28526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25" name="Google Shape;3025;p48"/>
            <p:cNvSpPr/>
            <p:nvPr/>
          </p:nvSpPr>
          <p:spPr>
            <a:xfrm>
              <a:off x="14666155" y="28526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26" name="Google Shape;3026;p48"/>
            <p:cNvSpPr/>
            <p:nvPr/>
          </p:nvSpPr>
          <p:spPr>
            <a:xfrm>
              <a:off x="14815531" y="28526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27" name="Google Shape;3027;p48"/>
            <p:cNvSpPr/>
            <p:nvPr/>
          </p:nvSpPr>
          <p:spPr>
            <a:xfrm>
              <a:off x="14964907" y="28526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28" name="Google Shape;3028;p48"/>
            <p:cNvSpPr/>
            <p:nvPr/>
          </p:nvSpPr>
          <p:spPr>
            <a:xfrm>
              <a:off x="15114283" y="28526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29" name="Google Shape;3029;p48"/>
            <p:cNvSpPr/>
            <p:nvPr/>
          </p:nvSpPr>
          <p:spPr>
            <a:xfrm>
              <a:off x="15263659" y="28526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30" name="Google Shape;3030;p48"/>
            <p:cNvSpPr/>
            <p:nvPr/>
          </p:nvSpPr>
          <p:spPr>
            <a:xfrm>
              <a:off x="15413035" y="28526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31" name="Google Shape;3031;p48"/>
            <p:cNvSpPr/>
            <p:nvPr/>
          </p:nvSpPr>
          <p:spPr>
            <a:xfrm>
              <a:off x="15562411" y="28526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32" name="Google Shape;3032;p48"/>
            <p:cNvSpPr/>
            <p:nvPr/>
          </p:nvSpPr>
          <p:spPr>
            <a:xfrm>
              <a:off x="15711787" y="28526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33" name="Google Shape;3033;p48"/>
            <p:cNvSpPr/>
            <p:nvPr/>
          </p:nvSpPr>
          <p:spPr>
            <a:xfrm>
              <a:off x="13471147" y="300883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34" name="Google Shape;3034;p48"/>
            <p:cNvSpPr/>
            <p:nvPr/>
          </p:nvSpPr>
          <p:spPr>
            <a:xfrm>
              <a:off x="13620523" y="300883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35" name="Google Shape;3035;p48"/>
            <p:cNvSpPr/>
            <p:nvPr/>
          </p:nvSpPr>
          <p:spPr>
            <a:xfrm>
              <a:off x="13769899" y="300883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36" name="Google Shape;3036;p48"/>
            <p:cNvSpPr/>
            <p:nvPr/>
          </p:nvSpPr>
          <p:spPr>
            <a:xfrm>
              <a:off x="13919275" y="300883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37" name="Google Shape;3037;p48"/>
            <p:cNvSpPr/>
            <p:nvPr/>
          </p:nvSpPr>
          <p:spPr>
            <a:xfrm>
              <a:off x="14068651" y="300883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38" name="Google Shape;3038;p48"/>
            <p:cNvSpPr/>
            <p:nvPr/>
          </p:nvSpPr>
          <p:spPr>
            <a:xfrm>
              <a:off x="14218027" y="300883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39" name="Google Shape;3039;p48"/>
            <p:cNvSpPr/>
            <p:nvPr/>
          </p:nvSpPr>
          <p:spPr>
            <a:xfrm>
              <a:off x="14367403" y="300883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40" name="Google Shape;3040;p48"/>
            <p:cNvSpPr/>
            <p:nvPr/>
          </p:nvSpPr>
          <p:spPr>
            <a:xfrm>
              <a:off x="14516779" y="300883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41" name="Google Shape;3041;p48"/>
            <p:cNvSpPr/>
            <p:nvPr/>
          </p:nvSpPr>
          <p:spPr>
            <a:xfrm>
              <a:off x="14666155" y="300883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42" name="Google Shape;3042;p48"/>
            <p:cNvSpPr/>
            <p:nvPr/>
          </p:nvSpPr>
          <p:spPr>
            <a:xfrm>
              <a:off x="14815531" y="300883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43" name="Google Shape;3043;p48"/>
            <p:cNvSpPr/>
            <p:nvPr/>
          </p:nvSpPr>
          <p:spPr>
            <a:xfrm>
              <a:off x="14964907" y="300883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44" name="Google Shape;3044;p48"/>
            <p:cNvSpPr/>
            <p:nvPr/>
          </p:nvSpPr>
          <p:spPr>
            <a:xfrm>
              <a:off x="15114283" y="300883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45" name="Google Shape;3045;p48"/>
            <p:cNvSpPr/>
            <p:nvPr/>
          </p:nvSpPr>
          <p:spPr>
            <a:xfrm>
              <a:off x="15263659" y="300883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46" name="Google Shape;3046;p48"/>
            <p:cNvSpPr/>
            <p:nvPr/>
          </p:nvSpPr>
          <p:spPr>
            <a:xfrm>
              <a:off x="15413035" y="300883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47" name="Google Shape;3047;p48"/>
            <p:cNvSpPr/>
            <p:nvPr/>
          </p:nvSpPr>
          <p:spPr>
            <a:xfrm>
              <a:off x="15562411" y="300883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48" name="Google Shape;3048;p48"/>
            <p:cNvSpPr/>
            <p:nvPr/>
          </p:nvSpPr>
          <p:spPr>
            <a:xfrm>
              <a:off x="15711787" y="300883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49" name="Google Shape;3049;p48"/>
            <p:cNvSpPr/>
            <p:nvPr/>
          </p:nvSpPr>
          <p:spPr>
            <a:xfrm>
              <a:off x="13471147" y="316500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50" name="Google Shape;3050;p48"/>
            <p:cNvSpPr/>
            <p:nvPr/>
          </p:nvSpPr>
          <p:spPr>
            <a:xfrm>
              <a:off x="13620523" y="316500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51" name="Google Shape;3051;p48"/>
            <p:cNvSpPr/>
            <p:nvPr/>
          </p:nvSpPr>
          <p:spPr>
            <a:xfrm>
              <a:off x="13769899" y="316500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52" name="Google Shape;3052;p48"/>
            <p:cNvSpPr/>
            <p:nvPr/>
          </p:nvSpPr>
          <p:spPr>
            <a:xfrm>
              <a:off x="13919275" y="316500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53" name="Google Shape;3053;p48"/>
            <p:cNvSpPr/>
            <p:nvPr/>
          </p:nvSpPr>
          <p:spPr>
            <a:xfrm>
              <a:off x="14068651" y="316500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54" name="Google Shape;3054;p48"/>
            <p:cNvSpPr/>
            <p:nvPr/>
          </p:nvSpPr>
          <p:spPr>
            <a:xfrm>
              <a:off x="14218027" y="316500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55" name="Google Shape;3055;p48"/>
            <p:cNvSpPr/>
            <p:nvPr/>
          </p:nvSpPr>
          <p:spPr>
            <a:xfrm>
              <a:off x="14367403" y="316500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56" name="Google Shape;3056;p48"/>
            <p:cNvSpPr/>
            <p:nvPr/>
          </p:nvSpPr>
          <p:spPr>
            <a:xfrm>
              <a:off x="14516779" y="316500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57" name="Google Shape;3057;p48"/>
            <p:cNvSpPr/>
            <p:nvPr/>
          </p:nvSpPr>
          <p:spPr>
            <a:xfrm>
              <a:off x="14666155" y="316500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58" name="Google Shape;3058;p48"/>
            <p:cNvSpPr/>
            <p:nvPr/>
          </p:nvSpPr>
          <p:spPr>
            <a:xfrm>
              <a:off x="14815531" y="316500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59" name="Google Shape;3059;p48"/>
            <p:cNvSpPr/>
            <p:nvPr/>
          </p:nvSpPr>
          <p:spPr>
            <a:xfrm>
              <a:off x="14964907" y="316500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60" name="Google Shape;3060;p48"/>
            <p:cNvSpPr/>
            <p:nvPr/>
          </p:nvSpPr>
          <p:spPr>
            <a:xfrm>
              <a:off x="15114283" y="316500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61" name="Google Shape;3061;p48"/>
            <p:cNvSpPr/>
            <p:nvPr/>
          </p:nvSpPr>
          <p:spPr>
            <a:xfrm>
              <a:off x="15263659" y="316500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62" name="Google Shape;3062;p48"/>
            <p:cNvSpPr/>
            <p:nvPr/>
          </p:nvSpPr>
          <p:spPr>
            <a:xfrm>
              <a:off x="15413035" y="316500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63" name="Google Shape;3063;p48"/>
            <p:cNvSpPr/>
            <p:nvPr/>
          </p:nvSpPr>
          <p:spPr>
            <a:xfrm>
              <a:off x="15562411" y="316500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64" name="Google Shape;3064;p48"/>
            <p:cNvSpPr/>
            <p:nvPr/>
          </p:nvSpPr>
          <p:spPr>
            <a:xfrm>
              <a:off x="15711787" y="316500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65" name="Google Shape;3065;p48"/>
            <p:cNvSpPr/>
            <p:nvPr/>
          </p:nvSpPr>
          <p:spPr>
            <a:xfrm>
              <a:off x="13471147" y="332117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66" name="Google Shape;3066;p48"/>
            <p:cNvSpPr/>
            <p:nvPr/>
          </p:nvSpPr>
          <p:spPr>
            <a:xfrm>
              <a:off x="13620523" y="332117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67" name="Google Shape;3067;p48"/>
            <p:cNvSpPr/>
            <p:nvPr/>
          </p:nvSpPr>
          <p:spPr>
            <a:xfrm>
              <a:off x="13769899" y="332117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68" name="Google Shape;3068;p48"/>
            <p:cNvSpPr/>
            <p:nvPr/>
          </p:nvSpPr>
          <p:spPr>
            <a:xfrm>
              <a:off x="13919275" y="332117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69" name="Google Shape;3069;p48"/>
            <p:cNvSpPr/>
            <p:nvPr/>
          </p:nvSpPr>
          <p:spPr>
            <a:xfrm>
              <a:off x="14068651" y="332117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70" name="Google Shape;3070;p48"/>
            <p:cNvSpPr/>
            <p:nvPr/>
          </p:nvSpPr>
          <p:spPr>
            <a:xfrm>
              <a:off x="14218027" y="332117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71" name="Google Shape;3071;p48"/>
            <p:cNvSpPr/>
            <p:nvPr/>
          </p:nvSpPr>
          <p:spPr>
            <a:xfrm>
              <a:off x="14367403" y="332117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72" name="Google Shape;3072;p48"/>
            <p:cNvSpPr/>
            <p:nvPr/>
          </p:nvSpPr>
          <p:spPr>
            <a:xfrm>
              <a:off x="14516779" y="332117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73" name="Google Shape;3073;p48"/>
            <p:cNvSpPr/>
            <p:nvPr/>
          </p:nvSpPr>
          <p:spPr>
            <a:xfrm>
              <a:off x="14666155" y="332117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74" name="Google Shape;3074;p48"/>
            <p:cNvSpPr/>
            <p:nvPr/>
          </p:nvSpPr>
          <p:spPr>
            <a:xfrm>
              <a:off x="14815531" y="332117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75" name="Google Shape;3075;p48"/>
            <p:cNvSpPr/>
            <p:nvPr/>
          </p:nvSpPr>
          <p:spPr>
            <a:xfrm>
              <a:off x="14964907" y="332117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76" name="Google Shape;3076;p48"/>
            <p:cNvSpPr/>
            <p:nvPr/>
          </p:nvSpPr>
          <p:spPr>
            <a:xfrm>
              <a:off x="15114283" y="332117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77" name="Google Shape;3077;p48"/>
            <p:cNvSpPr/>
            <p:nvPr/>
          </p:nvSpPr>
          <p:spPr>
            <a:xfrm>
              <a:off x="15263659" y="332117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78" name="Google Shape;3078;p48"/>
            <p:cNvSpPr/>
            <p:nvPr/>
          </p:nvSpPr>
          <p:spPr>
            <a:xfrm>
              <a:off x="15413035" y="332117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79" name="Google Shape;3079;p48"/>
            <p:cNvSpPr/>
            <p:nvPr/>
          </p:nvSpPr>
          <p:spPr>
            <a:xfrm>
              <a:off x="15562411" y="332117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80" name="Google Shape;3080;p48"/>
            <p:cNvSpPr/>
            <p:nvPr/>
          </p:nvSpPr>
          <p:spPr>
            <a:xfrm>
              <a:off x="15711787" y="332117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81" name="Google Shape;3081;p48"/>
            <p:cNvSpPr/>
            <p:nvPr/>
          </p:nvSpPr>
          <p:spPr>
            <a:xfrm>
              <a:off x="13471147" y="347734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82" name="Google Shape;3082;p48"/>
            <p:cNvSpPr/>
            <p:nvPr/>
          </p:nvSpPr>
          <p:spPr>
            <a:xfrm>
              <a:off x="13620523" y="347734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83" name="Google Shape;3083;p48"/>
            <p:cNvSpPr/>
            <p:nvPr/>
          </p:nvSpPr>
          <p:spPr>
            <a:xfrm>
              <a:off x="13769899" y="347734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84" name="Google Shape;3084;p48"/>
            <p:cNvSpPr/>
            <p:nvPr/>
          </p:nvSpPr>
          <p:spPr>
            <a:xfrm>
              <a:off x="13919275" y="347734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85" name="Google Shape;3085;p48"/>
            <p:cNvSpPr/>
            <p:nvPr/>
          </p:nvSpPr>
          <p:spPr>
            <a:xfrm>
              <a:off x="14068651" y="347734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86" name="Google Shape;3086;p48"/>
            <p:cNvSpPr/>
            <p:nvPr/>
          </p:nvSpPr>
          <p:spPr>
            <a:xfrm>
              <a:off x="14218027" y="347734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87" name="Google Shape;3087;p48"/>
            <p:cNvSpPr/>
            <p:nvPr/>
          </p:nvSpPr>
          <p:spPr>
            <a:xfrm>
              <a:off x="14367403" y="347734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88" name="Google Shape;3088;p48"/>
            <p:cNvSpPr/>
            <p:nvPr/>
          </p:nvSpPr>
          <p:spPr>
            <a:xfrm>
              <a:off x="14516779" y="347734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89" name="Google Shape;3089;p48"/>
            <p:cNvSpPr/>
            <p:nvPr/>
          </p:nvSpPr>
          <p:spPr>
            <a:xfrm>
              <a:off x="14666155" y="347734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90" name="Google Shape;3090;p48"/>
            <p:cNvSpPr/>
            <p:nvPr/>
          </p:nvSpPr>
          <p:spPr>
            <a:xfrm>
              <a:off x="14815531" y="347734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91" name="Google Shape;3091;p48"/>
            <p:cNvSpPr/>
            <p:nvPr/>
          </p:nvSpPr>
          <p:spPr>
            <a:xfrm>
              <a:off x="14964907" y="347734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92" name="Google Shape;3092;p48"/>
            <p:cNvSpPr/>
            <p:nvPr/>
          </p:nvSpPr>
          <p:spPr>
            <a:xfrm>
              <a:off x="15114283" y="347734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93" name="Google Shape;3093;p48"/>
            <p:cNvSpPr/>
            <p:nvPr/>
          </p:nvSpPr>
          <p:spPr>
            <a:xfrm>
              <a:off x="15263659" y="347734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94" name="Google Shape;3094;p48"/>
            <p:cNvSpPr/>
            <p:nvPr/>
          </p:nvSpPr>
          <p:spPr>
            <a:xfrm>
              <a:off x="15413035" y="347734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95" name="Google Shape;3095;p48"/>
            <p:cNvSpPr/>
            <p:nvPr/>
          </p:nvSpPr>
          <p:spPr>
            <a:xfrm>
              <a:off x="15562411" y="347734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96" name="Google Shape;3096;p48"/>
            <p:cNvSpPr/>
            <p:nvPr/>
          </p:nvSpPr>
          <p:spPr>
            <a:xfrm>
              <a:off x="15711787" y="347734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97" name="Google Shape;3097;p48"/>
            <p:cNvSpPr/>
            <p:nvPr/>
          </p:nvSpPr>
          <p:spPr>
            <a:xfrm>
              <a:off x="13471147" y="363351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98" name="Google Shape;3098;p48"/>
            <p:cNvSpPr/>
            <p:nvPr/>
          </p:nvSpPr>
          <p:spPr>
            <a:xfrm>
              <a:off x="13620523" y="363351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99" name="Google Shape;3099;p48"/>
            <p:cNvSpPr/>
            <p:nvPr/>
          </p:nvSpPr>
          <p:spPr>
            <a:xfrm>
              <a:off x="13769899" y="363351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00" name="Google Shape;3100;p48"/>
            <p:cNvSpPr/>
            <p:nvPr/>
          </p:nvSpPr>
          <p:spPr>
            <a:xfrm>
              <a:off x="13919275" y="363351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01" name="Google Shape;3101;p48"/>
            <p:cNvSpPr/>
            <p:nvPr/>
          </p:nvSpPr>
          <p:spPr>
            <a:xfrm>
              <a:off x="14068651" y="363351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02" name="Google Shape;3102;p48"/>
            <p:cNvSpPr/>
            <p:nvPr/>
          </p:nvSpPr>
          <p:spPr>
            <a:xfrm>
              <a:off x="14218027" y="363351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03" name="Google Shape;3103;p48"/>
            <p:cNvSpPr/>
            <p:nvPr/>
          </p:nvSpPr>
          <p:spPr>
            <a:xfrm>
              <a:off x="14367403" y="363351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04" name="Google Shape;3104;p48"/>
            <p:cNvSpPr/>
            <p:nvPr/>
          </p:nvSpPr>
          <p:spPr>
            <a:xfrm>
              <a:off x="14516779" y="363351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05" name="Google Shape;3105;p48"/>
            <p:cNvSpPr/>
            <p:nvPr/>
          </p:nvSpPr>
          <p:spPr>
            <a:xfrm>
              <a:off x="14666155" y="363351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06" name="Google Shape;3106;p48"/>
            <p:cNvSpPr/>
            <p:nvPr/>
          </p:nvSpPr>
          <p:spPr>
            <a:xfrm>
              <a:off x="14815531" y="363351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07" name="Google Shape;3107;p48"/>
            <p:cNvSpPr/>
            <p:nvPr/>
          </p:nvSpPr>
          <p:spPr>
            <a:xfrm>
              <a:off x="14964907" y="363351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08" name="Google Shape;3108;p48"/>
            <p:cNvSpPr/>
            <p:nvPr/>
          </p:nvSpPr>
          <p:spPr>
            <a:xfrm>
              <a:off x="15114283" y="363351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09" name="Google Shape;3109;p48"/>
            <p:cNvSpPr/>
            <p:nvPr/>
          </p:nvSpPr>
          <p:spPr>
            <a:xfrm>
              <a:off x="15263659" y="363351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10" name="Google Shape;3110;p48"/>
            <p:cNvSpPr/>
            <p:nvPr/>
          </p:nvSpPr>
          <p:spPr>
            <a:xfrm>
              <a:off x="15413035" y="363351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11" name="Google Shape;3111;p48"/>
            <p:cNvSpPr/>
            <p:nvPr/>
          </p:nvSpPr>
          <p:spPr>
            <a:xfrm>
              <a:off x="15562411" y="363351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12" name="Google Shape;3112;p48"/>
            <p:cNvSpPr/>
            <p:nvPr/>
          </p:nvSpPr>
          <p:spPr>
            <a:xfrm>
              <a:off x="15711787" y="363351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13" name="Google Shape;3113;p48"/>
            <p:cNvSpPr/>
            <p:nvPr/>
          </p:nvSpPr>
          <p:spPr>
            <a:xfrm>
              <a:off x="13471147" y="378968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14" name="Google Shape;3114;p48"/>
            <p:cNvSpPr/>
            <p:nvPr/>
          </p:nvSpPr>
          <p:spPr>
            <a:xfrm>
              <a:off x="13620523" y="378968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15" name="Google Shape;3115;p48"/>
            <p:cNvSpPr/>
            <p:nvPr/>
          </p:nvSpPr>
          <p:spPr>
            <a:xfrm>
              <a:off x="13769899" y="378968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16" name="Google Shape;3116;p48"/>
            <p:cNvSpPr/>
            <p:nvPr/>
          </p:nvSpPr>
          <p:spPr>
            <a:xfrm>
              <a:off x="13919275" y="378968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17" name="Google Shape;3117;p48"/>
            <p:cNvSpPr/>
            <p:nvPr/>
          </p:nvSpPr>
          <p:spPr>
            <a:xfrm>
              <a:off x="14068651" y="378968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18" name="Google Shape;3118;p48"/>
            <p:cNvSpPr/>
            <p:nvPr/>
          </p:nvSpPr>
          <p:spPr>
            <a:xfrm>
              <a:off x="14218027" y="378968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19" name="Google Shape;3119;p48"/>
            <p:cNvSpPr/>
            <p:nvPr/>
          </p:nvSpPr>
          <p:spPr>
            <a:xfrm>
              <a:off x="14367403" y="378968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20" name="Google Shape;3120;p48"/>
            <p:cNvSpPr/>
            <p:nvPr/>
          </p:nvSpPr>
          <p:spPr>
            <a:xfrm>
              <a:off x="14516779" y="378968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21" name="Google Shape;3121;p48"/>
            <p:cNvSpPr/>
            <p:nvPr/>
          </p:nvSpPr>
          <p:spPr>
            <a:xfrm>
              <a:off x="14666155" y="378968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22" name="Google Shape;3122;p48"/>
            <p:cNvSpPr/>
            <p:nvPr/>
          </p:nvSpPr>
          <p:spPr>
            <a:xfrm>
              <a:off x="14815531" y="378968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23" name="Google Shape;3123;p48"/>
            <p:cNvSpPr/>
            <p:nvPr/>
          </p:nvSpPr>
          <p:spPr>
            <a:xfrm>
              <a:off x="14964907" y="378968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24" name="Google Shape;3124;p48"/>
            <p:cNvSpPr/>
            <p:nvPr/>
          </p:nvSpPr>
          <p:spPr>
            <a:xfrm>
              <a:off x="15114283" y="378968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25" name="Google Shape;3125;p48"/>
            <p:cNvSpPr/>
            <p:nvPr/>
          </p:nvSpPr>
          <p:spPr>
            <a:xfrm>
              <a:off x="15263659" y="378968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26" name="Google Shape;3126;p48"/>
            <p:cNvSpPr/>
            <p:nvPr/>
          </p:nvSpPr>
          <p:spPr>
            <a:xfrm>
              <a:off x="15413035" y="378968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27" name="Google Shape;3127;p48"/>
            <p:cNvSpPr/>
            <p:nvPr/>
          </p:nvSpPr>
          <p:spPr>
            <a:xfrm>
              <a:off x="15562411" y="378968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28" name="Google Shape;3128;p48"/>
            <p:cNvSpPr/>
            <p:nvPr/>
          </p:nvSpPr>
          <p:spPr>
            <a:xfrm>
              <a:off x="15711787" y="378968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29" name="Google Shape;3129;p48"/>
            <p:cNvSpPr/>
            <p:nvPr/>
          </p:nvSpPr>
          <p:spPr>
            <a:xfrm>
              <a:off x="13471147" y="39516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30" name="Google Shape;3130;p48"/>
            <p:cNvSpPr/>
            <p:nvPr/>
          </p:nvSpPr>
          <p:spPr>
            <a:xfrm>
              <a:off x="13620523" y="39516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31" name="Google Shape;3131;p48"/>
            <p:cNvSpPr/>
            <p:nvPr/>
          </p:nvSpPr>
          <p:spPr>
            <a:xfrm>
              <a:off x="13769899" y="39516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32" name="Google Shape;3132;p48"/>
            <p:cNvSpPr/>
            <p:nvPr/>
          </p:nvSpPr>
          <p:spPr>
            <a:xfrm>
              <a:off x="13919275" y="39516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33" name="Google Shape;3133;p48"/>
            <p:cNvSpPr/>
            <p:nvPr/>
          </p:nvSpPr>
          <p:spPr>
            <a:xfrm>
              <a:off x="14068651" y="39516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34" name="Google Shape;3134;p48"/>
            <p:cNvSpPr/>
            <p:nvPr/>
          </p:nvSpPr>
          <p:spPr>
            <a:xfrm>
              <a:off x="14218027" y="39516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35" name="Google Shape;3135;p48"/>
            <p:cNvSpPr/>
            <p:nvPr/>
          </p:nvSpPr>
          <p:spPr>
            <a:xfrm>
              <a:off x="14367403" y="39516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36" name="Google Shape;3136;p48"/>
            <p:cNvSpPr/>
            <p:nvPr/>
          </p:nvSpPr>
          <p:spPr>
            <a:xfrm>
              <a:off x="14516779" y="39516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37" name="Google Shape;3137;p48"/>
            <p:cNvSpPr/>
            <p:nvPr/>
          </p:nvSpPr>
          <p:spPr>
            <a:xfrm>
              <a:off x="14666155" y="39516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38" name="Google Shape;3138;p48"/>
            <p:cNvSpPr/>
            <p:nvPr/>
          </p:nvSpPr>
          <p:spPr>
            <a:xfrm>
              <a:off x="14815531" y="39516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39" name="Google Shape;3139;p48"/>
            <p:cNvSpPr/>
            <p:nvPr/>
          </p:nvSpPr>
          <p:spPr>
            <a:xfrm>
              <a:off x="14964907" y="39516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40" name="Google Shape;3140;p48"/>
            <p:cNvSpPr/>
            <p:nvPr/>
          </p:nvSpPr>
          <p:spPr>
            <a:xfrm>
              <a:off x="15114283" y="39516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41" name="Google Shape;3141;p48"/>
            <p:cNvSpPr/>
            <p:nvPr/>
          </p:nvSpPr>
          <p:spPr>
            <a:xfrm>
              <a:off x="15263659" y="39516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42" name="Google Shape;3142;p48"/>
            <p:cNvSpPr/>
            <p:nvPr/>
          </p:nvSpPr>
          <p:spPr>
            <a:xfrm>
              <a:off x="15413035" y="39516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43" name="Google Shape;3143;p48"/>
            <p:cNvSpPr/>
            <p:nvPr/>
          </p:nvSpPr>
          <p:spPr>
            <a:xfrm>
              <a:off x="15562411" y="39516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44" name="Google Shape;3144;p48"/>
            <p:cNvSpPr/>
            <p:nvPr/>
          </p:nvSpPr>
          <p:spPr>
            <a:xfrm>
              <a:off x="15711787" y="39516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45" name="Google Shape;3145;p48"/>
            <p:cNvSpPr/>
            <p:nvPr/>
          </p:nvSpPr>
          <p:spPr>
            <a:xfrm>
              <a:off x="13471147" y="41040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46" name="Google Shape;3146;p48"/>
            <p:cNvSpPr/>
            <p:nvPr/>
          </p:nvSpPr>
          <p:spPr>
            <a:xfrm>
              <a:off x="13620523" y="41040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47" name="Google Shape;3147;p48"/>
            <p:cNvSpPr/>
            <p:nvPr/>
          </p:nvSpPr>
          <p:spPr>
            <a:xfrm>
              <a:off x="13769899" y="41040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48" name="Google Shape;3148;p48"/>
            <p:cNvSpPr/>
            <p:nvPr/>
          </p:nvSpPr>
          <p:spPr>
            <a:xfrm>
              <a:off x="13919275" y="41040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49" name="Google Shape;3149;p48"/>
            <p:cNvSpPr/>
            <p:nvPr/>
          </p:nvSpPr>
          <p:spPr>
            <a:xfrm>
              <a:off x="14068651" y="41040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50" name="Google Shape;3150;p48"/>
            <p:cNvSpPr/>
            <p:nvPr/>
          </p:nvSpPr>
          <p:spPr>
            <a:xfrm>
              <a:off x="14218027" y="41040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51" name="Google Shape;3151;p48"/>
            <p:cNvSpPr/>
            <p:nvPr/>
          </p:nvSpPr>
          <p:spPr>
            <a:xfrm>
              <a:off x="14367403" y="41040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52" name="Google Shape;3152;p48"/>
            <p:cNvSpPr/>
            <p:nvPr/>
          </p:nvSpPr>
          <p:spPr>
            <a:xfrm>
              <a:off x="14516779" y="41040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53" name="Google Shape;3153;p48"/>
            <p:cNvSpPr/>
            <p:nvPr/>
          </p:nvSpPr>
          <p:spPr>
            <a:xfrm>
              <a:off x="14666155" y="41040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54" name="Google Shape;3154;p48"/>
            <p:cNvSpPr/>
            <p:nvPr/>
          </p:nvSpPr>
          <p:spPr>
            <a:xfrm>
              <a:off x="14815531" y="41040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55" name="Google Shape;3155;p48"/>
            <p:cNvSpPr/>
            <p:nvPr/>
          </p:nvSpPr>
          <p:spPr>
            <a:xfrm>
              <a:off x="14964907" y="41040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56" name="Google Shape;3156;p48"/>
            <p:cNvSpPr/>
            <p:nvPr/>
          </p:nvSpPr>
          <p:spPr>
            <a:xfrm>
              <a:off x="15114283" y="41040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57" name="Google Shape;3157;p48"/>
            <p:cNvSpPr/>
            <p:nvPr/>
          </p:nvSpPr>
          <p:spPr>
            <a:xfrm>
              <a:off x="15263659" y="41040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58" name="Google Shape;3158;p48"/>
            <p:cNvSpPr/>
            <p:nvPr/>
          </p:nvSpPr>
          <p:spPr>
            <a:xfrm>
              <a:off x="15413035" y="41040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59" name="Google Shape;3159;p48"/>
            <p:cNvSpPr/>
            <p:nvPr/>
          </p:nvSpPr>
          <p:spPr>
            <a:xfrm>
              <a:off x="15562411" y="41040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60" name="Google Shape;3160;p48"/>
            <p:cNvSpPr/>
            <p:nvPr/>
          </p:nvSpPr>
          <p:spPr>
            <a:xfrm>
              <a:off x="15711787" y="410401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5" name="Shape 3165"/>
        <p:cNvGrpSpPr/>
        <p:nvPr/>
      </p:nvGrpSpPr>
      <p:grpSpPr>
        <a:xfrm>
          <a:off x="0" y="0"/>
          <a:ext cx="0" cy="0"/>
          <a:chOff x="0" y="0"/>
          <a:chExt cx="0" cy="0"/>
        </a:xfrm>
      </p:grpSpPr>
      <p:sp>
        <p:nvSpPr>
          <p:cNvPr id="3166" name="Google Shape;3166;p49"/>
          <p:cNvSpPr/>
          <p:nvPr/>
        </p:nvSpPr>
        <p:spPr>
          <a:xfrm>
            <a:off x="8169380" y="-4345"/>
            <a:ext cx="4029630" cy="6858000"/>
          </a:xfrm>
          <a:prstGeom prst="rect">
            <a:avLst/>
          </a:prstGeom>
          <a:solidFill>
            <a:schemeClr val="lt2">
              <a:alpha val="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67" name="Google Shape;3167;p49"/>
          <p:cNvSpPr/>
          <p:nvPr/>
        </p:nvSpPr>
        <p:spPr>
          <a:xfrm rot="-2574888">
            <a:off x="9647152" y="3330877"/>
            <a:ext cx="857354" cy="857353"/>
          </a:xfrm>
          <a:prstGeom prst="blockArc">
            <a:avLst>
              <a:gd fmla="val 16260665" name="adj1"/>
              <a:gd fmla="val 18944323" name="adj2"/>
              <a:gd fmla="val 12092" name="adj3"/>
            </a:avLst>
          </a:prstGeom>
          <a:solidFill>
            <a:srgbClr val="E8F0F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168" name="Google Shape;3168;p49"/>
          <p:cNvSpPr/>
          <p:nvPr/>
        </p:nvSpPr>
        <p:spPr>
          <a:xfrm rot="9768660">
            <a:off x="9648307" y="3333578"/>
            <a:ext cx="857354" cy="857353"/>
          </a:xfrm>
          <a:prstGeom prst="blockArc">
            <a:avLst>
              <a:gd fmla="val 16260665" name="adj1"/>
              <a:gd fmla="val 21525283" name="adj2"/>
              <a:gd fmla="val 12364"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169" name="Google Shape;3169;p49"/>
          <p:cNvSpPr/>
          <p:nvPr/>
        </p:nvSpPr>
        <p:spPr>
          <a:xfrm>
            <a:off x="9658246" y="3331439"/>
            <a:ext cx="857354" cy="857353"/>
          </a:xfrm>
          <a:prstGeom prst="blockArc">
            <a:avLst>
              <a:gd fmla="val 16260665" name="adj1"/>
              <a:gd fmla="val 4577829" name="adj2"/>
              <a:gd fmla="val 12722" name="adj3"/>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170" name="Google Shape;3170;p49"/>
          <p:cNvSpPr/>
          <p:nvPr/>
        </p:nvSpPr>
        <p:spPr>
          <a:xfrm rot="-6637114">
            <a:off x="9654322" y="3333542"/>
            <a:ext cx="843376" cy="843376"/>
          </a:xfrm>
          <a:prstGeom prst="blockArc">
            <a:avLst>
              <a:gd fmla="val 16260665" name="adj1"/>
              <a:gd fmla="val 20365242" name="adj2"/>
              <a:gd fmla="val 11494" name="adj3"/>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171" name="Google Shape;3171;p49"/>
          <p:cNvSpPr txBox="1"/>
          <p:nvPr/>
        </p:nvSpPr>
        <p:spPr>
          <a:xfrm>
            <a:off x="471539" y="625558"/>
            <a:ext cx="5522862"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Team </a:t>
            </a:r>
            <a:r>
              <a:rPr lang="en-US" sz="4000">
                <a:solidFill>
                  <a:schemeClr val="dk1"/>
                </a:solidFill>
                <a:latin typeface="DM Sans"/>
                <a:ea typeface="DM Sans"/>
                <a:cs typeface="DM Sans"/>
                <a:sym typeface="DM Sans"/>
              </a:rPr>
              <a:t>Members</a:t>
            </a:r>
            <a:endParaRPr/>
          </a:p>
        </p:txBody>
      </p:sp>
      <p:cxnSp>
        <p:nvCxnSpPr>
          <p:cNvPr id="3172" name="Google Shape;3172;p49"/>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3173" name="Google Shape;3173;p49"/>
          <p:cNvSpPr txBox="1"/>
          <p:nvPr/>
        </p:nvSpPr>
        <p:spPr>
          <a:xfrm>
            <a:off x="470083" y="5113778"/>
            <a:ext cx="1847573" cy="29751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600">
                <a:solidFill>
                  <a:schemeClr val="dk1"/>
                </a:solidFill>
                <a:latin typeface="Inter"/>
                <a:ea typeface="Inter"/>
                <a:cs typeface="Inter"/>
                <a:sym typeface="Inter"/>
              </a:rPr>
              <a:t>Marry Smith</a:t>
            </a:r>
            <a:endParaRPr sz="2400">
              <a:solidFill>
                <a:schemeClr val="dk1"/>
              </a:solidFill>
              <a:latin typeface="Inter"/>
              <a:ea typeface="Inter"/>
              <a:cs typeface="Inter"/>
              <a:sym typeface="Inter"/>
            </a:endParaRPr>
          </a:p>
        </p:txBody>
      </p:sp>
      <p:sp>
        <p:nvSpPr>
          <p:cNvPr id="3174" name="Google Shape;3174;p49"/>
          <p:cNvSpPr txBox="1"/>
          <p:nvPr/>
        </p:nvSpPr>
        <p:spPr>
          <a:xfrm>
            <a:off x="477703" y="5390201"/>
            <a:ext cx="1588825" cy="20774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900">
                <a:solidFill>
                  <a:schemeClr val="dk1"/>
                </a:solidFill>
                <a:latin typeface="Inter"/>
                <a:ea typeface="Inter"/>
                <a:cs typeface="Inter"/>
                <a:sym typeface="Inter"/>
              </a:rPr>
              <a:t>Position here</a:t>
            </a:r>
            <a:endParaRPr sz="1100">
              <a:solidFill>
                <a:schemeClr val="dk1"/>
              </a:solidFill>
              <a:latin typeface="Inter"/>
              <a:ea typeface="Inter"/>
              <a:cs typeface="Inter"/>
              <a:sym typeface="Inter"/>
            </a:endParaRPr>
          </a:p>
        </p:txBody>
      </p:sp>
      <p:grpSp>
        <p:nvGrpSpPr>
          <p:cNvPr id="3175" name="Google Shape;3175;p49"/>
          <p:cNvGrpSpPr/>
          <p:nvPr/>
        </p:nvGrpSpPr>
        <p:grpSpPr>
          <a:xfrm>
            <a:off x="584115" y="5713987"/>
            <a:ext cx="170740" cy="170740"/>
            <a:chOff x="8422742" y="4730363"/>
            <a:chExt cx="478410" cy="478410"/>
          </a:xfrm>
        </p:grpSpPr>
        <p:sp>
          <p:nvSpPr>
            <p:cNvPr id="3176" name="Google Shape;3176;p49"/>
            <p:cNvSpPr/>
            <p:nvPr/>
          </p:nvSpPr>
          <p:spPr>
            <a:xfrm>
              <a:off x="8600800" y="4857154"/>
              <a:ext cx="122296" cy="224829"/>
            </a:xfrm>
            <a:custGeom>
              <a:rect b="b" l="l" r="r" t="t"/>
              <a:pathLst>
                <a:path extrusionOk="0" h="74" w="38">
                  <a:moveTo>
                    <a:pt x="11" y="17"/>
                  </a:moveTo>
                  <a:cubicBezTo>
                    <a:pt x="11" y="28"/>
                    <a:pt x="11" y="28"/>
                    <a:pt x="11" y="28"/>
                  </a:cubicBezTo>
                  <a:cubicBezTo>
                    <a:pt x="0" y="28"/>
                    <a:pt x="0" y="28"/>
                    <a:pt x="0" y="28"/>
                  </a:cubicBezTo>
                  <a:cubicBezTo>
                    <a:pt x="0" y="40"/>
                    <a:pt x="0" y="40"/>
                    <a:pt x="0" y="40"/>
                  </a:cubicBezTo>
                  <a:cubicBezTo>
                    <a:pt x="11" y="40"/>
                    <a:pt x="11" y="40"/>
                    <a:pt x="11" y="40"/>
                  </a:cubicBezTo>
                  <a:cubicBezTo>
                    <a:pt x="11" y="74"/>
                    <a:pt x="11" y="74"/>
                    <a:pt x="11" y="74"/>
                  </a:cubicBezTo>
                  <a:cubicBezTo>
                    <a:pt x="25" y="74"/>
                    <a:pt x="25" y="74"/>
                    <a:pt x="25" y="74"/>
                  </a:cubicBezTo>
                  <a:cubicBezTo>
                    <a:pt x="25" y="40"/>
                    <a:pt x="25" y="40"/>
                    <a:pt x="25" y="40"/>
                  </a:cubicBezTo>
                  <a:cubicBezTo>
                    <a:pt x="38" y="40"/>
                    <a:pt x="38" y="40"/>
                    <a:pt x="38" y="40"/>
                  </a:cubicBezTo>
                  <a:cubicBezTo>
                    <a:pt x="38" y="28"/>
                    <a:pt x="38" y="28"/>
                    <a:pt x="38" y="28"/>
                  </a:cubicBezTo>
                  <a:cubicBezTo>
                    <a:pt x="25" y="28"/>
                    <a:pt x="25" y="28"/>
                    <a:pt x="25" y="28"/>
                  </a:cubicBezTo>
                  <a:cubicBezTo>
                    <a:pt x="25" y="19"/>
                    <a:pt x="25" y="19"/>
                    <a:pt x="25" y="19"/>
                  </a:cubicBezTo>
                  <a:cubicBezTo>
                    <a:pt x="25" y="15"/>
                    <a:pt x="25" y="12"/>
                    <a:pt x="32" y="12"/>
                  </a:cubicBezTo>
                  <a:cubicBezTo>
                    <a:pt x="38" y="12"/>
                    <a:pt x="38" y="12"/>
                    <a:pt x="38" y="12"/>
                  </a:cubicBezTo>
                  <a:cubicBezTo>
                    <a:pt x="38" y="0"/>
                    <a:pt x="38" y="0"/>
                    <a:pt x="38" y="0"/>
                  </a:cubicBezTo>
                  <a:cubicBezTo>
                    <a:pt x="28" y="0"/>
                    <a:pt x="28" y="0"/>
                    <a:pt x="28" y="0"/>
                  </a:cubicBezTo>
                  <a:cubicBezTo>
                    <a:pt x="18" y="0"/>
                    <a:pt x="11" y="7"/>
                    <a:pt x="11" y="17"/>
                  </a:cubicBez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77" name="Google Shape;3177;p49"/>
            <p:cNvSpPr/>
            <p:nvPr/>
          </p:nvSpPr>
          <p:spPr>
            <a:xfrm>
              <a:off x="8422742" y="4730363"/>
              <a:ext cx="478410" cy="478410"/>
            </a:xfrm>
            <a:prstGeom prst="ellipse">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178" name="Google Shape;3178;p49"/>
          <p:cNvGrpSpPr/>
          <p:nvPr/>
        </p:nvGrpSpPr>
        <p:grpSpPr>
          <a:xfrm>
            <a:off x="842744" y="5713987"/>
            <a:ext cx="170740" cy="170740"/>
            <a:chOff x="9147415" y="4730363"/>
            <a:chExt cx="478410" cy="478410"/>
          </a:xfrm>
        </p:grpSpPr>
        <p:sp>
          <p:nvSpPr>
            <p:cNvPr id="3179" name="Google Shape;3179;p49"/>
            <p:cNvSpPr/>
            <p:nvPr/>
          </p:nvSpPr>
          <p:spPr>
            <a:xfrm>
              <a:off x="9277911" y="4875684"/>
              <a:ext cx="217416" cy="187769"/>
            </a:xfrm>
            <a:custGeom>
              <a:rect b="b" l="l" r="r" t="t"/>
              <a:pathLst>
                <a:path extrusionOk="0" h="61" w="71">
                  <a:moveTo>
                    <a:pt x="62" y="11"/>
                  </a:moveTo>
                  <a:cubicBezTo>
                    <a:pt x="67" y="7"/>
                    <a:pt x="67" y="7"/>
                    <a:pt x="67" y="7"/>
                  </a:cubicBezTo>
                  <a:cubicBezTo>
                    <a:pt x="68" y="6"/>
                    <a:pt x="69" y="5"/>
                    <a:pt x="70" y="3"/>
                  </a:cubicBezTo>
                  <a:cubicBezTo>
                    <a:pt x="68" y="4"/>
                    <a:pt x="65" y="5"/>
                    <a:pt x="63" y="5"/>
                  </a:cubicBezTo>
                  <a:cubicBezTo>
                    <a:pt x="62" y="6"/>
                    <a:pt x="61" y="5"/>
                    <a:pt x="60" y="5"/>
                  </a:cubicBezTo>
                  <a:cubicBezTo>
                    <a:pt x="56" y="1"/>
                    <a:pt x="50" y="0"/>
                    <a:pt x="45" y="2"/>
                  </a:cubicBezTo>
                  <a:cubicBezTo>
                    <a:pt x="40" y="3"/>
                    <a:pt x="37" y="7"/>
                    <a:pt x="35" y="12"/>
                  </a:cubicBezTo>
                  <a:cubicBezTo>
                    <a:pt x="35" y="14"/>
                    <a:pt x="35" y="16"/>
                    <a:pt x="35" y="17"/>
                  </a:cubicBezTo>
                  <a:cubicBezTo>
                    <a:pt x="35" y="18"/>
                    <a:pt x="35" y="19"/>
                    <a:pt x="35" y="19"/>
                  </a:cubicBezTo>
                  <a:cubicBezTo>
                    <a:pt x="34" y="20"/>
                    <a:pt x="34" y="20"/>
                    <a:pt x="33" y="20"/>
                  </a:cubicBezTo>
                  <a:cubicBezTo>
                    <a:pt x="21" y="19"/>
                    <a:pt x="10" y="13"/>
                    <a:pt x="2" y="4"/>
                  </a:cubicBezTo>
                  <a:cubicBezTo>
                    <a:pt x="1" y="6"/>
                    <a:pt x="0" y="9"/>
                    <a:pt x="0" y="11"/>
                  </a:cubicBezTo>
                  <a:cubicBezTo>
                    <a:pt x="0" y="15"/>
                    <a:pt x="2" y="19"/>
                    <a:pt x="5" y="21"/>
                  </a:cubicBezTo>
                  <a:cubicBezTo>
                    <a:pt x="9" y="26"/>
                    <a:pt x="9" y="26"/>
                    <a:pt x="9" y="26"/>
                  </a:cubicBezTo>
                  <a:cubicBezTo>
                    <a:pt x="3" y="24"/>
                    <a:pt x="3" y="24"/>
                    <a:pt x="3" y="24"/>
                  </a:cubicBezTo>
                  <a:cubicBezTo>
                    <a:pt x="2" y="24"/>
                    <a:pt x="1" y="24"/>
                    <a:pt x="0" y="23"/>
                  </a:cubicBezTo>
                  <a:cubicBezTo>
                    <a:pt x="1" y="29"/>
                    <a:pt x="4" y="33"/>
                    <a:pt x="9" y="36"/>
                  </a:cubicBezTo>
                  <a:cubicBezTo>
                    <a:pt x="16" y="39"/>
                    <a:pt x="16" y="39"/>
                    <a:pt x="16" y="39"/>
                  </a:cubicBezTo>
                  <a:cubicBezTo>
                    <a:pt x="8" y="39"/>
                    <a:pt x="8" y="39"/>
                    <a:pt x="8" y="39"/>
                  </a:cubicBezTo>
                  <a:cubicBezTo>
                    <a:pt x="7" y="39"/>
                    <a:pt x="7" y="39"/>
                    <a:pt x="6" y="39"/>
                  </a:cubicBezTo>
                  <a:cubicBezTo>
                    <a:pt x="8" y="43"/>
                    <a:pt x="13" y="47"/>
                    <a:pt x="18" y="48"/>
                  </a:cubicBezTo>
                  <a:cubicBezTo>
                    <a:pt x="22" y="48"/>
                    <a:pt x="22" y="48"/>
                    <a:pt x="22" y="48"/>
                  </a:cubicBezTo>
                  <a:cubicBezTo>
                    <a:pt x="19" y="51"/>
                    <a:pt x="19" y="51"/>
                    <a:pt x="19" y="51"/>
                  </a:cubicBezTo>
                  <a:cubicBezTo>
                    <a:pt x="13" y="54"/>
                    <a:pt x="7" y="56"/>
                    <a:pt x="0" y="56"/>
                  </a:cubicBezTo>
                  <a:cubicBezTo>
                    <a:pt x="0" y="56"/>
                    <a:pt x="0" y="56"/>
                    <a:pt x="0" y="56"/>
                  </a:cubicBezTo>
                  <a:cubicBezTo>
                    <a:pt x="6" y="60"/>
                    <a:pt x="13" y="61"/>
                    <a:pt x="21" y="61"/>
                  </a:cubicBezTo>
                  <a:cubicBezTo>
                    <a:pt x="28" y="61"/>
                    <a:pt x="34" y="60"/>
                    <a:pt x="40" y="57"/>
                  </a:cubicBezTo>
                  <a:cubicBezTo>
                    <a:pt x="45" y="55"/>
                    <a:pt x="50" y="52"/>
                    <a:pt x="54" y="47"/>
                  </a:cubicBezTo>
                  <a:cubicBezTo>
                    <a:pt x="57" y="43"/>
                    <a:pt x="60" y="38"/>
                    <a:pt x="62" y="33"/>
                  </a:cubicBezTo>
                  <a:cubicBezTo>
                    <a:pt x="64" y="28"/>
                    <a:pt x="65" y="23"/>
                    <a:pt x="65" y="18"/>
                  </a:cubicBezTo>
                  <a:cubicBezTo>
                    <a:pt x="65" y="17"/>
                    <a:pt x="65" y="17"/>
                    <a:pt x="65" y="17"/>
                  </a:cubicBezTo>
                  <a:cubicBezTo>
                    <a:pt x="65" y="16"/>
                    <a:pt x="65" y="15"/>
                    <a:pt x="67" y="14"/>
                  </a:cubicBezTo>
                  <a:cubicBezTo>
                    <a:pt x="68" y="12"/>
                    <a:pt x="70" y="11"/>
                    <a:pt x="71" y="9"/>
                  </a:cubicBezTo>
                  <a:cubicBezTo>
                    <a:pt x="70" y="9"/>
                    <a:pt x="69" y="10"/>
                    <a:pt x="68" y="10"/>
                  </a:cubicBezTo>
                  <a:cubicBezTo>
                    <a:pt x="62" y="11"/>
                    <a:pt x="62" y="11"/>
                    <a:pt x="62" y="11"/>
                  </a:cubicBez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80" name="Google Shape;3180;p49"/>
            <p:cNvSpPr/>
            <p:nvPr/>
          </p:nvSpPr>
          <p:spPr>
            <a:xfrm>
              <a:off x="9147415" y="4730363"/>
              <a:ext cx="478410" cy="478410"/>
            </a:xfrm>
            <a:prstGeom prst="ellipse">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181" name="Google Shape;3181;p49"/>
          <p:cNvGrpSpPr/>
          <p:nvPr/>
        </p:nvGrpSpPr>
        <p:grpSpPr>
          <a:xfrm>
            <a:off x="1101374" y="5713987"/>
            <a:ext cx="170741" cy="170741"/>
            <a:chOff x="9872088" y="4730363"/>
            <a:chExt cx="478412" cy="478412"/>
          </a:xfrm>
        </p:grpSpPr>
        <p:grpSp>
          <p:nvGrpSpPr>
            <p:cNvPr id="3182" name="Google Shape;3182;p49"/>
            <p:cNvGrpSpPr/>
            <p:nvPr/>
          </p:nvGrpSpPr>
          <p:grpSpPr>
            <a:xfrm>
              <a:off x="9988378" y="4890509"/>
              <a:ext cx="245831" cy="158122"/>
              <a:chOff x="7414441" y="5148263"/>
              <a:chExt cx="315913" cy="203200"/>
            </a:xfrm>
          </p:grpSpPr>
          <p:sp>
            <p:nvSpPr>
              <p:cNvPr id="3183" name="Google Shape;3183;p49"/>
              <p:cNvSpPr/>
              <p:nvPr/>
            </p:nvSpPr>
            <p:spPr>
              <a:xfrm>
                <a:off x="7414441" y="5148263"/>
                <a:ext cx="201612" cy="203200"/>
              </a:xfrm>
              <a:custGeom>
                <a:rect b="b" l="l" r="r" t="t"/>
                <a:pathLst>
                  <a:path extrusionOk="0" h="51" w="52">
                    <a:moveTo>
                      <a:pt x="51" y="20"/>
                    </a:moveTo>
                    <a:cubicBezTo>
                      <a:pt x="51" y="19"/>
                      <a:pt x="51" y="19"/>
                      <a:pt x="51" y="19"/>
                    </a:cubicBezTo>
                    <a:cubicBezTo>
                      <a:pt x="25" y="19"/>
                      <a:pt x="25" y="19"/>
                      <a:pt x="25" y="19"/>
                    </a:cubicBezTo>
                    <a:cubicBezTo>
                      <a:pt x="25" y="31"/>
                      <a:pt x="25" y="31"/>
                      <a:pt x="25" y="31"/>
                    </a:cubicBezTo>
                    <a:cubicBezTo>
                      <a:pt x="38" y="31"/>
                      <a:pt x="38" y="31"/>
                      <a:pt x="38" y="31"/>
                    </a:cubicBezTo>
                    <a:cubicBezTo>
                      <a:pt x="36" y="36"/>
                      <a:pt x="32" y="39"/>
                      <a:pt x="26" y="39"/>
                    </a:cubicBezTo>
                    <a:cubicBezTo>
                      <a:pt x="19" y="39"/>
                      <a:pt x="12" y="33"/>
                      <a:pt x="12" y="25"/>
                    </a:cubicBezTo>
                    <a:cubicBezTo>
                      <a:pt x="12" y="18"/>
                      <a:pt x="19" y="12"/>
                      <a:pt x="26" y="12"/>
                    </a:cubicBezTo>
                    <a:cubicBezTo>
                      <a:pt x="30" y="12"/>
                      <a:pt x="33" y="13"/>
                      <a:pt x="35" y="15"/>
                    </a:cubicBezTo>
                    <a:cubicBezTo>
                      <a:pt x="36" y="16"/>
                      <a:pt x="36" y="16"/>
                      <a:pt x="36" y="16"/>
                    </a:cubicBezTo>
                    <a:cubicBezTo>
                      <a:pt x="45" y="7"/>
                      <a:pt x="45" y="7"/>
                      <a:pt x="45" y="7"/>
                    </a:cubicBezTo>
                    <a:cubicBezTo>
                      <a:pt x="44" y="6"/>
                      <a:pt x="44" y="6"/>
                      <a:pt x="44" y="6"/>
                    </a:cubicBezTo>
                    <a:cubicBezTo>
                      <a:pt x="40" y="2"/>
                      <a:pt x="34" y="0"/>
                      <a:pt x="26" y="0"/>
                    </a:cubicBezTo>
                    <a:cubicBezTo>
                      <a:pt x="12" y="0"/>
                      <a:pt x="0" y="11"/>
                      <a:pt x="0" y="25"/>
                    </a:cubicBezTo>
                    <a:cubicBezTo>
                      <a:pt x="0" y="40"/>
                      <a:pt x="12" y="51"/>
                      <a:pt x="26" y="51"/>
                    </a:cubicBezTo>
                    <a:cubicBezTo>
                      <a:pt x="40" y="51"/>
                      <a:pt x="49" y="43"/>
                      <a:pt x="51" y="31"/>
                    </a:cubicBezTo>
                    <a:cubicBezTo>
                      <a:pt x="52" y="29"/>
                      <a:pt x="52" y="27"/>
                      <a:pt x="52" y="25"/>
                    </a:cubicBezTo>
                    <a:cubicBezTo>
                      <a:pt x="52" y="24"/>
                      <a:pt x="52" y="21"/>
                      <a:pt x="51" y="20"/>
                    </a:cubicBez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84" name="Google Shape;3184;p49"/>
              <p:cNvSpPr/>
              <p:nvPr/>
            </p:nvSpPr>
            <p:spPr>
              <a:xfrm>
                <a:off x="7628754" y="5192713"/>
                <a:ext cx="101600" cy="100013"/>
              </a:xfrm>
              <a:custGeom>
                <a:rect b="b" l="l" r="r" t="t"/>
                <a:pathLst>
                  <a:path extrusionOk="0" h="25" w="26">
                    <a:moveTo>
                      <a:pt x="17" y="8"/>
                    </a:moveTo>
                    <a:cubicBezTo>
                      <a:pt x="17" y="0"/>
                      <a:pt x="17" y="0"/>
                      <a:pt x="17" y="0"/>
                    </a:cubicBezTo>
                    <a:cubicBezTo>
                      <a:pt x="8" y="0"/>
                      <a:pt x="8" y="0"/>
                      <a:pt x="8" y="0"/>
                    </a:cubicBezTo>
                    <a:cubicBezTo>
                      <a:pt x="8" y="8"/>
                      <a:pt x="8" y="8"/>
                      <a:pt x="8" y="8"/>
                    </a:cubicBezTo>
                    <a:cubicBezTo>
                      <a:pt x="0" y="8"/>
                      <a:pt x="0" y="8"/>
                      <a:pt x="0" y="8"/>
                    </a:cubicBezTo>
                    <a:cubicBezTo>
                      <a:pt x="0" y="17"/>
                      <a:pt x="0" y="17"/>
                      <a:pt x="0" y="17"/>
                    </a:cubicBezTo>
                    <a:cubicBezTo>
                      <a:pt x="8" y="17"/>
                      <a:pt x="8" y="17"/>
                      <a:pt x="8" y="17"/>
                    </a:cubicBezTo>
                    <a:cubicBezTo>
                      <a:pt x="8" y="25"/>
                      <a:pt x="8" y="25"/>
                      <a:pt x="8" y="25"/>
                    </a:cubicBezTo>
                    <a:cubicBezTo>
                      <a:pt x="17" y="25"/>
                      <a:pt x="17" y="25"/>
                      <a:pt x="17" y="25"/>
                    </a:cubicBezTo>
                    <a:cubicBezTo>
                      <a:pt x="17" y="17"/>
                      <a:pt x="17" y="17"/>
                      <a:pt x="17" y="17"/>
                    </a:cubicBezTo>
                    <a:cubicBezTo>
                      <a:pt x="26" y="17"/>
                      <a:pt x="26" y="17"/>
                      <a:pt x="26" y="17"/>
                    </a:cubicBezTo>
                    <a:cubicBezTo>
                      <a:pt x="26" y="8"/>
                      <a:pt x="26" y="8"/>
                      <a:pt x="26" y="8"/>
                    </a:cubicBezTo>
                    <a:lnTo>
                      <a:pt x="17" y="8"/>
                    </a:ln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185" name="Google Shape;3185;p49"/>
            <p:cNvSpPr/>
            <p:nvPr/>
          </p:nvSpPr>
          <p:spPr>
            <a:xfrm>
              <a:off x="9872088" y="4730363"/>
              <a:ext cx="478412" cy="478412"/>
            </a:xfrm>
            <a:prstGeom prst="ellipse">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3186" name="Google Shape;3186;p49"/>
          <p:cNvSpPr txBox="1"/>
          <p:nvPr/>
        </p:nvSpPr>
        <p:spPr>
          <a:xfrm>
            <a:off x="466047" y="1600567"/>
            <a:ext cx="4643387" cy="682238"/>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lang="en-US" sz="2000">
                <a:solidFill>
                  <a:schemeClr val="dk1"/>
                </a:solidFill>
                <a:latin typeface="Inter"/>
                <a:ea typeface="Inter"/>
                <a:cs typeface="Inter"/>
                <a:sym typeface="Inter"/>
              </a:rPr>
              <a:t>Creative Idea Marketing is Better for Other Marketing</a:t>
            </a:r>
            <a:endParaRPr sz="3200">
              <a:solidFill>
                <a:schemeClr val="dk1"/>
              </a:solidFill>
              <a:latin typeface="Inter"/>
              <a:ea typeface="Inter"/>
              <a:cs typeface="Inter"/>
              <a:sym typeface="Inter"/>
            </a:endParaRPr>
          </a:p>
        </p:txBody>
      </p:sp>
      <p:sp>
        <p:nvSpPr>
          <p:cNvPr id="3187" name="Google Shape;3187;p49"/>
          <p:cNvSpPr txBox="1"/>
          <p:nvPr/>
        </p:nvSpPr>
        <p:spPr>
          <a:xfrm>
            <a:off x="8791623" y="1600567"/>
            <a:ext cx="2279749" cy="823302"/>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lang="en-US" sz="1600">
                <a:solidFill>
                  <a:schemeClr val="dk1"/>
                </a:solidFill>
                <a:latin typeface="Inter"/>
                <a:ea typeface="Inter"/>
                <a:cs typeface="Inter"/>
                <a:sym typeface="Inter"/>
              </a:rPr>
              <a:t>Pitch – Deck Executive Summary Typography</a:t>
            </a:r>
            <a:endParaRPr sz="2400">
              <a:solidFill>
                <a:schemeClr val="dk1"/>
              </a:solidFill>
              <a:latin typeface="Inter"/>
              <a:ea typeface="Inter"/>
              <a:cs typeface="Inter"/>
              <a:sym typeface="Inter"/>
            </a:endParaRPr>
          </a:p>
        </p:txBody>
      </p:sp>
      <p:sp>
        <p:nvSpPr>
          <p:cNvPr id="3188" name="Google Shape;3188;p49"/>
          <p:cNvSpPr/>
          <p:nvPr/>
        </p:nvSpPr>
        <p:spPr>
          <a:xfrm>
            <a:off x="8763550" y="5310904"/>
            <a:ext cx="2960938" cy="305679"/>
          </a:xfrm>
          <a:prstGeom prst="rect">
            <a:avLst/>
          </a:prstGeom>
          <a:solidFill>
            <a:srgbClr val="7F7F7F">
              <a:alpha val="2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89" name="Google Shape;3189;p49"/>
          <p:cNvSpPr/>
          <p:nvPr/>
        </p:nvSpPr>
        <p:spPr>
          <a:xfrm>
            <a:off x="8763551" y="5310904"/>
            <a:ext cx="722266" cy="30567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90" name="Google Shape;3190;p49"/>
          <p:cNvSpPr/>
          <p:nvPr/>
        </p:nvSpPr>
        <p:spPr>
          <a:xfrm>
            <a:off x="9485647" y="5310904"/>
            <a:ext cx="1104246" cy="30567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91" name="Google Shape;3191;p49"/>
          <p:cNvSpPr txBox="1"/>
          <p:nvPr/>
        </p:nvSpPr>
        <p:spPr>
          <a:xfrm>
            <a:off x="10946348" y="5372692"/>
            <a:ext cx="391628"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55%</a:t>
            </a:r>
            <a:endParaRPr sz="1000">
              <a:solidFill>
                <a:schemeClr val="dk1"/>
              </a:solidFill>
              <a:latin typeface="Inter"/>
              <a:ea typeface="Inter"/>
              <a:cs typeface="Inter"/>
              <a:sym typeface="Inter"/>
            </a:endParaRPr>
          </a:p>
        </p:txBody>
      </p:sp>
      <p:sp>
        <p:nvSpPr>
          <p:cNvPr id="3192" name="Google Shape;3192;p49"/>
          <p:cNvSpPr txBox="1"/>
          <p:nvPr/>
        </p:nvSpPr>
        <p:spPr>
          <a:xfrm>
            <a:off x="9788104" y="5372692"/>
            <a:ext cx="381421"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lt1"/>
                </a:solidFill>
                <a:latin typeface="Inter"/>
                <a:ea typeface="Inter"/>
                <a:cs typeface="Inter"/>
                <a:sym typeface="Inter"/>
              </a:rPr>
              <a:t>35%</a:t>
            </a:r>
            <a:endParaRPr sz="1000">
              <a:solidFill>
                <a:schemeClr val="lt1"/>
              </a:solidFill>
              <a:latin typeface="Inter"/>
              <a:ea typeface="Inter"/>
              <a:cs typeface="Inter"/>
              <a:sym typeface="Inter"/>
            </a:endParaRPr>
          </a:p>
        </p:txBody>
      </p:sp>
      <p:sp>
        <p:nvSpPr>
          <p:cNvPr id="3193" name="Google Shape;3193;p49"/>
          <p:cNvSpPr txBox="1"/>
          <p:nvPr/>
        </p:nvSpPr>
        <p:spPr>
          <a:xfrm>
            <a:off x="8899372" y="5372692"/>
            <a:ext cx="412904"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lt1"/>
                </a:solidFill>
                <a:latin typeface="Inter"/>
                <a:ea typeface="Inter"/>
                <a:cs typeface="Inter"/>
                <a:sym typeface="Inter"/>
              </a:rPr>
              <a:t>15%</a:t>
            </a:r>
            <a:endParaRPr sz="1000">
              <a:solidFill>
                <a:schemeClr val="lt1"/>
              </a:solidFill>
              <a:latin typeface="Inter"/>
              <a:ea typeface="Inter"/>
              <a:cs typeface="Inter"/>
              <a:sym typeface="Inter"/>
            </a:endParaRPr>
          </a:p>
        </p:txBody>
      </p:sp>
      <p:sp>
        <p:nvSpPr>
          <p:cNvPr id="3194" name="Google Shape;3194;p49"/>
          <p:cNvSpPr txBox="1"/>
          <p:nvPr/>
        </p:nvSpPr>
        <p:spPr>
          <a:xfrm>
            <a:off x="2807637" y="5113778"/>
            <a:ext cx="1847573" cy="29751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600">
                <a:solidFill>
                  <a:schemeClr val="dk1"/>
                </a:solidFill>
                <a:latin typeface="Inter"/>
                <a:ea typeface="Inter"/>
                <a:cs typeface="Inter"/>
                <a:sym typeface="Inter"/>
              </a:rPr>
              <a:t>Marry Smith</a:t>
            </a:r>
            <a:endParaRPr sz="2400">
              <a:solidFill>
                <a:schemeClr val="dk1"/>
              </a:solidFill>
              <a:latin typeface="Inter"/>
              <a:ea typeface="Inter"/>
              <a:cs typeface="Inter"/>
              <a:sym typeface="Inter"/>
            </a:endParaRPr>
          </a:p>
        </p:txBody>
      </p:sp>
      <p:sp>
        <p:nvSpPr>
          <p:cNvPr id="3195" name="Google Shape;3195;p49"/>
          <p:cNvSpPr txBox="1"/>
          <p:nvPr/>
        </p:nvSpPr>
        <p:spPr>
          <a:xfrm>
            <a:off x="2815257" y="5390201"/>
            <a:ext cx="1588825" cy="20774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900">
                <a:solidFill>
                  <a:schemeClr val="dk1"/>
                </a:solidFill>
                <a:latin typeface="Inter"/>
                <a:ea typeface="Inter"/>
                <a:cs typeface="Inter"/>
                <a:sym typeface="Inter"/>
              </a:rPr>
              <a:t>Position here</a:t>
            </a:r>
            <a:endParaRPr sz="1100">
              <a:solidFill>
                <a:schemeClr val="dk1"/>
              </a:solidFill>
              <a:latin typeface="Inter"/>
              <a:ea typeface="Inter"/>
              <a:cs typeface="Inter"/>
              <a:sym typeface="Inter"/>
            </a:endParaRPr>
          </a:p>
        </p:txBody>
      </p:sp>
      <p:grpSp>
        <p:nvGrpSpPr>
          <p:cNvPr id="3196" name="Google Shape;3196;p49"/>
          <p:cNvGrpSpPr/>
          <p:nvPr/>
        </p:nvGrpSpPr>
        <p:grpSpPr>
          <a:xfrm>
            <a:off x="2921669" y="5713987"/>
            <a:ext cx="170740" cy="170740"/>
            <a:chOff x="8422742" y="4730363"/>
            <a:chExt cx="478410" cy="478410"/>
          </a:xfrm>
        </p:grpSpPr>
        <p:sp>
          <p:nvSpPr>
            <p:cNvPr id="3197" name="Google Shape;3197;p49"/>
            <p:cNvSpPr/>
            <p:nvPr/>
          </p:nvSpPr>
          <p:spPr>
            <a:xfrm>
              <a:off x="8600800" y="4857154"/>
              <a:ext cx="122296" cy="224829"/>
            </a:xfrm>
            <a:custGeom>
              <a:rect b="b" l="l" r="r" t="t"/>
              <a:pathLst>
                <a:path extrusionOk="0" h="74" w="38">
                  <a:moveTo>
                    <a:pt x="11" y="17"/>
                  </a:moveTo>
                  <a:cubicBezTo>
                    <a:pt x="11" y="28"/>
                    <a:pt x="11" y="28"/>
                    <a:pt x="11" y="28"/>
                  </a:cubicBezTo>
                  <a:cubicBezTo>
                    <a:pt x="0" y="28"/>
                    <a:pt x="0" y="28"/>
                    <a:pt x="0" y="28"/>
                  </a:cubicBezTo>
                  <a:cubicBezTo>
                    <a:pt x="0" y="40"/>
                    <a:pt x="0" y="40"/>
                    <a:pt x="0" y="40"/>
                  </a:cubicBezTo>
                  <a:cubicBezTo>
                    <a:pt x="11" y="40"/>
                    <a:pt x="11" y="40"/>
                    <a:pt x="11" y="40"/>
                  </a:cubicBezTo>
                  <a:cubicBezTo>
                    <a:pt x="11" y="74"/>
                    <a:pt x="11" y="74"/>
                    <a:pt x="11" y="74"/>
                  </a:cubicBezTo>
                  <a:cubicBezTo>
                    <a:pt x="25" y="74"/>
                    <a:pt x="25" y="74"/>
                    <a:pt x="25" y="74"/>
                  </a:cubicBezTo>
                  <a:cubicBezTo>
                    <a:pt x="25" y="40"/>
                    <a:pt x="25" y="40"/>
                    <a:pt x="25" y="40"/>
                  </a:cubicBezTo>
                  <a:cubicBezTo>
                    <a:pt x="38" y="40"/>
                    <a:pt x="38" y="40"/>
                    <a:pt x="38" y="40"/>
                  </a:cubicBezTo>
                  <a:cubicBezTo>
                    <a:pt x="38" y="28"/>
                    <a:pt x="38" y="28"/>
                    <a:pt x="38" y="28"/>
                  </a:cubicBezTo>
                  <a:cubicBezTo>
                    <a:pt x="25" y="28"/>
                    <a:pt x="25" y="28"/>
                    <a:pt x="25" y="28"/>
                  </a:cubicBezTo>
                  <a:cubicBezTo>
                    <a:pt x="25" y="19"/>
                    <a:pt x="25" y="19"/>
                    <a:pt x="25" y="19"/>
                  </a:cubicBezTo>
                  <a:cubicBezTo>
                    <a:pt x="25" y="15"/>
                    <a:pt x="25" y="12"/>
                    <a:pt x="32" y="12"/>
                  </a:cubicBezTo>
                  <a:cubicBezTo>
                    <a:pt x="38" y="12"/>
                    <a:pt x="38" y="12"/>
                    <a:pt x="38" y="12"/>
                  </a:cubicBezTo>
                  <a:cubicBezTo>
                    <a:pt x="38" y="0"/>
                    <a:pt x="38" y="0"/>
                    <a:pt x="38" y="0"/>
                  </a:cubicBezTo>
                  <a:cubicBezTo>
                    <a:pt x="28" y="0"/>
                    <a:pt x="28" y="0"/>
                    <a:pt x="28" y="0"/>
                  </a:cubicBezTo>
                  <a:cubicBezTo>
                    <a:pt x="18" y="0"/>
                    <a:pt x="11" y="7"/>
                    <a:pt x="11" y="17"/>
                  </a:cubicBez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98" name="Google Shape;3198;p49"/>
            <p:cNvSpPr/>
            <p:nvPr/>
          </p:nvSpPr>
          <p:spPr>
            <a:xfrm>
              <a:off x="8422742" y="4730363"/>
              <a:ext cx="478410" cy="478410"/>
            </a:xfrm>
            <a:prstGeom prst="ellipse">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199" name="Google Shape;3199;p49"/>
          <p:cNvGrpSpPr/>
          <p:nvPr/>
        </p:nvGrpSpPr>
        <p:grpSpPr>
          <a:xfrm>
            <a:off x="3180298" y="5713987"/>
            <a:ext cx="170740" cy="170740"/>
            <a:chOff x="9147415" y="4730363"/>
            <a:chExt cx="478410" cy="478410"/>
          </a:xfrm>
        </p:grpSpPr>
        <p:sp>
          <p:nvSpPr>
            <p:cNvPr id="3200" name="Google Shape;3200;p49"/>
            <p:cNvSpPr/>
            <p:nvPr/>
          </p:nvSpPr>
          <p:spPr>
            <a:xfrm>
              <a:off x="9277911" y="4875684"/>
              <a:ext cx="217416" cy="187769"/>
            </a:xfrm>
            <a:custGeom>
              <a:rect b="b" l="l" r="r" t="t"/>
              <a:pathLst>
                <a:path extrusionOk="0" h="61" w="71">
                  <a:moveTo>
                    <a:pt x="62" y="11"/>
                  </a:moveTo>
                  <a:cubicBezTo>
                    <a:pt x="67" y="7"/>
                    <a:pt x="67" y="7"/>
                    <a:pt x="67" y="7"/>
                  </a:cubicBezTo>
                  <a:cubicBezTo>
                    <a:pt x="68" y="6"/>
                    <a:pt x="69" y="5"/>
                    <a:pt x="70" y="3"/>
                  </a:cubicBezTo>
                  <a:cubicBezTo>
                    <a:pt x="68" y="4"/>
                    <a:pt x="65" y="5"/>
                    <a:pt x="63" y="5"/>
                  </a:cubicBezTo>
                  <a:cubicBezTo>
                    <a:pt x="62" y="6"/>
                    <a:pt x="61" y="5"/>
                    <a:pt x="60" y="5"/>
                  </a:cubicBezTo>
                  <a:cubicBezTo>
                    <a:pt x="56" y="1"/>
                    <a:pt x="50" y="0"/>
                    <a:pt x="45" y="2"/>
                  </a:cubicBezTo>
                  <a:cubicBezTo>
                    <a:pt x="40" y="3"/>
                    <a:pt x="37" y="7"/>
                    <a:pt x="35" y="12"/>
                  </a:cubicBezTo>
                  <a:cubicBezTo>
                    <a:pt x="35" y="14"/>
                    <a:pt x="35" y="16"/>
                    <a:pt x="35" y="17"/>
                  </a:cubicBezTo>
                  <a:cubicBezTo>
                    <a:pt x="35" y="18"/>
                    <a:pt x="35" y="19"/>
                    <a:pt x="35" y="19"/>
                  </a:cubicBezTo>
                  <a:cubicBezTo>
                    <a:pt x="34" y="20"/>
                    <a:pt x="34" y="20"/>
                    <a:pt x="33" y="20"/>
                  </a:cubicBezTo>
                  <a:cubicBezTo>
                    <a:pt x="21" y="19"/>
                    <a:pt x="10" y="13"/>
                    <a:pt x="2" y="4"/>
                  </a:cubicBezTo>
                  <a:cubicBezTo>
                    <a:pt x="1" y="6"/>
                    <a:pt x="0" y="9"/>
                    <a:pt x="0" y="11"/>
                  </a:cubicBezTo>
                  <a:cubicBezTo>
                    <a:pt x="0" y="15"/>
                    <a:pt x="2" y="19"/>
                    <a:pt x="5" y="21"/>
                  </a:cubicBezTo>
                  <a:cubicBezTo>
                    <a:pt x="9" y="26"/>
                    <a:pt x="9" y="26"/>
                    <a:pt x="9" y="26"/>
                  </a:cubicBezTo>
                  <a:cubicBezTo>
                    <a:pt x="3" y="24"/>
                    <a:pt x="3" y="24"/>
                    <a:pt x="3" y="24"/>
                  </a:cubicBezTo>
                  <a:cubicBezTo>
                    <a:pt x="2" y="24"/>
                    <a:pt x="1" y="24"/>
                    <a:pt x="0" y="23"/>
                  </a:cubicBezTo>
                  <a:cubicBezTo>
                    <a:pt x="1" y="29"/>
                    <a:pt x="4" y="33"/>
                    <a:pt x="9" y="36"/>
                  </a:cubicBezTo>
                  <a:cubicBezTo>
                    <a:pt x="16" y="39"/>
                    <a:pt x="16" y="39"/>
                    <a:pt x="16" y="39"/>
                  </a:cubicBezTo>
                  <a:cubicBezTo>
                    <a:pt x="8" y="39"/>
                    <a:pt x="8" y="39"/>
                    <a:pt x="8" y="39"/>
                  </a:cubicBezTo>
                  <a:cubicBezTo>
                    <a:pt x="7" y="39"/>
                    <a:pt x="7" y="39"/>
                    <a:pt x="6" y="39"/>
                  </a:cubicBezTo>
                  <a:cubicBezTo>
                    <a:pt x="8" y="43"/>
                    <a:pt x="13" y="47"/>
                    <a:pt x="18" y="48"/>
                  </a:cubicBezTo>
                  <a:cubicBezTo>
                    <a:pt x="22" y="48"/>
                    <a:pt x="22" y="48"/>
                    <a:pt x="22" y="48"/>
                  </a:cubicBezTo>
                  <a:cubicBezTo>
                    <a:pt x="19" y="51"/>
                    <a:pt x="19" y="51"/>
                    <a:pt x="19" y="51"/>
                  </a:cubicBezTo>
                  <a:cubicBezTo>
                    <a:pt x="13" y="54"/>
                    <a:pt x="7" y="56"/>
                    <a:pt x="0" y="56"/>
                  </a:cubicBezTo>
                  <a:cubicBezTo>
                    <a:pt x="0" y="56"/>
                    <a:pt x="0" y="56"/>
                    <a:pt x="0" y="56"/>
                  </a:cubicBezTo>
                  <a:cubicBezTo>
                    <a:pt x="6" y="60"/>
                    <a:pt x="13" y="61"/>
                    <a:pt x="21" y="61"/>
                  </a:cubicBezTo>
                  <a:cubicBezTo>
                    <a:pt x="28" y="61"/>
                    <a:pt x="34" y="60"/>
                    <a:pt x="40" y="57"/>
                  </a:cubicBezTo>
                  <a:cubicBezTo>
                    <a:pt x="45" y="55"/>
                    <a:pt x="50" y="52"/>
                    <a:pt x="54" y="47"/>
                  </a:cubicBezTo>
                  <a:cubicBezTo>
                    <a:pt x="57" y="43"/>
                    <a:pt x="60" y="38"/>
                    <a:pt x="62" y="33"/>
                  </a:cubicBezTo>
                  <a:cubicBezTo>
                    <a:pt x="64" y="28"/>
                    <a:pt x="65" y="23"/>
                    <a:pt x="65" y="18"/>
                  </a:cubicBezTo>
                  <a:cubicBezTo>
                    <a:pt x="65" y="17"/>
                    <a:pt x="65" y="17"/>
                    <a:pt x="65" y="17"/>
                  </a:cubicBezTo>
                  <a:cubicBezTo>
                    <a:pt x="65" y="16"/>
                    <a:pt x="65" y="15"/>
                    <a:pt x="67" y="14"/>
                  </a:cubicBezTo>
                  <a:cubicBezTo>
                    <a:pt x="68" y="12"/>
                    <a:pt x="70" y="11"/>
                    <a:pt x="71" y="9"/>
                  </a:cubicBezTo>
                  <a:cubicBezTo>
                    <a:pt x="70" y="9"/>
                    <a:pt x="69" y="10"/>
                    <a:pt x="68" y="10"/>
                  </a:cubicBezTo>
                  <a:cubicBezTo>
                    <a:pt x="62" y="11"/>
                    <a:pt x="62" y="11"/>
                    <a:pt x="62" y="11"/>
                  </a:cubicBez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01" name="Google Shape;3201;p49"/>
            <p:cNvSpPr/>
            <p:nvPr/>
          </p:nvSpPr>
          <p:spPr>
            <a:xfrm>
              <a:off x="9147415" y="4730363"/>
              <a:ext cx="478410" cy="478410"/>
            </a:xfrm>
            <a:prstGeom prst="ellipse">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202" name="Google Shape;3202;p49"/>
          <p:cNvGrpSpPr/>
          <p:nvPr/>
        </p:nvGrpSpPr>
        <p:grpSpPr>
          <a:xfrm>
            <a:off x="3438928" y="5713987"/>
            <a:ext cx="170741" cy="170741"/>
            <a:chOff x="9872088" y="4730363"/>
            <a:chExt cx="478412" cy="478412"/>
          </a:xfrm>
        </p:grpSpPr>
        <p:grpSp>
          <p:nvGrpSpPr>
            <p:cNvPr id="3203" name="Google Shape;3203;p49"/>
            <p:cNvGrpSpPr/>
            <p:nvPr/>
          </p:nvGrpSpPr>
          <p:grpSpPr>
            <a:xfrm>
              <a:off x="9988378" y="4890509"/>
              <a:ext cx="245831" cy="158122"/>
              <a:chOff x="7414441" y="5148263"/>
              <a:chExt cx="315913" cy="203200"/>
            </a:xfrm>
          </p:grpSpPr>
          <p:sp>
            <p:nvSpPr>
              <p:cNvPr id="3204" name="Google Shape;3204;p49"/>
              <p:cNvSpPr/>
              <p:nvPr/>
            </p:nvSpPr>
            <p:spPr>
              <a:xfrm>
                <a:off x="7414441" y="5148263"/>
                <a:ext cx="201612" cy="203200"/>
              </a:xfrm>
              <a:custGeom>
                <a:rect b="b" l="l" r="r" t="t"/>
                <a:pathLst>
                  <a:path extrusionOk="0" h="51" w="52">
                    <a:moveTo>
                      <a:pt x="51" y="20"/>
                    </a:moveTo>
                    <a:cubicBezTo>
                      <a:pt x="51" y="19"/>
                      <a:pt x="51" y="19"/>
                      <a:pt x="51" y="19"/>
                    </a:cubicBezTo>
                    <a:cubicBezTo>
                      <a:pt x="25" y="19"/>
                      <a:pt x="25" y="19"/>
                      <a:pt x="25" y="19"/>
                    </a:cubicBezTo>
                    <a:cubicBezTo>
                      <a:pt x="25" y="31"/>
                      <a:pt x="25" y="31"/>
                      <a:pt x="25" y="31"/>
                    </a:cubicBezTo>
                    <a:cubicBezTo>
                      <a:pt x="38" y="31"/>
                      <a:pt x="38" y="31"/>
                      <a:pt x="38" y="31"/>
                    </a:cubicBezTo>
                    <a:cubicBezTo>
                      <a:pt x="36" y="36"/>
                      <a:pt x="32" y="39"/>
                      <a:pt x="26" y="39"/>
                    </a:cubicBezTo>
                    <a:cubicBezTo>
                      <a:pt x="19" y="39"/>
                      <a:pt x="12" y="33"/>
                      <a:pt x="12" y="25"/>
                    </a:cubicBezTo>
                    <a:cubicBezTo>
                      <a:pt x="12" y="18"/>
                      <a:pt x="19" y="12"/>
                      <a:pt x="26" y="12"/>
                    </a:cubicBezTo>
                    <a:cubicBezTo>
                      <a:pt x="30" y="12"/>
                      <a:pt x="33" y="13"/>
                      <a:pt x="35" y="15"/>
                    </a:cubicBezTo>
                    <a:cubicBezTo>
                      <a:pt x="36" y="16"/>
                      <a:pt x="36" y="16"/>
                      <a:pt x="36" y="16"/>
                    </a:cubicBezTo>
                    <a:cubicBezTo>
                      <a:pt x="45" y="7"/>
                      <a:pt x="45" y="7"/>
                      <a:pt x="45" y="7"/>
                    </a:cubicBezTo>
                    <a:cubicBezTo>
                      <a:pt x="44" y="6"/>
                      <a:pt x="44" y="6"/>
                      <a:pt x="44" y="6"/>
                    </a:cubicBezTo>
                    <a:cubicBezTo>
                      <a:pt x="40" y="2"/>
                      <a:pt x="34" y="0"/>
                      <a:pt x="26" y="0"/>
                    </a:cubicBezTo>
                    <a:cubicBezTo>
                      <a:pt x="12" y="0"/>
                      <a:pt x="0" y="11"/>
                      <a:pt x="0" y="25"/>
                    </a:cubicBezTo>
                    <a:cubicBezTo>
                      <a:pt x="0" y="40"/>
                      <a:pt x="12" y="51"/>
                      <a:pt x="26" y="51"/>
                    </a:cubicBezTo>
                    <a:cubicBezTo>
                      <a:pt x="40" y="51"/>
                      <a:pt x="49" y="43"/>
                      <a:pt x="51" y="31"/>
                    </a:cubicBezTo>
                    <a:cubicBezTo>
                      <a:pt x="52" y="29"/>
                      <a:pt x="52" y="27"/>
                      <a:pt x="52" y="25"/>
                    </a:cubicBezTo>
                    <a:cubicBezTo>
                      <a:pt x="52" y="24"/>
                      <a:pt x="52" y="21"/>
                      <a:pt x="51" y="20"/>
                    </a:cubicBez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05" name="Google Shape;3205;p49"/>
              <p:cNvSpPr/>
              <p:nvPr/>
            </p:nvSpPr>
            <p:spPr>
              <a:xfrm>
                <a:off x="7628754" y="5192713"/>
                <a:ext cx="101600" cy="100013"/>
              </a:xfrm>
              <a:custGeom>
                <a:rect b="b" l="l" r="r" t="t"/>
                <a:pathLst>
                  <a:path extrusionOk="0" h="25" w="26">
                    <a:moveTo>
                      <a:pt x="17" y="8"/>
                    </a:moveTo>
                    <a:cubicBezTo>
                      <a:pt x="17" y="0"/>
                      <a:pt x="17" y="0"/>
                      <a:pt x="17" y="0"/>
                    </a:cubicBezTo>
                    <a:cubicBezTo>
                      <a:pt x="8" y="0"/>
                      <a:pt x="8" y="0"/>
                      <a:pt x="8" y="0"/>
                    </a:cubicBezTo>
                    <a:cubicBezTo>
                      <a:pt x="8" y="8"/>
                      <a:pt x="8" y="8"/>
                      <a:pt x="8" y="8"/>
                    </a:cubicBezTo>
                    <a:cubicBezTo>
                      <a:pt x="0" y="8"/>
                      <a:pt x="0" y="8"/>
                      <a:pt x="0" y="8"/>
                    </a:cubicBezTo>
                    <a:cubicBezTo>
                      <a:pt x="0" y="17"/>
                      <a:pt x="0" y="17"/>
                      <a:pt x="0" y="17"/>
                    </a:cubicBezTo>
                    <a:cubicBezTo>
                      <a:pt x="8" y="17"/>
                      <a:pt x="8" y="17"/>
                      <a:pt x="8" y="17"/>
                    </a:cubicBezTo>
                    <a:cubicBezTo>
                      <a:pt x="8" y="25"/>
                      <a:pt x="8" y="25"/>
                      <a:pt x="8" y="25"/>
                    </a:cubicBezTo>
                    <a:cubicBezTo>
                      <a:pt x="17" y="25"/>
                      <a:pt x="17" y="25"/>
                      <a:pt x="17" y="25"/>
                    </a:cubicBezTo>
                    <a:cubicBezTo>
                      <a:pt x="17" y="17"/>
                      <a:pt x="17" y="17"/>
                      <a:pt x="17" y="17"/>
                    </a:cubicBezTo>
                    <a:cubicBezTo>
                      <a:pt x="26" y="17"/>
                      <a:pt x="26" y="17"/>
                      <a:pt x="26" y="17"/>
                    </a:cubicBezTo>
                    <a:cubicBezTo>
                      <a:pt x="26" y="8"/>
                      <a:pt x="26" y="8"/>
                      <a:pt x="26" y="8"/>
                    </a:cubicBezTo>
                    <a:lnTo>
                      <a:pt x="17" y="8"/>
                    </a:ln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206" name="Google Shape;3206;p49"/>
            <p:cNvSpPr/>
            <p:nvPr/>
          </p:nvSpPr>
          <p:spPr>
            <a:xfrm>
              <a:off x="9872088" y="4730363"/>
              <a:ext cx="478412" cy="478412"/>
            </a:xfrm>
            <a:prstGeom prst="ellipse">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3207" name="Google Shape;3207;p49"/>
          <p:cNvSpPr txBox="1"/>
          <p:nvPr/>
        </p:nvSpPr>
        <p:spPr>
          <a:xfrm>
            <a:off x="5153356" y="5113778"/>
            <a:ext cx="1847573" cy="29751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600">
                <a:solidFill>
                  <a:schemeClr val="dk1"/>
                </a:solidFill>
                <a:latin typeface="Inter"/>
                <a:ea typeface="Inter"/>
                <a:cs typeface="Inter"/>
                <a:sym typeface="Inter"/>
              </a:rPr>
              <a:t>Marry Smith</a:t>
            </a:r>
            <a:endParaRPr sz="2400">
              <a:solidFill>
                <a:schemeClr val="dk1"/>
              </a:solidFill>
              <a:latin typeface="Inter"/>
              <a:ea typeface="Inter"/>
              <a:cs typeface="Inter"/>
              <a:sym typeface="Inter"/>
            </a:endParaRPr>
          </a:p>
        </p:txBody>
      </p:sp>
      <p:sp>
        <p:nvSpPr>
          <p:cNvPr id="3208" name="Google Shape;3208;p49"/>
          <p:cNvSpPr txBox="1"/>
          <p:nvPr/>
        </p:nvSpPr>
        <p:spPr>
          <a:xfrm>
            <a:off x="5160976" y="5390201"/>
            <a:ext cx="1588825" cy="20774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900">
                <a:solidFill>
                  <a:schemeClr val="dk1"/>
                </a:solidFill>
                <a:latin typeface="Inter"/>
                <a:ea typeface="Inter"/>
                <a:cs typeface="Inter"/>
                <a:sym typeface="Inter"/>
              </a:rPr>
              <a:t>Position here</a:t>
            </a:r>
            <a:endParaRPr sz="1100">
              <a:solidFill>
                <a:schemeClr val="dk1"/>
              </a:solidFill>
              <a:latin typeface="Inter"/>
              <a:ea typeface="Inter"/>
              <a:cs typeface="Inter"/>
              <a:sym typeface="Inter"/>
            </a:endParaRPr>
          </a:p>
        </p:txBody>
      </p:sp>
      <p:sp>
        <p:nvSpPr>
          <p:cNvPr id="3209" name="Google Shape;3209;p49"/>
          <p:cNvSpPr/>
          <p:nvPr/>
        </p:nvSpPr>
        <p:spPr>
          <a:xfrm>
            <a:off x="5330935" y="5759238"/>
            <a:ext cx="43646" cy="80239"/>
          </a:xfrm>
          <a:custGeom>
            <a:rect b="b" l="l" r="r" t="t"/>
            <a:pathLst>
              <a:path extrusionOk="0" h="74" w="38">
                <a:moveTo>
                  <a:pt x="11" y="17"/>
                </a:moveTo>
                <a:cubicBezTo>
                  <a:pt x="11" y="28"/>
                  <a:pt x="11" y="28"/>
                  <a:pt x="11" y="28"/>
                </a:cubicBezTo>
                <a:cubicBezTo>
                  <a:pt x="0" y="28"/>
                  <a:pt x="0" y="28"/>
                  <a:pt x="0" y="28"/>
                </a:cubicBezTo>
                <a:cubicBezTo>
                  <a:pt x="0" y="40"/>
                  <a:pt x="0" y="40"/>
                  <a:pt x="0" y="40"/>
                </a:cubicBezTo>
                <a:cubicBezTo>
                  <a:pt x="11" y="40"/>
                  <a:pt x="11" y="40"/>
                  <a:pt x="11" y="40"/>
                </a:cubicBezTo>
                <a:cubicBezTo>
                  <a:pt x="11" y="74"/>
                  <a:pt x="11" y="74"/>
                  <a:pt x="11" y="74"/>
                </a:cubicBezTo>
                <a:cubicBezTo>
                  <a:pt x="25" y="74"/>
                  <a:pt x="25" y="74"/>
                  <a:pt x="25" y="74"/>
                </a:cubicBezTo>
                <a:cubicBezTo>
                  <a:pt x="25" y="40"/>
                  <a:pt x="25" y="40"/>
                  <a:pt x="25" y="40"/>
                </a:cubicBezTo>
                <a:cubicBezTo>
                  <a:pt x="38" y="40"/>
                  <a:pt x="38" y="40"/>
                  <a:pt x="38" y="40"/>
                </a:cubicBezTo>
                <a:cubicBezTo>
                  <a:pt x="38" y="28"/>
                  <a:pt x="38" y="28"/>
                  <a:pt x="38" y="28"/>
                </a:cubicBezTo>
                <a:cubicBezTo>
                  <a:pt x="25" y="28"/>
                  <a:pt x="25" y="28"/>
                  <a:pt x="25" y="28"/>
                </a:cubicBezTo>
                <a:cubicBezTo>
                  <a:pt x="25" y="19"/>
                  <a:pt x="25" y="19"/>
                  <a:pt x="25" y="19"/>
                </a:cubicBezTo>
                <a:cubicBezTo>
                  <a:pt x="25" y="15"/>
                  <a:pt x="25" y="12"/>
                  <a:pt x="32" y="12"/>
                </a:cubicBezTo>
                <a:cubicBezTo>
                  <a:pt x="38" y="12"/>
                  <a:pt x="38" y="12"/>
                  <a:pt x="38" y="12"/>
                </a:cubicBezTo>
                <a:cubicBezTo>
                  <a:pt x="38" y="0"/>
                  <a:pt x="38" y="0"/>
                  <a:pt x="38" y="0"/>
                </a:cubicBezTo>
                <a:cubicBezTo>
                  <a:pt x="28" y="0"/>
                  <a:pt x="28" y="0"/>
                  <a:pt x="28" y="0"/>
                </a:cubicBezTo>
                <a:cubicBezTo>
                  <a:pt x="18" y="0"/>
                  <a:pt x="11" y="7"/>
                  <a:pt x="11" y="17"/>
                </a:cubicBez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10" name="Google Shape;3210;p49"/>
          <p:cNvSpPr/>
          <p:nvPr/>
        </p:nvSpPr>
        <p:spPr>
          <a:xfrm>
            <a:off x="5267388" y="5713987"/>
            <a:ext cx="170740" cy="170740"/>
          </a:xfrm>
          <a:prstGeom prst="ellipse">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11" name="Google Shape;3211;p49"/>
          <p:cNvSpPr/>
          <p:nvPr/>
        </p:nvSpPr>
        <p:spPr>
          <a:xfrm>
            <a:off x="5572590" y="5765851"/>
            <a:ext cx="77594" cy="67013"/>
          </a:xfrm>
          <a:custGeom>
            <a:rect b="b" l="l" r="r" t="t"/>
            <a:pathLst>
              <a:path extrusionOk="0" h="61" w="71">
                <a:moveTo>
                  <a:pt x="62" y="11"/>
                </a:moveTo>
                <a:cubicBezTo>
                  <a:pt x="67" y="7"/>
                  <a:pt x="67" y="7"/>
                  <a:pt x="67" y="7"/>
                </a:cubicBezTo>
                <a:cubicBezTo>
                  <a:pt x="68" y="6"/>
                  <a:pt x="69" y="5"/>
                  <a:pt x="70" y="3"/>
                </a:cubicBezTo>
                <a:cubicBezTo>
                  <a:pt x="68" y="4"/>
                  <a:pt x="65" y="5"/>
                  <a:pt x="63" y="5"/>
                </a:cubicBezTo>
                <a:cubicBezTo>
                  <a:pt x="62" y="6"/>
                  <a:pt x="61" y="5"/>
                  <a:pt x="60" y="5"/>
                </a:cubicBezTo>
                <a:cubicBezTo>
                  <a:pt x="56" y="1"/>
                  <a:pt x="50" y="0"/>
                  <a:pt x="45" y="2"/>
                </a:cubicBezTo>
                <a:cubicBezTo>
                  <a:pt x="40" y="3"/>
                  <a:pt x="37" y="7"/>
                  <a:pt x="35" y="12"/>
                </a:cubicBezTo>
                <a:cubicBezTo>
                  <a:pt x="35" y="14"/>
                  <a:pt x="35" y="16"/>
                  <a:pt x="35" y="17"/>
                </a:cubicBezTo>
                <a:cubicBezTo>
                  <a:pt x="35" y="18"/>
                  <a:pt x="35" y="19"/>
                  <a:pt x="35" y="19"/>
                </a:cubicBezTo>
                <a:cubicBezTo>
                  <a:pt x="34" y="20"/>
                  <a:pt x="34" y="20"/>
                  <a:pt x="33" y="20"/>
                </a:cubicBezTo>
                <a:cubicBezTo>
                  <a:pt x="21" y="19"/>
                  <a:pt x="10" y="13"/>
                  <a:pt x="2" y="4"/>
                </a:cubicBezTo>
                <a:cubicBezTo>
                  <a:pt x="1" y="6"/>
                  <a:pt x="0" y="9"/>
                  <a:pt x="0" y="11"/>
                </a:cubicBezTo>
                <a:cubicBezTo>
                  <a:pt x="0" y="15"/>
                  <a:pt x="2" y="19"/>
                  <a:pt x="5" y="21"/>
                </a:cubicBezTo>
                <a:cubicBezTo>
                  <a:pt x="9" y="26"/>
                  <a:pt x="9" y="26"/>
                  <a:pt x="9" y="26"/>
                </a:cubicBezTo>
                <a:cubicBezTo>
                  <a:pt x="3" y="24"/>
                  <a:pt x="3" y="24"/>
                  <a:pt x="3" y="24"/>
                </a:cubicBezTo>
                <a:cubicBezTo>
                  <a:pt x="2" y="24"/>
                  <a:pt x="1" y="24"/>
                  <a:pt x="0" y="23"/>
                </a:cubicBezTo>
                <a:cubicBezTo>
                  <a:pt x="1" y="29"/>
                  <a:pt x="4" y="33"/>
                  <a:pt x="9" y="36"/>
                </a:cubicBezTo>
                <a:cubicBezTo>
                  <a:pt x="16" y="39"/>
                  <a:pt x="16" y="39"/>
                  <a:pt x="16" y="39"/>
                </a:cubicBezTo>
                <a:cubicBezTo>
                  <a:pt x="8" y="39"/>
                  <a:pt x="8" y="39"/>
                  <a:pt x="8" y="39"/>
                </a:cubicBezTo>
                <a:cubicBezTo>
                  <a:pt x="7" y="39"/>
                  <a:pt x="7" y="39"/>
                  <a:pt x="6" y="39"/>
                </a:cubicBezTo>
                <a:cubicBezTo>
                  <a:pt x="8" y="43"/>
                  <a:pt x="13" y="47"/>
                  <a:pt x="18" y="48"/>
                </a:cubicBezTo>
                <a:cubicBezTo>
                  <a:pt x="22" y="48"/>
                  <a:pt x="22" y="48"/>
                  <a:pt x="22" y="48"/>
                </a:cubicBezTo>
                <a:cubicBezTo>
                  <a:pt x="19" y="51"/>
                  <a:pt x="19" y="51"/>
                  <a:pt x="19" y="51"/>
                </a:cubicBezTo>
                <a:cubicBezTo>
                  <a:pt x="13" y="54"/>
                  <a:pt x="7" y="56"/>
                  <a:pt x="0" y="56"/>
                </a:cubicBezTo>
                <a:cubicBezTo>
                  <a:pt x="0" y="56"/>
                  <a:pt x="0" y="56"/>
                  <a:pt x="0" y="56"/>
                </a:cubicBezTo>
                <a:cubicBezTo>
                  <a:pt x="6" y="60"/>
                  <a:pt x="13" y="61"/>
                  <a:pt x="21" y="61"/>
                </a:cubicBezTo>
                <a:cubicBezTo>
                  <a:pt x="28" y="61"/>
                  <a:pt x="34" y="60"/>
                  <a:pt x="40" y="57"/>
                </a:cubicBezTo>
                <a:cubicBezTo>
                  <a:pt x="45" y="55"/>
                  <a:pt x="50" y="52"/>
                  <a:pt x="54" y="47"/>
                </a:cubicBezTo>
                <a:cubicBezTo>
                  <a:pt x="57" y="43"/>
                  <a:pt x="60" y="38"/>
                  <a:pt x="62" y="33"/>
                </a:cubicBezTo>
                <a:cubicBezTo>
                  <a:pt x="64" y="28"/>
                  <a:pt x="65" y="23"/>
                  <a:pt x="65" y="18"/>
                </a:cubicBezTo>
                <a:cubicBezTo>
                  <a:pt x="65" y="17"/>
                  <a:pt x="65" y="17"/>
                  <a:pt x="65" y="17"/>
                </a:cubicBezTo>
                <a:cubicBezTo>
                  <a:pt x="65" y="16"/>
                  <a:pt x="65" y="15"/>
                  <a:pt x="67" y="14"/>
                </a:cubicBezTo>
                <a:cubicBezTo>
                  <a:pt x="68" y="12"/>
                  <a:pt x="70" y="11"/>
                  <a:pt x="71" y="9"/>
                </a:cubicBezTo>
                <a:cubicBezTo>
                  <a:pt x="70" y="9"/>
                  <a:pt x="69" y="10"/>
                  <a:pt x="68" y="10"/>
                </a:cubicBezTo>
                <a:cubicBezTo>
                  <a:pt x="62" y="11"/>
                  <a:pt x="62" y="11"/>
                  <a:pt x="62" y="11"/>
                </a:cubicBez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12" name="Google Shape;3212;p49"/>
          <p:cNvSpPr/>
          <p:nvPr/>
        </p:nvSpPr>
        <p:spPr>
          <a:xfrm>
            <a:off x="5526017" y="5713987"/>
            <a:ext cx="170740" cy="170740"/>
          </a:xfrm>
          <a:prstGeom prst="ellipse">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13" name="Google Shape;3213;p49"/>
          <p:cNvSpPr/>
          <p:nvPr/>
        </p:nvSpPr>
        <p:spPr>
          <a:xfrm>
            <a:off x="5826150" y="5771142"/>
            <a:ext cx="55991" cy="56432"/>
          </a:xfrm>
          <a:custGeom>
            <a:rect b="b" l="l" r="r" t="t"/>
            <a:pathLst>
              <a:path extrusionOk="0" h="51" w="52">
                <a:moveTo>
                  <a:pt x="51" y="20"/>
                </a:moveTo>
                <a:cubicBezTo>
                  <a:pt x="51" y="19"/>
                  <a:pt x="51" y="19"/>
                  <a:pt x="51" y="19"/>
                </a:cubicBezTo>
                <a:cubicBezTo>
                  <a:pt x="25" y="19"/>
                  <a:pt x="25" y="19"/>
                  <a:pt x="25" y="19"/>
                </a:cubicBezTo>
                <a:cubicBezTo>
                  <a:pt x="25" y="31"/>
                  <a:pt x="25" y="31"/>
                  <a:pt x="25" y="31"/>
                </a:cubicBezTo>
                <a:cubicBezTo>
                  <a:pt x="38" y="31"/>
                  <a:pt x="38" y="31"/>
                  <a:pt x="38" y="31"/>
                </a:cubicBezTo>
                <a:cubicBezTo>
                  <a:pt x="36" y="36"/>
                  <a:pt x="32" y="39"/>
                  <a:pt x="26" y="39"/>
                </a:cubicBezTo>
                <a:cubicBezTo>
                  <a:pt x="19" y="39"/>
                  <a:pt x="12" y="33"/>
                  <a:pt x="12" y="25"/>
                </a:cubicBezTo>
                <a:cubicBezTo>
                  <a:pt x="12" y="18"/>
                  <a:pt x="19" y="12"/>
                  <a:pt x="26" y="12"/>
                </a:cubicBezTo>
                <a:cubicBezTo>
                  <a:pt x="30" y="12"/>
                  <a:pt x="33" y="13"/>
                  <a:pt x="35" y="15"/>
                </a:cubicBezTo>
                <a:cubicBezTo>
                  <a:pt x="36" y="16"/>
                  <a:pt x="36" y="16"/>
                  <a:pt x="36" y="16"/>
                </a:cubicBezTo>
                <a:cubicBezTo>
                  <a:pt x="45" y="7"/>
                  <a:pt x="45" y="7"/>
                  <a:pt x="45" y="7"/>
                </a:cubicBezTo>
                <a:cubicBezTo>
                  <a:pt x="44" y="6"/>
                  <a:pt x="44" y="6"/>
                  <a:pt x="44" y="6"/>
                </a:cubicBezTo>
                <a:cubicBezTo>
                  <a:pt x="40" y="2"/>
                  <a:pt x="34" y="0"/>
                  <a:pt x="26" y="0"/>
                </a:cubicBezTo>
                <a:cubicBezTo>
                  <a:pt x="12" y="0"/>
                  <a:pt x="0" y="11"/>
                  <a:pt x="0" y="25"/>
                </a:cubicBezTo>
                <a:cubicBezTo>
                  <a:pt x="0" y="40"/>
                  <a:pt x="12" y="51"/>
                  <a:pt x="26" y="51"/>
                </a:cubicBezTo>
                <a:cubicBezTo>
                  <a:pt x="40" y="51"/>
                  <a:pt x="49" y="43"/>
                  <a:pt x="51" y="31"/>
                </a:cubicBezTo>
                <a:cubicBezTo>
                  <a:pt x="52" y="29"/>
                  <a:pt x="52" y="27"/>
                  <a:pt x="52" y="25"/>
                </a:cubicBezTo>
                <a:cubicBezTo>
                  <a:pt x="52" y="24"/>
                  <a:pt x="52" y="21"/>
                  <a:pt x="51" y="20"/>
                </a:cubicBez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14" name="Google Shape;3214;p49"/>
          <p:cNvSpPr/>
          <p:nvPr/>
        </p:nvSpPr>
        <p:spPr>
          <a:xfrm>
            <a:off x="5885669" y="5783486"/>
            <a:ext cx="28216" cy="27775"/>
          </a:xfrm>
          <a:custGeom>
            <a:rect b="b" l="l" r="r" t="t"/>
            <a:pathLst>
              <a:path extrusionOk="0" h="25" w="26">
                <a:moveTo>
                  <a:pt x="17" y="8"/>
                </a:moveTo>
                <a:cubicBezTo>
                  <a:pt x="17" y="0"/>
                  <a:pt x="17" y="0"/>
                  <a:pt x="17" y="0"/>
                </a:cubicBezTo>
                <a:cubicBezTo>
                  <a:pt x="8" y="0"/>
                  <a:pt x="8" y="0"/>
                  <a:pt x="8" y="0"/>
                </a:cubicBezTo>
                <a:cubicBezTo>
                  <a:pt x="8" y="8"/>
                  <a:pt x="8" y="8"/>
                  <a:pt x="8" y="8"/>
                </a:cubicBezTo>
                <a:cubicBezTo>
                  <a:pt x="0" y="8"/>
                  <a:pt x="0" y="8"/>
                  <a:pt x="0" y="8"/>
                </a:cubicBezTo>
                <a:cubicBezTo>
                  <a:pt x="0" y="17"/>
                  <a:pt x="0" y="17"/>
                  <a:pt x="0" y="17"/>
                </a:cubicBezTo>
                <a:cubicBezTo>
                  <a:pt x="8" y="17"/>
                  <a:pt x="8" y="17"/>
                  <a:pt x="8" y="17"/>
                </a:cubicBezTo>
                <a:cubicBezTo>
                  <a:pt x="8" y="25"/>
                  <a:pt x="8" y="25"/>
                  <a:pt x="8" y="25"/>
                </a:cubicBezTo>
                <a:cubicBezTo>
                  <a:pt x="17" y="25"/>
                  <a:pt x="17" y="25"/>
                  <a:pt x="17" y="25"/>
                </a:cubicBezTo>
                <a:cubicBezTo>
                  <a:pt x="17" y="17"/>
                  <a:pt x="17" y="17"/>
                  <a:pt x="17" y="17"/>
                </a:cubicBezTo>
                <a:cubicBezTo>
                  <a:pt x="26" y="17"/>
                  <a:pt x="26" y="17"/>
                  <a:pt x="26" y="17"/>
                </a:cubicBezTo>
                <a:cubicBezTo>
                  <a:pt x="26" y="8"/>
                  <a:pt x="26" y="8"/>
                  <a:pt x="26" y="8"/>
                </a:cubicBezTo>
                <a:lnTo>
                  <a:pt x="17" y="8"/>
                </a:ln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15" name="Google Shape;3215;p49"/>
          <p:cNvSpPr/>
          <p:nvPr/>
        </p:nvSpPr>
        <p:spPr>
          <a:xfrm>
            <a:off x="5784647" y="5713987"/>
            <a:ext cx="170741" cy="170741"/>
          </a:xfrm>
          <a:prstGeom prst="ellipse">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16" name="Google Shape;3216;p49"/>
          <p:cNvSpPr txBox="1"/>
          <p:nvPr/>
        </p:nvSpPr>
        <p:spPr>
          <a:xfrm>
            <a:off x="8847801" y="5714251"/>
            <a:ext cx="650461"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Illustration</a:t>
            </a:r>
            <a:endParaRPr sz="1000">
              <a:solidFill>
                <a:schemeClr val="dk1"/>
              </a:solidFill>
              <a:latin typeface="Inter"/>
              <a:ea typeface="Inter"/>
              <a:cs typeface="Inter"/>
              <a:sym typeface="Inter"/>
            </a:endParaRPr>
          </a:p>
        </p:txBody>
      </p:sp>
      <p:sp>
        <p:nvSpPr>
          <p:cNvPr id="3217" name="Google Shape;3217;p49"/>
          <p:cNvSpPr/>
          <p:nvPr/>
        </p:nvSpPr>
        <p:spPr>
          <a:xfrm>
            <a:off x="8803683" y="5782441"/>
            <a:ext cx="45720" cy="4572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18" name="Google Shape;3218;p49"/>
          <p:cNvSpPr txBox="1"/>
          <p:nvPr/>
        </p:nvSpPr>
        <p:spPr>
          <a:xfrm>
            <a:off x="10004492" y="5714251"/>
            <a:ext cx="634462"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Photoshop</a:t>
            </a:r>
            <a:endParaRPr sz="1000">
              <a:solidFill>
                <a:schemeClr val="dk1"/>
              </a:solidFill>
              <a:latin typeface="Inter"/>
              <a:ea typeface="Inter"/>
              <a:cs typeface="Inter"/>
              <a:sym typeface="Inter"/>
            </a:endParaRPr>
          </a:p>
        </p:txBody>
      </p:sp>
      <p:sp>
        <p:nvSpPr>
          <p:cNvPr id="3219" name="Google Shape;3219;p49"/>
          <p:cNvSpPr/>
          <p:nvPr/>
        </p:nvSpPr>
        <p:spPr>
          <a:xfrm>
            <a:off x="9957552" y="5782441"/>
            <a:ext cx="45720" cy="4572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20" name="Google Shape;3220;p49"/>
          <p:cNvSpPr txBox="1"/>
          <p:nvPr/>
        </p:nvSpPr>
        <p:spPr>
          <a:xfrm>
            <a:off x="11143928" y="5714251"/>
            <a:ext cx="549942"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UX / UL</a:t>
            </a:r>
            <a:endParaRPr sz="1000">
              <a:solidFill>
                <a:schemeClr val="dk1"/>
              </a:solidFill>
              <a:latin typeface="Inter"/>
              <a:ea typeface="Inter"/>
              <a:cs typeface="Inter"/>
              <a:sym typeface="Inter"/>
            </a:endParaRPr>
          </a:p>
        </p:txBody>
      </p:sp>
      <p:sp>
        <p:nvSpPr>
          <p:cNvPr id="3221" name="Google Shape;3221;p49"/>
          <p:cNvSpPr/>
          <p:nvPr/>
        </p:nvSpPr>
        <p:spPr>
          <a:xfrm>
            <a:off x="11098243" y="5782441"/>
            <a:ext cx="45720" cy="4572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22" name="Google Shape;3222;p49"/>
          <p:cNvSpPr txBox="1"/>
          <p:nvPr/>
        </p:nvSpPr>
        <p:spPr>
          <a:xfrm>
            <a:off x="10612073" y="6498189"/>
            <a:ext cx="1440228" cy="220573"/>
          </a:xfrm>
          <a:prstGeom prst="rect">
            <a:avLst/>
          </a:prstGeom>
          <a:noFill/>
          <a:ln>
            <a:noFill/>
          </a:ln>
        </p:spPr>
        <p:txBody>
          <a:bodyPr anchorCtr="0" anchor="t" bIns="45700" lIns="91425" spcFirstLastPara="1" rIns="91425" wrap="square" tIns="45700">
            <a:spAutoFit/>
          </a:bodyPr>
          <a:lstStyle/>
          <a:p>
            <a:pPr indent="0" lvl="0" marL="0" marR="0" rtl="0" algn="r">
              <a:lnSpc>
                <a:spcPct val="111111"/>
              </a:lnSpc>
              <a:spcBef>
                <a:spcPts val="0"/>
              </a:spcBef>
              <a:spcAft>
                <a:spcPts val="0"/>
              </a:spcAft>
              <a:buNone/>
            </a:pPr>
            <a:r>
              <a:rPr lang="en-US" sz="900">
                <a:solidFill>
                  <a:schemeClr val="dk1"/>
                </a:solidFill>
                <a:latin typeface="DM Sans"/>
                <a:ea typeface="DM Sans"/>
                <a:cs typeface="DM Sans"/>
                <a:sym typeface="DM Sans"/>
              </a:rPr>
              <a:t>DATE. DD/MM/YYYY</a:t>
            </a:r>
            <a:endParaRPr/>
          </a:p>
        </p:txBody>
      </p:sp>
      <p:sp>
        <p:nvSpPr>
          <p:cNvPr id="3223" name="Google Shape;3223;p49"/>
          <p:cNvSpPr txBox="1"/>
          <p:nvPr/>
        </p:nvSpPr>
        <p:spPr>
          <a:xfrm>
            <a:off x="9942015" y="139238"/>
            <a:ext cx="2110286" cy="225126"/>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1000">
                <a:solidFill>
                  <a:schemeClr val="dk1"/>
                </a:solidFill>
                <a:latin typeface="DM Sans"/>
                <a:ea typeface="DM Sans"/>
                <a:cs typeface="DM Sans"/>
                <a:sym typeface="DM Sans"/>
              </a:rPr>
              <a:t>MINIMAL PRESENTATION</a:t>
            </a:r>
            <a:endParaRPr/>
          </a:p>
        </p:txBody>
      </p:sp>
      <p:sp>
        <p:nvSpPr>
          <p:cNvPr id="3224" name="Google Shape;3224;p49"/>
          <p:cNvSpPr txBox="1"/>
          <p:nvPr/>
        </p:nvSpPr>
        <p:spPr>
          <a:xfrm>
            <a:off x="472829" y="6498189"/>
            <a:ext cx="1961466" cy="220573"/>
          </a:xfrm>
          <a:prstGeom prst="rect">
            <a:avLst/>
          </a:prstGeom>
          <a:noFill/>
          <a:ln>
            <a:noFill/>
          </a:ln>
        </p:spPr>
        <p:txBody>
          <a:bodyPr anchorCtr="0" anchor="t" bIns="45700" lIns="91425" spcFirstLastPara="1" rIns="91425" wrap="square" tIns="45700">
            <a:spAutoFit/>
          </a:bodyPr>
          <a:lstStyle/>
          <a:p>
            <a:pPr indent="0" lvl="0" marL="0" marR="0" rtl="0" algn="l">
              <a:lnSpc>
                <a:spcPct val="111111"/>
              </a:lnSpc>
              <a:spcBef>
                <a:spcPts val="0"/>
              </a:spcBef>
              <a:spcAft>
                <a:spcPts val="0"/>
              </a:spcAft>
              <a:buNone/>
            </a:pPr>
            <a:r>
              <a:rPr lang="en-US" sz="900">
                <a:solidFill>
                  <a:schemeClr val="dk1"/>
                </a:solidFill>
                <a:latin typeface="DM Sans"/>
                <a:ea typeface="DM Sans"/>
                <a:cs typeface="DM Sans"/>
                <a:sym typeface="DM Sans"/>
              </a:rPr>
              <a:t>www.goldenpixelstudio.com</a:t>
            </a:r>
            <a:endParaRPr/>
          </a:p>
        </p:txBody>
      </p:sp>
      <p:sp>
        <p:nvSpPr>
          <p:cNvPr id="3225" name="Google Shape;3225;p49"/>
          <p:cNvSpPr/>
          <p:nvPr/>
        </p:nvSpPr>
        <p:spPr>
          <a:xfrm>
            <a:off x="9371544" y="3700022"/>
            <a:ext cx="241053" cy="14180"/>
          </a:xfrm>
          <a:custGeom>
            <a:rect b="b" l="l" r="r" t="t"/>
            <a:pathLst>
              <a:path extrusionOk="0" h="25400" w="431800">
                <a:moveTo>
                  <a:pt x="431800" y="0"/>
                </a:moveTo>
                <a:lnTo>
                  <a:pt x="0" y="25400"/>
                </a:lnTo>
              </a:path>
            </a:pathLst>
          </a:custGeom>
          <a:no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26" name="Google Shape;3226;p49"/>
          <p:cNvSpPr txBox="1"/>
          <p:nvPr/>
        </p:nvSpPr>
        <p:spPr>
          <a:xfrm>
            <a:off x="10668858" y="3328361"/>
            <a:ext cx="598391"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45%</a:t>
            </a:r>
            <a:endParaRPr/>
          </a:p>
        </p:txBody>
      </p:sp>
      <p:sp>
        <p:nvSpPr>
          <p:cNvPr id="3227" name="Google Shape;3227;p49"/>
          <p:cNvSpPr txBox="1"/>
          <p:nvPr/>
        </p:nvSpPr>
        <p:spPr>
          <a:xfrm>
            <a:off x="9659598" y="4562430"/>
            <a:ext cx="598391"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35%</a:t>
            </a:r>
            <a:endParaRPr/>
          </a:p>
        </p:txBody>
      </p:sp>
      <p:sp>
        <p:nvSpPr>
          <p:cNvPr id="3228" name="Google Shape;3228;p49"/>
          <p:cNvSpPr txBox="1"/>
          <p:nvPr/>
        </p:nvSpPr>
        <p:spPr>
          <a:xfrm>
            <a:off x="9586906" y="2893270"/>
            <a:ext cx="598391"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15%</a:t>
            </a:r>
            <a:endParaRPr/>
          </a:p>
        </p:txBody>
      </p:sp>
      <p:sp>
        <p:nvSpPr>
          <p:cNvPr id="3229" name="Google Shape;3229;p49"/>
          <p:cNvSpPr txBox="1"/>
          <p:nvPr/>
        </p:nvSpPr>
        <p:spPr>
          <a:xfrm>
            <a:off x="8961327" y="3615483"/>
            <a:ext cx="477861"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25%</a:t>
            </a:r>
            <a:endParaRPr/>
          </a:p>
        </p:txBody>
      </p:sp>
      <p:sp>
        <p:nvSpPr>
          <p:cNvPr id="3230" name="Google Shape;3230;p49"/>
          <p:cNvSpPr/>
          <p:nvPr/>
        </p:nvSpPr>
        <p:spPr>
          <a:xfrm>
            <a:off x="9728828" y="3127849"/>
            <a:ext cx="148886" cy="248142"/>
          </a:xfrm>
          <a:custGeom>
            <a:rect b="b" l="l" r="r" t="t"/>
            <a:pathLst>
              <a:path extrusionOk="0" h="444500" w="266700">
                <a:moveTo>
                  <a:pt x="266700" y="444500"/>
                </a:moveTo>
                <a:lnTo>
                  <a:pt x="0" y="0"/>
                </a:lnTo>
                <a:lnTo>
                  <a:pt x="0" y="0"/>
                </a:lnTo>
              </a:path>
            </a:pathLst>
          </a:custGeom>
          <a:no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31" name="Google Shape;3231;p49"/>
          <p:cNvSpPr/>
          <p:nvPr/>
        </p:nvSpPr>
        <p:spPr>
          <a:xfrm>
            <a:off x="10470754" y="3467442"/>
            <a:ext cx="207376" cy="271183"/>
          </a:xfrm>
          <a:custGeom>
            <a:rect b="b" l="l" r="r" t="t"/>
            <a:pathLst>
              <a:path extrusionOk="0" h="485775" w="371475">
                <a:moveTo>
                  <a:pt x="0" y="485775"/>
                </a:moveTo>
                <a:lnTo>
                  <a:pt x="371475" y="0"/>
                </a:lnTo>
              </a:path>
            </a:pathLst>
          </a:custGeom>
          <a:no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32" name="Google Shape;3232;p49"/>
          <p:cNvSpPr/>
          <p:nvPr/>
        </p:nvSpPr>
        <p:spPr>
          <a:xfrm>
            <a:off x="9860795" y="4129384"/>
            <a:ext cx="14180" cy="354489"/>
          </a:xfrm>
          <a:custGeom>
            <a:rect b="b" l="l" r="r" t="t"/>
            <a:pathLst>
              <a:path extrusionOk="0" h="635000" w="25400">
                <a:moveTo>
                  <a:pt x="0" y="0"/>
                </a:moveTo>
                <a:lnTo>
                  <a:pt x="25400" y="635000"/>
                </a:lnTo>
              </a:path>
            </a:pathLst>
          </a:custGeom>
          <a:no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33" name="Google Shape;3233;p49"/>
          <p:cNvSpPr txBox="1"/>
          <p:nvPr/>
        </p:nvSpPr>
        <p:spPr>
          <a:xfrm>
            <a:off x="9839768" y="3646921"/>
            <a:ext cx="495916" cy="24622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200">
                <a:solidFill>
                  <a:schemeClr val="dk1"/>
                </a:solidFill>
                <a:latin typeface="Inter"/>
                <a:ea typeface="Inter"/>
                <a:cs typeface="Inter"/>
                <a:sym typeface="Inter"/>
              </a:rPr>
              <a:t>85%</a:t>
            </a:r>
            <a:endParaRPr sz="1800">
              <a:solidFill>
                <a:schemeClr val="dk1"/>
              </a:solidFill>
              <a:latin typeface="Inter"/>
              <a:ea typeface="Inter"/>
              <a:cs typeface="Inter"/>
              <a:sym typeface="Inter"/>
            </a:endParaRPr>
          </a:p>
        </p:txBody>
      </p:sp>
      <p:sp>
        <p:nvSpPr>
          <p:cNvPr id="3234" name="Google Shape;3234;p49"/>
          <p:cNvSpPr/>
          <p:nvPr>
            <p:ph idx="4" type="pic"/>
          </p:nvPr>
        </p:nvSpPr>
        <p:spPr>
          <a:xfrm>
            <a:off x="5256134" y="3057979"/>
            <a:ext cx="1782509" cy="1756228"/>
          </a:xfrm>
          <a:prstGeom prst="rect">
            <a:avLst/>
          </a:prstGeom>
          <a:noFill/>
          <a:ln>
            <a:noFill/>
          </a:ln>
        </p:spPr>
      </p:sp>
      <p:sp>
        <p:nvSpPr>
          <p:cNvPr id="3235" name="Google Shape;3235;p49"/>
          <p:cNvSpPr/>
          <p:nvPr>
            <p:ph idx="3" type="pic"/>
          </p:nvPr>
        </p:nvSpPr>
        <p:spPr>
          <a:xfrm>
            <a:off x="2911775" y="3057979"/>
            <a:ext cx="1782509" cy="1756228"/>
          </a:xfrm>
          <a:prstGeom prst="rect">
            <a:avLst/>
          </a:prstGeom>
          <a:noFill/>
          <a:ln>
            <a:noFill/>
          </a:ln>
        </p:spPr>
      </p:sp>
      <p:sp>
        <p:nvSpPr>
          <p:cNvPr id="3236" name="Google Shape;3236;p49"/>
          <p:cNvSpPr/>
          <p:nvPr>
            <p:ph idx="2" type="pic"/>
          </p:nvPr>
        </p:nvSpPr>
        <p:spPr>
          <a:xfrm>
            <a:off x="566057" y="3057979"/>
            <a:ext cx="1782509" cy="1756228"/>
          </a:xfrm>
          <a:prstGeom prst="rect">
            <a:avLst/>
          </a:prstGeom>
          <a:noFill/>
          <a:ln>
            <a:noFill/>
          </a:ln>
        </p:spPr>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1" name="Shape 3241"/>
        <p:cNvGrpSpPr/>
        <p:nvPr/>
      </p:nvGrpSpPr>
      <p:grpSpPr>
        <a:xfrm>
          <a:off x="0" y="0"/>
          <a:ext cx="0" cy="0"/>
          <a:chOff x="0" y="0"/>
          <a:chExt cx="0" cy="0"/>
        </a:xfrm>
      </p:grpSpPr>
      <p:sp>
        <p:nvSpPr>
          <p:cNvPr id="3242" name="Google Shape;3242;p50"/>
          <p:cNvSpPr/>
          <p:nvPr/>
        </p:nvSpPr>
        <p:spPr>
          <a:xfrm>
            <a:off x="6338304" y="0"/>
            <a:ext cx="5853697" cy="6858000"/>
          </a:xfrm>
          <a:prstGeom prst="rect">
            <a:avLst/>
          </a:prstGeom>
          <a:solidFill>
            <a:srgbClr val="F2F2F2">
              <a:alpha val="2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43" name="Google Shape;3243;p50"/>
          <p:cNvSpPr txBox="1"/>
          <p:nvPr/>
        </p:nvSpPr>
        <p:spPr>
          <a:xfrm>
            <a:off x="471539" y="625558"/>
            <a:ext cx="5522862"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Product </a:t>
            </a:r>
            <a:r>
              <a:rPr lang="en-US" sz="4000">
                <a:solidFill>
                  <a:schemeClr val="dk1"/>
                </a:solidFill>
                <a:latin typeface="DM Sans"/>
                <a:ea typeface="DM Sans"/>
                <a:cs typeface="DM Sans"/>
                <a:sym typeface="DM Sans"/>
              </a:rPr>
              <a:t>Strategy</a:t>
            </a:r>
            <a:endParaRPr/>
          </a:p>
        </p:txBody>
      </p:sp>
      <p:cxnSp>
        <p:nvCxnSpPr>
          <p:cNvPr id="3244" name="Google Shape;3244;p50"/>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3245" name="Google Shape;3245;p50"/>
          <p:cNvSpPr txBox="1"/>
          <p:nvPr/>
        </p:nvSpPr>
        <p:spPr>
          <a:xfrm>
            <a:off x="3764720" y="3546198"/>
            <a:ext cx="1188278" cy="23339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100">
                <a:solidFill>
                  <a:schemeClr val="dk1"/>
                </a:solidFill>
                <a:latin typeface="Inter"/>
                <a:ea typeface="Inter"/>
                <a:cs typeface="Inter"/>
                <a:sym typeface="Inter"/>
              </a:rPr>
              <a:t>Key Action #1</a:t>
            </a:r>
            <a:endParaRPr sz="1600">
              <a:solidFill>
                <a:schemeClr val="dk1"/>
              </a:solidFill>
              <a:latin typeface="Inter"/>
              <a:ea typeface="Inter"/>
              <a:cs typeface="Inter"/>
              <a:sym typeface="Inter"/>
            </a:endParaRPr>
          </a:p>
        </p:txBody>
      </p:sp>
      <p:sp>
        <p:nvSpPr>
          <p:cNvPr id="3246" name="Google Shape;3246;p50"/>
          <p:cNvSpPr txBox="1"/>
          <p:nvPr/>
        </p:nvSpPr>
        <p:spPr>
          <a:xfrm>
            <a:off x="7714271" y="3577138"/>
            <a:ext cx="1229704" cy="23339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100">
                <a:solidFill>
                  <a:schemeClr val="dk1"/>
                </a:solidFill>
                <a:latin typeface="Inter"/>
                <a:ea typeface="Inter"/>
                <a:cs typeface="Inter"/>
                <a:sym typeface="Inter"/>
              </a:rPr>
              <a:t>Key Action #2</a:t>
            </a:r>
            <a:endParaRPr sz="1600">
              <a:solidFill>
                <a:schemeClr val="dk1"/>
              </a:solidFill>
              <a:latin typeface="Inter"/>
              <a:ea typeface="Inter"/>
              <a:cs typeface="Inter"/>
              <a:sym typeface="Inter"/>
            </a:endParaRPr>
          </a:p>
        </p:txBody>
      </p:sp>
      <p:sp>
        <p:nvSpPr>
          <p:cNvPr id="3247" name="Google Shape;3247;p50"/>
          <p:cNvSpPr txBox="1"/>
          <p:nvPr/>
        </p:nvSpPr>
        <p:spPr>
          <a:xfrm>
            <a:off x="1215832" y="5515293"/>
            <a:ext cx="1193993" cy="23339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100">
                <a:solidFill>
                  <a:schemeClr val="dk1"/>
                </a:solidFill>
                <a:latin typeface="Inter"/>
                <a:ea typeface="Inter"/>
                <a:cs typeface="Inter"/>
                <a:sym typeface="Inter"/>
              </a:rPr>
              <a:t>Key Action #3</a:t>
            </a:r>
            <a:endParaRPr sz="1600">
              <a:solidFill>
                <a:schemeClr val="dk1"/>
              </a:solidFill>
              <a:latin typeface="Inter"/>
              <a:ea typeface="Inter"/>
              <a:cs typeface="Inter"/>
              <a:sym typeface="Inter"/>
            </a:endParaRPr>
          </a:p>
        </p:txBody>
      </p:sp>
      <p:sp>
        <p:nvSpPr>
          <p:cNvPr id="3248" name="Google Shape;3248;p50"/>
          <p:cNvSpPr txBox="1"/>
          <p:nvPr/>
        </p:nvSpPr>
        <p:spPr>
          <a:xfrm>
            <a:off x="3465771" y="5515293"/>
            <a:ext cx="1193993" cy="23339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100">
                <a:solidFill>
                  <a:schemeClr val="dk1"/>
                </a:solidFill>
                <a:latin typeface="Inter"/>
                <a:ea typeface="Inter"/>
                <a:cs typeface="Inter"/>
                <a:sym typeface="Inter"/>
              </a:rPr>
              <a:t>Key Action #4</a:t>
            </a:r>
            <a:endParaRPr sz="1600">
              <a:solidFill>
                <a:schemeClr val="dk1"/>
              </a:solidFill>
              <a:latin typeface="Inter"/>
              <a:ea typeface="Inter"/>
              <a:cs typeface="Inter"/>
              <a:sym typeface="Inter"/>
            </a:endParaRPr>
          </a:p>
        </p:txBody>
      </p:sp>
      <p:sp>
        <p:nvSpPr>
          <p:cNvPr id="3249" name="Google Shape;3249;p50"/>
          <p:cNvSpPr txBox="1"/>
          <p:nvPr/>
        </p:nvSpPr>
        <p:spPr>
          <a:xfrm>
            <a:off x="5792182" y="5515293"/>
            <a:ext cx="1193993" cy="23339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100">
                <a:solidFill>
                  <a:schemeClr val="dk1"/>
                </a:solidFill>
                <a:latin typeface="Inter"/>
                <a:ea typeface="Inter"/>
                <a:cs typeface="Inter"/>
                <a:sym typeface="Inter"/>
              </a:rPr>
              <a:t>Key Action #4</a:t>
            </a:r>
            <a:endParaRPr sz="1600">
              <a:solidFill>
                <a:schemeClr val="dk1"/>
              </a:solidFill>
              <a:latin typeface="Inter"/>
              <a:ea typeface="Inter"/>
              <a:cs typeface="Inter"/>
              <a:sym typeface="Inter"/>
            </a:endParaRPr>
          </a:p>
        </p:txBody>
      </p:sp>
      <p:sp>
        <p:nvSpPr>
          <p:cNvPr id="3250" name="Google Shape;3250;p50"/>
          <p:cNvSpPr txBox="1"/>
          <p:nvPr/>
        </p:nvSpPr>
        <p:spPr>
          <a:xfrm>
            <a:off x="10330360" y="5515293"/>
            <a:ext cx="1193993" cy="23339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100">
                <a:solidFill>
                  <a:schemeClr val="dk1"/>
                </a:solidFill>
                <a:latin typeface="Inter"/>
                <a:ea typeface="Inter"/>
                <a:cs typeface="Inter"/>
                <a:sym typeface="Inter"/>
              </a:rPr>
              <a:t>Key Action #4</a:t>
            </a:r>
            <a:endParaRPr sz="1600">
              <a:solidFill>
                <a:schemeClr val="dk1"/>
              </a:solidFill>
              <a:latin typeface="Inter"/>
              <a:ea typeface="Inter"/>
              <a:cs typeface="Inter"/>
              <a:sym typeface="Inter"/>
            </a:endParaRPr>
          </a:p>
        </p:txBody>
      </p:sp>
      <p:cxnSp>
        <p:nvCxnSpPr>
          <p:cNvPr id="3251" name="Google Shape;3251;p50"/>
          <p:cNvCxnSpPr/>
          <p:nvPr/>
        </p:nvCxnSpPr>
        <p:spPr>
          <a:xfrm>
            <a:off x="8306267" y="2556717"/>
            <a:ext cx="0" cy="467883"/>
          </a:xfrm>
          <a:prstGeom prst="straightConnector1">
            <a:avLst/>
          </a:prstGeom>
          <a:noFill/>
          <a:ln cap="flat" cmpd="sng" w="9525">
            <a:solidFill>
              <a:srgbClr val="BFBFBF"/>
            </a:solidFill>
            <a:prstDash val="solid"/>
            <a:miter lim="800000"/>
            <a:headEnd len="sm" w="sm" type="none"/>
            <a:tailEnd len="sm" w="sm" type="none"/>
          </a:ln>
        </p:spPr>
      </p:cxnSp>
      <p:cxnSp>
        <p:nvCxnSpPr>
          <p:cNvPr id="3252" name="Google Shape;3252;p50"/>
          <p:cNvCxnSpPr/>
          <p:nvPr/>
        </p:nvCxnSpPr>
        <p:spPr>
          <a:xfrm>
            <a:off x="4370342" y="2556717"/>
            <a:ext cx="0" cy="467883"/>
          </a:xfrm>
          <a:prstGeom prst="straightConnector1">
            <a:avLst/>
          </a:prstGeom>
          <a:noFill/>
          <a:ln cap="flat" cmpd="sng" w="9525">
            <a:solidFill>
              <a:srgbClr val="BFBFBF"/>
            </a:solidFill>
            <a:prstDash val="solid"/>
            <a:miter lim="800000"/>
            <a:headEnd len="sm" w="sm" type="none"/>
            <a:tailEnd len="sm" w="sm" type="none"/>
          </a:ln>
        </p:spPr>
      </p:cxnSp>
      <p:sp>
        <p:nvSpPr>
          <p:cNvPr id="3253" name="Google Shape;3253;p50"/>
          <p:cNvSpPr/>
          <p:nvPr/>
        </p:nvSpPr>
        <p:spPr>
          <a:xfrm>
            <a:off x="8387714" y="4738237"/>
            <a:ext cx="431286" cy="44051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3254" name="Google Shape;3254;p50"/>
          <p:cNvCxnSpPr/>
          <p:nvPr/>
        </p:nvCxnSpPr>
        <p:spPr>
          <a:xfrm>
            <a:off x="1809579" y="4292786"/>
            <a:ext cx="9057452" cy="0"/>
          </a:xfrm>
          <a:prstGeom prst="straightConnector1">
            <a:avLst/>
          </a:prstGeom>
          <a:noFill/>
          <a:ln cap="flat" cmpd="sng" w="9525">
            <a:solidFill>
              <a:srgbClr val="BFBFBF"/>
            </a:solidFill>
            <a:prstDash val="solid"/>
            <a:miter lim="800000"/>
            <a:headEnd len="sm" w="sm" type="none"/>
            <a:tailEnd len="sm" w="sm" type="none"/>
          </a:ln>
        </p:spPr>
      </p:cxnSp>
      <p:cxnSp>
        <p:nvCxnSpPr>
          <p:cNvPr id="3255" name="Google Shape;3255;p50"/>
          <p:cNvCxnSpPr/>
          <p:nvPr/>
        </p:nvCxnSpPr>
        <p:spPr>
          <a:xfrm>
            <a:off x="4370342" y="2556717"/>
            <a:ext cx="3935925" cy="0"/>
          </a:xfrm>
          <a:prstGeom prst="straightConnector1">
            <a:avLst/>
          </a:prstGeom>
          <a:noFill/>
          <a:ln cap="flat" cmpd="sng" w="9525">
            <a:solidFill>
              <a:srgbClr val="BFBFBF"/>
            </a:solidFill>
            <a:prstDash val="solid"/>
            <a:miter lim="800000"/>
            <a:headEnd len="sm" w="sm" type="none"/>
            <a:tailEnd len="sm" w="sm" type="none"/>
          </a:ln>
        </p:spPr>
      </p:cxnSp>
      <p:cxnSp>
        <p:nvCxnSpPr>
          <p:cNvPr id="3256" name="Google Shape;3256;p50"/>
          <p:cNvCxnSpPr/>
          <p:nvPr/>
        </p:nvCxnSpPr>
        <p:spPr>
          <a:xfrm>
            <a:off x="8602667" y="4292786"/>
            <a:ext cx="0" cy="467883"/>
          </a:xfrm>
          <a:prstGeom prst="straightConnector1">
            <a:avLst/>
          </a:prstGeom>
          <a:noFill/>
          <a:ln cap="flat" cmpd="sng" w="9525">
            <a:solidFill>
              <a:srgbClr val="BFBFBF"/>
            </a:solidFill>
            <a:prstDash val="solid"/>
            <a:miter lim="800000"/>
            <a:headEnd len="sm" w="sm" type="none"/>
            <a:tailEnd len="sm" w="sm" type="none"/>
          </a:ln>
        </p:spPr>
      </p:cxnSp>
      <p:cxnSp>
        <p:nvCxnSpPr>
          <p:cNvPr id="3257" name="Google Shape;3257;p50"/>
          <p:cNvCxnSpPr/>
          <p:nvPr/>
        </p:nvCxnSpPr>
        <p:spPr>
          <a:xfrm>
            <a:off x="1809579" y="4292786"/>
            <a:ext cx="0" cy="467883"/>
          </a:xfrm>
          <a:prstGeom prst="straightConnector1">
            <a:avLst/>
          </a:prstGeom>
          <a:noFill/>
          <a:ln cap="flat" cmpd="sng" w="9525">
            <a:solidFill>
              <a:srgbClr val="BFBFBF"/>
            </a:solidFill>
            <a:prstDash val="solid"/>
            <a:miter lim="800000"/>
            <a:headEnd len="sm" w="sm" type="none"/>
            <a:tailEnd len="sm" w="sm" type="none"/>
          </a:ln>
        </p:spPr>
      </p:cxnSp>
      <p:cxnSp>
        <p:nvCxnSpPr>
          <p:cNvPr id="3258" name="Google Shape;3258;p50"/>
          <p:cNvCxnSpPr/>
          <p:nvPr/>
        </p:nvCxnSpPr>
        <p:spPr>
          <a:xfrm>
            <a:off x="4073942" y="4292786"/>
            <a:ext cx="0" cy="467883"/>
          </a:xfrm>
          <a:prstGeom prst="straightConnector1">
            <a:avLst/>
          </a:prstGeom>
          <a:noFill/>
          <a:ln cap="flat" cmpd="sng" w="9525">
            <a:solidFill>
              <a:srgbClr val="BFBFBF"/>
            </a:solidFill>
            <a:prstDash val="solid"/>
            <a:miter lim="800000"/>
            <a:headEnd len="sm" w="sm" type="none"/>
            <a:tailEnd len="sm" w="sm" type="none"/>
          </a:ln>
        </p:spPr>
      </p:cxnSp>
      <p:cxnSp>
        <p:nvCxnSpPr>
          <p:cNvPr id="3259" name="Google Shape;3259;p50"/>
          <p:cNvCxnSpPr/>
          <p:nvPr/>
        </p:nvCxnSpPr>
        <p:spPr>
          <a:xfrm>
            <a:off x="6338304" y="4292786"/>
            <a:ext cx="0" cy="467883"/>
          </a:xfrm>
          <a:prstGeom prst="straightConnector1">
            <a:avLst/>
          </a:prstGeom>
          <a:noFill/>
          <a:ln cap="flat" cmpd="sng" w="9525">
            <a:solidFill>
              <a:schemeClr val="dk1"/>
            </a:solidFill>
            <a:prstDash val="solid"/>
            <a:miter lim="800000"/>
            <a:headEnd len="sm" w="sm" type="none"/>
            <a:tailEnd len="sm" w="sm" type="none"/>
          </a:ln>
        </p:spPr>
      </p:cxnSp>
      <p:cxnSp>
        <p:nvCxnSpPr>
          <p:cNvPr id="3260" name="Google Shape;3260;p50"/>
          <p:cNvCxnSpPr/>
          <p:nvPr/>
        </p:nvCxnSpPr>
        <p:spPr>
          <a:xfrm>
            <a:off x="10867031" y="4292786"/>
            <a:ext cx="0" cy="467883"/>
          </a:xfrm>
          <a:prstGeom prst="straightConnector1">
            <a:avLst/>
          </a:prstGeom>
          <a:noFill/>
          <a:ln cap="flat" cmpd="sng" w="9525">
            <a:solidFill>
              <a:srgbClr val="BFBFBF"/>
            </a:solidFill>
            <a:prstDash val="solid"/>
            <a:miter lim="800000"/>
            <a:headEnd len="sm" w="sm" type="none"/>
            <a:tailEnd len="sm" w="sm" type="none"/>
          </a:ln>
        </p:spPr>
      </p:cxnSp>
      <p:cxnSp>
        <p:nvCxnSpPr>
          <p:cNvPr id="3261" name="Google Shape;3261;p50"/>
          <p:cNvCxnSpPr/>
          <p:nvPr/>
        </p:nvCxnSpPr>
        <p:spPr>
          <a:xfrm>
            <a:off x="6338304" y="1894973"/>
            <a:ext cx="0" cy="3081481"/>
          </a:xfrm>
          <a:prstGeom prst="straightConnector1">
            <a:avLst/>
          </a:prstGeom>
          <a:noFill/>
          <a:ln cap="flat" cmpd="sng" w="9525">
            <a:solidFill>
              <a:srgbClr val="BFBFBF"/>
            </a:solidFill>
            <a:prstDash val="solid"/>
            <a:miter lim="800000"/>
            <a:headEnd len="sm" w="sm" type="none"/>
            <a:tailEnd len="sm" w="sm" type="none"/>
          </a:ln>
        </p:spPr>
      </p:cxnSp>
      <p:sp>
        <p:nvSpPr>
          <p:cNvPr id="3262" name="Google Shape;3262;p50"/>
          <p:cNvSpPr/>
          <p:nvPr/>
        </p:nvSpPr>
        <p:spPr>
          <a:xfrm>
            <a:off x="4158485" y="2951630"/>
            <a:ext cx="431286" cy="44051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63" name="Google Shape;3263;p50"/>
          <p:cNvSpPr/>
          <p:nvPr/>
        </p:nvSpPr>
        <p:spPr>
          <a:xfrm>
            <a:off x="8092112" y="2951630"/>
            <a:ext cx="431286" cy="44051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64" name="Google Shape;3264;p50"/>
          <p:cNvSpPr/>
          <p:nvPr/>
        </p:nvSpPr>
        <p:spPr>
          <a:xfrm>
            <a:off x="6041224" y="1394441"/>
            <a:ext cx="622294" cy="635602"/>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65" name="Google Shape;3265;p50"/>
          <p:cNvSpPr/>
          <p:nvPr/>
        </p:nvSpPr>
        <p:spPr>
          <a:xfrm>
            <a:off x="1593936" y="4738237"/>
            <a:ext cx="431286" cy="44051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66" name="Google Shape;3266;p50"/>
          <p:cNvSpPr/>
          <p:nvPr/>
        </p:nvSpPr>
        <p:spPr>
          <a:xfrm>
            <a:off x="3858988" y="4738237"/>
            <a:ext cx="431286" cy="440510"/>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67" name="Google Shape;3267;p50"/>
          <p:cNvSpPr/>
          <p:nvPr/>
        </p:nvSpPr>
        <p:spPr>
          <a:xfrm>
            <a:off x="6126798" y="4738237"/>
            <a:ext cx="431286" cy="440510"/>
          </a:xfrm>
          <a:prstGeom prst="ellipse">
            <a:avLst/>
          </a:prstGeom>
          <a:solidFill>
            <a:srgbClr val="AC6F3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68" name="Google Shape;3268;p50"/>
          <p:cNvSpPr/>
          <p:nvPr/>
        </p:nvSpPr>
        <p:spPr>
          <a:xfrm>
            <a:off x="10659660" y="4738237"/>
            <a:ext cx="431286" cy="440510"/>
          </a:xfrm>
          <a:prstGeom prst="ellipse">
            <a:avLst/>
          </a:prstGeom>
          <a:solidFill>
            <a:srgbClr val="E5DAC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69" name="Google Shape;3269;p50"/>
          <p:cNvSpPr txBox="1"/>
          <p:nvPr/>
        </p:nvSpPr>
        <p:spPr>
          <a:xfrm>
            <a:off x="8036450" y="5515293"/>
            <a:ext cx="1193993" cy="23339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100">
                <a:solidFill>
                  <a:schemeClr val="dk1"/>
                </a:solidFill>
                <a:latin typeface="Inter"/>
                <a:ea typeface="Inter"/>
                <a:cs typeface="Inter"/>
                <a:sym typeface="Inter"/>
              </a:rPr>
              <a:t>Key Action #4</a:t>
            </a:r>
            <a:endParaRPr sz="1600">
              <a:solidFill>
                <a:schemeClr val="dk1"/>
              </a:solidFill>
              <a:latin typeface="Inter"/>
              <a:ea typeface="Inter"/>
              <a:cs typeface="Inter"/>
              <a:sym typeface="Inter"/>
            </a:endParaRPr>
          </a:p>
        </p:txBody>
      </p:sp>
      <p:sp>
        <p:nvSpPr>
          <p:cNvPr id="3270" name="Google Shape;3270;p50"/>
          <p:cNvSpPr/>
          <p:nvPr/>
        </p:nvSpPr>
        <p:spPr>
          <a:xfrm>
            <a:off x="3990061" y="4878150"/>
            <a:ext cx="169141" cy="160684"/>
          </a:xfrm>
          <a:custGeom>
            <a:rect b="b" l="l" r="r" t="t"/>
            <a:pathLst>
              <a:path extrusionOk="0" h="152" w="160">
                <a:moveTo>
                  <a:pt x="160" y="7"/>
                </a:moveTo>
                <a:cubicBezTo>
                  <a:pt x="160" y="11"/>
                  <a:pt x="158" y="15"/>
                  <a:pt x="153" y="15"/>
                </a:cubicBezTo>
                <a:cubicBezTo>
                  <a:pt x="141" y="15"/>
                  <a:pt x="141" y="15"/>
                  <a:pt x="141" y="15"/>
                </a:cubicBezTo>
                <a:cubicBezTo>
                  <a:pt x="100" y="114"/>
                  <a:pt x="100" y="114"/>
                  <a:pt x="100" y="114"/>
                </a:cubicBezTo>
                <a:cubicBezTo>
                  <a:pt x="17" y="114"/>
                  <a:pt x="17" y="114"/>
                  <a:pt x="17" y="114"/>
                </a:cubicBezTo>
                <a:cubicBezTo>
                  <a:pt x="0" y="44"/>
                  <a:pt x="0" y="44"/>
                  <a:pt x="0" y="44"/>
                </a:cubicBezTo>
                <a:cubicBezTo>
                  <a:pt x="80" y="44"/>
                  <a:pt x="80" y="44"/>
                  <a:pt x="80" y="44"/>
                </a:cubicBezTo>
                <a:cubicBezTo>
                  <a:pt x="83" y="44"/>
                  <a:pt x="86" y="47"/>
                  <a:pt x="86" y="51"/>
                </a:cubicBezTo>
                <a:cubicBezTo>
                  <a:pt x="86" y="54"/>
                  <a:pt x="83" y="57"/>
                  <a:pt x="80" y="57"/>
                </a:cubicBezTo>
                <a:cubicBezTo>
                  <a:pt x="17" y="57"/>
                  <a:pt x="17" y="57"/>
                  <a:pt x="17" y="57"/>
                </a:cubicBezTo>
                <a:cubicBezTo>
                  <a:pt x="27" y="100"/>
                  <a:pt x="27" y="100"/>
                  <a:pt x="27" y="100"/>
                </a:cubicBezTo>
                <a:cubicBezTo>
                  <a:pt x="93" y="100"/>
                  <a:pt x="93" y="100"/>
                  <a:pt x="93" y="100"/>
                </a:cubicBezTo>
                <a:cubicBezTo>
                  <a:pt x="134" y="0"/>
                  <a:pt x="134" y="0"/>
                  <a:pt x="134" y="0"/>
                </a:cubicBezTo>
                <a:cubicBezTo>
                  <a:pt x="153" y="0"/>
                  <a:pt x="153" y="0"/>
                  <a:pt x="153" y="0"/>
                </a:cubicBezTo>
                <a:cubicBezTo>
                  <a:pt x="158" y="0"/>
                  <a:pt x="160" y="4"/>
                  <a:pt x="160" y="7"/>
                </a:cubicBezTo>
                <a:close/>
                <a:moveTo>
                  <a:pt x="55" y="134"/>
                </a:moveTo>
                <a:cubicBezTo>
                  <a:pt x="55" y="145"/>
                  <a:pt x="48" y="152"/>
                  <a:pt x="38" y="152"/>
                </a:cubicBezTo>
                <a:cubicBezTo>
                  <a:pt x="29" y="152"/>
                  <a:pt x="21" y="145"/>
                  <a:pt x="21" y="134"/>
                </a:cubicBezTo>
                <a:cubicBezTo>
                  <a:pt x="21" y="125"/>
                  <a:pt x="29" y="117"/>
                  <a:pt x="38" y="117"/>
                </a:cubicBezTo>
                <a:cubicBezTo>
                  <a:pt x="48" y="117"/>
                  <a:pt x="55" y="125"/>
                  <a:pt x="55" y="134"/>
                </a:cubicBezTo>
                <a:close/>
                <a:moveTo>
                  <a:pt x="46" y="134"/>
                </a:moveTo>
                <a:cubicBezTo>
                  <a:pt x="46" y="130"/>
                  <a:pt x="43" y="125"/>
                  <a:pt x="38" y="125"/>
                </a:cubicBezTo>
                <a:cubicBezTo>
                  <a:pt x="33" y="125"/>
                  <a:pt x="29" y="130"/>
                  <a:pt x="29" y="134"/>
                </a:cubicBezTo>
                <a:cubicBezTo>
                  <a:pt x="29" y="139"/>
                  <a:pt x="33" y="144"/>
                  <a:pt x="38" y="144"/>
                </a:cubicBezTo>
                <a:cubicBezTo>
                  <a:pt x="43" y="144"/>
                  <a:pt x="46" y="139"/>
                  <a:pt x="46" y="134"/>
                </a:cubicBezTo>
                <a:close/>
                <a:moveTo>
                  <a:pt x="99" y="134"/>
                </a:moveTo>
                <a:cubicBezTo>
                  <a:pt x="99" y="145"/>
                  <a:pt x="93" y="152"/>
                  <a:pt x="83" y="152"/>
                </a:cubicBezTo>
                <a:cubicBezTo>
                  <a:pt x="74" y="152"/>
                  <a:pt x="66" y="145"/>
                  <a:pt x="66" y="134"/>
                </a:cubicBezTo>
                <a:cubicBezTo>
                  <a:pt x="66" y="125"/>
                  <a:pt x="74" y="117"/>
                  <a:pt x="83" y="117"/>
                </a:cubicBezTo>
                <a:cubicBezTo>
                  <a:pt x="93" y="117"/>
                  <a:pt x="99" y="125"/>
                  <a:pt x="99" y="134"/>
                </a:cubicBezTo>
                <a:close/>
                <a:moveTo>
                  <a:pt x="92" y="134"/>
                </a:moveTo>
                <a:cubicBezTo>
                  <a:pt x="92" y="130"/>
                  <a:pt x="87" y="125"/>
                  <a:pt x="83" y="125"/>
                </a:cubicBezTo>
                <a:cubicBezTo>
                  <a:pt x="78" y="125"/>
                  <a:pt x="74" y="130"/>
                  <a:pt x="74" y="134"/>
                </a:cubicBezTo>
                <a:cubicBezTo>
                  <a:pt x="74" y="139"/>
                  <a:pt x="78" y="144"/>
                  <a:pt x="83" y="144"/>
                </a:cubicBezTo>
                <a:cubicBezTo>
                  <a:pt x="87" y="144"/>
                  <a:pt x="92" y="139"/>
                  <a:pt x="92" y="134"/>
                </a:cubicBezTo>
                <a:close/>
                <a:moveTo>
                  <a:pt x="92" y="134"/>
                </a:moveTo>
                <a:cubicBezTo>
                  <a:pt x="92" y="134"/>
                  <a:pt x="92" y="134"/>
                  <a:pt x="92" y="134"/>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71" name="Google Shape;3271;p50"/>
          <p:cNvSpPr/>
          <p:nvPr/>
        </p:nvSpPr>
        <p:spPr>
          <a:xfrm>
            <a:off x="6262099" y="4873922"/>
            <a:ext cx="160684" cy="169141"/>
          </a:xfrm>
          <a:custGeom>
            <a:rect b="b" l="l" r="r" t="t"/>
            <a:pathLst>
              <a:path extrusionOk="0" h="160" w="152">
                <a:moveTo>
                  <a:pt x="121" y="11"/>
                </a:moveTo>
                <a:lnTo>
                  <a:pt x="142" y="33"/>
                </a:lnTo>
                <a:lnTo>
                  <a:pt x="134" y="39"/>
                </a:lnTo>
                <a:lnTo>
                  <a:pt x="125" y="30"/>
                </a:lnTo>
                <a:lnTo>
                  <a:pt x="121" y="35"/>
                </a:lnTo>
                <a:lnTo>
                  <a:pt x="131" y="44"/>
                </a:lnTo>
                <a:lnTo>
                  <a:pt x="127" y="49"/>
                </a:lnTo>
                <a:lnTo>
                  <a:pt x="121" y="42"/>
                </a:lnTo>
                <a:lnTo>
                  <a:pt x="117" y="45"/>
                </a:lnTo>
                <a:lnTo>
                  <a:pt x="123" y="52"/>
                </a:lnTo>
                <a:lnTo>
                  <a:pt x="117" y="58"/>
                </a:lnTo>
                <a:lnTo>
                  <a:pt x="108" y="49"/>
                </a:lnTo>
                <a:lnTo>
                  <a:pt x="104" y="52"/>
                </a:lnTo>
                <a:lnTo>
                  <a:pt x="114" y="62"/>
                </a:lnTo>
                <a:lnTo>
                  <a:pt x="110" y="67"/>
                </a:lnTo>
                <a:lnTo>
                  <a:pt x="104" y="59"/>
                </a:lnTo>
                <a:lnTo>
                  <a:pt x="99" y="64"/>
                </a:lnTo>
                <a:lnTo>
                  <a:pt x="111" y="76"/>
                </a:lnTo>
                <a:lnTo>
                  <a:pt x="152" y="33"/>
                </a:lnTo>
                <a:lnTo>
                  <a:pt x="121" y="0"/>
                </a:lnTo>
                <a:lnTo>
                  <a:pt x="80" y="44"/>
                </a:lnTo>
                <a:lnTo>
                  <a:pt x="86" y="50"/>
                </a:lnTo>
                <a:lnTo>
                  <a:pt x="121" y="11"/>
                </a:lnTo>
                <a:close/>
                <a:moveTo>
                  <a:pt x="63" y="99"/>
                </a:moveTo>
                <a:lnTo>
                  <a:pt x="70" y="108"/>
                </a:lnTo>
                <a:lnTo>
                  <a:pt x="66" y="112"/>
                </a:lnTo>
                <a:lnTo>
                  <a:pt x="55" y="101"/>
                </a:lnTo>
                <a:lnTo>
                  <a:pt x="51" y="106"/>
                </a:lnTo>
                <a:lnTo>
                  <a:pt x="61" y="117"/>
                </a:lnTo>
                <a:lnTo>
                  <a:pt x="57" y="122"/>
                </a:lnTo>
                <a:lnTo>
                  <a:pt x="49" y="113"/>
                </a:lnTo>
                <a:lnTo>
                  <a:pt x="47" y="117"/>
                </a:lnTo>
                <a:lnTo>
                  <a:pt x="53" y="124"/>
                </a:lnTo>
                <a:lnTo>
                  <a:pt x="48" y="131"/>
                </a:lnTo>
                <a:lnTo>
                  <a:pt x="38" y="120"/>
                </a:lnTo>
                <a:lnTo>
                  <a:pt x="34" y="122"/>
                </a:lnTo>
                <a:lnTo>
                  <a:pt x="44" y="136"/>
                </a:lnTo>
                <a:lnTo>
                  <a:pt x="40" y="138"/>
                </a:lnTo>
                <a:lnTo>
                  <a:pt x="32" y="132"/>
                </a:lnTo>
                <a:lnTo>
                  <a:pt x="29" y="136"/>
                </a:lnTo>
                <a:lnTo>
                  <a:pt x="35" y="143"/>
                </a:lnTo>
                <a:lnTo>
                  <a:pt x="31" y="148"/>
                </a:lnTo>
                <a:lnTo>
                  <a:pt x="10" y="127"/>
                </a:lnTo>
                <a:lnTo>
                  <a:pt x="54" y="81"/>
                </a:lnTo>
                <a:lnTo>
                  <a:pt x="49" y="76"/>
                </a:lnTo>
                <a:lnTo>
                  <a:pt x="0" y="127"/>
                </a:lnTo>
                <a:lnTo>
                  <a:pt x="31" y="160"/>
                </a:lnTo>
                <a:lnTo>
                  <a:pt x="79" y="108"/>
                </a:lnTo>
                <a:lnTo>
                  <a:pt x="67" y="94"/>
                </a:lnTo>
                <a:lnTo>
                  <a:pt x="63" y="99"/>
                </a:lnTo>
                <a:close/>
                <a:moveTo>
                  <a:pt x="61" y="31"/>
                </a:moveTo>
                <a:lnTo>
                  <a:pt x="42" y="10"/>
                </a:lnTo>
                <a:lnTo>
                  <a:pt x="18" y="34"/>
                </a:lnTo>
                <a:lnTo>
                  <a:pt x="38" y="56"/>
                </a:lnTo>
                <a:lnTo>
                  <a:pt x="101" y="123"/>
                </a:lnTo>
                <a:lnTo>
                  <a:pt x="138" y="142"/>
                </a:lnTo>
                <a:lnTo>
                  <a:pt x="124" y="98"/>
                </a:lnTo>
                <a:lnTo>
                  <a:pt x="61" y="31"/>
                </a:lnTo>
                <a:close/>
                <a:moveTo>
                  <a:pt x="34" y="43"/>
                </a:moveTo>
                <a:lnTo>
                  <a:pt x="27" y="34"/>
                </a:lnTo>
                <a:lnTo>
                  <a:pt x="42" y="19"/>
                </a:lnTo>
                <a:lnTo>
                  <a:pt x="48" y="26"/>
                </a:lnTo>
                <a:lnTo>
                  <a:pt x="34" y="43"/>
                </a:lnTo>
                <a:close/>
                <a:moveTo>
                  <a:pt x="124" y="131"/>
                </a:moveTo>
                <a:lnTo>
                  <a:pt x="102" y="120"/>
                </a:lnTo>
                <a:lnTo>
                  <a:pt x="99" y="117"/>
                </a:lnTo>
                <a:lnTo>
                  <a:pt x="112" y="118"/>
                </a:lnTo>
                <a:lnTo>
                  <a:pt x="110" y="109"/>
                </a:lnTo>
                <a:lnTo>
                  <a:pt x="119" y="110"/>
                </a:lnTo>
                <a:lnTo>
                  <a:pt x="119" y="98"/>
                </a:lnTo>
                <a:lnTo>
                  <a:pt x="121" y="99"/>
                </a:lnTo>
                <a:lnTo>
                  <a:pt x="130" y="124"/>
                </a:lnTo>
                <a:lnTo>
                  <a:pt x="124" y="1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72" name="Google Shape;3272;p50"/>
          <p:cNvSpPr/>
          <p:nvPr/>
        </p:nvSpPr>
        <p:spPr>
          <a:xfrm>
            <a:off x="8223185" y="3096829"/>
            <a:ext cx="169141" cy="150112"/>
          </a:xfrm>
          <a:custGeom>
            <a:rect b="b" l="l" r="r" t="t"/>
            <a:pathLst>
              <a:path extrusionOk="0" h="142" w="160">
                <a:moveTo>
                  <a:pt x="96" y="31"/>
                </a:moveTo>
                <a:lnTo>
                  <a:pt x="98" y="31"/>
                </a:lnTo>
                <a:lnTo>
                  <a:pt x="99" y="32"/>
                </a:lnTo>
                <a:lnTo>
                  <a:pt x="100" y="34"/>
                </a:lnTo>
                <a:lnTo>
                  <a:pt x="101" y="35"/>
                </a:lnTo>
                <a:lnTo>
                  <a:pt x="101" y="47"/>
                </a:lnTo>
                <a:lnTo>
                  <a:pt x="114" y="47"/>
                </a:lnTo>
                <a:lnTo>
                  <a:pt x="116" y="47"/>
                </a:lnTo>
                <a:lnTo>
                  <a:pt x="117" y="48"/>
                </a:lnTo>
                <a:lnTo>
                  <a:pt x="118" y="49"/>
                </a:lnTo>
                <a:lnTo>
                  <a:pt x="118" y="51"/>
                </a:lnTo>
                <a:lnTo>
                  <a:pt x="118" y="55"/>
                </a:lnTo>
                <a:lnTo>
                  <a:pt x="118" y="57"/>
                </a:lnTo>
                <a:lnTo>
                  <a:pt x="117" y="59"/>
                </a:lnTo>
                <a:lnTo>
                  <a:pt x="116" y="60"/>
                </a:lnTo>
                <a:lnTo>
                  <a:pt x="114" y="60"/>
                </a:lnTo>
                <a:lnTo>
                  <a:pt x="101" y="60"/>
                </a:lnTo>
                <a:lnTo>
                  <a:pt x="101" y="71"/>
                </a:lnTo>
                <a:lnTo>
                  <a:pt x="100" y="73"/>
                </a:lnTo>
                <a:lnTo>
                  <a:pt x="99" y="74"/>
                </a:lnTo>
                <a:lnTo>
                  <a:pt x="98" y="75"/>
                </a:lnTo>
                <a:lnTo>
                  <a:pt x="96" y="76"/>
                </a:lnTo>
                <a:lnTo>
                  <a:pt x="92" y="76"/>
                </a:lnTo>
                <a:lnTo>
                  <a:pt x="90" y="75"/>
                </a:lnTo>
                <a:lnTo>
                  <a:pt x="88" y="74"/>
                </a:lnTo>
                <a:lnTo>
                  <a:pt x="88" y="73"/>
                </a:lnTo>
                <a:lnTo>
                  <a:pt x="87" y="71"/>
                </a:lnTo>
                <a:lnTo>
                  <a:pt x="87" y="60"/>
                </a:lnTo>
                <a:lnTo>
                  <a:pt x="74" y="60"/>
                </a:lnTo>
                <a:lnTo>
                  <a:pt x="72" y="60"/>
                </a:lnTo>
                <a:lnTo>
                  <a:pt x="71" y="59"/>
                </a:lnTo>
                <a:lnTo>
                  <a:pt x="70" y="57"/>
                </a:lnTo>
                <a:lnTo>
                  <a:pt x="69" y="55"/>
                </a:lnTo>
                <a:lnTo>
                  <a:pt x="69" y="51"/>
                </a:lnTo>
                <a:lnTo>
                  <a:pt x="70" y="49"/>
                </a:lnTo>
                <a:lnTo>
                  <a:pt x="71" y="48"/>
                </a:lnTo>
                <a:lnTo>
                  <a:pt x="72" y="47"/>
                </a:lnTo>
                <a:lnTo>
                  <a:pt x="74" y="47"/>
                </a:lnTo>
                <a:lnTo>
                  <a:pt x="87" y="47"/>
                </a:lnTo>
                <a:lnTo>
                  <a:pt x="87" y="35"/>
                </a:lnTo>
                <a:lnTo>
                  <a:pt x="88" y="34"/>
                </a:lnTo>
                <a:lnTo>
                  <a:pt x="88" y="32"/>
                </a:lnTo>
                <a:lnTo>
                  <a:pt x="90" y="31"/>
                </a:lnTo>
                <a:lnTo>
                  <a:pt x="92" y="31"/>
                </a:lnTo>
                <a:lnTo>
                  <a:pt x="96" y="31"/>
                </a:lnTo>
                <a:lnTo>
                  <a:pt x="96" y="31"/>
                </a:lnTo>
                <a:close/>
                <a:moveTo>
                  <a:pt x="6" y="0"/>
                </a:moveTo>
                <a:lnTo>
                  <a:pt x="4" y="1"/>
                </a:lnTo>
                <a:lnTo>
                  <a:pt x="2" y="2"/>
                </a:lnTo>
                <a:lnTo>
                  <a:pt x="1" y="4"/>
                </a:lnTo>
                <a:lnTo>
                  <a:pt x="0" y="5"/>
                </a:lnTo>
                <a:lnTo>
                  <a:pt x="0" y="7"/>
                </a:lnTo>
                <a:lnTo>
                  <a:pt x="0" y="11"/>
                </a:lnTo>
                <a:lnTo>
                  <a:pt x="0" y="13"/>
                </a:lnTo>
                <a:lnTo>
                  <a:pt x="1" y="14"/>
                </a:lnTo>
                <a:lnTo>
                  <a:pt x="2" y="16"/>
                </a:lnTo>
                <a:lnTo>
                  <a:pt x="4" y="17"/>
                </a:lnTo>
                <a:lnTo>
                  <a:pt x="6" y="18"/>
                </a:lnTo>
                <a:lnTo>
                  <a:pt x="26" y="18"/>
                </a:lnTo>
                <a:lnTo>
                  <a:pt x="46" y="113"/>
                </a:lnTo>
                <a:lnTo>
                  <a:pt x="44" y="114"/>
                </a:lnTo>
                <a:lnTo>
                  <a:pt x="42" y="116"/>
                </a:lnTo>
                <a:lnTo>
                  <a:pt x="41" y="118"/>
                </a:lnTo>
                <a:lnTo>
                  <a:pt x="40" y="119"/>
                </a:lnTo>
                <a:lnTo>
                  <a:pt x="39" y="121"/>
                </a:lnTo>
                <a:lnTo>
                  <a:pt x="38" y="123"/>
                </a:lnTo>
                <a:lnTo>
                  <a:pt x="38" y="125"/>
                </a:lnTo>
                <a:lnTo>
                  <a:pt x="38" y="127"/>
                </a:lnTo>
                <a:lnTo>
                  <a:pt x="38" y="130"/>
                </a:lnTo>
                <a:lnTo>
                  <a:pt x="39" y="133"/>
                </a:lnTo>
                <a:lnTo>
                  <a:pt x="41" y="135"/>
                </a:lnTo>
                <a:lnTo>
                  <a:pt x="43" y="138"/>
                </a:lnTo>
                <a:lnTo>
                  <a:pt x="45" y="139"/>
                </a:lnTo>
                <a:lnTo>
                  <a:pt x="47" y="141"/>
                </a:lnTo>
                <a:lnTo>
                  <a:pt x="50" y="142"/>
                </a:lnTo>
                <a:lnTo>
                  <a:pt x="53" y="142"/>
                </a:lnTo>
                <a:lnTo>
                  <a:pt x="56" y="142"/>
                </a:lnTo>
                <a:lnTo>
                  <a:pt x="59" y="141"/>
                </a:lnTo>
                <a:lnTo>
                  <a:pt x="62" y="140"/>
                </a:lnTo>
                <a:lnTo>
                  <a:pt x="64" y="138"/>
                </a:lnTo>
                <a:lnTo>
                  <a:pt x="67" y="135"/>
                </a:lnTo>
                <a:lnTo>
                  <a:pt x="68" y="133"/>
                </a:lnTo>
                <a:lnTo>
                  <a:pt x="69" y="130"/>
                </a:lnTo>
                <a:lnTo>
                  <a:pt x="69" y="126"/>
                </a:lnTo>
                <a:lnTo>
                  <a:pt x="69" y="123"/>
                </a:lnTo>
                <a:lnTo>
                  <a:pt x="68" y="121"/>
                </a:lnTo>
                <a:lnTo>
                  <a:pt x="67" y="118"/>
                </a:lnTo>
                <a:lnTo>
                  <a:pt x="65" y="116"/>
                </a:lnTo>
                <a:lnTo>
                  <a:pt x="123" y="116"/>
                </a:lnTo>
                <a:lnTo>
                  <a:pt x="121" y="118"/>
                </a:lnTo>
                <a:lnTo>
                  <a:pt x="119" y="121"/>
                </a:lnTo>
                <a:lnTo>
                  <a:pt x="118" y="124"/>
                </a:lnTo>
                <a:lnTo>
                  <a:pt x="118" y="127"/>
                </a:lnTo>
                <a:lnTo>
                  <a:pt x="118" y="130"/>
                </a:lnTo>
                <a:lnTo>
                  <a:pt x="120" y="133"/>
                </a:lnTo>
                <a:lnTo>
                  <a:pt x="121" y="135"/>
                </a:lnTo>
                <a:lnTo>
                  <a:pt x="123" y="138"/>
                </a:lnTo>
                <a:lnTo>
                  <a:pt x="125" y="139"/>
                </a:lnTo>
                <a:lnTo>
                  <a:pt x="128" y="141"/>
                </a:lnTo>
                <a:lnTo>
                  <a:pt x="130" y="142"/>
                </a:lnTo>
                <a:lnTo>
                  <a:pt x="137" y="142"/>
                </a:lnTo>
                <a:lnTo>
                  <a:pt x="140" y="141"/>
                </a:lnTo>
                <a:lnTo>
                  <a:pt x="143" y="140"/>
                </a:lnTo>
                <a:lnTo>
                  <a:pt x="145" y="138"/>
                </a:lnTo>
                <a:lnTo>
                  <a:pt x="147" y="135"/>
                </a:lnTo>
                <a:lnTo>
                  <a:pt x="148" y="133"/>
                </a:lnTo>
                <a:lnTo>
                  <a:pt x="149" y="130"/>
                </a:lnTo>
                <a:lnTo>
                  <a:pt x="149" y="126"/>
                </a:lnTo>
                <a:lnTo>
                  <a:pt x="149" y="124"/>
                </a:lnTo>
                <a:lnTo>
                  <a:pt x="149" y="122"/>
                </a:lnTo>
                <a:lnTo>
                  <a:pt x="148" y="120"/>
                </a:lnTo>
                <a:lnTo>
                  <a:pt x="147" y="118"/>
                </a:lnTo>
                <a:lnTo>
                  <a:pt x="146" y="117"/>
                </a:lnTo>
                <a:lnTo>
                  <a:pt x="144" y="115"/>
                </a:lnTo>
                <a:lnTo>
                  <a:pt x="143" y="114"/>
                </a:lnTo>
                <a:lnTo>
                  <a:pt x="141" y="113"/>
                </a:lnTo>
                <a:lnTo>
                  <a:pt x="142" y="106"/>
                </a:lnTo>
                <a:lnTo>
                  <a:pt x="142" y="104"/>
                </a:lnTo>
                <a:lnTo>
                  <a:pt x="142" y="103"/>
                </a:lnTo>
                <a:lnTo>
                  <a:pt x="142" y="101"/>
                </a:lnTo>
                <a:lnTo>
                  <a:pt x="141" y="100"/>
                </a:lnTo>
                <a:lnTo>
                  <a:pt x="140" y="99"/>
                </a:lnTo>
                <a:lnTo>
                  <a:pt x="139" y="98"/>
                </a:lnTo>
                <a:lnTo>
                  <a:pt x="137" y="98"/>
                </a:lnTo>
                <a:lnTo>
                  <a:pt x="61" y="98"/>
                </a:lnTo>
                <a:lnTo>
                  <a:pt x="59" y="89"/>
                </a:lnTo>
                <a:lnTo>
                  <a:pt x="141" y="89"/>
                </a:lnTo>
                <a:lnTo>
                  <a:pt x="143" y="89"/>
                </a:lnTo>
                <a:lnTo>
                  <a:pt x="145" y="88"/>
                </a:lnTo>
                <a:lnTo>
                  <a:pt x="146" y="86"/>
                </a:lnTo>
                <a:lnTo>
                  <a:pt x="147" y="84"/>
                </a:lnTo>
                <a:lnTo>
                  <a:pt x="160" y="26"/>
                </a:lnTo>
                <a:lnTo>
                  <a:pt x="160" y="24"/>
                </a:lnTo>
                <a:lnTo>
                  <a:pt x="160" y="23"/>
                </a:lnTo>
                <a:lnTo>
                  <a:pt x="160" y="22"/>
                </a:lnTo>
                <a:lnTo>
                  <a:pt x="159" y="20"/>
                </a:lnTo>
                <a:lnTo>
                  <a:pt x="158" y="19"/>
                </a:lnTo>
                <a:lnTo>
                  <a:pt x="157" y="18"/>
                </a:lnTo>
                <a:lnTo>
                  <a:pt x="156" y="18"/>
                </a:lnTo>
                <a:lnTo>
                  <a:pt x="154" y="18"/>
                </a:lnTo>
                <a:lnTo>
                  <a:pt x="45" y="18"/>
                </a:lnTo>
                <a:lnTo>
                  <a:pt x="42" y="5"/>
                </a:lnTo>
                <a:lnTo>
                  <a:pt x="41" y="3"/>
                </a:lnTo>
                <a:lnTo>
                  <a:pt x="40" y="1"/>
                </a:lnTo>
                <a:lnTo>
                  <a:pt x="38" y="1"/>
                </a:lnTo>
                <a:lnTo>
                  <a:pt x="36" y="0"/>
                </a:lnTo>
                <a:lnTo>
                  <a:pt x="6" y="0"/>
                </a:lnTo>
                <a:lnTo>
                  <a:pt x="6" y="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73" name="Google Shape;3273;p50"/>
          <p:cNvSpPr/>
          <p:nvPr/>
        </p:nvSpPr>
        <p:spPr>
          <a:xfrm>
            <a:off x="8524072" y="4873922"/>
            <a:ext cx="158571" cy="169141"/>
          </a:xfrm>
          <a:custGeom>
            <a:rect b="b" l="l" r="r" t="t"/>
            <a:pathLst>
              <a:path extrusionOk="0" h="160" w="150">
                <a:moveTo>
                  <a:pt x="80" y="146"/>
                </a:moveTo>
                <a:cubicBezTo>
                  <a:pt x="0" y="160"/>
                  <a:pt x="0" y="160"/>
                  <a:pt x="0" y="160"/>
                </a:cubicBezTo>
                <a:cubicBezTo>
                  <a:pt x="13" y="75"/>
                  <a:pt x="13" y="75"/>
                  <a:pt x="13" y="75"/>
                </a:cubicBezTo>
                <a:cubicBezTo>
                  <a:pt x="21" y="84"/>
                  <a:pt x="21" y="84"/>
                  <a:pt x="21" y="84"/>
                </a:cubicBezTo>
                <a:cubicBezTo>
                  <a:pt x="16" y="111"/>
                  <a:pt x="16" y="111"/>
                  <a:pt x="16" y="111"/>
                </a:cubicBezTo>
                <a:cubicBezTo>
                  <a:pt x="24" y="110"/>
                  <a:pt x="34" y="111"/>
                  <a:pt x="39" y="118"/>
                </a:cubicBezTo>
                <a:cubicBezTo>
                  <a:pt x="45" y="124"/>
                  <a:pt x="47" y="134"/>
                  <a:pt x="45" y="143"/>
                </a:cubicBezTo>
                <a:cubicBezTo>
                  <a:pt x="71" y="137"/>
                  <a:pt x="71" y="137"/>
                  <a:pt x="71" y="137"/>
                </a:cubicBezTo>
                <a:cubicBezTo>
                  <a:pt x="80" y="146"/>
                  <a:pt x="80" y="146"/>
                  <a:pt x="80" y="146"/>
                </a:cubicBezTo>
                <a:cubicBezTo>
                  <a:pt x="80" y="146"/>
                  <a:pt x="80" y="146"/>
                  <a:pt x="80" y="146"/>
                </a:cubicBezTo>
                <a:close/>
                <a:moveTo>
                  <a:pt x="17" y="50"/>
                </a:moveTo>
                <a:cubicBezTo>
                  <a:pt x="17" y="71"/>
                  <a:pt x="17" y="71"/>
                  <a:pt x="17" y="71"/>
                </a:cubicBezTo>
                <a:cubicBezTo>
                  <a:pt x="37" y="71"/>
                  <a:pt x="37" y="71"/>
                  <a:pt x="37" y="71"/>
                </a:cubicBezTo>
                <a:cubicBezTo>
                  <a:pt x="83" y="21"/>
                  <a:pt x="83" y="21"/>
                  <a:pt x="83" y="21"/>
                </a:cubicBezTo>
                <a:cubicBezTo>
                  <a:pt x="63" y="0"/>
                  <a:pt x="63" y="0"/>
                  <a:pt x="63" y="0"/>
                </a:cubicBezTo>
                <a:cubicBezTo>
                  <a:pt x="17" y="50"/>
                  <a:pt x="17" y="50"/>
                  <a:pt x="17" y="50"/>
                </a:cubicBezTo>
                <a:cubicBezTo>
                  <a:pt x="17" y="50"/>
                  <a:pt x="17" y="50"/>
                  <a:pt x="17" y="50"/>
                </a:cubicBezTo>
                <a:close/>
                <a:moveTo>
                  <a:pt x="50" y="85"/>
                </a:moveTo>
                <a:cubicBezTo>
                  <a:pt x="50" y="106"/>
                  <a:pt x="50" y="106"/>
                  <a:pt x="50" y="106"/>
                </a:cubicBezTo>
                <a:cubicBezTo>
                  <a:pt x="70" y="106"/>
                  <a:pt x="70" y="106"/>
                  <a:pt x="70" y="106"/>
                </a:cubicBezTo>
                <a:cubicBezTo>
                  <a:pt x="117" y="57"/>
                  <a:pt x="117" y="57"/>
                  <a:pt x="117" y="57"/>
                </a:cubicBezTo>
                <a:cubicBezTo>
                  <a:pt x="96" y="35"/>
                  <a:pt x="96" y="35"/>
                  <a:pt x="96" y="35"/>
                </a:cubicBezTo>
                <a:cubicBezTo>
                  <a:pt x="50" y="85"/>
                  <a:pt x="50" y="85"/>
                  <a:pt x="50" y="85"/>
                </a:cubicBezTo>
                <a:cubicBezTo>
                  <a:pt x="50" y="85"/>
                  <a:pt x="50" y="85"/>
                  <a:pt x="50" y="85"/>
                </a:cubicBezTo>
                <a:close/>
                <a:moveTo>
                  <a:pt x="103" y="141"/>
                </a:moveTo>
                <a:cubicBezTo>
                  <a:pt x="150" y="92"/>
                  <a:pt x="150" y="92"/>
                  <a:pt x="150" y="92"/>
                </a:cubicBezTo>
                <a:cubicBezTo>
                  <a:pt x="130" y="71"/>
                  <a:pt x="130" y="71"/>
                  <a:pt x="130" y="71"/>
                </a:cubicBezTo>
                <a:cubicBezTo>
                  <a:pt x="83" y="120"/>
                  <a:pt x="83" y="120"/>
                  <a:pt x="83" y="120"/>
                </a:cubicBezTo>
                <a:cubicBezTo>
                  <a:pt x="83" y="120"/>
                  <a:pt x="83" y="120"/>
                  <a:pt x="83" y="120"/>
                </a:cubicBezTo>
                <a:cubicBezTo>
                  <a:pt x="83" y="143"/>
                  <a:pt x="83" y="143"/>
                  <a:pt x="83" y="143"/>
                </a:cubicBezTo>
                <a:cubicBezTo>
                  <a:pt x="104" y="143"/>
                  <a:pt x="104" y="143"/>
                  <a:pt x="104" y="143"/>
                </a:cubicBezTo>
                <a:cubicBezTo>
                  <a:pt x="103" y="141"/>
                  <a:pt x="103" y="141"/>
                  <a:pt x="103" y="141"/>
                </a:cubicBezTo>
                <a:cubicBezTo>
                  <a:pt x="103" y="141"/>
                  <a:pt x="103" y="141"/>
                  <a:pt x="103" y="141"/>
                </a:cubicBezTo>
                <a:close/>
                <a:moveTo>
                  <a:pt x="103" y="141"/>
                </a:moveTo>
                <a:cubicBezTo>
                  <a:pt x="103" y="141"/>
                  <a:pt x="103" y="141"/>
                  <a:pt x="103" y="141"/>
                </a:cubicBezTo>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74" name="Google Shape;3274;p50"/>
          <p:cNvSpPr/>
          <p:nvPr/>
        </p:nvSpPr>
        <p:spPr>
          <a:xfrm>
            <a:off x="4289558" y="3088901"/>
            <a:ext cx="169141" cy="165969"/>
          </a:xfrm>
          <a:custGeom>
            <a:rect b="b" l="l" r="r" t="t"/>
            <a:pathLst>
              <a:path extrusionOk="0" h="157" w="160">
                <a:moveTo>
                  <a:pt x="159" y="50"/>
                </a:moveTo>
                <a:cubicBezTo>
                  <a:pt x="133" y="3"/>
                  <a:pt x="133" y="3"/>
                  <a:pt x="133" y="3"/>
                </a:cubicBezTo>
                <a:cubicBezTo>
                  <a:pt x="131" y="2"/>
                  <a:pt x="129" y="0"/>
                  <a:pt x="129" y="0"/>
                </a:cubicBezTo>
                <a:cubicBezTo>
                  <a:pt x="31" y="0"/>
                  <a:pt x="31" y="0"/>
                  <a:pt x="31" y="0"/>
                </a:cubicBezTo>
                <a:cubicBezTo>
                  <a:pt x="29" y="0"/>
                  <a:pt x="27" y="2"/>
                  <a:pt x="27" y="3"/>
                </a:cubicBezTo>
                <a:cubicBezTo>
                  <a:pt x="0" y="50"/>
                  <a:pt x="0" y="50"/>
                  <a:pt x="0" y="50"/>
                </a:cubicBezTo>
                <a:cubicBezTo>
                  <a:pt x="0" y="50"/>
                  <a:pt x="0" y="50"/>
                  <a:pt x="0" y="50"/>
                </a:cubicBezTo>
                <a:cubicBezTo>
                  <a:pt x="0" y="50"/>
                  <a:pt x="0" y="50"/>
                  <a:pt x="0" y="50"/>
                </a:cubicBezTo>
                <a:cubicBezTo>
                  <a:pt x="0" y="50"/>
                  <a:pt x="0" y="50"/>
                  <a:pt x="0" y="50"/>
                </a:cubicBezTo>
                <a:cubicBezTo>
                  <a:pt x="0" y="52"/>
                  <a:pt x="0" y="52"/>
                  <a:pt x="0" y="52"/>
                </a:cubicBezTo>
                <a:cubicBezTo>
                  <a:pt x="0" y="52"/>
                  <a:pt x="0" y="52"/>
                  <a:pt x="0" y="52"/>
                </a:cubicBezTo>
                <a:cubicBezTo>
                  <a:pt x="0" y="52"/>
                  <a:pt x="0" y="52"/>
                  <a:pt x="0" y="52"/>
                </a:cubicBezTo>
                <a:cubicBezTo>
                  <a:pt x="0" y="54"/>
                  <a:pt x="0" y="54"/>
                  <a:pt x="0" y="54"/>
                </a:cubicBezTo>
                <a:cubicBezTo>
                  <a:pt x="0" y="54"/>
                  <a:pt x="0" y="54"/>
                  <a:pt x="0" y="54"/>
                </a:cubicBezTo>
                <a:cubicBezTo>
                  <a:pt x="0" y="54"/>
                  <a:pt x="0" y="54"/>
                  <a:pt x="0" y="54"/>
                </a:cubicBezTo>
                <a:cubicBezTo>
                  <a:pt x="0" y="54"/>
                  <a:pt x="0" y="54"/>
                  <a:pt x="0" y="54"/>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8" y="155"/>
                  <a:pt x="78" y="157"/>
                  <a:pt x="78" y="157"/>
                </a:cubicBezTo>
                <a:cubicBezTo>
                  <a:pt x="78" y="157"/>
                  <a:pt x="78"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2" y="157"/>
                  <a:pt x="82" y="157"/>
                  <a:pt x="82" y="157"/>
                </a:cubicBezTo>
                <a:cubicBezTo>
                  <a:pt x="82" y="157"/>
                  <a:pt x="82" y="157"/>
                  <a:pt x="82" y="155"/>
                </a:cubicBezTo>
                <a:cubicBezTo>
                  <a:pt x="82" y="155"/>
                  <a:pt x="82" y="155"/>
                  <a:pt x="82" y="155"/>
                </a:cubicBezTo>
                <a:cubicBezTo>
                  <a:pt x="82" y="155"/>
                  <a:pt x="82" y="155"/>
                  <a:pt x="82" y="155"/>
                </a:cubicBezTo>
                <a:cubicBezTo>
                  <a:pt x="82" y="155"/>
                  <a:pt x="82" y="155"/>
                  <a:pt x="82" y="155"/>
                </a:cubicBezTo>
                <a:cubicBezTo>
                  <a:pt x="82" y="155"/>
                  <a:pt x="82" y="155"/>
                  <a:pt x="84" y="155"/>
                </a:cubicBezTo>
                <a:cubicBezTo>
                  <a:pt x="84" y="155"/>
                  <a:pt x="84" y="155"/>
                  <a:pt x="84" y="155"/>
                </a:cubicBezTo>
                <a:cubicBezTo>
                  <a:pt x="84" y="155"/>
                  <a:pt x="84" y="155"/>
                  <a:pt x="84" y="155"/>
                </a:cubicBezTo>
                <a:cubicBezTo>
                  <a:pt x="159" y="54"/>
                  <a:pt x="159" y="54"/>
                  <a:pt x="159" y="54"/>
                </a:cubicBezTo>
                <a:cubicBezTo>
                  <a:pt x="160" y="54"/>
                  <a:pt x="160" y="52"/>
                  <a:pt x="159" y="50"/>
                </a:cubicBezTo>
                <a:close/>
                <a:moveTo>
                  <a:pt x="89" y="9"/>
                </a:moveTo>
                <a:cubicBezTo>
                  <a:pt x="104" y="46"/>
                  <a:pt x="104" y="46"/>
                  <a:pt x="104" y="46"/>
                </a:cubicBezTo>
                <a:cubicBezTo>
                  <a:pt x="56" y="46"/>
                  <a:pt x="56" y="46"/>
                  <a:pt x="56" y="46"/>
                </a:cubicBezTo>
                <a:cubicBezTo>
                  <a:pt x="71" y="9"/>
                  <a:pt x="71" y="9"/>
                  <a:pt x="71" y="9"/>
                </a:cubicBezTo>
                <a:cubicBezTo>
                  <a:pt x="89" y="9"/>
                  <a:pt x="89" y="9"/>
                  <a:pt x="89" y="9"/>
                </a:cubicBezTo>
                <a:cubicBezTo>
                  <a:pt x="89" y="9"/>
                  <a:pt x="89" y="9"/>
                  <a:pt x="89" y="9"/>
                </a:cubicBezTo>
                <a:close/>
                <a:moveTo>
                  <a:pt x="33" y="9"/>
                </a:moveTo>
                <a:cubicBezTo>
                  <a:pt x="60" y="9"/>
                  <a:pt x="60" y="9"/>
                  <a:pt x="60" y="9"/>
                </a:cubicBezTo>
                <a:cubicBezTo>
                  <a:pt x="47" y="46"/>
                  <a:pt x="47" y="46"/>
                  <a:pt x="47" y="46"/>
                </a:cubicBezTo>
                <a:cubicBezTo>
                  <a:pt x="11" y="46"/>
                  <a:pt x="11" y="46"/>
                  <a:pt x="11" y="46"/>
                </a:cubicBezTo>
                <a:cubicBezTo>
                  <a:pt x="33" y="9"/>
                  <a:pt x="33" y="9"/>
                  <a:pt x="33" y="9"/>
                </a:cubicBezTo>
                <a:cubicBezTo>
                  <a:pt x="33" y="9"/>
                  <a:pt x="33" y="9"/>
                  <a:pt x="33" y="9"/>
                </a:cubicBezTo>
                <a:close/>
                <a:moveTo>
                  <a:pt x="13" y="56"/>
                </a:moveTo>
                <a:cubicBezTo>
                  <a:pt x="46" y="56"/>
                  <a:pt x="46" y="56"/>
                  <a:pt x="46" y="56"/>
                </a:cubicBezTo>
                <a:cubicBezTo>
                  <a:pt x="67" y="130"/>
                  <a:pt x="67" y="130"/>
                  <a:pt x="67" y="130"/>
                </a:cubicBezTo>
                <a:cubicBezTo>
                  <a:pt x="13" y="56"/>
                  <a:pt x="13" y="56"/>
                  <a:pt x="13" y="56"/>
                </a:cubicBezTo>
                <a:cubicBezTo>
                  <a:pt x="13" y="56"/>
                  <a:pt x="13" y="56"/>
                  <a:pt x="13" y="56"/>
                </a:cubicBezTo>
                <a:close/>
                <a:moveTo>
                  <a:pt x="80" y="135"/>
                </a:moveTo>
                <a:cubicBezTo>
                  <a:pt x="56" y="56"/>
                  <a:pt x="56" y="56"/>
                  <a:pt x="56" y="56"/>
                </a:cubicBezTo>
                <a:cubicBezTo>
                  <a:pt x="104" y="56"/>
                  <a:pt x="104" y="56"/>
                  <a:pt x="104" y="56"/>
                </a:cubicBezTo>
                <a:cubicBezTo>
                  <a:pt x="80" y="135"/>
                  <a:pt x="80" y="135"/>
                  <a:pt x="80" y="135"/>
                </a:cubicBezTo>
                <a:cubicBezTo>
                  <a:pt x="80" y="135"/>
                  <a:pt x="80" y="135"/>
                  <a:pt x="80" y="135"/>
                </a:cubicBezTo>
                <a:close/>
                <a:moveTo>
                  <a:pt x="91" y="130"/>
                </a:moveTo>
                <a:cubicBezTo>
                  <a:pt x="113" y="56"/>
                  <a:pt x="113" y="56"/>
                  <a:pt x="113" y="56"/>
                </a:cubicBezTo>
                <a:cubicBezTo>
                  <a:pt x="146" y="56"/>
                  <a:pt x="146" y="56"/>
                  <a:pt x="146" y="56"/>
                </a:cubicBezTo>
                <a:cubicBezTo>
                  <a:pt x="91" y="130"/>
                  <a:pt x="91" y="130"/>
                  <a:pt x="91" y="130"/>
                </a:cubicBezTo>
                <a:cubicBezTo>
                  <a:pt x="91" y="130"/>
                  <a:pt x="91" y="130"/>
                  <a:pt x="91" y="130"/>
                </a:cubicBezTo>
                <a:close/>
                <a:moveTo>
                  <a:pt x="113" y="46"/>
                </a:moveTo>
                <a:cubicBezTo>
                  <a:pt x="98" y="9"/>
                  <a:pt x="98" y="9"/>
                  <a:pt x="98" y="9"/>
                </a:cubicBezTo>
                <a:cubicBezTo>
                  <a:pt x="126" y="9"/>
                  <a:pt x="126" y="9"/>
                  <a:pt x="126" y="9"/>
                </a:cubicBezTo>
                <a:cubicBezTo>
                  <a:pt x="148" y="46"/>
                  <a:pt x="148" y="46"/>
                  <a:pt x="148" y="46"/>
                </a:cubicBezTo>
                <a:cubicBezTo>
                  <a:pt x="113" y="46"/>
                  <a:pt x="113" y="46"/>
                  <a:pt x="113" y="46"/>
                </a:cubicBezTo>
                <a:cubicBezTo>
                  <a:pt x="113" y="46"/>
                  <a:pt x="113" y="46"/>
                  <a:pt x="113" y="46"/>
                </a:cubicBezTo>
                <a:close/>
                <a:moveTo>
                  <a:pt x="113" y="46"/>
                </a:moveTo>
                <a:cubicBezTo>
                  <a:pt x="113" y="46"/>
                  <a:pt x="113" y="46"/>
                  <a:pt x="113" y="46"/>
                </a:cubicBezTo>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75" name="Google Shape;3275;p50"/>
          <p:cNvSpPr/>
          <p:nvPr/>
        </p:nvSpPr>
        <p:spPr>
          <a:xfrm>
            <a:off x="10765070" y="4868115"/>
            <a:ext cx="220466" cy="180754"/>
          </a:xfrm>
          <a:custGeom>
            <a:rect b="b" l="l" r="r" t="t"/>
            <a:pathLst>
              <a:path extrusionOk="0" h="132" w="161">
                <a:moveTo>
                  <a:pt x="58" y="48"/>
                </a:moveTo>
                <a:cubicBezTo>
                  <a:pt x="68" y="48"/>
                  <a:pt x="76" y="40"/>
                  <a:pt x="76" y="29"/>
                </a:cubicBezTo>
                <a:cubicBezTo>
                  <a:pt x="76" y="25"/>
                  <a:pt x="74" y="18"/>
                  <a:pt x="72" y="12"/>
                </a:cubicBezTo>
                <a:cubicBezTo>
                  <a:pt x="68" y="5"/>
                  <a:pt x="63" y="0"/>
                  <a:pt x="58" y="0"/>
                </a:cubicBezTo>
                <a:cubicBezTo>
                  <a:pt x="52" y="0"/>
                  <a:pt x="47" y="5"/>
                  <a:pt x="43" y="12"/>
                </a:cubicBezTo>
                <a:cubicBezTo>
                  <a:pt x="41" y="18"/>
                  <a:pt x="39" y="25"/>
                  <a:pt x="39" y="29"/>
                </a:cubicBezTo>
                <a:cubicBezTo>
                  <a:pt x="39" y="40"/>
                  <a:pt x="47" y="48"/>
                  <a:pt x="58" y="48"/>
                </a:cubicBezTo>
                <a:close/>
                <a:moveTo>
                  <a:pt x="52" y="16"/>
                </a:moveTo>
                <a:cubicBezTo>
                  <a:pt x="54" y="12"/>
                  <a:pt x="57" y="10"/>
                  <a:pt x="58" y="10"/>
                </a:cubicBezTo>
                <a:cubicBezTo>
                  <a:pt x="59" y="10"/>
                  <a:pt x="61" y="12"/>
                  <a:pt x="63" y="16"/>
                </a:cubicBezTo>
                <a:cubicBezTo>
                  <a:pt x="66" y="21"/>
                  <a:pt x="67" y="26"/>
                  <a:pt x="67" y="29"/>
                </a:cubicBezTo>
                <a:cubicBezTo>
                  <a:pt x="67" y="34"/>
                  <a:pt x="63" y="39"/>
                  <a:pt x="58" y="39"/>
                </a:cubicBezTo>
                <a:cubicBezTo>
                  <a:pt x="52" y="39"/>
                  <a:pt x="48" y="34"/>
                  <a:pt x="48" y="29"/>
                </a:cubicBezTo>
                <a:cubicBezTo>
                  <a:pt x="48" y="26"/>
                  <a:pt x="49" y="21"/>
                  <a:pt x="52" y="16"/>
                </a:cubicBezTo>
                <a:close/>
                <a:moveTo>
                  <a:pt x="38" y="76"/>
                </a:moveTo>
                <a:cubicBezTo>
                  <a:pt x="42" y="70"/>
                  <a:pt x="42" y="63"/>
                  <a:pt x="38" y="57"/>
                </a:cubicBezTo>
                <a:cubicBezTo>
                  <a:pt x="36" y="53"/>
                  <a:pt x="31" y="48"/>
                  <a:pt x="26" y="44"/>
                </a:cubicBezTo>
                <a:cubicBezTo>
                  <a:pt x="21" y="41"/>
                  <a:pt x="17" y="40"/>
                  <a:pt x="13" y="40"/>
                </a:cubicBezTo>
                <a:cubicBezTo>
                  <a:pt x="11" y="40"/>
                  <a:pt x="9" y="40"/>
                  <a:pt x="7" y="41"/>
                </a:cubicBezTo>
                <a:cubicBezTo>
                  <a:pt x="2" y="44"/>
                  <a:pt x="0" y="50"/>
                  <a:pt x="1" y="59"/>
                </a:cubicBezTo>
                <a:cubicBezTo>
                  <a:pt x="1" y="65"/>
                  <a:pt x="3" y="72"/>
                  <a:pt x="5" y="76"/>
                </a:cubicBezTo>
                <a:cubicBezTo>
                  <a:pt x="8" y="80"/>
                  <a:pt x="12" y="83"/>
                  <a:pt x="17" y="85"/>
                </a:cubicBezTo>
                <a:cubicBezTo>
                  <a:pt x="19" y="85"/>
                  <a:pt x="20" y="85"/>
                  <a:pt x="22" y="85"/>
                </a:cubicBezTo>
                <a:cubicBezTo>
                  <a:pt x="22" y="85"/>
                  <a:pt x="22" y="85"/>
                  <a:pt x="22" y="85"/>
                </a:cubicBezTo>
                <a:cubicBezTo>
                  <a:pt x="29" y="85"/>
                  <a:pt x="35" y="82"/>
                  <a:pt x="38" y="76"/>
                </a:cubicBezTo>
                <a:close/>
                <a:moveTo>
                  <a:pt x="27" y="75"/>
                </a:moveTo>
                <a:cubicBezTo>
                  <a:pt x="25" y="75"/>
                  <a:pt x="24" y="76"/>
                  <a:pt x="22" y="76"/>
                </a:cubicBezTo>
                <a:cubicBezTo>
                  <a:pt x="19" y="76"/>
                  <a:pt x="15" y="74"/>
                  <a:pt x="14" y="71"/>
                </a:cubicBezTo>
                <a:cubicBezTo>
                  <a:pt x="12" y="69"/>
                  <a:pt x="11" y="63"/>
                  <a:pt x="10" y="58"/>
                </a:cubicBezTo>
                <a:cubicBezTo>
                  <a:pt x="10" y="53"/>
                  <a:pt x="11" y="50"/>
                  <a:pt x="12" y="49"/>
                </a:cubicBezTo>
                <a:cubicBezTo>
                  <a:pt x="12" y="49"/>
                  <a:pt x="12" y="49"/>
                  <a:pt x="13" y="49"/>
                </a:cubicBezTo>
                <a:cubicBezTo>
                  <a:pt x="14" y="49"/>
                  <a:pt x="17" y="50"/>
                  <a:pt x="20" y="52"/>
                </a:cubicBezTo>
                <a:cubicBezTo>
                  <a:pt x="25" y="55"/>
                  <a:pt x="29" y="59"/>
                  <a:pt x="30" y="62"/>
                </a:cubicBezTo>
                <a:cubicBezTo>
                  <a:pt x="33" y="66"/>
                  <a:pt x="31" y="72"/>
                  <a:pt x="27" y="75"/>
                </a:cubicBezTo>
                <a:close/>
                <a:moveTo>
                  <a:pt x="104" y="48"/>
                </a:moveTo>
                <a:cubicBezTo>
                  <a:pt x="115" y="48"/>
                  <a:pt x="123" y="40"/>
                  <a:pt x="123" y="29"/>
                </a:cubicBezTo>
                <a:cubicBezTo>
                  <a:pt x="123" y="25"/>
                  <a:pt x="121" y="18"/>
                  <a:pt x="118" y="12"/>
                </a:cubicBezTo>
                <a:cubicBezTo>
                  <a:pt x="115" y="5"/>
                  <a:pt x="110" y="0"/>
                  <a:pt x="104" y="0"/>
                </a:cubicBezTo>
                <a:cubicBezTo>
                  <a:pt x="99" y="0"/>
                  <a:pt x="94" y="5"/>
                  <a:pt x="90" y="12"/>
                </a:cubicBezTo>
                <a:cubicBezTo>
                  <a:pt x="87" y="18"/>
                  <a:pt x="85" y="25"/>
                  <a:pt x="85" y="29"/>
                </a:cubicBezTo>
                <a:cubicBezTo>
                  <a:pt x="85" y="40"/>
                  <a:pt x="94" y="48"/>
                  <a:pt x="104" y="48"/>
                </a:cubicBezTo>
                <a:close/>
                <a:moveTo>
                  <a:pt x="98" y="16"/>
                </a:moveTo>
                <a:cubicBezTo>
                  <a:pt x="101" y="12"/>
                  <a:pt x="103" y="10"/>
                  <a:pt x="104" y="10"/>
                </a:cubicBezTo>
                <a:cubicBezTo>
                  <a:pt x="105" y="10"/>
                  <a:pt x="108" y="12"/>
                  <a:pt x="110" y="16"/>
                </a:cubicBezTo>
                <a:cubicBezTo>
                  <a:pt x="112" y="21"/>
                  <a:pt x="114" y="26"/>
                  <a:pt x="114" y="29"/>
                </a:cubicBezTo>
                <a:cubicBezTo>
                  <a:pt x="114" y="34"/>
                  <a:pt x="109" y="39"/>
                  <a:pt x="104" y="39"/>
                </a:cubicBezTo>
                <a:cubicBezTo>
                  <a:pt x="99" y="39"/>
                  <a:pt x="95" y="34"/>
                  <a:pt x="95" y="29"/>
                </a:cubicBezTo>
                <a:cubicBezTo>
                  <a:pt x="95" y="26"/>
                  <a:pt x="96" y="21"/>
                  <a:pt x="98" y="16"/>
                </a:cubicBezTo>
                <a:close/>
                <a:moveTo>
                  <a:pt x="154" y="41"/>
                </a:moveTo>
                <a:cubicBezTo>
                  <a:pt x="153" y="40"/>
                  <a:pt x="151" y="40"/>
                  <a:pt x="149" y="40"/>
                </a:cubicBezTo>
                <a:cubicBezTo>
                  <a:pt x="145" y="40"/>
                  <a:pt x="141" y="41"/>
                  <a:pt x="136" y="44"/>
                </a:cubicBezTo>
                <a:cubicBezTo>
                  <a:pt x="131" y="48"/>
                  <a:pt x="126" y="53"/>
                  <a:pt x="123" y="57"/>
                </a:cubicBezTo>
                <a:cubicBezTo>
                  <a:pt x="116" y="70"/>
                  <a:pt x="125" y="85"/>
                  <a:pt x="140" y="85"/>
                </a:cubicBezTo>
                <a:cubicBezTo>
                  <a:pt x="140" y="85"/>
                  <a:pt x="140" y="85"/>
                  <a:pt x="140" y="85"/>
                </a:cubicBezTo>
                <a:cubicBezTo>
                  <a:pt x="141" y="85"/>
                  <a:pt x="143" y="85"/>
                  <a:pt x="145" y="85"/>
                </a:cubicBezTo>
                <a:cubicBezTo>
                  <a:pt x="149" y="83"/>
                  <a:pt x="154" y="80"/>
                  <a:pt x="156" y="76"/>
                </a:cubicBezTo>
                <a:cubicBezTo>
                  <a:pt x="158" y="72"/>
                  <a:pt x="160" y="65"/>
                  <a:pt x="161" y="59"/>
                </a:cubicBezTo>
                <a:cubicBezTo>
                  <a:pt x="161" y="50"/>
                  <a:pt x="159" y="44"/>
                  <a:pt x="154" y="41"/>
                </a:cubicBezTo>
                <a:close/>
                <a:moveTo>
                  <a:pt x="148" y="71"/>
                </a:moveTo>
                <a:cubicBezTo>
                  <a:pt x="146" y="74"/>
                  <a:pt x="143" y="76"/>
                  <a:pt x="140" y="76"/>
                </a:cubicBezTo>
                <a:cubicBezTo>
                  <a:pt x="138" y="76"/>
                  <a:pt x="136" y="75"/>
                  <a:pt x="135" y="75"/>
                </a:cubicBezTo>
                <a:cubicBezTo>
                  <a:pt x="133" y="73"/>
                  <a:pt x="131" y="71"/>
                  <a:pt x="131" y="69"/>
                </a:cubicBezTo>
                <a:cubicBezTo>
                  <a:pt x="130" y="66"/>
                  <a:pt x="130" y="64"/>
                  <a:pt x="132" y="62"/>
                </a:cubicBezTo>
                <a:cubicBezTo>
                  <a:pt x="133" y="59"/>
                  <a:pt x="137" y="55"/>
                  <a:pt x="141" y="52"/>
                </a:cubicBezTo>
                <a:cubicBezTo>
                  <a:pt x="145" y="50"/>
                  <a:pt x="147" y="49"/>
                  <a:pt x="149" y="49"/>
                </a:cubicBezTo>
                <a:cubicBezTo>
                  <a:pt x="149" y="49"/>
                  <a:pt x="149" y="49"/>
                  <a:pt x="149" y="49"/>
                </a:cubicBezTo>
                <a:cubicBezTo>
                  <a:pt x="149" y="49"/>
                  <a:pt x="149" y="49"/>
                  <a:pt x="150" y="49"/>
                </a:cubicBezTo>
                <a:cubicBezTo>
                  <a:pt x="150" y="50"/>
                  <a:pt x="152" y="53"/>
                  <a:pt x="151" y="58"/>
                </a:cubicBezTo>
                <a:cubicBezTo>
                  <a:pt x="151" y="63"/>
                  <a:pt x="149" y="69"/>
                  <a:pt x="148" y="71"/>
                </a:cubicBezTo>
                <a:close/>
                <a:moveTo>
                  <a:pt x="116" y="88"/>
                </a:moveTo>
                <a:cubicBezTo>
                  <a:pt x="115" y="87"/>
                  <a:pt x="113" y="86"/>
                  <a:pt x="113" y="84"/>
                </a:cubicBezTo>
                <a:cubicBezTo>
                  <a:pt x="113" y="81"/>
                  <a:pt x="113" y="81"/>
                  <a:pt x="113" y="81"/>
                </a:cubicBezTo>
                <a:cubicBezTo>
                  <a:pt x="113" y="72"/>
                  <a:pt x="110" y="66"/>
                  <a:pt x="103" y="62"/>
                </a:cubicBezTo>
                <a:cubicBezTo>
                  <a:pt x="98" y="59"/>
                  <a:pt x="91" y="58"/>
                  <a:pt x="81" y="58"/>
                </a:cubicBezTo>
                <a:cubicBezTo>
                  <a:pt x="71" y="58"/>
                  <a:pt x="64" y="59"/>
                  <a:pt x="59" y="62"/>
                </a:cubicBezTo>
                <a:cubicBezTo>
                  <a:pt x="52" y="66"/>
                  <a:pt x="48" y="72"/>
                  <a:pt x="48" y="81"/>
                </a:cubicBezTo>
                <a:cubicBezTo>
                  <a:pt x="48" y="84"/>
                  <a:pt x="48" y="84"/>
                  <a:pt x="48" y="84"/>
                </a:cubicBezTo>
                <a:cubicBezTo>
                  <a:pt x="48" y="86"/>
                  <a:pt x="47" y="87"/>
                  <a:pt x="45" y="88"/>
                </a:cubicBezTo>
                <a:cubicBezTo>
                  <a:pt x="35" y="92"/>
                  <a:pt x="29" y="100"/>
                  <a:pt x="29" y="109"/>
                </a:cubicBezTo>
                <a:cubicBezTo>
                  <a:pt x="29" y="122"/>
                  <a:pt x="42" y="132"/>
                  <a:pt x="57" y="132"/>
                </a:cubicBezTo>
                <a:cubicBezTo>
                  <a:pt x="58" y="132"/>
                  <a:pt x="58" y="132"/>
                  <a:pt x="58" y="132"/>
                </a:cubicBezTo>
                <a:cubicBezTo>
                  <a:pt x="60" y="132"/>
                  <a:pt x="63" y="132"/>
                  <a:pt x="66" y="131"/>
                </a:cubicBezTo>
                <a:cubicBezTo>
                  <a:pt x="71" y="130"/>
                  <a:pt x="76" y="129"/>
                  <a:pt x="81" y="129"/>
                </a:cubicBezTo>
                <a:cubicBezTo>
                  <a:pt x="86" y="129"/>
                  <a:pt x="91" y="130"/>
                  <a:pt x="96" y="131"/>
                </a:cubicBezTo>
                <a:cubicBezTo>
                  <a:pt x="98" y="132"/>
                  <a:pt x="101" y="132"/>
                  <a:pt x="104" y="132"/>
                </a:cubicBezTo>
                <a:cubicBezTo>
                  <a:pt x="104" y="132"/>
                  <a:pt x="104" y="132"/>
                  <a:pt x="104" y="132"/>
                </a:cubicBezTo>
                <a:cubicBezTo>
                  <a:pt x="120" y="132"/>
                  <a:pt x="132" y="122"/>
                  <a:pt x="132" y="109"/>
                </a:cubicBezTo>
                <a:cubicBezTo>
                  <a:pt x="132" y="100"/>
                  <a:pt x="126" y="92"/>
                  <a:pt x="116" y="88"/>
                </a:cubicBezTo>
                <a:close/>
                <a:moveTo>
                  <a:pt x="118" y="119"/>
                </a:moveTo>
                <a:cubicBezTo>
                  <a:pt x="114" y="121"/>
                  <a:pt x="109" y="123"/>
                  <a:pt x="104" y="123"/>
                </a:cubicBezTo>
                <a:cubicBezTo>
                  <a:pt x="104" y="123"/>
                  <a:pt x="104" y="123"/>
                  <a:pt x="104" y="123"/>
                </a:cubicBezTo>
                <a:cubicBezTo>
                  <a:pt x="102" y="123"/>
                  <a:pt x="100" y="123"/>
                  <a:pt x="98" y="122"/>
                </a:cubicBezTo>
                <a:cubicBezTo>
                  <a:pt x="92" y="121"/>
                  <a:pt x="87" y="120"/>
                  <a:pt x="81" y="120"/>
                </a:cubicBezTo>
                <a:cubicBezTo>
                  <a:pt x="75" y="120"/>
                  <a:pt x="69" y="121"/>
                  <a:pt x="63" y="122"/>
                </a:cubicBezTo>
                <a:cubicBezTo>
                  <a:pt x="61" y="123"/>
                  <a:pt x="60" y="123"/>
                  <a:pt x="58" y="123"/>
                </a:cubicBezTo>
                <a:cubicBezTo>
                  <a:pt x="57" y="123"/>
                  <a:pt x="57" y="123"/>
                  <a:pt x="57" y="123"/>
                </a:cubicBezTo>
                <a:cubicBezTo>
                  <a:pt x="52" y="123"/>
                  <a:pt x="47" y="121"/>
                  <a:pt x="44" y="119"/>
                </a:cubicBezTo>
                <a:cubicBezTo>
                  <a:pt x="40" y="116"/>
                  <a:pt x="39" y="113"/>
                  <a:pt x="39" y="109"/>
                </a:cubicBezTo>
                <a:cubicBezTo>
                  <a:pt x="39" y="104"/>
                  <a:pt x="43" y="99"/>
                  <a:pt x="49" y="97"/>
                </a:cubicBezTo>
                <a:cubicBezTo>
                  <a:pt x="54" y="95"/>
                  <a:pt x="57" y="89"/>
                  <a:pt x="57" y="84"/>
                </a:cubicBezTo>
                <a:cubicBezTo>
                  <a:pt x="57" y="81"/>
                  <a:pt x="57" y="81"/>
                  <a:pt x="57" y="81"/>
                </a:cubicBezTo>
                <a:cubicBezTo>
                  <a:pt x="57" y="73"/>
                  <a:pt x="61" y="67"/>
                  <a:pt x="81" y="67"/>
                </a:cubicBezTo>
                <a:cubicBezTo>
                  <a:pt x="100" y="67"/>
                  <a:pt x="104" y="73"/>
                  <a:pt x="104" y="81"/>
                </a:cubicBezTo>
                <a:cubicBezTo>
                  <a:pt x="104" y="84"/>
                  <a:pt x="104" y="84"/>
                  <a:pt x="104" y="84"/>
                </a:cubicBezTo>
                <a:cubicBezTo>
                  <a:pt x="104" y="89"/>
                  <a:pt x="107" y="95"/>
                  <a:pt x="113" y="97"/>
                </a:cubicBezTo>
                <a:cubicBezTo>
                  <a:pt x="119" y="99"/>
                  <a:pt x="123" y="104"/>
                  <a:pt x="123" y="109"/>
                </a:cubicBezTo>
                <a:cubicBezTo>
                  <a:pt x="123" y="113"/>
                  <a:pt x="121" y="116"/>
                  <a:pt x="118" y="11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76" name="Google Shape;3276;p50"/>
          <p:cNvSpPr/>
          <p:nvPr/>
        </p:nvSpPr>
        <p:spPr>
          <a:xfrm>
            <a:off x="1699346" y="4845433"/>
            <a:ext cx="220466" cy="226118"/>
          </a:xfrm>
          <a:custGeom>
            <a:rect b="b" l="l" r="r" t="t"/>
            <a:pathLst>
              <a:path extrusionOk="0" h="160" w="156">
                <a:moveTo>
                  <a:pt x="93" y="45"/>
                </a:moveTo>
                <a:cubicBezTo>
                  <a:pt x="94" y="46"/>
                  <a:pt x="96" y="46"/>
                  <a:pt x="97" y="46"/>
                </a:cubicBezTo>
                <a:cubicBezTo>
                  <a:pt x="98" y="46"/>
                  <a:pt x="99" y="46"/>
                  <a:pt x="100" y="45"/>
                </a:cubicBezTo>
                <a:cubicBezTo>
                  <a:pt x="102" y="43"/>
                  <a:pt x="102" y="40"/>
                  <a:pt x="100" y="38"/>
                </a:cubicBezTo>
                <a:cubicBezTo>
                  <a:pt x="99" y="37"/>
                  <a:pt x="97" y="35"/>
                  <a:pt x="97" y="32"/>
                </a:cubicBezTo>
                <a:cubicBezTo>
                  <a:pt x="97" y="29"/>
                  <a:pt x="99" y="27"/>
                  <a:pt x="100" y="26"/>
                </a:cubicBezTo>
                <a:cubicBezTo>
                  <a:pt x="101" y="25"/>
                  <a:pt x="106" y="20"/>
                  <a:pt x="106" y="13"/>
                </a:cubicBezTo>
                <a:cubicBezTo>
                  <a:pt x="106" y="6"/>
                  <a:pt x="101" y="1"/>
                  <a:pt x="100" y="0"/>
                </a:cubicBezTo>
                <a:cubicBezTo>
                  <a:pt x="97" y="4"/>
                  <a:pt x="97" y="4"/>
                  <a:pt x="97" y="4"/>
                </a:cubicBezTo>
                <a:cubicBezTo>
                  <a:pt x="93" y="7"/>
                  <a:pt x="93" y="7"/>
                  <a:pt x="93" y="7"/>
                </a:cubicBezTo>
                <a:cubicBezTo>
                  <a:pt x="94" y="8"/>
                  <a:pt x="97" y="11"/>
                  <a:pt x="97" y="13"/>
                </a:cubicBezTo>
                <a:cubicBezTo>
                  <a:pt x="97" y="16"/>
                  <a:pt x="94" y="18"/>
                  <a:pt x="93" y="19"/>
                </a:cubicBezTo>
                <a:cubicBezTo>
                  <a:pt x="93" y="20"/>
                  <a:pt x="87" y="25"/>
                  <a:pt x="87" y="32"/>
                </a:cubicBezTo>
                <a:cubicBezTo>
                  <a:pt x="87" y="39"/>
                  <a:pt x="93" y="44"/>
                  <a:pt x="93" y="45"/>
                </a:cubicBezTo>
                <a:close/>
                <a:moveTo>
                  <a:pt x="65" y="45"/>
                </a:moveTo>
                <a:cubicBezTo>
                  <a:pt x="66" y="46"/>
                  <a:pt x="67" y="46"/>
                  <a:pt x="69" y="46"/>
                </a:cubicBezTo>
                <a:cubicBezTo>
                  <a:pt x="70" y="46"/>
                  <a:pt x="71" y="46"/>
                  <a:pt x="72" y="45"/>
                </a:cubicBezTo>
                <a:cubicBezTo>
                  <a:pt x="74" y="43"/>
                  <a:pt x="74" y="40"/>
                  <a:pt x="72" y="38"/>
                </a:cubicBezTo>
                <a:cubicBezTo>
                  <a:pt x="71" y="37"/>
                  <a:pt x="68" y="35"/>
                  <a:pt x="68" y="32"/>
                </a:cubicBezTo>
                <a:cubicBezTo>
                  <a:pt x="68" y="29"/>
                  <a:pt x="71" y="27"/>
                  <a:pt x="72" y="26"/>
                </a:cubicBezTo>
                <a:cubicBezTo>
                  <a:pt x="72" y="25"/>
                  <a:pt x="78" y="20"/>
                  <a:pt x="78" y="13"/>
                </a:cubicBezTo>
                <a:cubicBezTo>
                  <a:pt x="78" y="6"/>
                  <a:pt x="72" y="1"/>
                  <a:pt x="72" y="0"/>
                </a:cubicBezTo>
                <a:cubicBezTo>
                  <a:pt x="68" y="4"/>
                  <a:pt x="68" y="4"/>
                  <a:pt x="68" y="4"/>
                </a:cubicBezTo>
                <a:cubicBezTo>
                  <a:pt x="65" y="7"/>
                  <a:pt x="65" y="7"/>
                  <a:pt x="65" y="7"/>
                </a:cubicBezTo>
                <a:cubicBezTo>
                  <a:pt x="66" y="8"/>
                  <a:pt x="68" y="11"/>
                  <a:pt x="68" y="13"/>
                </a:cubicBezTo>
                <a:cubicBezTo>
                  <a:pt x="68" y="16"/>
                  <a:pt x="66" y="18"/>
                  <a:pt x="65" y="19"/>
                </a:cubicBezTo>
                <a:cubicBezTo>
                  <a:pt x="65" y="20"/>
                  <a:pt x="59" y="25"/>
                  <a:pt x="59" y="32"/>
                </a:cubicBezTo>
                <a:cubicBezTo>
                  <a:pt x="59" y="39"/>
                  <a:pt x="65" y="44"/>
                  <a:pt x="65" y="45"/>
                </a:cubicBezTo>
                <a:close/>
                <a:moveTo>
                  <a:pt x="37" y="45"/>
                </a:moveTo>
                <a:cubicBezTo>
                  <a:pt x="38" y="46"/>
                  <a:pt x="39" y="46"/>
                  <a:pt x="40" y="46"/>
                </a:cubicBezTo>
                <a:cubicBezTo>
                  <a:pt x="41" y="46"/>
                  <a:pt x="43" y="46"/>
                  <a:pt x="44" y="45"/>
                </a:cubicBezTo>
                <a:cubicBezTo>
                  <a:pt x="45" y="43"/>
                  <a:pt x="45" y="40"/>
                  <a:pt x="43" y="38"/>
                </a:cubicBezTo>
                <a:cubicBezTo>
                  <a:pt x="42" y="37"/>
                  <a:pt x="40" y="35"/>
                  <a:pt x="40" y="32"/>
                </a:cubicBezTo>
                <a:cubicBezTo>
                  <a:pt x="40" y="29"/>
                  <a:pt x="42" y="27"/>
                  <a:pt x="43" y="26"/>
                </a:cubicBezTo>
                <a:cubicBezTo>
                  <a:pt x="44" y="25"/>
                  <a:pt x="49" y="20"/>
                  <a:pt x="49" y="13"/>
                </a:cubicBezTo>
                <a:cubicBezTo>
                  <a:pt x="49" y="6"/>
                  <a:pt x="44" y="1"/>
                  <a:pt x="43" y="0"/>
                </a:cubicBezTo>
                <a:cubicBezTo>
                  <a:pt x="40" y="4"/>
                  <a:pt x="40" y="4"/>
                  <a:pt x="40" y="4"/>
                </a:cubicBezTo>
                <a:cubicBezTo>
                  <a:pt x="37" y="7"/>
                  <a:pt x="37" y="7"/>
                  <a:pt x="37" y="7"/>
                </a:cubicBezTo>
                <a:cubicBezTo>
                  <a:pt x="38" y="8"/>
                  <a:pt x="40" y="11"/>
                  <a:pt x="40" y="13"/>
                </a:cubicBezTo>
                <a:cubicBezTo>
                  <a:pt x="40" y="16"/>
                  <a:pt x="38" y="18"/>
                  <a:pt x="37" y="19"/>
                </a:cubicBezTo>
                <a:cubicBezTo>
                  <a:pt x="36" y="20"/>
                  <a:pt x="31" y="25"/>
                  <a:pt x="31" y="32"/>
                </a:cubicBezTo>
                <a:cubicBezTo>
                  <a:pt x="31" y="39"/>
                  <a:pt x="36" y="44"/>
                  <a:pt x="37" y="45"/>
                </a:cubicBezTo>
                <a:close/>
                <a:moveTo>
                  <a:pt x="150" y="71"/>
                </a:moveTo>
                <a:cubicBezTo>
                  <a:pt x="146" y="67"/>
                  <a:pt x="142" y="65"/>
                  <a:pt x="136" y="65"/>
                </a:cubicBezTo>
                <a:cubicBezTo>
                  <a:pt x="135" y="65"/>
                  <a:pt x="133" y="65"/>
                  <a:pt x="132" y="66"/>
                </a:cubicBezTo>
                <a:cubicBezTo>
                  <a:pt x="132" y="64"/>
                  <a:pt x="132" y="62"/>
                  <a:pt x="132" y="61"/>
                </a:cubicBezTo>
                <a:cubicBezTo>
                  <a:pt x="132" y="58"/>
                  <a:pt x="130" y="56"/>
                  <a:pt x="127" y="56"/>
                </a:cubicBezTo>
                <a:cubicBezTo>
                  <a:pt x="5" y="56"/>
                  <a:pt x="5" y="56"/>
                  <a:pt x="5" y="56"/>
                </a:cubicBezTo>
                <a:cubicBezTo>
                  <a:pt x="2" y="56"/>
                  <a:pt x="0" y="58"/>
                  <a:pt x="0" y="61"/>
                </a:cubicBezTo>
                <a:cubicBezTo>
                  <a:pt x="0" y="89"/>
                  <a:pt x="9" y="115"/>
                  <a:pt x="25" y="132"/>
                </a:cubicBezTo>
                <a:cubicBezTo>
                  <a:pt x="5" y="132"/>
                  <a:pt x="5" y="132"/>
                  <a:pt x="5" y="132"/>
                </a:cubicBezTo>
                <a:cubicBezTo>
                  <a:pt x="2" y="132"/>
                  <a:pt x="0" y="134"/>
                  <a:pt x="0" y="136"/>
                </a:cubicBezTo>
                <a:cubicBezTo>
                  <a:pt x="0" y="139"/>
                  <a:pt x="2" y="141"/>
                  <a:pt x="5" y="141"/>
                </a:cubicBezTo>
                <a:cubicBezTo>
                  <a:pt x="11" y="141"/>
                  <a:pt x="11" y="141"/>
                  <a:pt x="11" y="141"/>
                </a:cubicBezTo>
                <a:cubicBezTo>
                  <a:pt x="17" y="152"/>
                  <a:pt x="17" y="152"/>
                  <a:pt x="17" y="152"/>
                </a:cubicBezTo>
                <a:cubicBezTo>
                  <a:pt x="17" y="152"/>
                  <a:pt x="17" y="152"/>
                  <a:pt x="17" y="152"/>
                </a:cubicBezTo>
                <a:cubicBezTo>
                  <a:pt x="19" y="157"/>
                  <a:pt x="24" y="160"/>
                  <a:pt x="29" y="160"/>
                </a:cubicBezTo>
                <a:cubicBezTo>
                  <a:pt x="29" y="160"/>
                  <a:pt x="29" y="160"/>
                  <a:pt x="29" y="160"/>
                </a:cubicBezTo>
                <a:cubicBezTo>
                  <a:pt x="103" y="160"/>
                  <a:pt x="103" y="160"/>
                  <a:pt x="103" y="160"/>
                </a:cubicBezTo>
                <a:cubicBezTo>
                  <a:pt x="103" y="160"/>
                  <a:pt x="103" y="160"/>
                  <a:pt x="103" y="160"/>
                </a:cubicBezTo>
                <a:cubicBezTo>
                  <a:pt x="108" y="160"/>
                  <a:pt x="113" y="157"/>
                  <a:pt x="115" y="152"/>
                </a:cubicBezTo>
                <a:cubicBezTo>
                  <a:pt x="115" y="152"/>
                  <a:pt x="115" y="152"/>
                  <a:pt x="115" y="152"/>
                </a:cubicBezTo>
                <a:cubicBezTo>
                  <a:pt x="121" y="141"/>
                  <a:pt x="121" y="141"/>
                  <a:pt x="121" y="141"/>
                </a:cubicBezTo>
                <a:cubicBezTo>
                  <a:pt x="127" y="141"/>
                  <a:pt x="127" y="141"/>
                  <a:pt x="127" y="141"/>
                </a:cubicBezTo>
                <a:cubicBezTo>
                  <a:pt x="130" y="141"/>
                  <a:pt x="132" y="139"/>
                  <a:pt x="132" y="136"/>
                </a:cubicBezTo>
                <a:cubicBezTo>
                  <a:pt x="132" y="134"/>
                  <a:pt x="130" y="132"/>
                  <a:pt x="127" y="132"/>
                </a:cubicBezTo>
                <a:cubicBezTo>
                  <a:pt x="106" y="132"/>
                  <a:pt x="106" y="132"/>
                  <a:pt x="106" y="132"/>
                </a:cubicBezTo>
                <a:cubicBezTo>
                  <a:pt x="109" y="129"/>
                  <a:pt x="111" y="126"/>
                  <a:pt x="114" y="123"/>
                </a:cubicBezTo>
                <a:cubicBezTo>
                  <a:pt x="115" y="123"/>
                  <a:pt x="116" y="123"/>
                  <a:pt x="117" y="123"/>
                </a:cubicBezTo>
                <a:cubicBezTo>
                  <a:pt x="126" y="123"/>
                  <a:pt x="136" y="119"/>
                  <a:pt x="143" y="111"/>
                </a:cubicBezTo>
                <a:cubicBezTo>
                  <a:pt x="149" y="105"/>
                  <a:pt x="153" y="98"/>
                  <a:pt x="155" y="90"/>
                </a:cubicBezTo>
                <a:cubicBezTo>
                  <a:pt x="156" y="82"/>
                  <a:pt x="155" y="76"/>
                  <a:pt x="150" y="71"/>
                </a:cubicBezTo>
                <a:close/>
                <a:moveTo>
                  <a:pt x="110" y="141"/>
                </a:moveTo>
                <a:cubicBezTo>
                  <a:pt x="107" y="148"/>
                  <a:pt x="107" y="148"/>
                  <a:pt x="107" y="148"/>
                </a:cubicBezTo>
                <a:cubicBezTo>
                  <a:pt x="106" y="150"/>
                  <a:pt x="104" y="151"/>
                  <a:pt x="103" y="151"/>
                </a:cubicBezTo>
                <a:cubicBezTo>
                  <a:pt x="29" y="151"/>
                  <a:pt x="29" y="151"/>
                  <a:pt x="29" y="151"/>
                </a:cubicBezTo>
                <a:cubicBezTo>
                  <a:pt x="28" y="151"/>
                  <a:pt x="26" y="150"/>
                  <a:pt x="25" y="148"/>
                </a:cubicBezTo>
                <a:cubicBezTo>
                  <a:pt x="22" y="141"/>
                  <a:pt x="22" y="141"/>
                  <a:pt x="22" y="141"/>
                </a:cubicBezTo>
                <a:lnTo>
                  <a:pt x="110" y="141"/>
                </a:lnTo>
                <a:close/>
                <a:moveTo>
                  <a:pt x="108" y="114"/>
                </a:moveTo>
                <a:cubicBezTo>
                  <a:pt x="108" y="115"/>
                  <a:pt x="107" y="115"/>
                  <a:pt x="107" y="115"/>
                </a:cubicBezTo>
                <a:cubicBezTo>
                  <a:pt x="103" y="122"/>
                  <a:pt x="98" y="127"/>
                  <a:pt x="92" y="132"/>
                </a:cubicBezTo>
                <a:cubicBezTo>
                  <a:pt x="39" y="132"/>
                  <a:pt x="39" y="132"/>
                  <a:pt x="39" y="132"/>
                </a:cubicBezTo>
                <a:cubicBezTo>
                  <a:pt x="22" y="118"/>
                  <a:pt x="11" y="93"/>
                  <a:pt x="9" y="65"/>
                </a:cubicBezTo>
                <a:cubicBezTo>
                  <a:pt x="122" y="65"/>
                  <a:pt x="122" y="65"/>
                  <a:pt x="122" y="65"/>
                </a:cubicBezTo>
                <a:cubicBezTo>
                  <a:pt x="122" y="84"/>
                  <a:pt x="116" y="101"/>
                  <a:pt x="108" y="114"/>
                </a:cubicBezTo>
                <a:close/>
                <a:moveTo>
                  <a:pt x="146" y="89"/>
                </a:moveTo>
                <a:cubicBezTo>
                  <a:pt x="145" y="94"/>
                  <a:pt x="141" y="99"/>
                  <a:pt x="137" y="104"/>
                </a:cubicBezTo>
                <a:cubicBezTo>
                  <a:pt x="131" y="110"/>
                  <a:pt x="125" y="113"/>
                  <a:pt x="119" y="113"/>
                </a:cubicBezTo>
                <a:cubicBezTo>
                  <a:pt x="125" y="102"/>
                  <a:pt x="129" y="89"/>
                  <a:pt x="131" y="75"/>
                </a:cubicBezTo>
                <a:cubicBezTo>
                  <a:pt x="133" y="75"/>
                  <a:pt x="134" y="75"/>
                  <a:pt x="136" y="75"/>
                </a:cubicBezTo>
                <a:cubicBezTo>
                  <a:pt x="139" y="75"/>
                  <a:pt x="142" y="76"/>
                  <a:pt x="143" y="77"/>
                </a:cubicBezTo>
                <a:cubicBezTo>
                  <a:pt x="147" y="81"/>
                  <a:pt x="146" y="86"/>
                  <a:pt x="146" y="8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77" name="Google Shape;3277;p50"/>
          <p:cNvSpPr/>
          <p:nvPr/>
        </p:nvSpPr>
        <p:spPr>
          <a:xfrm>
            <a:off x="6209224" y="1568196"/>
            <a:ext cx="286294" cy="288092"/>
          </a:xfrm>
          <a:custGeom>
            <a:rect b="b" l="l" r="r" t="t"/>
            <a:pathLst>
              <a:path extrusionOk="0" h="160" w="159">
                <a:moveTo>
                  <a:pt x="136" y="24"/>
                </a:moveTo>
                <a:cubicBezTo>
                  <a:pt x="120" y="9"/>
                  <a:pt x="100" y="0"/>
                  <a:pt x="79" y="0"/>
                </a:cubicBezTo>
                <a:cubicBezTo>
                  <a:pt x="58" y="0"/>
                  <a:pt x="39" y="9"/>
                  <a:pt x="23" y="24"/>
                </a:cubicBezTo>
                <a:cubicBezTo>
                  <a:pt x="8" y="39"/>
                  <a:pt x="0" y="59"/>
                  <a:pt x="0" y="80"/>
                </a:cubicBezTo>
                <a:cubicBezTo>
                  <a:pt x="0" y="101"/>
                  <a:pt x="8" y="121"/>
                  <a:pt x="23" y="137"/>
                </a:cubicBezTo>
                <a:cubicBezTo>
                  <a:pt x="39" y="152"/>
                  <a:pt x="58" y="160"/>
                  <a:pt x="79" y="160"/>
                </a:cubicBezTo>
                <a:cubicBezTo>
                  <a:pt x="100" y="160"/>
                  <a:pt x="120" y="152"/>
                  <a:pt x="136" y="137"/>
                </a:cubicBezTo>
                <a:cubicBezTo>
                  <a:pt x="151" y="121"/>
                  <a:pt x="159" y="101"/>
                  <a:pt x="159" y="80"/>
                </a:cubicBezTo>
                <a:cubicBezTo>
                  <a:pt x="159" y="59"/>
                  <a:pt x="151" y="39"/>
                  <a:pt x="136" y="24"/>
                </a:cubicBezTo>
                <a:close/>
                <a:moveTo>
                  <a:pt x="129" y="130"/>
                </a:moveTo>
                <a:cubicBezTo>
                  <a:pt x="115" y="144"/>
                  <a:pt x="97" y="151"/>
                  <a:pt x="79" y="151"/>
                </a:cubicBezTo>
                <a:cubicBezTo>
                  <a:pt x="62" y="151"/>
                  <a:pt x="44" y="144"/>
                  <a:pt x="30" y="130"/>
                </a:cubicBezTo>
                <a:cubicBezTo>
                  <a:pt x="2" y="102"/>
                  <a:pt x="2" y="59"/>
                  <a:pt x="30" y="31"/>
                </a:cubicBezTo>
                <a:cubicBezTo>
                  <a:pt x="44" y="17"/>
                  <a:pt x="62" y="10"/>
                  <a:pt x="79" y="10"/>
                </a:cubicBezTo>
                <a:cubicBezTo>
                  <a:pt x="97" y="10"/>
                  <a:pt x="115" y="17"/>
                  <a:pt x="129" y="31"/>
                </a:cubicBezTo>
                <a:cubicBezTo>
                  <a:pt x="157" y="59"/>
                  <a:pt x="157" y="102"/>
                  <a:pt x="129" y="130"/>
                </a:cubicBezTo>
                <a:close/>
                <a:moveTo>
                  <a:pt x="105" y="50"/>
                </a:moveTo>
                <a:cubicBezTo>
                  <a:pt x="101" y="50"/>
                  <a:pt x="98" y="51"/>
                  <a:pt x="95" y="54"/>
                </a:cubicBezTo>
                <a:cubicBezTo>
                  <a:pt x="95" y="54"/>
                  <a:pt x="95" y="54"/>
                  <a:pt x="95" y="54"/>
                </a:cubicBezTo>
                <a:cubicBezTo>
                  <a:pt x="73" y="77"/>
                  <a:pt x="73" y="77"/>
                  <a:pt x="73" y="77"/>
                </a:cubicBezTo>
                <a:cubicBezTo>
                  <a:pt x="64" y="68"/>
                  <a:pt x="64" y="68"/>
                  <a:pt x="64" y="68"/>
                </a:cubicBezTo>
                <a:cubicBezTo>
                  <a:pt x="61" y="65"/>
                  <a:pt x="57" y="63"/>
                  <a:pt x="53" y="63"/>
                </a:cubicBezTo>
                <a:cubicBezTo>
                  <a:pt x="50" y="63"/>
                  <a:pt x="46" y="65"/>
                  <a:pt x="43" y="67"/>
                </a:cubicBezTo>
                <a:cubicBezTo>
                  <a:pt x="38" y="73"/>
                  <a:pt x="38" y="82"/>
                  <a:pt x="44" y="88"/>
                </a:cubicBezTo>
                <a:cubicBezTo>
                  <a:pt x="63" y="107"/>
                  <a:pt x="63" y="107"/>
                  <a:pt x="63" y="107"/>
                </a:cubicBezTo>
                <a:cubicBezTo>
                  <a:pt x="65" y="109"/>
                  <a:pt x="69" y="111"/>
                  <a:pt x="73" y="111"/>
                </a:cubicBezTo>
                <a:cubicBezTo>
                  <a:pt x="73" y="111"/>
                  <a:pt x="73" y="111"/>
                  <a:pt x="73" y="111"/>
                </a:cubicBezTo>
                <a:cubicBezTo>
                  <a:pt x="76" y="111"/>
                  <a:pt x="80" y="109"/>
                  <a:pt x="83" y="107"/>
                </a:cubicBezTo>
                <a:cubicBezTo>
                  <a:pt x="115" y="74"/>
                  <a:pt x="115" y="74"/>
                  <a:pt x="115" y="74"/>
                </a:cubicBezTo>
                <a:cubicBezTo>
                  <a:pt x="120" y="69"/>
                  <a:pt x="120" y="60"/>
                  <a:pt x="115" y="54"/>
                </a:cubicBezTo>
                <a:cubicBezTo>
                  <a:pt x="112" y="51"/>
                  <a:pt x="109" y="50"/>
                  <a:pt x="105" y="50"/>
                </a:cubicBezTo>
                <a:close/>
                <a:moveTo>
                  <a:pt x="108" y="67"/>
                </a:moveTo>
                <a:cubicBezTo>
                  <a:pt x="76" y="100"/>
                  <a:pt x="76" y="100"/>
                  <a:pt x="76" y="100"/>
                </a:cubicBezTo>
                <a:cubicBezTo>
                  <a:pt x="75" y="101"/>
                  <a:pt x="74" y="101"/>
                  <a:pt x="73" y="101"/>
                </a:cubicBezTo>
                <a:cubicBezTo>
                  <a:pt x="71" y="101"/>
                  <a:pt x="70" y="101"/>
                  <a:pt x="69" y="100"/>
                </a:cubicBezTo>
                <a:cubicBezTo>
                  <a:pt x="50" y="81"/>
                  <a:pt x="50" y="81"/>
                  <a:pt x="50" y="81"/>
                </a:cubicBezTo>
                <a:cubicBezTo>
                  <a:pt x="48" y="79"/>
                  <a:pt x="48" y="76"/>
                  <a:pt x="50" y="74"/>
                </a:cubicBezTo>
                <a:cubicBezTo>
                  <a:pt x="51" y="73"/>
                  <a:pt x="52" y="73"/>
                  <a:pt x="54" y="73"/>
                </a:cubicBezTo>
                <a:cubicBezTo>
                  <a:pt x="55" y="73"/>
                  <a:pt x="56" y="73"/>
                  <a:pt x="57" y="74"/>
                </a:cubicBezTo>
                <a:cubicBezTo>
                  <a:pt x="69" y="86"/>
                  <a:pt x="69" y="86"/>
                  <a:pt x="69" y="86"/>
                </a:cubicBezTo>
                <a:cubicBezTo>
                  <a:pt x="69" y="87"/>
                  <a:pt x="69" y="87"/>
                  <a:pt x="69" y="87"/>
                </a:cubicBezTo>
                <a:cubicBezTo>
                  <a:pt x="69" y="87"/>
                  <a:pt x="69" y="87"/>
                  <a:pt x="69" y="87"/>
                </a:cubicBezTo>
                <a:cubicBezTo>
                  <a:pt x="70" y="88"/>
                  <a:pt x="71" y="88"/>
                  <a:pt x="73" y="88"/>
                </a:cubicBezTo>
                <a:cubicBezTo>
                  <a:pt x="74" y="88"/>
                  <a:pt x="75" y="88"/>
                  <a:pt x="76" y="87"/>
                </a:cubicBezTo>
                <a:cubicBezTo>
                  <a:pt x="102" y="61"/>
                  <a:pt x="102" y="61"/>
                  <a:pt x="102" y="61"/>
                </a:cubicBezTo>
                <a:cubicBezTo>
                  <a:pt x="103" y="60"/>
                  <a:pt x="104" y="59"/>
                  <a:pt x="105" y="59"/>
                </a:cubicBezTo>
                <a:cubicBezTo>
                  <a:pt x="106" y="59"/>
                  <a:pt x="107" y="60"/>
                  <a:pt x="108" y="61"/>
                </a:cubicBezTo>
                <a:cubicBezTo>
                  <a:pt x="110" y="63"/>
                  <a:pt x="110" y="66"/>
                  <a:pt x="108" y="6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78" name="Google Shape;3278;p50"/>
          <p:cNvSpPr txBox="1"/>
          <p:nvPr/>
        </p:nvSpPr>
        <p:spPr>
          <a:xfrm>
            <a:off x="482729" y="1894973"/>
            <a:ext cx="1857799" cy="619850"/>
          </a:xfrm>
          <a:prstGeom prst="rect">
            <a:avLst/>
          </a:prstGeom>
          <a:noFill/>
          <a:ln>
            <a:noFill/>
          </a:ln>
        </p:spPr>
        <p:txBody>
          <a:bodyPr anchorCtr="0" anchor="t" bIns="45700" lIns="91425" spcFirstLastPara="1" rIns="91425" wrap="square" tIns="45700">
            <a:spAutoFit/>
          </a:bodyPr>
          <a:lstStyle/>
          <a:p>
            <a:pPr indent="0" lvl="0" marL="0" marR="0" rtl="0" algn="l">
              <a:lnSpc>
                <a:spcPct val="127272"/>
              </a:lnSpc>
              <a:spcBef>
                <a:spcPts val="0"/>
              </a:spcBef>
              <a:spcAft>
                <a:spcPts val="0"/>
              </a:spcAft>
              <a:buNone/>
            </a:pPr>
            <a:r>
              <a:rPr lang="en-US" sz="1100">
                <a:solidFill>
                  <a:schemeClr val="dk1"/>
                </a:solidFill>
                <a:latin typeface="Inter"/>
                <a:ea typeface="Inter"/>
                <a:cs typeface="Inter"/>
                <a:sym typeface="Inter"/>
              </a:rPr>
              <a:t>Creative Idea Marketing is Better for Other Marketing</a:t>
            </a:r>
            <a:endParaRPr sz="1600">
              <a:solidFill>
                <a:schemeClr val="dk1"/>
              </a:solidFill>
              <a:latin typeface="Inter"/>
              <a:ea typeface="Inter"/>
              <a:cs typeface="Inter"/>
              <a:sym typeface="Inter"/>
            </a:endParaRPr>
          </a:p>
        </p:txBody>
      </p:sp>
      <p:sp>
        <p:nvSpPr>
          <p:cNvPr id="3279" name="Google Shape;3279;p50"/>
          <p:cNvSpPr txBox="1"/>
          <p:nvPr/>
        </p:nvSpPr>
        <p:spPr>
          <a:xfrm>
            <a:off x="10612073" y="6498189"/>
            <a:ext cx="1440228" cy="220573"/>
          </a:xfrm>
          <a:prstGeom prst="rect">
            <a:avLst/>
          </a:prstGeom>
          <a:noFill/>
          <a:ln>
            <a:noFill/>
          </a:ln>
        </p:spPr>
        <p:txBody>
          <a:bodyPr anchorCtr="0" anchor="t" bIns="45700" lIns="91425" spcFirstLastPara="1" rIns="91425" wrap="square" tIns="45700">
            <a:spAutoFit/>
          </a:bodyPr>
          <a:lstStyle/>
          <a:p>
            <a:pPr indent="0" lvl="0" marL="0" marR="0" rtl="0" algn="r">
              <a:lnSpc>
                <a:spcPct val="111111"/>
              </a:lnSpc>
              <a:spcBef>
                <a:spcPts val="0"/>
              </a:spcBef>
              <a:spcAft>
                <a:spcPts val="0"/>
              </a:spcAft>
              <a:buNone/>
            </a:pPr>
            <a:r>
              <a:rPr lang="en-US" sz="900">
                <a:solidFill>
                  <a:schemeClr val="dk1"/>
                </a:solidFill>
                <a:latin typeface="DM Sans"/>
                <a:ea typeface="DM Sans"/>
                <a:cs typeface="DM Sans"/>
                <a:sym typeface="DM Sans"/>
              </a:rPr>
              <a:t>DATE. DD/MM/YYYY</a:t>
            </a:r>
            <a:endParaRPr/>
          </a:p>
        </p:txBody>
      </p:sp>
      <p:sp>
        <p:nvSpPr>
          <p:cNvPr id="3280" name="Google Shape;3280;p50"/>
          <p:cNvSpPr txBox="1"/>
          <p:nvPr/>
        </p:nvSpPr>
        <p:spPr>
          <a:xfrm>
            <a:off x="9942015" y="139238"/>
            <a:ext cx="2110286" cy="225126"/>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1000">
                <a:solidFill>
                  <a:schemeClr val="dk1"/>
                </a:solidFill>
                <a:latin typeface="DM Sans"/>
                <a:ea typeface="DM Sans"/>
                <a:cs typeface="DM Sans"/>
                <a:sym typeface="DM Sans"/>
              </a:rPr>
              <a:t>MINIMAL PRESENTATION</a:t>
            </a:r>
            <a:endParaRPr/>
          </a:p>
        </p:txBody>
      </p:sp>
      <p:sp>
        <p:nvSpPr>
          <p:cNvPr id="3281" name="Google Shape;3281;p50"/>
          <p:cNvSpPr txBox="1"/>
          <p:nvPr/>
        </p:nvSpPr>
        <p:spPr>
          <a:xfrm>
            <a:off x="472829" y="6498189"/>
            <a:ext cx="1961466" cy="220573"/>
          </a:xfrm>
          <a:prstGeom prst="rect">
            <a:avLst/>
          </a:prstGeom>
          <a:noFill/>
          <a:ln>
            <a:noFill/>
          </a:ln>
        </p:spPr>
        <p:txBody>
          <a:bodyPr anchorCtr="0" anchor="t" bIns="45700" lIns="91425" spcFirstLastPara="1" rIns="91425" wrap="square" tIns="45700">
            <a:spAutoFit/>
          </a:bodyPr>
          <a:lstStyle/>
          <a:p>
            <a:pPr indent="0" lvl="0" marL="0" marR="0" rtl="0" algn="l">
              <a:lnSpc>
                <a:spcPct val="111111"/>
              </a:lnSpc>
              <a:spcBef>
                <a:spcPts val="0"/>
              </a:spcBef>
              <a:spcAft>
                <a:spcPts val="0"/>
              </a:spcAft>
              <a:buNone/>
            </a:pPr>
            <a:r>
              <a:rPr lang="en-US" sz="900">
                <a:solidFill>
                  <a:schemeClr val="dk1"/>
                </a:solidFill>
                <a:latin typeface="DM Sans"/>
                <a:ea typeface="DM Sans"/>
                <a:cs typeface="DM Sans"/>
                <a:sym typeface="DM Sans"/>
              </a:rPr>
              <a:t>www.goldenpixelstudio.com</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6" name="Shape 3286"/>
        <p:cNvGrpSpPr/>
        <p:nvPr/>
      </p:nvGrpSpPr>
      <p:grpSpPr>
        <a:xfrm>
          <a:off x="0" y="0"/>
          <a:ext cx="0" cy="0"/>
          <a:chOff x="0" y="0"/>
          <a:chExt cx="0" cy="0"/>
        </a:xfrm>
      </p:grpSpPr>
      <p:sp>
        <p:nvSpPr>
          <p:cNvPr id="3287" name="Google Shape;3287;p51"/>
          <p:cNvSpPr/>
          <p:nvPr/>
        </p:nvSpPr>
        <p:spPr>
          <a:xfrm>
            <a:off x="5268686" y="2795372"/>
            <a:ext cx="6923314" cy="4071258"/>
          </a:xfrm>
          <a:prstGeom prst="rect">
            <a:avLst/>
          </a:prstGeom>
          <a:solidFill>
            <a:srgbClr val="136CFC">
              <a:alpha val="14901"/>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88" name="Google Shape;3288;p51"/>
          <p:cNvSpPr txBox="1"/>
          <p:nvPr/>
        </p:nvSpPr>
        <p:spPr>
          <a:xfrm>
            <a:off x="471538" y="625558"/>
            <a:ext cx="4797144"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Our </a:t>
            </a:r>
            <a:r>
              <a:rPr lang="en-US" sz="4000">
                <a:solidFill>
                  <a:schemeClr val="dk1"/>
                </a:solidFill>
                <a:latin typeface="DM Sans"/>
                <a:ea typeface="DM Sans"/>
                <a:cs typeface="DM Sans"/>
                <a:sym typeface="DM Sans"/>
              </a:rPr>
              <a:t>Products</a:t>
            </a:r>
            <a:endParaRPr/>
          </a:p>
        </p:txBody>
      </p:sp>
      <p:cxnSp>
        <p:nvCxnSpPr>
          <p:cNvPr id="3289" name="Google Shape;3289;p51"/>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3290" name="Google Shape;3290;p51"/>
          <p:cNvSpPr txBox="1"/>
          <p:nvPr/>
        </p:nvSpPr>
        <p:spPr>
          <a:xfrm>
            <a:off x="5180327" y="2117701"/>
            <a:ext cx="5389793"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Creative Idea Marketing is Better for Other Marketing.</a:t>
            </a:r>
            <a:endParaRPr sz="1800">
              <a:solidFill>
                <a:schemeClr val="dk1"/>
              </a:solidFill>
              <a:latin typeface="Inter"/>
              <a:ea typeface="Inter"/>
              <a:cs typeface="Inter"/>
              <a:sym typeface="Inter"/>
            </a:endParaRPr>
          </a:p>
        </p:txBody>
      </p:sp>
      <p:sp>
        <p:nvSpPr>
          <p:cNvPr id="3291" name="Google Shape;3291;p51"/>
          <p:cNvSpPr txBox="1"/>
          <p:nvPr/>
        </p:nvSpPr>
        <p:spPr>
          <a:xfrm>
            <a:off x="462993" y="2117701"/>
            <a:ext cx="2860768" cy="1015663"/>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lang="en-US" sz="2000">
                <a:solidFill>
                  <a:schemeClr val="dk1"/>
                </a:solidFill>
                <a:latin typeface="Inter"/>
                <a:ea typeface="Inter"/>
                <a:cs typeface="Inter"/>
                <a:sym typeface="Inter"/>
              </a:rPr>
              <a:t>Pitch – Deck Executive Summary Typography</a:t>
            </a:r>
            <a:endParaRPr sz="3200">
              <a:solidFill>
                <a:schemeClr val="dk1"/>
              </a:solidFill>
              <a:latin typeface="Inter"/>
              <a:ea typeface="Inter"/>
              <a:cs typeface="Inter"/>
              <a:sym typeface="Inter"/>
            </a:endParaRPr>
          </a:p>
        </p:txBody>
      </p:sp>
      <p:sp>
        <p:nvSpPr>
          <p:cNvPr id="3292" name="Google Shape;3292;p51"/>
          <p:cNvSpPr txBox="1"/>
          <p:nvPr/>
        </p:nvSpPr>
        <p:spPr>
          <a:xfrm>
            <a:off x="982426" y="5164698"/>
            <a:ext cx="3329672" cy="2215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000">
                <a:solidFill>
                  <a:srgbClr val="000000"/>
                </a:solidFill>
                <a:latin typeface="Open Sans"/>
                <a:ea typeface="Open Sans"/>
                <a:cs typeface="Open Sans"/>
                <a:sym typeface="Open Sans"/>
              </a:rPr>
              <a:t>Lorem ipsum dolor adipescent valuate</a:t>
            </a:r>
            <a:endParaRPr/>
          </a:p>
        </p:txBody>
      </p:sp>
      <p:sp>
        <p:nvSpPr>
          <p:cNvPr id="3293" name="Google Shape;3293;p51"/>
          <p:cNvSpPr/>
          <p:nvPr/>
        </p:nvSpPr>
        <p:spPr>
          <a:xfrm>
            <a:off x="586892" y="5203171"/>
            <a:ext cx="170413" cy="144653"/>
          </a:xfrm>
          <a:custGeom>
            <a:rect b="b" l="l" r="r" t="t"/>
            <a:pathLst>
              <a:path extrusionOk="0" h="146" w="172">
                <a:moveTo>
                  <a:pt x="167" y="0"/>
                </a:moveTo>
                <a:lnTo>
                  <a:pt x="27" y="127"/>
                </a:lnTo>
                <a:lnTo>
                  <a:pt x="9" y="42"/>
                </a:lnTo>
                <a:lnTo>
                  <a:pt x="0" y="42"/>
                </a:lnTo>
                <a:lnTo>
                  <a:pt x="19" y="146"/>
                </a:lnTo>
                <a:lnTo>
                  <a:pt x="172" y="7"/>
                </a:lnTo>
                <a:lnTo>
                  <a:pt x="167" y="0"/>
                </a:lnTo>
                <a:close/>
              </a:path>
            </a:pathLst>
          </a:custGeom>
          <a:solidFill>
            <a:schemeClr val="dk1"/>
          </a:solidFill>
          <a:ln cap="flat" cmpd="sng" w="9525">
            <a:solidFill>
              <a:schemeClr val="accent3"/>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94" name="Google Shape;3294;p51"/>
          <p:cNvSpPr txBox="1"/>
          <p:nvPr/>
        </p:nvSpPr>
        <p:spPr>
          <a:xfrm>
            <a:off x="982426" y="5455528"/>
            <a:ext cx="3329672" cy="2215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000">
                <a:solidFill>
                  <a:srgbClr val="000000"/>
                </a:solidFill>
                <a:latin typeface="Open Sans"/>
                <a:ea typeface="Open Sans"/>
                <a:cs typeface="Open Sans"/>
                <a:sym typeface="Open Sans"/>
              </a:rPr>
              <a:t>Lorem ipsum dolor adipescent valuate</a:t>
            </a:r>
            <a:endParaRPr/>
          </a:p>
        </p:txBody>
      </p:sp>
      <p:sp>
        <p:nvSpPr>
          <p:cNvPr id="3295" name="Google Shape;3295;p51"/>
          <p:cNvSpPr/>
          <p:nvPr/>
        </p:nvSpPr>
        <p:spPr>
          <a:xfrm>
            <a:off x="586892" y="5494001"/>
            <a:ext cx="170413" cy="144653"/>
          </a:xfrm>
          <a:custGeom>
            <a:rect b="b" l="l" r="r" t="t"/>
            <a:pathLst>
              <a:path extrusionOk="0" h="146" w="172">
                <a:moveTo>
                  <a:pt x="167" y="0"/>
                </a:moveTo>
                <a:lnTo>
                  <a:pt x="27" y="127"/>
                </a:lnTo>
                <a:lnTo>
                  <a:pt x="9" y="42"/>
                </a:lnTo>
                <a:lnTo>
                  <a:pt x="0" y="42"/>
                </a:lnTo>
                <a:lnTo>
                  <a:pt x="19" y="146"/>
                </a:lnTo>
                <a:lnTo>
                  <a:pt x="172" y="7"/>
                </a:lnTo>
                <a:lnTo>
                  <a:pt x="167" y="0"/>
                </a:lnTo>
                <a:close/>
              </a:path>
            </a:pathLst>
          </a:custGeom>
          <a:solidFill>
            <a:schemeClr val="dk1"/>
          </a:solidFill>
          <a:ln cap="flat" cmpd="sng" w="9525">
            <a:solidFill>
              <a:schemeClr val="accent3"/>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96" name="Google Shape;3296;p51"/>
          <p:cNvSpPr txBox="1"/>
          <p:nvPr/>
        </p:nvSpPr>
        <p:spPr>
          <a:xfrm>
            <a:off x="471539" y="3917621"/>
            <a:ext cx="3515710" cy="622478"/>
          </a:xfrm>
          <a:prstGeom prst="rect">
            <a:avLst/>
          </a:prstGeom>
          <a:noFill/>
          <a:ln>
            <a:noFill/>
          </a:ln>
        </p:spPr>
        <p:txBody>
          <a:bodyPr anchorCtr="0" anchor="t" bIns="45700" lIns="91425" spcFirstLastPara="1" rIns="91425" wrap="square" tIns="45700">
            <a:spAutoFit/>
          </a:bodyPr>
          <a:lstStyle/>
          <a:p>
            <a:pPr indent="0" lvl="0" marL="0" marR="0" rtl="0" algn="l">
              <a:lnSpc>
                <a:spcPct val="127272"/>
              </a:lnSpc>
              <a:spcBef>
                <a:spcPts val="0"/>
              </a:spcBef>
              <a:spcAft>
                <a:spcPts val="0"/>
              </a:spcAft>
              <a:buNone/>
            </a:pPr>
            <a:r>
              <a:rPr b="0" i="0" lang="en-US" sz="1100">
                <a:solidFill>
                  <a:srgbClr val="000000"/>
                </a:solidFill>
                <a:latin typeface="Open Sans"/>
                <a:ea typeface="Open Sans"/>
                <a:cs typeface="Open Sans"/>
                <a:sym typeface="Open Sans"/>
              </a:rPr>
              <a:t>Lorem ipsum dolor sit a met, connecter adipescent elite. Mauri's Ut ipsum ac meatus critique ornate. uptraces, denim ligula so dales</a:t>
            </a:r>
            <a:endParaRPr/>
          </a:p>
        </p:txBody>
      </p:sp>
      <p:sp>
        <p:nvSpPr>
          <p:cNvPr id="3297" name="Google Shape;3297;p51"/>
          <p:cNvSpPr/>
          <p:nvPr/>
        </p:nvSpPr>
        <p:spPr>
          <a:xfrm>
            <a:off x="7747151" y="3011920"/>
            <a:ext cx="469174" cy="479207"/>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98" name="Google Shape;3298;p51"/>
          <p:cNvSpPr/>
          <p:nvPr/>
        </p:nvSpPr>
        <p:spPr>
          <a:xfrm>
            <a:off x="7889738" y="3164124"/>
            <a:ext cx="184000" cy="174799"/>
          </a:xfrm>
          <a:custGeom>
            <a:rect b="b" l="l" r="r" t="t"/>
            <a:pathLst>
              <a:path extrusionOk="0" h="152" w="160">
                <a:moveTo>
                  <a:pt x="160" y="7"/>
                </a:moveTo>
                <a:cubicBezTo>
                  <a:pt x="160" y="11"/>
                  <a:pt x="158" y="15"/>
                  <a:pt x="153" y="15"/>
                </a:cubicBezTo>
                <a:cubicBezTo>
                  <a:pt x="141" y="15"/>
                  <a:pt x="141" y="15"/>
                  <a:pt x="141" y="15"/>
                </a:cubicBezTo>
                <a:cubicBezTo>
                  <a:pt x="100" y="114"/>
                  <a:pt x="100" y="114"/>
                  <a:pt x="100" y="114"/>
                </a:cubicBezTo>
                <a:cubicBezTo>
                  <a:pt x="17" y="114"/>
                  <a:pt x="17" y="114"/>
                  <a:pt x="17" y="114"/>
                </a:cubicBezTo>
                <a:cubicBezTo>
                  <a:pt x="0" y="44"/>
                  <a:pt x="0" y="44"/>
                  <a:pt x="0" y="44"/>
                </a:cubicBezTo>
                <a:cubicBezTo>
                  <a:pt x="80" y="44"/>
                  <a:pt x="80" y="44"/>
                  <a:pt x="80" y="44"/>
                </a:cubicBezTo>
                <a:cubicBezTo>
                  <a:pt x="83" y="44"/>
                  <a:pt x="86" y="47"/>
                  <a:pt x="86" y="51"/>
                </a:cubicBezTo>
                <a:cubicBezTo>
                  <a:pt x="86" y="54"/>
                  <a:pt x="83" y="57"/>
                  <a:pt x="80" y="57"/>
                </a:cubicBezTo>
                <a:cubicBezTo>
                  <a:pt x="17" y="57"/>
                  <a:pt x="17" y="57"/>
                  <a:pt x="17" y="57"/>
                </a:cubicBezTo>
                <a:cubicBezTo>
                  <a:pt x="27" y="100"/>
                  <a:pt x="27" y="100"/>
                  <a:pt x="27" y="100"/>
                </a:cubicBezTo>
                <a:cubicBezTo>
                  <a:pt x="93" y="100"/>
                  <a:pt x="93" y="100"/>
                  <a:pt x="93" y="100"/>
                </a:cubicBezTo>
                <a:cubicBezTo>
                  <a:pt x="134" y="0"/>
                  <a:pt x="134" y="0"/>
                  <a:pt x="134" y="0"/>
                </a:cubicBezTo>
                <a:cubicBezTo>
                  <a:pt x="153" y="0"/>
                  <a:pt x="153" y="0"/>
                  <a:pt x="153" y="0"/>
                </a:cubicBezTo>
                <a:cubicBezTo>
                  <a:pt x="158" y="0"/>
                  <a:pt x="160" y="4"/>
                  <a:pt x="160" y="7"/>
                </a:cubicBezTo>
                <a:close/>
                <a:moveTo>
                  <a:pt x="55" y="134"/>
                </a:moveTo>
                <a:cubicBezTo>
                  <a:pt x="55" y="145"/>
                  <a:pt x="48" y="152"/>
                  <a:pt x="38" y="152"/>
                </a:cubicBezTo>
                <a:cubicBezTo>
                  <a:pt x="29" y="152"/>
                  <a:pt x="21" y="145"/>
                  <a:pt x="21" y="134"/>
                </a:cubicBezTo>
                <a:cubicBezTo>
                  <a:pt x="21" y="125"/>
                  <a:pt x="29" y="117"/>
                  <a:pt x="38" y="117"/>
                </a:cubicBezTo>
                <a:cubicBezTo>
                  <a:pt x="48" y="117"/>
                  <a:pt x="55" y="125"/>
                  <a:pt x="55" y="134"/>
                </a:cubicBezTo>
                <a:close/>
                <a:moveTo>
                  <a:pt x="46" y="134"/>
                </a:moveTo>
                <a:cubicBezTo>
                  <a:pt x="46" y="130"/>
                  <a:pt x="43" y="125"/>
                  <a:pt x="38" y="125"/>
                </a:cubicBezTo>
                <a:cubicBezTo>
                  <a:pt x="33" y="125"/>
                  <a:pt x="29" y="130"/>
                  <a:pt x="29" y="134"/>
                </a:cubicBezTo>
                <a:cubicBezTo>
                  <a:pt x="29" y="139"/>
                  <a:pt x="33" y="144"/>
                  <a:pt x="38" y="144"/>
                </a:cubicBezTo>
                <a:cubicBezTo>
                  <a:pt x="43" y="144"/>
                  <a:pt x="46" y="139"/>
                  <a:pt x="46" y="134"/>
                </a:cubicBezTo>
                <a:close/>
                <a:moveTo>
                  <a:pt x="99" y="134"/>
                </a:moveTo>
                <a:cubicBezTo>
                  <a:pt x="99" y="145"/>
                  <a:pt x="93" y="152"/>
                  <a:pt x="83" y="152"/>
                </a:cubicBezTo>
                <a:cubicBezTo>
                  <a:pt x="74" y="152"/>
                  <a:pt x="66" y="145"/>
                  <a:pt x="66" y="134"/>
                </a:cubicBezTo>
                <a:cubicBezTo>
                  <a:pt x="66" y="125"/>
                  <a:pt x="74" y="117"/>
                  <a:pt x="83" y="117"/>
                </a:cubicBezTo>
                <a:cubicBezTo>
                  <a:pt x="93" y="117"/>
                  <a:pt x="99" y="125"/>
                  <a:pt x="99" y="134"/>
                </a:cubicBezTo>
                <a:close/>
                <a:moveTo>
                  <a:pt x="92" y="134"/>
                </a:moveTo>
                <a:cubicBezTo>
                  <a:pt x="92" y="130"/>
                  <a:pt x="87" y="125"/>
                  <a:pt x="83" y="125"/>
                </a:cubicBezTo>
                <a:cubicBezTo>
                  <a:pt x="78" y="125"/>
                  <a:pt x="74" y="130"/>
                  <a:pt x="74" y="134"/>
                </a:cubicBezTo>
                <a:cubicBezTo>
                  <a:pt x="74" y="139"/>
                  <a:pt x="78" y="144"/>
                  <a:pt x="83" y="144"/>
                </a:cubicBezTo>
                <a:cubicBezTo>
                  <a:pt x="87" y="144"/>
                  <a:pt x="92" y="139"/>
                  <a:pt x="92" y="134"/>
                </a:cubicBezTo>
                <a:close/>
                <a:moveTo>
                  <a:pt x="92" y="134"/>
                </a:moveTo>
                <a:cubicBezTo>
                  <a:pt x="92" y="134"/>
                  <a:pt x="92" y="134"/>
                  <a:pt x="92" y="134"/>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99" name="Google Shape;3299;p51"/>
          <p:cNvSpPr/>
          <p:nvPr/>
        </p:nvSpPr>
        <p:spPr>
          <a:xfrm>
            <a:off x="5861413" y="3011920"/>
            <a:ext cx="469174" cy="479207"/>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00" name="Google Shape;3300;p51"/>
          <p:cNvSpPr/>
          <p:nvPr/>
        </p:nvSpPr>
        <p:spPr>
          <a:xfrm>
            <a:off x="6004000" y="3161249"/>
            <a:ext cx="184000" cy="180549"/>
          </a:xfrm>
          <a:custGeom>
            <a:rect b="b" l="l" r="r" t="t"/>
            <a:pathLst>
              <a:path extrusionOk="0" h="157" w="160">
                <a:moveTo>
                  <a:pt x="159" y="50"/>
                </a:moveTo>
                <a:cubicBezTo>
                  <a:pt x="133" y="3"/>
                  <a:pt x="133" y="3"/>
                  <a:pt x="133" y="3"/>
                </a:cubicBezTo>
                <a:cubicBezTo>
                  <a:pt x="131" y="2"/>
                  <a:pt x="129" y="0"/>
                  <a:pt x="129" y="0"/>
                </a:cubicBezTo>
                <a:cubicBezTo>
                  <a:pt x="31" y="0"/>
                  <a:pt x="31" y="0"/>
                  <a:pt x="31" y="0"/>
                </a:cubicBezTo>
                <a:cubicBezTo>
                  <a:pt x="29" y="0"/>
                  <a:pt x="27" y="2"/>
                  <a:pt x="27" y="3"/>
                </a:cubicBezTo>
                <a:cubicBezTo>
                  <a:pt x="0" y="50"/>
                  <a:pt x="0" y="50"/>
                  <a:pt x="0" y="50"/>
                </a:cubicBezTo>
                <a:cubicBezTo>
                  <a:pt x="0" y="50"/>
                  <a:pt x="0" y="50"/>
                  <a:pt x="0" y="50"/>
                </a:cubicBezTo>
                <a:cubicBezTo>
                  <a:pt x="0" y="50"/>
                  <a:pt x="0" y="50"/>
                  <a:pt x="0" y="50"/>
                </a:cubicBezTo>
                <a:cubicBezTo>
                  <a:pt x="0" y="50"/>
                  <a:pt x="0" y="50"/>
                  <a:pt x="0" y="50"/>
                </a:cubicBezTo>
                <a:cubicBezTo>
                  <a:pt x="0" y="52"/>
                  <a:pt x="0" y="52"/>
                  <a:pt x="0" y="52"/>
                </a:cubicBezTo>
                <a:cubicBezTo>
                  <a:pt x="0" y="52"/>
                  <a:pt x="0" y="52"/>
                  <a:pt x="0" y="52"/>
                </a:cubicBezTo>
                <a:cubicBezTo>
                  <a:pt x="0" y="52"/>
                  <a:pt x="0" y="52"/>
                  <a:pt x="0" y="52"/>
                </a:cubicBezTo>
                <a:cubicBezTo>
                  <a:pt x="0" y="54"/>
                  <a:pt x="0" y="54"/>
                  <a:pt x="0" y="54"/>
                </a:cubicBezTo>
                <a:cubicBezTo>
                  <a:pt x="0" y="54"/>
                  <a:pt x="0" y="54"/>
                  <a:pt x="0" y="54"/>
                </a:cubicBezTo>
                <a:cubicBezTo>
                  <a:pt x="0" y="54"/>
                  <a:pt x="0" y="54"/>
                  <a:pt x="0" y="54"/>
                </a:cubicBezTo>
                <a:cubicBezTo>
                  <a:pt x="0" y="54"/>
                  <a:pt x="0" y="54"/>
                  <a:pt x="0" y="54"/>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8" y="155"/>
                  <a:pt x="78" y="157"/>
                  <a:pt x="78" y="157"/>
                </a:cubicBezTo>
                <a:cubicBezTo>
                  <a:pt x="78" y="157"/>
                  <a:pt x="78"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2" y="157"/>
                  <a:pt x="82" y="157"/>
                  <a:pt x="82" y="157"/>
                </a:cubicBezTo>
                <a:cubicBezTo>
                  <a:pt x="82" y="157"/>
                  <a:pt x="82" y="157"/>
                  <a:pt x="82" y="155"/>
                </a:cubicBezTo>
                <a:cubicBezTo>
                  <a:pt x="82" y="155"/>
                  <a:pt x="82" y="155"/>
                  <a:pt x="82" y="155"/>
                </a:cubicBezTo>
                <a:cubicBezTo>
                  <a:pt x="82" y="155"/>
                  <a:pt x="82" y="155"/>
                  <a:pt x="82" y="155"/>
                </a:cubicBezTo>
                <a:cubicBezTo>
                  <a:pt x="82" y="155"/>
                  <a:pt x="82" y="155"/>
                  <a:pt x="82" y="155"/>
                </a:cubicBezTo>
                <a:cubicBezTo>
                  <a:pt x="82" y="155"/>
                  <a:pt x="82" y="155"/>
                  <a:pt x="84" y="155"/>
                </a:cubicBezTo>
                <a:cubicBezTo>
                  <a:pt x="84" y="155"/>
                  <a:pt x="84" y="155"/>
                  <a:pt x="84" y="155"/>
                </a:cubicBezTo>
                <a:cubicBezTo>
                  <a:pt x="84" y="155"/>
                  <a:pt x="84" y="155"/>
                  <a:pt x="84" y="155"/>
                </a:cubicBezTo>
                <a:cubicBezTo>
                  <a:pt x="159" y="54"/>
                  <a:pt x="159" y="54"/>
                  <a:pt x="159" y="54"/>
                </a:cubicBezTo>
                <a:cubicBezTo>
                  <a:pt x="160" y="54"/>
                  <a:pt x="160" y="52"/>
                  <a:pt x="159" y="50"/>
                </a:cubicBezTo>
                <a:close/>
                <a:moveTo>
                  <a:pt x="89" y="9"/>
                </a:moveTo>
                <a:cubicBezTo>
                  <a:pt x="104" y="46"/>
                  <a:pt x="104" y="46"/>
                  <a:pt x="104" y="46"/>
                </a:cubicBezTo>
                <a:cubicBezTo>
                  <a:pt x="56" y="46"/>
                  <a:pt x="56" y="46"/>
                  <a:pt x="56" y="46"/>
                </a:cubicBezTo>
                <a:cubicBezTo>
                  <a:pt x="71" y="9"/>
                  <a:pt x="71" y="9"/>
                  <a:pt x="71" y="9"/>
                </a:cubicBezTo>
                <a:cubicBezTo>
                  <a:pt x="89" y="9"/>
                  <a:pt x="89" y="9"/>
                  <a:pt x="89" y="9"/>
                </a:cubicBezTo>
                <a:cubicBezTo>
                  <a:pt x="89" y="9"/>
                  <a:pt x="89" y="9"/>
                  <a:pt x="89" y="9"/>
                </a:cubicBezTo>
                <a:close/>
                <a:moveTo>
                  <a:pt x="33" y="9"/>
                </a:moveTo>
                <a:cubicBezTo>
                  <a:pt x="60" y="9"/>
                  <a:pt x="60" y="9"/>
                  <a:pt x="60" y="9"/>
                </a:cubicBezTo>
                <a:cubicBezTo>
                  <a:pt x="47" y="46"/>
                  <a:pt x="47" y="46"/>
                  <a:pt x="47" y="46"/>
                </a:cubicBezTo>
                <a:cubicBezTo>
                  <a:pt x="11" y="46"/>
                  <a:pt x="11" y="46"/>
                  <a:pt x="11" y="46"/>
                </a:cubicBezTo>
                <a:cubicBezTo>
                  <a:pt x="33" y="9"/>
                  <a:pt x="33" y="9"/>
                  <a:pt x="33" y="9"/>
                </a:cubicBezTo>
                <a:cubicBezTo>
                  <a:pt x="33" y="9"/>
                  <a:pt x="33" y="9"/>
                  <a:pt x="33" y="9"/>
                </a:cubicBezTo>
                <a:close/>
                <a:moveTo>
                  <a:pt x="13" y="56"/>
                </a:moveTo>
                <a:cubicBezTo>
                  <a:pt x="46" y="56"/>
                  <a:pt x="46" y="56"/>
                  <a:pt x="46" y="56"/>
                </a:cubicBezTo>
                <a:cubicBezTo>
                  <a:pt x="67" y="130"/>
                  <a:pt x="67" y="130"/>
                  <a:pt x="67" y="130"/>
                </a:cubicBezTo>
                <a:cubicBezTo>
                  <a:pt x="13" y="56"/>
                  <a:pt x="13" y="56"/>
                  <a:pt x="13" y="56"/>
                </a:cubicBezTo>
                <a:cubicBezTo>
                  <a:pt x="13" y="56"/>
                  <a:pt x="13" y="56"/>
                  <a:pt x="13" y="56"/>
                </a:cubicBezTo>
                <a:close/>
                <a:moveTo>
                  <a:pt x="80" y="135"/>
                </a:moveTo>
                <a:cubicBezTo>
                  <a:pt x="56" y="56"/>
                  <a:pt x="56" y="56"/>
                  <a:pt x="56" y="56"/>
                </a:cubicBezTo>
                <a:cubicBezTo>
                  <a:pt x="104" y="56"/>
                  <a:pt x="104" y="56"/>
                  <a:pt x="104" y="56"/>
                </a:cubicBezTo>
                <a:cubicBezTo>
                  <a:pt x="80" y="135"/>
                  <a:pt x="80" y="135"/>
                  <a:pt x="80" y="135"/>
                </a:cubicBezTo>
                <a:cubicBezTo>
                  <a:pt x="80" y="135"/>
                  <a:pt x="80" y="135"/>
                  <a:pt x="80" y="135"/>
                </a:cubicBezTo>
                <a:close/>
                <a:moveTo>
                  <a:pt x="91" y="130"/>
                </a:moveTo>
                <a:cubicBezTo>
                  <a:pt x="113" y="56"/>
                  <a:pt x="113" y="56"/>
                  <a:pt x="113" y="56"/>
                </a:cubicBezTo>
                <a:cubicBezTo>
                  <a:pt x="146" y="56"/>
                  <a:pt x="146" y="56"/>
                  <a:pt x="146" y="56"/>
                </a:cubicBezTo>
                <a:cubicBezTo>
                  <a:pt x="91" y="130"/>
                  <a:pt x="91" y="130"/>
                  <a:pt x="91" y="130"/>
                </a:cubicBezTo>
                <a:cubicBezTo>
                  <a:pt x="91" y="130"/>
                  <a:pt x="91" y="130"/>
                  <a:pt x="91" y="130"/>
                </a:cubicBezTo>
                <a:close/>
                <a:moveTo>
                  <a:pt x="113" y="46"/>
                </a:moveTo>
                <a:cubicBezTo>
                  <a:pt x="98" y="9"/>
                  <a:pt x="98" y="9"/>
                  <a:pt x="98" y="9"/>
                </a:cubicBezTo>
                <a:cubicBezTo>
                  <a:pt x="126" y="9"/>
                  <a:pt x="126" y="9"/>
                  <a:pt x="126" y="9"/>
                </a:cubicBezTo>
                <a:cubicBezTo>
                  <a:pt x="148" y="46"/>
                  <a:pt x="148" y="46"/>
                  <a:pt x="148" y="46"/>
                </a:cubicBezTo>
                <a:cubicBezTo>
                  <a:pt x="113" y="46"/>
                  <a:pt x="113" y="46"/>
                  <a:pt x="113" y="46"/>
                </a:cubicBezTo>
                <a:cubicBezTo>
                  <a:pt x="113" y="46"/>
                  <a:pt x="113" y="46"/>
                  <a:pt x="113" y="46"/>
                </a:cubicBezTo>
                <a:close/>
                <a:moveTo>
                  <a:pt x="113" y="46"/>
                </a:moveTo>
                <a:cubicBezTo>
                  <a:pt x="113" y="46"/>
                  <a:pt x="113" y="46"/>
                  <a:pt x="113" y="46"/>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01" name="Google Shape;3301;p51"/>
          <p:cNvSpPr/>
          <p:nvPr/>
        </p:nvSpPr>
        <p:spPr>
          <a:xfrm>
            <a:off x="6804282" y="3011920"/>
            <a:ext cx="469174" cy="479207"/>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02" name="Google Shape;3302;p51"/>
          <p:cNvSpPr/>
          <p:nvPr/>
        </p:nvSpPr>
        <p:spPr>
          <a:xfrm>
            <a:off x="6918953" y="3128532"/>
            <a:ext cx="239834" cy="245981"/>
          </a:xfrm>
          <a:custGeom>
            <a:rect b="b" l="l" r="r" t="t"/>
            <a:pathLst>
              <a:path extrusionOk="0" h="160" w="156">
                <a:moveTo>
                  <a:pt x="93" y="45"/>
                </a:moveTo>
                <a:cubicBezTo>
                  <a:pt x="94" y="46"/>
                  <a:pt x="96" y="46"/>
                  <a:pt x="97" y="46"/>
                </a:cubicBezTo>
                <a:cubicBezTo>
                  <a:pt x="98" y="46"/>
                  <a:pt x="99" y="46"/>
                  <a:pt x="100" y="45"/>
                </a:cubicBezTo>
                <a:cubicBezTo>
                  <a:pt x="102" y="43"/>
                  <a:pt x="102" y="40"/>
                  <a:pt x="100" y="38"/>
                </a:cubicBezTo>
                <a:cubicBezTo>
                  <a:pt x="99" y="37"/>
                  <a:pt x="97" y="35"/>
                  <a:pt x="97" y="32"/>
                </a:cubicBezTo>
                <a:cubicBezTo>
                  <a:pt x="97" y="29"/>
                  <a:pt x="99" y="27"/>
                  <a:pt x="100" y="26"/>
                </a:cubicBezTo>
                <a:cubicBezTo>
                  <a:pt x="101" y="25"/>
                  <a:pt x="106" y="20"/>
                  <a:pt x="106" y="13"/>
                </a:cubicBezTo>
                <a:cubicBezTo>
                  <a:pt x="106" y="6"/>
                  <a:pt x="101" y="1"/>
                  <a:pt x="100" y="0"/>
                </a:cubicBezTo>
                <a:cubicBezTo>
                  <a:pt x="97" y="4"/>
                  <a:pt x="97" y="4"/>
                  <a:pt x="97" y="4"/>
                </a:cubicBezTo>
                <a:cubicBezTo>
                  <a:pt x="93" y="7"/>
                  <a:pt x="93" y="7"/>
                  <a:pt x="93" y="7"/>
                </a:cubicBezTo>
                <a:cubicBezTo>
                  <a:pt x="94" y="8"/>
                  <a:pt x="97" y="11"/>
                  <a:pt x="97" y="13"/>
                </a:cubicBezTo>
                <a:cubicBezTo>
                  <a:pt x="97" y="16"/>
                  <a:pt x="94" y="18"/>
                  <a:pt x="93" y="19"/>
                </a:cubicBezTo>
                <a:cubicBezTo>
                  <a:pt x="93" y="20"/>
                  <a:pt x="87" y="25"/>
                  <a:pt x="87" y="32"/>
                </a:cubicBezTo>
                <a:cubicBezTo>
                  <a:pt x="87" y="39"/>
                  <a:pt x="93" y="44"/>
                  <a:pt x="93" y="45"/>
                </a:cubicBezTo>
                <a:close/>
                <a:moveTo>
                  <a:pt x="65" y="45"/>
                </a:moveTo>
                <a:cubicBezTo>
                  <a:pt x="66" y="46"/>
                  <a:pt x="67" y="46"/>
                  <a:pt x="69" y="46"/>
                </a:cubicBezTo>
                <a:cubicBezTo>
                  <a:pt x="70" y="46"/>
                  <a:pt x="71" y="46"/>
                  <a:pt x="72" y="45"/>
                </a:cubicBezTo>
                <a:cubicBezTo>
                  <a:pt x="74" y="43"/>
                  <a:pt x="74" y="40"/>
                  <a:pt x="72" y="38"/>
                </a:cubicBezTo>
                <a:cubicBezTo>
                  <a:pt x="71" y="37"/>
                  <a:pt x="68" y="35"/>
                  <a:pt x="68" y="32"/>
                </a:cubicBezTo>
                <a:cubicBezTo>
                  <a:pt x="68" y="29"/>
                  <a:pt x="71" y="27"/>
                  <a:pt x="72" y="26"/>
                </a:cubicBezTo>
                <a:cubicBezTo>
                  <a:pt x="72" y="25"/>
                  <a:pt x="78" y="20"/>
                  <a:pt x="78" y="13"/>
                </a:cubicBezTo>
                <a:cubicBezTo>
                  <a:pt x="78" y="6"/>
                  <a:pt x="72" y="1"/>
                  <a:pt x="72" y="0"/>
                </a:cubicBezTo>
                <a:cubicBezTo>
                  <a:pt x="68" y="4"/>
                  <a:pt x="68" y="4"/>
                  <a:pt x="68" y="4"/>
                </a:cubicBezTo>
                <a:cubicBezTo>
                  <a:pt x="65" y="7"/>
                  <a:pt x="65" y="7"/>
                  <a:pt x="65" y="7"/>
                </a:cubicBezTo>
                <a:cubicBezTo>
                  <a:pt x="66" y="8"/>
                  <a:pt x="68" y="11"/>
                  <a:pt x="68" y="13"/>
                </a:cubicBezTo>
                <a:cubicBezTo>
                  <a:pt x="68" y="16"/>
                  <a:pt x="66" y="18"/>
                  <a:pt x="65" y="19"/>
                </a:cubicBezTo>
                <a:cubicBezTo>
                  <a:pt x="65" y="20"/>
                  <a:pt x="59" y="25"/>
                  <a:pt x="59" y="32"/>
                </a:cubicBezTo>
                <a:cubicBezTo>
                  <a:pt x="59" y="39"/>
                  <a:pt x="65" y="44"/>
                  <a:pt x="65" y="45"/>
                </a:cubicBezTo>
                <a:close/>
                <a:moveTo>
                  <a:pt x="37" y="45"/>
                </a:moveTo>
                <a:cubicBezTo>
                  <a:pt x="38" y="46"/>
                  <a:pt x="39" y="46"/>
                  <a:pt x="40" y="46"/>
                </a:cubicBezTo>
                <a:cubicBezTo>
                  <a:pt x="41" y="46"/>
                  <a:pt x="43" y="46"/>
                  <a:pt x="44" y="45"/>
                </a:cubicBezTo>
                <a:cubicBezTo>
                  <a:pt x="45" y="43"/>
                  <a:pt x="45" y="40"/>
                  <a:pt x="43" y="38"/>
                </a:cubicBezTo>
                <a:cubicBezTo>
                  <a:pt x="42" y="37"/>
                  <a:pt x="40" y="35"/>
                  <a:pt x="40" y="32"/>
                </a:cubicBezTo>
                <a:cubicBezTo>
                  <a:pt x="40" y="29"/>
                  <a:pt x="42" y="27"/>
                  <a:pt x="43" y="26"/>
                </a:cubicBezTo>
                <a:cubicBezTo>
                  <a:pt x="44" y="25"/>
                  <a:pt x="49" y="20"/>
                  <a:pt x="49" y="13"/>
                </a:cubicBezTo>
                <a:cubicBezTo>
                  <a:pt x="49" y="6"/>
                  <a:pt x="44" y="1"/>
                  <a:pt x="43" y="0"/>
                </a:cubicBezTo>
                <a:cubicBezTo>
                  <a:pt x="40" y="4"/>
                  <a:pt x="40" y="4"/>
                  <a:pt x="40" y="4"/>
                </a:cubicBezTo>
                <a:cubicBezTo>
                  <a:pt x="37" y="7"/>
                  <a:pt x="37" y="7"/>
                  <a:pt x="37" y="7"/>
                </a:cubicBezTo>
                <a:cubicBezTo>
                  <a:pt x="38" y="8"/>
                  <a:pt x="40" y="11"/>
                  <a:pt x="40" y="13"/>
                </a:cubicBezTo>
                <a:cubicBezTo>
                  <a:pt x="40" y="16"/>
                  <a:pt x="38" y="18"/>
                  <a:pt x="37" y="19"/>
                </a:cubicBezTo>
                <a:cubicBezTo>
                  <a:pt x="36" y="20"/>
                  <a:pt x="31" y="25"/>
                  <a:pt x="31" y="32"/>
                </a:cubicBezTo>
                <a:cubicBezTo>
                  <a:pt x="31" y="39"/>
                  <a:pt x="36" y="44"/>
                  <a:pt x="37" y="45"/>
                </a:cubicBezTo>
                <a:close/>
                <a:moveTo>
                  <a:pt x="150" y="71"/>
                </a:moveTo>
                <a:cubicBezTo>
                  <a:pt x="146" y="67"/>
                  <a:pt x="142" y="65"/>
                  <a:pt x="136" y="65"/>
                </a:cubicBezTo>
                <a:cubicBezTo>
                  <a:pt x="135" y="65"/>
                  <a:pt x="133" y="65"/>
                  <a:pt x="132" y="66"/>
                </a:cubicBezTo>
                <a:cubicBezTo>
                  <a:pt x="132" y="64"/>
                  <a:pt x="132" y="62"/>
                  <a:pt x="132" y="61"/>
                </a:cubicBezTo>
                <a:cubicBezTo>
                  <a:pt x="132" y="58"/>
                  <a:pt x="130" y="56"/>
                  <a:pt x="127" y="56"/>
                </a:cubicBezTo>
                <a:cubicBezTo>
                  <a:pt x="5" y="56"/>
                  <a:pt x="5" y="56"/>
                  <a:pt x="5" y="56"/>
                </a:cubicBezTo>
                <a:cubicBezTo>
                  <a:pt x="2" y="56"/>
                  <a:pt x="0" y="58"/>
                  <a:pt x="0" y="61"/>
                </a:cubicBezTo>
                <a:cubicBezTo>
                  <a:pt x="0" y="89"/>
                  <a:pt x="9" y="115"/>
                  <a:pt x="25" y="132"/>
                </a:cubicBezTo>
                <a:cubicBezTo>
                  <a:pt x="5" y="132"/>
                  <a:pt x="5" y="132"/>
                  <a:pt x="5" y="132"/>
                </a:cubicBezTo>
                <a:cubicBezTo>
                  <a:pt x="2" y="132"/>
                  <a:pt x="0" y="134"/>
                  <a:pt x="0" y="136"/>
                </a:cubicBezTo>
                <a:cubicBezTo>
                  <a:pt x="0" y="139"/>
                  <a:pt x="2" y="141"/>
                  <a:pt x="5" y="141"/>
                </a:cubicBezTo>
                <a:cubicBezTo>
                  <a:pt x="11" y="141"/>
                  <a:pt x="11" y="141"/>
                  <a:pt x="11" y="141"/>
                </a:cubicBezTo>
                <a:cubicBezTo>
                  <a:pt x="17" y="152"/>
                  <a:pt x="17" y="152"/>
                  <a:pt x="17" y="152"/>
                </a:cubicBezTo>
                <a:cubicBezTo>
                  <a:pt x="17" y="152"/>
                  <a:pt x="17" y="152"/>
                  <a:pt x="17" y="152"/>
                </a:cubicBezTo>
                <a:cubicBezTo>
                  <a:pt x="19" y="157"/>
                  <a:pt x="24" y="160"/>
                  <a:pt x="29" y="160"/>
                </a:cubicBezTo>
                <a:cubicBezTo>
                  <a:pt x="29" y="160"/>
                  <a:pt x="29" y="160"/>
                  <a:pt x="29" y="160"/>
                </a:cubicBezTo>
                <a:cubicBezTo>
                  <a:pt x="103" y="160"/>
                  <a:pt x="103" y="160"/>
                  <a:pt x="103" y="160"/>
                </a:cubicBezTo>
                <a:cubicBezTo>
                  <a:pt x="103" y="160"/>
                  <a:pt x="103" y="160"/>
                  <a:pt x="103" y="160"/>
                </a:cubicBezTo>
                <a:cubicBezTo>
                  <a:pt x="108" y="160"/>
                  <a:pt x="113" y="157"/>
                  <a:pt x="115" y="152"/>
                </a:cubicBezTo>
                <a:cubicBezTo>
                  <a:pt x="115" y="152"/>
                  <a:pt x="115" y="152"/>
                  <a:pt x="115" y="152"/>
                </a:cubicBezTo>
                <a:cubicBezTo>
                  <a:pt x="121" y="141"/>
                  <a:pt x="121" y="141"/>
                  <a:pt x="121" y="141"/>
                </a:cubicBezTo>
                <a:cubicBezTo>
                  <a:pt x="127" y="141"/>
                  <a:pt x="127" y="141"/>
                  <a:pt x="127" y="141"/>
                </a:cubicBezTo>
                <a:cubicBezTo>
                  <a:pt x="130" y="141"/>
                  <a:pt x="132" y="139"/>
                  <a:pt x="132" y="136"/>
                </a:cubicBezTo>
                <a:cubicBezTo>
                  <a:pt x="132" y="134"/>
                  <a:pt x="130" y="132"/>
                  <a:pt x="127" y="132"/>
                </a:cubicBezTo>
                <a:cubicBezTo>
                  <a:pt x="106" y="132"/>
                  <a:pt x="106" y="132"/>
                  <a:pt x="106" y="132"/>
                </a:cubicBezTo>
                <a:cubicBezTo>
                  <a:pt x="109" y="129"/>
                  <a:pt x="111" y="126"/>
                  <a:pt x="114" y="123"/>
                </a:cubicBezTo>
                <a:cubicBezTo>
                  <a:pt x="115" y="123"/>
                  <a:pt x="116" y="123"/>
                  <a:pt x="117" y="123"/>
                </a:cubicBezTo>
                <a:cubicBezTo>
                  <a:pt x="126" y="123"/>
                  <a:pt x="136" y="119"/>
                  <a:pt x="143" y="111"/>
                </a:cubicBezTo>
                <a:cubicBezTo>
                  <a:pt x="149" y="105"/>
                  <a:pt x="153" y="98"/>
                  <a:pt x="155" y="90"/>
                </a:cubicBezTo>
                <a:cubicBezTo>
                  <a:pt x="156" y="82"/>
                  <a:pt x="155" y="76"/>
                  <a:pt x="150" y="71"/>
                </a:cubicBezTo>
                <a:close/>
                <a:moveTo>
                  <a:pt x="110" y="141"/>
                </a:moveTo>
                <a:cubicBezTo>
                  <a:pt x="107" y="148"/>
                  <a:pt x="107" y="148"/>
                  <a:pt x="107" y="148"/>
                </a:cubicBezTo>
                <a:cubicBezTo>
                  <a:pt x="106" y="150"/>
                  <a:pt x="104" y="151"/>
                  <a:pt x="103" y="151"/>
                </a:cubicBezTo>
                <a:cubicBezTo>
                  <a:pt x="29" y="151"/>
                  <a:pt x="29" y="151"/>
                  <a:pt x="29" y="151"/>
                </a:cubicBezTo>
                <a:cubicBezTo>
                  <a:pt x="28" y="151"/>
                  <a:pt x="26" y="150"/>
                  <a:pt x="25" y="148"/>
                </a:cubicBezTo>
                <a:cubicBezTo>
                  <a:pt x="22" y="141"/>
                  <a:pt x="22" y="141"/>
                  <a:pt x="22" y="141"/>
                </a:cubicBezTo>
                <a:lnTo>
                  <a:pt x="110" y="141"/>
                </a:lnTo>
                <a:close/>
                <a:moveTo>
                  <a:pt x="108" y="114"/>
                </a:moveTo>
                <a:cubicBezTo>
                  <a:pt x="108" y="115"/>
                  <a:pt x="107" y="115"/>
                  <a:pt x="107" y="115"/>
                </a:cubicBezTo>
                <a:cubicBezTo>
                  <a:pt x="103" y="122"/>
                  <a:pt x="98" y="127"/>
                  <a:pt x="92" y="132"/>
                </a:cubicBezTo>
                <a:cubicBezTo>
                  <a:pt x="39" y="132"/>
                  <a:pt x="39" y="132"/>
                  <a:pt x="39" y="132"/>
                </a:cubicBezTo>
                <a:cubicBezTo>
                  <a:pt x="22" y="118"/>
                  <a:pt x="11" y="93"/>
                  <a:pt x="9" y="65"/>
                </a:cubicBezTo>
                <a:cubicBezTo>
                  <a:pt x="122" y="65"/>
                  <a:pt x="122" y="65"/>
                  <a:pt x="122" y="65"/>
                </a:cubicBezTo>
                <a:cubicBezTo>
                  <a:pt x="122" y="84"/>
                  <a:pt x="116" y="101"/>
                  <a:pt x="108" y="114"/>
                </a:cubicBezTo>
                <a:close/>
                <a:moveTo>
                  <a:pt x="146" y="89"/>
                </a:moveTo>
                <a:cubicBezTo>
                  <a:pt x="145" y="94"/>
                  <a:pt x="141" y="99"/>
                  <a:pt x="137" y="104"/>
                </a:cubicBezTo>
                <a:cubicBezTo>
                  <a:pt x="131" y="110"/>
                  <a:pt x="125" y="113"/>
                  <a:pt x="119" y="113"/>
                </a:cubicBezTo>
                <a:cubicBezTo>
                  <a:pt x="125" y="102"/>
                  <a:pt x="129" y="89"/>
                  <a:pt x="131" y="75"/>
                </a:cubicBezTo>
                <a:cubicBezTo>
                  <a:pt x="133" y="75"/>
                  <a:pt x="134" y="75"/>
                  <a:pt x="136" y="75"/>
                </a:cubicBezTo>
                <a:cubicBezTo>
                  <a:pt x="139" y="75"/>
                  <a:pt x="142" y="76"/>
                  <a:pt x="143" y="77"/>
                </a:cubicBezTo>
                <a:cubicBezTo>
                  <a:pt x="147" y="81"/>
                  <a:pt x="146" y="86"/>
                  <a:pt x="146" y="8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03" name="Google Shape;3303;p51"/>
          <p:cNvSpPr txBox="1"/>
          <p:nvPr/>
        </p:nvSpPr>
        <p:spPr>
          <a:xfrm>
            <a:off x="9942015" y="139238"/>
            <a:ext cx="2110286" cy="225126"/>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1000">
                <a:solidFill>
                  <a:schemeClr val="dk1"/>
                </a:solidFill>
                <a:latin typeface="DM Sans"/>
                <a:ea typeface="DM Sans"/>
                <a:cs typeface="DM Sans"/>
                <a:sym typeface="DM Sans"/>
              </a:rPr>
              <a:t>MINIMAL PRESENTATION</a:t>
            </a:r>
            <a:endParaRPr/>
          </a:p>
        </p:txBody>
      </p:sp>
      <p:sp>
        <p:nvSpPr>
          <p:cNvPr id="3304" name="Google Shape;3304;p51"/>
          <p:cNvSpPr txBox="1"/>
          <p:nvPr/>
        </p:nvSpPr>
        <p:spPr>
          <a:xfrm>
            <a:off x="472829" y="6498189"/>
            <a:ext cx="1961466" cy="220573"/>
          </a:xfrm>
          <a:prstGeom prst="rect">
            <a:avLst/>
          </a:prstGeom>
          <a:noFill/>
          <a:ln>
            <a:noFill/>
          </a:ln>
        </p:spPr>
        <p:txBody>
          <a:bodyPr anchorCtr="0" anchor="t" bIns="45700" lIns="91425" spcFirstLastPara="1" rIns="91425" wrap="square" tIns="45700">
            <a:spAutoFit/>
          </a:bodyPr>
          <a:lstStyle/>
          <a:p>
            <a:pPr indent="0" lvl="0" marL="0" marR="0" rtl="0" algn="l">
              <a:lnSpc>
                <a:spcPct val="111111"/>
              </a:lnSpc>
              <a:spcBef>
                <a:spcPts val="0"/>
              </a:spcBef>
              <a:spcAft>
                <a:spcPts val="0"/>
              </a:spcAft>
              <a:buNone/>
            </a:pPr>
            <a:r>
              <a:rPr lang="en-US" sz="900">
                <a:solidFill>
                  <a:schemeClr val="dk1"/>
                </a:solidFill>
                <a:latin typeface="DM Sans"/>
                <a:ea typeface="DM Sans"/>
                <a:cs typeface="DM Sans"/>
                <a:sym typeface="DM Sans"/>
              </a:rPr>
              <a:t>www.goldenpixelstudio.com</a:t>
            </a:r>
            <a:endParaRPr/>
          </a:p>
        </p:txBody>
      </p:sp>
      <p:grpSp>
        <p:nvGrpSpPr>
          <p:cNvPr id="3305" name="Google Shape;3305;p51"/>
          <p:cNvGrpSpPr/>
          <p:nvPr/>
        </p:nvGrpSpPr>
        <p:grpSpPr>
          <a:xfrm>
            <a:off x="10759745" y="2779707"/>
            <a:ext cx="1390104" cy="3605697"/>
            <a:chOff x="10759745" y="2779707"/>
            <a:chExt cx="1390104" cy="3605697"/>
          </a:xfrm>
        </p:grpSpPr>
        <p:sp>
          <p:nvSpPr>
            <p:cNvPr id="3306" name="Google Shape;3306;p51"/>
            <p:cNvSpPr/>
            <p:nvPr/>
          </p:nvSpPr>
          <p:spPr>
            <a:xfrm>
              <a:off x="10759745" y="277970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07" name="Google Shape;3307;p51"/>
            <p:cNvSpPr/>
            <p:nvPr/>
          </p:nvSpPr>
          <p:spPr>
            <a:xfrm>
              <a:off x="10909121" y="277970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08" name="Google Shape;3308;p51"/>
            <p:cNvSpPr/>
            <p:nvPr/>
          </p:nvSpPr>
          <p:spPr>
            <a:xfrm>
              <a:off x="11058497" y="277970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09" name="Google Shape;3309;p51"/>
            <p:cNvSpPr/>
            <p:nvPr/>
          </p:nvSpPr>
          <p:spPr>
            <a:xfrm>
              <a:off x="11207873" y="277970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10" name="Google Shape;3310;p51"/>
            <p:cNvSpPr/>
            <p:nvPr/>
          </p:nvSpPr>
          <p:spPr>
            <a:xfrm>
              <a:off x="11357249" y="277970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11" name="Google Shape;3311;p51"/>
            <p:cNvSpPr/>
            <p:nvPr/>
          </p:nvSpPr>
          <p:spPr>
            <a:xfrm>
              <a:off x="11506625" y="277970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12" name="Google Shape;3312;p51"/>
            <p:cNvSpPr/>
            <p:nvPr/>
          </p:nvSpPr>
          <p:spPr>
            <a:xfrm>
              <a:off x="11656001" y="277970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13" name="Google Shape;3313;p51"/>
            <p:cNvSpPr/>
            <p:nvPr/>
          </p:nvSpPr>
          <p:spPr>
            <a:xfrm>
              <a:off x="11805377" y="277970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14" name="Google Shape;3314;p51"/>
            <p:cNvSpPr/>
            <p:nvPr/>
          </p:nvSpPr>
          <p:spPr>
            <a:xfrm>
              <a:off x="11954753" y="277970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15" name="Google Shape;3315;p51"/>
            <p:cNvSpPr/>
            <p:nvPr/>
          </p:nvSpPr>
          <p:spPr>
            <a:xfrm>
              <a:off x="12104129" y="277970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16" name="Google Shape;3316;p51"/>
            <p:cNvSpPr/>
            <p:nvPr/>
          </p:nvSpPr>
          <p:spPr>
            <a:xfrm>
              <a:off x="10759745" y="293587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17" name="Google Shape;3317;p51"/>
            <p:cNvSpPr/>
            <p:nvPr/>
          </p:nvSpPr>
          <p:spPr>
            <a:xfrm>
              <a:off x="10909121" y="293587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18" name="Google Shape;3318;p51"/>
            <p:cNvSpPr/>
            <p:nvPr/>
          </p:nvSpPr>
          <p:spPr>
            <a:xfrm>
              <a:off x="11058497" y="293587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19" name="Google Shape;3319;p51"/>
            <p:cNvSpPr/>
            <p:nvPr/>
          </p:nvSpPr>
          <p:spPr>
            <a:xfrm>
              <a:off x="11207873" y="293587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20" name="Google Shape;3320;p51"/>
            <p:cNvSpPr/>
            <p:nvPr/>
          </p:nvSpPr>
          <p:spPr>
            <a:xfrm>
              <a:off x="11357249" y="293587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21" name="Google Shape;3321;p51"/>
            <p:cNvSpPr/>
            <p:nvPr/>
          </p:nvSpPr>
          <p:spPr>
            <a:xfrm>
              <a:off x="11506625" y="293587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22" name="Google Shape;3322;p51"/>
            <p:cNvSpPr/>
            <p:nvPr/>
          </p:nvSpPr>
          <p:spPr>
            <a:xfrm>
              <a:off x="11656001" y="293587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23" name="Google Shape;3323;p51"/>
            <p:cNvSpPr/>
            <p:nvPr/>
          </p:nvSpPr>
          <p:spPr>
            <a:xfrm>
              <a:off x="11805377" y="293587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24" name="Google Shape;3324;p51"/>
            <p:cNvSpPr/>
            <p:nvPr/>
          </p:nvSpPr>
          <p:spPr>
            <a:xfrm>
              <a:off x="11954753" y="293587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25" name="Google Shape;3325;p51"/>
            <p:cNvSpPr/>
            <p:nvPr/>
          </p:nvSpPr>
          <p:spPr>
            <a:xfrm>
              <a:off x="12104129" y="293587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26" name="Google Shape;3326;p51"/>
            <p:cNvSpPr/>
            <p:nvPr/>
          </p:nvSpPr>
          <p:spPr>
            <a:xfrm>
              <a:off x="10759745" y="309204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27" name="Google Shape;3327;p51"/>
            <p:cNvSpPr/>
            <p:nvPr/>
          </p:nvSpPr>
          <p:spPr>
            <a:xfrm>
              <a:off x="10909121" y="309204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28" name="Google Shape;3328;p51"/>
            <p:cNvSpPr/>
            <p:nvPr/>
          </p:nvSpPr>
          <p:spPr>
            <a:xfrm>
              <a:off x="11058497" y="309204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29" name="Google Shape;3329;p51"/>
            <p:cNvSpPr/>
            <p:nvPr/>
          </p:nvSpPr>
          <p:spPr>
            <a:xfrm>
              <a:off x="11207873" y="309204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30" name="Google Shape;3330;p51"/>
            <p:cNvSpPr/>
            <p:nvPr/>
          </p:nvSpPr>
          <p:spPr>
            <a:xfrm>
              <a:off x="11357249" y="309204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31" name="Google Shape;3331;p51"/>
            <p:cNvSpPr/>
            <p:nvPr/>
          </p:nvSpPr>
          <p:spPr>
            <a:xfrm>
              <a:off x="11506625" y="309204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32" name="Google Shape;3332;p51"/>
            <p:cNvSpPr/>
            <p:nvPr/>
          </p:nvSpPr>
          <p:spPr>
            <a:xfrm>
              <a:off x="11656001" y="309204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33" name="Google Shape;3333;p51"/>
            <p:cNvSpPr/>
            <p:nvPr/>
          </p:nvSpPr>
          <p:spPr>
            <a:xfrm>
              <a:off x="11805377" y="309204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34" name="Google Shape;3334;p51"/>
            <p:cNvSpPr/>
            <p:nvPr/>
          </p:nvSpPr>
          <p:spPr>
            <a:xfrm>
              <a:off x="11954753" y="309204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35" name="Google Shape;3335;p51"/>
            <p:cNvSpPr/>
            <p:nvPr/>
          </p:nvSpPr>
          <p:spPr>
            <a:xfrm>
              <a:off x="12104129" y="309204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36" name="Google Shape;3336;p51"/>
            <p:cNvSpPr/>
            <p:nvPr/>
          </p:nvSpPr>
          <p:spPr>
            <a:xfrm>
              <a:off x="10759745" y="324822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37" name="Google Shape;3337;p51"/>
            <p:cNvSpPr/>
            <p:nvPr/>
          </p:nvSpPr>
          <p:spPr>
            <a:xfrm>
              <a:off x="10909121" y="324822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38" name="Google Shape;3338;p51"/>
            <p:cNvSpPr/>
            <p:nvPr/>
          </p:nvSpPr>
          <p:spPr>
            <a:xfrm>
              <a:off x="11058497" y="324822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39" name="Google Shape;3339;p51"/>
            <p:cNvSpPr/>
            <p:nvPr/>
          </p:nvSpPr>
          <p:spPr>
            <a:xfrm>
              <a:off x="11207873" y="324822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40" name="Google Shape;3340;p51"/>
            <p:cNvSpPr/>
            <p:nvPr/>
          </p:nvSpPr>
          <p:spPr>
            <a:xfrm>
              <a:off x="11357249" y="324822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41" name="Google Shape;3341;p51"/>
            <p:cNvSpPr/>
            <p:nvPr/>
          </p:nvSpPr>
          <p:spPr>
            <a:xfrm>
              <a:off x="11506625" y="324822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42" name="Google Shape;3342;p51"/>
            <p:cNvSpPr/>
            <p:nvPr/>
          </p:nvSpPr>
          <p:spPr>
            <a:xfrm>
              <a:off x="11656001" y="324822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43" name="Google Shape;3343;p51"/>
            <p:cNvSpPr/>
            <p:nvPr/>
          </p:nvSpPr>
          <p:spPr>
            <a:xfrm>
              <a:off x="11805377" y="324822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44" name="Google Shape;3344;p51"/>
            <p:cNvSpPr/>
            <p:nvPr/>
          </p:nvSpPr>
          <p:spPr>
            <a:xfrm>
              <a:off x="11954753" y="324822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45" name="Google Shape;3345;p51"/>
            <p:cNvSpPr/>
            <p:nvPr/>
          </p:nvSpPr>
          <p:spPr>
            <a:xfrm>
              <a:off x="12104129" y="324822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46" name="Google Shape;3346;p51"/>
            <p:cNvSpPr/>
            <p:nvPr/>
          </p:nvSpPr>
          <p:spPr>
            <a:xfrm>
              <a:off x="10759745" y="340439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47" name="Google Shape;3347;p51"/>
            <p:cNvSpPr/>
            <p:nvPr/>
          </p:nvSpPr>
          <p:spPr>
            <a:xfrm>
              <a:off x="10909121" y="340439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48" name="Google Shape;3348;p51"/>
            <p:cNvSpPr/>
            <p:nvPr/>
          </p:nvSpPr>
          <p:spPr>
            <a:xfrm>
              <a:off x="11058497" y="340439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49" name="Google Shape;3349;p51"/>
            <p:cNvSpPr/>
            <p:nvPr/>
          </p:nvSpPr>
          <p:spPr>
            <a:xfrm>
              <a:off x="11207873" y="340439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50" name="Google Shape;3350;p51"/>
            <p:cNvSpPr/>
            <p:nvPr/>
          </p:nvSpPr>
          <p:spPr>
            <a:xfrm>
              <a:off x="11357249" y="340439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51" name="Google Shape;3351;p51"/>
            <p:cNvSpPr/>
            <p:nvPr/>
          </p:nvSpPr>
          <p:spPr>
            <a:xfrm>
              <a:off x="11506625" y="340439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52" name="Google Shape;3352;p51"/>
            <p:cNvSpPr/>
            <p:nvPr/>
          </p:nvSpPr>
          <p:spPr>
            <a:xfrm>
              <a:off x="11656001" y="340439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53" name="Google Shape;3353;p51"/>
            <p:cNvSpPr/>
            <p:nvPr/>
          </p:nvSpPr>
          <p:spPr>
            <a:xfrm>
              <a:off x="11805377" y="340439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54" name="Google Shape;3354;p51"/>
            <p:cNvSpPr/>
            <p:nvPr/>
          </p:nvSpPr>
          <p:spPr>
            <a:xfrm>
              <a:off x="11954753" y="340439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55" name="Google Shape;3355;p51"/>
            <p:cNvSpPr/>
            <p:nvPr/>
          </p:nvSpPr>
          <p:spPr>
            <a:xfrm>
              <a:off x="12104129" y="3404391"/>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56" name="Google Shape;3356;p51"/>
            <p:cNvSpPr/>
            <p:nvPr/>
          </p:nvSpPr>
          <p:spPr>
            <a:xfrm>
              <a:off x="10759745" y="356056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57" name="Google Shape;3357;p51"/>
            <p:cNvSpPr/>
            <p:nvPr/>
          </p:nvSpPr>
          <p:spPr>
            <a:xfrm>
              <a:off x="10909121" y="356056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58" name="Google Shape;3358;p51"/>
            <p:cNvSpPr/>
            <p:nvPr/>
          </p:nvSpPr>
          <p:spPr>
            <a:xfrm>
              <a:off x="11058497" y="356056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59" name="Google Shape;3359;p51"/>
            <p:cNvSpPr/>
            <p:nvPr/>
          </p:nvSpPr>
          <p:spPr>
            <a:xfrm>
              <a:off x="11207873" y="356056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60" name="Google Shape;3360;p51"/>
            <p:cNvSpPr/>
            <p:nvPr/>
          </p:nvSpPr>
          <p:spPr>
            <a:xfrm>
              <a:off x="11357249" y="356056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61" name="Google Shape;3361;p51"/>
            <p:cNvSpPr/>
            <p:nvPr/>
          </p:nvSpPr>
          <p:spPr>
            <a:xfrm>
              <a:off x="11506625" y="356056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62" name="Google Shape;3362;p51"/>
            <p:cNvSpPr/>
            <p:nvPr/>
          </p:nvSpPr>
          <p:spPr>
            <a:xfrm>
              <a:off x="11656001" y="356056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63" name="Google Shape;3363;p51"/>
            <p:cNvSpPr/>
            <p:nvPr/>
          </p:nvSpPr>
          <p:spPr>
            <a:xfrm>
              <a:off x="11805377" y="356056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64" name="Google Shape;3364;p51"/>
            <p:cNvSpPr/>
            <p:nvPr/>
          </p:nvSpPr>
          <p:spPr>
            <a:xfrm>
              <a:off x="11954753" y="356056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65" name="Google Shape;3365;p51"/>
            <p:cNvSpPr/>
            <p:nvPr/>
          </p:nvSpPr>
          <p:spPr>
            <a:xfrm>
              <a:off x="12104129" y="3560562"/>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66" name="Google Shape;3366;p51"/>
            <p:cNvSpPr/>
            <p:nvPr/>
          </p:nvSpPr>
          <p:spPr>
            <a:xfrm>
              <a:off x="10759745" y="37167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67" name="Google Shape;3367;p51"/>
            <p:cNvSpPr/>
            <p:nvPr/>
          </p:nvSpPr>
          <p:spPr>
            <a:xfrm>
              <a:off x="10909121" y="37167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68" name="Google Shape;3368;p51"/>
            <p:cNvSpPr/>
            <p:nvPr/>
          </p:nvSpPr>
          <p:spPr>
            <a:xfrm>
              <a:off x="11058497" y="37167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69" name="Google Shape;3369;p51"/>
            <p:cNvSpPr/>
            <p:nvPr/>
          </p:nvSpPr>
          <p:spPr>
            <a:xfrm>
              <a:off x="11207873" y="37167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70" name="Google Shape;3370;p51"/>
            <p:cNvSpPr/>
            <p:nvPr/>
          </p:nvSpPr>
          <p:spPr>
            <a:xfrm>
              <a:off x="11357249" y="37167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71" name="Google Shape;3371;p51"/>
            <p:cNvSpPr/>
            <p:nvPr/>
          </p:nvSpPr>
          <p:spPr>
            <a:xfrm>
              <a:off x="11506625" y="37167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72" name="Google Shape;3372;p51"/>
            <p:cNvSpPr/>
            <p:nvPr/>
          </p:nvSpPr>
          <p:spPr>
            <a:xfrm>
              <a:off x="11656001" y="37167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73" name="Google Shape;3373;p51"/>
            <p:cNvSpPr/>
            <p:nvPr/>
          </p:nvSpPr>
          <p:spPr>
            <a:xfrm>
              <a:off x="11805377" y="37167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74" name="Google Shape;3374;p51"/>
            <p:cNvSpPr/>
            <p:nvPr/>
          </p:nvSpPr>
          <p:spPr>
            <a:xfrm>
              <a:off x="11954753" y="37167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75" name="Google Shape;3375;p51"/>
            <p:cNvSpPr/>
            <p:nvPr/>
          </p:nvSpPr>
          <p:spPr>
            <a:xfrm>
              <a:off x="12104129" y="3716733"/>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76" name="Google Shape;3376;p51"/>
            <p:cNvSpPr/>
            <p:nvPr/>
          </p:nvSpPr>
          <p:spPr>
            <a:xfrm>
              <a:off x="10759745" y="38729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77" name="Google Shape;3377;p51"/>
            <p:cNvSpPr/>
            <p:nvPr/>
          </p:nvSpPr>
          <p:spPr>
            <a:xfrm>
              <a:off x="10909121" y="38729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78" name="Google Shape;3378;p51"/>
            <p:cNvSpPr/>
            <p:nvPr/>
          </p:nvSpPr>
          <p:spPr>
            <a:xfrm>
              <a:off x="11058497" y="38729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79" name="Google Shape;3379;p51"/>
            <p:cNvSpPr/>
            <p:nvPr/>
          </p:nvSpPr>
          <p:spPr>
            <a:xfrm>
              <a:off x="11207873" y="38729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80" name="Google Shape;3380;p51"/>
            <p:cNvSpPr/>
            <p:nvPr/>
          </p:nvSpPr>
          <p:spPr>
            <a:xfrm>
              <a:off x="11357249" y="38729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81" name="Google Shape;3381;p51"/>
            <p:cNvSpPr/>
            <p:nvPr/>
          </p:nvSpPr>
          <p:spPr>
            <a:xfrm>
              <a:off x="11506625" y="38729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82" name="Google Shape;3382;p51"/>
            <p:cNvSpPr/>
            <p:nvPr/>
          </p:nvSpPr>
          <p:spPr>
            <a:xfrm>
              <a:off x="11656001" y="38729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83" name="Google Shape;3383;p51"/>
            <p:cNvSpPr/>
            <p:nvPr/>
          </p:nvSpPr>
          <p:spPr>
            <a:xfrm>
              <a:off x="11805377" y="38729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84" name="Google Shape;3384;p51"/>
            <p:cNvSpPr/>
            <p:nvPr/>
          </p:nvSpPr>
          <p:spPr>
            <a:xfrm>
              <a:off x="11954753" y="38729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85" name="Google Shape;3385;p51"/>
            <p:cNvSpPr/>
            <p:nvPr/>
          </p:nvSpPr>
          <p:spPr>
            <a:xfrm>
              <a:off x="12104129" y="387290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86" name="Google Shape;3386;p51"/>
            <p:cNvSpPr/>
            <p:nvPr/>
          </p:nvSpPr>
          <p:spPr>
            <a:xfrm>
              <a:off x="10759745" y="40290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87" name="Google Shape;3387;p51"/>
            <p:cNvSpPr/>
            <p:nvPr/>
          </p:nvSpPr>
          <p:spPr>
            <a:xfrm>
              <a:off x="10909121" y="40290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88" name="Google Shape;3388;p51"/>
            <p:cNvSpPr/>
            <p:nvPr/>
          </p:nvSpPr>
          <p:spPr>
            <a:xfrm>
              <a:off x="11058497" y="40290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89" name="Google Shape;3389;p51"/>
            <p:cNvSpPr/>
            <p:nvPr/>
          </p:nvSpPr>
          <p:spPr>
            <a:xfrm>
              <a:off x="11207873" y="40290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90" name="Google Shape;3390;p51"/>
            <p:cNvSpPr/>
            <p:nvPr/>
          </p:nvSpPr>
          <p:spPr>
            <a:xfrm>
              <a:off x="11357249" y="40290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91" name="Google Shape;3391;p51"/>
            <p:cNvSpPr/>
            <p:nvPr/>
          </p:nvSpPr>
          <p:spPr>
            <a:xfrm>
              <a:off x="11506625" y="40290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92" name="Google Shape;3392;p51"/>
            <p:cNvSpPr/>
            <p:nvPr/>
          </p:nvSpPr>
          <p:spPr>
            <a:xfrm>
              <a:off x="11656001" y="40290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93" name="Google Shape;3393;p51"/>
            <p:cNvSpPr/>
            <p:nvPr/>
          </p:nvSpPr>
          <p:spPr>
            <a:xfrm>
              <a:off x="11805377" y="40290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94" name="Google Shape;3394;p51"/>
            <p:cNvSpPr/>
            <p:nvPr/>
          </p:nvSpPr>
          <p:spPr>
            <a:xfrm>
              <a:off x="11954753" y="40290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95" name="Google Shape;3395;p51"/>
            <p:cNvSpPr/>
            <p:nvPr/>
          </p:nvSpPr>
          <p:spPr>
            <a:xfrm>
              <a:off x="12104129" y="4029075"/>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96" name="Google Shape;3396;p51"/>
            <p:cNvSpPr/>
            <p:nvPr/>
          </p:nvSpPr>
          <p:spPr>
            <a:xfrm>
              <a:off x="10759745" y="41852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97" name="Google Shape;3397;p51"/>
            <p:cNvSpPr/>
            <p:nvPr/>
          </p:nvSpPr>
          <p:spPr>
            <a:xfrm>
              <a:off x="10909121" y="41852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98" name="Google Shape;3398;p51"/>
            <p:cNvSpPr/>
            <p:nvPr/>
          </p:nvSpPr>
          <p:spPr>
            <a:xfrm>
              <a:off x="11058497" y="41852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99" name="Google Shape;3399;p51"/>
            <p:cNvSpPr/>
            <p:nvPr/>
          </p:nvSpPr>
          <p:spPr>
            <a:xfrm>
              <a:off x="11207873" y="41852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00" name="Google Shape;3400;p51"/>
            <p:cNvSpPr/>
            <p:nvPr/>
          </p:nvSpPr>
          <p:spPr>
            <a:xfrm>
              <a:off x="11357249" y="41852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01" name="Google Shape;3401;p51"/>
            <p:cNvSpPr/>
            <p:nvPr/>
          </p:nvSpPr>
          <p:spPr>
            <a:xfrm>
              <a:off x="11506625" y="41852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02" name="Google Shape;3402;p51"/>
            <p:cNvSpPr/>
            <p:nvPr/>
          </p:nvSpPr>
          <p:spPr>
            <a:xfrm>
              <a:off x="11656001" y="41852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03" name="Google Shape;3403;p51"/>
            <p:cNvSpPr/>
            <p:nvPr/>
          </p:nvSpPr>
          <p:spPr>
            <a:xfrm>
              <a:off x="11805377" y="41852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04" name="Google Shape;3404;p51"/>
            <p:cNvSpPr/>
            <p:nvPr/>
          </p:nvSpPr>
          <p:spPr>
            <a:xfrm>
              <a:off x="11954753" y="41852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05" name="Google Shape;3405;p51"/>
            <p:cNvSpPr/>
            <p:nvPr/>
          </p:nvSpPr>
          <p:spPr>
            <a:xfrm>
              <a:off x="12104129" y="4185246"/>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06" name="Google Shape;3406;p51"/>
            <p:cNvSpPr/>
            <p:nvPr/>
          </p:nvSpPr>
          <p:spPr>
            <a:xfrm>
              <a:off x="10759745" y="43414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07" name="Google Shape;3407;p51"/>
            <p:cNvSpPr/>
            <p:nvPr/>
          </p:nvSpPr>
          <p:spPr>
            <a:xfrm>
              <a:off x="10909121" y="43414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08" name="Google Shape;3408;p51"/>
            <p:cNvSpPr/>
            <p:nvPr/>
          </p:nvSpPr>
          <p:spPr>
            <a:xfrm>
              <a:off x="11058497" y="43414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09" name="Google Shape;3409;p51"/>
            <p:cNvSpPr/>
            <p:nvPr/>
          </p:nvSpPr>
          <p:spPr>
            <a:xfrm>
              <a:off x="11207873" y="43414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10" name="Google Shape;3410;p51"/>
            <p:cNvSpPr/>
            <p:nvPr/>
          </p:nvSpPr>
          <p:spPr>
            <a:xfrm>
              <a:off x="11357249" y="43414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11" name="Google Shape;3411;p51"/>
            <p:cNvSpPr/>
            <p:nvPr/>
          </p:nvSpPr>
          <p:spPr>
            <a:xfrm>
              <a:off x="11506625" y="43414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12" name="Google Shape;3412;p51"/>
            <p:cNvSpPr/>
            <p:nvPr/>
          </p:nvSpPr>
          <p:spPr>
            <a:xfrm>
              <a:off x="11656001" y="43414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13" name="Google Shape;3413;p51"/>
            <p:cNvSpPr/>
            <p:nvPr/>
          </p:nvSpPr>
          <p:spPr>
            <a:xfrm>
              <a:off x="11805377" y="43414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14" name="Google Shape;3414;p51"/>
            <p:cNvSpPr/>
            <p:nvPr/>
          </p:nvSpPr>
          <p:spPr>
            <a:xfrm>
              <a:off x="11954753" y="43414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15" name="Google Shape;3415;p51"/>
            <p:cNvSpPr/>
            <p:nvPr/>
          </p:nvSpPr>
          <p:spPr>
            <a:xfrm>
              <a:off x="12104129" y="4341417"/>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16" name="Google Shape;3416;p51"/>
            <p:cNvSpPr/>
            <p:nvPr/>
          </p:nvSpPr>
          <p:spPr>
            <a:xfrm>
              <a:off x="10759745" y="44975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17" name="Google Shape;3417;p51"/>
            <p:cNvSpPr/>
            <p:nvPr/>
          </p:nvSpPr>
          <p:spPr>
            <a:xfrm>
              <a:off x="10909121" y="44975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18" name="Google Shape;3418;p51"/>
            <p:cNvSpPr/>
            <p:nvPr/>
          </p:nvSpPr>
          <p:spPr>
            <a:xfrm>
              <a:off x="11058497" y="44975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19" name="Google Shape;3419;p51"/>
            <p:cNvSpPr/>
            <p:nvPr/>
          </p:nvSpPr>
          <p:spPr>
            <a:xfrm>
              <a:off x="11207873" y="44975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20" name="Google Shape;3420;p51"/>
            <p:cNvSpPr/>
            <p:nvPr/>
          </p:nvSpPr>
          <p:spPr>
            <a:xfrm>
              <a:off x="11357249" y="44975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21" name="Google Shape;3421;p51"/>
            <p:cNvSpPr/>
            <p:nvPr/>
          </p:nvSpPr>
          <p:spPr>
            <a:xfrm>
              <a:off x="11506625" y="44975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22" name="Google Shape;3422;p51"/>
            <p:cNvSpPr/>
            <p:nvPr/>
          </p:nvSpPr>
          <p:spPr>
            <a:xfrm>
              <a:off x="11656001" y="44975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23" name="Google Shape;3423;p51"/>
            <p:cNvSpPr/>
            <p:nvPr/>
          </p:nvSpPr>
          <p:spPr>
            <a:xfrm>
              <a:off x="11805377" y="44975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24" name="Google Shape;3424;p51"/>
            <p:cNvSpPr/>
            <p:nvPr/>
          </p:nvSpPr>
          <p:spPr>
            <a:xfrm>
              <a:off x="11954753" y="44975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25" name="Google Shape;3425;p51"/>
            <p:cNvSpPr/>
            <p:nvPr/>
          </p:nvSpPr>
          <p:spPr>
            <a:xfrm>
              <a:off x="12104129" y="4497588"/>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26" name="Google Shape;3426;p51"/>
            <p:cNvSpPr/>
            <p:nvPr/>
          </p:nvSpPr>
          <p:spPr>
            <a:xfrm>
              <a:off x="10759745" y="46537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27" name="Google Shape;3427;p51"/>
            <p:cNvSpPr/>
            <p:nvPr/>
          </p:nvSpPr>
          <p:spPr>
            <a:xfrm>
              <a:off x="10909121" y="46537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28" name="Google Shape;3428;p51"/>
            <p:cNvSpPr/>
            <p:nvPr/>
          </p:nvSpPr>
          <p:spPr>
            <a:xfrm>
              <a:off x="11058497" y="46537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29" name="Google Shape;3429;p51"/>
            <p:cNvSpPr/>
            <p:nvPr/>
          </p:nvSpPr>
          <p:spPr>
            <a:xfrm>
              <a:off x="11207873" y="46537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30" name="Google Shape;3430;p51"/>
            <p:cNvSpPr/>
            <p:nvPr/>
          </p:nvSpPr>
          <p:spPr>
            <a:xfrm>
              <a:off x="11357249" y="46537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31" name="Google Shape;3431;p51"/>
            <p:cNvSpPr/>
            <p:nvPr/>
          </p:nvSpPr>
          <p:spPr>
            <a:xfrm>
              <a:off x="11506625" y="46537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32" name="Google Shape;3432;p51"/>
            <p:cNvSpPr/>
            <p:nvPr/>
          </p:nvSpPr>
          <p:spPr>
            <a:xfrm>
              <a:off x="11656001" y="46537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33" name="Google Shape;3433;p51"/>
            <p:cNvSpPr/>
            <p:nvPr/>
          </p:nvSpPr>
          <p:spPr>
            <a:xfrm>
              <a:off x="11805377" y="46537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34" name="Google Shape;3434;p51"/>
            <p:cNvSpPr/>
            <p:nvPr/>
          </p:nvSpPr>
          <p:spPr>
            <a:xfrm>
              <a:off x="11954753" y="46537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35" name="Google Shape;3435;p51"/>
            <p:cNvSpPr/>
            <p:nvPr/>
          </p:nvSpPr>
          <p:spPr>
            <a:xfrm>
              <a:off x="12104129" y="4653759"/>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36" name="Google Shape;3436;p51"/>
            <p:cNvSpPr/>
            <p:nvPr/>
          </p:nvSpPr>
          <p:spPr>
            <a:xfrm>
              <a:off x="10759745" y="4815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37" name="Google Shape;3437;p51"/>
            <p:cNvSpPr/>
            <p:nvPr/>
          </p:nvSpPr>
          <p:spPr>
            <a:xfrm>
              <a:off x="10909121" y="4815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38" name="Google Shape;3438;p51"/>
            <p:cNvSpPr/>
            <p:nvPr/>
          </p:nvSpPr>
          <p:spPr>
            <a:xfrm>
              <a:off x="11058497" y="4815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39" name="Google Shape;3439;p51"/>
            <p:cNvSpPr/>
            <p:nvPr/>
          </p:nvSpPr>
          <p:spPr>
            <a:xfrm>
              <a:off x="11207873" y="4815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40" name="Google Shape;3440;p51"/>
            <p:cNvSpPr/>
            <p:nvPr/>
          </p:nvSpPr>
          <p:spPr>
            <a:xfrm>
              <a:off x="11357249" y="4815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41" name="Google Shape;3441;p51"/>
            <p:cNvSpPr/>
            <p:nvPr/>
          </p:nvSpPr>
          <p:spPr>
            <a:xfrm>
              <a:off x="11506625" y="4815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42" name="Google Shape;3442;p51"/>
            <p:cNvSpPr/>
            <p:nvPr/>
          </p:nvSpPr>
          <p:spPr>
            <a:xfrm>
              <a:off x="11656001" y="4815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43" name="Google Shape;3443;p51"/>
            <p:cNvSpPr/>
            <p:nvPr/>
          </p:nvSpPr>
          <p:spPr>
            <a:xfrm>
              <a:off x="11805377" y="4815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44" name="Google Shape;3444;p51"/>
            <p:cNvSpPr/>
            <p:nvPr/>
          </p:nvSpPr>
          <p:spPr>
            <a:xfrm>
              <a:off x="11954753" y="4815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45" name="Google Shape;3445;p51"/>
            <p:cNvSpPr/>
            <p:nvPr/>
          </p:nvSpPr>
          <p:spPr>
            <a:xfrm>
              <a:off x="12104129" y="4815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46" name="Google Shape;3446;p51"/>
            <p:cNvSpPr/>
            <p:nvPr/>
          </p:nvSpPr>
          <p:spPr>
            <a:xfrm>
              <a:off x="10759745" y="4968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47" name="Google Shape;3447;p51"/>
            <p:cNvSpPr/>
            <p:nvPr/>
          </p:nvSpPr>
          <p:spPr>
            <a:xfrm>
              <a:off x="10909121" y="4968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48" name="Google Shape;3448;p51"/>
            <p:cNvSpPr/>
            <p:nvPr/>
          </p:nvSpPr>
          <p:spPr>
            <a:xfrm>
              <a:off x="11058497" y="4968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49" name="Google Shape;3449;p51"/>
            <p:cNvSpPr/>
            <p:nvPr/>
          </p:nvSpPr>
          <p:spPr>
            <a:xfrm>
              <a:off x="11207873" y="4968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50" name="Google Shape;3450;p51"/>
            <p:cNvSpPr/>
            <p:nvPr/>
          </p:nvSpPr>
          <p:spPr>
            <a:xfrm>
              <a:off x="11357249" y="4968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51" name="Google Shape;3451;p51"/>
            <p:cNvSpPr/>
            <p:nvPr/>
          </p:nvSpPr>
          <p:spPr>
            <a:xfrm>
              <a:off x="11506625" y="4968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52" name="Google Shape;3452;p51"/>
            <p:cNvSpPr/>
            <p:nvPr/>
          </p:nvSpPr>
          <p:spPr>
            <a:xfrm>
              <a:off x="11656001" y="4968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53" name="Google Shape;3453;p51"/>
            <p:cNvSpPr/>
            <p:nvPr/>
          </p:nvSpPr>
          <p:spPr>
            <a:xfrm>
              <a:off x="11805377" y="4968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54" name="Google Shape;3454;p51"/>
            <p:cNvSpPr/>
            <p:nvPr/>
          </p:nvSpPr>
          <p:spPr>
            <a:xfrm>
              <a:off x="11954753" y="4968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55" name="Google Shape;3455;p51"/>
            <p:cNvSpPr/>
            <p:nvPr/>
          </p:nvSpPr>
          <p:spPr>
            <a:xfrm>
              <a:off x="12104129" y="4968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56" name="Google Shape;3456;p51"/>
            <p:cNvSpPr/>
            <p:nvPr/>
          </p:nvSpPr>
          <p:spPr>
            <a:xfrm>
              <a:off x="10759745" y="5120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57" name="Google Shape;3457;p51"/>
            <p:cNvSpPr/>
            <p:nvPr/>
          </p:nvSpPr>
          <p:spPr>
            <a:xfrm>
              <a:off x="10909121" y="5120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58" name="Google Shape;3458;p51"/>
            <p:cNvSpPr/>
            <p:nvPr/>
          </p:nvSpPr>
          <p:spPr>
            <a:xfrm>
              <a:off x="11058497" y="5120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59" name="Google Shape;3459;p51"/>
            <p:cNvSpPr/>
            <p:nvPr/>
          </p:nvSpPr>
          <p:spPr>
            <a:xfrm>
              <a:off x="11207873" y="5120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60" name="Google Shape;3460;p51"/>
            <p:cNvSpPr/>
            <p:nvPr/>
          </p:nvSpPr>
          <p:spPr>
            <a:xfrm>
              <a:off x="11357249" y="5120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61" name="Google Shape;3461;p51"/>
            <p:cNvSpPr/>
            <p:nvPr/>
          </p:nvSpPr>
          <p:spPr>
            <a:xfrm>
              <a:off x="11506625" y="5120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62" name="Google Shape;3462;p51"/>
            <p:cNvSpPr/>
            <p:nvPr/>
          </p:nvSpPr>
          <p:spPr>
            <a:xfrm>
              <a:off x="11656001" y="5120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63" name="Google Shape;3463;p51"/>
            <p:cNvSpPr/>
            <p:nvPr/>
          </p:nvSpPr>
          <p:spPr>
            <a:xfrm>
              <a:off x="11805377" y="5120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64" name="Google Shape;3464;p51"/>
            <p:cNvSpPr/>
            <p:nvPr/>
          </p:nvSpPr>
          <p:spPr>
            <a:xfrm>
              <a:off x="11954753" y="5120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65" name="Google Shape;3465;p51"/>
            <p:cNvSpPr/>
            <p:nvPr/>
          </p:nvSpPr>
          <p:spPr>
            <a:xfrm>
              <a:off x="12104129" y="5120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66" name="Google Shape;3466;p51"/>
            <p:cNvSpPr/>
            <p:nvPr/>
          </p:nvSpPr>
          <p:spPr>
            <a:xfrm>
              <a:off x="10759745" y="5272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67" name="Google Shape;3467;p51"/>
            <p:cNvSpPr/>
            <p:nvPr/>
          </p:nvSpPr>
          <p:spPr>
            <a:xfrm>
              <a:off x="10909121" y="5272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68" name="Google Shape;3468;p51"/>
            <p:cNvSpPr/>
            <p:nvPr/>
          </p:nvSpPr>
          <p:spPr>
            <a:xfrm>
              <a:off x="11058497" y="5272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69" name="Google Shape;3469;p51"/>
            <p:cNvSpPr/>
            <p:nvPr/>
          </p:nvSpPr>
          <p:spPr>
            <a:xfrm>
              <a:off x="11207873" y="5272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70" name="Google Shape;3470;p51"/>
            <p:cNvSpPr/>
            <p:nvPr/>
          </p:nvSpPr>
          <p:spPr>
            <a:xfrm>
              <a:off x="11357249" y="5272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71" name="Google Shape;3471;p51"/>
            <p:cNvSpPr/>
            <p:nvPr/>
          </p:nvSpPr>
          <p:spPr>
            <a:xfrm>
              <a:off x="11506625" y="5272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72" name="Google Shape;3472;p51"/>
            <p:cNvSpPr/>
            <p:nvPr/>
          </p:nvSpPr>
          <p:spPr>
            <a:xfrm>
              <a:off x="11656001" y="5272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73" name="Google Shape;3473;p51"/>
            <p:cNvSpPr/>
            <p:nvPr/>
          </p:nvSpPr>
          <p:spPr>
            <a:xfrm>
              <a:off x="11805377" y="5272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74" name="Google Shape;3474;p51"/>
            <p:cNvSpPr/>
            <p:nvPr/>
          </p:nvSpPr>
          <p:spPr>
            <a:xfrm>
              <a:off x="11954753" y="5272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75" name="Google Shape;3475;p51"/>
            <p:cNvSpPr/>
            <p:nvPr/>
          </p:nvSpPr>
          <p:spPr>
            <a:xfrm>
              <a:off x="12104129" y="5272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76" name="Google Shape;3476;p51"/>
            <p:cNvSpPr/>
            <p:nvPr/>
          </p:nvSpPr>
          <p:spPr>
            <a:xfrm>
              <a:off x="10759745" y="5425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77" name="Google Shape;3477;p51"/>
            <p:cNvSpPr/>
            <p:nvPr/>
          </p:nvSpPr>
          <p:spPr>
            <a:xfrm>
              <a:off x="10909121" y="5425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78" name="Google Shape;3478;p51"/>
            <p:cNvSpPr/>
            <p:nvPr/>
          </p:nvSpPr>
          <p:spPr>
            <a:xfrm>
              <a:off x="11058497" y="5425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79" name="Google Shape;3479;p51"/>
            <p:cNvSpPr/>
            <p:nvPr/>
          </p:nvSpPr>
          <p:spPr>
            <a:xfrm>
              <a:off x="11207873" y="5425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80" name="Google Shape;3480;p51"/>
            <p:cNvSpPr/>
            <p:nvPr/>
          </p:nvSpPr>
          <p:spPr>
            <a:xfrm>
              <a:off x="11357249" y="5425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81" name="Google Shape;3481;p51"/>
            <p:cNvSpPr/>
            <p:nvPr/>
          </p:nvSpPr>
          <p:spPr>
            <a:xfrm>
              <a:off x="11506625" y="5425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82" name="Google Shape;3482;p51"/>
            <p:cNvSpPr/>
            <p:nvPr/>
          </p:nvSpPr>
          <p:spPr>
            <a:xfrm>
              <a:off x="11656001" y="5425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83" name="Google Shape;3483;p51"/>
            <p:cNvSpPr/>
            <p:nvPr/>
          </p:nvSpPr>
          <p:spPr>
            <a:xfrm>
              <a:off x="11805377" y="5425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84" name="Google Shape;3484;p51"/>
            <p:cNvSpPr/>
            <p:nvPr/>
          </p:nvSpPr>
          <p:spPr>
            <a:xfrm>
              <a:off x="11954753" y="5425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85" name="Google Shape;3485;p51"/>
            <p:cNvSpPr/>
            <p:nvPr/>
          </p:nvSpPr>
          <p:spPr>
            <a:xfrm>
              <a:off x="12104129" y="5425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86" name="Google Shape;3486;p51"/>
            <p:cNvSpPr/>
            <p:nvPr/>
          </p:nvSpPr>
          <p:spPr>
            <a:xfrm>
              <a:off x="10759745" y="5577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87" name="Google Shape;3487;p51"/>
            <p:cNvSpPr/>
            <p:nvPr/>
          </p:nvSpPr>
          <p:spPr>
            <a:xfrm>
              <a:off x="10909121" y="5577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88" name="Google Shape;3488;p51"/>
            <p:cNvSpPr/>
            <p:nvPr/>
          </p:nvSpPr>
          <p:spPr>
            <a:xfrm>
              <a:off x="11058497" y="5577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89" name="Google Shape;3489;p51"/>
            <p:cNvSpPr/>
            <p:nvPr/>
          </p:nvSpPr>
          <p:spPr>
            <a:xfrm>
              <a:off x="11207873" y="5577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90" name="Google Shape;3490;p51"/>
            <p:cNvSpPr/>
            <p:nvPr/>
          </p:nvSpPr>
          <p:spPr>
            <a:xfrm>
              <a:off x="11357249" y="5577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91" name="Google Shape;3491;p51"/>
            <p:cNvSpPr/>
            <p:nvPr/>
          </p:nvSpPr>
          <p:spPr>
            <a:xfrm>
              <a:off x="11506625" y="5577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92" name="Google Shape;3492;p51"/>
            <p:cNvSpPr/>
            <p:nvPr/>
          </p:nvSpPr>
          <p:spPr>
            <a:xfrm>
              <a:off x="11656001" y="5577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93" name="Google Shape;3493;p51"/>
            <p:cNvSpPr/>
            <p:nvPr/>
          </p:nvSpPr>
          <p:spPr>
            <a:xfrm>
              <a:off x="11805377" y="5577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94" name="Google Shape;3494;p51"/>
            <p:cNvSpPr/>
            <p:nvPr/>
          </p:nvSpPr>
          <p:spPr>
            <a:xfrm>
              <a:off x="11954753" y="5577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95" name="Google Shape;3495;p51"/>
            <p:cNvSpPr/>
            <p:nvPr/>
          </p:nvSpPr>
          <p:spPr>
            <a:xfrm>
              <a:off x="12104129" y="5577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96" name="Google Shape;3496;p51"/>
            <p:cNvSpPr/>
            <p:nvPr/>
          </p:nvSpPr>
          <p:spPr>
            <a:xfrm>
              <a:off x="10759745" y="5730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97" name="Google Shape;3497;p51"/>
            <p:cNvSpPr/>
            <p:nvPr/>
          </p:nvSpPr>
          <p:spPr>
            <a:xfrm>
              <a:off x="10909121" y="5730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98" name="Google Shape;3498;p51"/>
            <p:cNvSpPr/>
            <p:nvPr/>
          </p:nvSpPr>
          <p:spPr>
            <a:xfrm>
              <a:off x="11058497" y="5730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99" name="Google Shape;3499;p51"/>
            <p:cNvSpPr/>
            <p:nvPr/>
          </p:nvSpPr>
          <p:spPr>
            <a:xfrm>
              <a:off x="11207873" y="5730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00" name="Google Shape;3500;p51"/>
            <p:cNvSpPr/>
            <p:nvPr/>
          </p:nvSpPr>
          <p:spPr>
            <a:xfrm>
              <a:off x="11357249" y="5730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01" name="Google Shape;3501;p51"/>
            <p:cNvSpPr/>
            <p:nvPr/>
          </p:nvSpPr>
          <p:spPr>
            <a:xfrm>
              <a:off x="11506625" y="5730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02" name="Google Shape;3502;p51"/>
            <p:cNvSpPr/>
            <p:nvPr/>
          </p:nvSpPr>
          <p:spPr>
            <a:xfrm>
              <a:off x="11656001" y="5730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03" name="Google Shape;3503;p51"/>
            <p:cNvSpPr/>
            <p:nvPr/>
          </p:nvSpPr>
          <p:spPr>
            <a:xfrm>
              <a:off x="11805377" y="5730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04" name="Google Shape;3504;p51"/>
            <p:cNvSpPr/>
            <p:nvPr/>
          </p:nvSpPr>
          <p:spPr>
            <a:xfrm>
              <a:off x="11954753" y="5730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05" name="Google Shape;3505;p51"/>
            <p:cNvSpPr/>
            <p:nvPr/>
          </p:nvSpPr>
          <p:spPr>
            <a:xfrm>
              <a:off x="12104129" y="57300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06" name="Google Shape;3506;p51"/>
            <p:cNvSpPr/>
            <p:nvPr/>
          </p:nvSpPr>
          <p:spPr>
            <a:xfrm>
              <a:off x="10759745" y="5882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07" name="Google Shape;3507;p51"/>
            <p:cNvSpPr/>
            <p:nvPr/>
          </p:nvSpPr>
          <p:spPr>
            <a:xfrm>
              <a:off x="10909121" y="5882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08" name="Google Shape;3508;p51"/>
            <p:cNvSpPr/>
            <p:nvPr/>
          </p:nvSpPr>
          <p:spPr>
            <a:xfrm>
              <a:off x="11058497" y="5882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09" name="Google Shape;3509;p51"/>
            <p:cNvSpPr/>
            <p:nvPr/>
          </p:nvSpPr>
          <p:spPr>
            <a:xfrm>
              <a:off x="11207873" y="5882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10" name="Google Shape;3510;p51"/>
            <p:cNvSpPr/>
            <p:nvPr/>
          </p:nvSpPr>
          <p:spPr>
            <a:xfrm>
              <a:off x="11357249" y="5882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11" name="Google Shape;3511;p51"/>
            <p:cNvSpPr/>
            <p:nvPr/>
          </p:nvSpPr>
          <p:spPr>
            <a:xfrm>
              <a:off x="11506625" y="5882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12" name="Google Shape;3512;p51"/>
            <p:cNvSpPr/>
            <p:nvPr/>
          </p:nvSpPr>
          <p:spPr>
            <a:xfrm>
              <a:off x="11656001" y="5882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13" name="Google Shape;3513;p51"/>
            <p:cNvSpPr/>
            <p:nvPr/>
          </p:nvSpPr>
          <p:spPr>
            <a:xfrm>
              <a:off x="11805377" y="5882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14" name="Google Shape;3514;p51"/>
            <p:cNvSpPr/>
            <p:nvPr/>
          </p:nvSpPr>
          <p:spPr>
            <a:xfrm>
              <a:off x="11954753" y="5882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15" name="Google Shape;3515;p51"/>
            <p:cNvSpPr/>
            <p:nvPr/>
          </p:nvSpPr>
          <p:spPr>
            <a:xfrm>
              <a:off x="12104129" y="58824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16" name="Google Shape;3516;p51"/>
            <p:cNvSpPr/>
            <p:nvPr/>
          </p:nvSpPr>
          <p:spPr>
            <a:xfrm>
              <a:off x="10759745" y="6034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17" name="Google Shape;3517;p51"/>
            <p:cNvSpPr/>
            <p:nvPr/>
          </p:nvSpPr>
          <p:spPr>
            <a:xfrm>
              <a:off x="10909121" y="6034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18" name="Google Shape;3518;p51"/>
            <p:cNvSpPr/>
            <p:nvPr/>
          </p:nvSpPr>
          <p:spPr>
            <a:xfrm>
              <a:off x="11058497" y="6034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19" name="Google Shape;3519;p51"/>
            <p:cNvSpPr/>
            <p:nvPr/>
          </p:nvSpPr>
          <p:spPr>
            <a:xfrm>
              <a:off x="11207873" y="6034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20" name="Google Shape;3520;p51"/>
            <p:cNvSpPr/>
            <p:nvPr/>
          </p:nvSpPr>
          <p:spPr>
            <a:xfrm>
              <a:off x="11357249" y="6034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21" name="Google Shape;3521;p51"/>
            <p:cNvSpPr/>
            <p:nvPr/>
          </p:nvSpPr>
          <p:spPr>
            <a:xfrm>
              <a:off x="11506625" y="6034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22" name="Google Shape;3522;p51"/>
            <p:cNvSpPr/>
            <p:nvPr/>
          </p:nvSpPr>
          <p:spPr>
            <a:xfrm>
              <a:off x="11656001" y="6034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23" name="Google Shape;3523;p51"/>
            <p:cNvSpPr/>
            <p:nvPr/>
          </p:nvSpPr>
          <p:spPr>
            <a:xfrm>
              <a:off x="11805377" y="6034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24" name="Google Shape;3524;p51"/>
            <p:cNvSpPr/>
            <p:nvPr/>
          </p:nvSpPr>
          <p:spPr>
            <a:xfrm>
              <a:off x="11954753" y="6034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25" name="Google Shape;3525;p51"/>
            <p:cNvSpPr/>
            <p:nvPr/>
          </p:nvSpPr>
          <p:spPr>
            <a:xfrm>
              <a:off x="12104129" y="60348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26" name="Google Shape;3526;p51"/>
            <p:cNvSpPr/>
            <p:nvPr/>
          </p:nvSpPr>
          <p:spPr>
            <a:xfrm>
              <a:off x="10759745" y="6187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27" name="Google Shape;3527;p51"/>
            <p:cNvSpPr/>
            <p:nvPr/>
          </p:nvSpPr>
          <p:spPr>
            <a:xfrm>
              <a:off x="10909121" y="6187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28" name="Google Shape;3528;p51"/>
            <p:cNvSpPr/>
            <p:nvPr/>
          </p:nvSpPr>
          <p:spPr>
            <a:xfrm>
              <a:off x="11058497" y="6187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29" name="Google Shape;3529;p51"/>
            <p:cNvSpPr/>
            <p:nvPr/>
          </p:nvSpPr>
          <p:spPr>
            <a:xfrm>
              <a:off x="11207873" y="6187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30" name="Google Shape;3530;p51"/>
            <p:cNvSpPr/>
            <p:nvPr/>
          </p:nvSpPr>
          <p:spPr>
            <a:xfrm>
              <a:off x="11357249" y="6187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31" name="Google Shape;3531;p51"/>
            <p:cNvSpPr/>
            <p:nvPr/>
          </p:nvSpPr>
          <p:spPr>
            <a:xfrm>
              <a:off x="11506625" y="6187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32" name="Google Shape;3532;p51"/>
            <p:cNvSpPr/>
            <p:nvPr/>
          </p:nvSpPr>
          <p:spPr>
            <a:xfrm>
              <a:off x="11656001" y="6187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33" name="Google Shape;3533;p51"/>
            <p:cNvSpPr/>
            <p:nvPr/>
          </p:nvSpPr>
          <p:spPr>
            <a:xfrm>
              <a:off x="11805377" y="6187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34" name="Google Shape;3534;p51"/>
            <p:cNvSpPr/>
            <p:nvPr/>
          </p:nvSpPr>
          <p:spPr>
            <a:xfrm>
              <a:off x="11954753" y="6187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35" name="Google Shape;3535;p51"/>
            <p:cNvSpPr/>
            <p:nvPr/>
          </p:nvSpPr>
          <p:spPr>
            <a:xfrm>
              <a:off x="12104129" y="61872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36" name="Google Shape;3536;p51"/>
            <p:cNvSpPr/>
            <p:nvPr/>
          </p:nvSpPr>
          <p:spPr>
            <a:xfrm>
              <a:off x="10759745" y="6339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37" name="Google Shape;3537;p51"/>
            <p:cNvSpPr/>
            <p:nvPr/>
          </p:nvSpPr>
          <p:spPr>
            <a:xfrm>
              <a:off x="10909121" y="6339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38" name="Google Shape;3538;p51"/>
            <p:cNvSpPr/>
            <p:nvPr/>
          </p:nvSpPr>
          <p:spPr>
            <a:xfrm>
              <a:off x="11058497" y="6339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39" name="Google Shape;3539;p51"/>
            <p:cNvSpPr/>
            <p:nvPr/>
          </p:nvSpPr>
          <p:spPr>
            <a:xfrm>
              <a:off x="11207873" y="6339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40" name="Google Shape;3540;p51"/>
            <p:cNvSpPr/>
            <p:nvPr/>
          </p:nvSpPr>
          <p:spPr>
            <a:xfrm>
              <a:off x="11357249" y="6339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41" name="Google Shape;3541;p51"/>
            <p:cNvSpPr/>
            <p:nvPr/>
          </p:nvSpPr>
          <p:spPr>
            <a:xfrm>
              <a:off x="11506625" y="6339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42" name="Google Shape;3542;p51"/>
            <p:cNvSpPr/>
            <p:nvPr/>
          </p:nvSpPr>
          <p:spPr>
            <a:xfrm>
              <a:off x="11656001" y="6339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43" name="Google Shape;3543;p51"/>
            <p:cNvSpPr/>
            <p:nvPr/>
          </p:nvSpPr>
          <p:spPr>
            <a:xfrm>
              <a:off x="11805377" y="6339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44" name="Google Shape;3544;p51"/>
            <p:cNvSpPr/>
            <p:nvPr/>
          </p:nvSpPr>
          <p:spPr>
            <a:xfrm>
              <a:off x="11954753" y="6339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45" name="Google Shape;3545;p51"/>
            <p:cNvSpPr/>
            <p:nvPr/>
          </p:nvSpPr>
          <p:spPr>
            <a:xfrm>
              <a:off x="12104129" y="6339684"/>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3546" name="Google Shape;3546;p51"/>
          <p:cNvSpPr txBox="1"/>
          <p:nvPr/>
        </p:nvSpPr>
        <p:spPr>
          <a:xfrm>
            <a:off x="10355580" y="6498189"/>
            <a:ext cx="1696721" cy="220573"/>
          </a:xfrm>
          <a:prstGeom prst="rect">
            <a:avLst/>
          </a:prstGeom>
          <a:noFill/>
          <a:ln>
            <a:noFill/>
          </a:ln>
        </p:spPr>
        <p:txBody>
          <a:bodyPr anchorCtr="0" anchor="t" bIns="45700" lIns="91425" spcFirstLastPara="1" rIns="91425" wrap="square" tIns="45700">
            <a:spAutoFit/>
          </a:bodyPr>
          <a:lstStyle/>
          <a:p>
            <a:pPr indent="0" lvl="0" marL="0" marR="0" rtl="0" algn="r">
              <a:lnSpc>
                <a:spcPct val="111111"/>
              </a:lnSpc>
              <a:spcBef>
                <a:spcPts val="0"/>
              </a:spcBef>
              <a:spcAft>
                <a:spcPts val="0"/>
              </a:spcAft>
              <a:buNone/>
            </a:pPr>
            <a:r>
              <a:rPr lang="en-US" sz="900">
                <a:solidFill>
                  <a:schemeClr val="dk1"/>
                </a:solidFill>
                <a:latin typeface="DM Sans"/>
                <a:ea typeface="DM Sans"/>
                <a:cs typeface="DM Sans"/>
                <a:sym typeface="DM Sans"/>
              </a:rPr>
              <a:t>DATE. DD/MM/YYYY</a:t>
            </a:r>
            <a:endParaRPr/>
          </a:p>
        </p:txBody>
      </p:sp>
      <p:sp>
        <p:nvSpPr>
          <p:cNvPr id="3547" name="Google Shape;3547;p51"/>
          <p:cNvSpPr/>
          <p:nvPr>
            <p:ph idx="2" type="pic"/>
          </p:nvPr>
        </p:nvSpPr>
        <p:spPr>
          <a:xfrm>
            <a:off x="5268682" y="3744686"/>
            <a:ext cx="6451778" cy="3113314"/>
          </a:xfrm>
          <a:prstGeom prst="rect">
            <a:avLst/>
          </a:prstGeom>
          <a:noFill/>
          <a:ln>
            <a:noFill/>
          </a:ln>
        </p:spPr>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2" name="Shape 3552"/>
        <p:cNvGrpSpPr/>
        <p:nvPr/>
      </p:nvGrpSpPr>
      <p:grpSpPr>
        <a:xfrm>
          <a:off x="0" y="0"/>
          <a:ext cx="0" cy="0"/>
          <a:chOff x="0" y="0"/>
          <a:chExt cx="0" cy="0"/>
        </a:xfrm>
      </p:grpSpPr>
      <p:sp>
        <p:nvSpPr>
          <p:cNvPr id="3553" name="Google Shape;3553;p52"/>
          <p:cNvSpPr/>
          <p:nvPr/>
        </p:nvSpPr>
        <p:spPr>
          <a:xfrm rot="-2574888">
            <a:off x="9136423" y="3752828"/>
            <a:ext cx="1462293" cy="1462291"/>
          </a:xfrm>
          <a:prstGeom prst="blockArc">
            <a:avLst>
              <a:gd fmla="val 16260665" name="adj1"/>
              <a:gd fmla="val 18944323" name="adj2"/>
              <a:gd fmla="val 12092" name="adj3"/>
            </a:avLst>
          </a:prstGeom>
          <a:solidFill>
            <a:srgbClr val="E8F0F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554" name="Google Shape;3554;p52"/>
          <p:cNvSpPr/>
          <p:nvPr/>
        </p:nvSpPr>
        <p:spPr>
          <a:xfrm rot="9768660">
            <a:off x="9138393" y="3757435"/>
            <a:ext cx="1462293" cy="1462291"/>
          </a:xfrm>
          <a:prstGeom prst="blockArc">
            <a:avLst>
              <a:gd fmla="val 16260665" name="adj1"/>
              <a:gd fmla="val 21525283" name="adj2"/>
              <a:gd fmla="val 12364"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555" name="Google Shape;3555;p52"/>
          <p:cNvSpPr/>
          <p:nvPr/>
        </p:nvSpPr>
        <p:spPr>
          <a:xfrm>
            <a:off x="9155344" y="3753787"/>
            <a:ext cx="1462293" cy="1462291"/>
          </a:xfrm>
          <a:prstGeom prst="blockArc">
            <a:avLst>
              <a:gd fmla="val 16260665" name="adj1"/>
              <a:gd fmla="val 4577829" name="adj2"/>
              <a:gd fmla="val 12722" name="adj3"/>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556" name="Google Shape;3556;p52"/>
          <p:cNvSpPr/>
          <p:nvPr/>
        </p:nvSpPr>
        <p:spPr>
          <a:xfrm rot="-6637114">
            <a:off x="9148652" y="3757373"/>
            <a:ext cx="1438452" cy="1438451"/>
          </a:xfrm>
          <a:prstGeom prst="blockArc">
            <a:avLst>
              <a:gd fmla="val 16260665" name="adj1"/>
              <a:gd fmla="val 20365242" name="adj2"/>
              <a:gd fmla="val 11494" name="adj3"/>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557" name="Google Shape;3557;p52"/>
          <p:cNvSpPr/>
          <p:nvPr/>
        </p:nvSpPr>
        <p:spPr>
          <a:xfrm>
            <a:off x="-17490" y="1651000"/>
            <a:ext cx="7366086" cy="5207000"/>
          </a:xfrm>
          <a:prstGeom prst="rect">
            <a:avLst/>
          </a:prstGeom>
          <a:solidFill>
            <a:srgbClr val="F2F2F2">
              <a:alpha val="85882"/>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58" name="Google Shape;3558;p52"/>
          <p:cNvSpPr txBox="1"/>
          <p:nvPr/>
        </p:nvSpPr>
        <p:spPr>
          <a:xfrm>
            <a:off x="471538" y="625558"/>
            <a:ext cx="4303661"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The </a:t>
            </a:r>
            <a:r>
              <a:rPr lang="en-US" sz="4000">
                <a:solidFill>
                  <a:schemeClr val="dk1"/>
                </a:solidFill>
                <a:latin typeface="DM Sans"/>
                <a:ea typeface="DM Sans"/>
                <a:cs typeface="DM Sans"/>
                <a:sym typeface="DM Sans"/>
              </a:rPr>
              <a:t>Products</a:t>
            </a:r>
            <a:endParaRPr/>
          </a:p>
        </p:txBody>
      </p:sp>
      <p:cxnSp>
        <p:nvCxnSpPr>
          <p:cNvPr id="3559" name="Google Shape;3559;p52"/>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3560" name="Google Shape;3560;p52"/>
          <p:cNvSpPr txBox="1"/>
          <p:nvPr/>
        </p:nvSpPr>
        <p:spPr>
          <a:xfrm>
            <a:off x="10843229" y="3732965"/>
            <a:ext cx="1172173" cy="38183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45%</a:t>
            </a:r>
            <a:endParaRPr/>
          </a:p>
        </p:txBody>
      </p:sp>
      <p:sp>
        <p:nvSpPr>
          <p:cNvPr id="3561" name="Google Shape;3561;p52"/>
          <p:cNvSpPr txBox="1"/>
          <p:nvPr/>
        </p:nvSpPr>
        <p:spPr>
          <a:xfrm>
            <a:off x="9343071" y="5891921"/>
            <a:ext cx="1172173" cy="38183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35%</a:t>
            </a:r>
            <a:endParaRPr/>
          </a:p>
        </p:txBody>
      </p:sp>
      <p:sp>
        <p:nvSpPr>
          <p:cNvPr id="3562" name="Google Shape;3562;p52"/>
          <p:cNvSpPr txBox="1"/>
          <p:nvPr/>
        </p:nvSpPr>
        <p:spPr>
          <a:xfrm>
            <a:off x="9025375" y="3172977"/>
            <a:ext cx="1172173" cy="38183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15%</a:t>
            </a:r>
            <a:endParaRPr/>
          </a:p>
        </p:txBody>
      </p:sp>
      <p:sp>
        <p:nvSpPr>
          <p:cNvPr id="3563" name="Google Shape;3563;p52"/>
          <p:cNvSpPr txBox="1"/>
          <p:nvPr/>
        </p:nvSpPr>
        <p:spPr>
          <a:xfrm>
            <a:off x="8062042" y="4394195"/>
            <a:ext cx="936070" cy="38183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25%</a:t>
            </a:r>
            <a:endParaRPr/>
          </a:p>
        </p:txBody>
      </p:sp>
      <p:sp>
        <p:nvSpPr>
          <p:cNvPr id="3564" name="Google Shape;3564;p52"/>
          <p:cNvSpPr/>
          <p:nvPr/>
        </p:nvSpPr>
        <p:spPr>
          <a:xfrm>
            <a:off x="8674089" y="4397387"/>
            <a:ext cx="407976" cy="23999"/>
          </a:xfrm>
          <a:custGeom>
            <a:rect b="b" l="l" r="r" t="t"/>
            <a:pathLst>
              <a:path extrusionOk="0" h="25400" w="431800">
                <a:moveTo>
                  <a:pt x="431800" y="0"/>
                </a:moveTo>
                <a:lnTo>
                  <a:pt x="0" y="25400"/>
                </a:lnTo>
              </a:path>
            </a:pathLst>
          </a:custGeom>
          <a:no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65" name="Google Shape;3565;p52"/>
          <p:cNvSpPr/>
          <p:nvPr/>
        </p:nvSpPr>
        <p:spPr>
          <a:xfrm>
            <a:off x="9278783" y="3429000"/>
            <a:ext cx="251985" cy="419973"/>
          </a:xfrm>
          <a:custGeom>
            <a:rect b="b" l="l" r="r" t="t"/>
            <a:pathLst>
              <a:path extrusionOk="0" h="444500" w="266700">
                <a:moveTo>
                  <a:pt x="266700" y="444500"/>
                </a:moveTo>
                <a:lnTo>
                  <a:pt x="0" y="0"/>
                </a:lnTo>
                <a:lnTo>
                  <a:pt x="0" y="0"/>
                </a:lnTo>
              </a:path>
            </a:pathLst>
          </a:custGeom>
          <a:no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66" name="Google Shape;3566;p52"/>
          <p:cNvSpPr/>
          <p:nvPr/>
        </p:nvSpPr>
        <p:spPr>
          <a:xfrm>
            <a:off x="10534472" y="4003752"/>
            <a:ext cx="350979" cy="458970"/>
          </a:xfrm>
          <a:custGeom>
            <a:rect b="b" l="l" r="r" t="t"/>
            <a:pathLst>
              <a:path extrusionOk="0" h="485775" w="371475">
                <a:moveTo>
                  <a:pt x="0" y="485775"/>
                </a:moveTo>
                <a:lnTo>
                  <a:pt x="371475" y="0"/>
                </a:lnTo>
              </a:path>
            </a:pathLst>
          </a:custGeom>
          <a:no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67" name="Google Shape;3567;p52"/>
          <p:cNvSpPr/>
          <p:nvPr/>
        </p:nvSpPr>
        <p:spPr>
          <a:xfrm>
            <a:off x="9502134" y="5124071"/>
            <a:ext cx="23999" cy="599963"/>
          </a:xfrm>
          <a:custGeom>
            <a:rect b="b" l="l" r="r" t="t"/>
            <a:pathLst>
              <a:path extrusionOk="0" h="635000" w="25400">
                <a:moveTo>
                  <a:pt x="0" y="0"/>
                </a:moveTo>
                <a:lnTo>
                  <a:pt x="25400" y="635000"/>
                </a:lnTo>
              </a:path>
            </a:pathLst>
          </a:custGeom>
          <a:no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68" name="Google Shape;3568;p52"/>
          <p:cNvSpPr txBox="1"/>
          <p:nvPr/>
        </p:nvSpPr>
        <p:spPr>
          <a:xfrm>
            <a:off x="8051635" y="1661886"/>
            <a:ext cx="2931218" cy="993990"/>
          </a:xfrm>
          <a:prstGeom prst="rect">
            <a:avLst/>
          </a:prstGeom>
          <a:noFill/>
          <a:ln>
            <a:noFill/>
          </a:ln>
        </p:spPr>
        <p:txBody>
          <a:bodyPr anchorCtr="0" anchor="t" bIns="45700" lIns="91425" spcFirstLastPara="1" rIns="91425" wrap="square" tIns="45700">
            <a:spAutoFit/>
          </a:bodyPr>
          <a:lstStyle/>
          <a:p>
            <a:pPr indent="0" lvl="0" marL="0" marR="0" rtl="0" algn="l">
              <a:lnSpc>
                <a:spcPct val="133333"/>
              </a:lnSpc>
              <a:spcBef>
                <a:spcPts val="0"/>
              </a:spcBef>
              <a:spcAft>
                <a:spcPts val="0"/>
              </a:spcAft>
              <a:buNone/>
            </a:pPr>
            <a:r>
              <a:rPr lang="en-US" sz="1800">
                <a:solidFill>
                  <a:schemeClr val="dk1"/>
                </a:solidFill>
                <a:latin typeface="Inter"/>
                <a:ea typeface="Inter"/>
                <a:cs typeface="Inter"/>
                <a:sym typeface="Inter"/>
              </a:rPr>
              <a:t>Creative Idea Marketing is Better for Other Marketing</a:t>
            </a:r>
            <a:endParaRPr sz="2800">
              <a:solidFill>
                <a:schemeClr val="dk1"/>
              </a:solidFill>
              <a:latin typeface="Inter"/>
              <a:ea typeface="Inter"/>
              <a:cs typeface="Inter"/>
              <a:sym typeface="Inter"/>
            </a:endParaRPr>
          </a:p>
        </p:txBody>
      </p:sp>
      <p:sp>
        <p:nvSpPr>
          <p:cNvPr id="3569" name="Google Shape;3569;p52"/>
          <p:cNvSpPr txBox="1"/>
          <p:nvPr/>
        </p:nvSpPr>
        <p:spPr>
          <a:xfrm>
            <a:off x="536499" y="5356273"/>
            <a:ext cx="1865877" cy="2718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400">
                <a:solidFill>
                  <a:schemeClr val="dk1"/>
                </a:solidFill>
                <a:latin typeface="Inter"/>
                <a:ea typeface="Inter"/>
                <a:cs typeface="Inter"/>
                <a:sym typeface="Inter"/>
              </a:rPr>
              <a:t>Adverting</a:t>
            </a:r>
            <a:endParaRPr sz="2000">
              <a:solidFill>
                <a:schemeClr val="dk1"/>
              </a:solidFill>
              <a:latin typeface="Inter"/>
              <a:ea typeface="Inter"/>
              <a:cs typeface="Inter"/>
              <a:sym typeface="Inter"/>
            </a:endParaRPr>
          </a:p>
        </p:txBody>
      </p:sp>
      <p:sp>
        <p:nvSpPr>
          <p:cNvPr id="3570" name="Google Shape;3570;p52"/>
          <p:cNvSpPr txBox="1"/>
          <p:nvPr/>
        </p:nvSpPr>
        <p:spPr>
          <a:xfrm>
            <a:off x="520500" y="5668155"/>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3571" name="Google Shape;3571;p52"/>
          <p:cNvSpPr txBox="1"/>
          <p:nvPr/>
        </p:nvSpPr>
        <p:spPr>
          <a:xfrm>
            <a:off x="2755419" y="5356273"/>
            <a:ext cx="1901371" cy="2718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400">
                <a:solidFill>
                  <a:schemeClr val="dk1"/>
                </a:solidFill>
                <a:latin typeface="Inter"/>
                <a:ea typeface="Inter"/>
                <a:cs typeface="Inter"/>
                <a:sym typeface="Inter"/>
              </a:rPr>
              <a:t>Deep Learning</a:t>
            </a:r>
            <a:endParaRPr sz="2000">
              <a:solidFill>
                <a:schemeClr val="dk1"/>
              </a:solidFill>
              <a:latin typeface="Inter"/>
              <a:ea typeface="Inter"/>
              <a:cs typeface="Inter"/>
              <a:sym typeface="Inter"/>
            </a:endParaRPr>
          </a:p>
        </p:txBody>
      </p:sp>
      <p:sp>
        <p:nvSpPr>
          <p:cNvPr id="3572" name="Google Shape;3572;p52"/>
          <p:cNvSpPr txBox="1"/>
          <p:nvPr/>
        </p:nvSpPr>
        <p:spPr>
          <a:xfrm>
            <a:off x="2767542" y="5668155"/>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3573" name="Google Shape;3573;p52"/>
          <p:cNvSpPr txBox="1"/>
          <p:nvPr/>
        </p:nvSpPr>
        <p:spPr>
          <a:xfrm>
            <a:off x="5017196" y="5356273"/>
            <a:ext cx="1824812" cy="2718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400">
                <a:solidFill>
                  <a:schemeClr val="dk1"/>
                </a:solidFill>
                <a:latin typeface="Inter"/>
                <a:ea typeface="Inter"/>
                <a:cs typeface="Inter"/>
                <a:sym typeface="Inter"/>
              </a:rPr>
              <a:t>Subscription</a:t>
            </a:r>
            <a:endParaRPr sz="2000">
              <a:solidFill>
                <a:schemeClr val="dk1"/>
              </a:solidFill>
              <a:latin typeface="Inter"/>
              <a:ea typeface="Inter"/>
              <a:cs typeface="Inter"/>
              <a:sym typeface="Inter"/>
            </a:endParaRPr>
          </a:p>
        </p:txBody>
      </p:sp>
      <p:sp>
        <p:nvSpPr>
          <p:cNvPr id="3574" name="Google Shape;3574;p52"/>
          <p:cNvSpPr txBox="1"/>
          <p:nvPr/>
        </p:nvSpPr>
        <p:spPr>
          <a:xfrm>
            <a:off x="5026598" y="5668155"/>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3575" name="Google Shape;3575;p52"/>
          <p:cNvSpPr txBox="1"/>
          <p:nvPr/>
        </p:nvSpPr>
        <p:spPr>
          <a:xfrm>
            <a:off x="489099" y="2334103"/>
            <a:ext cx="3305852" cy="539250"/>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Pitch – Deck Executive Summary Typography</a:t>
            </a:r>
            <a:endParaRPr sz="2000">
              <a:solidFill>
                <a:schemeClr val="dk1"/>
              </a:solidFill>
              <a:latin typeface="Inter"/>
              <a:ea typeface="Inter"/>
              <a:cs typeface="Inter"/>
              <a:sym typeface="Inter"/>
            </a:endParaRPr>
          </a:p>
        </p:txBody>
      </p:sp>
      <p:sp>
        <p:nvSpPr>
          <p:cNvPr id="3576" name="Google Shape;3576;p52"/>
          <p:cNvSpPr txBox="1"/>
          <p:nvPr/>
        </p:nvSpPr>
        <p:spPr>
          <a:xfrm>
            <a:off x="9438634" y="4344083"/>
            <a:ext cx="896316" cy="32316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800">
                <a:solidFill>
                  <a:schemeClr val="dk1"/>
                </a:solidFill>
                <a:latin typeface="Inter"/>
                <a:ea typeface="Inter"/>
                <a:cs typeface="Inter"/>
                <a:sym typeface="Inter"/>
              </a:rPr>
              <a:t>245%</a:t>
            </a:r>
            <a:endParaRPr sz="2800">
              <a:solidFill>
                <a:schemeClr val="dk1"/>
              </a:solidFill>
              <a:latin typeface="Inter"/>
              <a:ea typeface="Inter"/>
              <a:cs typeface="Inter"/>
              <a:sym typeface="Inter"/>
            </a:endParaRPr>
          </a:p>
        </p:txBody>
      </p:sp>
      <p:sp>
        <p:nvSpPr>
          <p:cNvPr id="3577" name="Google Shape;3577;p52"/>
          <p:cNvSpPr/>
          <p:nvPr>
            <p:ph idx="2" type="pic"/>
          </p:nvPr>
        </p:nvSpPr>
        <p:spPr>
          <a:xfrm>
            <a:off x="5107097" y="3327661"/>
            <a:ext cx="1676400" cy="1676401"/>
          </a:xfrm>
          <a:prstGeom prst="rect">
            <a:avLst/>
          </a:prstGeom>
          <a:noFill/>
          <a:ln>
            <a:noFill/>
          </a:ln>
        </p:spPr>
      </p:sp>
      <p:sp>
        <p:nvSpPr>
          <p:cNvPr id="3578" name="Google Shape;3578;p52"/>
          <p:cNvSpPr/>
          <p:nvPr>
            <p:ph idx="3" type="pic"/>
          </p:nvPr>
        </p:nvSpPr>
        <p:spPr>
          <a:xfrm>
            <a:off x="2853037" y="3327661"/>
            <a:ext cx="1676400" cy="1676401"/>
          </a:xfrm>
          <a:prstGeom prst="rect">
            <a:avLst/>
          </a:prstGeom>
          <a:noFill/>
          <a:ln>
            <a:noFill/>
          </a:ln>
        </p:spPr>
      </p:sp>
      <p:sp>
        <p:nvSpPr>
          <p:cNvPr id="3579" name="Google Shape;3579;p52"/>
          <p:cNvSpPr/>
          <p:nvPr>
            <p:ph idx="4" type="pic"/>
          </p:nvPr>
        </p:nvSpPr>
        <p:spPr>
          <a:xfrm>
            <a:off x="598975" y="3327661"/>
            <a:ext cx="1676400" cy="1676401"/>
          </a:xfrm>
          <a:prstGeom prst="rect">
            <a:avLst/>
          </a:prstGeom>
          <a:noFill/>
          <a:ln>
            <a:noFill/>
          </a:ln>
        </p:spPr>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4" name="Shape 3584"/>
        <p:cNvGrpSpPr/>
        <p:nvPr/>
      </p:nvGrpSpPr>
      <p:grpSpPr>
        <a:xfrm>
          <a:off x="0" y="0"/>
          <a:ext cx="0" cy="0"/>
          <a:chOff x="0" y="0"/>
          <a:chExt cx="0" cy="0"/>
        </a:xfrm>
      </p:grpSpPr>
      <p:grpSp>
        <p:nvGrpSpPr>
          <p:cNvPr id="3585" name="Google Shape;3585;p53"/>
          <p:cNvGrpSpPr/>
          <p:nvPr/>
        </p:nvGrpSpPr>
        <p:grpSpPr>
          <a:xfrm>
            <a:off x="9594188" y="2111907"/>
            <a:ext cx="2585112" cy="2544450"/>
            <a:chOff x="1197328" y="1402710"/>
            <a:chExt cx="2585112" cy="2544450"/>
          </a:xfrm>
        </p:grpSpPr>
        <p:grpSp>
          <p:nvGrpSpPr>
            <p:cNvPr id="3586" name="Google Shape;3586;p53"/>
            <p:cNvGrpSpPr/>
            <p:nvPr/>
          </p:nvGrpSpPr>
          <p:grpSpPr>
            <a:xfrm>
              <a:off x="1197328" y="1402710"/>
              <a:ext cx="2585112" cy="45720"/>
              <a:chOff x="1202690" y="1488440"/>
              <a:chExt cx="2585112" cy="45720"/>
            </a:xfrm>
          </p:grpSpPr>
          <p:sp>
            <p:nvSpPr>
              <p:cNvPr id="3587" name="Google Shape;3587;p53"/>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88" name="Google Shape;3588;p53"/>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89" name="Google Shape;3589;p53"/>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90" name="Google Shape;3590;p53"/>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91" name="Google Shape;3591;p53"/>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92" name="Google Shape;3592;p53"/>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93" name="Google Shape;3593;p53"/>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94" name="Google Shape;3594;p53"/>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95" name="Google Shape;3595;p53"/>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96" name="Google Shape;3596;p53"/>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97" name="Google Shape;3597;p53"/>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98" name="Google Shape;3598;p53"/>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99" name="Google Shape;3599;p53"/>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00" name="Google Shape;3600;p53"/>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01" name="Google Shape;3601;p53"/>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02" name="Google Shape;3602;p53"/>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03" name="Google Shape;3603;p53"/>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04" name="Google Shape;3604;p53"/>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605" name="Google Shape;3605;p53"/>
            <p:cNvGrpSpPr/>
            <p:nvPr/>
          </p:nvGrpSpPr>
          <p:grpSpPr>
            <a:xfrm>
              <a:off x="1197328" y="1558881"/>
              <a:ext cx="2585112" cy="45720"/>
              <a:chOff x="1202690" y="1488440"/>
              <a:chExt cx="2585112" cy="45720"/>
            </a:xfrm>
          </p:grpSpPr>
          <p:sp>
            <p:nvSpPr>
              <p:cNvPr id="3606" name="Google Shape;3606;p53"/>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07" name="Google Shape;3607;p53"/>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08" name="Google Shape;3608;p53"/>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09" name="Google Shape;3609;p53"/>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10" name="Google Shape;3610;p53"/>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11" name="Google Shape;3611;p53"/>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12" name="Google Shape;3612;p53"/>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13" name="Google Shape;3613;p53"/>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14" name="Google Shape;3614;p53"/>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15" name="Google Shape;3615;p53"/>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16" name="Google Shape;3616;p53"/>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17" name="Google Shape;3617;p53"/>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18" name="Google Shape;3618;p53"/>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19" name="Google Shape;3619;p53"/>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20" name="Google Shape;3620;p53"/>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21" name="Google Shape;3621;p53"/>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22" name="Google Shape;3622;p53"/>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23" name="Google Shape;3623;p53"/>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624" name="Google Shape;3624;p53"/>
            <p:cNvGrpSpPr/>
            <p:nvPr/>
          </p:nvGrpSpPr>
          <p:grpSpPr>
            <a:xfrm>
              <a:off x="1197328" y="1715052"/>
              <a:ext cx="2585112" cy="45720"/>
              <a:chOff x="1202690" y="1488440"/>
              <a:chExt cx="2585112" cy="45720"/>
            </a:xfrm>
          </p:grpSpPr>
          <p:sp>
            <p:nvSpPr>
              <p:cNvPr id="3625" name="Google Shape;3625;p53"/>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26" name="Google Shape;3626;p53"/>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27" name="Google Shape;3627;p53"/>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28" name="Google Shape;3628;p53"/>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29" name="Google Shape;3629;p53"/>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30" name="Google Shape;3630;p53"/>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31" name="Google Shape;3631;p53"/>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32" name="Google Shape;3632;p53"/>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33" name="Google Shape;3633;p53"/>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34" name="Google Shape;3634;p53"/>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35" name="Google Shape;3635;p53"/>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36" name="Google Shape;3636;p53"/>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37" name="Google Shape;3637;p53"/>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38" name="Google Shape;3638;p53"/>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39" name="Google Shape;3639;p53"/>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40" name="Google Shape;3640;p53"/>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41" name="Google Shape;3641;p53"/>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42" name="Google Shape;3642;p53"/>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643" name="Google Shape;3643;p53"/>
            <p:cNvGrpSpPr/>
            <p:nvPr/>
          </p:nvGrpSpPr>
          <p:grpSpPr>
            <a:xfrm>
              <a:off x="1197328" y="1871223"/>
              <a:ext cx="2585112" cy="45720"/>
              <a:chOff x="1202690" y="1488440"/>
              <a:chExt cx="2585112" cy="45720"/>
            </a:xfrm>
          </p:grpSpPr>
          <p:sp>
            <p:nvSpPr>
              <p:cNvPr id="3644" name="Google Shape;3644;p53"/>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45" name="Google Shape;3645;p53"/>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46" name="Google Shape;3646;p53"/>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47" name="Google Shape;3647;p53"/>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48" name="Google Shape;3648;p53"/>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49" name="Google Shape;3649;p53"/>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50" name="Google Shape;3650;p53"/>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51" name="Google Shape;3651;p53"/>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52" name="Google Shape;3652;p53"/>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53" name="Google Shape;3653;p53"/>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54" name="Google Shape;3654;p53"/>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55" name="Google Shape;3655;p53"/>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56" name="Google Shape;3656;p53"/>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57" name="Google Shape;3657;p53"/>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58" name="Google Shape;3658;p53"/>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59" name="Google Shape;3659;p53"/>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60" name="Google Shape;3660;p53"/>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61" name="Google Shape;3661;p53"/>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662" name="Google Shape;3662;p53"/>
            <p:cNvGrpSpPr/>
            <p:nvPr/>
          </p:nvGrpSpPr>
          <p:grpSpPr>
            <a:xfrm>
              <a:off x="1197328" y="2027394"/>
              <a:ext cx="2585112" cy="45720"/>
              <a:chOff x="1202690" y="1488440"/>
              <a:chExt cx="2585112" cy="45720"/>
            </a:xfrm>
          </p:grpSpPr>
          <p:sp>
            <p:nvSpPr>
              <p:cNvPr id="3663" name="Google Shape;3663;p53"/>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64" name="Google Shape;3664;p53"/>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65" name="Google Shape;3665;p53"/>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66" name="Google Shape;3666;p53"/>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67" name="Google Shape;3667;p53"/>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68" name="Google Shape;3668;p53"/>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69" name="Google Shape;3669;p53"/>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70" name="Google Shape;3670;p53"/>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71" name="Google Shape;3671;p53"/>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72" name="Google Shape;3672;p53"/>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73" name="Google Shape;3673;p53"/>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74" name="Google Shape;3674;p53"/>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75" name="Google Shape;3675;p53"/>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76" name="Google Shape;3676;p53"/>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77" name="Google Shape;3677;p53"/>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78" name="Google Shape;3678;p53"/>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79" name="Google Shape;3679;p53"/>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80" name="Google Shape;3680;p53"/>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681" name="Google Shape;3681;p53"/>
            <p:cNvGrpSpPr/>
            <p:nvPr/>
          </p:nvGrpSpPr>
          <p:grpSpPr>
            <a:xfrm>
              <a:off x="1197328" y="2183565"/>
              <a:ext cx="2585112" cy="45720"/>
              <a:chOff x="1202690" y="1488440"/>
              <a:chExt cx="2585112" cy="45720"/>
            </a:xfrm>
          </p:grpSpPr>
          <p:sp>
            <p:nvSpPr>
              <p:cNvPr id="3682" name="Google Shape;3682;p53"/>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83" name="Google Shape;3683;p53"/>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84" name="Google Shape;3684;p53"/>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85" name="Google Shape;3685;p53"/>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86" name="Google Shape;3686;p53"/>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87" name="Google Shape;3687;p53"/>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88" name="Google Shape;3688;p53"/>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89" name="Google Shape;3689;p53"/>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90" name="Google Shape;3690;p53"/>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91" name="Google Shape;3691;p53"/>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92" name="Google Shape;3692;p53"/>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93" name="Google Shape;3693;p53"/>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94" name="Google Shape;3694;p53"/>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95" name="Google Shape;3695;p53"/>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96" name="Google Shape;3696;p53"/>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97" name="Google Shape;3697;p53"/>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98" name="Google Shape;3698;p53"/>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99" name="Google Shape;3699;p53"/>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700" name="Google Shape;3700;p53"/>
            <p:cNvGrpSpPr/>
            <p:nvPr/>
          </p:nvGrpSpPr>
          <p:grpSpPr>
            <a:xfrm>
              <a:off x="1197328" y="2339736"/>
              <a:ext cx="2585112" cy="45720"/>
              <a:chOff x="1202690" y="1488440"/>
              <a:chExt cx="2585112" cy="45720"/>
            </a:xfrm>
          </p:grpSpPr>
          <p:sp>
            <p:nvSpPr>
              <p:cNvPr id="3701" name="Google Shape;3701;p53"/>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02" name="Google Shape;3702;p53"/>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03" name="Google Shape;3703;p53"/>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04" name="Google Shape;3704;p53"/>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05" name="Google Shape;3705;p53"/>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06" name="Google Shape;3706;p53"/>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07" name="Google Shape;3707;p53"/>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08" name="Google Shape;3708;p53"/>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09" name="Google Shape;3709;p53"/>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10" name="Google Shape;3710;p53"/>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11" name="Google Shape;3711;p53"/>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12" name="Google Shape;3712;p53"/>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13" name="Google Shape;3713;p53"/>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14" name="Google Shape;3714;p53"/>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15" name="Google Shape;3715;p53"/>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16" name="Google Shape;3716;p53"/>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17" name="Google Shape;3717;p53"/>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18" name="Google Shape;3718;p53"/>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719" name="Google Shape;3719;p53"/>
            <p:cNvGrpSpPr/>
            <p:nvPr/>
          </p:nvGrpSpPr>
          <p:grpSpPr>
            <a:xfrm>
              <a:off x="1197328" y="2495907"/>
              <a:ext cx="2585112" cy="45720"/>
              <a:chOff x="1202690" y="1488440"/>
              <a:chExt cx="2585112" cy="45720"/>
            </a:xfrm>
          </p:grpSpPr>
          <p:sp>
            <p:nvSpPr>
              <p:cNvPr id="3720" name="Google Shape;3720;p53"/>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21" name="Google Shape;3721;p53"/>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22" name="Google Shape;3722;p53"/>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23" name="Google Shape;3723;p53"/>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24" name="Google Shape;3724;p53"/>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25" name="Google Shape;3725;p53"/>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26" name="Google Shape;3726;p53"/>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27" name="Google Shape;3727;p53"/>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28" name="Google Shape;3728;p53"/>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29" name="Google Shape;3729;p53"/>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30" name="Google Shape;3730;p53"/>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31" name="Google Shape;3731;p53"/>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32" name="Google Shape;3732;p53"/>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33" name="Google Shape;3733;p53"/>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34" name="Google Shape;3734;p53"/>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35" name="Google Shape;3735;p53"/>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36" name="Google Shape;3736;p53"/>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37" name="Google Shape;3737;p53"/>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738" name="Google Shape;3738;p53"/>
            <p:cNvGrpSpPr/>
            <p:nvPr/>
          </p:nvGrpSpPr>
          <p:grpSpPr>
            <a:xfrm>
              <a:off x="1197328" y="2652078"/>
              <a:ext cx="2585112" cy="45720"/>
              <a:chOff x="1202690" y="1488440"/>
              <a:chExt cx="2585112" cy="45720"/>
            </a:xfrm>
          </p:grpSpPr>
          <p:sp>
            <p:nvSpPr>
              <p:cNvPr id="3739" name="Google Shape;3739;p53"/>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40" name="Google Shape;3740;p53"/>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41" name="Google Shape;3741;p53"/>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42" name="Google Shape;3742;p53"/>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43" name="Google Shape;3743;p53"/>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44" name="Google Shape;3744;p53"/>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45" name="Google Shape;3745;p53"/>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46" name="Google Shape;3746;p53"/>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47" name="Google Shape;3747;p53"/>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48" name="Google Shape;3748;p53"/>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49" name="Google Shape;3749;p53"/>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50" name="Google Shape;3750;p53"/>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51" name="Google Shape;3751;p53"/>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52" name="Google Shape;3752;p53"/>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53" name="Google Shape;3753;p53"/>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54" name="Google Shape;3754;p53"/>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55" name="Google Shape;3755;p53"/>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56" name="Google Shape;3756;p53"/>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757" name="Google Shape;3757;p53"/>
            <p:cNvGrpSpPr/>
            <p:nvPr/>
          </p:nvGrpSpPr>
          <p:grpSpPr>
            <a:xfrm>
              <a:off x="1197328" y="2808249"/>
              <a:ext cx="2585112" cy="45720"/>
              <a:chOff x="1202690" y="1488440"/>
              <a:chExt cx="2585112" cy="45720"/>
            </a:xfrm>
          </p:grpSpPr>
          <p:sp>
            <p:nvSpPr>
              <p:cNvPr id="3758" name="Google Shape;3758;p53"/>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59" name="Google Shape;3759;p53"/>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60" name="Google Shape;3760;p53"/>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61" name="Google Shape;3761;p53"/>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62" name="Google Shape;3762;p53"/>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63" name="Google Shape;3763;p53"/>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64" name="Google Shape;3764;p53"/>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65" name="Google Shape;3765;p53"/>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66" name="Google Shape;3766;p53"/>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67" name="Google Shape;3767;p53"/>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68" name="Google Shape;3768;p53"/>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69" name="Google Shape;3769;p53"/>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70" name="Google Shape;3770;p53"/>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71" name="Google Shape;3771;p53"/>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72" name="Google Shape;3772;p53"/>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73" name="Google Shape;3773;p53"/>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74" name="Google Shape;3774;p53"/>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75" name="Google Shape;3775;p53"/>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776" name="Google Shape;3776;p53"/>
            <p:cNvGrpSpPr/>
            <p:nvPr/>
          </p:nvGrpSpPr>
          <p:grpSpPr>
            <a:xfrm>
              <a:off x="1197328" y="2964420"/>
              <a:ext cx="2585112" cy="45720"/>
              <a:chOff x="1202690" y="1488440"/>
              <a:chExt cx="2585112" cy="45720"/>
            </a:xfrm>
          </p:grpSpPr>
          <p:sp>
            <p:nvSpPr>
              <p:cNvPr id="3777" name="Google Shape;3777;p53"/>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78" name="Google Shape;3778;p53"/>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79" name="Google Shape;3779;p53"/>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80" name="Google Shape;3780;p53"/>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81" name="Google Shape;3781;p53"/>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82" name="Google Shape;3782;p53"/>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83" name="Google Shape;3783;p53"/>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84" name="Google Shape;3784;p53"/>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85" name="Google Shape;3785;p53"/>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86" name="Google Shape;3786;p53"/>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87" name="Google Shape;3787;p53"/>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88" name="Google Shape;3788;p53"/>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89" name="Google Shape;3789;p53"/>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90" name="Google Shape;3790;p53"/>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91" name="Google Shape;3791;p53"/>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92" name="Google Shape;3792;p53"/>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93" name="Google Shape;3793;p53"/>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94" name="Google Shape;3794;p53"/>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795" name="Google Shape;3795;p53"/>
            <p:cNvGrpSpPr/>
            <p:nvPr/>
          </p:nvGrpSpPr>
          <p:grpSpPr>
            <a:xfrm>
              <a:off x="1197328" y="3120591"/>
              <a:ext cx="2585112" cy="45720"/>
              <a:chOff x="1202690" y="1488440"/>
              <a:chExt cx="2585112" cy="45720"/>
            </a:xfrm>
          </p:grpSpPr>
          <p:sp>
            <p:nvSpPr>
              <p:cNvPr id="3796" name="Google Shape;3796;p53"/>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97" name="Google Shape;3797;p53"/>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98" name="Google Shape;3798;p53"/>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99" name="Google Shape;3799;p53"/>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00" name="Google Shape;3800;p53"/>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01" name="Google Shape;3801;p53"/>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02" name="Google Shape;3802;p53"/>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03" name="Google Shape;3803;p53"/>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04" name="Google Shape;3804;p53"/>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05" name="Google Shape;3805;p53"/>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06" name="Google Shape;3806;p53"/>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07" name="Google Shape;3807;p53"/>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08" name="Google Shape;3808;p53"/>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09" name="Google Shape;3809;p53"/>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10" name="Google Shape;3810;p53"/>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11" name="Google Shape;3811;p53"/>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12" name="Google Shape;3812;p53"/>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13" name="Google Shape;3813;p53"/>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814" name="Google Shape;3814;p53"/>
            <p:cNvGrpSpPr/>
            <p:nvPr/>
          </p:nvGrpSpPr>
          <p:grpSpPr>
            <a:xfrm>
              <a:off x="1197328" y="3276762"/>
              <a:ext cx="2585112" cy="45720"/>
              <a:chOff x="1202690" y="1488440"/>
              <a:chExt cx="2585112" cy="45720"/>
            </a:xfrm>
          </p:grpSpPr>
          <p:sp>
            <p:nvSpPr>
              <p:cNvPr id="3815" name="Google Shape;3815;p53"/>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16" name="Google Shape;3816;p53"/>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17" name="Google Shape;3817;p53"/>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18" name="Google Shape;3818;p53"/>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19" name="Google Shape;3819;p53"/>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20" name="Google Shape;3820;p53"/>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21" name="Google Shape;3821;p53"/>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22" name="Google Shape;3822;p53"/>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23" name="Google Shape;3823;p53"/>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24" name="Google Shape;3824;p53"/>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25" name="Google Shape;3825;p53"/>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26" name="Google Shape;3826;p53"/>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27" name="Google Shape;3827;p53"/>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28" name="Google Shape;3828;p53"/>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29" name="Google Shape;3829;p53"/>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30" name="Google Shape;3830;p53"/>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31" name="Google Shape;3831;p53"/>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32" name="Google Shape;3832;p53"/>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833" name="Google Shape;3833;p53"/>
            <p:cNvGrpSpPr/>
            <p:nvPr/>
          </p:nvGrpSpPr>
          <p:grpSpPr>
            <a:xfrm>
              <a:off x="1197328" y="3432933"/>
              <a:ext cx="2585112" cy="45720"/>
              <a:chOff x="1202690" y="1488440"/>
              <a:chExt cx="2585112" cy="45720"/>
            </a:xfrm>
          </p:grpSpPr>
          <p:sp>
            <p:nvSpPr>
              <p:cNvPr id="3834" name="Google Shape;3834;p53"/>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35" name="Google Shape;3835;p53"/>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36" name="Google Shape;3836;p53"/>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37" name="Google Shape;3837;p53"/>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38" name="Google Shape;3838;p53"/>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39" name="Google Shape;3839;p53"/>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40" name="Google Shape;3840;p53"/>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41" name="Google Shape;3841;p53"/>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42" name="Google Shape;3842;p53"/>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43" name="Google Shape;3843;p53"/>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44" name="Google Shape;3844;p53"/>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45" name="Google Shape;3845;p53"/>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46" name="Google Shape;3846;p53"/>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47" name="Google Shape;3847;p53"/>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48" name="Google Shape;3848;p53"/>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49" name="Google Shape;3849;p53"/>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50" name="Google Shape;3850;p53"/>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51" name="Google Shape;3851;p53"/>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852" name="Google Shape;3852;p53"/>
            <p:cNvGrpSpPr/>
            <p:nvPr/>
          </p:nvGrpSpPr>
          <p:grpSpPr>
            <a:xfrm>
              <a:off x="1197328" y="3589104"/>
              <a:ext cx="2585112" cy="45720"/>
              <a:chOff x="1202690" y="1488440"/>
              <a:chExt cx="2585112" cy="45720"/>
            </a:xfrm>
          </p:grpSpPr>
          <p:sp>
            <p:nvSpPr>
              <p:cNvPr id="3853" name="Google Shape;3853;p53"/>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54" name="Google Shape;3854;p53"/>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55" name="Google Shape;3855;p53"/>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56" name="Google Shape;3856;p53"/>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57" name="Google Shape;3857;p53"/>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58" name="Google Shape;3858;p53"/>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59" name="Google Shape;3859;p53"/>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60" name="Google Shape;3860;p53"/>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61" name="Google Shape;3861;p53"/>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62" name="Google Shape;3862;p53"/>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63" name="Google Shape;3863;p53"/>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64" name="Google Shape;3864;p53"/>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65" name="Google Shape;3865;p53"/>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66" name="Google Shape;3866;p53"/>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67" name="Google Shape;3867;p53"/>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68" name="Google Shape;3868;p53"/>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69" name="Google Shape;3869;p53"/>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70" name="Google Shape;3870;p53"/>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871" name="Google Shape;3871;p53"/>
            <p:cNvGrpSpPr/>
            <p:nvPr/>
          </p:nvGrpSpPr>
          <p:grpSpPr>
            <a:xfrm>
              <a:off x="1197328" y="3745275"/>
              <a:ext cx="2585112" cy="45720"/>
              <a:chOff x="1202690" y="1488440"/>
              <a:chExt cx="2585112" cy="45720"/>
            </a:xfrm>
          </p:grpSpPr>
          <p:sp>
            <p:nvSpPr>
              <p:cNvPr id="3872" name="Google Shape;3872;p53"/>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73" name="Google Shape;3873;p53"/>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74" name="Google Shape;3874;p53"/>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75" name="Google Shape;3875;p53"/>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76" name="Google Shape;3876;p53"/>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77" name="Google Shape;3877;p53"/>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78" name="Google Shape;3878;p53"/>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79" name="Google Shape;3879;p53"/>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80" name="Google Shape;3880;p53"/>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81" name="Google Shape;3881;p53"/>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82" name="Google Shape;3882;p53"/>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83" name="Google Shape;3883;p53"/>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84" name="Google Shape;3884;p53"/>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85" name="Google Shape;3885;p53"/>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86" name="Google Shape;3886;p53"/>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87" name="Google Shape;3887;p53"/>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88" name="Google Shape;3888;p53"/>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89" name="Google Shape;3889;p53"/>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890" name="Google Shape;3890;p53"/>
            <p:cNvGrpSpPr/>
            <p:nvPr/>
          </p:nvGrpSpPr>
          <p:grpSpPr>
            <a:xfrm>
              <a:off x="1197328" y="3901440"/>
              <a:ext cx="2585112" cy="45720"/>
              <a:chOff x="1202690" y="1488440"/>
              <a:chExt cx="2585112" cy="45720"/>
            </a:xfrm>
          </p:grpSpPr>
          <p:sp>
            <p:nvSpPr>
              <p:cNvPr id="3891" name="Google Shape;3891;p53"/>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92" name="Google Shape;3892;p53"/>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93" name="Google Shape;3893;p53"/>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94" name="Google Shape;3894;p53"/>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95" name="Google Shape;3895;p53"/>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96" name="Google Shape;3896;p53"/>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97" name="Google Shape;3897;p53"/>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98" name="Google Shape;3898;p53"/>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99" name="Google Shape;3899;p53"/>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00" name="Google Shape;3900;p53"/>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01" name="Google Shape;3901;p53"/>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02" name="Google Shape;3902;p53"/>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03" name="Google Shape;3903;p53"/>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04" name="Google Shape;3904;p53"/>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05" name="Google Shape;3905;p53"/>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06" name="Google Shape;3906;p53"/>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07" name="Google Shape;3907;p53"/>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08" name="Google Shape;3908;p53"/>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cxnSp>
        <p:nvCxnSpPr>
          <p:cNvPr id="3909" name="Google Shape;3909;p53"/>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3910" name="Google Shape;3910;p53"/>
          <p:cNvSpPr txBox="1"/>
          <p:nvPr/>
        </p:nvSpPr>
        <p:spPr>
          <a:xfrm>
            <a:off x="10612073" y="6498189"/>
            <a:ext cx="1440228" cy="220573"/>
          </a:xfrm>
          <a:prstGeom prst="rect">
            <a:avLst/>
          </a:prstGeom>
          <a:noFill/>
          <a:ln>
            <a:noFill/>
          </a:ln>
        </p:spPr>
        <p:txBody>
          <a:bodyPr anchorCtr="0" anchor="t" bIns="45700" lIns="91425" spcFirstLastPara="1" rIns="91425" wrap="square" tIns="45700">
            <a:spAutoFit/>
          </a:bodyPr>
          <a:lstStyle/>
          <a:p>
            <a:pPr indent="0" lvl="0" marL="0" marR="0" rtl="0" algn="r">
              <a:lnSpc>
                <a:spcPct val="111111"/>
              </a:lnSpc>
              <a:spcBef>
                <a:spcPts val="0"/>
              </a:spcBef>
              <a:spcAft>
                <a:spcPts val="0"/>
              </a:spcAft>
              <a:buNone/>
            </a:pPr>
            <a:r>
              <a:rPr lang="en-US" sz="900">
                <a:solidFill>
                  <a:schemeClr val="dk1"/>
                </a:solidFill>
                <a:latin typeface="DM Sans"/>
                <a:ea typeface="DM Sans"/>
                <a:cs typeface="DM Sans"/>
                <a:sym typeface="DM Sans"/>
              </a:rPr>
              <a:t>DATE. DD/MM/YYYY</a:t>
            </a:r>
            <a:endParaRPr/>
          </a:p>
        </p:txBody>
      </p:sp>
      <p:sp>
        <p:nvSpPr>
          <p:cNvPr id="3911" name="Google Shape;3911;p53"/>
          <p:cNvSpPr txBox="1"/>
          <p:nvPr/>
        </p:nvSpPr>
        <p:spPr>
          <a:xfrm>
            <a:off x="9942015" y="139238"/>
            <a:ext cx="2110286" cy="225126"/>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1000">
                <a:solidFill>
                  <a:schemeClr val="dk1"/>
                </a:solidFill>
                <a:latin typeface="DM Sans"/>
                <a:ea typeface="DM Sans"/>
                <a:cs typeface="DM Sans"/>
                <a:sym typeface="DM Sans"/>
              </a:rPr>
              <a:t>MINIMAL PRESENTATION</a:t>
            </a:r>
            <a:endParaRPr/>
          </a:p>
        </p:txBody>
      </p:sp>
      <p:sp>
        <p:nvSpPr>
          <p:cNvPr id="3912" name="Google Shape;3912;p53"/>
          <p:cNvSpPr txBox="1"/>
          <p:nvPr/>
        </p:nvSpPr>
        <p:spPr>
          <a:xfrm>
            <a:off x="472829" y="6498189"/>
            <a:ext cx="1961466" cy="220573"/>
          </a:xfrm>
          <a:prstGeom prst="rect">
            <a:avLst/>
          </a:prstGeom>
          <a:noFill/>
          <a:ln>
            <a:noFill/>
          </a:ln>
        </p:spPr>
        <p:txBody>
          <a:bodyPr anchorCtr="0" anchor="t" bIns="45700" lIns="91425" spcFirstLastPara="1" rIns="91425" wrap="square" tIns="45700">
            <a:spAutoFit/>
          </a:bodyPr>
          <a:lstStyle/>
          <a:p>
            <a:pPr indent="0" lvl="0" marL="0" marR="0" rtl="0" algn="l">
              <a:lnSpc>
                <a:spcPct val="111111"/>
              </a:lnSpc>
              <a:spcBef>
                <a:spcPts val="0"/>
              </a:spcBef>
              <a:spcAft>
                <a:spcPts val="0"/>
              </a:spcAft>
              <a:buNone/>
            </a:pPr>
            <a:r>
              <a:rPr lang="en-US" sz="900">
                <a:solidFill>
                  <a:schemeClr val="dk1"/>
                </a:solidFill>
                <a:latin typeface="DM Sans"/>
                <a:ea typeface="DM Sans"/>
                <a:cs typeface="DM Sans"/>
                <a:sym typeface="DM Sans"/>
              </a:rPr>
              <a:t>www.goldenpixelstudio.com</a:t>
            </a:r>
            <a:endParaRPr/>
          </a:p>
        </p:txBody>
      </p:sp>
      <p:sp>
        <p:nvSpPr>
          <p:cNvPr id="3913" name="Google Shape;3913;p53"/>
          <p:cNvSpPr txBox="1"/>
          <p:nvPr/>
        </p:nvSpPr>
        <p:spPr>
          <a:xfrm>
            <a:off x="395338" y="2152642"/>
            <a:ext cx="6607443" cy="197195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lang="en-US" sz="7200">
                <a:solidFill>
                  <a:schemeClr val="dk1"/>
                </a:solidFill>
                <a:latin typeface="DM Sans"/>
                <a:ea typeface="DM Sans"/>
                <a:cs typeface="DM Sans"/>
                <a:sym typeface="DM Sans"/>
              </a:rPr>
              <a:t>Presentation Portfolio</a:t>
            </a:r>
            <a:endParaRPr/>
          </a:p>
        </p:txBody>
      </p:sp>
      <p:sp>
        <p:nvSpPr>
          <p:cNvPr id="3914" name="Google Shape;3914;p53"/>
          <p:cNvSpPr txBox="1"/>
          <p:nvPr/>
        </p:nvSpPr>
        <p:spPr>
          <a:xfrm>
            <a:off x="477362" y="765004"/>
            <a:ext cx="3523137" cy="539250"/>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Pitch – Deck Executive Summary Typography</a:t>
            </a:r>
            <a:endParaRPr sz="2000">
              <a:solidFill>
                <a:schemeClr val="dk1"/>
              </a:solidFill>
              <a:latin typeface="Inter"/>
              <a:ea typeface="Inter"/>
              <a:cs typeface="Inter"/>
              <a:sym typeface="Inter"/>
            </a:endParaRPr>
          </a:p>
        </p:txBody>
      </p:sp>
      <p:sp>
        <p:nvSpPr>
          <p:cNvPr id="3915" name="Google Shape;3915;p53"/>
          <p:cNvSpPr/>
          <p:nvPr>
            <p:ph idx="2" type="pic"/>
          </p:nvPr>
        </p:nvSpPr>
        <p:spPr>
          <a:xfrm>
            <a:off x="5094514" y="3247582"/>
            <a:ext cx="6516914" cy="3610417"/>
          </a:xfrm>
          <a:prstGeom prst="rect">
            <a:avLst/>
          </a:prstGeom>
          <a:noFill/>
          <a:ln>
            <a:noFill/>
          </a:ln>
        </p:spPr>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0" name="Shape 3920"/>
        <p:cNvGrpSpPr/>
        <p:nvPr/>
      </p:nvGrpSpPr>
      <p:grpSpPr>
        <a:xfrm>
          <a:off x="0" y="0"/>
          <a:ext cx="0" cy="0"/>
          <a:chOff x="0" y="0"/>
          <a:chExt cx="0" cy="0"/>
        </a:xfrm>
      </p:grpSpPr>
      <p:sp>
        <p:nvSpPr>
          <p:cNvPr id="3921" name="Google Shape;3921;p54"/>
          <p:cNvSpPr/>
          <p:nvPr/>
        </p:nvSpPr>
        <p:spPr>
          <a:xfrm rot="-2574888">
            <a:off x="1562944" y="4047896"/>
            <a:ext cx="1462293" cy="1462291"/>
          </a:xfrm>
          <a:prstGeom prst="blockArc">
            <a:avLst>
              <a:gd fmla="val 16260665" name="adj1"/>
              <a:gd fmla="val 18944323" name="adj2"/>
              <a:gd fmla="val 12092" name="adj3"/>
            </a:avLst>
          </a:prstGeom>
          <a:solidFill>
            <a:srgbClr val="E8F0F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922" name="Google Shape;3922;p54"/>
          <p:cNvSpPr/>
          <p:nvPr/>
        </p:nvSpPr>
        <p:spPr>
          <a:xfrm rot="9768660">
            <a:off x="1564914" y="4052503"/>
            <a:ext cx="1462293" cy="1462291"/>
          </a:xfrm>
          <a:prstGeom prst="blockArc">
            <a:avLst>
              <a:gd fmla="val 16260665" name="adj1"/>
              <a:gd fmla="val 21525283" name="adj2"/>
              <a:gd fmla="val 12364"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923" name="Google Shape;3923;p54"/>
          <p:cNvSpPr/>
          <p:nvPr/>
        </p:nvSpPr>
        <p:spPr>
          <a:xfrm>
            <a:off x="1581865" y="4048855"/>
            <a:ext cx="1462293" cy="1462291"/>
          </a:xfrm>
          <a:prstGeom prst="blockArc">
            <a:avLst>
              <a:gd fmla="val 16260665" name="adj1"/>
              <a:gd fmla="val 4577829" name="adj2"/>
              <a:gd fmla="val 12722" name="adj3"/>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924" name="Google Shape;3924;p54"/>
          <p:cNvSpPr/>
          <p:nvPr/>
        </p:nvSpPr>
        <p:spPr>
          <a:xfrm rot="-6637114">
            <a:off x="1575173" y="4052441"/>
            <a:ext cx="1438452" cy="1438451"/>
          </a:xfrm>
          <a:prstGeom prst="blockArc">
            <a:avLst>
              <a:gd fmla="val 16260665" name="adj1"/>
              <a:gd fmla="val 20365242" name="adj2"/>
              <a:gd fmla="val 11494" name="adj3"/>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925" name="Google Shape;3925;p54"/>
          <p:cNvSpPr/>
          <p:nvPr/>
        </p:nvSpPr>
        <p:spPr>
          <a:xfrm>
            <a:off x="4830274" y="1651000"/>
            <a:ext cx="7366086" cy="5207000"/>
          </a:xfrm>
          <a:prstGeom prst="rect">
            <a:avLst/>
          </a:prstGeom>
          <a:solidFill>
            <a:schemeClr val="accent2">
              <a:alpha val="392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26" name="Google Shape;3926;p54"/>
          <p:cNvSpPr txBox="1"/>
          <p:nvPr/>
        </p:nvSpPr>
        <p:spPr>
          <a:xfrm>
            <a:off x="471539" y="625558"/>
            <a:ext cx="3975334"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Our </a:t>
            </a:r>
            <a:r>
              <a:rPr lang="en-US" sz="4000">
                <a:solidFill>
                  <a:schemeClr val="dk1"/>
                </a:solidFill>
                <a:latin typeface="DM Sans"/>
                <a:ea typeface="DM Sans"/>
                <a:cs typeface="DM Sans"/>
                <a:sym typeface="DM Sans"/>
              </a:rPr>
              <a:t>Portfolio</a:t>
            </a:r>
            <a:endParaRPr/>
          </a:p>
        </p:txBody>
      </p:sp>
      <p:cxnSp>
        <p:nvCxnSpPr>
          <p:cNvPr id="3927" name="Google Shape;3927;p54"/>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3928" name="Google Shape;3928;p54"/>
          <p:cNvSpPr txBox="1"/>
          <p:nvPr/>
        </p:nvSpPr>
        <p:spPr>
          <a:xfrm>
            <a:off x="5384263" y="5203873"/>
            <a:ext cx="1865877"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Portfolio Title #1</a:t>
            </a:r>
            <a:endParaRPr sz="1800">
              <a:solidFill>
                <a:schemeClr val="dk1"/>
              </a:solidFill>
              <a:latin typeface="Inter"/>
              <a:ea typeface="Inter"/>
              <a:cs typeface="Inter"/>
              <a:sym typeface="Inter"/>
            </a:endParaRPr>
          </a:p>
        </p:txBody>
      </p:sp>
      <p:sp>
        <p:nvSpPr>
          <p:cNvPr id="3929" name="Google Shape;3929;p54"/>
          <p:cNvSpPr txBox="1"/>
          <p:nvPr/>
        </p:nvSpPr>
        <p:spPr>
          <a:xfrm>
            <a:off x="5368264" y="5515755"/>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3930" name="Google Shape;3930;p54"/>
          <p:cNvSpPr txBox="1"/>
          <p:nvPr/>
        </p:nvSpPr>
        <p:spPr>
          <a:xfrm>
            <a:off x="7603183" y="5203873"/>
            <a:ext cx="1901371"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Portfolio Title #2</a:t>
            </a:r>
            <a:endParaRPr sz="1800">
              <a:solidFill>
                <a:schemeClr val="dk1"/>
              </a:solidFill>
              <a:latin typeface="Inter"/>
              <a:ea typeface="Inter"/>
              <a:cs typeface="Inter"/>
              <a:sym typeface="Inter"/>
            </a:endParaRPr>
          </a:p>
        </p:txBody>
      </p:sp>
      <p:sp>
        <p:nvSpPr>
          <p:cNvPr id="3931" name="Google Shape;3931;p54"/>
          <p:cNvSpPr txBox="1"/>
          <p:nvPr/>
        </p:nvSpPr>
        <p:spPr>
          <a:xfrm>
            <a:off x="7615306" y="5515755"/>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3932" name="Google Shape;3932;p54"/>
          <p:cNvSpPr txBox="1"/>
          <p:nvPr/>
        </p:nvSpPr>
        <p:spPr>
          <a:xfrm>
            <a:off x="9864960" y="5203873"/>
            <a:ext cx="1824812"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Portfolio Title #3</a:t>
            </a:r>
            <a:endParaRPr sz="1800">
              <a:solidFill>
                <a:schemeClr val="dk1"/>
              </a:solidFill>
              <a:latin typeface="Inter"/>
              <a:ea typeface="Inter"/>
              <a:cs typeface="Inter"/>
              <a:sym typeface="Inter"/>
            </a:endParaRPr>
          </a:p>
        </p:txBody>
      </p:sp>
      <p:sp>
        <p:nvSpPr>
          <p:cNvPr id="3933" name="Google Shape;3933;p54"/>
          <p:cNvSpPr txBox="1"/>
          <p:nvPr/>
        </p:nvSpPr>
        <p:spPr>
          <a:xfrm>
            <a:off x="9874362" y="5515755"/>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3934" name="Google Shape;3934;p54"/>
          <p:cNvSpPr txBox="1"/>
          <p:nvPr/>
        </p:nvSpPr>
        <p:spPr>
          <a:xfrm>
            <a:off x="5336863" y="1948565"/>
            <a:ext cx="3305852" cy="539250"/>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Pitch – Deck Executive Summary Typography</a:t>
            </a:r>
            <a:endParaRPr sz="2000">
              <a:solidFill>
                <a:schemeClr val="dk1"/>
              </a:solidFill>
              <a:latin typeface="Inter"/>
              <a:ea typeface="Inter"/>
              <a:cs typeface="Inter"/>
              <a:sym typeface="Inter"/>
            </a:endParaRPr>
          </a:p>
        </p:txBody>
      </p:sp>
      <p:sp>
        <p:nvSpPr>
          <p:cNvPr id="3935" name="Google Shape;3935;p54"/>
          <p:cNvSpPr txBox="1"/>
          <p:nvPr/>
        </p:nvSpPr>
        <p:spPr>
          <a:xfrm>
            <a:off x="3274700" y="4019644"/>
            <a:ext cx="1172173" cy="38183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45%</a:t>
            </a:r>
            <a:endParaRPr/>
          </a:p>
        </p:txBody>
      </p:sp>
      <p:sp>
        <p:nvSpPr>
          <p:cNvPr id="3936" name="Google Shape;3936;p54"/>
          <p:cNvSpPr txBox="1"/>
          <p:nvPr/>
        </p:nvSpPr>
        <p:spPr>
          <a:xfrm>
            <a:off x="1774542" y="6178600"/>
            <a:ext cx="1172173" cy="38183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35%</a:t>
            </a:r>
            <a:endParaRPr/>
          </a:p>
        </p:txBody>
      </p:sp>
      <p:sp>
        <p:nvSpPr>
          <p:cNvPr id="3937" name="Google Shape;3937;p54"/>
          <p:cNvSpPr txBox="1"/>
          <p:nvPr/>
        </p:nvSpPr>
        <p:spPr>
          <a:xfrm>
            <a:off x="1456846" y="3459656"/>
            <a:ext cx="1172173" cy="38183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15%</a:t>
            </a:r>
            <a:endParaRPr/>
          </a:p>
        </p:txBody>
      </p:sp>
      <p:sp>
        <p:nvSpPr>
          <p:cNvPr id="3938" name="Google Shape;3938;p54"/>
          <p:cNvSpPr txBox="1"/>
          <p:nvPr/>
        </p:nvSpPr>
        <p:spPr>
          <a:xfrm>
            <a:off x="615949" y="4630762"/>
            <a:ext cx="469903" cy="194925"/>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25%</a:t>
            </a:r>
            <a:endParaRPr/>
          </a:p>
        </p:txBody>
      </p:sp>
      <p:sp>
        <p:nvSpPr>
          <p:cNvPr id="3939" name="Google Shape;3939;p54"/>
          <p:cNvSpPr/>
          <p:nvPr/>
        </p:nvSpPr>
        <p:spPr>
          <a:xfrm>
            <a:off x="1105560" y="4684066"/>
            <a:ext cx="407976" cy="23999"/>
          </a:xfrm>
          <a:custGeom>
            <a:rect b="b" l="l" r="r" t="t"/>
            <a:pathLst>
              <a:path extrusionOk="0" h="25400" w="431800">
                <a:moveTo>
                  <a:pt x="431800" y="0"/>
                </a:moveTo>
                <a:lnTo>
                  <a:pt x="0" y="25400"/>
                </a:lnTo>
              </a:path>
            </a:pathLst>
          </a:custGeom>
          <a:no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40" name="Google Shape;3940;p54"/>
          <p:cNvSpPr/>
          <p:nvPr/>
        </p:nvSpPr>
        <p:spPr>
          <a:xfrm>
            <a:off x="1710254" y="3715679"/>
            <a:ext cx="251985" cy="419973"/>
          </a:xfrm>
          <a:custGeom>
            <a:rect b="b" l="l" r="r" t="t"/>
            <a:pathLst>
              <a:path extrusionOk="0" h="444500" w="266700">
                <a:moveTo>
                  <a:pt x="266700" y="444500"/>
                </a:moveTo>
                <a:lnTo>
                  <a:pt x="0" y="0"/>
                </a:lnTo>
                <a:lnTo>
                  <a:pt x="0" y="0"/>
                </a:lnTo>
              </a:path>
            </a:pathLst>
          </a:custGeom>
          <a:no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41" name="Google Shape;3941;p54"/>
          <p:cNvSpPr/>
          <p:nvPr/>
        </p:nvSpPr>
        <p:spPr>
          <a:xfrm>
            <a:off x="2965943" y="4290431"/>
            <a:ext cx="350979" cy="458970"/>
          </a:xfrm>
          <a:custGeom>
            <a:rect b="b" l="l" r="r" t="t"/>
            <a:pathLst>
              <a:path extrusionOk="0" h="485775" w="371475">
                <a:moveTo>
                  <a:pt x="0" y="485775"/>
                </a:moveTo>
                <a:lnTo>
                  <a:pt x="371475" y="0"/>
                </a:lnTo>
              </a:path>
            </a:pathLst>
          </a:custGeom>
          <a:no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42" name="Google Shape;3942;p54"/>
          <p:cNvSpPr/>
          <p:nvPr/>
        </p:nvSpPr>
        <p:spPr>
          <a:xfrm>
            <a:off x="1933605" y="5410750"/>
            <a:ext cx="23999" cy="599963"/>
          </a:xfrm>
          <a:custGeom>
            <a:rect b="b" l="l" r="r" t="t"/>
            <a:pathLst>
              <a:path extrusionOk="0" h="635000" w="25400">
                <a:moveTo>
                  <a:pt x="0" y="0"/>
                </a:moveTo>
                <a:lnTo>
                  <a:pt x="25400" y="635000"/>
                </a:lnTo>
              </a:path>
            </a:pathLst>
          </a:custGeom>
          <a:no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43" name="Google Shape;3943;p54"/>
          <p:cNvSpPr txBox="1"/>
          <p:nvPr/>
        </p:nvSpPr>
        <p:spPr>
          <a:xfrm>
            <a:off x="483106" y="1948565"/>
            <a:ext cx="2699931" cy="823302"/>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lang="en-US" sz="1600">
                <a:solidFill>
                  <a:schemeClr val="dk1"/>
                </a:solidFill>
                <a:latin typeface="Inter"/>
                <a:ea typeface="Inter"/>
                <a:cs typeface="Inter"/>
                <a:sym typeface="Inter"/>
              </a:rPr>
              <a:t>Creative Idea Marketing is Better for Other Marketing</a:t>
            </a:r>
            <a:endParaRPr sz="2400">
              <a:solidFill>
                <a:schemeClr val="dk1"/>
              </a:solidFill>
              <a:latin typeface="Inter"/>
              <a:ea typeface="Inter"/>
              <a:cs typeface="Inter"/>
              <a:sym typeface="Inter"/>
            </a:endParaRPr>
          </a:p>
        </p:txBody>
      </p:sp>
      <p:sp>
        <p:nvSpPr>
          <p:cNvPr id="3944" name="Google Shape;3944;p54"/>
          <p:cNvSpPr txBox="1"/>
          <p:nvPr/>
        </p:nvSpPr>
        <p:spPr>
          <a:xfrm>
            <a:off x="1870105" y="4630762"/>
            <a:ext cx="896316" cy="32316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800">
                <a:solidFill>
                  <a:schemeClr val="dk1"/>
                </a:solidFill>
                <a:latin typeface="Inter"/>
                <a:ea typeface="Inter"/>
                <a:cs typeface="Inter"/>
                <a:sym typeface="Inter"/>
              </a:rPr>
              <a:t>245%</a:t>
            </a:r>
            <a:endParaRPr sz="2800">
              <a:solidFill>
                <a:schemeClr val="dk1"/>
              </a:solidFill>
              <a:latin typeface="Inter"/>
              <a:ea typeface="Inter"/>
              <a:cs typeface="Inter"/>
              <a:sym typeface="Inter"/>
            </a:endParaRPr>
          </a:p>
        </p:txBody>
      </p:sp>
      <p:sp>
        <p:nvSpPr>
          <p:cNvPr id="3945" name="Google Shape;3945;p54"/>
          <p:cNvSpPr/>
          <p:nvPr>
            <p:ph idx="2" type="pic"/>
          </p:nvPr>
        </p:nvSpPr>
        <p:spPr>
          <a:xfrm>
            <a:off x="9954861" y="2946661"/>
            <a:ext cx="1676400" cy="1676401"/>
          </a:xfrm>
          <a:prstGeom prst="rect">
            <a:avLst/>
          </a:prstGeom>
          <a:noFill/>
          <a:ln>
            <a:noFill/>
          </a:ln>
        </p:spPr>
      </p:sp>
      <p:sp>
        <p:nvSpPr>
          <p:cNvPr id="3946" name="Google Shape;3946;p54"/>
          <p:cNvSpPr/>
          <p:nvPr>
            <p:ph idx="3" type="pic"/>
          </p:nvPr>
        </p:nvSpPr>
        <p:spPr>
          <a:xfrm>
            <a:off x="7700801" y="2946661"/>
            <a:ext cx="1676400" cy="1676401"/>
          </a:xfrm>
          <a:prstGeom prst="rect">
            <a:avLst/>
          </a:prstGeom>
          <a:noFill/>
          <a:ln>
            <a:noFill/>
          </a:ln>
        </p:spPr>
      </p:sp>
      <p:sp>
        <p:nvSpPr>
          <p:cNvPr id="3947" name="Google Shape;3947;p54"/>
          <p:cNvSpPr/>
          <p:nvPr>
            <p:ph idx="4" type="pic"/>
          </p:nvPr>
        </p:nvSpPr>
        <p:spPr>
          <a:xfrm>
            <a:off x="5446739" y="2946661"/>
            <a:ext cx="1676400" cy="1676401"/>
          </a:xfrm>
          <a:prstGeom prst="rect">
            <a:avLst/>
          </a:prstGeom>
          <a:noFill/>
          <a:ln>
            <a:noFill/>
          </a:ln>
        </p:spPr>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alpha val="49803"/>
          </a:schemeClr>
        </a:solidFill>
      </p:bgPr>
    </p:bg>
    <p:spTree>
      <p:nvGrpSpPr>
        <p:cNvPr id="3952" name="Shape 3952"/>
        <p:cNvGrpSpPr/>
        <p:nvPr/>
      </p:nvGrpSpPr>
      <p:grpSpPr>
        <a:xfrm>
          <a:off x="0" y="0"/>
          <a:ext cx="0" cy="0"/>
          <a:chOff x="0" y="0"/>
          <a:chExt cx="0" cy="0"/>
        </a:xfrm>
      </p:grpSpPr>
      <p:sp>
        <p:nvSpPr>
          <p:cNvPr id="3953" name="Google Shape;3953;p55"/>
          <p:cNvSpPr txBox="1"/>
          <p:nvPr/>
        </p:nvSpPr>
        <p:spPr>
          <a:xfrm>
            <a:off x="471538" y="625558"/>
            <a:ext cx="4329061"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The </a:t>
            </a:r>
            <a:r>
              <a:rPr lang="en-US" sz="4000">
                <a:solidFill>
                  <a:schemeClr val="dk1"/>
                </a:solidFill>
                <a:latin typeface="DM Sans"/>
                <a:ea typeface="DM Sans"/>
                <a:cs typeface="DM Sans"/>
                <a:sym typeface="DM Sans"/>
              </a:rPr>
              <a:t>Roadmap</a:t>
            </a:r>
            <a:endParaRPr/>
          </a:p>
        </p:txBody>
      </p:sp>
      <p:cxnSp>
        <p:nvCxnSpPr>
          <p:cNvPr id="3954" name="Google Shape;3954;p55"/>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3955" name="Google Shape;3955;p55"/>
          <p:cNvSpPr/>
          <p:nvPr/>
        </p:nvSpPr>
        <p:spPr>
          <a:xfrm>
            <a:off x="982496" y="2212205"/>
            <a:ext cx="8804924" cy="3097219"/>
          </a:xfrm>
          <a:custGeom>
            <a:rect b="b" l="l" r="r" t="t"/>
            <a:pathLst>
              <a:path extrusionOk="0" h="1258" w="3073">
                <a:moveTo>
                  <a:pt x="1704" y="0"/>
                </a:moveTo>
                <a:cubicBezTo>
                  <a:pt x="1579" y="25"/>
                  <a:pt x="1510" y="184"/>
                  <a:pt x="1580" y="293"/>
                </a:cubicBezTo>
                <a:cubicBezTo>
                  <a:pt x="1647" y="397"/>
                  <a:pt x="1781" y="376"/>
                  <a:pt x="1885" y="376"/>
                </a:cubicBezTo>
                <a:cubicBezTo>
                  <a:pt x="2064" y="376"/>
                  <a:pt x="2243" y="376"/>
                  <a:pt x="2422" y="376"/>
                </a:cubicBezTo>
                <a:cubicBezTo>
                  <a:pt x="2422" y="376"/>
                  <a:pt x="2512" y="413"/>
                  <a:pt x="2507" y="488"/>
                </a:cubicBezTo>
                <a:cubicBezTo>
                  <a:pt x="2507" y="488"/>
                  <a:pt x="2496" y="589"/>
                  <a:pt x="2392" y="581"/>
                </a:cubicBezTo>
                <a:cubicBezTo>
                  <a:pt x="2392" y="581"/>
                  <a:pt x="1119" y="581"/>
                  <a:pt x="1118" y="581"/>
                </a:cubicBezTo>
                <a:cubicBezTo>
                  <a:pt x="1092" y="581"/>
                  <a:pt x="1056" y="605"/>
                  <a:pt x="1037" y="620"/>
                </a:cubicBezTo>
                <a:cubicBezTo>
                  <a:pt x="1016" y="635"/>
                  <a:pt x="998" y="655"/>
                  <a:pt x="986" y="678"/>
                </a:cubicBezTo>
                <a:cubicBezTo>
                  <a:pt x="961" y="728"/>
                  <a:pt x="964" y="807"/>
                  <a:pt x="988" y="857"/>
                </a:cubicBezTo>
                <a:cubicBezTo>
                  <a:pt x="1017" y="918"/>
                  <a:pt x="1092" y="962"/>
                  <a:pt x="1160" y="962"/>
                </a:cubicBezTo>
                <a:cubicBezTo>
                  <a:pt x="1161" y="962"/>
                  <a:pt x="1878" y="962"/>
                  <a:pt x="1878" y="962"/>
                </a:cubicBezTo>
                <a:cubicBezTo>
                  <a:pt x="1878" y="962"/>
                  <a:pt x="1952" y="1000"/>
                  <a:pt x="1950" y="1069"/>
                </a:cubicBezTo>
                <a:cubicBezTo>
                  <a:pt x="1950" y="1069"/>
                  <a:pt x="1952" y="1162"/>
                  <a:pt x="1838" y="1165"/>
                </a:cubicBezTo>
                <a:cubicBezTo>
                  <a:pt x="0" y="1165"/>
                  <a:pt x="0" y="1165"/>
                  <a:pt x="0" y="1165"/>
                </a:cubicBezTo>
                <a:cubicBezTo>
                  <a:pt x="0" y="1258"/>
                  <a:pt x="0" y="1258"/>
                  <a:pt x="0" y="1258"/>
                </a:cubicBezTo>
                <a:cubicBezTo>
                  <a:pt x="1883" y="1258"/>
                  <a:pt x="1883" y="1258"/>
                  <a:pt x="1883" y="1258"/>
                </a:cubicBezTo>
                <a:cubicBezTo>
                  <a:pt x="1883" y="1258"/>
                  <a:pt x="2056" y="1205"/>
                  <a:pt x="2038" y="1058"/>
                </a:cubicBezTo>
                <a:cubicBezTo>
                  <a:pt x="2038" y="1058"/>
                  <a:pt x="2051" y="917"/>
                  <a:pt x="1870" y="877"/>
                </a:cubicBezTo>
                <a:cubicBezTo>
                  <a:pt x="1139" y="877"/>
                  <a:pt x="1139" y="877"/>
                  <a:pt x="1139" y="877"/>
                </a:cubicBezTo>
                <a:cubicBezTo>
                  <a:pt x="1139" y="877"/>
                  <a:pt x="1067" y="856"/>
                  <a:pt x="1062" y="760"/>
                </a:cubicBezTo>
                <a:cubicBezTo>
                  <a:pt x="1062" y="760"/>
                  <a:pt x="1083" y="688"/>
                  <a:pt x="1147" y="672"/>
                </a:cubicBezTo>
                <a:cubicBezTo>
                  <a:pt x="1147" y="672"/>
                  <a:pt x="2440" y="672"/>
                  <a:pt x="2440" y="672"/>
                </a:cubicBezTo>
                <a:cubicBezTo>
                  <a:pt x="2458" y="672"/>
                  <a:pt x="2475" y="668"/>
                  <a:pt x="2491" y="661"/>
                </a:cubicBezTo>
                <a:cubicBezTo>
                  <a:pt x="2582" y="623"/>
                  <a:pt x="2620" y="500"/>
                  <a:pt x="2590" y="412"/>
                </a:cubicBezTo>
                <a:cubicBezTo>
                  <a:pt x="2578" y="373"/>
                  <a:pt x="2552" y="349"/>
                  <a:pt x="2519" y="326"/>
                </a:cubicBezTo>
                <a:cubicBezTo>
                  <a:pt x="2489" y="305"/>
                  <a:pt x="2451" y="288"/>
                  <a:pt x="2414" y="288"/>
                </a:cubicBezTo>
                <a:cubicBezTo>
                  <a:pt x="2413" y="288"/>
                  <a:pt x="1723" y="288"/>
                  <a:pt x="1723" y="288"/>
                </a:cubicBezTo>
                <a:cubicBezTo>
                  <a:pt x="1723" y="288"/>
                  <a:pt x="1624" y="240"/>
                  <a:pt x="1659" y="154"/>
                </a:cubicBezTo>
                <a:cubicBezTo>
                  <a:pt x="1659" y="154"/>
                  <a:pt x="1662" y="106"/>
                  <a:pt x="1742" y="96"/>
                </a:cubicBezTo>
                <a:cubicBezTo>
                  <a:pt x="3073" y="96"/>
                  <a:pt x="3073" y="96"/>
                  <a:pt x="3073" y="96"/>
                </a:cubicBezTo>
                <a:cubicBezTo>
                  <a:pt x="3073" y="0"/>
                  <a:pt x="3073" y="0"/>
                  <a:pt x="3073" y="0"/>
                </a:cubicBezTo>
                <a:lnTo>
                  <a:pt x="1704" y="0"/>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56" name="Google Shape;3956;p55"/>
          <p:cNvSpPr/>
          <p:nvPr/>
        </p:nvSpPr>
        <p:spPr>
          <a:xfrm>
            <a:off x="9769396" y="2139977"/>
            <a:ext cx="312388" cy="374899"/>
          </a:xfrm>
          <a:custGeom>
            <a:rect b="b" l="l" r="r" t="t"/>
            <a:pathLst>
              <a:path extrusionOk="0" h="218" w="156">
                <a:moveTo>
                  <a:pt x="0" y="0"/>
                </a:moveTo>
                <a:lnTo>
                  <a:pt x="0" y="218"/>
                </a:lnTo>
                <a:lnTo>
                  <a:pt x="156" y="109"/>
                </a:lnTo>
                <a:lnTo>
                  <a:pt x="0" y="0"/>
                </a:ln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57" name="Google Shape;3957;p55"/>
          <p:cNvSpPr txBox="1"/>
          <p:nvPr/>
        </p:nvSpPr>
        <p:spPr>
          <a:xfrm>
            <a:off x="4210282" y="3984496"/>
            <a:ext cx="2349351" cy="2718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400">
                <a:solidFill>
                  <a:schemeClr val="dk1"/>
                </a:solidFill>
                <a:latin typeface="Inter"/>
                <a:ea typeface="Inter"/>
                <a:cs typeface="Inter"/>
                <a:sym typeface="Inter"/>
              </a:rPr>
              <a:t>Stratery</a:t>
            </a:r>
            <a:endParaRPr sz="2000">
              <a:solidFill>
                <a:schemeClr val="dk1"/>
              </a:solidFill>
              <a:latin typeface="Inter"/>
              <a:ea typeface="Inter"/>
              <a:cs typeface="Inter"/>
              <a:sym typeface="Inter"/>
            </a:endParaRPr>
          </a:p>
        </p:txBody>
      </p:sp>
      <p:sp>
        <p:nvSpPr>
          <p:cNvPr id="3958" name="Google Shape;3958;p55"/>
          <p:cNvSpPr txBox="1"/>
          <p:nvPr/>
        </p:nvSpPr>
        <p:spPr>
          <a:xfrm>
            <a:off x="6151079" y="3249398"/>
            <a:ext cx="2349351" cy="2718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400">
                <a:solidFill>
                  <a:schemeClr val="dk1"/>
                </a:solidFill>
                <a:latin typeface="Inter"/>
                <a:ea typeface="Inter"/>
                <a:cs typeface="Inter"/>
                <a:sym typeface="Inter"/>
              </a:rPr>
              <a:t>Marketing &amp; Sales </a:t>
            </a:r>
            <a:endParaRPr sz="2000">
              <a:solidFill>
                <a:schemeClr val="dk1"/>
              </a:solidFill>
              <a:latin typeface="Inter"/>
              <a:ea typeface="Inter"/>
              <a:cs typeface="Inter"/>
              <a:sym typeface="Inter"/>
            </a:endParaRPr>
          </a:p>
        </p:txBody>
      </p:sp>
      <p:sp>
        <p:nvSpPr>
          <p:cNvPr id="3959" name="Google Shape;3959;p55"/>
          <p:cNvSpPr txBox="1"/>
          <p:nvPr/>
        </p:nvSpPr>
        <p:spPr>
          <a:xfrm>
            <a:off x="5797699" y="2527576"/>
            <a:ext cx="2349351" cy="2718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400">
                <a:solidFill>
                  <a:schemeClr val="dk1"/>
                </a:solidFill>
                <a:latin typeface="Inter"/>
                <a:ea typeface="Inter"/>
                <a:cs typeface="Inter"/>
                <a:sym typeface="Inter"/>
              </a:rPr>
              <a:t>Product Development</a:t>
            </a:r>
            <a:endParaRPr sz="2000">
              <a:solidFill>
                <a:schemeClr val="dk1"/>
              </a:solidFill>
              <a:latin typeface="Inter"/>
              <a:ea typeface="Inter"/>
              <a:cs typeface="Inter"/>
              <a:sym typeface="Inter"/>
            </a:endParaRPr>
          </a:p>
        </p:txBody>
      </p:sp>
      <p:sp>
        <p:nvSpPr>
          <p:cNvPr id="3960" name="Google Shape;3960;p55"/>
          <p:cNvSpPr txBox="1"/>
          <p:nvPr/>
        </p:nvSpPr>
        <p:spPr>
          <a:xfrm>
            <a:off x="4921326" y="4703972"/>
            <a:ext cx="2349347" cy="2718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400">
                <a:solidFill>
                  <a:schemeClr val="dk1"/>
                </a:solidFill>
                <a:latin typeface="Inter"/>
                <a:ea typeface="Inter"/>
                <a:cs typeface="Inter"/>
                <a:sym typeface="Inter"/>
              </a:rPr>
              <a:t>Milestones</a:t>
            </a:r>
            <a:endParaRPr sz="2000">
              <a:solidFill>
                <a:schemeClr val="dk1"/>
              </a:solidFill>
              <a:latin typeface="Inter"/>
              <a:ea typeface="Inter"/>
              <a:cs typeface="Inter"/>
              <a:sym typeface="Inter"/>
            </a:endParaRPr>
          </a:p>
        </p:txBody>
      </p:sp>
      <p:sp>
        <p:nvSpPr>
          <p:cNvPr id="3961" name="Google Shape;3961;p55"/>
          <p:cNvSpPr txBox="1"/>
          <p:nvPr/>
        </p:nvSpPr>
        <p:spPr>
          <a:xfrm>
            <a:off x="2476500" y="3894646"/>
            <a:ext cx="1140079" cy="271869"/>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1400">
                <a:solidFill>
                  <a:schemeClr val="dk1"/>
                </a:solidFill>
                <a:latin typeface="Inter"/>
                <a:ea typeface="Inter"/>
                <a:cs typeface="Inter"/>
                <a:sym typeface="Inter"/>
              </a:rPr>
              <a:t>55%</a:t>
            </a:r>
            <a:endParaRPr sz="2000">
              <a:solidFill>
                <a:schemeClr val="dk1"/>
              </a:solidFill>
              <a:latin typeface="Inter"/>
              <a:ea typeface="Inter"/>
              <a:cs typeface="Inter"/>
              <a:sym typeface="Inter"/>
            </a:endParaRPr>
          </a:p>
        </p:txBody>
      </p:sp>
      <p:sp>
        <p:nvSpPr>
          <p:cNvPr id="3962" name="Google Shape;3962;p55"/>
          <p:cNvSpPr txBox="1"/>
          <p:nvPr/>
        </p:nvSpPr>
        <p:spPr>
          <a:xfrm>
            <a:off x="8576283" y="3238200"/>
            <a:ext cx="1607569" cy="2718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400">
                <a:solidFill>
                  <a:schemeClr val="dk1"/>
                </a:solidFill>
                <a:latin typeface="Inter"/>
                <a:ea typeface="Inter"/>
                <a:cs typeface="Inter"/>
                <a:sym typeface="Inter"/>
              </a:rPr>
              <a:t>75%</a:t>
            </a:r>
            <a:endParaRPr sz="2000">
              <a:solidFill>
                <a:schemeClr val="dk1"/>
              </a:solidFill>
              <a:latin typeface="Inter"/>
              <a:ea typeface="Inter"/>
              <a:cs typeface="Inter"/>
              <a:sym typeface="Inter"/>
            </a:endParaRPr>
          </a:p>
        </p:txBody>
      </p:sp>
      <p:sp>
        <p:nvSpPr>
          <p:cNvPr id="3963" name="Google Shape;3963;p55"/>
          <p:cNvSpPr txBox="1"/>
          <p:nvPr/>
        </p:nvSpPr>
        <p:spPr>
          <a:xfrm>
            <a:off x="4244340" y="2519955"/>
            <a:ext cx="1063043" cy="271869"/>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1400">
                <a:solidFill>
                  <a:schemeClr val="dk1"/>
                </a:solidFill>
                <a:latin typeface="Inter"/>
                <a:ea typeface="Inter"/>
                <a:cs typeface="Inter"/>
                <a:sym typeface="Inter"/>
              </a:rPr>
              <a:t>100%</a:t>
            </a:r>
            <a:endParaRPr sz="2000">
              <a:solidFill>
                <a:schemeClr val="dk1"/>
              </a:solidFill>
              <a:latin typeface="Inter"/>
              <a:ea typeface="Inter"/>
              <a:cs typeface="Inter"/>
              <a:sym typeface="Inter"/>
            </a:endParaRPr>
          </a:p>
        </p:txBody>
      </p:sp>
      <p:sp>
        <p:nvSpPr>
          <p:cNvPr id="3964" name="Google Shape;3964;p55"/>
          <p:cNvSpPr txBox="1"/>
          <p:nvPr/>
        </p:nvSpPr>
        <p:spPr>
          <a:xfrm>
            <a:off x="6984256" y="4703972"/>
            <a:ext cx="1923524" cy="2718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400">
                <a:solidFill>
                  <a:schemeClr val="dk1"/>
                </a:solidFill>
                <a:latin typeface="Inter"/>
                <a:ea typeface="Inter"/>
                <a:cs typeface="Inter"/>
                <a:sym typeface="Inter"/>
              </a:rPr>
              <a:t>25%</a:t>
            </a:r>
            <a:endParaRPr sz="2000">
              <a:solidFill>
                <a:schemeClr val="dk1"/>
              </a:solidFill>
              <a:latin typeface="Inter"/>
              <a:ea typeface="Inter"/>
              <a:cs typeface="Inter"/>
              <a:sym typeface="Inter"/>
            </a:endParaRPr>
          </a:p>
        </p:txBody>
      </p:sp>
      <p:sp>
        <p:nvSpPr>
          <p:cNvPr id="3965" name="Google Shape;3965;p55"/>
          <p:cNvSpPr/>
          <p:nvPr/>
        </p:nvSpPr>
        <p:spPr>
          <a:xfrm>
            <a:off x="5304843" y="2507256"/>
            <a:ext cx="279400" cy="27940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66" name="Google Shape;3966;p55"/>
          <p:cNvSpPr/>
          <p:nvPr/>
        </p:nvSpPr>
        <p:spPr>
          <a:xfrm>
            <a:off x="8266612" y="3226627"/>
            <a:ext cx="279400" cy="2794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67" name="Google Shape;3967;p55"/>
          <p:cNvSpPr/>
          <p:nvPr/>
        </p:nvSpPr>
        <p:spPr>
          <a:xfrm>
            <a:off x="3631231" y="3894735"/>
            <a:ext cx="279400" cy="2794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68" name="Google Shape;3968;p55"/>
          <p:cNvSpPr/>
          <p:nvPr/>
        </p:nvSpPr>
        <p:spPr>
          <a:xfrm>
            <a:off x="6700594" y="4685005"/>
            <a:ext cx="279400" cy="279400"/>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69" name="Google Shape;3969;p55"/>
          <p:cNvSpPr/>
          <p:nvPr/>
        </p:nvSpPr>
        <p:spPr>
          <a:xfrm>
            <a:off x="570823" y="4913604"/>
            <a:ext cx="411671" cy="555105"/>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70" name="Google Shape;3970;p55"/>
          <p:cNvSpPr txBox="1"/>
          <p:nvPr/>
        </p:nvSpPr>
        <p:spPr>
          <a:xfrm>
            <a:off x="483105" y="1948565"/>
            <a:ext cx="2983995" cy="488275"/>
          </a:xfrm>
          <a:prstGeom prst="rect">
            <a:avLst/>
          </a:prstGeom>
          <a:noFill/>
          <a:ln>
            <a:noFill/>
          </a:ln>
        </p:spPr>
        <p:txBody>
          <a:bodyPr anchorCtr="0" anchor="t" bIns="45700" lIns="91425" spcFirstLastPara="1" rIns="91425" wrap="square" tIns="45700">
            <a:spAutoFit/>
          </a:bodyPr>
          <a:lstStyle/>
          <a:p>
            <a:pPr indent="0" lvl="0" marL="0" marR="0" rtl="0" algn="l">
              <a:lnSpc>
                <a:spcPct val="133333"/>
              </a:lnSpc>
              <a:spcBef>
                <a:spcPts val="0"/>
              </a:spcBef>
              <a:spcAft>
                <a:spcPts val="0"/>
              </a:spcAft>
              <a:buNone/>
            </a:pPr>
            <a:r>
              <a:rPr lang="en-US" sz="1200">
                <a:solidFill>
                  <a:schemeClr val="dk1"/>
                </a:solidFill>
                <a:latin typeface="Inter"/>
                <a:ea typeface="Inter"/>
                <a:cs typeface="Inter"/>
                <a:sym typeface="Inter"/>
              </a:rPr>
              <a:t>Creative Idea Marketing is Better for Other Marketing</a:t>
            </a:r>
            <a:endParaRPr sz="1800">
              <a:solidFill>
                <a:schemeClr val="dk1"/>
              </a:solidFill>
              <a:latin typeface="Inter"/>
              <a:ea typeface="Inter"/>
              <a:cs typeface="Inter"/>
              <a:sym typeface="Inter"/>
            </a:endParaRPr>
          </a:p>
        </p:txBody>
      </p:sp>
      <p:sp>
        <p:nvSpPr>
          <p:cNvPr id="3971" name="Google Shape;3971;p55"/>
          <p:cNvSpPr txBox="1"/>
          <p:nvPr/>
        </p:nvSpPr>
        <p:spPr>
          <a:xfrm>
            <a:off x="10612073" y="6498189"/>
            <a:ext cx="1440228" cy="220573"/>
          </a:xfrm>
          <a:prstGeom prst="rect">
            <a:avLst/>
          </a:prstGeom>
          <a:noFill/>
          <a:ln>
            <a:noFill/>
          </a:ln>
        </p:spPr>
        <p:txBody>
          <a:bodyPr anchorCtr="0" anchor="t" bIns="45700" lIns="91425" spcFirstLastPara="1" rIns="91425" wrap="square" tIns="45700">
            <a:spAutoFit/>
          </a:bodyPr>
          <a:lstStyle/>
          <a:p>
            <a:pPr indent="0" lvl="0" marL="0" marR="0" rtl="0" algn="r">
              <a:lnSpc>
                <a:spcPct val="111111"/>
              </a:lnSpc>
              <a:spcBef>
                <a:spcPts val="0"/>
              </a:spcBef>
              <a:spcAft>
                <a:spcPts val="0"/>
              </a:spcAft>
              <a:buNone/>
            </a:pPr>
            <a:r>
              <a:rPr lang="en-US" sz="900">
                <a:solidFill>
                  <a:schemeClr val="dk1"/>
                </a:solidFill>
                <a:latin typeface="DM Sans"/>
                <a:ea typeface="DM Sans"/>
                <a:cs typeface="DM Sans"/>
                <a:sym typeface="DM Sans"/>
              </a:rPr>
              <a:t>DATE. DD/MM/YYYY</a:t>
            </a:r>
            <a:endParaRPr/>
          </a:p>
        </p:txBody>
      </p:sp>
      <p:sp>
        <p:nvSpPr>
          <p:cNvPr id="3972" name="Google Shape;3972;p55"/>
          <p:cNvSpPr txBox="1"/>
          <p:nvPr/>
        </p:nvSpPr>
        <p:spPr>
          <a:xfrm>
            <a:off x="9942015" y="139238"/>
            <a:ext cx="2110286" cy="225126"/>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1000">
                <a:solidFill>
                  <a:schemeClr val="dk1"/>
                </a:solidFill>
                <a:latin typeface="DM Sans"/>
                <a:ea typeface="DM Sans"/>
                <a:cs typeface="DM Sans"/>
                <a:sym typeface="DM Sans"/>
              </a:rPr>
              <a:t>MINIMAL PRESENTATION</a:t>
            </a:r>
            <a:endParaRPr/>
          </a:p>
        </p:txBody>
      </p:sp>
      <p:sp>
        <p:nvSpPr>
          <p:cNvPr id="3973" name="Google Shape;3973;p55"/>
          <p:cNvSpPr txBox="1"/>
          <p:nvPr/>
        </p:nvSpPr>
        <p:spPr>
          <a:xfrm>
            <a:off x="472829" y="6498189"/>
            <a:ext cx="1961466" cy="220573"/>
          </a:xfrm>
          <a:prstGeom prst="rect">
            <a:avLst/>
          </a:prstGeom>
          <a:noFill/>
          <a:ln>
            <a:noFill/>
          </a:ln>
        </p:spPr>
        <p:txBody>
          <a:bodyPr anchorCtr="0" anchor="t" bIns="45700" lIns="91425" spcFirstLastPara="1" rIns="91425" wrap="square" tIns="45700">
            <a:spAutoFit/>
          </a:bodyPr>
          <a:lstStyle/>
          <a:p>
            <a:pPr indent="0" lvl="0" marL="0" marR="0" rtl="0" algn="l">
              <a:lnSpc>
                <a:spcPct val="111111"/>
              </a:lnSpc>
              <a:spcBef>
                <a:spcPts val="0"/>
              </a:spcBef>
              <a:spcAft>
                <a:spcPts val="0"/>
              </a:spcAft>
              <a:buNone/>
            </a:pPr>
            <a:r>
              <a:rPr lang="en-US" sz="900">
                <a:solidFill>
                  <a:schemeClr val="dk1"/>
                </a:solidFill>
                <a:latin typeface="DM Sans"/>
                <a:ea typeface="DM Sans"/>
                <a:cs typeface="DM Sans"/>
                <a:sym typeface="DM Sans"/>
              </a:rPr>
              <a:t>www.goldenpixelstudio.com</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8" name="Shape 3978"/>
        <p:cNvGrpSpPr/>
        <p:nvPr/>
      </p:nvGrpSpPr>
      <p:grpSpPr>
        <a:xfrm>
          <a:off x="0" y="0"/>
          <a:ext cx="0" cy="0"/>
          <a:chOff x="0" y="0"/>
          <a:chExt cx="0" cy="0"/>
        </a:xfrm>
      </p:grpSpPr>
      <p:sp>
        <p:nvSpPr>
          <p:cNvPr id="3979" name="Google Shape;3979;p56"/>
          <p:cNvSpPr txBox="1"/>
          <p:nvPr/>
        </p:nvSpPr>
        <p:spPr>
          <a:xfrm>
            <a:off x="471538" y="625558"/>
            <a:ext cx="4165152"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Our </a:t>
            </a:r>
            <a:r>
              <a:rPr lang="en-US" sz="4000">
                <a:solidFill>
                  <a:schemeClr val="dk1"/>
                </a:solidFill>
                <a:latin typeface="DM Sans"/>
                <a:ea typeface="DM Sans"/>
                <a:cs typeface="DM Sans"/>
                <a:sym typeface="DM Sans"/>
              </a:rPr>
              <a:t>Timeline</a:t>
            </a:r>
            <a:endParaRPr/>
          </a:p>
        </p:txBody>
      </p:sp>
      <p:cxnSp>
        <p:nvCxnSpPr>
          <p:cNvPr id="3980" name="Google Shape;3980;p56"/>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cxnSp>
        <p:nvCxnSpPr>
          <p:cNvPr id="3981" name="Google Shape;3981;p56"/>
          <p:cNvCxnSpPr/>
          <p:nvPr/>
        </p:nvCxnSpPr>
        <p:spPr>
          <a:xfrm>
            <a:off x="0" y="3530600"/>
            <a:ext cx="10914533" cy="0"/>
          </a:xfrm>
          <a:prstGeom prst="straightConnector1">
            <a:avLst/>
          </a:prstGeom>
          <a:noFill/>
          <a:ln cap="flat" cmpd="sng" w="9525">
            <a:solidFill>
              <a:srgbClr val="D8D8D8"/>
            </a:solidFill>
            <a:prstDash val="solid"/>
            <a:miter lim="800000"/>
            <a:headEnd len="sm" w="sm" type="none"/>
            <a:tailEnd len="sm" w="sm" type="none"/>
          </a:ln>
        </p:spPr>
      </p:cxnSp>
      <p:sp>
        <p:nvSpPr>
          <p:cNvPr id="3982" name="Google Shape;3982;p56"/>
          <p:cNvSpPr txBox="1"/>
          <p:nvPr/>
        </p:nvSpPr>
        <p:spPr>
          <a:xfrm>
            <a:off x="10612073" y="6498189"/>
            <a:ext cx="1440228" cy="220573"/>
          </a:xfrm>
          <a:prstGeom prst="rect">
            <a:avLst/>
          </a:prstGeom>
          <a:noFill/>
          <a:ln>
            <a:noFill/>
          </a:ln>
        </p:spPr>
        <p:txBody>
          <a:bodyPr anchorCtr="0" anchor="t" bIns="45700" lIns="91425" spcFirstLastPara="1" rIns="91425" wrap="square" tIns="45700">
            <a:spAutoFit/>
          </a:bodyPr>
          <a:lstStyle/>
          <a:p>
            <a:pPr indent="0" lvl="0" marL="0" marR="0" rtl="0" algn="r">
              <a:lnSpc>
                <a:spcPct val="111111"/>
              </a:lnSpc>
              <a:spcBef>
                <a:spcPts val="0"/>
              </a:spcBef>
              <a:spcAft>
                <a:spcPts val="0"/>
              </a:spcAft>
              <a:buNone/>
            </a:pPr>
            <a:r>
              <a:rPr lang="en-US" sz="900">
                <a:solidFill>
                  <a:schemeClr val="dk1"/>
                </a:solidFill>
                <a:latin typeface="DM Sans"/>
                <a:ea typeface="DM Sans"/>
                <a:cs typeface="DM Sans"/>
                <a:sym typeface="DM Sans"/>
              </a:rPr>
              <a:t>DATE. DD/MM/YYYY</a:t>
            </a:r>
            <a:endParaRPr/>
          </a:p>
        </p:txBody>
      </p:sp>
      <p:sp>
        <p:nvSpPr>
          <p:cNvPr id="3983" name="Google Shape;3983;p56"/>
          <p:cNvSpPr txBox="1"/>
          <p:nvPr/>
        </p:nvSpPr>
        <p:spPr>
          <a:xfrm>
            <a:off x="9942015" y="139238"/>
            <a:ext cx="2110286" cy="225126"/>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1000">
                <a:solidFill>
                  <a:schemeClr val="dk1"/>
                </a:solidFill>
                <a:latin typeface="DM Sans"/>
                <a:ea typeface="DM Sans"/>
                <a:cs typeface="DM Sans"/>
                <a:sym typeface="DM Sans"/>
              </a:rPr>
              <a:t>MINIMAL PRESENTATION</a:t>
            </a:r>
            <a:endParaRPr/>
          </a:p>
        </p:txBody>
      </p:sp>
      <p:sp>
        <p:nvSpPr>
          <p:cNvPr id="3984" name="Google Shape;3984;p56"/>
          <p:cNvSpPr txBox="1"/>
          <p:nvPr/>
        </p:nvSpPr>
        <p:spPr>
          <a:xfrm>
            <a:off x="472829" y="6498189"/>
            <a:ext cx="1961466" cy="220573"/>
          </a:xfrm>
          <a:prstGeom prst="rect">
            <a:avLst/>
          </a:prstGeom>
          <a:noFill/>
          <a:ln>
            <a:noFill/>
          </a:ln>
        </p:spPr>
        <p:txBody>
          <a:bodyPr anchorCtr="0" anchor="t" bIns="45700" lIns="91425" spcFirstLastPara="1" rIns="91425" wrap="square" tIns="45700">
            <a:spAutoFit/>
          </a:bodyPr>
          <a:lstStyle/>
          <a:p>
            <a:pPr indent="0" lvl="0" marL="0" marR="0" rtl="0" algn="l">
              <a:lnSpc>
                <a:spcPct val="111111"/>
              </a:lnSpc>
              <a:spcBef>
                <a:spcPts val="0"/>
              </a:spcBef>
              <a:spcAft>
                <a:spcPts val="0"/>
              </a:spcAft>
              <a:buNone/>
            </a:pPr>
            <a:r>
              <a:rPr lang="en-US" sz="900">
                <a:solidFill>
                  <a:schemeClr val="dk1"/>
                </a:solidFill>
                <a:latin typeface="DM Sans"/>
                <a:ea typeface="DM Sans"/>
                <a:cs typeface="DM Sans"/>
                <a:sym typeface="DM Sans"/>
              </a:rPr>
              <a:t>www.goldenpixelstudio.com</a:t>
            </a:r>
            <a:endParaRPr/>
          </a:p>
        </p:txBody>
      </p:sp>
      <p:sp>
        <p:nvSpPr>
          <p:cNvPr id="3985" name="Google Shape;3985;p56"/>
          <p:cNvSpPr/>
          <p:nvPr/>
        </p:nvSpPr>
        <p:spPr>
          <a:xfrm>
            <a:off x="3398153" y="3124200"/>
            <a:ext cx="812800" cy="8128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86" name="Google Shape;3986;p56"/>
          <p:cNvSpPr txBox="1"/>
          <p:nvPr/>
        </p:nvSpPr>
        <p:spPr>
          <a:xfrm>
            <a:off x="3398152" y="4143357"/>
            <a:ext cx="812800" cy="27186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400">
                <a:solidFill>
                  <a:schemeClr val="accent3"/>
                </a:solidFill>
                <a:latin typeface="Inter"/>
                <a:ea typeface="Inter"/>
                <a:cs typeface="Inter"/>
                <a:sym typeface="Inter"/>
              </a:rPr>
              <a:t>2025</a:t>
            </a:r>
            <a:endParaRPr sz="2000">
              <a:solidFill>
                <a:schemeClr val="accent3"/>
              </a:solidFill>
              <a:latin typeface="Inter"/>
              <a:ea typeface="Inter"/>
              <a:cs typeface="Inter"/>
              <a:sym typeface="Inter"/>
            </a:endParaRPr>
          </a:p>
        </p:txBody>
      </p:sp>
      <p:sp>
        <p:nvSpPr>
          <p:cNvPr id="3987" name="Google Shape;3987;p56"/>
          <p:cNvSpPr/>
          <p:nvPr/>
        </p:nvSpPr>
        <p:spPr>
          <a:xfrm>
            <a:off x="3644988" y="3374027"/>
            <a:ext cx="319130" cy="313146"/>
          </a:xfrm>
          <a:custGeom>
            <a:rect b="b" l="l" r="r" t="t"/>
            <a:pathLst>
              <a:path extrusionOk="0" h="157" w="160">
                <a:moveTo>
                  <a:pt x="159" y="50"/>
                </a:moveTo>
                <a:cubicBezTo>
                  <a:pt x="133" y="3"/>
                  <a:pt x="133" y="3"/>
                  <a:pt x="133" y="3"/>
                </a:cubicBezTo>
                <a:cubicBezTo>
                  <a:pt x="131" y="2"/>
                  <a:pt x="129" y="0"/>
                  <a:pt x="129" y="0"/>
                </a:cubicBezTo>
                <a:cubicBezTo>
                  <a:pt x="31" y="0"/>
                  <a:pt x="31" y="0"/>
                  <a:pt x="31" y="0"/>
                </a:cubicBezTo>
                <a:cubicBezTo>
                  <a:pt x="29" y="0"/>
                  <a:pt x="27" y="2"/>
                  <a:pt x="27" y="3"/>
                </a:cubicBezTo>
                <a:cubicBezTo>
                  <a:pt x="0" y="50"/>
                  <a:pt x="0" y="50"/>
                  <a:pt x="0" y="50"/>
                </a:cubicBezTo>
                <a:cubicBezTo>
                  <a:pt x="0" y="50"/>
                  <a:pt x="0" y="50"/>
                  <a:pt x="0" y="50"/>
                </a:cubicBezTo>
                <a:cubicBezTo>
                  <a:pt x="0" y="50"/>
                  <a:pt x="0" y="50"/>
                  <a:pt x="0" y="50"/>
                </a:cubicBezTo>
                <a:cubicBezTo>
                  <a:pt x="0" y="50"/>
                  <a:pt x="0" y="50"/>
                  <a:pt x="0" y="50"/>
                </a:cubicBezTo>
                <a:cubicBezTo>
                  <a:pt x="0" y="52"/>
                  <a:pt x="0" y="52"/>
                  <a:pt x="0" y="52"/>
                </a:cubicBezTo>
                <a:cubicBezTo>
                  <a:pt x="0" y="52"/>
                  <a:pt x="0" y="52"/>
                  <a:pt x="0" y="52"/>
                </a:cubicBezTo>
                <a:cubicBezTo>
                  <a:pt x="0" y="52"/>
                  <a:pt x="0" y="52"/>
                  <a:pt x="0" y="52"/>
                </a:cubicBezTo>
                <a:cubicBezTo>
                  <a:pt x="0" y="54"/>
                  <a:pt x="0" y="54"/>
                  <a:pt x="0" y="54"/>
                </a:cubicBezTo>
                <a:cubicBezTo>
                  <a:pt x="0" y="54"/>
                  <a:pt x="0" y="54"/>
                  <a:pt x="0" y="54"/>
                </a:cubicBezTo>
                <a:cubicBezTo>
                  <a:pt x="0" y="54"/>
                  <a:pt x="0" y="54"/>
                  <a:pt x="0" y="54"/>
                </a:cubicBezTo>
                <a:cubicBezTo>
                  <a:pt x="0" y="54"/>
                  <a:pt x="0" y="54"/>
                  <a:pt x="0" y="54"/>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8" y="155"/>
                  <a:pt x="78" y="157"/>
                  <a:pt x="78" y="157"/>
                </a:cubicBezTo>
                <a:cubicBezTo>
                  <a:pt x="78" y="157"/>
                  <a:pt x="78"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2" y="157"/>
                  <a:pt x="82" y="157"/>
                  <a:pt x="82" y="157"/>
                </a:cubicBezTo>
                <a:cubicBezTo>
                  <a:pt x="82" y="157"/>
                  <a:pt x="82" y="157"/>
                  <a:pt x="82" y="155"/>
                </a:cubicBezTo>
                <a:cubicBezTo>
                  <a:pt x="82" y="155"/>
                  <a:pt x="82" y="155"/>
                  <a:pt x="82" y="155"/>
                </a:cubicBezTo>
                <a:cubicBezTo>
                  <a:pt x="82" y="155"/>
                  <a:pt x="82" y="155"/>
                  <a:pt x="82" y="155"/>
                </a:cubicBezTo>
                <a:cubicBezTo>
                  <a:pt x="82" y="155"/>
                  <a:pt x="82" y="155"/>
                  <a:pt x="82" y="155"/>
                </a:cubicBezTo>
                <a:cubicBezTo>
                  <a:pt x="82" y="155"/>
                  <a:pt x="82" y="155"/>
                  <a:pt x="84" y="155"/>
                </a:cubicBezTo>
                <a:cubicBezTo>
                  <a:pt x="84" y="155"/>
                  <a:pt x="84" y="155"/>
                  <a:pt x="84" y="155"/>
                </a:cubicBezTo>
                <a:cubicBezTo>
                  <a:pt x="84" y="155"/>
                  <a:pt x="84" y="155"/>
                  <a:pt x="84" y="155"/>
                </a:cubicBezTo>
                <a:cubicBezTo>
                  <a:pt x="159" y="54"/>
                  <a:pt x="159" y="54"/>
                  <a:pt x="159" y="54"/>
                </a:cubicBezTo>
                <a:cubicBezTo>
                  <a:pt x="160" y="54"/>
                  <a:pt x="160" y="52"/>
                  <a:pt x="159" y="50"/>
                </a:cubicBezTo>
                <a:close/>
                <a:moveTo>
                  <a:pt x="89" y="9"/>
                </a:moveTo>
                <a:cubicBezTo>
                  <a:pt x="104" y="46"/>
                  <a:pt x="104" y="46"/>
                  <a:pt x="104" y="46"/>
                </a:cubicBezTo>
                <a:cubicBezTo>
                  <a:pt x="56" y="46"/>
                  <a:pt x="56" y="46"/>
                  <a:pt x="56" y="46"/>
                </a:cubicBezTo>
                <a:cubicBezTo>
                  <a:pt x="71" y="9"/>
                  <a:pt x="71" y="9"/>
                  <a:pt x="71" y="9"/>
                </a:cubicBezTo>
                <a:cubicBezTo>
                  <a:pt x="89" y="9"/>
                  <a:pt x="89" y="9"/>
                  <a:pt x="89" y="9"/>
                </a:cubicBezTo>
                <a:cubicBezTo>
                  <a:pt x="89" y="9"/>
                  <a:pt x="89" y="9"/>
                  <a:pt x="89" y="9"/>
                </a:cubicBezTo>
                <a:close/>
                <a:moveTo>
                  <a:pt x="33" y="9"/>
                </a:moveTo>
                <a:cubicBezTo>
                  <a:pt x="60" y="9"/>
                  <a:pt x="60" y="9"/>
                  <a:pt x="60" y="9"/>
                </a:cubicBezTo>
                <a:cubicBezTo>
                  <a:pt x="47" y="46"/>
                  <a:pt x="47" y="46"/>
                  <a:pt x="47" y="46"/>
                </a:cubicBezTo>
                <a:cubicBezTo>
                  <a:pt x="11" y="46"/>
                  <a:pt x="11" y="46"/>
                  <a:pt x="11" y="46"/>
                </a:cubicBezTo>
                <a:cubicBezTo>
                  <a:pt x="33" y="9"/>
                  <a:pt x="33" y="9"/>
                  <a:pt x="33" y="9"/>
                </a:cubicBezTo>
                <a:cubicBezTo>
                  <a:pt x="33" y="9"/>
                  <a:pt x="33" y="9"/>
                  <a:pt x="33" y="9"/>
                </a:cubicBezTo>
                <a:close/>
                <a:moveTo>
                  <a:pt x="13" y="56"/>
                </a:moveTo>
                <a:cubicBezTo>
                  <a:pt x="46" y="56"/>
                  <a:pt x="46" y="56"/>
                  <a:pt x="46" y="56"/>
                </a:cubicBezTo>
                <a:cubicBezTo>
                  <a:pt x="67" y="130"/>
                  <a:pt x="67" y="130"/>
                  <a:pt x="67" y="130"/>
                </a:cubicBezTo>
                <a:cubicBezTo>
                  <a:pt x="13" y="56"/>
                  <a:pt x="13" y="56"/>
                  <a:pt x="13" y="56"/>
                </a:cubicBezTo>
                <a:cubicBezTo>
                  <a:pt x="13" y="56"/>
                  <a:pt x="13" y="56"/>
                  <a:pt x="13" y="56"/>
                </a:cubicBezTo>
                <a:close/>
                <a:moveTo>
                  <a:pt x="80" y="135"/>
                </a:moveTo>
                <a:cubicBezTo>
                  <a:pt x="56" y="56"/>
                  <a:pt x="56" y="56"/>
                  <a:pt x="56" y="56"/>
                </a:cubicBezTo>
                <a:cubicBezTo>
                  <a:pt x="104" y="56"/>
                  <a:pt x="104" y="56"/>
                  <a:pt x="104" y="56"/>
                </a:cubicBezTo>
                <a:cubicBezTo>
                  <a:pt x="80" y="135"/>
                  <a:pt x="80" y="135"/>
                  <a:pt x="80" y="135"/>
                </a:cubicBezTo>
                <a:cubicBezTo>
                  <a:pt x="80" y="135"/>
                  <a:pt x="80" y="135"/>
                  <a:pt x="80" y="135"/>
                </a:cubicBezTo>
                <a:close/>
                <a:moveTo>
                  <a:pt x="91" y="130"/>
                </a:moveTo>
                <a:cubicBezTo>
                  <a:pt x="113" y="56"/>
                  <a:pt x="113" y="56"/>
                  <a:pt x="113" y="56"/>
                </a:cubicBezTo>
                <a:cubicBezTo>
                  <a:pt x="146" y="56"/>
                  <a:pt x="146" y="56"/>
                  <a:pt x="146" y="56"/>
                </a:cubicBezTo>
                <a:cubicBezTo>
                  <a:pt x="91" y="130"/>
                  <a:pt x="91" y="130"/>
                  <a:pt x="91" y="130"/>
                </a:cubicBezTo>
                <a:cubicBezTo>
                  <a:pt x="91" y="130"/>
                  <a:pt x="91" y="130"/>
                  <a:pt x="91" y="130"/>
                </a:cubicBezTo>
                <a:close/>
                <a:moveTo>
                  <a:pt x="113" y="46"/>
                </a:moveTo>
                <a:cubicBezTo>
                  <a:pt x="98" y="9"/>
                  <a:pt x="98" y="9"/>
                  <a:pt x="98" y="9"/>
                </a:cubicBezTo>
                <a:cubicBezTo>
                  <a:pt x="126" y="9"/>
                  <a:pt x="126" y="9"/>
                  <a:pt x="126" y="9"/>
                </a:cubicBezTo>
                <a:cubicBezTo>
                  <a:pt x="148" y="46"/>
                  <a:pt x="148" y="46"/>
                  <a:pt x="148" y="46"/>
                </a:cubicBezTo>
                <a:cubicBezTo>
                  <a:pt x="113" y="46"/>
                  <a:pt x="113" y="46"/>
                  <a:pt x="113" y="46"/>
                </a:cubicBezTo>
                <a:cubicBezTo>
                  <a:pt x="113" y="46"/>
                  <a:pt x="113" y="46"/>
                  <a:pt x="113" y="46"/>
                </a:cubicBezTo>
                <a:close/>
                <a:moveTo>
                  <a:pt x="113" y="46"/>
                </a:moveTo>
                <a:cubicBezTo>
                  <a:pt x="113" y="46"/>
                  <a:pt x="113" y="46"/>
                  <a:pt x="113" y="46"/>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88" name="Google Shape;3988;p56"/>
          <p:cNvSpPr txBox="1"/>
          <p:nvPr/>
        </p:nvSpPr>
        <p:spPr>
          <a:xfrm>
            <a:off x="2972415" y="4455754"/>
            <a:ext cx="1664275" cy="506742"/>
          </a:xfrm>
          <a:prstGeom prst="rect">
            <a:avLst/>
          </a:prstGeom>
          <a:noFill/>
          <a:ln>
            <a:noFill/>
          </a:ln>
        </p:spPr>
        <p:txBody>
          <a:bodyPr anchorCtr="0" anchor="t" bIns="45700" lIns="91425" spcFirstLastPara="1" rIns="91425" wrap="square" tIns="45700">
            <a:spAutoFit/>
          </a:bodyPr>
          <a:lstStyle/>
          <a:p>
            <a:pPr indent="0" lvl="0" marL="0" marR="0" rtl="0" algn="ctr">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3989" name="Google Shape;3989;p56"/>
          <p:cNvSpPr/>
          <p:nvPr/>
        </p:nvSpPr>
        <p:spPr>
          <a:xfrm>
            <a:off x="10383153" y="3124200"/>
            <a:ext cx="812800" cy="81280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90" name="Google Shape;3990;p56"/>
          <p:cNvSpPr txBox="1"/>
          <p:nvPr/>
        </p:nvSpPr>
        <p:spPr>
          <a:xfrm>
            <a:off x="10430630" y="4143357"/>
            <a:ext cx="717845" cy="27186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400">
                <a:solidFill>
                  <a:schemeClr val="accent4"/>
                </a:solidFill>
                <a:latin typeface="Inter"/>
                <a:ea typeface="Inter"/>
                <a:cs typeface="Inter"/>
                <a:sym typeface="Inter"/>
              </a:rPr>
              <a:t>2027</a:t>
            </a:r>
            <a:endParaRPr sz="2000">
              <a:solidFill>
                <a:schemeClr val="accent4"/>
              </a:solidFill>
              <a:latin typeface="Inter"/>
              <a:ea typeface="Inter"/>
              <a:cs typeface="Inter"/>
              <a:sym typeface="Inter"/>
            </a:endParaRPr>
          </a:p>
        </p:txBody>
      </p:sp>
      <p:sp>
        <p:nvSpPr>
          <p:cNvPr id="3991" name="Google Shape;3991;p56"/>
          <p:cNvSpPr/>
          <p:nvPr/>
        </p:nvSpPr>
        <p:spPr>
          <a:xfrm>
            <a:off x="10629988" y="3379014"/>
            <a:ext cx="319130" cy="303173"/>
          </a:xfrm>
          <a:custGeom>
            <a:rect b="b" l="l" r="r" t="t"/>
            <a:pathLst>
              <a:path extrusionOk="0" h="152" w="160">
                <a:moveTo>
                  <a:pt x="160" y="7"/>
                </a:moveTo>
                <a:cubicBezTo>
                  <a:pt x="160" y="11"/>
                  <a:pt x="158" y="15"/>
                  <a:pt x="153" y="15"/>
                </a:cubicBezTo>
                <a:cubicBezTo>
                  <a:pt x="141" y="15"/>
                  <a:pt x="141" y="15"/>
                  <a:pt x="141" y="15"/>
                </a:cubicBezTo>
                <a:cubicBezTo>
                  <a:pt x="100" y="114"/>
                  <a:pt x="100" y="114"/>
                  <a:pt x="100" y="114"/>
                </a:cubicBezTo>
                <a:cubicBezTo>
                  <a:pt x="17" y="114"/>
                  <a:pt x="17" y="114"/>
                  <a:pt x="17" y="114"/>
                </a:cubicBezTo>
                <a:cubicBezTo>
                  <a:pt x="0" y="44"/>
                  <a:pt x="0" y="44"/>
                  <a:pt x="0" y="44"/>
                </a:cubicBezTo>
                <a:cubicBezTo>
                  <a:pt x="80" y="44"/>
                  <a:pt x="80" y="44"/>
                  <a:pt x="80" y="44"/>
                </a:cubicBezTo>
                <a:cubicBezTo>
                  <a:pt x="83" y="44"/>
                  <a:pt x="86" y="47"/>
                  <a:pt x="86" y="51"/>
                </a:cubicBezTo>
                <a:cubicBezTo>
                  <a:pt x="86" y="54"/>
                  <a:pt x="83" y="57"/>
                  <a:pt x="80" y="57"/>
                </a:cubicBezTo>
                <a:cubicBezTo>
                  <a:pt x="17" y="57"/>
                  <a:pt x="17" y="57"/>
                  <a:pt x="17" y="57"/>
                </a:cubicBezTo>
                <a:cubicBezTo>
                  <a:pt x="27" y="100"/>
                  <a:pt x="27" y="100"/>
                  <a:pt x="27" y="100"/>
                </a:cubicBezTo>
                <a:cubicBezTo>
                  <a:pt x="93" y="100"/>
                  <a:pt x="93" y="100"/>
                  <a:pt x="93" y="100"/>
                </a:cubicBezTo>
                <a:cubicBezTo>
                  <a:pt x="134" y="0"/>
                  <a:pt x="134" y="0"/>
                  <a:pt x="134" y="0"/>
                </a:cubicBezTo>
                <a:cubicBezTo>
                  <a:pt x="153" y="0"/>
                  <a:pt x="153" y="0"/>
                  <a:pt x="153" y="0"/>
                </a:cubicBezTo>
                <a:cubicBezTo>
                  <a:pt x="158" y="0"/>
                  <a:pt x="160" y="4"/>
                  <a:pt x="160" y="7"/>
                </a:cubicBezTo>
                <a:close/>
                <a:moveTo>
                  <a:pt x="55" y="134"/>
                </a:moveTo>
                <a:cubicBezTo>
                  <a:pt x="55" y="145"/>
                  <a:pt x="48" y="152"/>
                  <a:pt x="38" y="152"/>
                </a:cubicBezTo>
                <a:cubicBezTo>
                  <a:pt x="29" y="152"/>
                  <a:pt x="21" y="145"/>
                  <a:pt x="21" y="134"/>
                </a:cubicBezTo>
                <a:cubicBezTo>
                  <a:pt x="21" y="125"/>
                  <a:pt x="29" y="117"/>
                  <a:pt x="38" y="117"/>
                </a:cubicBezTo>
                <a:cubicBezTo>
                  <a:pt x="48" y="117"/>
                  <a:pt x="55" y="125"/>
                  <a:pt x="55" y="134"/>
                </a:cubicBezTo>
                <a:close/>
                <a:moveTo>
                  <a:pt x="46" y="134"/>
                </a:moveTo>
                <a:cubicBezTo>
                  <a:pt x="46" y="130"/>
                  <a:pt x="43" y="125"/>
                  <a:pt x="38" y="125"/>
                </a:cubicBezTo>
                <a:cubicBezTo>
                  <a:pt x="33" y="125"/>
                  <a:pt x="29" y="130"/>
                  <a:pt x="29" y="134"/>
                </a:cubicBezTo>
                <a:cubicBezTo>
                  <a:pt x="29" y="139"/>
                  <a:pt x="33" y="144"/>
                  <a:pt x="38" y="144"/>
                </a:cubicBezTo>
                <a:cubicBezTo>
                  <a:pt x="43" y="144"/>
                  <a:pt x="46" y="139"/>
                  <a:pt x="46" y="134"/>
                </a:cubicBezTo>
                <a:close/>
                <a:moveTo>
                  <a:pt x="99" y="134"/>
                </a:moveTo>
                <a:cubicBezTo>
                  <a:pt x="99" y="145"/>
                  <a:pt x="93" y="152"/>
                  <a:pt x="83" y="152"/>
                </a:cubicBezTo>
                <a:cubicBezTo>
                  <a:pt x="74" y="152"/>
                  <a:pt x="66" y="145"/>
                  <a:pt x="66" y="134"/>
                </a:cubicBezTo>
                <a:cubicBezTo>
                  <a:pt x="66" y="125"/>
                  <a:pt x="74" y="117"/>
                  <a:pt x="83" y="117"/>
                </a:cubicBezTo>
                <a:cubicBezTo>
                  <a:pt x="93" y="117"/>
                  <a:pt x="99" y="125"/>
                  <a:pt x="99" y="134"/>
                </a:cubicBezTo>
                <a:close/>
                <a:moveTo>
                  <a:pt x="92" y="134"/>
                </a:moveTo>
                <a:cubicBezTo>
                  <a:pt x="92" y="130"/>
                  <a:pt x="87" y="125"/>
                  <a:pt x="83" y="125"/>
                </a:cubicBezTo>
                <a:cubicBezTo>
                  <a:pt x="78" y="125"/>
                  <a:pt x="74" y="130"/>
                  <a:pt x="74" y="134"/>
                </a:cubicBezTo>
                <a:cubicBezTo>
                  <a:pt x="74" y="139"/>
                  <a:pt x="78" y="144"/>
                  <a:pt x="83" y="144"/>
                </a:cubicBezTo>
                <a:cubicBezTo>
                  <a:pt x="87" y="144"/>
                  <a:pt x="92" y="139"/>
                  <a:pt x="92" y="134"/>
                </a:cubicBezTo>
                <a:close/>
                <a:moveTo>
                  <a:pt x="92" y="134"/>
                </a:moveTo>
                <a:cubicBezTo>
                  <a:pt x="92" y="134"/>
                  <a:pt x="92" y="134"/>
                  <a:pt x="92" y="134"/>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92" name="Google Shape;3992;p56"/>
          <p:cNvSpPr txBox="1"/>
          <p:nvPr/>
        </p:nvSpPr>
        <p:spPr>
          <a:xfrm>
            <a:off x="9957415" y="4455754"/>
            <a:ext cx="1664275" cy="506742"/>
          </a:xfrm>
          <a:prstGeom prst="rect">
            <a:avLst/>
          </a:prstGeom>
          <a:noFill/>
          <a:ln>
            <a:noFill/>
          </a:ln>
        </p:spPr>
        <p:txBody>
          <a:bodyPr anchorCtr="0" anchor="t" bIns="45700" lIns="91425" spcFirstLastPara="1" rIns="91425" wrap="square" tIns="45700">
            <a:spAutoFit/>
          </a:bodyPr>
          <a:lstStyle/>
          <a:p>
            <a:pPr indent="0" lvl="0" marL="0" marR="0" rtl="0" algn="ctr">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3993" name="Google Shape;3993;p56"/>
          <p:cNvSpPr/>
          <p:nvPr/>
        </p:nvSpPr>
        <p:spPr>
          <a:xfrm>
            <a:off x="6890436" y="3124200"/>
            <a:ext cx="812800" cy="812800"/>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94" name="Google Shape;3994;p56"/>
          <p:cNvSpPr txBox="1"/>
          <p:nvPr/>
        </p:nvSpPr>
        <p:spPr>
          <a:xfrm>
            <a:off x="6906253" y="1885376"/>
            <a:ext cx="781598" cy="27186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400">
                <a:solidFill>
                  <a:srgbClr val="A5A5A5"/>
                </a:solidFill>
                <a:latin typeface="Inter"/>
                <a:ea typeface="Inter"/>
                <a:cs typeface="Inter"/>
                <a:sym typeface="Inter"/>
              </a:rPr>
              <a:t>2026</a:t>
            </a:r>
            <a:endParaRPr sz="2000">
              <a:solidFill>
                <a:srgbClr val="A5A5A5"/>
              </a:solidFill>
              <a:latin typeface="Inter"/>
              <a:ea typeface="Inter"/>
              <a:cs typeface="Inter"/>
              <a:sym typeface="Inter"/>
            </a:endParaRPr>
          </a:p>
        </p:txBody>
      </p:sp>
      <p:sp>
        <p:nvSpPr>
          <p:cNvPr id="3995" name="Google Shape;3995;p56"/>
          <p:cNvSpPr/>
          <p:nvPr/>
        </p:nvSpPr>
        <p:spPr>
          <a:xfrm>
            <a:off x="7129636" y="3359114"/>
            <a:ext cx="334400" cy="342973"/>
          </a:xfrm>
          <a:custGeom>
            <a:rect b="b" l="l" r="r" t="t"/>
            <a:pathLst>
              <a:path extrusionOk="0" h="160" w="156">
                <a:moveTo>
                  <a:pt x="93" y="45"/>
                </a:moveTo>
                <a:cubicBezTo>
                  <a:pt x="94" y="46"/>
                  <a:pt x="96" y="46"/>
                  <a:pt x="97" y="46"/>
                </a:cubicBezTo>
                <a:cubicBezTo>
                  <a:pt x="98" y="46"/>
                  <a:pt x="99" y="46"/>
                  <a:pt x="100" y="45"/>
                </a:cubicBezTo>
                <a:cubicBezTo>
                  <a:pt x="102" y="43"/>
                  <a:pt x="102" y="40"/>
                  <a:pt x="100" y="38"/>
                </a:cubicBezTo>
                <a:cubicBezTo>
                  <a:pt x="99" y="37"/>
                  <a:pt x="97" y="35"/>
                  <a:pt x="97" y="32"/>
                </a:cubicBezTo>
                <a:cubicBezTo>
                  <a:pt x="97" y="29"/>
                  <a:pt x="99" y="27"/>
                  <a:pt x="100" y="26"/>
                </a:cubicBezTo>
                <a:cubicBezTo>
                  <a:pt x="101" y="25"/>
                  <a:pt x="106" y="20"/>
                  <a:pt x="106" y="13"/>
                </a:cubicBezTo>
                <a:cubicBezTo>
                  <a:pt x="106" y="6"/>
                  <a:pt x="101" y="1"/>
                  <a:pt x="100" y="0"/>
                </a:cubicBezTo>
                <a:cubicBezTo>
                  <a:pt x="97" y="4"/>
                  <a:pt x="97" y="4"/>
                  <a:pt x="97" y="4"/>
                </a:cubicBezTo>
                <a:cubicBezTo>
                  <a:pt x="93" y="7"/>
                  <a:pt x="93" y="7"/>
                  <a:pt x="93" y="7"/>
                </a:cubicBezTo>
                <a:cubicBezTo>
                  <a:pt x="94" y="8"/>
                  <a:pt x="97" y="11"/>
                  <a:pt x="97" y="13"/>
                </a:cubicBezTo>
                <a:cubicBezTo>
                  <a:pt x="97" y="16"/>
                  <a:pt x="94" y="18"/>
                  <a:pt x="93" y="19"/>
                </a:cubicBezTo>
                <a:cubicBezTo>
                  <a:pt x="93" y="20"/>
                  <a:pt x="87" y="25"/>
                  <a:pt x="87" y="32"/>
                </a:cubicBezTo>
                <a:cubicBezTo>
                  <a:pt x="87" y="39"/>
                  <a:pt x="93" y="44"/>
                  <a:pt x="93" y="45"/>
                </a:cubicBezTo>
                <a:close/>
                <a:moveTo>
                  <a:pt x="65" y="45"/>
                </a:moveTo>
                <a:cubicBezTo>
                  <a:pt x="66" y="46"/>
                  <a:pt x="67" y="46"/>
                  <a:pt x="69" y="46"/>
                </a:cubicBezTo>
                <a:cubicBezTo>
                  <a:pt x="70" y="46"/>
                  <a:pt x="71" y="46"/>
                  <a:pt x="72" y="45"/>
                </a:cubicBezTo>
                <a:cubicBezTo>
                  <a:pt x="74" y="43"/>
                  <a:pt x="74" y="40"/>
                  <a:pt x="72" y="38"/>
                </a:cubicBezTo>
                <a:cubicBezTo>
                  <a:pt x="71" y="37"/>
                  <a:pt x="68" y="35"/>
                  <a:pt x="68" y="32"/>
                </a:cubicBezTo>
                <a:cubicBezTo>
                  <a:pt x="68" y="29"/>
                  <a:pt x="71" y="27"/>
                  <a:pt x="72" y="26"/>
                </a:cubicBezTo>
                <a:cubicBezTo>
                  <a:pt x="72" y="25"/>
                  <a:pt x="78" y="20"/>
                  <a:pt x="78" y="13"/>
                </a:cubicBezTo>
                <a:cubicBezTo>
                  <a:pt x="78" y="6"/>
                  <a:pt x="72" y="1"/>
                  <a:pt x="72" y="0"/>
                </a:cubicBezTo>
                <a:cubicBezTo>
                  <a:pt x="68" y="4"/>
                  <a:pt x="68" y="4"/>
                  <a:pt x="68" y="4"/>
                </a:cubicBezTo>
                <a:cubicBezTo>
                  <a:pt x="65" y="7"/>
                  <a:pt x="65" y="7"/>
                  <a:pt x="65" y="7"/>
                </a:cubicBezTo>
                <a:cubicBezTo>
                  <a:pt x="66" y="8"/>
                  <a:pt x="68" y="11"/>
                  <a:pt x="68" y="13"/>
                </a:cubicBezTo>
                <a:cubicBezTo>
                  <a:pt x="68" y="16"/>
                  <a:pt x="66" y="18"/>
                  <a:pt x="65" y="19"/>
                </a:cubicBezTo>
                <a:cubicBezTo>
                  <a:pt x="65" y="20"/>
                  <a:pt x="59" y="25"/>
                  <a:pt x="59" y="32"/>
                </a:cubicBezTo>
                <a:cubicBezTo>
                  <a:pt x="59" y="39"/>
                  <a:pt x="65" y="44"/>
                  <a:pt x="65" y="45"/>
                </a:cubicBezTo>
                <a:close/>
                <a:moveTo>
                  <a:pt x="37" y="45"/>
                </a:moveTo>
                <a:cubicBezTo>
                  <a:pt x="38" y="46"/>
                  <a:pt x="39" y="46"/>
                  <a:pt x="40" y="46"/>
                </a:cubicBezTo>
                <a:cubicBezTo>
                  <a:pt x="41" y="46"/>
                  <a:pt x="43" y="46"/>
                  <a:pt x="44" y="45"/>
                </a:cubicBezTo>
                <a:cubicBezTo>
                  <a:pt x="45" y="43"/>
                  <a:pt x="45" y="40"/>
                  <a:pt x="43" y="38"/>
                </a:cubicBezTo>
                <a:cubicBezTo>
                  <a:pt x="42" y="37"/>
                  <a:pt x="40" y="35"/>
                  <a:pt x="40" y="32"/>
                </a:cubicBezTo>
                <a:cubicBezTo>
                  <a:pt x="40" y="29"/>
                  <a:pt x="42" y="27"/>
                  <a:pt x="43" y="26"/>
                </a:cubicBezTo>
                <a:cubicBezTo>
                  <a:pt x="44" y="25"/>
                  <a:pt x="49" y="20"/>
                  <a:pt x="49" y="13"/>
                </a:cubicBezTo>
                <a:cubicBezTo>
                  <a:pt x="49" y="6"/>
                  <a:pt x="44" y="1"/>
                  <a:pt x="43" y="0"/>
                </a:cubicBezTo>
                <a:cubicBezTo>
                  <a:pt x="40" y="4"/>
                  <a:pt x="40" y="4"/>
                  <a:pt x="40" y="4"/>
                </a:cubicBezTo>
                <a:cubicBezTo>
                  <a:pt x="37" y="7"/>
                  <a:pt x="37" y="7"/>
                  <a:pt x="37" y="7"/>
                </a:cubicBezTo>
                <a:cubicBezTo>
                  <a:pt x="38" y="8"/>
                  <a:pt x="40" y="11"/>
                  <a:pt x="40" y="13"/>
                </a:cubicBezTo>
                <a:cubicBezTo>
                  <a:pt x="40" y="16"/>
                  <a:pt x="38" y="18"/>
                  <a:pt x="37" y="19"/>
                </a:cubicBezTo>
                <a:cubicBezTo>
                  <a:pt x="36" y="20"/>
                  <a:pt x="31" y="25"/>
                  <a:pt x="31" y="32"/>
                </a:cubicBezTo>
                <a:cubicBezTo>
                  <a:pt x="31" y="39"/>
                  <a:pt x="36" y="44"/>
                  <a:pt x="37" y="45"/>
                </a:cubicBezTo>
                <a:close/>
                <a:moveTo>
                  <a:pt x="150" y="71"/>
                </a:moveTo>
                <a:cubicBezTo>
                  <a:pt x="146" y="67"/>
                  <a:pt x="142" y="65"/>
                  <a:pt x="136" y="65"/>
                </a:cubicBezTo>
                <a:cubicBezTo>
                  <a:pt x="135" y="65"/>
                  <a:pt x="133" y="65"/>
                  <a:pt x="132" y="66"/>
                </a:cubicBezTo>
                <a:cubicBezTo>
                  <a:pt x="132" y="64"/>
                  <a:pt x="132" y="62"/>
                  <a:pt x="132" y="61"/>
                </a:cubicBezTo>
                <a:cubicBezTo>
                  <a:pt x="132" y="58"/>
                  <a:pt x="130" y="56"/>
                  <a:pt x="127" y="56"/>
                </a:cubicBezTo>
                <a:cubicBezTo>
                  <a:pt x="5" y="56"/>
                  <a:pt x="5" y="56"/>
                  <a:pt x="5" y="56"/>
                </a:cubicBezTo>
                <a:cubicBezTo>
                  <a:pt x="2" y="56"/>
                  <a:pt x="0" y="58"/>
                  <a:pt x="0" y="61"/>
                </a:cubicBezTo>
                <a:cubicBezTo>
                  <a:pt x="0" y="89"/>
                  <a:pt x="9" y="115"/>
                  <a:pt x="25" y="132"/>
                </a:cubicBezTo>
                <a:cubicBezTo>
                  <a:pt x="5" y="132"/>
                  <a:pt x="5" y="132"/>
                  <a:pt x="5" y="132"/>
                </a:cubicBezTo>
                <a:cubicBezTo>
                  <a:pt x="2" y="132"/>
                  <a:pt x="0" y="134"/>
                  <a:pt x="0" y="136"/>
                </a:cubicBezTo>
                <a:cubicBezTo>
                  <a:pt x="0" y="139"/>
                  <a:pt x="2" y="141"/>
                  <a:pt x="5" y="141"/>
                </a:cubicBezTo>
                <a:cubicBezTo>
                  <a:pt x="11" y="141"/>
                  <a:pt x="11" y="141"/>
                  <a:pt x="11" y="141"/>
                </a:cubicBezTo>
                <a:cubicBezTo>
                  <a:pt x="17" y="152"/>
                  <a:pt x="17" y="152"/>
                  <a:pt x="17" y="152"/>
                </a:cubicBezTo>
                <a:cubicBezTo>
                  <a:pt x="17" y="152"/>
                  <a:pt x="17" y="152"/>
                  <a:pt x="17" y="152"/>
                </a:cubicBezTo>
                <a:cubicBezTo>
                  <a:pt x="19" y="157"/>
                  <a:pt x="24" y="160"/>
                  <a:pt x="29" y="160"/>
                </a:cubicBezTo>
                <a:cubicBezTo>
                  <a:pt x="29" y="160"/>
                  <a:pt x="29" y="160"/>
                  <a:pt x="29" y="160"/>
                </a:cubicBezTo>
                <a:cubicBezTo>
                  <a:pt x="103" y="160"/>
                  <a:pt x="103" y="160"/>
                  <a:pt x="103" y="160"/>
                </a:cubicBezTo>
                <a:cubicBezTo>
                  <a:pt x="103" y="160"/>
                  <a:pt x="103" y="160"/>
                  <a:pt x="103" y="160"/>
                </a:cubicBezTo>
                <a:cubicBezTo>
                  <a:pt x="108" y="160"/>
                  <a:pt x="113" y="157"/>
                  <a:pt x="115" y="152"/>
                </a:cubicBezTo>
                <a:cubicBezTo>
                  <a:pt x="115" y="152"/>
                  <a:pt x="115" y="152"/>
                  <a:pt x="115" y="152"/>
                </a:cubicBezTo>
                <a:cubicBezTo>
                  <a:pt x="121" y="141"/>
                  <a:pt x="121" y="141"/>
                  <a:pt x="121" y="141"/>
                </a:cubicBezTo>
                <a:cubicBezTo>
                  <a:pt x="127" y="141"/>
                  <a:pt x="127" y="141"/>
                  <a:pt x="127" y="141"/>
                </a:cubicBezTo>
                <a:cubicBezTo>
                  <a:pt x="130" y="141"/>
                  <a:pt x="132" y="139"/>
                  <a:pt x="132" y="136"/>
                </a:cubicBezTo>
                <a:cubicBezTo>
                  <a:pt x="132" y="134"/>
                  <a:pt x="130" y="132"/>
                  <a:pt x="127" y="132"/>
                </a:cubicBezTo>
                <a:cubicBezTo>
                  <a:pt x="106" y="132"/>
                  <a:pt x="106" y="132"/>
                  <a:pt x="106" y="132"/>
                </a:cubicBezTo>
                <a:cubicBezTo>
                  <a:pt x="109" y="129"/>
                  <a:pt x="111" y="126"/>
                  <a:pt x="114" y="123"/>
                </a:cubicBezTo>
                <a:cubicBezTo>
                  <a:pt x="115" y="123"/>
                  <a:pt x="116" y="123"/>
                  <a:pt x="117" y="123"/>
                </a:cubicBezTo>
                <a:cubicBezTo>
                  <a:pt x="126" y="123"/>
                  <a:pt x="136" y="119"/>
                  <a:pt x="143" y="111"/>
                </a:cubicBezTo>
                <a:cubicBezTo>
                  <a:pt x="149" y="105"/>
                  <a:pt x="153" y="98"/>
                  <a:pt x="155" y="90"/>
                </a:cubicBezTo>
                <a:cubicBezTo>
                  <a:pt x="156" y="82"/>
                  <a:pt x="155" y="76"/>
                  <a:pt x="150" y="71"/>
                </a:cubicBezTo>
                <a:close/>
                <a:moveTo>
                  <a:pt x="110" y="141"/>
                </a:moveTo>
                <a:cubicBezTo>
                  <a:pt x="107" y="148"/>
                  <a:pt x="107" y="148"/>
                  <a:pt x="107" y="148"/>
                </a:cubicBezTo>
                <a:cubicBezTo>
                  <a:pt x="106" y="150"/>
                  <a:pt x="104" y="151"/>
                  <a:pt x="103" y="151"/>
                </a:cubicBezTo>
                <a:cubicBezTo>
                  <a:pt x="29" y="151"/>
                  <a:pt x="29" y="151"/>
                  <a:pt x="29" y="151"/>
                </a:cubicBezTo>
                <a:cubicBezTo>
                  <a:pt x="28" y="151"/>
                  <a:pt x="26" y="150"/>
                  <a:pt x="25" y="148"/>
                </a:cubicBezTo>
                <a:cubicBezTo>
                  <a:pt x="22" y="141"/>
                  <a:pt x="22" y="141"/>
                  <a:pt x="22" y="141"/>
                </a:cubicBezTo>
                <a:lnTo>
                  <a:pt x="110" y="141"/>
                </a:lnTo>
                <a:close/>
                <a:moveTo>
                  <a:pt x="108" y="114"/>
                </a:moveTo>
                <a:cubicBezTo>
                  <a:pt x="108" y="115"/>
                  <a:pt x="107" y="115"/>
                  <a:pt x="107" y="115"/>
                </a:cubicBezTo>
                <a:cubicBezTo>
                  <a:pt x="103" y="122"/>
                  <a:pt x="98" y="127"/>
                  <a:pt x="92" y="132"/>
                </a:cubicBezTo>
                <a:cubicBezTo>
                  <a:pt x="39" y="132"/>
                  <a:pt x="39" y="132"/>
                  <a:pt x="39" y="132"/>
                </a:cubicBezTo>
                <a:cubicBezTo>
                  <a:pt x="22" y="118"/>
                  <a:pt x="11" y="93"/>
                  <a:pt x="9" y="65"/>
                </a:cubicBezTo>
                <a:cubicBezTo>
                  <a:pt x="122" y="65"/>
                  <a:pt x="122" y="65"/>
                  <a:pt x="122" y="65"/>
                </a:cubicBezTo>
                <a:cubicBezTo>
                  <a:pt x="122" y="84"/>
                  <a:pt x="116" y="101"/>
                  <a:pt x="108" y="114"/>
                </a:cubicBezTo>
                <a:close/>
                <a:moveTo>
                  <a:pt x="146" y="89"/>
                </a:moveTo>
                <a:cubicBezTo>
                  <a:pt x="145" y="94"/>
                  <a:pt x="141" y="99"/>
                  <a:pt x="137" y="104"/>
                </a:cubicBezTo>
                <a:cubicBezTo>
                  <a:pt x="131" y="110"/>
                  <a:pt x="125" y="113"/>
                  <a:pt x="119" y="113"/>
                </a:cubicBezTo>
                <a:cubicBezTo>
                  <a:pt x="125" y="102"/>
                  <a:pt x="129" y="89"/>
                  <a:pt x="131" y="75"/>
                </a:cubicBezTo>
                <a:cubicBezTo>
                  <a:pt x="133" y="75"/>
                  <a:pt x="134" y="75"/>
                  <a:pt x="136" y="75"/>
                </a:cubicBezTo>
                <a:cubicBezTo>
                  <a:pt x="139" y="75"/>
                  <a:pt x="142" y="76"/>
                  <a:pt x="143" y="77"/>
                </a:cubicBezTo>
                <a:cubicBezTo>
                  <a:pt x="147" y="81"/>
                  <a:pt x="146" y="86"/>
                  <a:pt x="146" y="8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96" name="Google Shape;3996;p56"/>
          <p:cNvSpPr txBox="1"/>
          <p:nvPr/>
        </p:nvSpPr>
        <p:spPr>
          <a:xfrm>
            <a:off x="6464915" y="2197773"/>
            <a:ext cx="1664275" cy="506742"/>
          </a:xfrm>
          <a:prstGeom prst="rect">
            <a:avLst/>
          </a:prstGeom>
          <a:noFill/>
          <a:ln>
            <a:noFill/>
          </a:ln>
        </p:spPr>
        <p:txBody>
          <a:bodyPr anchorCtr="0" anchor="t" bIns="45700" lIns="91425" spcFirstLastPara="1" rIns="91425" wrap="square" tIns="45700">
            <a:spAutoFit/>
          </a:bodyPr>
          <a:lstStyle/>
          <a:p>
            <a:pPr indent="0" lvl="0" marL="0" marR="0" rtl="0" algn="ctr">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0" name="Shape 520"/>
        <p:cNvGrpSpPr/>
        <p:nvPr/>
      </p:nvGrpSpPr>
      <p:grpSpPr>
        <a:xfrm>
          <a:off x="0" y="0"/>
          <a:ext cx="0" cy="0"/>
          <a:chOff x="0" y="0"/>
          <a:chExt cx="0" cy="0"/>
        </a:xfrm>
      </p:grpSpPr>
      <p:sp>
        <p:nvSpPr>
          <p:cNvPr id="521" name="Google Shape;521;p39"/>
          <p:cNvSpPr/>
          <p:nvPr>
            <p:ph idx="2" type="pic"/>
          </p:nvPr>
        </p:nvSpPr>
        <p:spPr>
          <a:xfrm>
            <a:off x="1" y="-14514"/>
            <a:ext cx="7323592" cy="5587803"/>
          </a:xfrm>
          <a:prstGeom prst="rect">
            <a:avLst/>
          </a:prstGeom>
          <a:noFill/>
          <a:ln>
            <a:noFill/>
          </a:ln>
        </p:spPr>
      </p:sp>
      <p:sp>
        <p:nvSpPr>
          <p:cNvPr id="522" name="Google Shape;522;p39"/>
          <p:cNvSpPr/>
          <p:nvPr/>
        </p:nvSpPr>
        <p:spPr>
          <a:xfrm>
            <a:off x="0" y="-14514"/>
            <a:ext cx="7323592" cy="5587803"/>
          </a:xfrm>
          <a:prstGeom prst="rect">
            <a:avLst/>
          </a:prstGeom>
          <a:gradFill>
            <a:gsLst>
              <a:gs pos="0">
                <a:srgbClr val="FEFDFD">
                  <a:alpha val="0"/>
                </a:srgbClr>
              </a:gs>
              <a:gs pos="89000">
                <a:srgbClr val="D8D8D8">
                  <a:alpha val="60000"/>
                </a:srgbClr>
              </a:gs>
              <a:gs pos="100000">
                <a:srgbClr val="D8D8D8">
                  <a:alpha val="60000"/>
                </a:srgbClr>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3" name="Google Shape;523;p39"/>
          <p:cNvSpPr txBox="1"/>
          <p:nvPr/>
        </p:nvSpPr>
        <p:spPr>
          <a:xfrm>
            <a:off x="10612073" y="6498189"/>
            <a:ext cx="1440228" cy="220573"/>
          </a:xfrm>
          <a:prstGeom prst="rect">
            <a:avLst/>
          </a:prstGeom>
          <a:noFill/>
          <a:ln>
            <a:noFill/>
          </a:ln>
        </p:spPr>
        <p:txBody>
          <a:bodyPr anchorCtr="0" anchor="t" bIns="45700" lIns="91425" spcFirstLastPara="1" rIns="91425" wrap="square" tIns="45700">
            <a:spAutoFit/>
          </a:bodyPr>
          <a:lstStyle/>
          <a:p>
            <a:pPr indent="0" lvl="0" marL="0" marR="0" rtl="0" algn="r">
              <a:lnSpc>
                <a:spcPct val="111111"/>
              </a:lnSpc>
              <a:spcBef>
                <a:spcPts val="0"/>
              </a:spcBef>
              <a:spcAft>
                <a:spcPts val="0"/>
              </a:spcAft>
              <a:buNone/>
            </a:pPr>
            <a:r>
              <a:rPr lang="en-US" sz="900">
                <a:solidFill>
                  <a:schemeClr val="dk1"/>
                </a:solidFill>
                <a:latin typeface="DM Sans"/>
                <a:ea typeface="DM Sans"/>
                <a:cs typeface="DM Sans"/>
                <a:sym typeface="DM Sans"/>
              </a:rPr>
              <a:t>DATE. DD/MM/YYYY</a:t>
            </a:r>
            <a:endParaRPr/>
          </a:p>
        </p:txBody>
      </p:sp>
      <p:sp>
        <p:nvSpPr>
          <p:cNvPr id="524" name="Google Shape;524;p39"/>
          <p:cNvSpPr txBox="1"/>
          <p:nvPr/>
        </p:nvSpPr>
        <p:spPr>
          <a:xfrm>
            <a:off x="9542464" y="139238"/>
            <a:ext cx="2509837" cy="225126"/>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1000">
                <a:solidFill>
                  <a:schemeClr val="dk1"/>
                </a:solidFill>
                <a:latin typeface="DM Sans"/>
                <a:ea typeface="DM Sans"/>
                <a:cs typeface="DM Sans"/>
                <a:sym typeface="DM Sans"/>
              </a:rPr>
              <a:t>MINIMAL PRESENTATION</a:t>
            </a:r>
            <a:endParaRPr/>
          </a:p>
        </p:txBody>
      </p:sp>
      <p:sp>
        <p:nvSpPr>
          <p:cNvPr id="525" name="Google Shape;525;p39"/>
          <p:cNvSpPr txBox="1"/>
          <p:nvPr/>
        </p:nvSpPr>
        <p:spPr>
          <a:xfrm>
            <a:off x="63844" y="6498189"/>
            <a:ext cx="1961466" cy="220573"/>
          </a:xfrm>
          <a:prstGeom prst="rect">
            <a:avLst/>
          </a:prstGeom>
          <a:noFill/>
          <a:ln>
            <a:noFill/>
          </a:ln>
        </p:spPr>
        <p:txBody>
          <a:bodyPr anchorCtr="0" anchor="t" bIns="45700" lIns="91425" spcFirstLastPara="1" rIns="91425" wrap="square" tIns="45700">
            <a:spAutoFit/>
          </a:bodyPr>
          <a:lstStyle/>
          <a:p>
            <a:pPr indent="0" lvl="0" marL="0" marR="0" rtl="0" algn="l">
              <a:lnSpc>
                <a:spcPct val="111111"/>
              </a:lnSpc>
              <a:spcBef>
                <a:spcPts val="0"/>
              </a:spcBef>
              <a:spcAft>
                <a:spcPts val="0"/>
              </a:spcAft>
              <a:buNone/>
            </a:pPr>
            <a:r>
              <a:rPr lang="en-US" sz="900">
                <a:solidFill>
                  <a:schemeClr val="dk1"/>
                </a:solidFill>
                <a:latin typeface="DM Sans"/>
                <a:ea typeface="DM Sans"/>
                <a:cs typeface="DM Sans"/>
                <a:sym typeface="DM Sans"/>
              </a:rPr>
              <a:t>www.goldenpixelstudio.com</a:t>
            </a:r>
            <a:endParaRPr/>
          </a:p>
        </p:txBody>
      </p:sp>
      <p:sp>
        <p:nvSpPr>
          <p:cNvPr id="526" name="Google Shape;526;p39"/>
          <p:cNvSpPr txBox="1"/>
          <p:nvPr/>
        </p:nvSpPr>
        <p:spPr>
          <a:xfrm>
            <a:off x="7723144" y="4910002"/>
            <a:ext cx="1922975" cy="228845"/>
          </a:xfrm>
          <a:prstGeom prst="rect">
            <a:avLst/>
          </a:prstGeom>
          <a:noFill/>
          <a:ln>
            <a:noFill/>
          </a:ln>
        </p:spPr>
        <p:txBody>
          <a:bodyPr anchorCtr="0" anchor="t" bIns="45700" lIns="91425" spcFirstLastPara="1" rIns="91425" wrap="square" tIns="45700">
            <a:spAutoFit/>
          </a:bodyPr>
          <a:lstStyle/>
          <a:p>
            <a:pPr indent="0" lvl="0" marL="0" marR="0" rtl="0" algn="l">
              <a:lnSpc>
                <a:spcPct val="90909"/>
              </a:lnSpc>
              <a:spcBef>
                <a:spcPts val="0"/>
              </a:spcBef>
              <a:spcAft>
                <a:spcPts val="0"/>
              </a:spcAft>
              <a:buNone/>
            </a:pPr>
            <a:r>
              <a:rPr lang="en-US" sz="1100">
                <a:solidFill>
                  <a:schemeClr val="dk1"/>
                </a:solidFill>
                <a:latin typeface="DM Sans"/>
                <a:ea typeface="DM Sans"/>
                <a:cs typeface="DM Sans"/>
                <a:sym typeface="DM Sans"/>
              </a:rPr>
              <a:t>DESIGN BY.</a:t>
            </a:r>
            <a:endParaRPr/>
          </a:p>
        </p:txBody>
      </p:sp>
      <p:sp>
        <p:nvSpPr>
          <p:cNvPr id="527" name="Google Shape;527;p39"/>
          <p:cNvSpPr txBox="1"/>
          <p:nvPr/>
        </p:nvSpPr>
        <p:spPr>
          <a:xfrm>
            <a:off x="7723143" y="5110948"/>
            <a:ext cx="2596682"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DM Sans"/>
                <a:ea typeface="DM Sans"/>
                <a:cs typeface="DM Sans"/>
                <a:sym typeface="DM Sans"/>
              </a:rPr>
              <a:t>Michael John</a:t>
            </a:r>
            <a:endParaRPr/>
          </a:p>
        </p:txBody>
      </p:sp>
      <p:sp>
        <p:nvSpPr>
          <p:cNvPr id="528" name="Google Shape;528;p39"/>
          <p:cNvSpPr txBox="1"/>
          <p:nvPr/>
        </p:nvSpPr>
        <p:spPr>
          <a:xfrm>
            <a:off x="7723144" y="5422827"/>
            <a:ext cx="2252208" cy="220573"/>
          </a:xfrm>
          <a:prstGeom prst="rect">
            <a:avLst/>
          </a:prstGeom>
          <a:noFill/>
          <a:ln>
            <a:noFill/>
          </a:ln>
        </p:spPr>
        <p:txBody>
          <a:bodyPr anchorCtr="0" anchor="t" bIns="45700" lIns="91425" spcFirstLastPara="1" rIns="91425" wrap="square" tIns="45700">
            <a:spAutoFit/>
          </a:bodyPr>
          <a:lstStyle/>
          <a:p>
            <a:pPr indent="0" lvl="0" marL="0" marR="0" rtl="0" algn="l">
              <a:lnSpc>
                <a:spcPct val="111111"/>
              </a:lnSpc>
              <a:spcBef>
                <a:spcPts val="0"/>
              </a:spcBef>
              <a:spcAft>
                <a:spcPts val="0"/>
              </a:spcAft>
              <a:buNone/>
            </a:pPr>
            <a:r>
              <a:rPr lang="en-US" sz="900">
                <a:solidFill>
                  <a:schemeClr val="dk1"/>
                </a:solidFill>
                <a:latin typeface="DM Sans"/>
                <a:ea typeface="DM Sans"/>
                <a:cs typeface="DM Sans"/>
                <a:sym typeface="DM Sans"/>
              </a:rPr>
              <a:t>CEO, Deck Template</a:t>
            </a:r>
            <a:endParaRPr/>
          </a:p>
        </p:txBody>
      </p:sp>
      <p:cxnSp>
        <p:nvCxnSpPr>
          <p:cNvPr id="529" name="Google Shape;529;p39"/>
          <p:cNvCxnSpPr/>
          <p:nvPr/>
        </p:nvCxnSpPr>
        <p:spPr>
          <a:xfrm>
            <a:off x="7831183" y="3962400"/>
            <a:ext cx="0" cy="769257"/>
          </a:xfrm>
          <a:prstGeom prst="straightConnector1">
            <a:avLst/>
          </a:prstGeom>
          <a:noFill/>
          <a:ln cap="flat" cmpd="sng" w="19050">
            <a:solidFill>
              <a:srgbClr val="7F7F7F"/>
            </a:solidFill>
            <a:prstDash val="solid"/>
            <a:miter lim="800000"/>
            <a:headEnd len="sm" w="sm" type="none"/>
            <a:tailEnd len="sm" w="sm" type="none"/>
          </a:ln>
        </p:spPr>
      </p:cxnSp>
      <p:sp>
        <p:nvSpPr>
          <p:cNvPr id="530" name="Google Shape;530;p39"/>
          <p:cNvSpPr txBox="1"/>
          <p:nvPr/>
        </p:nvSpPr>
        <p:spPr>
          <a:xfrm>
            <a:off x="5441959" y="1291863"/>
            <a:ext cx="5957878" cy="2605842"/>
          </a:xfrm>
          <a:prstGeom prst="rect">
            <a:avLst/>
          </a:prstGeom>
          <a:noFill/>
          <a:ln>
            <a:noFill/>
          </a:ln>
        </p:spPr>
        <p:txBody>
          <a:bodyPr anchorCtr="0" anchor="t" bIns="45700" lIns="91425" spcFirstLastPara="1" rIns="91425" wrap="square" tIns="45700">
            <a:spAutoFit/>
          </a:bodyPr>
          <a:lstStyle/>
          <a:p>
            <a:pPr indent="0" lvl="0" marL="0" marR="0" rtl="0" algn="l">
              <a:lnSpc>
                <a:spcPct val="88571"/>
              </a:lnSpc>
              <a:spcBef>
                <a:spcPts val="0"/>
              </a:spcBef>
              <a:spcAft>
                <a:spcPts val="0"/>
              </a:spcAft>
              <a:buNone/>
            </a:pPr>
            <a:r>
              <a:rPr b="1" lang="en-US" sz="7000">
                <a:solidFill>
                  <a:schemeClr val="dk1"/>
                </a:solidFill>
                <a:latin typeface="DM Sans"/>
                <a:ea typeface="DM Sans"/>
                <a:cs typeface="DM Sans"/>
                <a:sym typeface="DM Sans"/>
              </a:rPr>
              <a:t>Pitch Deck</a:t>
            </a:r>
            <a:endParaRPr/>
          </a:p>
          <a:p>
            <a:pPr indent="0" lvl="0" marL="0" marR="0" rtl="0" algn="l">
              <a:lnSpc>
                <a:spcPct val="88571"/>
              </a:lnSpc>
              <a:spcBef>
                <a:spcPts val="0"/>
              </a:spcBef>
              <a:spcAft>
                <a:spcPts val="0"/>
              </a:spcAft>
              <a:buNone/>
            </a:pPr>
            <a:r>
              <a:rPr b="1" lang="en-US" sz="7000">
                <a:solidFill>
                  <a:schemeClr val="dk1"/>
                </a:solidFill>
                <a:latin typeface="DM Sans"/>
                <a:ea typeface="DM Sans"/>
                <a:cs typeface="DM Sans"/>
                <a:sym typeface="DM Sans"/>
              </a:rPr>
              <a:t>Presentation</a:t>
            </a:r>
            <a:endParaRPr/>
          </a:p>
          <a:p>
            <a:pPr indent="0" lvl="0" marL="0" marR="0" rtl="0" algn="l">
              <a:lnSpc>
                <a:spcPct val="88571"/>
              </a:lnSpc>
              <a:spcBef>
                <a:spcPts val="0"/>
              </a:spcBef>
              <a:spcAft>
                <a:spcPts val="0"/>
              </a:spcAft>
              <a:buNone/>
            </a:pPr>
            <a:r>
              <a:rPr lang="en-US" sz="7000">
                <a:solidFill>
                  <a:schemeClr val="dk1"/>
                </a:solidFill>
                <a:latin typeface="DM Sans"/>
                <a:ea typeface="DM Sans"/>
                <a:cs typeface="DM Sans"/>
                <a:sym typeface="DM Sans"/>
              </a:rPr>
              <a:t>Template. </a:t>
            </a:r>
            <a:endParaRPr/>
          </a:p>
        </p:txBody>
      </p:sp>
      <p:grpSp>
        <p:nvGrpSpPr>
          <p:cNvPr id="531" name="Google Shape;531;p39"/>
          <p:cNvGrpSpPr/>
          <p:nvPr/>
        </p:nvGrpSpPr>
        <p:grpSpPr>
          <a:xfrm>
            <a:off x="9975353" y="3142478"/>
            <a:ext cx="2585112" cy="3605697"/>
            <a:chOff x="9314662" y="3002778"/>
            <a:chExt cx="2585112" cy="3605697"/>
          </a:xfrm>
        </p:grpSpPr>
        <p:grpSp>
          <p:nvGrpSpPr>
            <p:cNvPr id="532" name="Google Shape;532;p39"/>
            <p:cNvGrpSpPr/>
            <p:nvPr/>
          </p:nvGrpSpPr>
          <p:grpSpPr>
            <a:xfrm>
              <a:off x="9314662" y="3002778"/>
              <a:ext cx="2585112" cy="45720"/>
              <a:chOff x="1202690" y="1488440"/>
              <a:chExt cx="2585112" cy="45720"/>
            </a:xfrm>
          </p:grpSpPr>
          <p:sp>
            <p:nvSpPr>
              <p:cNvPr id="533" name="Google Shape;533;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4" name="Google Shape;534;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5" name="Google Shape;535;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6" name="Google Shape;536;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7" name="Google Shape;537;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8" name="Google Shape;538;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9" name="Google Shape;539;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0" name="Google Shape;540;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1" name="Google Shape;541;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2" name="Google Shape;542;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3" name="Google Shape;543;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4" name="Google Shape;544;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5" name="Google Shape;545;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6" name="Google Shape;546;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7" name="Google Shape;547;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8" name="Google Shape;548;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9" name="Google Shape;549;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0" name="Google Shape;550;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51" name="Google Shape;551;p39"/>
            <p:cNvGrpSpPr/>
            <p:nvPr/>
          </p:nvGrpSpPr>
          <p:grpSpPr>
            <a:xfrm>
              <a:off x="9314662" y="3158949"/>
              <a:ext cx="2585112" cy="45720"/>
              <a:chOff x="1202690" y="1488440"/>
              <a:chExt cx="2585112" cy="45720"/>
            </a:xfrm>
          </p:grpSpPr>
          <p:sp>
            <p:nvSpPr>
              <p:cNvPr id="552" name="Google Shape;552;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3" name="Google Shape;553;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4" name="Google Shape;554;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5" name="Google Shape;555;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6" name="Google Shape;556;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7" name="Google Shape;557;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8" name="Google Shape;558;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9" name="Google Shape;559;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0" name="Google Shape;560;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1" name="Google Shape;561;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2" name="Google Shape;562;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3" name="Google Shape;563;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4" name="Google Shape;564;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5" name="Google Shape;565;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6" name="Google Shape;566;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7" name="Google Shape;567;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8" name="Google Shape;568;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9" name="Google Shape;569;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70" name="Google Shape;570;p39"/>
            <p:cNvGrpSpPr/>
            <p:nvPr/>
          </p:nvGrpSpPr>
          <p:grpSpPr>
            <a:xfrm>
              <a:off x="9314662" y="3315120"/>
              <a:ext cx="2585112" cy="45720"/>
              <a:chOff x="1202690" y="1488440"/>
              <a:chExt cx="2585112" cy="45720"/>
            </a:xfrm>
          </p:grpSpPr>
          <p:sp>
            <p:nvSpPr>
              <p:cNvPr id="571" name="Google Shape;571;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2" name="Google Shape;572;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3" name="Google Shape;573;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4" name="Google Shape;574;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5" name="Google Shape;575;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6" name="Google Shape;576;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7" name="Google Shape;577;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8" name="Google Shape;578;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9" name="Google Shape;579;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0" name="Google Shape;580;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1" name="Google Shape;581;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2" name="Google Shape;582;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3" name="Google Shape;583;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4" name="Google Shape;584;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5" name="Google Shape;585;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6" name="Google Shape;586;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7" name="Google Shape;587;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8" name="Google Shape;588;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89" name="Google Shape;589;p39"/>
            <p:cNvGrpSpPr/>
            <p:nvPr/>
          </p:nvGrpSpPr>
          <p:grpSpPr>
            <a:xfrm>
              <a:off x="9314662" y="3471291"/>
              <a:ext cx="2585112" cy="45720"/>
              <a:chOff x="1202690" y="1488440"/>
              <a:chExt cx="2585112" cy="45720"/>
            </a:xfrm>
          </p:grpSpPr>
          <p:sp>
            <p:nvSpPr>
              <p:cNvPr id="590" name="Google Shape;590;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1" name="Google Shape;591;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2" name="Google Shape;592;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3" name="Google Shape;593;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4" name="Google Shape;594;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5" name="Google Shape;595;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6" name="Google Shape;596;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7" name="Google Shape;597;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8" name="Google Shape;598;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9" name="Google Shape;599;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0" name="Google Shape;600;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1" name="Google Shape;601;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2" name="Google Shape;602;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3" name="Google Shape;603;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4" name="Google Shape;604;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5" name="Google Shape;605;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6" name="Google Shape;606;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7" name="Google Shape;607;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08" name="Google Shape;608;p39"/>
            <p:cNvGrpSpPr/>
            <p:nvPr/>
          </p:nvGrpSpPr>
          <p:grpSpPr>
            <a:xfrm>
              <a:off x="9314662" y="3627462"/>
              <a:ext cx="2585112" cy="45720"/>
              <a:chOff x="1202690" y="1488440"/>
              <a:chExt cx="2585112" cy="45720"/>
            </a:xfrm>
          </p:grpSpPr>
          <p:sp>
            <p:nvSpPr>
              <p:cNvPr id="609" name="Google Shape;609;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0" name="Google Shape;610;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1" name="Google Shape;611;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2" name="Google Shape;612;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3" name="Google Shape;613;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4" name="Google Shape;614;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5" name="Google Shape;615;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6" name="Google Shape;616;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7" name="Google Shape;617;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8" name="Google Shape;618;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9" name="Google Shape;619;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0" name="Google Shape;620;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1" name="Google Shape;621;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2" name="Google Shape;622;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3" name="Google Shape;623;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4" name="Google Shape;624;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5" name="Google Shape;625;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6" name="Google Shape;626;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27" name="Google Shape;627;p39"/>
            <p:cNvGrpSpPr/>
            <p:nvPr/>
          </p:nvGrpSpPr>
          <p:grpSpPr>
            <a:xfrm>
              <a:off x="9314662" y="3783633"/>
              <a:ext cx="2585112" cy="45720"/>
              <a:chOff x="1202690" y="1488440"/>
              <a:chExt cx="2585112" cy="45720"/>
            </a:xfrm>
          </p:grpSpPr>
          <p:sp>
            <p:nvSpPr>
              <p:cNvPr id="628" name="Google Shape;628;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9" name="Google Shape;629;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0" name="Google Shape;630;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1" name="Google Shape;631;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2" name="Google Shape;632;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3" name="Google Shape;633;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4" name="Google Shape;634;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5" name="Google Shape;635;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6" name="Google Shape;636;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7" name="Google Shape;637;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8" name="Google Shape;638;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9" name="Google Shape;639;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40" name="Google Shape;640;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41" name="Google Shape;641;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42" name="Google Shape;642;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43" name="Google Shape;643;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44" name="Google Shape;644;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45" name="Google Shape;645;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46" name="Google Shape;646;p39"/>
            <p:cNvGrpSpPr/>
            <p:nvPr/>
          </p:nvGrpSpPr>
          <p:grpSpPr>
            <a:xfrm>
              <a:off x="9314662" y="3939804"/>
              <a:ext cx="2585112" cy="45720"/>
              <a:chOff x="1202690" y="1488440"/>
              <a:chExt cx="2585112" cy="45720"/>
            </a:xfrm>
          </p:grpSpPr>
          <p:sp>
            <p:nvSpPr>
              <p:cNvPr id="647" name="Google Shape;647;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48" name="Google Shape;648;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49" name="Google Shape;649;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0" name="Google Shape;650;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1" name="Google Shape;651;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2" name="Google Shape;652;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3" name="Google Shape;653;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4" name="Google Shape;654;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5" name="Google Shape;655;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6" name="Google Shape;656;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7" name="Google Shape;657;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8" name="Google Shape;658;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9" name="Google Shape;659;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0" name="Google Shape;660;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1" name="Google Shape;661;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2" name="Google Shape;662;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3" name="Google Shape;663;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4" name="Google Shape;664;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65" name="Google Shape;665;p39"/>
            <p:cNvGrpSpPr/>
            <p:nvPr/>
          </p:nvGrpSpPr>
          <p:grpSpPr>
            <a:xfrm>
              <a:off x="9314662" y="4095975"/>
              <a:ext cx="2585112" cy="45720"/>
              <a:chOff x="1202690" y="1488440"/>
              <a:chExt cx="2585112" cy="45720"/>
            </a:xfrm>
          </p:grpSpPr>
          <p:sp>
            <p:nvSpPr>
              <p:cNvPr id="666" name="Google Shape;666;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7" name="Google Shape;667;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8" name="Google Shape;668;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9" name="Google Shape;669;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70" name="Google Shape;670;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71" name="Google Shape;671;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72" name="Google Shape;672;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73" name="Google Shape;673;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74" name="Google Shape;674;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75" name="Google Shape;675;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76" name="Google Shape;676;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77" name="Google Shape;677;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78" name="Google Shape;678;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79" name="Google Shape;679;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80" name="Google Shape;680;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81" name="Google Shape;681;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82" name="Google Shape;682;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83" name="Google Shape;683;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84" name="Google Shape;684;p39"/>
            <p:cNvGrpSpPr/>
            <p:nvPr/>
          </p:nvGrpSpPr>
          <p:grpSpPr>
            <a:xfrm>
              <a:off x="9314662" y="4252146"/>
              <a:ext cx="2585112" cy="45720"/>
              <a:chOff x="1202690" y="1488440"/>
              <a:chExt cx="2585112" cy="45720"/>
            </a:xfrm>
          </p:grpSpPr>
          <p:sp>
            <p:nvSpPr>
              <p:cNvPr id="685" name="Google Shape;685;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86" name="Google Shape;686;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87" name="Google Shape;687;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88" name="Google Shape;688;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89" name="Google Shape;689;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0" name="Google Shape;690;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1" name="Google Shape;691;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2" name="Google Shape;692;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3" name="Google Shape;693;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4" name="Google Shape;694;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5" name="Google Shape;695;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6" name="Google Shape;696;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7" name="Google Shape;697;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8" name="Google Shape;698;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9" name="Google Shape;699;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00" name="Google Shape;700;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01" name="Google Shape;701;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02" name="Google Shape;702;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703" name="Google Shape;703;p39"/>
            <p:cNvGrpSpPr/>
            <p:nvPr/>
          </p:nvGrpSpPr>
          <p:grpSpPr>
            <a:xfrm>
              <a:off x="9314662" y="4408317"/>
              <a:ext cx="2585112" cy="45720"/>
              <a:chOff x="1202690" y="1488440"/>
              <a:chExt cx="2585112" cy="45720"/>
            </a:xfrm>
          </p:grpSpPr>
          <p:sp>
            <p:nvSpPr>
              <p:cNvPr id="704" name="Google Shape;704;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05" name="Google Shape;705;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06" name="Google Shape;706;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07" name="Google Shape;707;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08" name="Google Shape;708;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09" name="Google Shape;709;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10" name="Google Shape;710;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11" name="Google Shape;711;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12" name="Google Shape;712;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13" name="Google Shape;713;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14" name="Google Shape;714;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15" name="Google Shape;715;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16" name="Google Shape;716;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17" name="Google Shape;717;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18" name="Google Shape;718;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19" name="Google Shape;719;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20" name="Google Shape;720;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21" name="Google Shape;721;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722" name="Google Shape;722;p39"/>
            <p:cNvGrpSpPr/>
            <p:nvPr/>
          </p:nvGrpSpPr>
          <p:grpSpPr>
            <a:xfrm>
              <a:off x="9314662" y="4564488"/>
              <a:ext cx="2585112" cy="45720"/>
              <a:chOff x="1202690" y="1488440"/>
              <a:chExt cx="2585112" cy="45720"/>
            </a:xfrm>
          </p:grpSpPr>
          <p:sp>
            <p:nvSpPr>
              <p:cNvPr id="723" name="Google Shape;723;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24" name="Google Shape;724;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25" name="Google Shape;725;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26" name="Google Shape;726;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27" name="Google Shape;727;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28" name="Google Shape;728;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29" name="Google Shape;729;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30" name="Google Shape;730;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31" name="Google Shape;731;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32" name="Google Shape;732;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33" name="Google Shape;733;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34" name="Google Shape;734;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35" name="Google Shape;735;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36" name="Google Shape;736;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37" name="Google Shape;737;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38" name="Google Shape;738;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39" name="Google Shape;739;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40" name="Google Shape;740;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741" name="Google Shape;741;p39"/>
            <p:cNvGrpSpPr/>
            <p:nvPr/>
          </p:nvGrpSpPr>
          <p:grpSpPr>
            <a:xfrm>
              <a:off x="9314662" y="4720659"/>
              <a:ext cx="2585112" cy="45720"/>
              <a:chOff x="1202690" y="1488440"/>
              <a:chExt cx="2585112" cy="45720"/>
            </a:xfrm>
          </p:grpSpPr>
          <p:sp>
            <p:nvSpPr>
              <p:cNvPr id="742" name="Google Shape;742;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43" name="Google Shape;743;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44" name="Google Shape;744;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45" name="Google Shape;745;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46" name="Google Shape;746;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47" name="Google Shape;747;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48" name="Google Shape;748;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49" name="Google Shape;749;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50" name="Google Shape;750;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51" name="Google Shape;751;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52" name="Google Shape;752;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53" name="Google Shape;753;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54" name="Google Shape;754;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55" name="Google Shape;755;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56" name="Google Shape;756;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57" name="Google Shape;757;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58" name="Google Shape;758;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59" name="Google Shape;759;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760" name="Google Shape;760;p39"/>
            <p:cNvGrpSpPr/>
            <p:nvPr/>
          </p:nvGrpSpPr>
          <p:grpSpPr>
            <a:xfrm>
              <a:off x="9314662" y="4876830"/>
              <a:ext cx="2585112" cy="45720"/>
              <a:chOff x="1202690" y="1488440"/>
              <a:chExt cx="2585112" cy="45720"/>
            </a:xfrm>
          </p:grpSpPr>
          <p:sp>
            <p:nvSpPr>
              <p:cNvPr id="761" name="Google Shape;761;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62" name="Google Shape;762;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63" name="Google Shape;763;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64" name="Google Shape;764;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65" name="Google Shape;765;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66" name="Google Shape;766;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67" name="Google Shape;767;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68" name="Google Shape;768;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69" name="Google Shape;769;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70" name="Google Shape;770;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71" name="Google Shape;771;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72" name="Google Shape;772;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73" name="Google Shape;773;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74" name="Google Shape;774;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75" name="Google Shape;775;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76" name="Google Shape;776;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77" name="Google Shape;777;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78" name="Google Shape;778;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779" name="Google Shape;779;p39"/>
            <p:cNvGrpSpPr/>
            <p:nvPr/>
          </p:nvGrpSpPr>
          <p:grpSpPr>
            <a:xfrm>
              <a:off x="9314662" y="5038755"/>
              <a:ext cx="2585112" cy="45720"/>
              <a:chOff x="1202690" y="1488440"/>
              <a:chExt cx="2585112" cy="45720"/>
            </a:xfrm>
          </p:grpSpPr>
          <p:sp>
            <p:nvSpPr>
              <p:cNvPr id="780" name="Google Shape;780;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81" name="Google Shape;781;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82" name="Google Shape;782;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83" name="Google Shape;783;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84" name="Google Shape;784;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85" name="Google Shape;785;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86" name="Google Shape;786;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87" name="Google Shape;787;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88" name="Google Shape;788;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89" name="Google Shape;789;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90" name="Google Shape;790;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91" name="Google Shape;791;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92" name="Google Shape;792;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93" name="Google Shape;793;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94" name="Google Shape;794;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95" name="Google Shape;795;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96" name="Google Shape;796;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97" name="Google Shape;797;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798" name="Google Shape;798;p39"/>
            <p:cNvGrpSpPr/>
            <p:nvPr/>
          </p:nvGrpSpPr>
          <p:grpSpPr>
            <a:xfrm>
              <a:off x="9314662" y="5191155"/>
              <a:ext cx="2585112" cy="45720"/>
              <a:chOff x="1202690" y="1488440"/>
              <a:chExt cx="2585112" cy="45720"/>
            </a:xfrm>
          </p:grpSpPr>
          <p:sp>
            <p:nvSpPr>
              <p:cNvPr id="799" name="Google Shape;799;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00" name="Google Shape;800;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01" name="Google Shape;801;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02" name="Google Shape;802;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03" name="Google Shape;803;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04" name="Google Shape;804;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05" name="Google Shape;805;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06" name="Google Shape;806;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07" name="Google Shape;807;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08" name="Google Shape;808;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09" name="Google Shape;809;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10" name="Google Shape;810;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11" name="Google Shape;811;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12" name="Google Shape;812;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13" name="Google Shape;813;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14" name="Google Shape;814;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15" name="Google Shape;815;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16" name="Google Shape;816;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817" name="Google Shape;817;p39"/>
            <p:cNvGrpSpPr/>
            <p:nvPr/>
          </p:nvGrpSpPr>
          <p:grpSpPr>
            <a:xfrm>
              <a:off x="9314662" y="5343555"/>
              <a:ext cx="2585112" cy="45720"/>
              <a:chOff x="1202690" y="1488440"/>
              <a:chExt cx="2585112" cy="45720"/>
            </a:xfrm>
          </p:grpSpPr>
          <p:sp>
            <p:nvSpPr>
              <p:cNvPr id="818" name="Google Shape;818;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19" name="Google Shape;819;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20" name="Google Shape;820;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21" name="Google Shape;821;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22" name="Google Shape;822;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23" name="Google Shape;823;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24" name="Google Shape;824;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25" name="Google Shape;825;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26" name="Google Shape;826;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27" name="Google Shape;827;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28" name="Google Shape;828;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29" name="Google Shape;829;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30" name="Google Shape;830;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31" name="Google Shape;831;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32" name="Google Shape;832;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33" name="Google Shape;833;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34" name="Google Shape;834;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35" name="Google Shape;835;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836" name="Google Shape;836;p39"/>
            <p:cNvGrpSpPr/>
            <p:nvPr/>
          </p:nvGrpSpPr>
          <p:grpSpPr>
            <a:xfrm>
              <a:off x="9314662" y="5495955"/>
              <a:ext cx="2585112" cy="45720"/>
              <a:chOff x="1202690" y="1488440"/>
              <a:chExt cx="2585112" cy="45720"/>
            </a:xfrm>
          </p:grpSpPr>
          <p:sp>
            <p:nvSpPr>
              <p:cNvPr id="837" name="Google Shape;837;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38" name="Google Shape;838;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39" name="Google Shape;839;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40" name="Google Shape;840;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41" name="Google Shape;841;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42" name="Google Shape;842;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43" name="Google Shape;843;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44" name="Google Shape;844;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45" name="Google Shape;845;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46" name="Google Shape;846;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47" name="Google Shape;847;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48" name="Google Shape;848;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49" name="Google Shape;849;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50" name="Google Shape;850;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51" name="Google Shape;851;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52" name="Google Shape;852;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53" name="Google Shape;853;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54" name="Google Shape;854;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855" name="Google Shape;855;p39"/>
            <p:cNvGrpSpPr/>
            <p:nvPr/>
          </p:nvGrpSpPr>
          <p:grpSpPr>
            <a:xfrm>
              <a:off x="9314662" y="5648355"/>
              <a:ext cx="2585112" cy="45720"/>
              <a:chOff x="1202690" y="1488440"/>
              <a:chExt cx="2585112" cy="45720"/>
            </a:xfrm>
          </p:grpSpPr>
          <p:sp>
            <p:nvSpPr>
              <p:cNvPr id="856" name="Google Shape;856;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57" name="Google Shape;857;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58" name="Google Shape;858;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59" name="Google Shape;859;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60" name="Google Shape;860;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61" name="Google Shape;861;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62" name="Google Shape;862;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63" name="Google Shape;863;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64" name="Google Shape;864;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65" name="Google Shape;865;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66" name="Google Shape;866;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67" name="Google Shape;867;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68" name="Google Shape;868;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69" name="Google Shape;869;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70" name="Google Shape;870;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71" name="Google Shape;871;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72" name="Google Shape;872;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73" name="Google Shape;873;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874" name="Google Shape;874;p39"/>
            <p:cNvGrpSpPr/>
            <p:nvPr/>
          </p:nvGrpSpPr>
          <p:grpSpPr>
            <a:xfrm>
              <a:off x="9314662" y="5800755"/>
              <a:ext cx="2585112" cy="45720"/>
              <a:chOff x="1202690" y="1488440"/>
              <a:chExt cx="2585112" cy="45720"/>
            </a:xfrm>
          </p:grpSpPr>
          <p:sp>
            <p:nvSpPr>
              <p:cNvPr id="875" name="Google Shape;875;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76" name="Google Shape;876;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77" name="Google Shape;877;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78" name="Google Shape;878;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79" name="Google Shape;879;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80" name="Google Shape;880;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81" name="Google Shape;881;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82" name="Google Shape;882;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83" name="Google Shape;883;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84" name="Google Shape;884;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85" name="Google Shape;885;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86" name="Google Shape;886;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87" name="Google Shape;887;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88" name="Google Shape;888;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89" name="Google Shape;889;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90" name="Google Shape;890;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91" name="Google Shape;891;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92" name="Google Shape;892;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893" name="Google Shape;893;p39"/>
            <p:cNvGrpSpPr/>
            <p:nvPr/>
          </p:nvGrpSpPr>
          <p:grpSpPr>
            <a:xfrm>
              <a:off x="9314662" y="5953155"/>
              <a:ext cx="2585112" cy="45720"/>
              <a:chOff x="1202690" y="1488440"/>
              <a:chExt cx="2585112" cy="45720"/>
            </a:xfrm>
          </p:grpSpPr>
          <p:sp>
            <p:nvSpPr>
              <p:cNvPr id="894" name="Google Shape;894;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95" name="Google Shape;895;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96" name="Google Shape;896;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97" name="Google Shape;897;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98" name="Google Shape;898;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99" name="Google Shape;899;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00" name="Google Shape;900;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01" name="Google Shape;901;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02" name="Google Shape;902;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03" name="Google Shape;903;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04" name="Google Shape;904;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05" name="Google Shape;905;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06" name="Google Shape;906;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07" name="Google Shape;907;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08" name="Google Shape;908;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09" name="Google Shape;909;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10" name="Google Shape;910;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11" name="Google Shape;911;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912" name="Google Shape;912;p39"/>
            <p:cNvGrpSpPr/>
            <p:nvPr/>
          </p:nvGrpSpPr>
          <p:grpSpPr>
            <a:xfrm>
              <a:off x="9314662" y="6105555"/>
              <a:ext cx="2585112" cy="45720"/>
              <a:chOff x="1202690" y="1488440"/>
              <a:chExt cx="2585112" cy="45720"/>
            </a:xfrm>
          </p:grpSpPr>
          <p:sp>
            <p:nvSpPr>
              <p:cNvPr id="913" name="Google Shape;913;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14" name="Google Shape;914;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15" name="Google Shape;915;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16" name="Google Shape;916;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17" name="Google Shape;917;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18" name="Google Shape;918;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19" name="Google Shape;919;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20" name="Google Shape;920;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21" name="Google Shape;921;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22" name="Google Shape;922;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23" name="Google Shape;923;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24" name="Google Shape;924;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25" name="Google Shape;925;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26" name="Google Shape;926;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27" name="Google Shape;927;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28" name="Google Shape;928;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29" name="Google Shape;929;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30" name="Google Shape;930;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931" name="Google Shape;931;p39"/>
            <p:cNvGrpSpPr/>
            <p:nvPr/>
          </p:nvGrpSpPr>
          <p:grpSpPr>
            <a:xfrm>
              <a:off x="9314662" y="6257955"/>
              <a:ext cx="2585112" cy="45720"/>
              <a:chOff x="1202690" y="1488440"/>
              <a:chExt cx="2585112" cy="45720"/>
            </a:xfrm>
          </p:grpSpPr>
          <p:sp>
            <p:nvSpPr>
              <p:cNvPr id="932" name="Google Shape;932;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33" name="Google Shape;933;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34" name="Google Shape;934;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35" name="Google Shape;935;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36" name="Google Shape;936;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37" name="Google Shape;937;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38" name="Google Shape;938;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39" name="Google Shape;939;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40" name="Google Shape;940;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41" name="Google Shape;941;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42" name="Google Shape;942;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43" name="Google Shape;943;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44" name="Google Shape;944;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45" name="Google Shape;945;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46" name="Google Shape;946;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47" name="Google Shape;947;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48" name="Google Shape;948;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49" name="Google Shape;949;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950" name="Google Shape;950;p39"/>
            <p:cNvGrpSpPr/>
            <p:nvPr/>
          </p:nvGrpSpPr>
          <p:grpSpPr>
            <a:xfrm>
              <a:off x="9314662" y="6410355"/>
              <a:ext cx="2585112" cy="45720"/>
              <a:chOff x="1202690" y="1488440"/>
              <a:chExt cx="2585112" cy="45720"/>
            </a:xfrm>
          </p:grpSpPr>
          <p:sp>
            <p:nvSpPr>
              <p:cNvPr id="951" name="Google Shape;951;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2" name="Google Shape;952;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3" name="Google Shape;953;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4" name="Google Shape;954;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5" name="Google Shape;955;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6" name="Google Shape;956;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7" name="Google Shape;957;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8" name="Google Shape;958;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9" name="Google Shape;959;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60" name="Google Shape;960;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61" name="Google Shape;961;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62" name="Google Shape;962;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63" name="Google Shape;963;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64" name="Google Shape;964;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65" name="Google Shape;965;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66" name="Google Shape;966;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67" name="Google Shape;967;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68" name="Google Shape;968;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969" name="Google Shape;969;p39"/>
            <p:cNvGrpSpPr/>
            <p:nvPr/>
          </p:nvGrpSpPr>
          <p:grpSpPr>
            <a:xfrm>
              <a:off x="9314662" y="6562755"/>
              <a:ext cx="2585112" cy="45720"/>
              <a:chOff x="1202690" y="1488440"/>
              <a:chExt cx="2585112" cy="45720"/>
            </a:xfrm>
          </p:grpSpPr>
          <p:sp>
            <p:nvSpPr>
              <p:cNvPr id="970" name="Google Shape;970;p39"/>
              <p:cNvSpPr/>
              <p:nvPr/>
            </p:nvSpPr>
            <p:spPr>
              <a:xfrm>
                <a:off x="120269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71" name="Google Shape;971;p39"/>
              <p:cNvSpPr/>
              <p:nvPr/>
            </p:nvSpPr>
            <p:spPr>
              <a:xfrm>
                <a:off x="135206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72" name="Google Shape;972;p39"/>
              <p:cNvSpPr/>
              <p:nvPr/>
            </p:nvSpPr>
            <p:spPr>
              <a:xfrm>
                <a:off x="150144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73" name="Google Shape;973;p39"/>
              <p:cNvSpPr/>
              <p:nvPr/>
            </p:nvSpPr>
            <p:spPr>
              <a:xfrm>
                <a:off x="165081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74" name="Google Shape;974;p39"/>
              <p:cNvSpPr/>
              <p:nvPr/>
            </p:nvSpPr>
            <p:spPr>
              <a:xfrm>
                <a:off x="180019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75" name="Google Shape;975;p39"/>
              <p:cNvSpPr/>
              <p:nvPr/>
            </p:nvSpPr>
            <p:spPr>
              <a:xfrm>
                <a:off x="194957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76" name="Google Shape;976;p39"/>
              <p:cNvSpPr/>
              <p:nvPr/>
            </p:nvSpPr>
            <p:spPr>
              <a:xfrm>
                <a:off x="209894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77" name="Google Shape;977;p39"/>
              <p:cNvSpPr/>
              <p:nvPr/>
            </p:nvSpPr>
            <p:spPr>
              <a:xfrm>
                <a:off x="224832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78" name="Google Shape;978;p39"/>
              <p:cNvSpPr/>
              <p:nvPr/>
            </p:nvSpPr>
            <p:spPr>
              <a:xfrm>
                <a:off x="239769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79" name="Google Shape;979;p39"/>
              <p:cNvSpPr/>
              <p:nvPr/>
            </p:nvSpPr>
            <p:spPr>
              <a:xfrm>
                <a:off x="254707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80" name="Google Shape;980;p39"/>
              <p:cNvSpPr/>
              <p:nvPr/>
            </p:nvSpPr>
            <p:spPr>
              <a:xfrm>
                <a:off x="269645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81" name="Google Shape;981;p39"/>
              <p:cNvSpPr/>
              <p:nvPr/>
            </p:nvSpPr>
            <p:spPr>
              <a:xfrm>
                <a:off x="284582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82" name="Google Shape;982;p39"/>
              <p:cNvSpPr/>
              <p:nvPr/>
            </p:nvSpPr>
            <p:spPr>
              <a:xfrm>
                <a:off x="299520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83" name="Google Shape;983;p39"/>
              <p:cNvSpPr/>
              <p:nvPr/>
            </p:nvSpPr>
            <p:spPr>
              <a:xfrm>
                <a:off x="3144578"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84" name="Google Shape;984;p39"/>
              <p:cNvSpPr/>
              <p:nvPr/>
            </p:nvSpPr>
            <p:spPr>
              <a:xfrm>
                <a:off x="3293954"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85" name="Google Shape;985;p39"/>
              <p:cNvSpPr/>
              <p:nvPr/>
            </p:nvSpPr>
            <p:spPr>
              <a:xfrm>
                <a:off x="3443330"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86" name="Google Shape;986;p39"/>
              <p:cNvSpPr/>
              <p:nvPr/>
            </p:nvSpPr>
            <p:spPr>
              <a:xfrm>
                <a:off x="3592706"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87" name="Google Shape;987;p39"/>
              <p:cNvSpPr/>
              <p:nvPr/>
            </p:nvSpPr>
            <p:spPr>
              <a:xfrm>
                <a:off x="3742082" y="1488440"/>
                <a:ext cx="45720" cy="4572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1" name="Shape 4001"/>
        <p:cNvGrpSpPr/>
        <p:nvPr/>
      </p:nvGrpSpPr>
      <p:grpSpPr>
        <a:xfrm>
          <a:off x="0" y="0"/>
          <a:ext cx="0" cy="0"/>
          <a:chOff x="0" y="0"/>
          <a:chExt cx="0" cy="0"/>
        </a:xfrm>
      </p:grpSpPr>
      <p:cxnSp>
        <p:nvCxnSpPr>
          <p:cNvPr id="4002" name="Google Shape;4002;p57"/>
          <p:cNvCxnSpPr/>
          <p:nvPr/>
        </p:nvCxnSpPr>
        <p:spPr>
          <a:xfrm>
            <a:off x="551542" y="3530600"/>
            <a:ext cx="10362991" cy="0"/>
          </a:xfrm>
          <a:prstGeom prst="straightConnector1">
            <a:avLst/>
          </a:prstGeom>
          <a:noFill/>
          <a:ln cap="flat" cmpd="sng" w="9525">
            <a:solidFill>
              <a:srgbClr val="D8D8D8"/>
            </a:solidFill>
            <a:prstDash val="solid"/>
            <a:miter lim="800000"/>
            <a:headEnd len="sm" w="sm" type="none"/>
            <a:tailEnd len="sm" w="sm" type="none"/>
          </a:ln>
        </p:spPr>
      </p:cxnSp>
      <p:sp>
        <p:nvSpPr>
          <p:cNvPr id="4003" name="Google Shape;4003;p57"/>
          <p:cNvSpPr txBox="1"/>
          <p:nvPr/>
        </p:nvSpPr>
        <p:spPr>
          <a:xfrm>
            <a:off x="10612073" y="6498189"/>
            <a:ext cx="1440228" cy="220573"/>
          </a:xfrm>
          <a:prstGeom prst="rect">
            <a:avLst/>
          </a:prstGeom>
          <a:noFill/>
          <a:ln>
            <a:noFill/>
          </a:ln>
        </p:spPr>
        <p:txBody>
          <a:bodyPr anchorCtr="0" anchor="t" bIns="45700" lIns="91425" spcFirstLastPara="1" rIns="91425" wrap="square" tIns="45700">
            <a:spAutoFit/>
          </a:bodyPr>
          <a:lstStyle/>
          <a:p>
            <a:pPr indent="0" lvl="0" marL="0" marR="0" rtl="0" algn="r">
              <a:lnSpc>
                <a:spcPct val="111111"/>
              </a:lnSpc>
              <a:spcBef>
                <a:spcPts val="0"/>
              </a:spcBef>
              <a:spcAft>
                <a:spcPts val="0"/>
              </a:spcAft>
              <a:buNone/>
            </a:pPr>
            <a:r>
              <a:rPr lang="en-US" sz="900">
                <a:solidFill>
                  <a:schemeClr val="dk1"/>
                </a:solidFill>
                <a:latin typeface="DM Sans"/>
                <a:ea typeface="DM Sans"/>
                <a:cs typeface="DM Sans"/>
                <a:sym typeface="DM Sans"/>
              </a:rPr>
              <a:t>DATE. DD/MM/YYYY</a:t>
            </a:r>
            <a:endParaRPr/>
          </a:p>
        </p:txBody>
      </p:sp>
      <p:sp>
        <p:nvSpPr>
          <p:cNvPr id="4004" name="Google Shape;4004;p57"/>
          <p:cNvSpPr txBox="1"/>
          <p:nvPr/>
        </p:nvSpPr>
        <p:spPr>
          <a:xfrm>
            <a:off x="9942015" y="139238"/>
            <a:ext cx="2110286" cy="225126"/>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1000">
                <a:solidFill>
                  <a:schemeClr val="dk1"/>
                </a:solidFill>
                <a:latin typeface="DM Sans"/>
                <a:ea typeface="DM Sans"/>
                <a:cs typeface="DM Sans"/>
                <a:sym typeface="DM Sans"/>
              </a:rPr>
              <a:t>MINIMAL PRESENTATION</a:t>
            </a:r>
            <a:endParaRPr/>
          </a:p>
        </p:txBody>
      </p:sp>
      <p:sp>
        <p:nvSpPr>
          <p:cNvPr id="4005" name="Google Shape;4005;p57"/>
          <p:cNvSpPr txBox="1"/>
          <p:nvPr/>
        </p:nvSpPr>
        <p:spPr>
          <a:xfrm>
            <a:off x="472829" y="6498189"/>
            <a:ext cx="1961466" cy="220573"/>
          </a:xfrm>
          <a:prstGeom prst="rect">
            <a:avLst/>
          </a:prstGeom>
          <a:noFill/>
          <a:ln>
            <a:noFill/>
          </a:ln>
        </p:spPr>
        <p:txBody>
          <a:bodyPr anchorCtr="0" anchor="t" bIns="45700" lIns="91425" spcFirstLastPara="1" rIns="91425" wrap="square" tIns="45700">
            <a:spAutoFit/>
          </a:bodyPr>
          <a:lstStyle/>
          <a:p>
            <a:pPr indent="0" lvl="0" marL="0" marR="0" rtl="0" algn="l">
              <a:lnSpc>
                <a:spcPct val="111111"/>
              </a:lnSpc>
              <a:spcBef>
                <a:spcPts val="0"/>
              </a:spcBef>
              <a:spcAft>
                <a:spcPts val="0"/>
              </a:spcAft>
              <a:buNone/>
            </a:pPr>
            <a:r>
              <a:rPr lang="en-US" sz="900">
                <a:solidFill>
                  <a:schemeClr val="dk1"/>
                </a:solidFill>
                <a:latin typeface="DM Sans"/>
                <a:ea typeface="DM Sans"/>
                <a:cs typeface="DM Sans"/>
                <a:sym typeface="DM Sans"/>
              </a:rPr>
              <a:t>www.goldenpixelstudio.com</a:t>
            </a:r>
            <a:endParaRPr/>
          </a:p>
        </p:txBody>
      </p:sp>
      <p:sp>
        <p:nvSpPr>
          <p:cNvPr id="4006" name="Google Shape;4006;p57"/>
          <p:cNvSpPr/>
          <p:nvPr/>
        </p:nvSpPr>
        <p:spPr>
          <a:xfrm>
            <a:off x="3398153" y="3124200"/>
            <a:ext cx="812800" cy="8128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07" name="Google Shape;4007;p57"/>
          <p:cNvSpPr txBox="1"/>
          <p:nvPr/>
        </p:nvSpPr>
        <p:spPr>
          <a:xfrm>
            <a:off x="3398152" y="4143357"/>
            <a:ext cx="812800" cy="27186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400">
                <a:solidFill>
                  <a:schemeClr val="accent3"/>
                </a:solidFill>
                <a:latin typeface="Inter"/>
                <a:ea typeface="Inter"/>
                <a:cs typeface="Inter"/>
                <a:sym typeface="Inter"/>
              </a:rPr>
              <a:t>2028</a:t>
            </a:r>
            <a:endParaRPr sz="2000">
              <a:solidFill>
                <a:schemeClr val="accent3"/>
              </a:solidFill>
              <a:latin typeface="Inter"/>
              <a:ea typeface="Inter"/>
              <a:cs typeface="Inter"/>
              <a:sym typeface="Inter"/>
            </a:endParaRPr>
          </a:p>
        </p:txBody>
      </p:sp>
      <p:sp>
        <p:nvSpPr>
          <p:cNvPr id="4008" name="Google Shape;4008;p57"/>
          <p:cNvSpPr txBox="1"/>
          <p:nvPr/>
        </p:nvSpPr>
        <p:spPr>
          <a:xfrm>
            <a:off x="2972415" y="4455754"/>
            <a:ext cx="1664275" cy="506742"/>
          </a:xfrm>
          <a:prstGeom prst="rect">
            <a:avLst/>
          </a:prstGeom>
          <a:noFill/>
          <a:ln>
            <a:noFill/>
          </a:ln>
        </p:spPr>
        <p:txBody>
          <a:bodyPr anchorCtr="0" anchor="t" bIns="45700" lIns="91425" spcFirstLastPara="1" rIns="91425" wrap="square" tIns="45700">
            <a:spAutoFit/>
          </a:bodyPr>
          <a:lstStyle/>
          <a:p>
            <a:pPr indent="0" lvl="0" marL="0" marR="0" rtl="0" algn="ctr">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4009" name="Google Shape;4009;p57"/>
          <p:cNvSpPr/>
          <p:nvPr/>
        </p:nvSpPr>
        <p:spPr>
          <a:xfrm>
            <a:off x="10383153" y="3124200"/>
            <a:ext cx="812800" cy="81280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10" name="Google Shape;4010;p57"/>
          <p:cNvSpPr txBox="1"/>
          <p:nvPr/>
        </p:nvSpPr>
        <p:spPr>
          <a:xfrm>
            <a:off x="10430630" y="4143357"/>
            <a:ext cx="717845" cy="27186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400">
                <a:solidFill>
                  <a:schemeClr val="accent4"/>
                </a:solidFill>
                <a:latin typeface="Inter"/>
                <a:ea typeface="Inter"/>
                <a:cs typeface="Inter"/>
                <a:sym typeface="Inter"/>
              </a:rPr>
              <a:t>2029</a:t>
            </a:r>
            <a:endParaRPr sz="2000">
              <a:solidFill>
                <a:schemeClr val="accent4"/>
              </a:solidFill>
              <a:latin typeface="Inter"/>
              <a:ea typeface="Inter"/>
              <a:cs typeface="Inter"/>
              <a:sym typeface="Inter"/>
            </a:endParaRPr>
          </a:p>
        </p:txBody>
      </p:sp>
      <p:sp>
        <p:nvSpPr>
          <p:cNvPr id="4011" name="Google Shape;4011;p57"/>
          <p:cNvSpPr txBox="1"/>
          <p:nvPr/>
        </p:nvSpPr>
        <p:spPr>
          <a:xfrm>
            <a:off x="9957415" y="4455754"/>
            <a:ext cx="1664275" cy="506742"/>
          </a:xfrm>
          <a:prstGeom prst="rect">
            <a:avLst/>
          </a:prstGeom>
          <a:noFill/>
          <a:ln>
            <a:noFill/>
          </a:ln>
        </p:spPr>
        <p:txBody>
          <a:bodyPr anchorCtr="0" anchor="t" bIns="45700" lIns="91425" spcFirstLastPara="1" rIns="91425" wrap="square" tIns="45700">
            <a:spAutoFit/>
          </a:bodyPr>
          <a:lstStyle/>
          <a:p>
            <a:pPr indent="0" lvl="0" marL="0" marR="0" rtl="0" algn="ctr">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4012" name="Google Shape;4012;p57"/>
          <p:cNvSpPr/>
          <p:nvPr/>
        </p:nvSpPr>
        <p:spPr>
          <a:xfrm>
            <a:off x="6890436" y="3124200"/>
            <a:ext cx="812800" cy="812800"/>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13" name="Google Shape;4013;p57"/>
          <p:cNvSpPr txBox="1"/>
          <p:nvPr/>
        </p:nvSpPr>
        <p:spPr>
          <a:xfrm>
            <a:off x="6906253" y="1885376"/>
            <a:ext cx="781598" cy="27186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400">
                <a:solidFill>
                  <a:srgbClr val="A5A5A5"/>
                </a:solidFill>
                <a:latin typeface="Inter"/>
                <a:ea typeface="Inter"/>
                <a:cs typeface="Inter"/>
                <a:sym typeface="Inter"/>
              </a:rPr>
              <a:t>2030</a:t>
            </a:r>
            <a:endParaRPr sz="2000">
              <a:solidFill>
                <a:srgbClr val="A5A5A5"/>
              </a:solidFill>
              <a:latin typeface="Inter"/>
              <a:ea typeface="Inter"/>
              <a:cs typeface="Inter"/>
              <a:sym typeface="Inter"/>
            </a:endParaRPr>
          </a:p>
        </p:txBody>
      </p:sp>
      <p:sp>
        <p:nvSpPr>
          <p:cNvPr id="4014" name="Google Shape;4014;p57"/>
          <p:cNvSpPr txBox="1"/>
          <p:nvPr/>
        </p:nvSpPr>
        <p:spPr>
          <a:xfrm>
            <a:off x="6464915" y="2197773"/>
            <a:ext cx="1664275" cy="506742"/>
          </a:xfrm>
          <a:prstGeom prst="rect">
            <a:avLst/>
          </a:prstGeom>
          <a:noFill/>
          <a:ln>
            <a:noFill/>
          </a:ln>
        </p:spPr>
        <p:txBody>
          <a:bodyPr anchorCtr="0" anchor="t" bIns="45700" lIns="91425" spcFirstLastPara="1" rIns="91425" wrap="square" tIns="45700">
            <a:spAutoFit/>
          </a:bodyPr>
          <a:lstStyle/>
          <a:p>
            <a:pPr indent="0" lvl="0" marL="0" marR="0" rtl="0" algn="ctr">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4015" name="Google Shape;4015;p57"/>
          <p:cNvSpPr/>
          <p:nvPr/>
        </p:nvSpPr>
        <p:spPr>
          <a:xfrm>
            <a:off x="3645656" y="3363340"/>
            <a:ext cx="317794" cy="334520"/>
          </a:xfrm>
          <a:custGeom>
            <a:rect b="b" l="l" r="r" t="t"/>
            <a:pathLst>
              <a:path extrusionOk="0" h="160" w="152">
                <a:moveTo>
                  <a:pt x="121" y="11"/>
                </a:moveTo>
                <a:lnTo>
                  <a:pt x="142" y="33"/>
                </a:lnTo>
                <a:lnTo>
                  <a:pt x="134" y="39"/>
                </a:lnTo>
                <a:lnTo>
                  <a:pt x="125" y="30"/>
                </a:lnTo>
                <a:lnTo>
                  <a:pt x="121" y="35"/>
                </a:lnTo>
                <a:lnTo>
                  <a:pt x="131" y="44"/>
                </a:lnTo>
                <a:lnTo>
                  <a:pt x="127" y="49"/>
                </a:lnTo>
                <a:lnTo>
                  <a:pt x="121" y="42"/>
                </a:lnTo>
                <a:lnTo>
                  <a:pt x="117" y="45"/>
                </a:lnTo>
                <a:lnTo>
                  <a:pt x="123" y="52"/>
                </a:lnTo>
                <a:lnTo>
                  <a:pt x="117" y="58"/>
                </a:lnTo>
                <a:lnTo>
                  <a:pt x="108" y="49"/>
                </a:lnTo>
                <a:lnTo>
                  <a:pt x="104" y="52"/>
                </a:lnTo>
                <a:lnTo>
                  <a:pt x="114" y="62"/>
                </a:lnTo>
                <a:lnTo>
                  <a:pt x="110" y="67"/>
                </a:lnTo>
                <a:lnTo>
                  <a:pt x="104" y="59"/>
                </a:lnTo>
                <a:lnTo>
                  <a:pt x="99" y="64"/>
                </a:lnTo>
                <a:lnTo>
                  <a:pt x="111" y="76"/>
                </a:lnTo>
                <a:lnTo>
                  <a:pt x="152" y="33"/>
                </a:lnTo>
                <a:lnTo>
                  <a:pt x="121" y="0"/>
                </a:lnTo>
                <a:lnTo>
                  <a:pt x="80" y="44"/>
                </a:lnTo>
                <a:lnTo>
                  <a:pt x="86" y="50"/>
                </a:lnTo>
                <a:lnTo>
                  <a:pt x="121" y="11"/>
                </a:lnTo>
                <a:close/>
                <a:moveTo>
                  <a:pt x="63" y="99"/>
                </a:moveTo>
                <a:lnTo>
                  <a:pt x="70" y="108"/>
                </a:lnTo>
                <a:lnTo>
                  <a:pt x="66" y="112"/>
                </a:lnTo>
                <a:lnTo>
                  <a:pt x="55" y="101"/>
                </a:lnTo>
                <a:lnTo>
                  <a:pt x="51" y="106"/>
                </a:lnTo>
                <a:lnTo>
                  <a:pt x="61" y="117"/>
                </a:lnTo>
                <a:lnTo>
                  <a:pt x="57" y="122"/>
                </a:lnTo>
                <a:lnTo>
                  <a:pt x="49" y="113"/>
                </a:lnTo>
                <a:lnTo>
                  <a:pt x="47" y="117"/>
                </a:lnTo>
                <a:lnTo>
                  <a:pt x="53" y="124"/>
                </a:lnTo>
                <a:lnTo>
                  <a:pt x="48" y="131"/>
                </a:lnTo>
                <a:lnTo>
                  <a:pt x="38" y="120"/>
                </a:lnTo>
                <a:lnTo>
                  <a:pt x="34" y="122"/>
                </a:lnTo>
                <a:lnTo>
                  <a:pt x="44" y="136"/>
                </a:lnTo>
                <a:lnTo>
                  <a:pt x="40" y="138"/>
                </a:lnTo>
                <a:lnTo>
                  <a:pt x="32" y="132"/>
                </a:lnTo>
                <a:lnTo>
                  <a:pt x="29" y="136"/>
                </a:lnTo>
                <a:lnTo>
                  <a:pt x="35" y="143"/>
                </a:lnTo>
                <a:lnTo>
                  <a:pt x="31" y="148"/>
                </a:lnTo>
                <a:lnTo>
                  <a:pt x="10" y="127"/>
                </a:lnTo>
                <a:lnTo>
                  <a:pt x="54" y="81"/>
                </a:lnTo>
                <a:lnTo>
                  <a:pt x="49" y="76"/>
                </a:lnTo>
                <a:lnTo>
                  <a:pt x="0" y="127"/>
                </a:lnTo>
                <a:lnTo>
                  <a:pt x="31" y="160"/>
                </a:lnTo>
                <a:lnTo>
                  <a:pt x="79" y="108"/>
                </a:lnTo>
                <a:lnTo>
                  <a:pt x="67" y="94"/>
                </a:lnTo>
                <a:lnTo>
                  <a:pt x="63" y="99"/>
                </a:lnTo>
                <a:close/>
                <a:moveTo>
                  <a:pt x="61" y="31"/>
                </a:moveTo>
                <a:lnTo>
                  <a:pt x="42" y="10"/>
                </a:lnTo>
                <a:lnTo>
                  <a:pt x="18" y="34"/>
                </a:lnTo>
                <a:lnTo>
                  <a:pt x="38" y="56"/>
                </a:lnTo>
                <a:lnTo>
                  <a:pt x="101" y="123"/>
                </a:lnTo>
                <a:lnTo>
                  <a:pt x="138" y="142"/>
                </a:lnTo>
                <a:lnTo>
                  <a:pt x="124" y="98"/>
                </a:lnTo>
                <a:lnTo>
                  <a:pt x="61" y="31"/>
                </a:lnTo>
                <a:close/>
                <a:moveTo>
                  <a:pt x="34" y="43"/>
                </a:moveTo>
                <a:lnTo>
                  <a:pt x="27" y="34"/>
                </a:lnTo>
                <a:lnTo>
                  <a:pt x="42" y="19"/>
                </a:lnTo>
                <a:lnTo>
                  <a:pt x="48" y="26"/>
                </a:lnTo>
                <a:lnTo>
                  <a:pt x="34" y="43"/>
                </a:lnTo>
                <a:close/>
                <a:moveTo>
                  <a:pt x="124" y="131"/>
                </a:moveTo>
                <a:lnTo>
                  <a:pt x="102" y="120"/>
                </a:lnTo>
                <a:lnTo>
                  <a:pt x="99" y="117"/>
                </a:lnTo>
                <a:lnTo>
                  <a:pt x="112" y="118"/>
                </a:lnTo>
                <a:lnTo>
                  <a:pt x="110" y="109"/>
                </a:lnTo>
                <a:lnTo>
                  <a:pt x="119" y="110"/>
                </a:lnTo>
                <a:lnTo>
                  <a:pt x="119" y="98"/>
                </a:lnTo>
                <a:lnTo>
                  <a:pt x="121" y="99"/>
                </a:lnTo>
                <a:lnTo>
                  <a:pt x="130" y="124"/>
                </a:lnTo>
                <a:lnTo>
                  <a:pt x="124" y="1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16" name="Google Shape;4016;p57"/>
          <p:cNvSpPr/>
          <p:nvPr/>
        </p:nvSpPr>
        <p:spPr>
          <a:xfrm>
            <a:off x="7148385" y="3372254"/>
            <a:ext cx="296902" cy="316693"/>
          </a:xfrm>
          <a:custGeom>
            <a:rect b="b" l="l" r="r" t="t"/>
            <a:pathLst>
              <a:path extrusionOk="0" h="160" w="150">
                <a:moveTo>
                  <a:pt x="80" y="146"/>
                </a:moveTo>
                <a:cubicBezTo>
                  <a:pt x="0" y="160"/>
                  <a:pt x="0" y="160"/>
                  <a:pt x="0" y="160"/>
                </a:cubicBezTo>
                <a:cubicBezTo>
                  <a:pt x="13" y="75"/>
                  <a:pt x="13" y="75"/>
                  <a:pt x="13" y="75"/>
                </a:cubicBezTo>
                <a:cubicBezTo>
                  <a:pt x="21" y="84"/>
                  <a:pt x="21" y="84"/>
                  <a:pt x="21" y="84"/>
                </a:cubicBezTo>
                <a:cubicBezTo>
                  <a:pt x="16" y="111"/>
                  <a:pt x="16" y="111"/>
                  <a:pt x="16" y="111"/>
                </a:cubicBezTo>
                <a:cubicBezTo>
                  <a:pt x="24" y="110"/>
                  <a:pt x="34" y="111"/>
                  <a:pt x="39" y="118"/>
                </a:cubicBezTo>
                <a:cubicBezTo>
                  <a:pt x="45" y="124"/>
                  <a:pt x="47" y="134"/>
                  <a:pt x="45" y="143"/>
                </a:cubicBezTo>
                <a:cubicBezTo>
                  <a:pt x="71" y="137"/>
                  <a:pt x="71" y="137"/>
                  <a:pt x="71" y="137"/>
                </a:cubicBezTo>
                <a:cubicBezTo>
                  <a:pt x="80" y="146"/>
                  <a:pt x="80" y="146"/>
                  <a:pt x="80" y="146"/>
                </a:cubicBezTo>
                <a:cubicBezTo>
                  <a:pt x="80" y="146"/>
                  <a:pt x="80" y="146"/>
                  <a:pt x="80" y="146"/>
                </a:cubicBezTo>
                <a:close/>
                <a:moveTo>
                  <a:pt x="17" y="50"/>
                </a:moveTo>
                <a:cubicBezTo>
                  <a:pt x="17" y="71"/>
                  <a:pt x="17" y="71"/>
                  <a:pt x="17" y="71"/>
                </a:cubicBezTo>
                <a:cubicBezTo>
                  <a:pt x="37" y="71"/>
                  <a:pt x="37" y="71"/>
                  <a:pt x="37" y="71"/>
                </a:cubicBezTo>
                <a:cubicBezTo>
                  <a:pt x="83" y="21"/>
                  <a:pt x="83" y="21"/>
                  <a:pt x="83" y="21"/>
                </a:cubicBezTo>
                <a:cubicBezTo>
                  <a:pt x="63" y="0"/>
                  <a:pt x="63" y="0"/>
                  <a:pt x="63" y="0"/>
                </a:cubicBezTo>
                <a:cubicBezTo>
                  <a:pt x="17" y="50"/>
                  <a:pt x="17" y="50"/>
                  <a:pt x="17" y="50"/>
                </a:cubicBezTo>
                <a:cubicBezTo>
                  <a:pt x="17" y="50"/>
                  <a:pt x="17" y="50"/>
                  <a:pt x="17" y="50"/>
                </a:cubicBezTo>
                <a:close/>
                <a:moveTo>
                  <a:pt x="50" y="85"/>
                </a:moveTo>
                <a:cubicBezTo>
                  <a:pt x="50" y="106"/>
                  <a:pt x="50" y="106"/>
                  <a:pt x="50" y="106"/>
                </a:cubicBezTo>
                <a:cubicBezTo>
                  <a:pt x="70" y="106"/>
                  <a:pt x="70" y="106"/>
                  <a:pt x="70" y="106"/>
                </a:cubicBezTo>
                <a:cubicBezTo>
                  <a:pt x="117" y="57"/>
                  <a:pt x="117" y="57"/>
                  <a:pt x="117" y="57"/>
                </a:cubicBezTo>
                <a:cubicBezTo>
                  <a:pt x="96" y="35"/>
                  <a:pt x="96" y="35"/>
                  <a:pt x="96" y="35"/>
                </a:cubicBezTo>
                <a:cubicBezTo>
                  <a:pt x="50" y="85"/>
                  <a:pt x="50" y="85"/>
                  <a:pt x="50" y="85"/>
                </a:cubicBezTo>
                <a:cubicBezTo>
                  <a:pt x="50" y="85"/>
                  <a:pt x="50" y="85"/>
                  <a:pt x="50" y="85"/>
                </a:cubicBezTo>
                <a:close/>
                <a:moveTo>
                  <a:pt x="103" y="141"/>
                </a:moveTo>
                <a:cubicBezTo>
                  <a:pt x="150" y="92"/>
                  <a:pt x="150" y="92"/>
                  <a:pt x="150" y="92"/>
                </a:cubicBezTo>
                <a:cubicBezTo>
                  <a:pt x="130" y="71"/>
                  <a:pt x="130" y="71"/>
                  <a:pt x="130" y="71"/>
                </a:cubicBezTo>
                <a:cubicBezTo>
                  <a:pt x="83" y="120"/>
                  <a:pt x="83" y="120"/>
                  <a:pt x="83" y="120"/>
                </a:cubicBezTo>
                <a:cubicBezTo>
                  <a:pt x="83" y="120"/>
                  <a:pt x="83" y="120"/>
                  <a:pt x="83" y="120"/>
                </a:cubicBezTo>
                <a:cubicBezTo>
                  <a:pt x="83" y="143"/>
                  <a:pt x="83" y="143"/>
                  <a:pt x="83" y="143"/>
                </a:cubicBezTo>
                <a:cubicBezTo>
                  <a:pt x="104" y="143"/>
                  <a:pt x="104" y="143"/>
                  <a:pt x="104" y="143"/>
                </a:cubicBezTo>
                <a:cubicBezTo>
                  <a:pt x="103" y="141"/>
                  <a:pt x="103" y="141"/>
                  <a:pt x="103" y="141"/>
                </a:cubicBezTo>
                <a:cubicBezTo>
                  <a:pt x="103" y="141"/>
                  <a:pt x="103" y="141"/>
                  <a:pt x="103" y="141"/>
                </a:cubicBezTo>
                <a:close/>
                <a:moveTo>
                  <a:pt x="103" y="141"/>
                </a:moveTo>
                <a:cubicBezTo>
                  <a:pt x="103" y="141"/>
                  <a:pt x="103" y="141"/>
                  <a:pt x="103" y="141"/>
                </a:cubicBezTo>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17" name="Google Shape;4017;p57"/>
          <p:cNvSpPr/>
          <p:nvPr/>
        </p:nvSpPr>
        <p:spPr>
          <a:xfrm>
            <a:off x="10589973" y="3366970"/>
            <a:ext cx="399161" cy="327261"/>
          </a:xfrm>
          <a:custGeom>
            <a:rect b="b" l="l" r="r" t="t"/>
            <a:pathLst>
              <a:path extrusionOk="0" h="132" w="161">
                <a:moveTo>
                  <a:pt x="58" y="48"/>
                </a:moveTo>
                <a:cubicBezTo>
                  <a:pt x="68" y="48"/>
                  <a:pt x="76" y="40"/>
                  <a:pt x="76" y="29"/>
                </a:cubicBezTo>
                <a:cubicBezTo>
                  <a:pt x="76" y="25"/>
                  <a:pt x="74" y="18"/>
                  <a:pt x="72" y="12"/>
                </a:cubicBezTo>
                <a:cubicBezTo>
                  <a:pt x="68" y="5"/>
                  <a:pt x="63" y="0"/>
                  <a:pt x="58" y="0"/>
                </a:cubicBezTo>
                <a:cubicBezTo>
                  <a:pt x="52" y="0"/>
                  <a:pt x="47" y="5"/>
                  <a:pt x="43" y="12"/>
                </a:cubicBezTo>
                <a:cubicBezTo>
                  <a:pt x="41" y="18"/>
                  <a:pt x="39" y="25"/>
                  <a:pt x="39" y="29"/>
                </a:cubicBezTo>
                <a:cubicBezTo>
                  <a:pt x="39" y="40"/>
                  <a:pt x="47" y="48"/>
                  <a:pt x="58" y="48"/>
                </a:cubicBezTo>
                <a:close/>
                <a:moveTo>
                  <a:pt x="52" y="16"/>
                </a:moveTo>
                <a:cubicBezTo>
                  <a:pt x="54" y="12"/>
                  <a:pt x="57" y="10"/>
                  <a:pt x="58" y="10"/>
                </a:cubicBezTo>
                <a:cubicBezTo>
                  <a:pt x="59" y="10"/>
                  <a:pt x="61" y="12"/>
                  <a:pt x="63" y="16"/>
                </a:cubicBezTo>
                <a:cubicBezTo>
                  <a:pt x="66" y="21"/>
                  <a:pt x="67" y="26"/>
                  <a:pt x="67" y="29"/>
                </a:cubicBezTo>
                <a:cubicBezTo>
                  <a:pt x="67" y="34"/>
                  <a:pt x="63" y="39"/>
                  <a:pt x="58" y="39"/>
                </a:cubicBezTo>
                <a:cubicBezTo>
                  <a:pt x="52" y="39"/>
                  <a:pt x="48" y="34"/>
                  <a:pt x="48" y="29"/>
                </a:cubicBezTo>
                <a:cubicBezTo>
                  <a:pt x="48" y="26"/>
                  <a:pt x="49" y="21"/>
                  <a:pt x="52" y="16"/>
                </a:cubicBezTo>
                <a:close/>
                <a:moveTo>
                  <a:pt x="38" y="76"/>
                </a:moveTo>
                <a:cubicBezTo>
                  <a:pt x="42" y="70"/>
                  <a:pt x="42" y="63"/>
                  <a:pt x="38" y="57"/>
                </a:cubicBezTo>
                <a:cubicBezTo>
                  <a:pt x="36" y="53"/>
                  <a:pt x="31" y="48"/>
                  <a:pt x="26" y="44"/>
                </a:cubicBezTo>
                <a:cubicBezTo>
                  <a:pt x="21" y="41"/>
                  <a:pt x="17" y="40"/>
                  <a:pt x="13" y="40"/>
                </a:cubicBezTo>
                <a:cubicBezTo>
                  <a:pt x="11" y="40"/>
                  <a:pt x="9" y="40"/>
                  <a:pt x="7" y="41"/>
                </a:cubicBezTo>
                <a:cubicBezTo>
                  <a:pt x="2" y="44"/>
                  <a:pt x="0" y="50"/>
                  <a:pt x="1" y="59"/>
                </a:cubicBezTo>
                <a:cubicBezTo>
                  <a:pt x="1" y="65"/>
                  <a:pt x="3" y="72"/>
                  <a:pt x="5" y="76"/>
                </a:cubicBezTo>
                <a:cubicBezTo>
                  <a:pt x="8" y="80"/>
                  <a:pt x="12" y="83"/>
                  <a:pt x="17" y="85"/>
                </a:cubicBezTo>
                <a:cubicBezTo>
                  <a:pt x="19" y="85"/>
                  <a:pt x="20" y="85"/>
                  <a:pt x="22" y="85"/>
                </a:cubicBezTo>
                <a:cubicBezTo>
                  <a:pt x="22" y="85"/>
                  <a:pt x="22" y="85"/>
                  <a:pt x="22" y="85"/>
                </a:cubicBezTo>
                <a:cubicBezTo>
                  <a:pt x="29" y="85"/>
                  <a:pt x="35" y="82"/>
                  <a:pt x="38" y="76"/>
                </a:cubicBezTo>
                <a:close/>
                <a:moveTo>
                  <a:pt x="27" y="75"/>
                </a:moveTo>
                <a:cubicBezTo>
                  <a:pt x="25" y="75"/>
                  <a:pt x="24" y="76"/>
                  <a:pt x="22" y="76"/>
                </a:cubicBezTo>
                <a:cubicBezTo>
                  <a:pt x="19" y="76"/>
                  <a:pt x="15" y="74"/>
                  <a:pt x="14" y="71"/>
                </a:cubicBezTo>
                <a:cubicBezTo>
                  <a:pt x="12" y="69"/>
                  <a:pt x="11" y="63"/>
                  <a:pt x="10" y="58"/>
                </a:cubicBezTo>
                <a:cubicBezTo>
                  <a:pt x="10" y="53"/>
                  <a:pt x="11" y="50"/>
                  <a:pt x="12" y="49"/>
                </a:cubicBezTo>
                <a:cubicBezTo>
                  <a:pt x="12" y="49"/>
                  <a:pt x="12" y="49"/>
                  <a:pt x="13" y="49"/>
                </a:cubicBezTo>
                <a:cubicBezTo>
                  <a:pt x="14" y="49"/>
                  <a:pt x="17" y="50"/>
                  <a:pt x="20" y="52"/>
                </a:cubicBezTo>
                <a:cubicBezTo>
                  <a:pt x="25" y="55"/>
                  <a:pt x="29" y="59"/>
                  <a:pt x="30" y="62"/>
                </a:cubicBezTo>
                <a:cubicBezTo>
                  <a:pt x="33" y="66"/>
                  <a:pt x="31" y="72"/>
                  <a:pt x="27" y="75"/>
                </a:cubicBezTo>
                <a:close/>
                <a:moveTo>
                  <a:pt x="104" y="48"/>
                </a:moveTo>
                <a:cubicBezTo>
                  <a:pt x="115" y="48"/>
                  <a:pt x="123" y="40"/>
                  <a:pt x="123" y="29"/>
                </a:cubicBezTo>
                <a:cubicBezTo>
                  <a:pt x="123" y="25"/>
                  <a:pt x="121" y="18"/>
                  <a:pt x="118" y="12"/>
                </a:cubicBezTo>
                <a:cubicBezTo>
                  <a:pt x="115" y="5"/>
                  <a:pt x="110" y="0"/>
                  <a:pt x="104" y="0"/>
                </a:cubicBezTo>
                <a:cubicBezTo>
                  <a:pt x="99" y="0"/>
                  <a:pt x="94" y="5"/>
                  <a:pt x="90" y="12"/>
                </a:cubicBezTo>
                <a:cubicBezTo>
                  <a:pt x="87" y="18"/>
                  <a:pt x="85" y="25"/>
                  <a:pt x="85" y="29"/>
                </a:cubicBezTo>
                <a:cubicBezTo>
                  <a:pt x="85" y="40"/>
                  <a:pt x="94" y="48"/>
                  <a:pt x="104" y="48"/>
                </a:cubicBezTo>
                <a:close/>
                <a:moveTo>
                  <a:pt x="98" y="16"/>
                </a:moveTo>
                <a:cubicBezTo>
                  <a:pt x="101" y="12"/>
                  <a:pt x="103" y="10"/>
                  <a:pt x="104" y="10"/>
                </a:cubicBezTo>
                <a:cubicBezTo>
                  <a:pt x="105" y="10"/>
                  <a:pt x="108" y="12"/>
                  <a:pt x="110" y="16"/>
                </a:cubicBezTo>
                <a:cubicBezTo>
                  <a:pt x="112" y="21"/>
                  <a:pt x="114" y="26"/>
                  <a:pt x="114" y="29"/>
                </a:cubicBezTo>
                <a:cubicBezTo>
                  <a:pt x="114" y="34"/>
                  <a:pt x="109" y="39"/>
                  <a:pt x="104" y="39"/>
                </a:cubicBezTo>
                <a:cubicBezTo>
                  <a:pt x="99" y="39"/>
                  <a:pt x="95" y="34"/>
                  <a:pt x="95" y="29"/>
                </a:cubicBezTo>
                <a:cubicBezTo>
                  <a:pt x="95" y="26"/>
                  <a:pt x="96" y="21"/>
                  <a:pt x="98" y="16"/>
                </a:cubicBezTo>
                <a:close/>
                <a:moveTo>
                  <a:pt x="154" y="41"/>
                </a:moveTo>
                <a:cubicBezTo>
                  <a:pt x="153" y="40"/>
                  <a:pt x="151" y="40"/>
                  <a:pt x="149" y="40"/>
                </a:cubicBezTo>
                <a:cubicBezTo>
                  <a:pt x="145" y="40"/>
                  <a:pt x="141" y="41"/>
                  <a:pt x="136" y="44"/>
                </a:cubicBezTo>
                <a:cubicBezTo>
                  <a:pt x="131" y="48"/>
                  <a:pt x="126" y="53"/>
                  <a:pt x="123" y="57"/>
                </a:cubicBezTo>
                <a:cubicBezTo>
                  <a:pt x="116" y="70"/>
                  <a:pt x="125" y="85"/>
                  <a:pt x="140" y="85"/>
                </a:cubicBezTo>
                <a:cubicBezTo>
                  <a:pt x="140" y="85"/>
                  <a:pt x="140" y="85"/>
                  <a:pt x="140" y="85"/>
                </a:cubicBezTo>
                <a:cubicBezTo>
                  <a:pt x="141" y="85"/>
                  <a:pt x="143" y="85"/>
                  <a:pt x="145" y="85"/>
                </a:cubicBezTo>
                <a:cubicBezTo>
                  <a:pt x="149" y="83"/>
                  <a:pt x="154" y="80"/>
                  <a:pt x="156" y="76"/>
                </a:cubicBezTo>
                <a:cubicBezTo>
                  <a:pt x="158" y="72"/>
                  <a:pt x="160" y="65"/>
                  <a:pt x="161" y="59"/>
                </a:cubicBezTo>
                <a:cubicBezTo>
                  <a:pt x="161" y="50"/>
                  <a:pt x="159" y="44"/>
                  <a:pt x="154" y="41"/>
                </a:cubicBezTo>
                <a:close/>
                <a:moveTo>
                  <a:pt x="148" y="71"/>
                </a:moveTo>
                <a:cubicBezTo>
                  <a:pt x="146" y="74"/>
                  <a:pt x="143" y="76"/>
                  <a:pt x="140" y="76"/>
                </a:cubicBezTo>
                <a:cubicBezTo>
                  <a:pt x="138" y="76"/>
                  <a:pt x="136" y="75"/>
                  <a:pt x="135" y="75"/>
                </a:cubicBezTo>
                <a:cubicBezTo>
                  <a:pt x="133" y="73"/>
                  <a:pt x="131" y="71"/>
                  <a:pt x="131" y="69"/>
                </a:cubicBezTo>
                <a:cubicBezTo>
                  <a:pt x="130" y="66"/>
                  <a:pt x="130" y="64"/>
                  <a:pt x="132" y="62"/>
                </a:cubicBezTo>
                <a:cubicBezTo>
                  <a:pt x="133" y="59"/>
                  <a:pt x="137" y="55"/>
                  <a:pt x="141" y="52"/>
                </a:cubicBezTo>
                <a:cubicBezTo>
                  <a:pt x="145" y="50"/>
                  <a:pt x="147" y="49"/>
                  <a:pt x="149" y="49"/>
                </a:cubicBezTo>
                <a:cubicBezTo>
                  <a:pt x="149" y="49"/>
                  <a:pt x="149" y="49"/>
                  <a:pt x="149" y="49"/>
                </a:cubicBezTo>
                <a:cubicBezTo>
                  <a:pt x="149" y="49"/>
                  <a:pt x="149" y="49"/>
                  <a:pt x="150" y="49"/>
                </a:cubicBezTo>
                <a:cubicBezTo>
                  <a:pt x="150" y="50"/>
                  <a:pt x="152" y="53"/>
                  <a:pt x="151" y="58"/>
                </a:cubicBezTo>
                <a:cubicBezTo>
                  <a:pt x="151" y="63"/>
                  <a:pt x="149" y="69"/>
                  <a:pt x="148" y="71"/>
                </a:cubicBezTo>
                <a:close/>
                <a:moveTo>
                  <a:pt x="116" y="88"/>
                </a:moveTo>
                <a:cubicBezTo>
                  <a:pt x="115" y="87"/>
                  <a:pt x="113" y="86"/>
                  <a:pt x="113" y="84"/>
                </a:cubicBezTo>
                <a:cubicBezTo>
                  <a:pt x="113" y="81"/>
                  <a:pt x="113" y="81"/>
                  <a:pt x="113" y="81"/>
                </a:cubicBezTo>
                <a:cubicBezTo>
                  <a:pt x="113" y="72"/>
                  <a:pt x="110" y="66"/>
                  <a:pt x="103" y="62"/>
                </a:cubicBezTo>
                <a:cubicBezTo>
                  <a:pt x="98" y="59"/>
                  <a:pt x="91" y="58"/>
                  <a:pt x="81" y="58"/>
                </a:cubicBezTo>
                <a:cubicBezTo>
                  <a:pt x="71" y="58"/>
                  <a:pt x="64" y="59"/>
                  <a:pt x="59" y="62"/>
                </a:cubicBezTo>
                <a:cubicBezTo>
                  <a:pt x="52" y="66"/>
                  <a:pt x="48" y="72"/>
                  <a:pt x="48" y="81"/>
                </a:cubicBezTo>
                <a:cubicBezTo>
                  <a:pt x="48" y="84"/>
                  <a:pt x="48" y="84"/>
                  <a:pt x="48" y="84"/>
                </a:cubicBezTo>
                <a:cubicBezTo>
                  <a:pt x="48" y="86"/>
                  <a:pt x="47" y="87"/>
                  <a:pt x="45" y="88"/>
                </a:cubicBezTo>
                <a:cubicBezTo>
                  <a:pt x="35" y="92"/>
                  <a:pt x="29" y="100"/>
                  <a:pt x="29" y="109"/>
                </a:cubicBezTo>
                <a:cubicBezTo>
                  <a:pt x="29" y="122"/>
                  <a:pt x="42" y="132"/>
                  <a:pt x="57" y="132"/>
                </a:cubicBezTo>
                <a:cubicBezTo>
                  <a:pt x="58" y="132"/>
                  <a:pt x="58" y="132"/>
                  <a:pt x="58" y="132"/>
                </a:cubicBezTo>
                <a:cubicBezTo>
                  <a:pt x="60" y="132"/>
                  <a:pt x="63" y="132"/>
                  <a:pt x="66" y="131"/>
                </a:cubicBezTo>
                <a:cubicBezTo>
                  <a:pt x="71" y="130"/>
                  <a:pt x="76" y="129"/>
                  <a:pt x="81" y="129"/>
                </a:cubicBezTo>
                <a:cubicBezTo>
                  <a:pt x="86" y="129"/>
                  <a:pt x="91" y="130"/>
                  <a:pt x="96" y="131"/>
                </a:cubicBezTo>
                <a:cubicBezTo>
                  <a:pt x="98" y="132"/>
                  <a:pt x="101" y="132"/>
                  <a:pt x="104" y="132"/>
                </a:cubicBezTo>
                <a:cubicBezTo>
                  <a:pt x="104" y="132"/>
                  <a:pt x="104" y="132"/>
                  <a:pt x="104" y="132"/>
                </a:cubicBezTo>
                <a:cubicBezTo>
                  <a:pt x="120" y="132"/>
                  <a:pt x="132" y="122"/>
                  <a:pt x="132" y="109"/>
                </a:cubicBezTo>
                <a:cubicBezTo>
                  <a:pt x="132" y="100"/>
                  <a:pt x="126" y="92"/>
                  <a:pt x="116" y="88"/>
                </a:cubicBezTo>
                <a:close/>
                <a:moveTo>
                  <a:pt x="118" y="119"/>
                </a:moveTo>
                <a:cubicBezTo>
                  <a:pt x="114" y="121"/>
                  <a:pt x="109" y="123"/>
                  <a:pt x="104" y="123"/>
                </a:cubicBezTo>
                <a:cubicBezTo>
                  <a:pt x="104" y="123"/>
                  <a:pt x="104" y="123"/>
                  <a:pt x="104" y="123"/>
                </a:cubicBezTo>
                <a:cubicBezTo>
                  <a:pt x="102" y="123"/>
                  <a:pt x="100" y="123"/>
                  <a:pt x="98" y="122"/>
                </a:cubicBezTo>
                <a:cubicBezTo>
                  <a:pt x="92" y="121"/>
                  <a:pt x="87" y="120"/>
                  <a:pt x="81" y="120"/>
                </a:cubicBezTo>
                <a:cubicBezTo>
                  <a:pt x="75" y="120"/>
                  <a:pt x="69" y="121"/>
                  <a:pt x="63" y="122"/>
                </a:cubicBezTo>
                <a:cubicBezTo>
                  <a:pt x="61" y="123"/>
                  <a:pt x="60" y="123"/>
                  <a:pt x="58" y="123"/>
                </a:cubicBezTo>
                <a:cubicBezTo>
                  <a:pt x="57" y="123"/>
                  <a:pt x="57" y="123"/>
                  <a:pt x="57" y="123"/>
                </a:cubicBezTo>
                <a:cubicBezTo>
                  <a:pt x="52" y="123"/>
                  <a:pt x="47" y="121"/>
                  <a:pt x="44" y="119"/>
                </a:cubicBezTo>
                <a:cubicBezTo>
                  <a:pt x="40" y="116"/>
                  <a:pt x="39" y="113"/>
                  <a:pt x="39" y="109"/>
                </a:cubicBezTo>
                <a:cubicBezTo>
                  <a:pt x="39" y="104"/>
                  <a:pt x="43" y="99"/>
                  <a:pt x="49" y="97"/>
                </a:cubicBezTo>
                <a:cubicBezTo>
                  <a:pt x="54" y="95"/>
                  <a:pt x="57" y="89"/>
                  <a:pt x="57" y="84"/>
                </a:cubicBezTo>
                <a:cubicBezTo>
                  <a:pt x="57" y="81"/>
                  <a:pt x="57" y="81"/>
                  <a:pt x="57" y="81"/>
                </a:cubicBezTo>
                <a:cubicBezTo>
                  <a:pt x="57" y="73"/>
                  <a:pt x="61" y="67"/>
                  <a:pt x="81" y="67"/>
                </a:cubicBezTo>
                <a:cubicBezTo>
                  <a:pt x="100" y="67"/>
                  <a:pt x="104" y="73"/>
                  <a:pt x="104" y="81"/>
                </a:cubicBezTo>
                <a:cubicBezTo>
                  <a:pt x="104" y="84"/>
                  <a:pt x="104" y="84"/>
                  <a:pt x="104" y="84"/>
                </a:cubicBezTo>
                <a:cubicBezTo>
                  <a:pt x="104" y="89"/>
                  <a:pt x="107" y="95"/>
                  <a:pt x="113" y="97"/>
                </a:cubicBezTo>
                <a:cubicBezTo>
                  <a:pt x="119" y="99"/>
                  <a:pt x="123" y="104"/>
                  <a:pt x="123" y="109"/>
                </a:cubicBezTo>
                <a:cubicBezTo>
                  <a:pt x="123" y="113"/>
                  <a:pt x="121" y="116"/>
                  <a:pt x="118" y="11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18" name="Google Shape;4018;p57"/>
          <p:cNvSpPr txBox="1"/>
          <p:nvPr/>
        </p:nvSpPr>
        <p:spPr>
          <a:xfrm>
            <a:off x="483105" y="692233"/>
            <a:ext cx="2983995" cy="488275"/>
          </a:xfrm>
          <a:prstGeom prst="rect">
            <a:avLst/>
          </a:prstGeom>
          <a:noFill/>
          <a:ln>
            <a:noFill/>
          </a:ln>
        </p:spPr>
        <p:txBody>
          <a:bodyPr anchorCtr="0" anchor="t" bIns="45700" lIns="91425" spcFirstLastPara="1" rIns="91425" wrap="square" tIns="45700">
            <a:spAutoFit/>
          </a:bodyPr>
          <a:lstStyle/>
          <a:p>
            <a:pPr indent="0" lvl="0" marL="0" marR="0" rtl="0" algn="l">
              <a:lnSpc>
                <a:spcPct val="133333"/>
              </a:lnSpc>
              <a:spcBef>
                <a:spcPts val="0"/>
              </a:spcBef>
              <a:spcAft>
                <a:spcPts val="0"/>
              </a:spcAft>
              <a:buNone/>
            </a:pPr>
            <a:r>
              <a:rPr lang="en-US" sz="1200">
                <a:solidFill>
                  <a:schemeClr val="dk1"/>
                </a:solidFill>
                <a:latin typeface="Inter"/>
                <a:ea typeface="Inter"/>
                <a:cs typeface="Inter"/>
                <a:sym typeface="Inter"/>
              </a:rPr>
              <a:t>Creative Idea Marketing is Better for Other Marketing</a:t>
            </a:r>
            <a:endParaRPr sz="1800">
              <a:solidFill>
                <a:schemeClr val="dk1"/>
              </a:solidFill>
              <a:latin typeface="Inter"/>
              <a:ea typeface="Inter"/>
              <a:cs typeface="Inter"/>
              <a:sym typeface="Inter"/>
            </a:endParaRPr>
          </a:p>
        </p:txBody>
      </p:sp>
      <p:cxnSp>
        <p:nvCxnSpPr>
          <p:cNvPr id="4019" name="Google Shape;4019;p57"/>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4" name="Shape 4024"/>
        <p:cNvGrpSpPr/>
        <p:nvPr/>
      </p:nvGrpSpPr>
      <p:grpSpPr>
        <a:xfrm>
          <a:off x="0" y="0"/>
          <a:ext cx="0" cy="0"/>
          <a:chOff x="0" y="0"/>
          <a:chExt cx="0" cy="0"/>
        </a:xfrm>
      </p:grpSpPr>
      <p:sp>
        <p:nvSpPr>
          <p:cNvPr id="4025" name="Google Shape;4025;p58"/>
          <p:cNvSpPr/>
          <p:nvPr/>
        </p:nvSpPr>
        <p:spPr>
          <a:xfrm>
            <a:off x="4310743" y="2307771"/>
            <a:ext cx="7924271" cy="455022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26" name="Google Shape;4026;p58"/>
          <p:cNvSpPr txBox="1"/>
          <p:nvPr/>
        </p:nvSpPr>
        <p:spPr>
          <a:xfrm>
            <a:off x="471539" y="625558"/>
            <a:ext cx="3994972"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Our </a:t>
            </a:r>
            <a:r>
              <a:rPr lang="en-US" sz="4000">
                <a:solidFill>
                  <a:schemeClr val="dk1"/>
                </a:solidFill>
                <a:latin typeface="DM Sans"/>
                <a:ea typeface="DM Sans"/>
                <a:cs typeface="DM Sans"/>
                <a:sym typeface="DM Sans"/>
              </a:rPr>
              <a:t>Mission</a:t>
            </a:r>
            <a:endParaRPr/>
          </a:p>
        </p:txBody>
      </p:sp>
      <p:cxnSp>
        <p:nvCxnSpPr>
          <p:cNvPr id="4027" name="Google Shape;4027;p58"/>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4028" name="Google Shape;4028;p58"/>
          <p:cNvSpPr txBox="1"/>
          <p:nvPr/>
        </p:nvSpPr>
        <p:spPr>
          <a:xfrm>
            <a:off x="1337128" y="2212521"/>
            <a:ext cx="2187122"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Key Element #01</a:t>
            </a:r>
            <a:endParaRPr sz="2000">
              <a:solidFill>
                <a:schemeClr val="dk1"/>
              </a:solidFill>
              <a:latin typeface="Inter"/>
              <a:ea typeface="Inter"/>
              <a:cs typeface="Inter"/>
              <a:sym typeface="Inter"/>
            </a:endParaRPr>
          </a:p>
        </p:txBody>
      </p:sp>
      <p:sp>
        <p:nvSpPr>
          <p:cNvPr id="4029" name="Google Shape;4029;p58"/>
          <p:cNvSpPr txBox="1"/>
          <p:nvPr/>
        </p:nvSpPr>
        <p:spPr>
          <a:xfrm>
            <a:off x="1341300" y="2538762"/>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4030" name="Google Shape;4030;p58"/>
          <p:cNvSpPr/>
          <p:nvPr/>
        </p:nvSpPr>
        <p:spPr>
          <a:xfrm>
            <a:off x="566534" y="2310224"/>
            <a:ext cx="443116" cy="4431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31" name="Google Shape;4031;p58"/>
          <p:cNvSpPr/>
          <p:nvPr/>
        </p:nvSpPr>
        <p:spPr>
          <a:xfrm>
            <a:off x="701102" y="2446423"/>
            <a:ext cx="173981" cy="170719"/>
          </a:xfrm>
          <a:custGeom>
            <a:rect b="b" l="l" r="r" t="t"/>
            <a:pathLst>
              <a:path extrusionOk="0" h="157" w="160">
                <a:moveTo>
                  <a:pt x="159" y="50"/>
                </a:moveTo>
                <a:cubicBezTo>
                  <a:pt x="133" y="3"/>
                  <a:pt x="133" y="3"/>
                  <a:pt x="133" y="3"/>
                </a:cubicBezTo>
                <a:cubicBezTo>
                  <a:pt x="131" y="2"/>
                  <a:pt x="129" y="0"/>
                  <a:pt x="129" y="0"/>
                </a:cubicBezTo>
                <a:cubicBezTo>
                  <a:pt x="31" y="0"/>
                  <a:pt x="31" y="0"/>
                  <a:pt x="31" y="0"/>
                </a:cubicBezTo>
                <a:cubicBezTo>
                  <a:pt x="29" y="0"/>
                  <a:pt x="27" y="2"/>
                  <a:pt x="27" y="3"/>
                </a:cubicBezTo>
                <a:cubicBezTo>
                  <a:pt x="0" y="50"/>
                  <a:pt x="0" y="50"/>
                  <a:pt x="0" y="50"/>
                </a:cubicBezTo>
                <a:cubicBezTo>
                  <a:pt x="0" y="50"/>
                  <a:pt x="0" y="50"/>
                  <a:pt x="0" y="50"/>
                </a:cubicBezTo>
                <a:cubicBezTo>
                  <a:pt x="0" y="50"/>
                  <a:pt x="0" y="50"/>
                  <a:pt x="0" y="50"/>
                </a:cubicBezTo>
                <a:cubicBezTo>
                  <a:pt x="0" y="50"/>
                  <a:pt x="0" y="50"/>
                  <a:pt x="0" y="50"/>
                </a:cubicBezTo>
                <a:cubicBezTo>
                  <a:pt x="0" y="52"/>
                  <a:pt x="0" y="52"/>
                  <a:pt x="0" y="52"/>
                </a:cubicBezTo>
                <a:cubicBezTo>
                  <a:pt x="0" y="52"/>
                  <a:pt x="0" y="52"/>
                  <a:pt x="0" y="52"/>
                </a:cubicBezTo>
                <a:cubicBezTo>
                  <a:pt x="0" y="52"/>
                  <a:pt x="0" y="52"/>
                  <a:pt x="0" y="52"/>
                </a:cubicBezTo>
                <a:cubicBezTo>
                  <a:pt x="0" y="54"/>
                  <a:pt x="0" y="54"/>
                  <a:pt x="0" y="54"/>
                </a:cubicBezTo>
                <a:cubicBezTo>
                  <a:pt x="0" y="54"/>
                  <a:pt x="0" y="54"/>
                  <a:pt x="0" y="54"/>
                </a:cubicBezTo>
                <a:cubicBezTo>
                  <a:pt x="0" y="54"/>
                  <a:pt x="0" y="54"/>
                  <a:pt x="0" y="54"/>
                </a:cubicBezTo>
                <a:cubicBezTo>
                  <a:pt x="0" y="54"/>
                  <a:pt x="0" y="54"/>
                  <a:pt x="0" y="54"/>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8" y="155"/>
                  <a:pt x="78" y="157"/>
                  <a:pt x="78" y="157"/>
                </a:cubicBezTo>
                <a:cubicBezTo>
                  <a:pt x="78" y="157"/>
                  <a:pt x="78"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2" y="157"/>
                  <a:pt x="82" y="157"/>
                  <a:pt x="82" y="157"/>
                </a:cubicBezTo>
                <a:cubicBezTo>
                  <a:pt x="82" y="157"/>
                  <a:pt x="82" y="157"/>
                  <a:pt x="82" y="155"/>
                </a:cubicBezTo>
                <a:cubicBezTo>
                  <a:pt x="82" y="155"/>
                  <a:pt x="82" y="155"/>
                  <a:pt x="82" y="155"/>
                </a:cubicBezTo>
                <a:cubicBezTo>
                  <a:pt x="82" y="155"/>
                  <a:pt x="82" y="155"/>
                  <a:pt x="82" y="155"/>
                </a:cubicBezTo>
                <a:cubicBezTo>
                  <a:pt x="82" y="155"/>
                  <a:pt x="82" y="155"/>
                  <a:pt x="82" y="155"/>
                </a:cubicBezTo>
                <a:cubicBezTo>
                  <a:pt x="82" y="155"/>
                  <a:pt x="82" y="155"/>
                  <a:pt x="84" y="155"/>
                </a:cubicBezTo>
                <a:cubicBezTo>
                  <a:pt x="84" y="155"/>
                  <a:pt x="84" y="155"/>
                  <a:pt x="84" y="155"/>
                </a:cubicBezTo>
                <a:cubicBezTo>
                  <a:pt x="84" y="155"/>
                  <a:pt x="84" y="155"/>
                  <a:pt x="84" y="155"/>
                </a:cubicBezTo>
                <a:cubicBezTo>
                  <a:pt x="159" y="54"/>
                  <a:pt x="159" y="54"/>
                  <a:pt x="159" y="54"/>
                </a:cubicBezTo>
                <a:cubicBezTo>
                  <a:pt x="160" y="54"/>
                  <a:pt x="160" y="52"/>
                  <a:pt x="159" y="50"/>
                </a:cubicBezTo>
                <a:close/>
                <a:moveTo>
                  <a:pt x="89" y="9"/>
                </a:moveTo>
                <a:cubicBezTo>
                  <a:pt x="104" y="46"/>
                  <a:pt x="104" y="46"/>
                  <a:pt x="104" y="46"/>
                </a:cubicBezTo>
                <a:cubicBezTo>
                  <a:pt x="56" y="46"/>
                  <a:pt x="56" y="46"/>
                  <a:pt x="56" y="46"/>
                </a:cubicBezTo>
                <a:cubicBezTo>
                  <a:pt x="71" y="9"/>
                  <a:pt x="71" y="9"/>
                  <a:pt x="71" y="9"/>
                </a:cubicBezTo>
                <a:cubicBezTo>
                  <a:pt x="89" y="9"/>
                  <a:pt x="89" y="9"/>
                  <a:pt x="89" y="9"/>
                </a:cubicBezTo>
                <a:cubicBezTo>
                  <a:pt x="89" y="9"/>
                  <a:pt x="89" y="9"/>
                  <a:pt x="89" y="9"/>
                </a:cubicBezTo>
                <a:close/>
                <a:moveTo>
                  <a:pt x="33" y="9"/>
                </a:moveTo>
                <a:cubicBezTo>
                  <a:pt x="60" y="9"/>
                  <a:pt x="60" y="9"/>
                  <a:pt x="60" y="9"/>
                </a:cubicBezTo>
                <a:cubicBezTo>
                  <a:pt x="47" y="46"/>
                  <a:pt x="47" y="46"/>
                  <a:pt x="47" y="46"/>
                </a:cubicBezTo>
                <a:cubicBezTo>
                  <a:pt x="11" y="46"/>
                  <a:pt x="11" y="46"/>
                  <a:pt x="11" y="46"/>
                </a:cubicBezTo>
                <a:cubicBezTo>
                  <a:pt x="33" y="9"/>
                  <a:pt x="33" y="9"/>
                  <a:pt x="33" y="9"/>
                </a:cubicBezTo>
                <a:cubicBezTo>
                  <a:pt x="33" y="9"/>
                  <a:pt x="33" y="9"/>
                  <a:pt x="33" y="9"/>
                </a:cubicBezTo>
                <a:close/>
                <a:moveTo>
                  <a:pt x="13" y="56"/>
                </a:moveTo>
                <a:cubicBezTo>
                  <a:pt x="46" y="56"/>
                  <a:pt x="46" y="56"/>
                  <a:pt x="46" y="56"/>
                </a:cubicBezTo>
                <a:cubicBezTo>
                  <a:pt x="67" y="130"/>
                  <a:pt x="67" y="130"/>
                  <a:pt x="67" y="130"/>
                </a:cubicBezTo>
                <a:cubicBezTo>
                  <a:pt x="13" y="56"/>
                  <a:pt x="13" y="56"/>
                  <a:pt x="13" y="56"/>
                </a:cubicBezTo>
                <a:cubicBezTo>
                  <a:pt x="13" y="56"/>
                  <a:pt x="13" y="56"/>
                  <a:pt x="13" y="56"/>
                </a:cubicBezTo>
                <a:close/>
                <a:moveTo>
                  <a:pt x="80" y="135"/>
                </a:moveTo>
                <a:cubicBezTo>
                  <a:pt x="56" y="56"/>
                  <a:pt x="56" y="56"/>
                  <a:pt x="56" y="56"/>
                </a:cubicBezTo>
                <a:cubicBezTo>
                  <a:pt x="104" y="56"/>
                  <a:pt x="104" y="56"/>
                  <a:pt x="104" y="56"/>
                </a:cubicBezTo>
                <a:cubicBezTo>
                  <a:pt x="80" y="135"/>
                  <a:pt x="80" y="135"/>
                  <a:pt x="80" y="135"/>
                </a:cubicBezTo>
                <a:cubicBezTo>
                  <a:pt x="80" y="135"/>
                  <a:pt x="80" y="135"/>
                  <a:pt x="80" y="135"/>
                </a:cubicBezTo>
                <a:close/>
                <a:moveTo>
                  <a:pt x="91" y="130"/>
                </a:moveTo>
                <a:cubicBezTo>
                  <a:pt x="113" y="56"/>
                  <a:pt x="113" y="56"/>
                  <a:pt x="113" y="56"/>
                </a:cubicBezTo>
                <a:cubicBezTo>
                  <a:pt x="146" y="56"/>
                  <a:pt x="146" y="56"/>
                  <a:pt x="146" y="56"/>
                </a:cubicBezTo>
                <a:cubicBezTo>
                  <a:pt x="91" y="130"/>
                  <a:pt x="91" y="130"/>
                  <a:pt x="91" y="130"/>
                </a:cubicBezTo>
                <a:cubicBezTo>
                  <a:pt x="91" y="130"/>
                  <a:pt x="91" y="130"/>
                  <a:pt x="91" y="130"/>
                </a:cubicBezTo>
                <a:close/>
                <a:moveTo>
                  <a:pt x="113" y="46"/>
                </a:moveTo>
                <a:cubicBezTo>
                  <a:pt x="98" y="9"/>
                  <a:pt x="98" y="9"/>
                  <a:pt x="98" y="9"/>
                </a:cubicBezTo>
                <a:cubicBezTo>
                  <a:pt x="126" y="9"/>
                  <a:pt x="126" y="9"/>
                  <a:pt x="126" y="9"/>
                </a:cubicBezTo>
                <a:cubicBezTo>
                  <a:pt x="148" y="46"/>
                  <a:pt x="148" y="46"/>
                  <a:pt x="148" y="46"/>
                </a:cubicBezTo>
                <a:cubicBezTo>
                  <a:pt x="113" y="46"/>
                  <a:pt x="113" y="46"/>
                  <a:pt x="113" y="46"/>
                </a:cubicBezTo>
                <a:cubicBezTo>
                  <a:pt x="113" y="46"/>
                  <a:pt x="113" y="46"/>
                  <a:pt x="113" y="46"/>
                </a:cubicBezTo>
                <a:close/>
                <a:moveTo>
                  <a:pt x="113" y="46"/>
                </a:moveTo>
                <a:cubicBezTo>
                  <a:pt x="113" y="46"/>
                  <a:pt x="113" y="46"/>
                  <a:pt x="113" y="46"/>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32" name="Google Shape;4032;p58"/>
          <p:cNvSpPr txBox="1"/>
          <p:nvPr/>
        </p:nvSpPr>
        <p:spPr>
          <a:xfrm>
            <a:off x="1337128" y="3513998"/>
            <a:ext cx="2187122"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Key Element #01</a:t>
            </a:r>
            <a:endParaRPr sz="2000">
              <a:solidFill>
                <a:schemeClr val="dk1"/>
              </a:solidFill>
              <a:latin typeface="Inter"/>
              <a:ea typeface="Inter"/>
              <a:cs typeface="Inter"/>
              <a:sym typeface="Inter"/>
            </a:endParaRPr>
          </a:p>
        </p:txBody>
      </p:sp>
      <p:sp>
        <p:nvSpPr>
          <p:cNvPr id="4033" name="Google Shape;4033;p58"/>
          <p:cNvSpPr txBox="1"/>
          <p:nvPr/>
        </p:nvSpPr>
        <p:spPr>
          <a:xfrm>
            <a:off x="1341300" y="3840239"/>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4034" name="Google Shape;4034;p58"/>
          <p:cNvSpPr/>
          <p:nvPr/>
        </p:nvSpPr>
        <p:spPr>
          <a:xfrm>
            <a:off x="566534" y="3609248"/>
            <a:ext cx="443116" cy="44311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35" name="Google Shape;4035;p58"/>
          <p:cNvSpPr/>
          <p:nvPr/>
        </p:nvSpPr>
        <p:spPr>
          <a:xfrm>
            <a:off x="696939" y="3727791"/>
            <a:ext cx="182306" cy="186980"/>
          </a:xfrm>
          <a:custGeom>
            <a:rect b="b" l="l" r="r" t="t"/>
            <a:pathLst>
              <a:path extrusionOk="0" h="160" w="156">
                <a:moveTo>
                  <a:pt x="93" y="45"/>
                </a:moveTo>
                <a:cubicBezTo>
                  <a:pt x="94" y="46"/>
                  <a:pt x="96" y="46"/>
                  <a:pt x="97" y="46"/>
                </a:cubicBezTo>
                <a:cubicBezTo>
                  <a:pt x="98" y="46"/>
                  <a:pt x="99" y="46"/>
                  <a:pt x="100" y="45"/>
                </a:cubicBezTo>
                <a:cubicBezTo>
                  <a:pt x="102" y="43"/>
                  <a:pt x="102" y="40"/>
                  <a:pt x="100" y="38"/>
                </a:cubicBezTo>
                <a:cubicBezTo>
                  <a:pt x="99" y="37"/>
                  <a:pt x="97" y="35"/>
                  <a:pt x="97" y="32"/>
                </a:cubicBezTo>
                <a:cubicBezTo>
                  <a:pt x="97" y="29"/>
                  <a:pt x="99" y="27"/>
                  <a:pt x="100" y="26"/>
                </a:cubicBezTo>
                <a:cubicBezTo>
                  <a:pt x="101" y="25"/>
                  <a:pt x="106" y="20"/>
                  <a:pt x="106" y="13"/>
                </a:cubicBezTo>
                <a:cubicBezTo>
                  <a:pt x="106" y="6"/>
                  <a:pt x="101" y="1"/>
                  <a:pt x="100" y="0"/>
                </a:cubicBezTo>
                <a:cubicBezTo>
                  <a:pt x="97" y="4"/>
                  <a:pt x="97" y="4"/>
                  <a:pt x="97" y="4"/>
                </a:cubicBezTo>
                <a:cubicBezTo>
                  <a:pt x="93" y="7"/>
                  <a:pt x="93" y="7"/>
                  <a:pt x="93" y="7"/>
                </a:cubicBezTo>
                <a:cubicBezTo>
                  <a:pt x="94" y="8"/>
                  <a:pt x="97" y="11"/>
                  <a:pt x="97" y="13"/>
                </a:cubicBezTo>
                <a:cubicBezTo>
                  <a:pt x="97" y="16"/>
                  <a:pt x="94" y="18"/>
                  <a:pt x="93" y="19"/>
                </a:cubicBezTo>
                <a:cubicBezTo>
                  <a:pt x="93" y="20"/>
                  <a:pt x="87" y="25"/>
                  <a:pt x="87" y="32"/>
                </a:cubicBezTo>
                <a:cubicBezTo>
                  <a:pt x="87" y="39"/>
                  <a:pt x="93" y="44"/>
                  <a:pt x="93" y="45"/>
                </a:cubicBezTo>
                <a:close/>
                <a:moveTo>
                  <a:pt x="65" y="45"/>
                </a:moveTo>
                <a:cubicBezTo>
                  <a:pt x="66" y="46"/>
                  <a:pt x="67" y="46"/>
                  <a:pt x="69" y="46"/>
                </a:cubicBezTo>
                <a:cubicBezTo>
                  <a:pt x="70" y="46"/>
                  <a:pt x="71" y="46"/>
                  <a:pt x="72" y="45"/>
                </a:cubicBezTo>
                <a:cubicBezTo>
                  <a:pt x="74" y="43"/>
                  <a:pt x="74" y="40"/>
                  <a:pt x="72" y="38"/>
                </a:cubicBezTo>
                <a:cubicBezTo>
                  <a:pt x="71" y="37"/>
                  <a:pt x="68" y="35"/>
                  <a:pt x="68" y="32"/>
                </a:cubicBezTo>
                <a:cubicBezTo>
                  <a:pt x="68" y="29"/>
                  <a:pt x="71" y="27"/>
                  <a:pt x="72" y="26"/>
                </a:cubicBezTo>
                <a:cubicBezTo>
                  <a:pt x="72" y="25"/>
                  <a:pt x="78" y="20"/>
                  <a:pt x="78" y="13"/>
                </a:cubicBezTo>
                <a:cubicBezTo>
                  <a:pt x="78" y="6"/>
                  <a:pt x="72" y="1"/>
                  <a:pt x="72" y="0"/>
                </a:cubicBezTo>
                <a:cubicBezTo>
                  <a:pt x="68" y="4"/>
                  <a:pt x="68" y="4"/>
                  <a:pt x="68" y="4"/>
                </a:cubicBezTo>
                <a:cubicBezTo>
                  <a:pt x="65" y="7"/>
                  <a:pt x="65" y="7"/>
                  <a:pt x="65" y="7"/>
                </a:cubicBezTo>
                <a:cubicBezTo>
                  <a:pt x="66" y="8"/>
                  <a:pt x="68" y="11"/>
                  <a:pt x="68" y="13"/>
                </a:cubicBezTo>
                <a:cubicBezTo>
                  <a:pt x="68" y="16"/>
                  <a:pt x="66" y="18"/>
                  <a:pt x="65" y="19"/>
                </a:cubicBezTo>
                <a:cubicBezTo>
                  <a:pt x="65" y="20"/>
                  <a:pt x="59" y="25"/>
                  <a:pt x="59" y="32"/>
                </a:cubicBezTo>
                <a:cubicBezTo>
                  <a:pt x="59" y="39"/>
                  <a:pt x="65" y="44"/>
                  <a:pt x="65" y="45"/>
                </a:cubicBezTo>
                <a:close/>
                <a:moveTo>
                  <a:pt x="37" y="45"/>
                </a:moveTo>
                <a:cubicBezTo>
                  <a:pt x="38" y="46"/>
                  <a:pt x="39" y="46"/>
                  <a:pt x="40" y="46"/>
                </a:cubicBezTo>
                <a:cubicBezTo>
                  <a:pt x="41" y="46"/>
                  <a:pt x="43" y="46"/>
                  <a:pt x="44" y="45"/>
                </a:cubicBezTo>
                <a:cubicBezTo>
                  <a:pt x="45" y="43"/>
                  <a:pt x="45" y="40"/>
                  <a:pt x="43" y="38"/>
                </a:cubicBezTo>
                <a:cubicBezTo>
                  <a:pt x="42" y="37"/>
                  <a:pt x="40" y="35"/>
                  <a:pt x="40" y="32"/>
                </a:cubicBezTo>
                <a:cubicBezTo>
                  <a:pt x="40" y="29"/>
                  <a:pt x="42" y="27"/>
                  <a:pt x="43" y="26"/>
                </a:cubicBezTo>
                <a:cubicBezTo>
                  <a:pt x="44" y="25"/>
                  <a:pt x="49" y="20"/>
                  <a:pt x="49" y="13"/>
                </a:cubicBezTo>
                <a:cubicBezTo>
                  <a:pt x="49" y="6"/>
                  <a:pt x="44" y="1"/>
                  <a:pt x="43" y="0"/>
                </a:cubicBezTo>
                <a:cubicBezTo>
                  <a:pt x="40" y="4"/>
                  <a:pt x="40" y="4"/>
                  <a:pt x="40" y="4"/>
                </a:cubicBezTo>
                <a:cubicBezTo>
                  <a:pt x="37" y="7"/>
                  <a:pt x="37" y="7"/>
                  <a:pt x="37" y="7"/>
                </a:cubicBezTo>
                <a:cubicBezTo>
                  <a:pt x="38" y="8"/>
                  <a:pt x="40" y="11"/>
                  <a:pt x="40" y="13"/>
                </a:cubicBezTo>
                <a:cubicBezTo>
                  <a:pt x="40" y="16"/>
                  <a:pt x="38" y="18"/>
                  <a:pt x="37" y="19"/>
                </a:cubicBezTo>
                <a:cubicBezTo>
                  <a:pt x="36" y="20"/>
                  <a:pt x="31" y="25"/>
                  <a:pt x="31" y="32"/>
                </a:cubicBezTo>
                <a:cubicBezTo>
                  <a:pt x="31" y="39"/>
                  <a:pt x="36" y="44"/>
                  <a:pt x="37" y="45"/>
                </a:cubicBezTo>
                <a:close/>
                <a:moveTo>
                  <a:pt x="150" y="71"/>
                </a:moveTo>
                <a:cubicBezTo>
                  <a:pt x="146" y="67"/>
                  <a:pt x="142" y="65"/>
                  <a:pt x="136" y="65"/>
                </a:cubicBezTo>
                <a:cubicBezTo>
                  <a:pt x="135" y="65"/>
                  <a:pt x="133" y="65"/>
                  <a:pt x="132" y="66"/>
                </a:cubicBezTo>
                <a:cubicBezTo>
                  <a:pt x="132" y="64"/>
                  <a:pt x="132" y="62"/>
                  <a:pt x="132" y="61"/>
                </a:cubicBezTo>
                <a:cubicBezTo>
                  <a:pt x="132" y="58"/>
                  <a:pt x="130" y="56"/>
                  <a:pt x="127" y="56"/>
                </a:cubicBezTo>
                <a:cubicBezTo>
                  <a:pt x="5" y="56"/>
                  <a:pt x="5" y="56"/>
                  <a:pt x="5" y="56"/>
                </a:cubicBezTo>
                <a:cubicBezTo>
                  <a:pt x="2" y="56"/>
                  <a:pt x="0" y="58"/>
                  <a:pt x="0" y="61"/>
                </a:cubicBezTo>
                <a:cubicBezTo>
                  <a:pt x="0" y="89"/>
                  <a:pt x="9" y="115"/>
                  <a:pt x="25" y="132"/>
                </a:cubicBezTo>
                <a:cubicBezTo>
                  <a:pt x="5" y="132"/>
                  <a:pt x="5" y="132"/>
                  <a:pt x="5" y="132"/>
                </a:cubicBezTo>
                <a:cubicBezTo>
                  <a:pt x="2" y="132"/>
                  <a:pt x="0" y="134"/>
                  <a:pt x="0" y="136"/>
                </a:cubicBezTo>
                <a:cubicBezTo>
                  <a:pt x="0" y="139"/>
                  <a:pt x="2" y="141"/>
                  <a:pt x="5" y="141"/>
                </a:cubicBezTo>
                <a:cubicBezTo>
                  <a:pt x="11" y="141"/>
                  <a:pt x="11" y="141"/>
                  <a:pt x="11" y="141"/>
                </a:cubicBezTo>
                <a:cubicBezTo>
                  <a:pt x="17" y="152"/>
                  <a:pt x="17" y="152"/>
                  <a:pt x="17" y="152"/>
                </a:cubicBezTo>
                <a:cubicBezTo>
                  <a:pt x="17" y="152"/>
                  <a:pt x="17" y="152"/>
                  <a:pt x="17" y="152"/>
                </a:cubicBezTo>
                <a:cubicBezTo>
                  <a:pt x="19" y="157"/>
                  <a:pt x="24" y="160"/>
                  <a:pt x="29" y="160"/>
                </a:cubicBezTo>
                <a:cubicBezTo>
                  <a:pt x="29" y="160"/>
                  <a:pt x="29" y="160"/>
                  <a:pt x="29" y="160"/>
                </a:cubicBezTo>
                <a:cubicBezTo>
                  <a:pt x="103" y="160"/>
                  <a:pt x="103" y="160"/>
                  <a:pt x="103" y="160"/>
                </a:cubicBezTo>
                <a:cubicBezTo>
                  <a:pt x="103" y="160"/>
                  <a:pt x="103" y="160"/>
                  <a:pt x="103" y="160"/>
                </a:cubicBezTo>
                <a:cubicBezTo>
                  <a:pt x="108" y="160"/>
                  <a:pt x="113" y="157"/>
                  <a:pt x="115" y="152"/>
                </a:cubicBezTo>
                <a:cubicBezTo>
                  <a:pt x="115" y="152"/>
                  <a:pt x="115" y="152"/>
                  <a:pt x="115" y="152"/>
                </a:cubicBezTo>
                <a:cubicBezTo>
                  <a:pt x="121" y="141"/>
                  <a:pt x="121" y="141"/>
                  <a:pt x="121" y="141"/>
                </a:cubicBezTo>
                <a:cubicBezTo>
                  <a:pt x="127" y="141"/>
                  <a:pt x="127" y="141"/>
                  <a:pt x="127" y="141"/>
                </a:cubicBezTo>
                <a:cubicBezTo>
                  <a:pt x="130" y="141"/>
                  <a:pt x="132" y="139"/>
                  <a:pt x="132" y="136"/>
                </a:cubicBezTo>
                <a:cubicBezTo>
                  <a:pt x="132" y="134"/>
                  <a:pt x="130" y="132"/>
                  <a:pt x="127" y="132"/>
                </a:cubicBezTo>
                <a:cubicBezTo>
                  <a:pt x="106" y="132"/>
                  <a:pt x="106" y="132"/>
                  <a:pt x="106" y="132"/>
                </a:cubicBezTo>
                <a:cubicBezTo>
                  <a:pt x="109" y="129"/>
                  <a:pt x="111" y="126"/>
                  <a:pt x="114" y="123"/>
                </a:cubicBezTo>
                <a:cubicBezTo>
                  <a:pt x="115" y="123"/>
                  <a:pt x="116" y="123"/>
                  <a:pt x="117" y="123"/>
                </a:cubicBezTo>
                <a:cubicBezTo>
                  <a:pt x="126" y="123"/>
                  <a:pt x="136" y="119"/>
                  <a:pt x="143" y="111"/>
                </a:cubicBezTo>
                <a:cubicBezTo>
                  <a:pt x="149" y="105"/>
                  <a:pt x="153" y="98"/>
                  <a:pt x="155" y="90"/>
                </a:cubicBezTo>
                <a:cubicBezTo>
                  <a:pt x="156" y="82"/>
                  <a:pt x="155" y="76"/>
                  <a:pt x="150" y="71"/>
                </a:cubicBezTo>
                <a:close/>
                <a:moveTo>
                  <a:pt x="110" y="141"/>
                </a:moveTo>
                <a:cubicBezTo>
                  <a:pt x="107" y="148"/>
                  <a:pt x="107" y="148"/>
                  <a:pt x="107" y="148"/>
                </a:cubicBezTo>
                <a:cubicBezTo>
                  <a:pt x="106" y="150"/>
                  <a:pt x="104" y="151"/>
                  <a:pt x="103" y="151"/>
                </a:cubicBezTo>
                <a:cubicBezTo>
                  <a:pt x="29" y="151"/>
                  <a:pt x="29" y="151"/>
                  <a:pt x="29" y="151"/>
                </a:cubicBezTo>
                <a:cubicBezTo>
                  <a:pt x="28" y="151"/>
                  <a:pt x="26" y="150"/>
                  <a:pt x="25" y="148"/>
                </a:cubicBezTo>
                <a:cubicBezTo>
                  <a:pt x="22" y="141"/>
                  <a:pt x="22" y="141"/>
                  <a:pt x="22" y="141"/>
                </a:cubicBezTo>
                <a:lnTo>
                  <a:pt x="110" y="141"/>
                </a:lnTo>
                <a:close/>
                <a:moveTo>
                  <a:pt x="108" y="114"/>
                </a:moveTo>
                <a:cubicBezTo>
                  <a:pt x="108" y="115"/>
                  <a:pt x="107" y="115"/>
                  <a:pt x="107" y="115"/>
                </a:cubicBezTo>
                <a:cubicBezTo>
                  <a:pt x="103" y="122"/>
                  <a:pt x="98" y="127"/>
                  <a:pt x="92" y="132"/>
                </a:cubicBezTo>
                <a:cubicBezTo>
                  <a:pt x="39" y="132"/>
                  <a:pt x="39" y="132"/>
                  <a:pt x="39" y="132"/>
                </a:cubicBezTo>
                <a:cubicBezTo>
                  <a:pt x="22" y="118"/>
                  <a:pt x="11" y="93"/>
                  <a:pt x="9" y="65"/>
                </a:cubicBezTo>
                <a:cubicBezTo>
                  <a:pt x="122" y="65"/>
                  <a:pt x="122" y="65"/>
                  <a:pt x="122" y="65"/>
                </a:cubicBezTo>
                <a:cubicBezTo>
                  <a:pt x="122" y="84"/>
                  <a:pt x="116" y="101"/>
                  <a:pt x="108" y="114"/>
                </a:cubicBezTo>
                <a:close/>
                <a:moveTo>
                  <a:pt x="146" y="89"/>
                </a:moveTo>
                <a:cubicBezTo>
                  <a:pt x="145" y="94"/>
                  <a:pt x="141" y="99"/>
                  <a:pt x="137" y="104"/>
                </a:cubicBezTo>
                <a:cubicBezTo>
                  <a:pt x="131" y="110"/>
                  <a:pt x="125" y="113"/>
                  <a:pt x="119" y="113"/>
                </a:cubicBezTo>
                <a:cubicBezTo>
                  <a:pt x="125" y="102"/>
                  <a:pt x="129" y="89"/>
                  <a:pt x="131" y="75"/>
                </a:cubicBezTo>
                <a:cubicBezTo>
                  <a:pt x="133" y="75"/>
                  <a:pt x="134" y="75"/>
                  <a:pt x="136" y="75"/>
                </a:cubicBezTo>
                <a:cubicBezTo>
                  <a:pt x="139" y="75"/>
                  <a:pt x="142" y="76"/>
                  <a:pt x="143" y="77"/>
                </a:cubicBezTo>
                <a:cubicBezTo>
                  <a:pt x="147" y="81"/>
                  <a:pt x="146" y="86"/>
                  <a:pt x="146" y="8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36" name="Google Shape;4036;p58"/>
          <p:cNvSpPr/>
          <p:nvPr/>
        </p:nvSpPr>
        <p:spPr>
          <a:xfrm>
            <a:off x="566534" y="4896472"/>
            <a:ext cx="443116" cy="44311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37" name="Google Shape;4037;p58"/>
          <p:cNvSpPr/>
          <p:nvPr/>
        </p:nvSpPr>
        <p:spPr>
          <a:xfrm>
            <a:off x="701102" y="5035390"/>
            <a:ext cx="173981" cy="165281"/>
          </a:xfrm>
          <a:custGeom>
            <a:rect b="b" l="l" r="r" t="t"/>
            <a:pathLst>
              <a:path extrusionOk="0" h="152" w="160">
                <a:moveTo>
                  <a:pt x="160" y="7"/>
                </a:moveTo>
                <a:cubicBezTo>
                  <a:pt x="160" y="11"/>
                  <a:pt x="158" y="15"/>
                  <a:pt x="153" y="15"/>
                </a:cubicBezTo>
                <a:cubicBezTo>
                  <a:pt x="141" y="15"/>
                  <a:pt x="141" y="15"/>
                  <a:pt x="141" y="15"/>
                </a:cubicBezTo>
                <a:cubicBezTo>
                  <a:pt x="100" y="114"/>
                  <a:pt x="100" y="114"/>
                  <a:pt x="100" y="114"/>
                </a:cubicBezTo>
                <a:cubicBezTo>
                  <a:pt x="17" y="114"/>
                  <a:pt x="17" y="114"/>
                  <a:pt x="17" y="114"/>
                </a:cubicBezTo>
                <a:cubicBezTo>
                  <a:pt x="0" y="44"/>
                  <a:pt x="0" y="44"/>
                  <a:pt x="0" y="44"/>
                </a:cubicBezTo>
                <a:cubicBezTo>
                  <a:pt x="80" y="44"/>
                  <a:pt x="80" y="44"/>
                  <a:pt x="80" y="44"/>
                </a:cubicBezTo>
                <a:cubicBezTo>
                  <a:pt x="83" y="44"/>
                  <a:pt x="86" y="47"/>
                  <a:pt x="86" y="51"/>
                </a:cubicBezTo>
                <a:cubicBezTo>
                  <a:pt x="86" y="54"/>
                  <a:pt x="83" y="57"/>
                  <a:pt x="80" y="57"/>
                </a:cubicBezTo>
                <a:cubicBezTo>
                  <a:pt x="17" y="57"/>
                  <a:pt x="17" y="57"/>
                  <a:pt x="17" y="57"/>
                </a:cubicBezTo>
                <a:cubicBezTo>
                  <a:pt x="27" y="100"/>
                  <a:pt x="27" y="100"/>
                  <a:pt x="27" y="100"/>
                </a:cubicBezTo>
                <a:cubicBezTo>
                  <a:pt x="93" y="100"/>
                  <a:pt x="93" y="100"/>
                  <a:pt x="93" y="100"/>
                </a:cubicBezTo>
                <a:cubicBezTo>
                  <a:pt x="134" y="0"/>
                  <a:pt x="134" y="0"/>
                  <a:pt x="134" y="0"/>
                </a:cubicBezTo>
                <a:cubicBezTo>
                  <a:pt x="153" y="0"/>
                  <a:pt x="153" y="0"/>
                  <a:pt x="153" y="0"/>
                </a:cubicBezTo>
                <a:cubicBezTo>
                  <a:pt x="158" y="0"/>
                  <a:pt x="160" y="4"/>
                  <a:pt x="160" y="7"/>
                </a:cubicBezTo>
                <a:close/>
                <a:moveTo>
                  <a:pt x="55" y="134"/>
                </a:moveTo>
                <a:cubicBezTo>
                  <a:pt x="55" y="145"/>
                  <a:pt x="48" y="152"/>
                  <a:pt x="38" y="152"/>
                </a:cubicBezTo>
                <a:cubicBezTo>
                  <a:pt x="29" y="152"/>
                  <a:pt x="21" y="145"/>
                  <a:pt x="21" y="134"/>
                </a:cubicBezTo>
                <a:cubicBezTo>
                  <a:pt x="21" y="125"/>
                  <a:pt x="29" y="117"/>
                  <a:pt x="38" y="117"/>
                </a:cubicBezTo>
                <a:cubicBezTo>
                  <a:pt x="48" y="117"/>
                  <a:pt x="55" y="125"/>
                  <a:pt x="55" y="134"/>
                </a:cubicBezTo>
                <a:close/>
                <a:moveTo>
                  <a:pt x="46" y="134"/>
                </a:moveTo>
                <a:cubicBezTo>
                  <a:pt x="46" y="130"/>
                  <a:pt x="43" y="125"/>
                  <a:pt x="38" y="125"/>
                </a:cubicBezTo>
                <a:cubicBezTo>
                  <a:pt x="33" y="125"/>
                  <a:pt x="29" y="130"/>
                  <a:pt x="29" y="134"/>
                </a:cubicBezTo>
                <a:cubicBezTo>
                  <a:pt x="29" y="139"/>
                  <a:pt x="33" y="144"/>
                  <a:pt x="38" y="144"/>
                </a:cubicBezTo>
                <a:cubicBezTo>
                  <a:pt x="43" y="144"/>
                  <a:pt x="46" y="139"/>
                  <a:pt x="46" y="134"/>
                </a:cubicBezTo>
                <a:close/>
                <a:moveTo>
                  <a:pt x="99" y="134"/>
                </a:moveTo>
                <a:cubicBezTo>
                  <a:pt x="99" y="145"/>
                  <a:pt x="93" y="152"/>
                  <a:pt x="83" y="152"/>
                </a:cubicBezTo>
                <a:cubicBezTo>
                  <a:pt x="74" y="152"/>
                  <a:pt x="66" y="145"/>
                  <a:pt x="66" y="134"/>
                </a:cubicBezTo>
                <a:cubicBezTo>
                  <a:pt x="66" y="125"/>
                  <a:pt x="74" y="117"/>
                  <a:pt x="83" y="117"/>
                </a:cubicBezTo>
                <a:cubicBezTo>
                  <a:pt x="93" y="117"/>
                  <a:pt x="99" y="125"/>
                  <a:pt x="99" y="134"/>
                </a:cubicBezTo>
                <a:close/>
                <a:moveTo>
                  <a:pt x="92" y="134"/>
                </a:moveTo>
                <a:cubicBezTo>
                  <a:pt x="92" y="130"/>
                  <a:pt x="87" y="125"/>
                  <a:pt x="83" y="125"/>
                </a:cubicBezTo>
                <a:cubicBezTo>
                  <a:pt x="78" y="125"/>
                  <a:pt x="74" y="130"/>
                  <a:pt x="74" y="134"/>
                </a:cubicBezTo>
                <a:cubicBezTo>
                  <a:pt x="74" y="139"/>
                  <a:pt x="78" y="144"/>
                  <a:pt x="83" y="144"/>
                </a:cubicBezTo>
                <a:cubicBezTo>
                  <a:pt x="87" y="144"/>
                  <a:pt x="92" y="139"/>
                  <a:pt x="92" y="134"/>
                </a:cubicBezTo>
                <a:close/>
                <a:moveTo>
                  <a:pt x="92" y="134"/>
                </a:moveTo>
                <a:cubicBezTo>
                  <a:pt x="92" y="134"/>
                  <a:pt x="92" y="134"/>
                  <a:pt x="92" y="134"/>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38" name="Google Shape;4038;p58"/>
          <p:cNvSpPr txBox="1"/>
          <p:nvPr/>
        </p:nvSpPr>
        <p:spPr>
          <a:xfrm>
            <a:off x="1337128" y="4815475"/>
            <a:ext cx="2072822"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Key Element #01</a:t>
            </a:r>
            <a:endParaRPr sz="2000">
              <a:solidFill>
                <a:schemeClr val="dk1"/>
              </a:solidFill>
              <a:latin typeface="Inter"/>
              <a:ea typeface="Inter"/>
              <a:cs typeface="Inter"/>
              <a:sym typeface="Inter"/>
            </a:endParaRPr>
          </a:p>
        </p:txBody>
      </p:sp>
      <p:sp>
        <p:nvSpPr>
          <p:cNvPr id="4039" name="Google Shape;4039;p58"/>
          <p:cNvSpPr txBox="1"/>
          <p:nvPr/>
        </p:nvSpPr>
        <p:spPr>
          <a:xfrm>
            <a:off x="1341300" y="5141716"/>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4040" name="Google Shape;4040;p58"/>
          <p:cNvSpPr txBox="1"/>
          <p:nvPr/>
        </p:nvSpPr>
        <p:spPr>
          <a:xfrm>
            <a:off x="6034852" y="1202837"/>
            <a:ext cx="3994973" cy="579646"/>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lang="en-US" sz="1600">
                <a:solidFill>
                  <a:schemeClr val="dk1"/>
                </a:solidFill>
                <a:latin typeface="Inter"/>
                <a:ea typeface="Inter"/>
                <a:cs typeface="Inter"/>
                <a:sym typeface="Inter"/>
              </a:rPr>
              <a:t>Creative Idea Marketing is Better for Other Marketing</a:t>
            </a:r>
            <a:endParaRPr sz="2400">
              <a:solidFill>
                <a:schemeClr val="dk1"/>
              </a:solidFill>
              <a:latin typeface="Inter"/>
              <a:ea typeface="Inter"/>
              <a:cs typeface="Inter"/>
              <a:sym typeface="Inter"/>
            </a:endParaRPr>
          </a:p>
        </p:txBody>
      </p:sp>
      <p:sp>
        <p:nvSpPr>
          <p:cNvPr id="4041" name="Google Shape;4041;p58"/>
          <p:cNvSpPr txBox="1"/>
          <p:nvPr/>
        </p:nvSpPr>
        <p:spPr>
          <a:xfrm>
            <a:off x="6226523" y="2791968"/>
            <a:ext cx="5113500" cy="442942"/>
          </a:xfrm>
          <a:prstGeom prst="rect">
            <a:avLst/>
          </a:prstGeom>
          <a:noFill/>
          <a:ln>
            <a:noFill/>
          </a:ln>
        </p:spPr>
        <p:txBody>
          <a:bodyPr anchorCtr="0" anchor="t" bIns="45700" lIns="91425" spcFirstLastPara="1" rIns="91425" wrap="square" tIns="45700">
            <a:spAutoFit/>
          </a:bodyPr>
          <a:lstStyle/>
          <a:p>
            <a:pPr indent="0" lvl="0" marL="0" marR="0" rtl="0" algn="l">
              <a:lnSpc>
                <a:spcPct val="127272"/>
              </a:lnSpc>
              <a:spcBef>
                <a:spcPts val="0"/>
              </a:spcBef>
              <a:spcAft>
                <a:spcPts val="0"/>
              </a:spcAft>
              <a:buNone/>
            </a:pPr>
            <a:r>
              <a:rPr b="0" i="0" lang="en-US" sz="1100">
                <a:solidFill>
                  <a:schemeClr val="lt1"/>
                </a:solidFill>
                <a:latin typeface="Open Sans"/>
                <a:ea typeface="Open Sans"/>
                <a:cs typeface="Open Sans"/>
                <a:sym typeface="Open Sans"/>
              </a:rPr>
              <a:t>Lorem ipsum dolor sit a met, connecter adipescent elite. Mauri's Ut ipsum</a:t>
            </a:r>
            <a:endParaRPr/>
          </a:p>
          <a:p>
            <a:pPr indent="0" lvl="0" marL="0" marR="0" rtl="0" algn="l">
              <a:lnSpc>
                <a:spcPct val="127272"/>
              </a:lnSpc>
              <a:spcBef>
                <a:spcPts val="0"/>
              </a:spcBef>
              <a:spcAft>
                <a:spcPts val="0"/>
              </a:spcAft>
              <a:buNone/>
            </a:pPr>
            <a:r>
              <a:rPr b="0" i="0" lang="en-US" sz="1100">
                <a:solidFill>
                  <a:schemeClr val="lt1"/>
                </a:solidFill>
                <a:latin typeface="Open Sans"/>
                <a:ea typeface="Open Sans"/>
                <a:cs typeface="Open Sans"/>
                <a:sym typeface="Open Sans"/>
              </a:rPr>
              <a:t>critique ornate. uptraces, denim ligula so dales</a:t>
            </a:r>
            <a:endParaRPr/>
          </a:p>
        </p:txBody>
      </p:sp>
      <p:sp>
        <p:nvSpPr>
          <p:cNvPr id="4042" name="Google Shape;4042;p58"/>
          <p:cNvSpPr/>
          <p:nvPr/>
        </p:nvSpPr>
        <p:spPr>
          <a:xfrm>
            <a:off x="6150266" y="2878366"/>
            <a:ext cx="71190" cy="7119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43" name="Google Shape;4043;p58"/>
          <p:cNvSpPr txBox="1"/>
          <p:nvPr/>
        </p:nvSpPr>
        <p:spPr>
          <a:xfrm>
            <a:off x="472829" y="6498189"/>
            <a:ext cx="1961466" cy="220573"/>
          </a:xfrm>
          <a:prstGeom prst="rect">
            <a:avLst/>
          </a:prstGeom>
          <a:noFill/>
          <a:ln>
            <a:noFill/>
          </a:ln>
        </p:spPr>
        <p:txBody>
          <a:bodyPr anchorCtr="0" anchor="t" bIns="45700" lIns="91425" spcFirstLastPara="1" rIns="91425" wrap="square" tIns="45700">
            <a:spAutoFit/>
          </a:bodyPr>
          <a:lstStyle/>
          <a:p>
            <a:pPr indent="0" lvl="0" marL="0" marR="0" rtl="0" algn="l">
              <a:lnSpc>
                <a:spcPct val="111111"/>
              </a:lnSpc>
              <a:spcBef>
                <a:spcPts val="0"/>
              </a:spcBef>
              <a:spcAft>
                <a:spcPts val="0"/>
              </a:spcAft>
              <a:buNone/>
            </a:pPr>
            <a:r>
              <a:rPr lang="en-US" sz="900">
                <a:solidFill>
                  <a:schemeClr val="dk1"/>
                </a:solidFill>
                <a:latin typeface="DM Sans"/>
                <a:ea typeface="DM Sans"/>
                <a:cs typeface="DM Sans"/>
                <a:sym typeface="DM Sans"/>
              </a:rPr>
              <a:t>www.goldenpixelstudio.com</a:t>
            </a:r>
            <a:endParaRPr/>
          </a:p>
        </p:txBody>
      </p:sp>
      <p:sp>
        <p:nvSpPr>
          <p:cNvPr id="4044" name="Google Shape;4044;p58"/>
          <p:cNvSpPr txBox="1"/>
          <p:nvPr/>
        </p:nvSpPr>
        <p:spPr>
          <a:xfrm rot="-5400000">
            <a:off x="3653399" y="4717542"/>
            <a:ext cx="2938775" cy="590290"/>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lang="en-US" sz="1600">
                <a:solidFill>
                  <a:schemeClr val="lt1"/>
                </a:solidFill>
                <a:latin typeface="Inter"/>
                <a:ea typeface="Inter"/>
                <a:cs typeface="Inter"/>
                <a:sym typeface="Inter"/>
              </a:rPr>
              <a:t>Pitch – Deck Executive Summary Typography</a:t>
            </a:r>
            <a:endParaRPr sz="2400">
              <a:solidFill>
                <a:schemeClr val="lt1"/>
              </a:solidFill>
              <a:latin typeface="Inter"/>
              <a:ea typeface="Inter"/>
              <a:cs typeface="Inter"/>
              <a:sym typeface="Inter"/>
            </a:endParaRPr>
          </a:p>
        </p:txBody>
      </p:sp>
      <p:sp>
        <p:nvSpPr>
          <p:cNvPr id="4045" name="Google Shape;4045;p58"/>
          <p:cNvSpPr/>
          <p:nvPr>
            <p:ph idx="2" type="pic"/>
          </p:nvPr>
        </p:nvSpPr>
        <p:spPr>
          <a:xfrm>
            <a:off x="6095999" y="3704796"/>
            <a:ext cx="6096002" cy="3153204"/>
          </a:xfrm>
          <a:prstGeom prst="rect">
            <a:avLst/>
          </a:prstGeom>
          <a:noFill/>
          <a:ln>
            <a:noFill/>
          </a:ln>
        </p:spPr>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50" name="Shape 4050"/>
        <p:cNvGrpSpPr/>
        <p:nvPr/>
      </p:nvGrpSpPr>
      <p:grpSpPr>
        <a:xfrm>
          <a:off x="0" y="0"/>
          <a:ext cx="0" cy="0"/>
          <a:chOff x="0" y="0"/>
          <a:chExt cx="0" cy="0"/>
        </a:xfrm>
      </p:grpSpPr>
      <p:sp>
        <p:nvSpPr>
          <p:cNvPr id="4051" name="Google Shape;4051;p59"/>
          <p:cNvSpPr/>
          <p:nvPr/>
        </p:nvSpPr>
        <p:spPr>
          <a:xfrm>
            <a:off x="4265023" y="0"/>
            <a:ext cx="7924271" cy="4550229"/>
          </a:xfrm>
          <a:prstGeom prst="rect">
            <a:avLst/>
          </a:prstGeom>
          <a:solidFill>
            <a:srgbClr val="F2F2F2">
              <a:alpha val="6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52" name="Google Shape;4052;p59"/>
          <p:cNvSpPr/>
          <p:nvPr>
            <p:ph idx="2" type="pic"/>
          </p:nvPr>
        </p:nvSpPr>
        <p:spPr>
          <a:xfrm>
            <a:off x="6139013" y="1"/>
            <a:ext cx="6052987" cy="3153204"/>
          </a:xfrm>
          <a:prstGeom prst="rect">
            <a:avLst/>
          </a:prstGeom>
          <a:noFill/>
          <a:ln>
            <a:noFill/>
          </a:ln>
        </p:spPr>
      </p:sp>
      <p:sp>
        <p:nvSpPr>
          <p:cNvPr id="4053" name="Google Shape;4053;p59"/>
          <p:cNvSpPr txBox="1"/>
          <p:nvPr/>
        </p:nvSpPr>
        <p:spPr>
          <a:xfrm>
            <a:off x="471539" y="625558"/>
            <a:ext cx="3633736"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Our </a:t>
            </a:r>
            <a:r>
              <a:rPr lang="en-US" sz="4000">
                <a:solidFill>
                  <a:schemeClr val="dk1"/>
                </a:solidFill>
                <a:latin typeface="DM Sans"/>
                <a:ea typeface="DM Sans"/>
                <a:cs typeface="DM Sans"/>
                <a:sym typeface="DM Sans"/>
              </a:rPr>
              <a:t>Vision</a:t>
            </a:r>
            <a:endParaRPr/>
          </a:p>
        </p:txBody>
      </p:sp>
      <p:cxnSp>
        <p:nvCxnSpPr>
          <p:cNvPr id="4054" name="Google Shape;4054;p59"/>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4055" name="Google Shape;4055;p59"/>
          <p:cNvSpPr txBox="1"/>
          <p:nvPr/>
        </p:nvSpPr>
        <p:spPr>
          <a:xfrm>
            <a:off x="5081337" y="5288417"/>
            <a:ext cx="1948997"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Key Element #01</a:t>
            </a:r>
            <a:endParaRPr sz="2000">
              <a:solidFill>
                <a:schemeClr val="dk1"/>
              </a:solidFill>
              <a:latin typeface="Inter"/>
              <a:ea typeface="Inter"/>
              <a:cs typeface="Inter"/>
              <a:sym typeface="Inter"/>
            </a:endParaRPr>
          </a:p>
        </p:txBody>
      </p:sp>
      <p:sp>
        <p:nvSpPr>
          <p:cNvPr id="4056" name="Google Shape;4056;p59"/>
          <p:cNvSpPr txBox="1"/>
          <p:nvPr/>
        </p:nvSpPr>
        <p:spPr>
          <a:xfrm>
            <a:off x="5085509" y="5614658"/>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4057" name="Google Shape;4057;p59"/>
          <p:cNvSpPr/>
          <p:nvPr/>
        </p:nvSpPr>
        <p:spPr>
          <a:xfrm>
            <a:off x="4310743" y="5386120"/>
            <a:ext cx="443116" cy="4431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58" name="Google Shape;4058;p59"/>
          <p:cNvSpPr/>
          <p:nvPr/>
        </p:nvSpPr>
        <p:spPr>
          <a:xfrm>
            <a:off x="4445311" y="5522318"/>
            <a:ext cx="173981" cy="170719"/>
          </a:xfrm>
          <a:custGeom>
            <a:rect b="b" l="l" r="r" t="t"/>
            <a:pathLst>
              <a:path extrusionOk="0" h="157" w="160">
                <a:moveTo>
                  <a:pt x="159" y="50"/>
                </a:moveTo>
                <a:cubicBezTo>
                  <a:pt x="133" y="3"/>
                  <a:pt x="133" y="3"/>
                  <a:pt x="133" y="3"/>
                </a:cubicBezTo>
                <a:cubicBezTo>
                  <a:pt x="131" y="2"/>
                  <a:pt x="129" y="0"/>
                  <a:pt x="129" y="0"/>
                </a:cubicBezTo>
                <a:cubicBezTo>
                  <a:pt x="31" y="0"/>
                  <a:pt x="31" y="0"/>
                  <a:pt x="31" y="0"/>
                </a:cubicBezTo>
                <a:cubicBezTo>
                  <a:pt x="29" y="0"/>
                  <a:pt x="27" y="2"/>
                  <a:pt x="27" y="3"/>
                </a:cubicBezTo>
                <a:cubicBezTo>
                  <a:pt x="0" y="50"/>
                  <a:pt x="0" y="50"/>
                  <a:pt x="0" y="50"/>
                </a:cubicBezTo>
                <a:cubicBezTo>
                  <a:pt x="0" y="50"/>
                  <a:pt x="0" y="50"/>
                  <a:pt x="0" y="50"/>
                </a:cubicBezTo>
                <a:cubicBezTo>
                  <a:pt x="0" y="50"/>
                  <a:pt x="0" y="50"/>
                  <a:pt x="0" y="50"/>
                </a:cubicBezTo>
                <a:cubicBezTo>
                  <a:pt x="0" y="50"/>
                  <a:pt x="0" y="50"/>
                  <a:pt x="0" y="50"/>
                </a:cubicBezTo>
                <a:cubicBezTo>
                  <a:pt x="0" y="52"/>
                  <a:pt x="0" y="52"/>
                  <a:pt x="0" y="52"/>
                </a:cubicBezTo>
                <a:cubicBezTo>
                  <a:pt x="0" y="52"/>
                  <a:pt x="0" y="52"/>
                  <a:pt x="0" y="52"/>
                </a:cubicBezTo>
                <a:cubicBezTo>
                  <a:pt x="0" y="52"/>
                  <a:pt x="0" y="52"/>
                  <a:pt x="0" y="52"/>
                </a:cubicBezTo>
                <a:cubicBezTo>
                  <a:pt x="0" y="54"/>
                  <a:pt x="0" y="54"/>
                  <a:pt x="0" y="54"/>
                </a:cubicBezTo>
                <a:cubicBezTo>
                  <a:pt x="0" y="54"/>
                  <a:pt x="0" y="54"/>
                  <a:pt x="0" y="54"/>
                </a:cubicBezTo>
                <a:cubicBezTo>
                  <a:pt x="0" y="54"/>
                  <a:pt x="0" y="54"/>
                  <a:pt x="0" y="54"/>
                </a:cubicBezTo>
                <a:cubicBezTo>
                  <a:pt x="0" y="54"/>
                  <a:pt x="0" y="54"/>
                  <a:pt x="0" y="54"/>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8" y="155"/>
                  <a:pt x="78" y="157"/>
                  <a:pt x="78" y="157"/>
                </a:cubicBezTo>
                <a:cubicBezTo>
                  <a:pt x="78" y="157"/>
                  <a:pt x="78"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2" y="157"/>
                  <a:pt x="82" y="157"/>
                  <a:pt x="82" y="157"/>
                </a:cubicBezTo>
                <a:cubicBezTo>
                  <a:pt x="82" y="157"/>
                  <a:pt x="82" y="157"/>
                  <a:pt x="82" y="155"/>
                </a:cubicBezTo>
                <a:cubicBezTo>
                  <a:pt x="82" y="155"/>
                  <a:pt x="82" y="155"/>
                  <a:pt x="82" y="155"/>
                </a:cubicBezTo>
                <a:cubicBezTo>
                  <a:pt x="82" y="155"/>
                  <a:pt x="82" y="155"/>
                  <a:pt x="82" y="155"/>
                </a:cubicBezTo>
                <a:cubicBezTo>
                  <a:pt x="82" y="155"/>
                  <a:pt x="82" y="155"/>
                  <a:pt x="82" y="155"/>
                </a:cubicBezTo>
                <a:cubicBezTo>
                  <a:pt x="82" y="155"/>
                  <a:pt x="82" y="155"/>
                  <a:pt x="84" y="155"/>
                </a:cubicBezTo>
                <a:cubicBezTo>
                  <a:pt x="84" y="155"/>
                  <a:pt x="84" y="155"/>
                  <a:pt x="84" y="155"/>
                </a:cubicBezTo>
                <a:cubicBezTo>
                  <a:pt x="84" y="155"/>
                  <a:pt x="84" y="155"/>
                  <a:pt x="84" y="155"/>
                </a:cubicBezTo>
                <a:cubicBezTo>
                  <a:pt x="159" y="54"/>
                  <a:pt x="159" y="54"/>
                  <a:pt x="159" y="54"/>
                </a:cubicBezTo>
                <a:cubicBezTo>
                  <a:pt x="160" y="54"/>
                  <a:pt x="160" y="52"/>
                  <a:pt x="159" y="50"/>
                </a:cubicBezTo>
                <a:close/>
                <a:moveTo>
                  <a:pt x="89" y="9"/>
                </a:moveTo>
                <a:cubicBezTo>
                  <a:pt x="104" y="46"/>
                  <a:pt x="104" y="46"/>
                  <a:pt x="104" y="46"/>
                </a:cubicBezTo>
                <a:cubicBezTo>
                  <a:pt x="56" y="46"/>
                  <a:pt x="56" y="46"/>
                  <a:pt x="56" y="46"/>
                </a:cubicBezTo>
                <a:cubicBezTo>
                  <a:pt x="71" y="9"/>
                  <a:pt x="71" y="9"/>
                  <a:pt x="71" y="9"/>
                </a:cubicBezTo>
                <a:cubicBezTo>
                  <a:pt x="89" y="9"/>
                  <a:pt x="89" y="9"/>
                  <a:pt x="89" y="9"/>
                </a:cubicBezTo>
                <a:cubicBezTo>
                  <a:pt x="89" y="9"/>
                  <a:pt x="89" y="9"/>
                  <a:pt x="89" y="9"/>
                </a:cubicBezTo>
                <a:close/>
                <a:moveTo>
                  <a:pt x="33" y="9"/>
                </a:moveTo>
                <a:cubicBezTo>
                  <a:pt x="60" y="9"/>
                  <a:pt x="60" y="9"/>
                  <a:pt x="60" y="9"/>
                </a:cubicBezTo>
                <a:cubicBezTo>
                  <a:pt x="47" y="46"/>
                  <a:pt x="47" y="46"/>
                  <a:pt x="47" y="46"/>
                </a:cubicBezTo>
                <a:cubicBezTo>
                  <a:pt x="11" y="46"/>
                  <a:pt x="11" y="46"/>
                  <a:pt x="11" y="46"/>
                </a:cubicBezTo>
                <a:cubicBezTo>
                  <a:pt x="33" y="9"/>
                  <a:pt x="33" y="9"/>
                  <a:pt x="33" y="9"/>
                </a:cubicBezTo>
                <a:cubicBezTo>
                  <a:pt x="33" y="9"/>
                  <a:pt x="33" y="9"/>
                  <a:pt x="33" y="9"/>
                </a:cubicBezTo>
                <a:close/>
                <a:moveTo>
                  <a:pt x="13" y="56"/>
                </a:moveTo>
                <a:cubicBezTo>
                  <a:pt x="46" y="56"/>
                  <a:pt x="46" y="56"/>
                  <a:pt x="46" y="56"/>
                </a:cubicBezTo>
                <a:cubicBezTo>
                  <a:pt x="67" y="130"/>
                  <a:pt x="67" y="130"/>
                  <a:pt x="67" y="130"/>
                </a:cubicBezTo>
                <a:cubicBezTo>
                  <a:pt x="13" y="56"/>
                  <a:pt x="13" y="56"/>
                  <a:pt x="13" y="56"/>
                </a:cubicBezTo>
                <a:cubicBezTo>
                  <a:pt x="13" y="56"/>
                  <a:pt x="13" y="56"/>
                  <a:pt x="13" y="56"/>
                </a:cubicBezTo>
                <a:close/>
                <a:moveTo>
                  <a:pt x="80" y="135"/>
                </a:moveTo>
                <a:cubicBezTo>
                  <a:pt x="56" y="56"/>
                  <a:pt x="56" y="56"/>
                  <a:pt x="56" y="56"/>
                </a:cubicBezTo>
                <a:cubicBezTo>
                  <a:pt x="104" y="56"/>
                  <a:pt x="104" y="56"/>
                  <a:pt x="104" y="56"/>
                </a:cubicBezTo>
                <a:cubicBezTo>
                  <a:pt x="80" y="135"/>
                  <a:pt x="80" y="135"/>
                  <a:pt x="80" y="135"/>
                </a:cubicBezTo>
                <a:cubicBezTo>
                  <a:pt x="80" y="135"/>
                  <a:pt x="80" y="135"/>
                  <a:pt x="80" y="135"/>
                </a:cubicBezTo>
                <a:close/>
                <a:moveTo>
                  <a:pt x="91" y="130"/>
                </a:moveTo>
                <a:cubicBezTo>
                  <a:pt x="113" y="56"/>
                  <a:pt x="113" y="56"/>
                  <a:pt x="113" y="56"/>
                </a:cubicBezTo>
                <a:cubicBezTo>
                  <a:pt x="146" y="56"/>
                  <a:pt x="146" y="56"/>
                  <a:pt x="146" y="56"/>
                </a:cubicBezTo>
                <a:cubicBezTo>
                  <a:pt x="91" y="130"/>
                  <a:pt x="91" y="130"/>
                  <a:pt x="91" y="130"/>
                </a:cubicBezTo>
                <a:cubicBezTo>
                  <a:pt x="91" y="130"/>
                  <a:pt x="91" y="130"/>
                  <a:pt x="91" y="130"/>
                </a:cubicBezTo>
                <a:close/>
                <a:moveTo>
                  <a:pt x="113" y="46"/>
                </a:moveTo>
                <a:cubicBezTo>
                  <a:pt x="98" y="9"/>
                  <a:pt x="98" y="9"/>
                  <a:pt x="98" y="9"/>
                </a:cubicBezTo>
                <a:cubicBezTo>
                  <a:pt x="126" y="9"/>
                  <a:pt x="126" y="9"/>
                  <a:pt x="126" y="9"/>
                </a:cubicBezTo>
                <a:cubicBezTo>
                  <a:pt x="148" y="46"/>
                  <a:pt x="148" y="46"/>
                  <a:pt x="148" y="46"/>
                </a:cubicBezTo>
                <a:cubicBezTo>
                  <a:pt x="113" y="46"/>
                  <a:pt x="113" y="46"/>
                  <a:pt x="113" y="46"/>
                </a:cubicBezTo>
                <a:cubicBezTo>
                  <a:pt x="113" y="46"/>
                  <a:pt x="113" y="46"/>
                  <a:pt x="113" y="46"/>
                </a:cubicBezTo>
                <a:close/>
                <a:moveTo>
                  <a:pt x="113" y="46"/>
                </a:moveTo>
                <a:cubicBezTo>
                  <a:pt x="113" y="46"/>
                  <a:pt x="113" y="46"/>
                  <a:pt x="113" y="46"/>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59" name="Google Shape;4059;p59"/>
          <p:cNvSpPr txBox="1"/>
          <p:nvPr/>
        </p:nvSpPr>
        <p:spPr>
          <a:xfrm>
            <a:off x="8372928" y="5288417"/>
            <a:ext cx="1948997"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Key Element #01</a:t>
            </a:r>
            <a:endParaRPr sz="2000">
              <a:solidFill>
                <a:schemeClr val="dk1"/>
              </a:solidFill>
              <a:latin typeface="Inter"/>
              <a:ea typeface="Inter"/>
              <a:cs typeface="Inter"/>
              <a:sym typeface="Inter"/>
            </a:endParaRPr>
          </a:p>
        </p:txBody>
      </p:sp>
      <p:sp>
        <p:nvSpPr>
          <p:cNvPr id="4060" name="Google Shape;4060;p59"/>
          <p:cNvSpPr txBox="1"/>
          <p:nvPr/>
        </p:nvSpPr>
        <p:spPr>
          <a:xfrm>
            <a:off x="8377100" y="5614658"/>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4061" name="Google Shape;4061;p59"/>
          <p:cNvSpPr/>
          <p:nvPr/>
        </p:nvSpPr>
        <p:spPr>
          <a:xfrm>
            <a:off x="7602334" y="5374142"/>
            <a:ext cx="443116" cy="44311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62" name="Google Shape;4062;p59"/>
          <p:cNvSpPr/>
          <p:nvPr/>
        </p:nvSpPr>
        <p:spPr>
          <a:xfrm>
            <a:off x="7732739" y="5502211"/>
            <a:ext cx="182306" cy="186980"/>
          </a:xfrm>
          <a:custGeom>
            <a:rect b="b" l="l" r="r" t="t"/>
            <a:pathLst>
              <a:path extrusionOk="0" h="160" w="156">
                <a:moveTo>
                  <a:pt x="93" y="45"/>
                </a:moveTo>
                <a:cubicBezTo>
                  <a:pt x="94" y="46"/>
                  <a:pt x="96" y="46"/>
                  <a:pt x="97" y="46"/>
                </a:cubicBezTo>
                <a:cubicBezTo>
                  <a:pt x="98" y="46"/>
                  <a:pt x="99" y="46"/>
                  <a:pt x="100" y="45"/>
                </a:cubicBezTo>
                <a:cubicBezTo>
                  <a:pt x="102" y="43"/>
                  <a:pt x="102" y="40"/>
                  <a:pt x="100" y="38"/>
                </a:cubicBezTo>
                <a:cubicBezTo>
                  <a:pt x="99" y="37"/>
                  <a:pt x="97" y="35"/>
                  <a:pt x="97" y="32"/>
                </a:cubicBezTo>
                <a:cubicBezTo>
                  <a:pt x="97" y="29"/>
                  <a:pt x="99" y="27"/>
                  <a:pt x="100" y="26"/>
                </a:cubicBezTo>
                <a:cubicBezTo>
                  <a:pt x="101" y="25"/>
                  <a:pt x="106" y="20"/>
                  <a:pt x="106" y="13"/>
                </a:cubicBezTo>
                <a:cubicBezTo>
                  <a:pt x="106" y="6"/>
                  <a:pt x="101" y="1"/>
                  <a:pt x="100" y="0"/>
                </a:cubicBezTo>
                <a:cubicBezTo>
                  <a:pt x="97" y="4"/>
                  <a:pt x="97" y="4"/>
                  <a:pt x="97" y="4"/>
                </a:cubicBezTo>
                <a:cubicBezTo>
                  <a:pt x="93" y="7"/>
                  <a:pt x="93" y="7"/>
                  <a:pt x="93" y="7"/>
                </a:cubicBezTo>
                <a:cubicBezTo>
                  <a:pt x="94" y="8"/>
                  <a:pt x="97" y="11"/>
                  <a:pt x="97" y="13"/>
                </a:cubicBezTo>
                <a:cubicBezTo>
                  <a:pt x="97" y="16"/>
                  <a:pt x="94" y="18"/>
                  <a:pt x="93" y="19"/>
                </a:cubicBezTo>
                <a:cubicBezTo>
                  <a:pt x="93" y="20"/>
                  <a:pt x="87" y="25"/>
                  <a:pt x="87" y="32"/>
                </a:cubicBezTo>
                <a:cubicBezTo>
                  <a:pt x="87" y="39"/>
                  <a:pt x="93" y="44"/>
                  <a:pt x="93" y="45"/>
                </a:cubicBezTo>
                <a:close/>
                <a:moveTo>
                  <a:pt x="65" y="45"/>
                </a:moveTo>
                <a:cubicBezTo>
                  <a:pt x="66" y="46"/>
                  <a:pt x="67" y="46"/>
                  <a:pt x="69" y="46"/>
                </a:cubicBezTo>
                <a:cubicBezTo>
                  <a:pt x="70" y="46"/>
                  <a:pt x="71" y="46"/>
                  <a:pt x="72" y="45"/>
                </a:cubicBezTo>
                <a:cubicBezTo>
                  <a:pt x="74" y="43"/>
                  <a:pt x="74" y="40"/>
                  <a:pt x="72" y="38"/>
                </a:cubicBezTo>
                <a:cubicBezTo>
                  <a:pt x="71" y="37"/>
                  <a:pt x="68" y="35"/>
                  <a:pt x="68" y="32"/>
                </a:cubicBezTo>
                <a:cubicBezTo>
                  <a:pt x="68" y="29"/>
                  <a:pt x="71" y="27"/>
                  <a:pt x="72" y="26"/>
                </a:cubicBezTo>
                <a:cubicBezTo>
                  <a:pt x="72" y="25"/>
                  <a:pt x="78" y="20"/>
                  <a:pt x="78" y="13"/>
                </a:cubicBezTo>
                <a:cubicBezTo>
                  <a:pt x="78" y="6"/>
                  <a:pt x="72" y="1"/>
                  <a:pt x="72" y="0"/>
                </a:cubicBezTo>
                <a:cubicBezTo>
                  <a:pt x="68" y="4"/>
                  <a:pt x="68" y="4"/>
                  <a:pt x="68" y="4"/>
                </a:cubicBezTo>
                <a:cubicBezTo>
                  <a:pt x="65" y="7"/>
                  <a:pt x="65" y="7"/>
                  <a:pt x="65" y="7"/>
                </a:cubicBezTo>
                <a:cubicBezTo>
                  <a:pt x="66" y="8"/>
                  <a:pt x="68" y="11"/>
                  <a:pt x="68" y="13"/>
                </a:cubicBezTo>
                <a:cubicBezTo>
                  <a:pt x="68" y="16"/>
                  <a:pt x="66" y="18"/>
                  <a:pt x="65" y="19"/>
                </a:cubicBezTo>
                <a:cubicBezTo>
                  <a:pt x="65" y="20"/>
                  <a:pt x="59" y="25"/>
                  <a:pt x="59" y="32"/>
                </a:cubicBezTo>
                <a:cubicBezTo>
                  <a:pt x="59" y="39"/>
                  <a:pt x="65" y="44"/>
                  <a:pt x="65" y="45"/>
                </a:cubicBezTo>
                <a:close/>
                <a:moveTo>
                  <a:pt x="37" y="45"/>
                </a:moveTo>
                <a:cubicBezTo>
                  <a:pt x="38" y="46"/>
                  <a:pt x="39" y="46"/>
                  <a:pt x="40" y="46"/>
                </a:cubicBezTo>
                <a:cubicBezTo>
                  <a:pt x="41" y="46"/>
                  <a:pt x="43" y="46"/>
                  <a:pt x="44" y="45"/>
                </a:cubicBezTo>
                <a:cubicBezTo>
                  <a:pt x="45" y="43"/>
                  <a:pt x="45" y="40"/>
                  <a:pt x="43" y="38"/>
                </a:cubicBezTo>
                <a:cubicBezTo>
                  <a:pt x="42" y="37"/>
                  <a:pt x="40" y="35"/>
                  <a:pt x="40" y="32"/>
                </a:cubicBezTo>
                <a:cubicBezTo>
                  <a:pt x="40" y="29"/>
                  <a:pt x="42" y="27"/>
                  <a:pt x="43" y="26"/>
                </a:cubicBezTo>
                <a:cubicBezTo>
                  <a:pt x="44" y="25"/>
                  <a:pt x="49" y="20"/>
                  <a:pt x="49" y="13"/>
                </a:cubicBezTo>
                <a:cubicBezTo>
                  <a:pt x="49" y="6"/>
                  <a:pt x="44" y="1"/>
                  <a:pt x="43" y="0"/>
                </a:cubicBezTo>
                <a:cubicBezTo>
                  <a:pt x="40" y="4"/>
                  <a:pt x="40" y="4"/>
                  <a:pt x="40" y="4"/>
                </a:cubicBezTo>
                <a:cubicBezTo>
                  <a:pt x="37" y="7"/>
                  <a:pt x="37" y="7"/>
                  <a:pt x="37" y="7"/>
                </a:cubicBezTo>
                <a:cubicBezTo>
                  <a:pt x="38" y="8"/>
                  <a:pt x="40" y="11"/>
                  <a:pt x="40" y="13"/>
                </a:cubicBezTo>
                <a:cubicBezTo>
                  <a:pt x="40" y="16"/>
                  <a:pt x="38" y="18"/>
                  <a:pt x="37" y="19"/>
                </a:cubicBezTo>
                <a:cubicBezTo>
                  <a:pt x="36" y="20"/>
                  <a:pt x="31" y="25"/>
                  <a:pt x="31" y="32"/>
                </a:cubicBezTo>
                <a:cubicBezTo>
                  <a:pt x="31" y="39"/>
                  <a:pt x="36" y="44"/>
                  <a:pt x="37" y="45"/>
                </a:cubicBezTo>
                <a:close/>
                <a:moveTo>
                  <a:pt x="150" y="71"/>
                </a:moveTo>
                <a:cubicBezTo>
                  <a:pt x="146" y="67"/>
                  <a:pt x="142" y="65"/>
                  <a:pt x="136" y="65"/>
                </a:cubicBezTo>
                <a:cubicBezTo>
                  <a:pt x="135" y="65"/>
                  <a:pt x="133" y="65"/>
                  <a:pt x="132" y="66"/>
                </a:cubicBezTo>
                <a:cubicBezTo>
                  <a:pt x="132" y="64"/>
                  <a:pt x="132" y="62"/>
                  <a:pt x="132" y="61"/>
                </a:cubicBezTo>
                <a:cubicBezTo>
                  <a:pt x="132" y="58"/>
                  <a:pt x="130" y="56"/>
                  <a:pt x="127" y="56"/>
                </a:cubicBezTo>
                <a:cubicBezTo>
                  <a:pt x="5" y="56"/>
                  <a:pt x="5" y="56"/>
                  <a:pt x="5" y="56"/>
                </a:cubicBezTo>
                <a:cubicBezTo>
                  <a:pt x="2" y="56"/>
                  <a:pt x="0" y="58"/>
                  <a:pt x="0" y="61"/>
                </a:cubicBezTo>
                <a:cubicBezTo>
                  <a:pt x="0" y="89"/>
                  <a:pt x="9" y="115"/>
                  <a:pt x="25" y="132"/>
                </a:cubicBezTo>
                <a:cubicBezTo>
                  <a:pt x="5" y="132"/>
                  <a:pt x="5" y="132"/>
                  <a:pt x="5" y="132"/>
                </a:cubicBezTo>
                <a:cubicBezTo>
                  <a:pt x="2" y="132"/>
                  <a:pt x="0" y="134"/>
                  <a:pt x="0" y="136"/>
                </a:cubicBezTo>
                <a:cubicBezTo>
                  <a:pt x="0" y="139"/>
                  <a:pt x="2" y="141"/>
                  <a:pt x="5" y="141"/>
                </a:cubicBezTo>
                <a:cubicBezTo>
                  <a:pt x="11" y="141"/>
                  <a:pt x="11" y="141"/>
                  <a:pt x="11" y="141"/>
                </a:cubicBezTo>
                <a:cubicBezTo>
                  <a:pt x="17" y="152"/>
                  <a:pt x="17" y="152"/>
                  <a:pt x="17" y="152"/>
                </a:cubicBezTo>
                <a:cubicBezTo>
                  <a:pt x="17" y="152"/>
                  <a:pt x="17" y="152"/>
                  <a:pt x="17" y="152"/>
                </a:cubicBezTo>
                <a:cubicBezTo>
                  <a:pt x="19" y="157"/>
                  <a:pt x="24" y="160"/>
                  <a:pt x="29" y="160"/>
                </a:cubicBezTo>
                <a:cubicBezTo>
                  <a:pt x="29" y="160"/>
                  <a:pt x="29" y="160"/>
                  <a:pt x="29" y="160"/>
                </a:cubicBezTo>
                <a:cubicBezTo>
                  <a:pt x="103" y="160"/>
                  <a:pt x="103" y="160"/>
                  <a:pt x="103" y="160"/>
                </a:cubicBezTo>
                <a:cubicBezTo>
                  <a:pt x="103" y="160"/>
                  <a:pt x="103" y="160"/>
                  <a:pt x="103" y="160"/>
                </a:cubicBezTo>
                <a:cubicBezTo>
                  <a:pt x="108" y="160"/>
                  <a:pt x="113" y="157"/>
                  <a:pt x="115" y="152"/>
                </a:cubicBezTo>
                <a:cubicBezTo>
                  <a:pt x="115" y="152"/>
                  <a:pt x="115" y="152"/>
                  <a:pt x="115" y="152"/>
                </a:cubicBezTo>
                <a:cubicBezTo>
                  <a:pt x="121" y="141"/>
                  <a:pt x="121" y="141"/>
                  <a:pt x="121" y="141"/>
                </a:cubicBezTo>
                <a:cubicBezTo>
                  <a:pt x="127" y="141"/>
                  <a:pt x="127" y="141"/>
                  <a:pt x="127" y="141"/>
                </a:cubicBezTo>
                <a:cubicBezTo>
                  <a:pt x="130" y="141"/>
                  <a:pt x="132" y="139"/>
                  <a:pt x="132" y="136"/>
                </a:cubicBezTo>
                <a:cubicBezTo>
                  <a:pt x="132" y="134"/>
                  <a:pt x="130" y="132"/>
                  <a:pt x="127" y="132"/>
                </a:cubicBezTo>
                <a:cubicBezTo>
                  <a:pt x="106" y="132"/>
                  <a:pt x="106" y="132"/>
                  <a:pt x="106" y="132"/>
                </a:cubicBezTo>
                <a:cubicBezTo>
                  <a:pt x="109" y="129"/>
                  <a:pt x="111" y="126"/>
                  <a:pt x="114" y="123"/>
                </a:cubicBezTo>
                <a:cubicBezTo>
                  <a:pt x="115" y="123"/>
                  <a:pt x="116" y="123"/>
                  <a:pt x="117" y="123"/>
                </a:cubicBezTo>
                <a:cubicBezTo>
                  <a:pt x="126" y="123"/>
                  <a:pt x="136" y="119"/>
                  <a:pt x="143" y="111"/>
                </a:cubicBezTo>
                <a:cubicBezTo>
                  <a:pt x="149" y="105"/>
                  <a:pt x="153" y="98"/>
                  <a:pt x="155" y="90"/>
                </a:cubicBezTo>
                <a:cubicBezTo>
                  <a:pt x="156" y="82"/>
                  <a:pt x="155" y="76"/>
                  <a:pt x="150" y="71"/>
                </a:cubicBezTo>
                <a:close/>
                <a:moveTo>
                  <a:pt x="110" y="141"/>
                </a:moveTo>
                <a:cubicBezTo>
                  <a:pt x="107" y="148"/>
                  <a:pt x="107" y="148"/>
                  <a:pt x="107" y="148"/>
                </a:cubicBezTo>
                <a:cubicBezTo>
                  <a:pt x="106" y="150"/>
                  <a:pt x="104" y="151"/>
                  <a:pt x="103" y="151"/>
                </a:cubicBezTo>
                <a:cubicBezTo>
                  <a:pt x="29" y="151"/>
                  <a:pt x="29" y="151"/>
                  <a:pt x="29" y="151"/>
                </a:cubicBezTo>
                <a:cubicBezTo>
                  <a:pt x="28" y="151"/>
                  <a:pt x="26" y="150"/>
                  <a:pt x="25" y="148"/>
                </a:cubicBezTo>
                <a:cubicBezTo>
                  <a:pt x="22" y="141"/>
                  <a:pt x="22" y="141"/>
                  <a:pt x="22" y="141"/>
                </a:cubicBezTo>
                <a:lnTo>
                  <a:pt x="110" y="141"/>
                </a:lnTo>
                <a:close/>
                <a:moveTo>
                  <a:pt x="108" y="114"/>
                </a:moveTo>
                <a:cubicBezTo>
                  <a:pt x="108" y="115"/>
                  <a:pt x="107" y="115"/>
                  <a:pt x="107" y="115"/>
                </a:cubicBezTo>
                <a:cubicBezTo>
                  <a:pt x="103" y="122"/>
                  <a:pt x="98" y="127"/>
                  <a:pt x="92" y="132"/>
                </a:cubicBezTo>
                <a:cubicBezTo>
                  <a:pt x="39" y="132"/>
                  <a:pt x="39" y="132"/>
                  <a:pt x="39" y="132"/>
                </a:cubicBezTo>
                <a:cubicBezTo>
                  <a:pt x="22" y="118"/>
                  <a:pt x="11" y="93"/>
                  <a:pt x="9" y="65"/>
                </a:cubicBezTo>
                <a:cubicBezTo>
                  <a:pt x="122" y="65"/>
                  <a:pt x="122" y="65"/>
                  <a:pt x="122" y="65"/>
                </a:cubicBezTo>
                <a:cubicBezTo>
                  <a:pt x="122" y="84"/>
                  <a:pt x="116" y="101"/>
                  <a:pt x="108" y="114"/>
                </a:cubicBezTo>
                <a:close/>
                <a:moveTo>
                  <a:pt x="146" y="89"/>
                </a:moveTo>
                <a:cubicBezTo>
                  <a:pt x="145" y="94"/>
                  <a:pt x="141" y="99"/>
                  <a:pt x="137" y="104"/>
                </a:cubicBezTo>
                <a:cubicBezTo>
                  <a:pt x="131" y="110"/>
                  <a:pt x="125" y="113"/>
                  <a:pt x="119" y="113"/>
                </a:cubicBezTo>
                <a:cubicBezTo>
                  <a:pt x="125" y="102"/>
                  <a:pt x="129" y="89"/>
                  <a:pt x="131" y="75"/>
                </a:cubicBezTo>
                <a:cubicBezTo>
                  <a:pt x="133" y="75"/>
                  <a:pt x="134" y="75"/>
                  <a:pt x="136" y="75"/>
                </a:cubicBezTo>
                <a:cubicBezTo>
                  <a:pt x="139" y="75"/>
                  <a:pt x="142" y="76"/>
                  <a:pt x="143" y="77"/>
                </a:cubicBezTo>
                <a:cubicBezTo>
                  <a:pt x="147" y="81"/>
                  <a:pt x="146" y="86"/>
                  <a:pt x="146" y="8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63" name="Google Shape;4063;p59"/>
          <p:cNvSpPr txBox="1"/>
          <p:nvPr/>
        </p:nvSpPr>
        <p:spPr>
          <a:xfrm>
            <a:off x="472829" y="6498189"/>
            <a:ext cx="1961466" cy="220573"/>
          </a:xfrm>
          <a:prstGeom prst="rect">
            <a:avLst/>
          </a:prstGeom>
          <a:noFill/>
          <a:ln>
            <a:noFill/>
          </a:ln>
        </p:spPr>
        <p:txBody>
          <a:bodyPr anchorCtr="0" anchor="t" bIns="45700" lIns="91425" spcFirstLastPara="1" rIns="91425" wrap="square" tIns="45700">
            <a:spAutoFit/>
          </a:bodyPr>
          <a:lstStyle/>
          <a:p>
            <a:pPr indent="0" lvl="0" marL="0" marR="0" rtl="0" algn="l">
              <a:lnSpc>
                <a:spcPct val="111111"/>
              </a:lnSpc>
              <a:spcBef>
                <a:spcPts val="0"/>
              </a:spcBef>
              <a:spcAft>
                <a:spcPts val="0"/>
              </a:spcAft>
              <a:buNone/>
            </a:pPr>
            <a:r>
              <a:rPr lang="en-US" sz="900">
                <a:solidFill>
                  <a:schemeClr val="dk1"/>
                </a:solidFill>
                <a:latin typeface="DM Sans"/>
                <a:ea typeface="DM Sans"/>
                <a:cs typeface="DM Sans"/>
                <a:sym typeface="DM Sans"/>
              </a:rPr>
              <a:t>www.goldenpixelstudio.com</a:t>
            </a:r>
            <a:endParaRPr/>
          </a:p>
        </p:txBody>
      </p:sp>
      <p:sp>
        <p:nvSpPr>
          <p:cNvPr id="4064" name="Google Shape;4064;p59"/>
          <p:cNvSpPr txBox="1"/>
          <p:nvPr/>
        </p:nvSpPr>
        <p:spPr>
          <a:xfrm>
            <a:off x="474333" y="1910225"/>
            <a:ext cx="2225324" cy="784830"/>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1600">
                <a:solidFill>
                  <a:schemeClr val="dk1"/>
                </a:solidFill>
                <a:latin typeface="Inter"/>
                <a:ea typeface="Inter"/>
                <a:cs typeface="Inter"/>
                <a:sym typeface="Inter"/>
              </a:rPr>
              <a:t>Creative Idea Marketing is Better for Other Marketing</a:t>
            </a:r>
            <a:endParaRPr sz="2400">
              <a:solidFill>
                <a:schemeClr val="dk1"/>
              </a:solidFill>
              <a:latin typeface="Inter"/>
              <a:ea typeface="Inter"/>
              <a:cs typeface="Inter"/>
              <a:sym typeface="Inter"/>
            </a:endParaRPr>
          </a:p>
        </p:txBody>
      </p:sp>
      <p:sp>
        <p:nvSpPr>
          <p:cNvPr id="4065" name="Google Shape;4065;p59"/>
          <p:cNvSpPr txBox="1"/>
          <p:nvPr/>
        </p:nvSpPr>
        <p:spPr>
          <a:xfrm>
            <a:off x="6096000" y="3567483"/>
            <a:ext cx="2938775" cy="510717"/>
          </a:xfrm>
          <a:prstGeom prst="rect">
            <a:avLst/>
          </a:prstGeom>
          <a:noFill/>
          <a:ln>
            <a:noFill/>
          </a:ln>
        </p:spPr>
        <p:txBody>
          <a:bodyPr anchorCtr="0" anchor="t" bIns="45700" lIns="91425" spcFirstLastPara="1" rIns="91425" wrap="square" tIns="45700">
            <a:spAutoFit/>
          </a:bodyPr>
          <a:lstStyle/>
          <a:p>
            <a:pPr indent="0" lvl="0" marL="0" marR="0" rtl="0" algn="l">
              <a:lnSpc>
                <a:spcPct val="141666"/>
              </a:lnSpc>
              <a:spcBef>
                <a:spcPts val="0"/>
              </a:spcBef>
              <a:spcAft>
                <a:spcPts val="0"/>
              </a:spcAft>
              <a:buNone/>
            </a:pPr>
            <a:r>
              <a:rPr lang="en-US" sz="1200">
                <a:solidFill>
                  <a:schemeClr val="dk1"/>
                </a:solidFill>
                <a:latin typeface="Inter"/>
                <a:ea typeface="Inter"/>
                <a:cs typeface="Inter"/>
                <a:sym typeface="Inter"/>
              </a:rPr>
              <a:t>Pitch – Deck Executive Summary Typography</a:t>
            </a:r>
            <a:endParaRPr sz="1800">
              <a:solidFill>
                <a:schemeClr val="dk1"/>
              </a:solidFill>
              <a:latin typeface="Inter"/>
              <a:ea typeface="Inter"/>
              <a:cs typeface="Inter"/>
              <a:sym typeface="Inter"/>
            </a:endParaRPr>
          </a:p>
        </p:txBody>
      </p:sp>
      <p:sp>
        <p:nvSpPr>
          <p:cNvPr id="4066" name="Google Shape;4066;p59"/>
          <p:cNvSpPr txBox="1"/>
          <p:nvPr/>
        </p:nvSpPr>
        <p:spPr>
          <a:xfrm>
            <a:off x="982426" y="5329798"/>
            <a:ext cx="2568494" cy="2215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000">
                <a:solidFill>
                  <a:srgbClr val="000000"/>
                </a:solidFill>
                <a:latin typeface="Open Sans"/>
                <a:ea typeface="Open Sans"/>
                <a:cs typeface="Open Sans"/>
                <a:sym typeface="Open Sans"/>
              </a:rPr>
              <a:t>Lorem ipsum dolor adipescent</a:t>
            </a:r>
            <a:endParaRPr/>
          </a:p>
        </p:txBody>
      </p:sp>
      <p:sp>
        <p:nvSpPr>
          <p:cNvPr id="4067" name="Google Shape;4067;p59"/>
          <p:cNvSpPr/>
          <p:nvPr/>
        </p:nvSpPr>
        <p:spPr>
          <a:xfrm>
            <a:off x="586892" y="5368271"/>
            <a:ext cx="170413" cy="144653"/>
          </a:xfrm>
          <a:custGeom>
            <a:rect b="b" l="l" r="r" t="t"/>
            <a:pathLst>
              <a:path extrusionOk="0" h="146" w="172">
                <a:moveTo>
                  <a:pt x="167" y="0"/>
                </a:moveTo>
                <a:lnTo>
                  <a:pt x="27" y="127"/>
                </a:lnTo>
                <a:lnTo>
                  <a:pt x="9" y="42"/>
                </a:lnTo>
                <a:lnTo>
                  <a:pt x="0" y="42"/>
                </a:lnTo>
                <a:lnTo>
                  <a:pt x="19" y="146"/>
                </a:lnTo>
                <a:lnTo>
                  <a:pt x="172" y="7"/>
                </a:lnTo>
                <a:lnTo>
                  <a:pt x="167" y="0"/>
                </a:lnTo>
                <a:close/>
              </a:path>
            </a:pathLst>
          </a:custGeom>
          <a:solidFill>
            <a:schemeClr val="dk1"/>
          </a:solidFill>
          <a:ln cap="flat" cmpd="sng" w="9525">
            <a:solidFill>
              <a:schemeClr val="accent3"/>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68" name="Google Shape;4068;p59"/>
          <p:cNvSpPr txBox="1"/>
          <p:nvPr/>
        </p:nvSpPr>
        <p:spPr>
          <a:xfrm>
            <a:off x="982425" y="5607928"/>
            <a:ext cx="2568493" cy="2215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000">
                <a:solidFill>
                  <a:srgbClr val="000000"/>
                </a:solidFill>
                <a:latin typeface="Open Sans"/>
                <a:ea typeface="Open Sans"/>
                <a:cs typeface="Open Sans"/>
                <a:sym typeface="Open Sans"/>
              </a:rPr>
              <a:t>Lorem ipsum dolor adipescent</a:t>
            </a:r>
            <a:endParaRPr/>
          </a:p>
        </p:txBody>
      </p:sp>
      <p:sp>
        <p:nvSpPr>
          <p:cNvPr id="4069" name="Google Shape;4069;p59"/>
          <p:cNvSpPr/>
          <p:nvPr/>
        </p:nvSpPr>
        <p:spPr>
          <a:xfrm>
            <a:off x="586892" y="5646401"/>
            <a:ext cx="170413" cy="144653"/>
          </a:xfrm>
          <a:custGeom>
            <a:rect b="b" l="l" r="r" t="t"/>
            <a:pathLst>
              <a:path extrusionOk="0" h="146" w="172">
                <a:moveTo>
                  <a:pt x="167" y="0"/>
                </a:moveTo>
                <a:lnTo>
                  <a:pt x="27" y="127"/>
                </a:lnTo>
                <a:lnTo>
                  <a:pt x="9" y="42"/>
                </a:lnTo>
                <a:lnTo>
                  <a:pt x="0" y="42"/>
                </a:lnTo>
                <a:lnTo>
                  <a:pt x="19" y="146"/>
                </a:lnTo>
                <a:lnTo>
                  <a:pt x="172" y="7"/>
                </a:lnTo>
                <a:lnTo>
                  <a:pt x="167" y="0"/>
                </a:lnTo>
                <a:close/>
              </a:path>
            </a:pathLst>
          </a:custGeom>
          <a:solidFill>
            <a:schemeClr val="dk1"/>
          </a:solidFill>
          <a:ln cap="flat" cmpd="sng" w="9525">
            <a:solidFill>
              <a:schemeClr val="accent3"/>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70" name="Google Shape;4070;p59"/>
          <p:cNvSpPr txBox="1"/>
          <p:nvPr/>
        </p:nvSpPr>
        <p:spPr>
          <a:xfrm>
            <a:off x="471540" y="3491468"/>
            <a:ext cx="2437942" cy="759182"/>
          </a:xfrm>
          <a:prstGeom prst="rect">
            <a:avLst/>
          </a:prstGeom>
          <a:noFill/>
          <a:ln>
            <a:noFill/>
          </a:ln>
        </p:spPr>
        <p:txBody>
          <a:bodyPr anchorCtr="0" anchor="t" bIns="45700" lIns="91425" spcFirstLastPara="1" rIns="91425" wrap="square" tIns="45700">
            <a:spAutoFit/>
          </a:bodyPr>
          <a:lstStyle/>
          <a:p>
            <a:pPr indent="0" lvl="0" marL="0" marR="0" rtl="0" algn="l">
              <a:lnSpc>
                <a:spcPct val="118181"/>
              </a:lnSpc>
              <a:spcBef>
                <a:spcPts val="0"/>
              </a:spcBef>
              <a:spcAft>
                <a:spcPts val="0"/>
              </a:spcAft>
              <a:buNone/>
            </a:pPr>
            <a:r>
              <a:rPr b="0" i="0" lang="en-US" sz="1100">
                <a:solidFill>
                  <a:srgbClr val="000000"/>
                </a:solidFill>
                <a:latin typeface="Open Sans"/>
                <a:ea typeface="Open Sans"/>
                <a:cs typeface="Open Sans"/>
                <a:sym typeface="Open Sans"/>
              </a:rPr>
              <a:t>Lorem ipsum dolor sit a met, connecter adipescent elite. critique ornate. uptraces, denim ligula so dales</a:t>
            </a:r>
            <a:endParaRPr/>
          </a:p>
        </p:txBody>
      </p:sp>
      <p:grpSp>
        <p:nvGrpSpPr>
          <p:cNvPr id="4071" name="Google Shape;4071;p59"/>
          <p:cNvGrpSpPr/>
          <p:nvPr/>
        </p:nvGrpSpPr>
        <p:grpSpPr>
          <a:xfrm>
            <a:off x="9592538" y="953443"/>
            <a:ext cx="2585112" cy="3605697"/>
            <a:chOff x="9314662" y="3002778"/>
            <a:chExt cx="2585112" cy="3605697"/>
          </a:xfrm>
        </p:grpSpPr>
        <p:grpSp>
          <p:nvGrpSpPr>
            <p:cNvPr id="4072" name="Google Shape;4072;p59"/>
            <p:cNvGrpSpPr/>
            <p:nvPr/>
          </p:nvGrpSpPr>
          <p:grpSpPr>
            <a:xfrm>
              <a:off x="9314662" y="3002778"/>
              <a:ext cx="2585112" cy="45720"/>
              <a:chOff x="1202690" y="1488440"/>
              <a:chExt cx="2585112" cy="45720"/>
            </a:xfrm>
          </p:grpSpPr>
          <p:sp>
            <p:nvSpPr>
              <p:cNvPr id="4073" name="Google Shape;4073;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74" name="Google Shape;4074;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75" name="Google Shape;4075;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76" name="Google Shape;4076;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77" name="Google Shape;4077;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78" name="Google Shape;4078;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79" name="Google Shape;4079;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80" name="Google Shape;4080;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81" name="Google Shape;4081;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82" name="Google Shape;4082;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83" name="Google Shape;4083;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84" name="Google Shape;4084;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85" name="Google Shape;4085;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86" name="Google Shape;4086;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87" name="Google Shape;4087;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88" name="Google Shape;4088;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89" name="Google Shape;4089;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90" name="Google Shape;4090;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091" name="Google Shape;4091;p59"/>
            <p:cNvGrpSpPr/>
            <p:nvPr/>
          </p:nvGrpSpPr>
          <p:grpSpPr>
            <a:xfrm>
              <a:off x="9314662" y="3158949"/>
              <a:ext cx="2585112" cy="45720"/>
              <a:chOff x="1202690" y="1488440"/>
              <a:chExt cx="2585112" cy="45720"/>
            </a:xfrm>
          </p:grpSpPr>
          <p:sp>
            <p:nvSpPr>
              <p:cNvPr id="4092" name="Google Shape;4092;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93" name="Google Shape;4093;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94" name="Google Shape;4094;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95" name="Google Shape;4095;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96" name="Google Shape;4096;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97" name="Google Shape;4097;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98" name="Google Shape;4098;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99" name="Google Shape;4099;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00" name="Google Shape;4100;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01" name="Google Shape;4101;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02" name="Google Shape;4102;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03" name="Google Shape;4103;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04" name="Google Shape;4104;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05" name="Google Shape;4105;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06" name="Google Shape;4106;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07" name="Google Shape;4107;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08" name="Google Shape;4108;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09" name="Google Shape;4109;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110" name="Google Shape;4110;p59"/>
            <p:cNvGrpSpPr/>
            <p:nvPr/>
          </p:nvGrpSpPr>
          <p:grpSpPr>
            <a:xfrm>
              <a:off x="9314662" y="3315120"/>
              <a:ext cx="2585112" cy="45720"/>
              <a:chOff x="1202690" y="1488440"/>
              <a:chExt cx="2585112" cy="45720"/>
            </a:xfrm>
          </p:grpSpPr>
          <p:sp>
            <p:nvSpPr>
              <p:cNvPr id="4111" name="Google Shape;4111;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12" name="Google Shape;4112;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13" name="Google Shape;4113;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14" name="Google Shape;4114;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15" name="Google Shape;4115;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16" name="Google Shape;4116;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17" name="Google Shape;4117;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18" name="Google Shape;4118;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19" name="Google Shape;4119;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20" name="Google Shape;4120;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21" name="Google Shape;4121;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22" name="Google Shape;4122;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23" name="Google Shape;4123;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24" name="Google Shape;4124;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25" name="Google Shape;4125;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26" name="Google Shape;4126;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27" name="Google Shape;4127;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28" name="Google Shape;4128;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129" name="Google Shape;4129;p59"/>
            <p:cNvGrpSpPr/>
            <p:nvPr/>
          </p:nvGrpSpPr>
          <p:grpSpPr>
            <a:xfrm>
              <a:off x="9314662" y="3471291"/>
              <a:ext cx="2585112" cy="45720"/>
              <a:chOff x="1202690" y="1488440"/>
              <a:chExt cx="2585112" cy="45720"/>
            </a:xfrm>
          </p:grpSpPr>
          <p:sp>
            <p:nvSpPr>
              <p:cNvPr id="4130" name="Google Shape;4130;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31" name="Google Shape;4131;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32" name="Google Shape;4132;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33" name="Google Shape;4133;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34" name="Google Shape;4134;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35" name="Google Shape;4135;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36" name="Google Shape;4136;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37" name="Google Shape;4137;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38" name="Google Shape;4138;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39" name="Google Shape;4139;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40" name="Google Shape;4140;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41" name="Google Shape;4141;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42" name="Google Shape;4142;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43" name="Google Shape;4143;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44" name="Google Shape;4144;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45" name="Google Shape;4145;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46" name="Google Shape;4146;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47" name="Google Shape;4147;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148" name="Google Shape;4148;p59"/>
            <p:cNvGrpSpPr/>
            <p:nvPr/>
          </p:nvGrpSpPr>
          <p:grpSpPr>
            <a:xfrm>
              <a:off x="9314662" y="3627462"/>
              <a:ext cx="2585112" cy="45720"/>
              <a:chOff x="1202690" y="1488440"/>
              <a:chExt cx="2585112" cy="45720"/>
            </a:xfrm>
          </p:grpSpPr>
          <p:sp>
            <p:nvSpPr>
              <p:cNvPr id="4149" name="Google Shape;4149;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50" name="Google Shape;4150;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51" name="Google Shape;4151;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52" name="Google Shape;4152;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53" name="Google Shape;4153;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54" name="Google Shape;4154;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55" name="Google Shape;4155;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56" name="Google Shape;4156;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57" name="Google Shape;4157;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58" name="Google Shape;4158;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59" name="Google Shape;4159;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60" name="Google Shape;4160;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61" name="Google Shape;4161;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62" name="Google Shape;4162;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63" name="Google Shape;4163;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64" name="Google Shape;4164;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65" name="Google Shape;4165;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66" name="Google Shape;4166;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167" name="Google Shape;4167;p59"/>
            <p:cNvGrpSpPr/>
            <p:nvPr/>
          </p:nvGrpSpPr>
          <p:grpSpPr>
            <a:xfrm>
              <a:off x="9314662" y="3783633"/>
              <a:ext cx="2585112" cy="45720"/>
              <a:chOff x="1202690" y="1488440"/>
              <a:chExt cx="2585112" cy="45720"/>
            </a:xfrm>
          </p:grpSpPr>
          <p:sp>
            <p:nvSpPr>
              <p:cNvPr id="4168" name="Google Shape;4168;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69" name="Google Shape;4169;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70" name="Google Shape;4170;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71" name="Google Shape;4171;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72" name="Google Shape;4172;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73" name="Google Shape;4173;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74" name="Google Shape;4174;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75" name="Google Shape;4175;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76" name="Google Shape;4176;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77" name="Google Shape;4177;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78" name="Google Shape;4178;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79" name="Google Shape;4179;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80" name="Google Shape;4180;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81" name="Google Shape;4181;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82" name="Google Shape;4182;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83" name="Google Shape;4183;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84" name="Google Shape;4184;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85" name="Google Shape;4185;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186" name="Google Shape;4186;p59"/>
            <p:cNvGrpSpPr/>
            <p:nvPr/>
          </p:nvGrpSpPr>
          <p:grpSpPr>
            <a:xfrm>
              <a:off x="9314662" y="3939804"/>
              <a:ext cx="2585112" cy="45720"/>
              <a:chOff x="1202690" y="1488440"/>
              <a:chExt cx="2585112" cy="45720"/>
            </a:xfrm>
          </p:grpSpPr>
          <p:sp>
            <p:nvSpPr>
              <p:cNvPr id="4187" name="Google Shape;4187;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88" name="Google Shape;4188;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89" name="Google Shape;4189;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90" name="Google Shape;4190;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91" name="Google Shape;4191;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92" name="Google Shape;4192;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93" name="Google Shape;4193;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94" name="Google Shape;4194;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95" name="Google Shape;4195;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96" name="Google Shape;4196;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97" name="Google Shape;4197;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98" name="Google Shape;4198;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99" name="Google Shape;4199;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00" name="Google Shape;4200;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01" name="Google Shape;4201;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02" name="Google Shape;4202;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03" name="Google Shape;4203;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04" name="Google Shape;4204;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205" name="Google Shape;4205;p59"/>
            <p:cNvGrpSpPr/>
            <p:nvPr/>
          </p:nvGrpSpPr>
          <p:grpSpPr>
            <a:xfrm>
              <a:off x="9314662" y="4095975"/>
              <a:ext cx="2585112" cy="45720"/>
              <a:chOff x="1202690" y="1488440"/>
              <a:chExt cx="2585112" cy="45720"/>
            </a:xfrm>
          </p:grpSpPr>
          <p:sp>
            <p:nvSpPr>
              <p:cNvPr id="4206" name="Google Shape;4206;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07" name="Google Shape;4207;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08" name="Google Shape;4208;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09" name="Google Shape;4209;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10" name="Google Shape;4210;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11" name="Google Shape;4211;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12" name="Google Shape;4212;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13" name="Google Shape;4213;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14" name="Google Shape;4214;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15" name="Google Shape;4215;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16" name="Google Shape;4216;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17" name="Google Shape;4217;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18" name="Google Shape;4218;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19" name="Google Shape;4219;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20" name="Google Shape;4220;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21" name="Google Shape;4221;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22" name="Google Shape;4222;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23" name="Google Shape;4223;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224" name="Google Shape;4224;p59"/>
            <p:cNvGrpSpPr/>
            <p:nvPr/>
          </p:nvGrpSpPr>
          <p:grpSpPr>
            <a:xfrm>
              <a:off x="9314662" y="4252146"/>
              <a:ext cx="2585112" cy="45720"/>
              <a:chOff x="1202690" y="1488440"/>
              <a:chExt cx="2585112" cy="45720"/>
            </a:xfrm>
          </p:grpSpPr>
          <p:sp>
            <p:nvSpPr>
              <p:cNvPr id="4225" name="Google Shape;4225;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26" name="Google Shape;4226;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27" name="Google Shape;4227;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28" name="Google Shape;4228;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29" name="Google Shape;4229;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30" name="Google Shape;4230;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31" name="Google Shape;4231;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32" name="Google Shape;4232;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33" name="Google Shape;4233;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34" name="Google Shape;4234;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35" name="Google Shape;4235;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36" name="Google Shape;4236;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37" name="Google Shape;4237;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38" name="Google Shape;4238;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39" name="Google Shape;4239;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40" name="Google Shape;4240;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41" name="Google Shape;4241;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42" name="Google Shape;4242;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243" name="Google Shape;4243;p59"/>
            <p:cNvGrpSpPr/>
            <p:nvPr/>
          </p:nvGrpSpPr>
          <p:grpSpPr>
            <a:xfrm>
              <a:off x="9314662" y="4408317"/>
              <a:ext cx="2585112" cy="45720"/>
              <a:chOff x="1202690" y="1488440"/>
              <a:chExt cx="2585112" cy="45720"/>
            </a:xfrm>
          </p:grpSpPr>
          <p:sp>
            <p:nvSpPr>
              <p:cNvPr id="4244" name="Google Shape;4244;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45" name="Google Shape;4245;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46" name="Google Shape;4246;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47" name="Google Shape;4247;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48" name="Google Shape;4248;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49" name="Google Shape;4249;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50" name="Google Shape;4250;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51" name="Google Shape;4251;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52" name="Google Shape;4252;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53" name="Google Shape;4253;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54" name="Google Shape;4254;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55" name="Google Shape;4255;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56" name="Google Shape;4256;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57" name="Google Shape;4257;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58" name="Google Shape;4258;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59" name="Google Shape;4259;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60" name="Google Shape;4260;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61" name="Google Shape;4261;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262" name="Google Shape;4262;p59"/>
            <p:cNvGrpSpPr/>
            <p:nvPr/>
          </p:nvGrpSpPr>
          <p:grpSpPr>
            <a:xfrm>
              <a:off x="9314662" y="4564488"/>
              <a:ext cx="2585112" cy="45720"/>
              <a:chOff x="1202690" y="1488440"/>
              <a:chExt cx="2585112" cy="45720"/>
            </a:xfrm>
          </p:grpSpPr>
          <p:sp>
            <p:nvSpPr>
              <p:cNvPr id="4263" name="Google Shape;4263;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64" name="Google Shape;4264;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65" name="Google Shape;4265;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66" name="Google Shape;4266;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67" name="Google Shape;4267;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68" name="Google Shape;4268;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69" name="Google Shape;4269;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70" name="Google Shape;4270;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71" name="Google Shape;4271;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72" name="Google Shape;4272;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73" name="Google Shape;4273;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74" name="Google Shape;4274;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75" name="Google Shape;4275;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76" name="Google Shape;4276;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77" name="Google Shape;4277;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78" name="Google Shape;4278;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79" name="Google Shape;4279;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80" name="Google Shape;4280;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281" name="Google Shape;4281;p59"/>
            <p:cNvGrpSpPr/>
            <p:nvPr/>
          </p:nvGrpSpPr>
          <p:grpSpPr>
            <a:xfrm>
              <a:off x="9314662" y="4720659"/>
              <a:ext cx="2585112" cy="45720"/>
              <a:chOff x="1202690" y="1488440"/>
              <a:chExt cx="2585112" cy="45720"/>
            </a:xfrm>
          </p:grpSpPr>
          <p:sp>
            <p:nvSpPr>
              <p:cNvPr id="4282" name="Google Shape;4282;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83" name="Google Shape;4283;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84" name="Google Shape;4284;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85" name="Google Shape;4285;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86" name="Google Shape;4286;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87" name="Google Shape;4287;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88" name="Google Shape;4288;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89" name="Google Shape;4289;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90" name="Google Shape;4290;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91" name="Google Shape;4291;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92" name="Google Shape;4292;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93" name="Google Shape;4293;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94" name="Google Shape;4294;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95" name="Google Shape;4295;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96" name="Google Shape;4296;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97" name="Google Shape;4297;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98" name="Google Shape;4298;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99" name="Google Shape;4299;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300" name="Google Shape;4300;p59"/>
            <p:cNvGrpSpPr/>
            <p:nvPr/>
          </p:nvGrpSpPr>
          <p:grpSpPr>
            <a:xfrm>
              <a:off x="9314662" y="4876830"/>
              <a:ext cx="2585112" cy="45720"/>
              <a:chOff x="1202690" y="1488440"/>
              <a:chExt cx="2585112" cy="45720"/>
            </a:xfrm>
          </p:grpSpPr>
          <p:sp>
            <p:nvSpPr>
              <p:cNvPr id="4301" name="Google Shape;4301;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02" name="Google Shape;4302;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03" name="Google Shape;4303;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04" name="Google Shape;4304;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05" name="Google Shape;4305;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06" name="Google Shape;4306;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07" name="Google Shape;4307;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08" name="Google Shape;4308;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09" name="Google Shape;4309;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10" name="Google Shape;4310;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11" name="Google Shape;4311;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12" name="Google Shape;4312;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13" name="Google Shape;4313;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14" name="Google Shape;4314;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15" name="Google Shape;4315;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16" name="Google Shape;4316;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17" name="Google Shape;4317;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18" name="Google Shape;4318;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319" name="Google Shape;4319;p59"/>
            <p:cNvGrpSpPr/>
            <p:nvPr/>
          </p:nvGrpSpPr>
          <p:grpSpPr>
            <a:xfrm>
              <a:off x="9314662" y="5038755"/>
              <a:ext cx="2585112" cy="45720"/>
              <a:chOff x="1202690" y="1488440"/>
              <a:chExt cx="2585112" cy="45720"/>
            </a:xfrm>
          </p:grpSpPr>
          <p:sp>
            <p:nvSpPr>
              <p:cNvPr id="4320" name="Google Shape;4320;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21" name="Google Shape;4321;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22" name="Google Shape;4322;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23" name="Google Shape;4323;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24" name="Google Shape;4324;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25" name="Google Shape;4325;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26" name="Google Shape;4326;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27" name="Google Shape;4327;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28" name="Google Shape;4328;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29" name="Google Shape;4329;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30" name="Google Shape;4330;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31" name="Google Shape;4331;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32" name="Google Shape;4332;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33" name="Google Shape;4333;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34" name="Google Shape;4334;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35" name="Google Shape;4335;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36" name="Google Shape;4336;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37" name="Google Shape;4337;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338" name="Google Shape;4338;p59"/>
            <p:cNvGrpSpPr/>
            <p:nvPr/>
          </p:nvGrpSpPr>
          <p:grpSpPr>
            <a:xfrm>
              <a:off x="9314662" y="5191155"/>
              <a:ext cx="2585112" cy="45720"/>
              <a:chOff x="1202690" y="1488440"/>
              <a:chExt cx="2585112" cy="45720"/>
            </a:xfrm>
          </p:grpSpPr>
          <p:sp>
            <p:nvSpPr>
              <p:cNvPr id="4339" name="Google Shape;4339;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40" name="Google Shape;4340;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41" name="Google Shape;4341;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42" name="Google Shape;4342;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43" name="Google Shape;4343;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44" name="Google Shape;4344;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45" name="Google Shape;4345;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46" name="Google Shape;4346;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47" name="Google Shape;4347;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48" name="Google Shape;4348;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49" name="Google Shape;4349;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50" name="Google Shape;4350;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51" name="Google Shape;4351;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52" name="Google Shape;4352;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53" name="Google Shape;4353;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54" name="Google Shape;4354;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55" name="Google Shape;4355;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56" name="Google Shape;4356;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357" name="Google Shape;4357;p59"/>
            <p:cNvGrpSpPr/>
            <p:nvPr/>
          </p:nvGrpSpPr>
          <p:grpSpPr>
            <a:xfrm>
              <a:off x="9314662" y="5343555"/>
              <a:ext cx="2585112" cy="45720"/>
              <a:chOff x="1202690" y="1488440"/>
              <a:chExt cx="2585112" cy="45720"/>
            </a:xfrm>
          </p:grpSpPr>
          <p:sp>
            <p:nvSpPr>
              <p:cNvPr id="4358" name="Google Shape;4358;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59" name="Google Shape;4359;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60" name="Google Shape;4360;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61" name="Google Shape;4361;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62" name="Google Shape;4362;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63" name="Google Shape;4363;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64" name="Google Shape;4364;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65" name="Google Shape;4365;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66" name="Google Shape;4366;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67" name="Google Shape;4367;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68" name="Google Shape;4368;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69" name="Google Shape;4369;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70" name="Google Shape;4370;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71" name="Google Shape;4371;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72" name="Google Shape;4372;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73" name="Google Shape;4373;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74" name="Google Shape;4374;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75" name="Google Shape;4375;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376" name="Google Shape;4376;p59"/>
            <p:cNvGrpSpPr/>
            <p:nvPr/>
          </p:nvGrpSpPr>
          <p:grpSpPr>
            <a:xfrm>
              <a:off x="9314662" y="5495955"/>
              <a:ext cx="2585112" cy="45720"/>
              <a:chOff x="1202690" y="1488440"/>
              <a:chExt cx="2585112" cy="45720"/>
            </a:xfrm>
          </p:grpSpPr>
          <p:sp>
            <p:nvSpPr>
              <p:cNvPr id="4377" name="Google Shape;4377;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78" name="Google Shape;4378;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79" name="Google Shape;4379;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80" name="Google Shape;4380;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81" name="Google Shape;4381;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82" name="Google Shape;4382;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83" name="Google Shape;4383;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84" name="Google Shape;4384;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85" name="Google Shape;4385;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86" name="Google Shape;4386;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87" name="Google Shape;4387;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88" name="Google Shape;4388;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89" name="Google Shape;4389;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90" name="Google Shape;4390;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91" name="Google Shape;4391;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92" name="Google Shape;4392;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93" name="Google Shape;4393;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94" name="Google Shape;4394;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395" name="Google Shape;4395;p59"/>
            <p:cNvGrpSpPr/>
            <p:nvPr/>
          </p:nvGrpSpPr>
          <p:grpSpPr>
            <a:xfrm>
              <a:off x="9314662" y="5648355"/>
              <a:ext cx="2585112" cy="45720"/>
              <a:chOff x="1202690" y="1488440"/>
              <a:chExt cx="2585112" cy="45720"/>
            </a:xfrm>
          </p:grpSpPr>
          <p:sp>
            <p:nvSpPr>
              <p:cNvPr id="4396" name="Google Shape;4396;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97" name="Google Shape;4397;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98" name="Google Shape;4398;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99" name="Google Shape;4399;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00" name="Google Shape;4400;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01" name="Google Shape;4401;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02" name="Google Shape;4402;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03" name="Google Shape;4403;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04" name="Google Shape;4404;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05" name="Google Shape;4405;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06" name="Google Shape;4406;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07" name="Google Shape;4407;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08" name="Google Shape;4408;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09" name="Google Shape;4409;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10" name="Google Shape;4410;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11" name="Google Shape;4411;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12" name="Google Shape;4412;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13" name="Google Shape;4413;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414" name="Google Shape;4414;p59"/>
            <p:cNvGrpSpPr/>
            <p:nvPr/>
          </p:nvGrpSpPr>
          <p:grpSpPr>
            <a:xfrm>
              <a:off x="9314662" y="5800755"/>
              <a:ext cx="2585112" cy="45720"/>
              <a:chOff x="1202690" y="1488440"/>
              <a:chExt cx="2585112" cy="45720"/>
            </a:xfrm>
          </p:grpSpPr>
          <p:sp>
            <p:nvSpPr>
              <p:cNvPr id="4415" name="Google Shape;4415;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16" name="Google Shape;4416;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17" name="Google Shape;4417;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18" name="Google Shape;4418;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19" name="Google Shape;4419;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20" name="Google Shape;4420;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21" name="Google Shape;4421;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22" name="Google Shape;4422;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23" name="Google Shape;4423;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24" name="Google Shape;4424;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25" name="Google Shape;4425;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26" name="Google Shape;4426;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27" name="Google Shape;4427;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28" name="Google Shape;4428;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29" name="Google Shape;4429;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30" name="Google Shape;4430;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31" name="Google Shape;4431;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32" name="Google Shape;4432;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433" name="Google Shape;4433;p59"/>
            <p:cNvGrpSpPr/>
            <p:nvPr/>
          </p:nvGrpSpPr>
          <p:grpSpPr>
            <a:xfrm>
              <a:off x="9314662" y="5953155"/>
              <a:ext cx="2585112" cy="45720"/>
              <a:chOff x="1202690" y="1488440"/>
              <a:chExt cx="2585112" cy="45720"/>
            </a:xfrm>
          </p:grpSpPr>
          <p:sp>
            <p:nvSpPr>
              <p:cNvPr id="4434" name="Google Shape;4434;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35" name="Google Shape;4435;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36" name="Google Shape;4436;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37" name="Google Shape;4437;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38" name="Google Shape;4438;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39" name="Google Shape;4439;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40" name="Google Shape;4440;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41" name="Google Shape;4441;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42" name="Google Shape;4442;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43" name="Google Shape;4443;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44" name="Google Shape;4444;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45" name="Google Shape;4445;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46" name="Google Shape;4446;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47" name="Google Shape;4447;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48" name="Google Shape;4448;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49" name="Google Shape;4449;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50" name="Google Shape;4450;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51" name="Google Shape;4451;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452" name="Google Shape;4452;p59"/>
            <p:cNvGrpSpPr/>
            <p:nvPr/>
          </p:nvGrpSpPr>
          <p:grpSpPr>
            <a:xfrm>
              <a:off x="9314662" y="6105555"/>
              <a:ext cx="2585112" cy="45720"/>
              <a:chOff x="1202690" y="1488440"/>
              <a:chExt cx="2585112" cy="45720"/>
            </a:xfrm>
          </p:grpSpPr>
          <p:sp>
            <p:nvSpPr>
              <p:cNvPr id="4453" name="Google Shape;4453;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54" name="Google Shape;4454;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55" name="Google Shape;4455;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56" name="Google Shape;4456;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57" name="Google Shape;4457;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58" name="Google Shape;4458;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59" name="Google Shape;4459;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60" name="Google Shape;4460;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61" name="Google Shape;4461;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62" name="Google Shape;4462;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63" name="Google Shape;4463;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64" name="Google Shape;4464;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65" name="Google Shape;4465;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66" name="Google Shape;4466;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67" name="Google Shape;4467;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68" name="Google Shape;4468;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69" name="Google Shape;4469;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70" name="Google Shape;4470;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471" name="Google Shape;4471;p59"/>
            <p:cNvGrpSpPr/>
            <p:nvPr/>
          </p:nvGrpSpPr>
          <p:grpSpPr>
            <a:xfrm>
              <a:off x="9314662" y="6257955"/>
              <a:ext cx="2585112" cy="45720"/>
              <a:chOff x="1202690" y="1488440"/>
              <a:chExt cx="2585112" cy="45720"/>
            </a:xfrm>
          </p:grpSpPr>
          <p:sp>
            <p:nvSpPr>
              <p:cNvPr id="4472" name="Google Shape;4472;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73" name="Google Shape;4473;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74" name="Google Shape;4474;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75" name="Google Shape;4475;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76" name="Google Shape;4476;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77" name="Google Shape;4477;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78" name="Google Shape;4478;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79" name="Google Shape;4479;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80" name="Google Shape;4480;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81" name="Google Shape;4481;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82" name="Google Shape;4482;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83" name="Google Shape;4483;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84" name="Google Shape;4484;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85" name="Google Shape;4485;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86" name="Google Shape;4486;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87" name="Google Shape;4487;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88" name="Google Shape;4488;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89" name="Google Shape;4489;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490" name="Google Shape;4490;p59"/>
            <p:cNvGrpSpPr/>
            <p:nvPr/>
          </p:nvGrpSpPr>
          <p:grpSpPr>
            <a:xfrm>
              <a:off x="9314662" y="6410355"/>
              <a:ext cx="2585112" cy="45720"/>
              <a:chOff x="1202690" y="1488440"/>
              <a:chExt cx="2585112" cy="45720"/>
            </a:xfrm>
          </p:grpSpPr>
          <p:sp>
            <p:nvSpPr>
              <p:cNvPr id="4491" name="Google Shape;4491;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92" name="Google Shape;4492;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93" name="Google Shape;4493;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94" name="Google Shape;4494;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95" name="Google Shape;4495;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96" name="Google Shape;4496;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97" name="Google Shape;4497;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98" name="Google Shape;4498;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99" name="Google Shape;4499;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00" name="Google Shape;4500;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01" name="Google Shape;4501;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02" name="Google Shape;4502;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03" name="Google Shape;4503;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04" name="Google Shape;4504;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05" name="Google Shape;4505;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06" name="Google Shape;4506;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07" name="Google Shape;4507;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08" name="Google Shape;4508;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509" name="Google Shape;4509;p59"/>
            <p:cNvGrpSpPr/>
            <p:nvPr/>
          </p:nvGrpSpPr>
          <p:grpSpPr>
            <a:xfrm>
              <a:off x="9314662" y="6562755"/>
              <a:ext cx="2585112" cy="45720"/>
              <a:chOff x="1202690" y="1488440"/>
              <a:chExt cx="2585112" cy="45720"/>
            </a:xfrm>
          </p:grpSpPr>
          <p:sp>
            <p:nvSpPr>
              <p:cNvPr id="4510" name="Google Shape;4510;p59"/>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11" name="Google Shape;4511;p59"/>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12" name="Google Shape;4512;p59"/>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13" name="Google Shape;4513;p59"/>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14" name="Google Shape;4514;p59"/>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15" name="Google Shape;4515;p59"/>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16" name="Google Shape;4516;p59"/>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17" name="Google Shape;4517;p59"/>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18" name="Google Shape;4518;p59"/>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19" name="Google Shape;4519;p59"/>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20" name="Google Shape;4520;p59"/>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21" name="Google Shape;4521;p59"/>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22" name="Google Shape;4522;p59"/>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23" name="Google Shape;4523;p59"/>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24" name="Google Shape;4524;p59"/>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25" name="Google Shape;4525;p59"/>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26" name="Google Shape;4526;p59"/>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27" name="Google Shape;4527;p59"/>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2" name="Shape 4532"/>
        <p:cNvGrpSpPr/>
        <p:nvPr/>
      </p:nvGrpSpPr>
      <p:grpSpPr>
        <a:xfrm>
          <a:off x="0" y="0"/>
          <a:ext cx="0" cy="0"/>
          <a:chOff x="0" y="0"/>
          <a:chExt cx="0" cy="0"/>
        </a:xfrm>
      </p:grpSpPr>
      <p:sp>
        <p:nvSpPr>
          <p:cNvPr id="4533" name="Google Shape;4533;p60"/>
          <p:cNvSpPr/>
          <p:nvPr>
            <p:ph idx="2" type="pic"/>
          </p:nvPr>
        </p:nvSpPr>
        <p:spPr>
          <a:xfrm>
            <a:off x="5519057" y="2127522"/>
            <a:ext cx="3319931" cy="3955777"/>
          </a:xfrm>
          <a:prstGeom prst="rect">
            <a:avLst/>
          </a:prstGeom>
          <a:noFill/>
          <a:ln>
            <a:noFill/>
          </a:ln>
        </p:spPr>
      </p:sp>
      <p:sp>
        <p:nvSpPr>
          <p:cNvPr id="4534" name="Google Shape;4534;p60"/>
          <p:cNvSpPr txBox="1"/>
          <p:nvPr/>
        </p:nvSpPr>
        <p:spPr>
          <a:xfrm>
            <a:off x="471538" y="625558"/>
            <a:ext cx="4773561"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Business </a:t>
            </a:r>
            <a:r>
              <a:rPr lang="en-US" sz="4000">
                <a:solidFill>
                  <a:schemeClr val="dk1"/>
                </a:solidFill>
                <a:latin typeface="DM Sans"/>
                <a:ea typeface="DM Sans"/>
                <a:cs typeface="DM Sans"/>
                <a:sym typeface="DM Sans"/>
              </a:rPr>
              <a:t>Goals</a:t>
            </a:r>
            <a:endParaRPr/>
          </a:p>
        </p:txBody>
      </p:sp>
      <p:cxnSp>
        <p:nvCxnSpPr>
          <p:cNvPr id="4535" name="Google Shape;4535;p60"/>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4536" name="Google Shape;4536;p60"/>
          <p:cNvSpPr txBox="1"/>
          <p:nvPr/>
        </p:nvSpPr>
        <p:spPr>
          <a:xfrm>
            <a:off x="472829" y="6498189"/>
            <a:ext cx="1961466" cy="220573"/>
          </a:xfrm>
          <a:prstGeom prst="rect">
            <a:avLst/>
          </a:prstGeom>
          <a:noFill/>
          <a:ln>
            <a:noFill/>
          </a:ln>
        </p:spPr>
        <p:txBody>
          <a:bodyPr anchorCtr="0" anchor="t" bIns="45700" lIns="91425" spcFirstLastPara="1" rIns="91425" wrap="square" tIns="45700">
            <a:spAutoFit/>
          </a:bodyPr>
          <a:lstStyle/>
          <a:p>
            <a:pPr indent="0" lvl="0" marL="0" marR="0" rtl="0" algn="l">
              <a:lnSpc>
                <a:spcPct val="111111"/>
              </a:lnSpc>
              <a:spcBef>
                <a:spcPts val="0"/>
              </a:spcBef>
              <a:spcAft>
                <a:spcPts val="0"/>
              </a:spcAft>
              <a:buNone/>
            </a:pPr>
            <a:r>
              <a:rPr lang="en-US" sz="900">
                <a:solidFill>
                  <a:schemeClr val="dk1"/>
                </a:solidFill>
                <a:latin typeface="DM Sans"/>
                <a:ea typeface="DM Sans"/>
                <a:cs typeface="DM Sans"/>
                <a:sym typeface="DM Sans"/>
              </a:rPr>
              <a:t>www.goldenpixelstudio.com</a:t>
            </a:r>
            <a:endParaRPr/>
          </a:p>
        </p:txBody>
      </p:sp>
      <p:sp>
        <p:nvSpPr>
          <p:cNvPr id="4537" name="Google Shape;4537;p60"/>
          <p:cNvSpPr txBox="1"/>
          <p:nvPr/>
        </p:nvSpPr>
        <p:spPr>
          <a:xfrm>
            <a:off x="474332" y="1516743"/>
            <a:ext cx="4402467" cy="682238"/>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lang="en-US" sz="2000">
                <a:solidFill>
                  <a:schemeClr val="dk1"/>
                </a:solidFill>
                <a:latin typeface="Inter"/>
                <a:ea typeface="Inter"/>
                <a:cs typeface="Inter"/>
                <a:sym typeface="Inter"/>
              </a:rPr>
              <a:t>Creative Idea Marketing is Better for Other Marketing</a:t>
            </a:r>
            <a:endParaRPr sz="3200">
              <a:solidFill>
                <a:schemeClr val="dk1"/>
              </a:solidFill>
              <a:latin typeface="Inter"/>
              <a:ea typeface="Inter"/>
              <a:cs typeface="Inter"/>
              <a:sym typeface="Inter"/>
            </a:endParaRPr>
          </a:p>
        </p:txBody>
      </p:sp>
      <p:sp>
        <p:nvSpPr>
          <p:cNvPr id="4538" name="Google Shape;4538;p60"/>
          <p:cNvSpPr txBox="1"/>
          <p:nvPr/>
        </p:nvSpPr>
        <p:spPr>
          <a:xfrm>
            <a:off x="10100128" y="2203723"/>
            <a:ext cx="1948997"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Key Element #01</a:t>
            </a:r>
            <a:endParaRPr sz="2000">
              <a:solidFill>
                <a:schemeClr val="dk1"/>
              </a:solidFill>
              <a:latin typeface="Inter"/>
              <a:ea typeface="Inter"/>
              <a:cs typeface="Inter"/>
              <a:sym typeface="Inter"/>
            </a:endParaRPr>
          </a:p>
        </p:txBody>
      </p:sp>
      <p:sp>
        <p:nvSpPr>
          <p:cNvPr id="4539" name="Google Shape;4539;p60"/>
          <p:cNvSpPr txBox="1"/>
          <p:nvPr/>
        </p:nvSpPr>
        <p:spPr>
          <a:xfrm>
            <a:off x="10104300" y="2529964"/>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4540" name="Google Shape;4540;p60"/>
          <p:cNvSpPr/>
          <p:nvPr/>
        </p:nvSpPr>
        <p:spPr>
          <a:xfrm>
            <a:off x="9329534" y="2301426"/>
            <a:ext cx="443116" cy="4431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41" name="Google Shape;4541;p60"/>
          <p:cNvSpPr/>
          <p:nvPr/>
        </p:nvSpPr>
        <p:spPr>
          <a:xfrm>
            <a:off x="9464102" y="2437624"/>
            <a:ext cx="173981" cy="170719"/>
          </a:xfrm>
          <a:custGeom>
            <a:rect b="b" l="l" r="r" t="t"/>
            <a:pathLst>
              <a:path extrusionOk="0" h="157" w="160">
                <a:moveTo>
                  <a:pt x="159" y="50"/>
                </a:moveTo>
                <a:cubicBezTo>
                  <a:pt x="133" y="3"/>
                  <a:pt x="133" y="3"/>
                  <a:pt x="133" y="3"/>
                </a:cubicBezTo>
                <a:cubicBezTo>
                  <a:pt x="131" y="2"/>
                  <a:pt x="129" y="0"/>
                  <a:pt x="129" y="0"/>
                </a:cubicBezTo>
                <a:cubicBezTo>
                  <a:pt x="31" y="0"/>
                  <a:pt x="31" y="0"/>
                  <a:pt x="31" y="0"/>
                </a:cubicBezTo>
                <a:cubicBezTo>
                  <a:pt x="29" y="0"/>
                  <a:pt x="27" y="2"/>
                  <a:pt x="27" y="3"/>
                </a:cubicBezTo>
                <a:cubicBezTo>
                  <a:pt x="0" y="50"/>
                  <a:pt x="0" y="50"/>
                  <a:pt x="0" y="50"/>
                </a:cubicBezTo>
                <a:cubicBezTo>
                  <a:pt x="0" y="50"/>
                  <a:pt x="0" y="50"/>
                  <a:pt x="0" y="50"/>
                </a:cubicBezTo>
                <a:cubicBezTo>
                  <a:pt x="0" y="50"/>
                  <a:pt x="0" y="50"/>
                  <a:pt x="0" y="50"/>
                </a:cubicBezTo>
                <a:cubicBezTo>
                  <a:pt x="0" y="50"/>
                  <a:pt x="0" y="50"/>
                  <a:pt x="0" y="50"/>
                </a:cubicBezTo>
                <a:cubicBezTo>
                  <a:pt x="0" y="52"/>
                  <a:pt x="0" y="52"/>
                  <a:pt x="0" y="52"/>
                </a:cubicBezTo>
                <a:cubicBezTo>
                  <a:pt x="0" y="52"/>
                  <a:pt x="0" y="52"/>
                  <a:pt x="0" y="52"/>
                </a:cubicBezTo>
                <a:cubicBezTo>
                  <a:pt x="0" y="52"/>
                  <a:pt x="0" y="52"/>
                  <a:pt x="0" y="52"/>
                </a:cubicBezTo>
                <a:cubicBezTo>
                  <a:pt x="0" y="54"/>
                  <a:pt x="0" y="54"/>
                  <a:pt x="0" y="54"/>
                </a:cubicBezTo>
                <a:cubicBezTo>
                  <a:pt x="0" y="54"/>
                  <a:pt x="0" y="54"/>
                  <a:pt x="0" y="54"/>
                </a:cubicBezTo>
                <a:cubicBezTo>
                  <a:pt x="0" y="54"/>
                  <a:pt x="0" y="54"/>
                  <a:pt x="0" y="54"/>
                </a:cubicBezTo>
                <a:cubicBezTo>
                  <a:pt x="0" y="54"/>
                  <a:pt x="0" y="54"/>
                  <a:pt x="0" y="54"/>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8" y="155"/>
                  <a:pt x="78" y="157"/>
                  <a:pt x="78" y="157"/>
                </a:cubicBezTo>
                <a:cubicBezTo>
                  <a:pt x="78" y="157"/>
                  <a:pt x="78"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2" y="157"/>
                  <a:pt x="82" y="157"/>
                  <a:pt x="82" y="157"/>
                </a:cubicBezTo>
                <a:cubicBezTo>
                  <a:pt x="82" y="157"/>
                  <a:pt x="82" y="157"/>
                  <a:pt x="82" y="155"/>
                </a:cubicBezTo>
                <a:cubicBezTo>
                  <a:pt x="82" y="155"/>
                  <a:pt x="82" y="155"/>
                  <a:pt x="82" y="155"/>
                </a:cubicBezTo>
                <a:cubicBezTo>
                  <a:pt x="82" y="155"/>
                  <a:pt x="82" y="155"/>
                  <a:pt x="82" y="155"/>
                </a:cubicBezTo>
                <a:cubicBezTo>
                  <a:pt x="82" y="155"/>
                  <a:pt x="82" y="155"/>
                  <a:pt x="82" y="155"/>
                </a:cubicBezTo>
                <a:cubicBezTo>
                  <a:pt x="82" y="155"/>
                  <a:pt x="82" y="155"/>
                  <a:pt x="84" y="155"/>
                </a:cubicBezTo>
                <a:cubicBezTo>
                  <a:pt x="84" y="155"/>
                  <a:pt x="84" y="155"/>
                  <a:pt x="84" y="155"/>
                </a:cubicBezTo>
                <a:cubicBezTo>
                  <a:pt x="84" y="155"/>
                  <a:pt x="84" y="155"/>
                  <a:pt x="84" y="155"/>
                </a:cubicBezTo>
                <a:cubicBezTo>
                  <a:pt x="159" y="54"/>
                  <a:pt x="159" y="54"/>
                  <a:pt x="159" y="54"/>
                </a:cubicBezTo>
                <a:cubicBezTo>
                  <a:pt x="160" y="54"/>
                  <a:pt x="160" y="52"/>
                  <a:pt x="159" y="50"/>
                </a:cubicBezTo>
                <a:close/>
                <a:moveTo>
                  <a:pt x="89" y="9"/>
                </a:moveTo>
                <a:cubicBezTo>
                  <a:pt x="104" y="46"/>
                  <a:pt x="104" y="46"/>
                  <a:pt x="104" y="46"/>
                </a:cubicBezTo>
                <a:cubicBezTo>
                  <a:pt x="56" y="46"/>
                  <a:pt x="56" y="46"/>
                  <a:pt x="56" y="46"/>
                </a:cubicBezTo>
                <a:cubicBezTo>
                  <a:pt x="71" y="9"/>
                  <a:pt x="71" y="9"/>
                  <a:pt x="71" y="9"/>
                </a:cubicBezTo>
                <a:cubicBezTo>
                  <a:pt x="89" y="9"/>
                  <a:pt x="89" y="9"/>
                  <a:pt x="89" y="9"/>
                </a:cubicBezTo>
                <a:cubicBezTo>
                  <a:pt x="89" y="9"/>
                  <a:pt x="89" y="9"/>
                  <a:pt x="89" y="9"/>
                </a:cubicBezTo>
                <a:close/>
                <a:moveTo>
                  <a:pt x="33" y="9"/>
                </a:moveTo>
                <a:cubicBezTo>
                  <a:pt x="60" y="9"/>
                  <a:pt x="60" y="9"/>
                  <a:pt x="60" y="9"/>
                </a:cubicBezTo>
                <a:cubicBezTo>
                  <a:pt x="47" y="46"/>
                  <a:pt x="47" y="46"/>
                  <a:pt x="47" y="46"/>
                </a:cubicBezTo>
                <a:cubicBezTo>
                  <a:pt x="11" y="46"/>
                  <a:pt x="11" y="46"/>
                  <a:pt x="11" y="46"/>
                </a:cubicBezTo>
                <a:cubicBezTo>
                  <a:pt x="33" y="9"/>
                  <a:pt x="33" y="9"/>
                  <a:pt x="33" y="9"/>
                </a:cubicBezTo>
                <a:cubicBezTo>
                  <a:pt x="33" y="9"/>
                  <a:pt x="33" y="9"/>
                  <a:pt x="33" y="9"/>
                </a:cubicBezTo>
                <a:close/>
                <a:moveTo>
                  <a:pt x="13" y="56"/>
                </a:moveTo>
                <a:cubicBezTo>
                  <a:pt x="46" y="56"/>
                  <a:pt x="46" y="56"/>
                  <a:pt x="46" y="56"/>
                </a:cubicBezTo>
                <a:cubicBezTo>
                  <a:pt x="67" y="130"/>
                  <a:pt x="67" y="130"/>
                  <a:pt x="67" y="130"/>
                </a:cubicBezTo>
                <a:cubicBezTo>
                  <a:pt x="13" y="56"/>
                  <a:pt x="13" y="56"/>
                  <a:pt x="13" y="56"/>
                </a:cubicBezTo>
                <a:cubicBezTo>
                  <a:pt x="13" y="56"/>
                  <a:pt x="13" y="56"/>
                  <a:pt x="13" y="56"/>
                </a:cubicBezTo>
                <a:close/>
                <a:moveTo>
                  <a:pt x="80" y="135"/>
                </a:moveTo>
                <a:cubicBezTo>
                  <a:pt x="56" y="56"/>
                  <a:pt x="56" y="56"/>
                  <a:pt x="56" y="56"/>
                </a:cubicBezTo>
                <a:cubicBezTo>
                  <a:pt x="104" y="56"/>
                  <a:pt x="104" y="56"/>
                  <a:pt x="104" y="56"/>
                </a:cubicBezTo>
                <a:cubicBezTo>
                  <a:pt x="80" y="135"/>
                  <a:pt x="80" y="135"/>
                  <a:pt x="80" y="135"/>
                </a:cubicBezTo>
                <a:cubicBezTo>
                  <a:pt x="80" y="135"/>
                  <a:pt x="80" y="135"/>
                  <a:pt x="80" y="135"/>
                </a:cubicBezTo>
                <a:close/>
                <a:moveTo>
                  <a:pt x="91" y="130"/>
                </a:moveTo>
                <a:cubicBezTo>
                  <a:pt x="113" y="56"/>
                  <a:pt x="113" y="56"/>
                  <a:pt x="113" y="56"/>
                </a:cubicBezTo>
                <a:cubicBezTo>
                  <a:pt x="146" y="56"/>
                  <a:pt x="146" y="56"/>
                  <a:pt x="146" y="56"/>
                </a:cubicBezTo>
                <a:cubicBezTo>
                  <a:pt x="91" y="130"/>
                  <a:pt x="91" y="130"/>
                  <a:pt x="91" y="130"/>
                </a:cubicBezTo>
                <a:cubicBezTo>
                  <a:pt x="91" y="130"/>
                  <a:pt x="91" y="130"/>
                  <a:pt x="91" y="130"/>
                </a:cubicBezTo>
                <a:close/>
                <a:moveTo>
                  <a:pt x="113" y="46"/>
                </a:moveTo>
                <a:cubicBezTo>
                  <a:pt x="98" y="9"/>
                  <a:pt x="98" y="9"/>
                  <a:pt x="98" y="9"/>
                </a:cubicBezTo>
                <a:cubicBezTo>
                  <a:pt x="126" y="9"/>
                  <a:pt x="126" y="9"/>
                  <a:pt x="126" y="9"/>
                </a:cubicBezTo>
                <a:cubicBezTo>
                  <a:pt x="148" y="46"/>
                  <a:pt x="148" y="46"/>
                  <a:pt x="148" y="46"/>
                </a:cubicBezTo>
                <a:cubicBezTo>
                  <a:pt x="113" y="46"/>
                  <a:pt x="113" y="46"/>
                  <a:pt x="113" y="46"/>
                </a:cubicBezTo>
                <a:cubicBezTo>
                  <a:pt x="113" y="46"/>
                  <a:pt x="113" y="46"/>
                  <a:pt x="113" y="46"/>
                </a:cubicBezTo>
                <a:close/>
                <a:moveTo>
                  <a:pt x="113" y="46"/>
                </a:moveTo>
                <a:cubicBezTo>
                  <a:pt x="113" y="46"/>
                  <a:pt x="113" y="46"/>
                  <a:pt x="113" y="46"/>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42" name="Google Shape;4542;p60"/>
          <p:cNvSpPr txBox="1"/>
          <p:nvPr/>
        </p:nvSpPr>
        <p:spPr>
          <a:xfrm>
            <a:off x="10100128" y="3679097"/>
            <a:ext cx="1948997"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Key Element #01</a:t>
            </a:r>
            <a:endParaRPr sz="2000">
              <a:solidFill>
                <a:schemeClr val="dk1"/>
              </a:solidFill>
              <a:latin typeface="Inter"/>
              <a:ea typeface="Inter"/>
              <a:cs typeface="Inter"/>
              <a:sym typeface="Inter"/>
            </a:endParaRPr>
          </a:p>
        </p:txBody>
      </p:sp>
      <p:sp>
        <p:nvSpPr>
          <p:cNvPr id="4543" name="Google Shape;4543;p60"/>
          <p:cNvSpPr txBox="1"/>
          <p:nvPr/>
        </p:nvSpPr>
        <p:spPr>
          <a:xfrm>
            <a:off x="10104300" y="4005338"/>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4544" name="Google Shape;4544;p60"/>
          <p:cNvSpPr/>
          <p:nvPr/>
        </p:nvSpPr>
        <p:spPr>
          <a:xfrm>
            <a:off x="9329534" y="3764822"/>
            <a:ext cx="443116" cy="44311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45" name="Google Shape;4545;p60"/>
          <p:cNvSpPr/>
          <p:nvPr/>
        </p:nvSpPr>
        <p:spPr>
          <a:xfrm>
            <a:off x="9459939" y="3892891"/>
            <a:ext cx="182306" cy="186980"/>
          </a:xfrm>
          <a:custGeom>
            <a:rect b="b" l="l" r="r" t="t"/>
            <a:pathLst>
              <a:path extrusionOk="0" h="160" w="156">
                <a:moveTo>
                  <a:pt x="93" y="45"/>
                </a:moveTo>
                <a:cubicBezTo>
                  <a:pt x="94" y="46"/>
                  <a:pt x="96" y="46"/>
                  <a:pt x="97" y="46"/>
                </a:cubicBezTo>
                <a:cubicBezTo>
                  <a:pt x="98" y="46"/>
                  <a:pt x="99" y="46"/>
                  <a:pt x="100" y="45"/>
                </a:cubicBezTo>
                <a:cubicBezTo>
                  <a:pt x="102" y="43"/>
                  <a:pt x="102" y="40"/>
                  <a:pt x="100" y="38"/>
                </a:cubicBezTo>
                <a:cubicBezTo>
                  <a:pt x="99" y="37"/>
                  <a:pt x="97" y="35"/>
                  <a:pt x="97" y="32"/>
                </a:cubicBezTo>
                <a:cubicBezTo>
                  <a:pt x="97" y="29"/>
                  <a:pt x="99" y="27"/>
                  <a:pt x="100" y="26"/>
                </a:cubicBezTo>
                <a:cubicBezTo>
                  <a:pt x="101" y="25"/>
                  <a:pt x="106" y="20"/>
                  <a:pt x="106" y="13"/>
                </a:cubicBezTo>
                <a:cubicBezTo>
                  <a:pt x="106" y="6"/>
                  <a:pt x="101" y="1"/>
                  <a:pt x="100" y="0"/>
                </a:cubicBezTo>
                <a:cubicBezTo>
                  <a:pt x="97" y="4"/>
                  <a:pt x="97" y="4"/>
                  <a:pt x="97" y="4"/>
                </a:cubicBezTo>
                <a:cubicBezTo>
                  <a:pt x="93" y="7"/>
                  <a:pt x="93" y="7"/>
                  <a:pt x="93" y="7"/>
                </a:cubicBezTo>
                <a:cubicBezTo>
                  <a:pt x="94" y="8"/>
                  <a:pt x="97" y="11"/>
                  <a:pt x="97" y="13"/>
                </a:cubicBezTo>
                <a:cubicBezTo>
                  <a:pt x="97" y="16"/>
                  <a:pt x="94" y="18"/>
                  <a:pt x="93" y="19"/>
                </a:cubicBezTo>
                <a:cubicBezTo>
                  <a:pt x="93" y="20"/>
                  <a:pt x="87" y="25"/>
                  <a:pt x="87" y="32"/>
                </a:cubicBezTo>
                <a:cubicBezTo>
                  <a:pt x="87" y="39"/>
                  <a:pt x="93" y="44"/>
                  <a:pt x="93" y="45"/>
                </a:cubicBezTo>
                <a:close/>
                <a:moveTo>
                  <a:pt x="65" y="45"/>
                </a:moveTo>
                <a:cubicBezTo>
                  <a:pt x="66" y="46"/>
                  <a:pt x="67" y="46"/>
                  <a:pt x="69" y="46"/>
                </a:cubicBezTo>
                <a:cubicBezTo>
                  <a:pt x="70" y="46"/>
                  <a:pt x="71" y="46"/>
                  <a:pt x="72" y="45"/>
                </a:cubicBezTo>
                <a:cubicBezTo>
                  <a:pt x="74" y="43"/>
                  <a:pt x="74" y="40"/>
                  <a:pt x="72" y="38"/>
                </a:cubicBezTo>
                <a:cubicBezTo>
                  <a:pt x="71" y="37"/>
                  <a:pt x="68" y="35"/>
                  <a:pt x="68" y="32"/>
                </a:cubicBezTo>
                <a:cubicBezTo>
                  <a:pt x="68" y="29"/>
                  <a:pt x="71" y="27"/>
                  <a:pt x="72" y="26"/>
                </a:cubicBezTo>
                <a:cubicBezTo>
                  <a:pt x="72" y="25"/>
                  <a:pt x="78" y="20"/>
                  <a:pt x="78" y="13"/>
                </a:cubicBezTo>
                <a:cubicBezTo>
                  <a:pt x="78" y="6"/>
                  <a:pt x="72" y="1"/>
                  <a:pt x="72" y="0"/>
                </a:cubicBezTo>
                <a:cubicBezTo>
                  <a:pt x="68" y="4"/>
                  <a:pt x="68" y="4"/>
                  <a:pt x="68" y="4"/>
                </a:cubicBezTo>
                <a:cubicBezTo>
                  <a:pt x="65" y="7"/>
                  <a:pt x="65" y="7"/>
                  <a:pt x="65" y="7"/>
                </a:cubicBezTo>
                <a:cubicBezTo>
                  <a:pt x="66" y="8"/>
                  <a:pt x="68" y="11"/>
                  <a:pt x="68" y="13"/>
                </a:cubicBezTo>
                <a:cubicBezTo>
                  <a:pt x="68" y="16"/>
                  <a:pt x="66" y="18"/>
                  <a:pt x="65" y="19"/>
                </a:cubicBezTo>
                <a:cubicBezTo>
                  <a:pt x="65" y="20"/>
                  <a:pt x="59" y="25"/>
                  <a:pt x="59" y="32"/>
                </a:cubicBezTo>
                <a:cubicBezTo>
                  <a:pt x="59" y="39"/>
                  <a:pt x="65" y="44"/>
                  <a:pt x="65" y="45"/>
                </a:cubicBezTo>
                <a:close/>
                <a:moveTo>
                  <a:pt x="37" y="45"/>
                </a:moveTo>
                <a:cubicBezTo>
                  <a:pt x="38" y="46"/>
                  <a:pt x="39" y="46"/>
                  <a:pt x="40" y="46"/>
                </a:cubicBezTo>
                <a:cubicBezTo>
                  <a:pt x="41" y="46"/>
                  <a:pt x="43" y="46"/>
                  <a:pt x="44" y="45"/>
                </a:cubicBezTo>
                <a:cubicBezTo>
                  <a:pt x="45" y="43"/>
                  <a:pt x="45" y="40"/>
                  <a:pt x="43" y="38"/>
                </a:cubicBezTo>
                <a:cubicBezTo>
                  <a:pt x="42" y="37"/>
                  <a:pt x="40" y="35"/>
                  <a:pt x="40" y="32"/>
                </a:cubicBezTo>
                <a:cubicBezTo>
                  <a:pt x="40" y="29"/>
                  <a:pt x="42" y="27"/>
                  <a:pt x="43" y="26"/>
                </a:cubicBezTo>
                <a:cubicBezTo>
                  <a:pt x="44" y="25"/>
                  <a:pt x="49" y="20"/>
                  <a:pt x="49" y="13"/>
                </a:cubicBezTo>
                <a:cubicBezTo>
                  <a:pt x="49" y="6"/>
                  <a:pt x="44" y="1"/>
                  <a:pt x="43" y="0"/>
                </a:cubicBezTo>
                <a:cubicBezTo>
                  <a:pt x="40" y="4"/>
                  <a:pt x="40" y="4"/>
                  <a:pt x="40" y="4"/>
                </a:cubicBezTo>
                <a:cubicBezTo>
                  <a:pt x="37" y="7"/>
                  <a:pt x="37" y="7"/>
                  <a:pt x="37" y="7"/>
                </a:cubicBezTo>
                <a:cubicBezTo>
                  <a:pt x="38" y="8"/>
                  <a:pt x="40" y="11"/>
                  <a:pt x="40" y="13"/>
                </a:cubicBezTo>
                <a:cubicBezTo>
                  <a:pt x="40" y="16"/>
                  <a:pt x="38" y="18"/>
                  <a:pt x="37" y="19"/>
                </a:cubicBezTo>
                <a:cubicBezTo>
                  <a:pt x="36" y="20"/>
                  <a:pt x="31" y="25"/>
                  <a:pt x="31" y="32"/>
                </a:cubicBezTo>
                <a:cubicBezTo>
                  <a:pt x="31" y="39"/>
                  <a:pt x="36" y="44"/>
                  <a:pt x="37" y="45"/>
                </a:cubicBezTo>
                <a:close/>
                <a:moveTo>
                  <a:pt x="150" y="71"/>
                </a:moveTo>
                <a:cubicBezTo>
                  <a:pt x="146" y="67"/>
                  <a:pt x="142" y="65"/>
                  <a:pt x="136" y="65"/>
                </a:cubicBezTo>
                <a:cubicBezTo>
                  <a:pt x="135" y="65"/>
                  <a:pt x="133" y="65"/>
                  <a:pt x="132" y="66"/>
                </a:cubicBezTo>
                <a:cubicBezTo>
                  <a:pt x="132" y="64"/>
                  <a:pt x="132" y="62"/>
                  <a:pt x="132" y="61"/>
                </a:cubicBezTo>
                <a:cubicBezTo>
                  <a:pt x="132" y="58"/>
                  <a:pt x="130" y="56"/>
                  <a:pt x="127" y="56"/>
                </a:cubicBezTo>
                <a:cubicBezTo>
                  <a:pt x="5" y="56"/>
                  <a:pt x="5" y="56"/>
                  <a:pt x="5" y="56"/>
                </a:cubicBezTo>
                <a:cubicBezTo>
                  <a:pt x="2" y="56"/>
                  <a:pt x="0" y="58"/>
                  <a:pt x="0" y="61"/>
                </a:cubicBezTo>
                <a:cubicBezTo>
                  <a:pt x="0" y="89"/>
                  <a:pt x="9" y="115"/>
                  <a:pt x="25" y="132"/>
                </a:cubicBezTo>
                <a:cubicBezTo>
                  <a:pt x="5" y="132"/>
                  <a:pt x="5" y="132"/>
                  <a:pt x="5" y="132"/>
                </a:cubicBezTo>
                <a:cubicBezTo>
                  <a:pt x="2" y="132"/>
                  <a:pt x="0" y="134"/>
                  <a:pt x="0" y="136"/>
                </a:cubicBezTo>
                <a:cubicBezTo>
                  <a:pt x="0" y="139"/>
                  <a:pt x="2" y="141"/>
                  <a:pt x="5" y="141"/>
                </a:cubicBezTo>
                <a:cubicBezTo>
                  <a:pt x="11" y="141"/>
                  <a:pt x="11" y="141"/>
                  <a:pt x="11" y="141"/>
                </a:cubicBezTo>
                <a:cubicBezTo>
                  <a:pt x="17" y="152"/>
                  <a:pt x="17" y="152"/>
                  <a:pt x="17" y="152"/>
                </a:cubicBezTo>
                <a:cubicBezTo>
                  <a:pt x="17" y="152"/>
                  <a:pt x="17" y="152"/>
                  <a:pt x="17" y="152"/>
                </a:cubicBezTo>
                <a:cubicBezTo>
                  <a:pt x="19" y="157"/>
                  <a:pt x="24" y="160"/>
                  <a:pt x="29" y="160"/>
                </a:cubicBezTo>
                <a:cubicBezTo>
                  <a:pt x="29" y="160"/>
                  <a:pt x="29" y="160"/>
                  <a:pt x="29" y="160"/>
                </a:cubicBezTo>
                <a:cubicBezTo>
                  <a:pt x="103" y="160"/>
                  <a:pt x="103" y="160"/>
                  <a:pt x="103" y="160"/>
                </a:cubicBezTo>
                <a:cubicBezTo>
                  <a:pt x="103" y="160"/>
                  <a:pt x="103" y="160"/>
                  <a:pt x="103" y="160"/>
                </a:cubicBezTo>
                <a:cubicBezTo>
                  <a:pt x="108" y="160"/>
                  <a:pt x="113" y="157"/>
                  <a:pt x="115" y="152"/>
                </a:cubicBezTo>
                <a:cubicBezTo>
                  <a:pt x="115" y="152"/>
                  <a:pt x="115" y="152"/>
                  <a:pt x="115" y="152"/>
                </a:cubicBezTo>
                <a:cubicBezTo>
                  <a:pt x="121" y="141"/>
                  <a:pt x="121" y="141"/>
                  <a:pt x="121" y="141"/>
                </a:cubicBezTo>
                <a:cubicBezTo>
                  <a:pt x="127" y="141"/>
                  <a:pt x="127" y="141"/>
                  <a:pt x="127" y="141"/>
                </a:cubicBezTo>
                <a:cubicBezTo>
                  <a:pt x="130" y="141"/>
                  <a:pt x="132" y="139"/>
                  <a:pt x="132" y="136"/>
                </a:cubicBezTo>
                <a:cubicBezTo>
                  <a:pt x="132" y="134"/>
                  <a:pt x="130" y="132"/>
                  <a:pt x="127" y="132"/>
                </a:cubicBezTo>
                <a:cubicBezTo>
                  <a:pt x="106" y="132"/>
                  <a:pt x="106" y="132"/>
                  <a:pt x="106" y="132"/>
                </a:cubicBezTo>
                <a:cubicBezTo>
                  <a:pt x="109" y="129"/>
                  <a:pt x="111" y="126"/>
                  <a:pt x="114" y="123"/>
                </a:cubicBezTo>
                <a:cubicBezTo>
                  <a:pt x="115" y="123"/>
                  <a:pt x="116" y="123"/>
                  <a:pt x="117" y="123"/>
                </a:cubicBezTo>
                <a:cubicBezTo>
                  <a:pt x="126" y="123"/>
                  <a:pt x="136" y="119"/>
                  <a:pt x="143" y="111"/>
                </a:cubicBezTo>
                <a:cubicBezTo>
                  <a:pt x="149" y="105"/>
                  <a:pt x="153" y="98"/>
                  <a:pt x="155" y="90"/>
                </a:cubicBezTo>
                <a:cubicBezTo>
                  <a:pt x="156" y="82"/>
                  <a:pt x="155" y="76"/>
                  <a:pt x="150" y="71"/>
                </a:cubicBezTo>
                <a:close/>
                <a:moveTo>
                  <a:pt x="110" y="141"/>
                </a:moveTo>
                <a:cubicBezTo>
                  <a:pt x="107" y="148"/>
                  <a:pt x="107" y="148"/>
                  <a:pt x="107" y="148"/>
                </a:cubicBezTo>
                <a:cubicBezTo>
                  <a:pt x="106" y="150"/>
                  <a:pt x="104" y="151"/>
                  <a:pt x="103" y="151"/>
                </a:cubicBezTo>
                <a:cubicBezTo>
                  <a:pt x="29" y="151"/>
                  <a:pt x="29" y="151"/>
                  <a:pt x="29" y="151"/>
                </a:cubicBezTo>
                <a:cubicBezTo>
                  <a:pt x="28" y="151"/>
                  <a:pt x="26" y="150"/>
                  <a:pt x="25" y="148"/>
                </a:cubicBezTo>
                <a:cubicBezTo>
                  <a:pt x="22" y="141"/>
                  <a:pt x="22" y="141"/>
                  <a:pt x="22" y="141"/>
                </a:cubicBezTo>
                <a:lnTo>
                  <a:pt x="110" y="141"/>
                </a:lnTo>
                <a:close/>
                <a:moveTo>
                  <a:pt x="108" y="114"/>
                </a:moveTo>
                <a:cubicBezTo>
                  <a:pt x="108" y="115"/>
                  <a:pt x="107" y="115"/>
                  <a:pt x="107" y="115"/>
                </a:cubicBezTo>
                <a:cubicBezTo>
                  <a:pt x="103" y="122"/>
                  <a:pt x="98" y="127"/>
                  <a:pt x="92" y="132"/>
                </a:cubicBezTo>
                <a:cubicBezTo>
                  <a:pt x="39" y="132"/>
                  <a:pt x="39" y="132"/>
                  <a:pt x="39" y="132"/>
                </a:cubicBezTo>
                <a:cubicBezTo>
                  <a:pt x="22" y="118"/>
                  <a:pt x="11" y="93"/>
                  <a:pt x="9" y="65"/>
                </a:cubicBezTo>
                <a:cubicBezTo>
                  <a:pt x="122" y="65"/>
                  <a:pt x="122" y="65"/>
                  <a:pt x="122" y="65"/>
                </a:cubicBezTo>
                <a:cubicBezTo>
                  <a:pt x="122" y="84"/>
                  <a:pt x="116" y="101"/>
                  <a:pt x="108" y="114"/>
                </a:cubicBezTo>
                <a:close/>
                <a:moveTo>
                  <a:pt x="146" y="89"/>
                </a:moveTo>
                <a:cubicBezTo>
                  <a:pt x="145" y="94"/>
                  <a:pt x="141" y="99"/>
                  <a:pt x="137" y="104"/>
                </a:cubicBezTo>
                <a:cubicBezTo>
                  <a:pt x="131" y="110"/>
                  <a:pt x="125" y="113"/>
                  <a:pt x="119" y="113"/>
                </a:cubicBezTo>
                <a:cubicBezTo>
                  <a:pt x="125" y="102"/>
                  <a:pt x="129" y="89"/>
                  <a:pt x="131" y="75"/>
                </a:cubicBezTo>
                <a:cubicBezTo>
                  <a:pt x="133" y="75"/>
                  <a:pt x="134" y="75"/>
                  <a:pt x="136" y="75"/>
                </a:cubicBezTo>
                <a:cubicBezTo>
                  <a:pt x="139" y="75"/>
                  <a:pt x="142" y="76"/>
                  <a:pt x="143" y="77"/>
                </a:cubicBezTo>
                <a:cubicBezTo>
                  <a:pt x="147" y="81"/>
                  <a:pt x="146" y="86"/>
                  <a:pt x="146" y="8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46" name="Google Shape;4546;p60"/>
          <p:cNvSpPr/>
          <p:nvPr/>
        </p:nvSpPr>
        <p:spPr>
          <a:xfrm>
            <a:off x="9329534" y="5235468"/>
            <a:ext cx="443116" cy="44311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47" name="Google Shape;4547;p60"/>
          <p:cNvSpPr/>
          <p:nvPr/>
        </p:nvSpPr>
        <p:spPr>
          <a:xfrm>
            <a:off x="9464102" y="5374385"/>
            <a:ext cx="173981" cy="165281"/>
          </a:xfrm>
          <a:custGeom>
            <a:rect b="b" l="l" r="r" t="t"/>
            <a:pathLst>
              <a:path extrusionOk="0" h="152" w="160">
                <a:moveTo>
                  <a:pt x="160" y="7"/>
                </a:moveTo>
                <a:cubicBezTo>
                  <a:pt x="160" y="11"/>
                  <a:pt x="158" y="15"/>
                  <a:pt x="153" y="15"/>
                </a:cubicBezTo>
                <a:cubicBezTo>
                  <a:pt x="141" y="15"/>
                  <a:pt x="141" y="15"/>
                  <a:pt x="141" y="15"/>
                </a:cubicBezTo>
                <a:cubicBezTo>
                  <a:pt x="100" y="114"/>
                  <a:pt x="100" y="114"/>
                  <a:pt x="100" y="114"/>
                </a:cubicBezTo>
                <a:cubicBezTo>
                  <a:pt x="17" y="114"/>
                  <a:pt x="17" y="114"/>
                  <a:pt x="17" y="114"/>
                </a:cubicBezTo>
                <a:cubicBezTo>
                  <a:pt x="0" y="44"/>
                  <a:pt x="0" y="44"/>
                  <a:pt x="0" y="44"/>
                </a:cubicBezTo>
                <a:cubicBezTo>
                  <a:pt x="80" y="44"/>
                  <a:pt x="80" y="44"/>
                  <a:pt x="80" y="44"/>
                </a:cubicBezTo>
                <a:cubicBezTo>
                  <a:pt x="83" y="44"/>
                  <a:pt x="86" y="47"/>
                  <a:pt x="86" y="51"/>
                </a:cubicBezTo>
                <a:cubicBezTo>
                  <a:pt x="86" y="54"/>
                  <a:pt x="83" y="57"/>
                  <a:pt x="80" y="57"/>
                </a:cubicBezTo>
                <a:cubicBezTo>
                  <a:pt x="17" y="57"/>
                  <a:pt x="17" y="57"/>
                  <a:pt x="17" y="57"/>
                </a:cubicBezTo>
                <a:cubicBezTo>
                  <a:pt x="27" y="100"/>
                  <a:pt x="27" y="100"/>
                  <a:pt x="27" y="100"/>
                </a:cubicBezTo>
                <a:cubicBezTo>
                  <a:pt x="93" y="100"/>
                  <a:pt x="93" y="100"/>
                  <a:pt x="93" y="100"/>
                </a:cubicBezTo>
                <a:cubicBezTo>
                  <a:pt x="134" y="0"/>
                  <a:pt x="134" y="0"/>
                  <a:pt x="134" y="0"/>
                </a:cubicBezTo>
                <a:cubicBezTo>
                  <a:pt x="153" y="0"/>
                  <a:pt x="153" y="0"/>
                  <a:pt x="153" y="0"/>
                </a:cubicBezTo>
                <a:cubicBezTo>
                  <a:pt x="158" y="0"/>
                  <a:pt x="160" y="4"/>
                  <a:pt x="160" y="7"/>
                </a:cubicBezTo>
                <a:close/>
                <a:moveTo>
                  <a:pt x="55" y="134"/>
                </a:moveTo>
                <a:cubicBezTo>
                  <a:pt x="55" y="145"/>
                  <a:pt x="48" y="152"/>
                  <a:pt x="38" y="152"/>
                </a:cubicBezTo>
                <a:cubicBezTo>
                  <a:pt x="29" y="152"/>
                  <a:pt x="21" y="145"/>
                  <a:pt x="21" y="134"/>
                </a:cubicBezTo>
                <a:cubicBezTo>
                  <a:pt x="21" y="125"/>
                  <a:pt x="29" y="117"/>
                  <a:pt x="38" y="117"/>
                </a:cubicBezTo>
                <a:cubicBezTo>
                  <a:pt x="48" y="117"/>
                  <a:pt x="55" y="125"/>
                  <a:pt x="55" y="134"/>
                </a:cubicBezTo>
                <a:close/>
                <a:moveTo>
                  <a:pt x="46" y="134"/>
                </a:moveTo>
                <a:cubicBezTo>
                  <a:pt x="46" y="130"/>
                  <a:pt x="43" y="125"/>
                  <a:pt x="38" y="125"/>
                </a:cubicBezTo>
                <a:cubicBezTo>
                  <a:pt x="33" y="125"/>
                  <a:pt x="29" y="130"/>
                  <a:pt x="29" y="134"/>
                </a:cubicBezTo>
                <a:cubicBezTo>
                  <a:pt x="29" y="139"/>
                  <a:pt x="33" y="144"/>
                  <a:pt x="38" y="144"/>
                </a:cubicBezTo>
                <a:cubicBezTo>
                  <a:pt x="43" y="144"/>
                  <a:pt x="46" y="139"/>
                  <a:pt x="46" y="134"/>
                </a:cubicBezTo>
                <a:close/>
                <a:moveTo>
                  <a:pt x="99" y="134"/>
                </a:moveTo>
                <a:cubicBezTo>
                  <a:pt x="99" y="145"/>
                  <a:pt x="93" y="152"/>
                  <a:pt x="83" y="152"/>
                </a:cubicBezTo>
                <a:cubicBezTo>
                  <a:pt x="74" y="152"/>
                  <a:pt x="66" y="145"/>
                  <a:pt x="66" y="134"/>
                </a:cubicBezTo>
                <a:cubicBezTo>
                  <a:pt x="66" y="125"/>
                  <a:pt x="74" y="117"/>
                  <a:pt x="83" y="117"/>
                </a:cubicBezTo>
                <a:cubicBezTo>
                  <a:pt x="93" y="117"/>
                  <a:pt x="99" y="125"/>
                  <a:pt x="99" y="134"/>
                </a:cubicBezTo>
                <a:close/>
                <a:moveTo>
                  <a:pt x="92" y="134"/>
                </a:moveTo>
                <a:cubicBezTo>
                  <a:pt x="92" y="130"/>
                  <a:pt x="87" y="125"/>
                  <a:pt x="83" y="125"/>
                </a:cubicBezTo>
                <a:cubicBezTo>
                  <a:pt x="78" y="125"/>
                  <a:pt x="74" y="130"/>
                  <a:pt x="74" y="134"/>
                </a:cubicBezTo>
                <a:cubicBezTo>
                  <a:pt x="74" y="139"/>
                  <a:pt x="78" y="144"/>
                  <a:pt x="83" y="144"/>
                </a:cubicBezTo>
                <a:cubicBezTo>
                  <a:pt x="87" y="144"/>
                  <a:pt x="92" y="139"/>
                  <a:pt x="92" y="134"/>
                </a:cubicBezTo>
                <a:close/>
                <a:moveTo>
                  <a:pt x="92" y="134"/>
                </a:moveTo>
                <a:cubicBezTo>
                  <a:pt x="92" y="134"/>
                  <a:pt x="92" y="134"/>
                  <a:pt x="92" y="134"/>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48" name="Google Shape;4548;p60"/>
          <p:cNvSpPr txBox="1"/>
          <p:nvPr/>
        </p:nvSpPr>
        <p:spPr>
          <a:xfrm>
            <a:off x="10100128" y="5154471"/>
            <a:ext cx="1948997"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Key Element #01</a:t>
            </a:r>
            <a:endParaRPr sz="2000">
              <a:solidFill>
                <a:schemeClr val="dk1"/>
              </a:solidFill>
              <a:latin typeface="Inter"/>
              <a:ea typeface="Inter"/>
              <a:cs typeface="Inter"/>
              <a:sym typeface="Inter"/>
            </a:endParaRPr>
          </a:p>
        </p:txBody>
      </p:sp>
      <p:sp>
        <p:nvSpPr>
          <p:cNvPr id="4549" name="Google Shape;4549;p60"/>
          <p:cNvSpPr txBox="1"/>
          <p:nvPr/>
        </p:nvSpPr>
        <p:spPr>
          <a:xfrm>
            <a:off x="10104300" y="5480712"/>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4550" name="Google Shape;4550;p60"/>
          <p:cNvSpPr/>
          <p:nvPr/>
        </p:nvSpPr>
        <p:spPr>
          <a:xfrm>
            <a:off x="1141538" y="3577721"/>
            <a:ext cx="98286" cy="1885906"/>
          </a:xfrm>
          <a:prstGeom prst="rect">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51" name="Google Shape;4551;p60"/>
          <p:cNvSpPr/>
          <p:nvPr/>
        </p:nvSpPr>
        <p:spPr>
          <a:xfrm>
            <a:off x="1398296" y="3930145"/>
            <a:ext cx="98286" cy="1533481"/>
          </a:xfrm>
          <a:prstGeom prst="rect">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52" name="Google Shape;4552;p60"/>
          <p:cNvSpPr/>
          <p:nvPr/>
        </p:nvSpPr>
        <p:spPr>
          <a:xfrm>
            <a:off x="1655054" y="3355077"/>
            <a:ext cx="98286" cy="2108550"/>
          </a:xfrm>
          <a:prstGeom prst="rect">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53" name="Google Shape;4553;p60"/>
          <p:cNvSpPr/>
          <p:nvPr/>
        </p:nvSpPr>
        <p:spPr>
          <a:xfrm>
            <a:off x="1911812" y="3468183"/>
            <a:ext cx="98286" cy="1995443"/>
          </a:xfrm>
          <a:prstGeom prst="rect">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54" name="Google Shape;4554;p60"/>
          <p:cNvSpPr/>
          <p:nvPr/>
        </p:nvSpPr>
        <p:spPr>
          <a:xfrm>
            <a:off x="2168570" y="3742028"/>
            <a:ext cx="98286" cy="1721598"/>
          </a:xfrm>
          <a:prstGeom prst="rect">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55" name="Google Shape;4555;p60"/>
          <p:cNvSpPr/>
          <p:nvPr/>
        </p:nvSpPr>
        <p:spPr>
          <a:xfrm>
            <a:off x="2425328" y="3863471"/>
            <a:ext cx="98286" cy="1600155"/>
          </a:xfrm>
          <a:prstGeom prst="rect">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56" name="Google Shape;4556;p60"/>
          <p:cNvSpPr/>
          <p:nvPr/>
        </p:nvSpPr>
        <p:spPr>
          <a:xfrm>
            <a:off x="2682086" y="3418177"/>
            <a:ext cx="98286" cy="2045449"/>
          </a:xfrm>
          <a:prstGeom prst="rect">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57" name="Google Shape;4557;p60"/>
          <p:cNvSpPr/>
          <p:nvPr/>
        </p:nvSpPr>
        <p:spPr>
          <a:xfrm>
            <a:off x="2938844" y="3949195"/>
            <a:ext cx="98286" cy="1514431"/>
          </a:xfrm>
          <a:prstGeom prst="rect">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58" name="Google Shape;4558;p60"/>
          <p:cNvSpPr/>
          <p:nvPr/>
        </p:nvSpPr>
        <p:spPr>
          <a:xfrm>
            <a:off x="3195602" y="3627727"/>
            <a:ext cx="98286" cy="1835899"/>
          </a:xfrm>
          <a:prstGeom prst="rect">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59" name="Google Shape;4559;p60"/>
          <p:cNvSpPr/>
          <p:nvPr/>
        </p:nvSpPr>
        <p:spPr>
          <a:xfrm>
            <a:off x="3452362" y="4239709"/>
            <a:ext cx="98286" cy="1223917"/>
          </a:xfrm>
          <a:prstGeom prst="rect">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4560" name="Google Shape;4560;p60"/>
          <p:cNvCxnSpPr/>
          <p:nvPr/>
        </p:nvCxnSpPr>
        <p:spPr>
          <a:xfrm>
            <a:off x="875155" y="3343565"/>
            <a:ext cx="0" cy="2241550"/>
          </a:xfrm>
          <a:prstGeom prst="straightConnector1">
            <a:avLst/>
          </a:prstGeom>
          <a:noFill/>
          <a:ln cap="flat" cmpd="sng" w="9525">
            <a:solidFill>
              <a:srgbClr val="D8D8D8"/>
            </a:solidFill>
            <a:prstDash val="solid"/>
            <a:miter lim="800000"/>
            <a:headEnd len="sm" w="sm" type="none"/>
            <a:tailEnd len="sm" w="sm" type="none"/>
          </a:ln>
        </p:spPr>
      </p:cxnSp>
      <p:cxnSp>
        <p:nvCxnSpPr>
          <p:cNvPr id="4561" name="Google Shape;4561;p60"/>
          <p:cNvCxnSpPr/>
          <p:nvPr/>
        </p:nvCxnSpPr>
        <p:spPr>
          <a:xfrm>
            <a:off x="875155" y="5585115"/>
            <a:ext cx="2838450" cy="0"/>
          </a:xfrm>
          <a:prstGeom prst="straightConnector1">
            <a:avLst/>
          </a:prstGeom>
          <a:noFill/>
          <a:ln cap="flat" cmpd="sng" w="9525">
            <a:solidFill>
              <a:srgbClr val="D8D8D8"/>
            </a:solidFill>
            <a:prstDash val="solid"/>
            <a:miter lim="800000"/>
            <a:headEnd len="sm" w="sm" type="none"/>
            <a:tailEnd len="sm" w="sm" type="none"/>
          </a:ln>
        </p:spPr>
      </p:cxnSp>
      <p:sp>
        <p:nvSpPr>
          <p:cNvPr id="4562" name="Google Shape;4562;p60"/>
          <p:cNvSpPr txBox="1"/>
          <p:nvPr/>
        </p:nvSpPr>
        <p:spPr>
          <a:xfrm>
            <a:off x="492676" y="3537174"/>
            <a:ext cx="194483"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1</a:t>
            </a:r>
            <a:endParaRPr sz="1050">
              <a:solidFill>
                <a:schemeClr val="dk1"/>
              </a:solidFill>
              <a:latin typeface="Inter"/>
              <a:ea typeface="Inter"/>
              <a:cs typeface="Inter"/>
              <a:sym typeface="Inter"/>
            </a:endParaRPr>
          </a:p>
        </p:txBody>
      </p:sp>
      <p:sp>
        <p:nvSpPr>
          <p:cNvPr id="4563" name="Google Shape;4563;p60"/>
          <p:cNvSpPr txBox="1"/>
          <p:nvPr/>
        </p:nvSpPr>
        <p:spPr>
          <a:xfrm>
            <a:off x="492676" y="3755950"/>
            <a:ext cx="210970"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2</a:t>
            </a:r>
            <a:endParaRPr sz="1050">
              <a:solidFill>
                <a:schemeClr val="dk1"/>
              </a:solidFill>
              <a:latin typeface="Inter"/>
              <a:ea typeface="Inter"/>
              <a:cs typeface="Inter"/>
              <a:sym typeface="Inter"/>
            </a:endParaRPr>
          </a:p>
        </p:txBody>
      </p:sp>
      <p:sp>
        <p:nvSpPr>
          <p:cNvPr id="4564" name="Google Shape;4564;p60"/>
          <p:cNvSpPr txBox="1"/>
          <p:nvPr/>
        </p:nvSpPr>
        <p:spPr>
          <a:xfrm>
            <a:off x="492676" y="3974726"/>
            <a:ext cx="210970"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3</a:t>
            </a:r>
            <a:endParaRPr sz="1050">
              <a:solidFill>
                <a:schemeClr val="dk1"/>
              </a:solidFill>
              <a:latin typeface="Inter"/>
              <a:ea typeface="Inter"/>
              <a:cs typeface="Inter"/>
              <a:sym typeface="Inter"/>
            </a:endParaRPr>
          </a:p>
        </p:txBody>
      </p:sp>
      <p:sp>
        <p:nvSpPr>
          <p:cNvPr id="4565" name="Google Shape;4565;p60"/>
          <p:cNvSpPr txBox="1"/>
          <p:nvPr/>
        </p:nvSpPr>
        <p:spPr>
          <a:xfrm>
            <a:off x="492676" y="4193502"/>
            <a:ext cx="210970"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4</a:t>
            </a:r>
            <a:endParaRPr sz="1050">
              <a:solidFill>
                <a:schemeClr val="dk1"/>
              </a:solidFill>
              <a:latin typeface="Inter"/>
              <a:ea typeface="Inter"/>
              <a:cs typeface="Inter"/>
              <a:sym typeface="Inter"/>
            </a:endParaRPr>
          </a:p>
        </p:txBody>
      </p:sp>
      <p:sp>
        <p:nvSpPr>
          <p:cNvPr id="4566" name="Google Shape;4566;p60"/>
          <p:cNvSpPr txBox="1"/>
          <p:nvPr/>
        </p:nvSpPr>
        <p:spPr>
          <a:xfrm>
            <a:off x="492676" y="4412278"/>
            <a:ext cx="210970"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5</a:t>
            </a:r>
            <a:endParaRPr sz="1050">
              <a:solidFill>
                <a:schemeClr val="dk1"/>
              </a:solidFill>
              <a:latin typeface="Inter"/>
              <a:ea typeface="Inter"/>
              <a:cs typeface="Inter"/>
              <a:sym typeface="Inter"/>
            </a:endParaRPr>
          </a:p>
        </p:txBody>
      </p:sp>
      <p:sp>
        <p:nvSpPr>
          <p:cNvPr id="4567" name="Google Shape;4567;p60"/>
          <p:cNvSpPr txBox="1"/>
          <p:nvPr/>
        </p:nvSpPr>
        <p:spPr>
          <a:xfrm>
            <a:off x="492676" y="4631054"/>
            <a:ext cx="210970"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6</a:t>
            </a:r>
            <a:endParaRPr sz="1050">
              <a:solidFill>
                <a:schemeClr val="dk1"/>
              </a:solidFill>
              <a:latin typeface="Inter"/>
              <a:ea typeface="Inter"/>
              <a:cs typeface="Inter"/>
              <a:sym typeface="Inter"/>
            </a:endParaRPr>
          </a:p>
        </p:txBody>
      </p:sp>
      <p:sp>
        <p:nvSpPr>
          <p:cNvPr id="4568" name="Google Shape;4568;p60"/>
          <p:cNvSpPr txBox="1"/>
          <p:nvPr/>
        </p:nvSpPr>
        <p:spPr>
          <a:xfrm>
            <a:off x="492676" y="4849830"/>
            <a:ext cx="210970"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7</a:t>
            </a:r>
            <a:endParaRPr sz="1050">
              <a:solidFill>
                <a:schemeClr val="dk1"/>
              </a:solidFill>
              <a:latin typeface="Inter"/>
              <a:ea typeface="Inter"/>
              <a:cs typeface="Inter"/>
              <a:sym typeface="Inter"/>
            </a:endParaRPr>
          </a:p>
        </p:txBody>
      </p:sp>
      <p:sp>
        <p:nvSpPr>
          <p:cNvPr id="4569" name="Google Shape;4569;p60"/>
          <p:cNvSpPr txBox="1"/>
          <p:nvPr/>
        </p:nvSpPr>
        <p:spPr>
          <a:xfrm>
            <a:off x="492676" y="5068606"/>
            <a:ext cx="210970"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8</a:t>
            </a:r>
            <a:endParaRPr sz="1050">
              <a:solidFill>
                <a:schemeClr val="dk1"/>
              </a:solidFill>
              <a:latin typeface="Inter"/>
              <a:ea typeface="Inter"/>
              <a:cs typeface="Inter"/>
              <a:sym typeface="Inter"/>
            </a:endParaRPr>
          </a:p>
        </p:txBody>
      </p:sp>
      <p:sp>
        <p:nvSpPr>
          <p:cNvPr id="4570" name="Google Shape;4570;p60"/>
          <p:cNvSpPr txBox="1"/>
          <p:nvPr/>
        </p:nvSpPr>
        <p:spPr>
          <a:xfrm>
            <a:off x="492676" y="5287382"/>
            <a:ext cx="210970"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9</a:t>
            </a:r>
            <a:endParaRPr sz="1050">
              <a:solidFill>
                <a:schemeClr val="dk1"/>
              </a:solidFill>
              <a:latin typeface="Inter"/>
              <a:ea typeface="Inter"/>
              <a:cs typeface="Inter"/>
              <a:sym typeface="Inter"/>
            </a:endParaRPr>
          </a:p>
        </p:txBody>
      </p:sp>
      <p:sp>
        <p:nvSpPr>
          <p:cNvPr id="4571" name="Google Shape;4571;p60"/>
          <p:cNvSpPr txBox="1"/>
          <p:nvPr/>
        </p:nvSpPr>
        <p:spPr>
          <a:xfrm>
            <a:off x="792825" y="5687327"/>
            <a:ext cx="426927"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2015</a:t>
            </a:r>
            <a:endParaRPr sz="1000">
              <a:solidFill>
                <a:schemeClr val="dk1"/>
              </a:solidFill>
              <a:latin typeface="Inter"/>
              <a:ea typeface="Inter"/>
              <a:cs typeface="Inter"/>
              <a:sym typeface="Inter"/>
            </a:endParaRPr>
          </a:p>
        </p:txBody>
      </p:sp>
      <p:sp>
        <p:nvSpPr>
          <p:cNvPr id="4572" name="Google Shape;4572;p60"/>
          <p:cNvSpPr txBox="1"/>
          <p:nvPr/>
        </p:nvSpPr>
        <p:spPr>
          <a:xfrm>
            <a:off x="1044723" y="5687327"/>
            <a:ext cx="47137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2020</a:t>
            </a:r>
            <a:endParaRPr sz="1000">
              <a:solidFill>
                <a:schemeClr val="dk1"/>
              </a:solidFill>
              <a:latin typeface="Inter"/>
              <a:ea typeface="Inter"/>
              <a:cs typeface="Inter"/>
              <a:sym typeface="Inter"/>
            </a:endParaRPr>
          </a:p>
        </p:txBody>
      </p:sp>
      <p:sp>
        <p:nvSpPr>
          <p:cNvPr id="4573" name="Google Shape;4573;p60"/>
          <p:cNvSpPr txBox="1"/>
          <p:nvPr/>
        </p:nvSpPr>
        <p:spPr>
          <a:xfrm>
            <a:off x="1341073" y="5687327"/>
            <a:ext cx="47137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2021</a:t>
            </a:r>
            <a:endParaRPr sz="1000">
              <a:solidFill>
                <a:schemeClr val="dk1"/>
              </a:solidFill>
              <a:latin typeface="Inter"/>
              <a:ea typeface="Inter"/>
              <a:cs typeface="Inter"/>
              <a:sym typeface="Inter"/>
            </a:endParaRPr>
          </a:p>
        </p:txBody>
      </p:sp>
      <p:sp>
        <p:nvSpPr>
          <p:cNvPr id="4574" name="Google Shape;4574;p60"/>
          <p:cNvSpPr txBox="1"/>
          <p:nvPr/>
        </p:nvSpPr>
        <p:spPr>
          <a:xfrm>
            <a:off x="1637423" y="5687327"/>
            <a:ext cx="47137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2022</a:t>
            </a:r>
            <a:endParaRPr sz="1000">
              <a:solidFill>
                <a:schemeClr val="dk1"/>
              </a:solidFill>
              <a:latin typeface="Inter"/>
              <a:ea typeface="Inter"/>
              <a:cs typeface="Inter"/>
              <a:sym typeface="Inter"/>
            </a:endParaRPr>
          </a:p>
        </p:txBody>
      </p:sp>
      <p:sp>
        <p:nvSpPr>
          <p:cNvPr id="4575" name="Google Shape;4575;p60"/>
          <p:cNvSpPr txBox="1"/>
          <p:nvPr/>
        </p:nvSpPr>
        <p:spPr>
          <a:xfrm>
            <a:off x="1933773" y="5687327"/>
            <a:ext cx="47137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2023</a:t>
            </a:r>
            <a:endParaRPr sz="1000">
              <a:solidFill>
                <a:schemeClr val="dk1"/>
              </a:solidFill>
              <a:latin typeface="Inter"/>
              <a:ea typeface="Inter"/>
              <a:cs typeface="Inter"/>
              <a:sym typeface="Inter"/>
            </a:endParaRPr>
          </a:p>
        </p:txBody>
      </p:sp>
      <p:sp>
        <p:nvSpPr>
          <p:cNvPr id="4576" name="Google Shape;4576;p60"/>
          <p:cNvSpPr txBox="1"/>
          <p:nvPr/>
        </p:nvSpPr>
        <p:spPr>
          <a:xfrm>
            <a:off x="2230123" y="5687327"/>
            <a:ext cx="47137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2024</a:t>
            </a:r>
            <a:endParaRPr sz="1000">
              <a:solidFill>
                <a:schemeClr val="dk1"/>
              </a:solidFill>
              <a:latin typeface="Inter"/>
              <a:ea typeface="Inter"/>
              <a:cs typeface="Inter"/>
              <a:sym typeface="Inter"/>
            </a:endParaRPr>
          </a:p>
        </p:txBody>
      </p:sp>
      <p:sp>
        <p:nvSpPr>
          <p:cNvPr id="4577" name="Google Shape;4577;p60"/>
          <p:cNvSpPr txBox="1"/>
          <p:nvPr/>
        </p:nvSpPr>
        <p:spPr>
          <a:xfrm>
            <a:off x="2526473" y="5687327"/>
            <a:ext cx="47137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2025</a:t>
            </a:r>
            <a:endParaRPr sz="1000">
              <a:solidFill>
                <a:schemeClr val="dk1"/>
              </a:solidFill>
              <a:latin typeface="Inter"/>
              <a:ea typeface="Inter"/>
              <a:cs typeface="Inter"/>
              <a:sym typeface="Inter"/>
            </a:endParaRPr>
          </a:p>
        </p:txBody>
      </p:sp>
      <p:sp>
        <p:nvSpPr>
          <p:cNvPr id="4578" name="Google Shape;4578;p60"/>
          <p:cNvSpPr txBox="1"/>
          <p:nvPr/>
        </p:nvSpPr>
        <p:spPr>
          <a:xfrm>
            <a:off x="2822823" y="5687327"/>
            <a:ext cx="47137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2026</a:t>
            </a:r>
            <a:endParaRPr sz="1000">
              <a:solidFill>
                <a:schemeClr val="dk1"/>
              </a:solidFill>
              <a:latin typeface="Inter"/>
              <a:ea typeface="Inter"/>
              <a:cs typeface="Inter"/>
              <a:sym typeface="Inter"/>
            </a:endParaRPr>
          </a:p>
        </p:txBody>
      </p:sp>
      <p:sp>
        <p:nvSpPr>
          <p:cNvPr id="4579" name="Google Shape;4579;p60"/>
          <p:cNvSpPr txBox="1"/>
          <p:nvPr/>
        </p:nvSpPr>
        <p:spPr>
          <a:xfrm>
            <a:off x="3119173" y="5687327"/>
            <a:ext cx="47137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2027</a:t>
            </a:r>
            <a:endParaRPr sz="1000">
              <a:solidFill>
                <a:schemeClr val="dk1"/>
              </a:solidFill>
              <a:latin typeface="Inter"/>
              <a:ea typeface="Inter"/>
              <a:cs typeface="Inter"/>
              <a:sym typeface="Inter"/>
            </a:endParaRPr>
          </a:p>
        </p:txBody>
      </p:sp>
      <p:sp>
        <p:nvSpPr>
          <p:cNvPr id="4580" name="Google Shape;4580;p60"/>
          <p:cNvSpPr txBox="1"/>
          <p:nvPr/>
        </p:nvSpPr>
        <p:spPr>
          <a:xfrm>
            <a:off x="3415524" y="5687327"/>
            <a:ext cx="47137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2028</a:t>
            </a:r>
            <a:endParaRPr sz="1000">
              <a:solidFill>
                <a:schemeClr val="dk1"/>
              </a:solidFill>
              <a:latin typeface="Inter"/>
              <a:ea typeface="Inter"/>
              <a:cs typeface="Inter"/>
              <a:sym typeface="Inter"/>
            </a:endParaRPr>
          </a:p>
        </p:txBody>
      </p:sp>
      <p:sp>
        <p:nvSpPr>
          <p:cNvPr id="4581" name="Google Shape;4581;p60"/>
          <p:cNvSpPr txBox="1"/>
          <p:nvPr/>
        </p:nvSpPr>
        <p:spPr>
          <a:xfrm>
            <a:off x="492676" y="5506159"/>
            <a:ext cx="210970"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0</a:t>
            </a:r>
            <a:endParaRPr sz="1050">
              <a:solidFill>
                <a:schemeClr val="dk1"/>
              </a:solidFill>
              <a:latin typeface="Inter"/>
              <a:ea typeface="Inter"/>
              <a:cs typeface="Inter"/>
              <a:sym typeface="Inter"/>
            </a:endParaRPr>
          </a:p>
        </p:txBody>
      </p:sp>
      <p:sp>
        <p:nvSpPr>
          <p:cNvPr id="4582" name="Google Shape;4582;p60"/>
          <p:cNvSpPr/>
          <p:nvPr/>
        </p:nvSpPr>
        <p:spPr>
          <a:xfrm>
            <a:off x="1141538" y="4368945"/>
            <a:ext cx="98286" cy="109468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83" name="Google Shape;4583;p60"/>
          <p:cNvSpPr/>
          <p:nvPr/>
        </p:nvSpPr>
        <p:spPr>
          <a:xfrm>
            <a:off x="1398296" y="4573511"/>
            <a:ext cx="98286" cy="890116"/>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84" name="Google Shape;4584;p60"/>
          <p:cNvSpPr/>
          <p:nvPr/>
        </p:nvSpPr>
        <p:spPr>
          <a:xfrm>
            <a:off x="1655054" y="4239710"/>
            <a:ext cx="98286" cy="122391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85" name="Google Shape;4585;p60"/>
          <p:cNvSpPr/>
          <p:nvPr/>
        </p:nvSpPr>
        <p:spPr>
          <a:xfrm>
            <a:off x="1911812" y="4305363"/>
            <a:ext cx="98286" cy="115826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86" name="Google Shape;4586;p60"/>
          <p:cNvSpPr/>
          <p:nvPr/>
        </p:nvSpPr>
        <p:spPr>
          <a:xfrm>
            <a:off x="2168570" y="4464317"/>
            <a:ext cx="98286" cy="99930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87" name="Google Shape;4587;p60"/>
          <p:cNvSpPr/>
          <p:nvPr/>
        </p:nvSpPr>
        <p:spPr>
          <a:xfrm>
            <a:off x="2425328" y="4534810"/>
            <a:ext cx="98286" cy="92881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88" name="Google Shape;4588;p60"/>
          <p:cNvSpPr/>
          <p:nvPr/>
        </p:nvSpPr>
        <p:spPr>
          <a:xfrm>
            <a:off x="2682086" y="4276337"/>
            <a:ext cx="98286" cy="118729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89" name="Google Shape;4589;p60"/>
          <p:cNvSpPr/>
          <p:nvPr/>
        </p:nvSpPr>
        <p:spPr>
          <a:xfrm>
            <a:off x="2938844" y="4584568"/>
            <a:ext cx="98286" cy="87905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90" name="Google Shape;4590;p60"/>
          <p:cNvSpPr/>
          <p:nvPr/>
        </p:nvSpPr>
        <p:spPr>
          <a:xfrm>
            <a:off x="3195602" y="4397971"/>
            <a:ext cx="98286" cy="1065656"/>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91" name="Google Shape;4591;p60"/>
          <p:cNvSpPr/>
          <p:nvPr/>
        </p:nvSpPr>
        <p:spPr>
          <a:xfrm>
            <a:off x="3452362" y="4753198"/>
            <a:ext cx="98286" cy="71042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92" name="Google Shape;4592;p60"/>
          <p:cNvSpPr txBox="1"/>
          <p:nvPr/>
        </p:nvSpPr>
        <p:spPr>
          <a:xfrm>
            <a:off x="492676" y="3318398"/>
            <a:ext cx="300147"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10</a:t>
            </a:r>
            <a:endParaRPr sz="1050">
              <a:solidFill>
                <a:schemeClr val="dk1"/>
              </a:solidFill>
              <a:latin typeface="Inter"/>
              <a:ea typeface="Inter"/>
              <a:cs typeface="Inter"/>
              <a:sym typeface="Inter"/>
            </a:endParaRPr>
          </a:p>
        </p:txBody>
      </p:sp>
      <p:sp>
        <p:nvSpPr>
          <p:cNvPr id="4593" name="Google Shape;4593;p60"/>
          <p:cNvSpPr txBox="1"/>
          <p:nvPr/>
        </p:nvSpPr>
        <p:spPr>
          <a:xfrm>
            <a:off x="978866" y="2827743"/>
            <a:ext cx="833586"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Serial 01</a:t>
            </a:r>
            <a:endParaRPr sz="1050">
              <a:solidFill>
                <a:schemeClr val="dk1"/>
              </a:solidFill>
              <a:latin typeface="Inter"/>
              <a:ea typeface="Inter"/>
              <a:cs typeface="Inter"/>
              <a:sym typeface="Inter"/>
            </a:endParaRPr>
          </a:p>
        </p:txBody>
      </p:sp>
      <p:sp>
        <p:nvSpPr>
          <p:cNvPr id="4594" name="Google Shape;4594;p60"/>
          <p:cNvSpPr txBox="1"/>
          <p:nvPr/>
        </p:nvSpPr>
        <p:spPr>
          <a:xfrm>
            <a:off x="2090116" y="2827743"/>
            <a:ext cx="833586"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Serial 02</a:t>
            </a:r>
            <a:endParaRPr sz="1050">
              <a:solidFill>
                <a:schemeClr val="dk1"/>
              </a:solidFill>
              <a:latin typeface="Inter"/>
              <a:ea typeface="Inter"/>
              <a:cs typeface="Inter"/>
              <a:sym typeface="Inter"/>
            </a:endParaRPr>
          </a:p>
        </p:txBody>
      </p:sp>
      <p:sp>
        <p:nvSpPr>
          <p:cNvPr id="4595" name="Google Shape;4595;p60"/>
          <p:cNvSpPr/>
          <p:nvPr/>
        </p:nvSpPr>
        <p:spPr>
          <a:xfrm>
            <a:off x="872426" y="2872444"/>
            <a:ext cx="63500" cy="6350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96" name="Google Shape;4596;p60"/>
          <p:cNvSpPr/>
          <p:nvPr/>
        </p:nvSpPr>
        <p:spPr>
          <a:xfrm>
            <a:off x="1983676" y="2872444"/>
            <a:ext cx="63500" cy="635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97" name="Google Shape;4597;p60"/>
          <p:cNvSpPr txBox="1"/>
          <p:nvPr/>
        </p:nvSpPr>
        <p:spPr>
          <a:xfrm>
            <a:off x="4558822" y="3682026"/>
            <a:ext cx="2162701" cy="846770"/>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lang="en-US" sz="1600">
                <a:solidFill>
                  <a:schemeClr val="dk1"/>
                </a:solidFill>
                <a:latin typeface="Inter"/>
                <a:ea typeface="Inter"/>
                <a:cs typeface="Inter"/>
                <a:sym typeface="Inter"/>
              </a:rPr>
              <a:t>Pitch – Deck Executive Summary Typography</a:t>
            </a:r>
            <a:endParaRPr sz="2400">
              <a:solidFill>
                <a:schemeClr val="dk1"/>
              </a:solidFill>
              <a:latin typeface="Inter"/>
              <a:ea typeface="Inter"/>
              <a:cs typeface="Inter"/>
              <a:sym typeface="Inter"/>
            </a:endParaRPr>
          </a:p>
        </p:txBody>
      </p:sp>
      <p:sp>
        <p:nvSpPr>
          <p:cNvPr id="4598" name="Google Shape;4598;p60"/>
          <p:cNvSpPr/>
          <p:nvPr/>
        </p:nvSpPr>
        <p:spPr>
          <a:xfrm>
            <a:off x="4457424" y="3132954"/>
            <a:ext cx="2365496" cy="1944914"/>
          </a:xfrm>
          <a:prstGeom prst="rect">
            <a:avLst/>
          </a:prstGeom>
          <a:noFill/>
          <a:ln cap="flat" cmpd="sng" w="12700">
            <a:solidFill>
              <a:srgbClr val="67656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03" name="Shape 4603"/>
        <p:cNvGrpSpPr/>
        <p:nvPr/>
      </p:nvGrpSpPr>
      <p:grpSpPr>
        <a:xfrm>
          <a:off x="0" y="0"/>
          <a:ext cx="0" cy="0"/>
          <a:chOff x="0" y="0"/>
          <a:chExt cx="0" cy="0"/>
        </a:xfrm>
      </p:grpSpPr>
      <p:sp>
        <p:nvSpPr>
          <p:cNvPr id="4604" name="Google Shape;4604;p61"/>
          <p:cNvSpPr/>
          <p:nvPr/>
        </p:nvSpPr>
        <p:spPr>
          <a:xfrm rot="-2574888">
            <a:off x="537908" y="2924302"/>
            <a:ext cx="2891775" cy="2891771"/>
          </a:xfrm>
          <a:prstGeom prst="blockArc">
            <a:avLst>
              <a:gd fmla="val 16260665" name="adj1"/>
              <a:gd fmla="val 18964377" name="adj2"/>
              <a:gd fmla="val 16100" name="adj3"/>
            </a:avLst>
          </a:prstGeom>
          <a:solidFill>
            <a:srgbClr val="E8F0F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605" name="Google Shape;4605;p61"/>
          <p:cNvSpPr/>
          <p:nvPr/>
        </p:nvSpPr>
        <p:spPr>
          <a:xfrm rot="9768660">
            <a:off x="541805" y="2933411"/>
            <a:ext cx="2891775" cy="2891771"/>
          </a:xfrm>
          <a:prstGeom prst="blockArc">
            <a:avLst>
              <a:gd fmla="val 16260665" name="adj1"/>
              <a:gd fmla="val 21478551" name="adj2"/>
              <a:gd fmla="val 16053"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606" name="Google Shape;4606;p61"/>
          <p:cNvSpPr/>
          <p:nvPr/>
        </p:nvSpPr>
        <p:spPr>
          <a:xfrm>
            <a:off x="575325" y="2926198"/>
            <a:ext cx="2891775" cy="2891771"/>
          </a:xfrm>
          <a:prstGeom prst="blockArc">
            <a:avLst>
              <a:gd fmla="val 16260665" name="adj1"/>
              <a:gd fmla="val 4570841" name="adj2"/>
              <a:gd fmla="val 16085" name="adj3"/>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607" name="Google Shape;4607;p61"/>
          <p:cNvSpPr/>
          <p:nvPr/>
        </p:nvSpPr>
        <p:spPr>
          <a:xfrm rot="-6637114">
            <a:off x="562093" y="2933289"/>
            <a:ext cx="2844626" cy="2844626"/>
          </a:xfrm>
          <a:prstGeom prst="blockArc">
            <a:avLst>
              <a:gd fmla="val 16260665" name="adj1"/>
              <a:gd fmla="val 20315774" name="adj2"/>
              <a:gd fmla="val 15991" name="adj3"/>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608" name="Google Shape;4608;p61"/>
          <p:cNvSpPr txBox="1"/>
          <p:nvPr/>
        </p:nvSpPr>
        <p:spPr>
          <a:xfrm>
            <a:off x="471538" y="625558"/>
            <a:ext cx="5842175"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About </a:t>
            </a:r>
            <a:r>
              <a:rPr lang="en-US" sz="4000">
                <a:solidFill>
                  <a:schemeClr val="dk1"/>
                </a:solidFill>
                <a:latin typeface="DM Sans"/>
                <a:ea typeface="DM Sans"/>
                <a:cs typeface="DM Sans"/>
                <a:sym typeface="DM Sans"/>
              </a:rPr>
              <a:t>Market</a:t>
            </a:r>
            <a:endParaRPr/>
          </a:p>
        </p:txBody>
      </p:sp>
      <p:cxnSp>
        <p:nvCxnSpPr>
          <p:cNvPr id="4609" name="Google Shape;4609;p61"/>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4610" name="Google Shape;4610;p61"/>
          <p:cNvSpPr txBox="1"/>
          <p:nvPr/>
        </p:nvSpPr>
        <p:spPr>
          <a:xfrm>
            <a:off x="5510947" y="2863691"/>
            <a:ext cx="1948997"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75%</a:t>
            </a:r>
            <a:endParaRPr sz="2000">
              <a:solidFill>
                <a:schemeClr val="dk1"/>
              </a:solidFill>
              <a:latin typeface="Inter"/>
              <a:ea typeface="Inter"/>
              <a:cs typeface="Inter"/>
              <a:sym typeface="Inter"/>
            </a:endParaRPr>
          </a:p>
        </p:txBody>
      </p:sp>
      <p:sp>
        <p:nvSpPr>
          <p:cNvPr id="4611" name="Google Shape;4611;p61"/>
          <p:cNvSpPr txBox="1"/>
          <p:nvPr/>
        </p:nvSpPr>
        <p:spPr>
          <a:xfrm>
            <a:off x="5515119" y="3189932"/>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4612" name="Google Shape;4612;p61"/>
          <p:cNvSpPr/>
          <p:nvPr/>
        </p:nvSpPr>
        <p:spPr>
          <a:xfrm>
            <a:off x="4740353" y="2961394"/>
            <a:ext cx="443116" cy="44311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13" name="Google Shape;4613;p61"/>
          <p:cNvSpPr/>
          <p:nvPr/>
        </p:nvSpPr>
        <p:spPr>
          <a:xfrm>
            <a:off x="4874921" y="3097592"/>
            <a:ext cx="173981" cy="170719"/>
          </a:xfrm>
          <a:custGeom>
            <a:rect b="b" l="l" r="r" t="t"/>
            <a:pathLst>
              <a:path extrusionOk="0" h="157" w="160">
                <a:moveTo>
                  <a:pt x="159" y="50"/>
                </a:moveTo>
                <a:cubicBezTo>
                  <a:pt x="133" y="3"/>
                  <a:pt x="133" y="3"/>
                  <a:pt x="133" y="3"/>
                </a:cubicBezTo>
                <a:cubicBezTo>
                  <a:pt x="131" y="2"/>
                  <a:pt x="129" y="0"/>
                  <a:pt x="129" y="0"/>
                </a:cubicBezTo>
                <a:cubicBezTo>
                  <a:pt x="31" y="0"/>
                  <a:pt x="31" y="0"/>
                  <a:pt x="31" y="0"/>
                </a:cubicBezTo>
                <a:cubicBezTo>
                  <a:pt x="29" y="0"/>
                  <a:pt x="27" y="2"/>
                  <a:pt x="27" y="3"/>
                </a:cubicBezTo>
                <a:cubicBezTo>
                  <a:pt x="0" y="50"/>
                  <a:pt x="0" y="50"/>
                  <a:pt x="0" y="50"/>
                </a:cubicBezTo>
                <a:cubicBezTo>
                  <a:pt x="0" y="50"/>
                  <a:pt x="0" y="50"/>
                  <a:pt x="0" y="50"/>
                </a:cubicBezTo>
                <a:cubicBezTo>
                  <a:pt x="0" y="50"/>
                  <a:pt x="0" y="50"/>
                  <a:pt x="0" y="50"/>
                </a:cubicBezTo>
                <a:cubicBezTo>
                  <a:pt x="0" y="50"/>
                  <a:pt x="0" y="50"/>
                  <a:pt x="0" y="50"/>
                </a:cubicBezTo>
                <a:cubicBezTo>
                  <a:pt x="0" y="52"/>
                  <a:pt x="0" y="52"/>
                  <a:pt x="0" y="52"/>
                </a:cubicBezTo>
                <a:cubicBezTo>
                  <a:pt x="0" y="52"/>
                  <a:pt x="0" y="52"/>
                  <a:pt x="0" y="52"/>
                </a:cubicBezTo>
                <a:cubicBezTo>
                  <a:pt x="0" y="52"/>
                  <a:pt x="0" y="52"/>
                  <a:pt x="0" y="52"/>
                </a:cubicBezTo>
                <a:cubicBezTo>
                  <a:pt x="0" y="54"/>
                  <a:pt x="0" y="54"/>
                  <a:pt x="0" y="54"/>
                </a:cubicBezTo>
                <a:cubicBezTo>
                  <a:pt x="0" y="54"/>
                  <a:pt x="0" y="54"/>
                  <a:pt x="0" y="54"/>
                </a:cubicBezTo>
                <a:cubicBezTo>
                  <a:pt x="0" y="54"/>
                  <a:pt x="0" y="54"/>
                  <a:pt x="0" y="54"/>
                </a:cubicBezTo>
                <a:cubicBezTo>
                  <a:pt x="0" y="54"/>
                  <a:pt x="0" y="54"/>
                  <a:pt x="0" y="54"/>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8" y="155"/>
                  <a:pt x="78" y="157"/>
                  <a:pt x="78" y="157"/>
                </a:cubicBezTo>
                <a:cubicBezTo>
                  <a:pt x="78" y="157"/>
                  <a:pt x="78"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2" y="157"/>
                  <a:pt x="82" y="157"/>
                  <a:pt x="82" y="157"/>
                </a:cubicBezTo>
                <a:cubicBezTo>
                  <a:pt x="82" y="157"/>
                  <a:pt x="82" y="157"/>
                  <a:pt x="82" y="155"/>
                </a:cubicBezTo>
                <a:cubicBezTo>
                  <a:pt x="82" y="155"/>
                  <a:pt x="82" y="155"/>
                  <a:pt x="82" y="155"/>
                </a:cubicBezTo>
                <a:cubicBezTo>
                  <a:pt x="82" y="155"/>
                  <a:pt x="82" y="155"/>
                  <a:pt x="82" y="155"/>
                </a:cubicBezTo>
                <a:cubicBezTo>
                  <a:pt x="82" y="155"/>
                  <a:pt x="82" y="155"/>
                  <a:pt x="82" y="155"/>
                </a:cubicBezTo>
                <a:cubicBezTo>
                  <a:pt x="82" y="155"/>
                  <a:pt x="82" y="155"/>
                  <a:pt x="84" y="155"/>
                </a:cubicBezTo>
                <a:cubicBezTo>
                  <a:pt x="84" y="155"/>
                  <a:pt x="84" y="155"/>
                  <a:pt x="84" y="155"/>
                </a:cubicBezTo>
                <a:cubicBezTo>
                  <a:pt x="84" y="155"/>
                  <a:pt x="84" y="155"/>
                  <a:pt x="84" y="155"/>
                </a:cubicBezTo>
                <a:cubicBezTo>
                  <a:pt x="159" y="54"/>
                  <a:pt x="159" y="54"/>
                  <a:pt x="159" y="54"/>
                </a:cubicBezTo>
                <a:cubicBezTo>
                  <a:pt x="160" y="54"/>
                  <a:pt x="160" y="52"/>
                  <a:pt x="159" y="50"/>
                </a:cubicBezTo>
                <a:close/>
                <a:moveTo>
                  <a:pt x="89" y="9"/>
                </a:moveTo>
                <a:cubicBezTo>
                  <a:pt x="104" y="46"/>
                  <a:pt x="104" y="46"/>
                  <a:pt x="104" y="46"/>
                </a:cubicBezTo>
                <a:cubicBezTo>
                  <a:pt x="56" y="46"/>
                  <a:pt x="56" y="46"/>
                  <a:pt x="56" y="46"/>
                </a:cubicBezTo>
                <a:cubicBezTo>
                  <a:pt x="71" y="9"/>
                  <a:pt x="71" y="9"/>
                  <a:pt x="71" y="9"/>
                </a:cubicBezTo>
                <a:cubicBezTo>
                  <a:pt x="89" y="9"/>
                  <a:pt x="89" y="9"/>
                  <a:pt x="89" y="9"/>
                </a:cubicBezTo>
                <a:cubicBezTo>
                  <a:pt x="89" y="9"/>
                  <a:pt x="89" y="9"/>
                  <a:pt x="89" y="9"/>
                </a:cubicBezTo>
                <a:close/>
                <a:moveTo>
                  <a:pt x="33" y="9"/>
                </a:moveTo>
                <a:cubicBezTo>
                  <a:pt x="60" y="9"/>
                  <a:pt x="60" y="9"/>
                  <a:pt x="60" y="9"/>
                </a:cubicBezTo>
                <a:cubicBezTo>
                  <a:pt x="47" y="46"/>
                  <a:pt x="47" y="46"/>
                  <a:pt x="47" y="46"/>
                </a:cubicBezTo>
                <a:cubicBezTo>
                  <a:pt x="11" y="46"/>
                  <a:pt x="11" y="46"/>
                  <a:pt x="11" y="46"/>
                </a:cubicBezTo>
                <a:cubicBezTo>
                  <a:pt x="33" y="9"/>
                  <a:pt x="33" y="9"/>
                  <a:pt x="33" y="9"/>
                </a:cubicBezTo>
                <a:cubicBezTo>
                  <a:pt x="33" y="9"/>
                  <a:pt x="33" y="9"/>
                  <a:pt x="33" y="9"/>
                </a:cubicBezTo>
                <a:close/>
                <a:moveTo>
                  <a:pt x="13" y="56"/>
                </a:moveTo>
                <a:cubicBezTo>
                  <a:pt x="46" y="56"/>
                  <a:pt x="46" y="56"/>
                  <a:pt x="46" y="56"/>
                </a:cubicBezTo>
                <a:cubicBezTo>
                  <a:pt x="67" y="130"/>
                  <a:pt x="67" y="130"/>
                  <a:pt x="67" y="130"/>
                </a:cubicBezTo>
                <a:cubicBezTo>
                  <a:pt x="13" y="56"/>
                  <a:pt x="13" y="56"/>
                  <a:pt x="13" y="56"/>
                </a:cubicBezTo>
                <a:cubicBezTo>
                  <a:pt x="13" y="56"/>
                  <a:pt x="13" y="56"/>
                  <a:pt x="13" y="56"/>
                </a:cubicBezTo>
                <a:close/>
                <a:moveTo>
                  <a:pt x="80" y="135"/>
                </a:moveTo>
                <a:cubicBezTo>
                  <a:pt x="56" y="56"/>
                  <a:pt x="56" y="56"/>
                  <a:pt x="56" y="56"/>
                </a:cubicBezTo>
                <a:cubicBezTo>
                  <a:pt x="104" y="56"/>
                  <a:pt x="104" y="56"/>
                  <a:pt x="104" y="56"/>
                </a:cubicBezTo>
                <a:cubicBezTo>
                  <a:pt x="80" y="135"/>
                  <a:pt x="80" y="135"/>
                  <a:pt x="80" y="135"/>
                </a:cubicBezTo>
                <a:cubicBezTo>
                  <a:pt x="80" y="135"/>
                  <a:pt x="80" y="135"/>
                  <a:pt x="80" y="135"/>
                </a:cubicBezTo>
                <a:close/>
                <a:moveTo>
                  <a:pt x="91" y="130"/>
                </a:moveTo>
                <a:cubicBezTo>
                  <a:pt x="113" y="56"/>
                  <a:pt x="113" y="56"/>
                  <a:pt x="113" y="56"/>
                </a:cubicBezTo>
                <a:cubicBezTo>
                  <a:pt x="146" y="56"/>
                  <a:pt x="146" y="56"/>
                  <a:pt x="146" y="56"/>
                </a:cubicBezTo>
                <a:cubicBezTo>
                  <a:pt x="91" y="130"/>
                  <a:pt x="91" y="130"/>
                  <a:pt x="91" y="130"/>
                </a:cubicBezTo>
                <a:cubicBezTo>
                  <a:pt x="91" y="130"/>
                  <a:pt x="91" y="130"/>
                  <a:pt x="91" y="130"/>
                </a:cubicBezTo>
                <a:close/>
                <a:moveTo>
                  <a:pt x="113" y="46"/>
                </a:moveTo>
                <a:cubicBezTo>
                  <a:pt x="98" y="9"/>
                  <a:pt x="98" y="9"/>
                  <a:pt x="98" y="9"/>
                </a:cubicBezTo>
                <a:cubicBezTo>
                  <a:pt x="126" y="9"/>
                  <a:pt x="126" y="9"/>
                  <a:pt x="126" y="9"/>
                </a:cubicBezTo>
                <a:cubicBezTo>
                  <a:pt x="148" y="46"/>
                  <a:pt x="148" y="46"/>
                  <a:pt x="148" y="46"/>
                </a:cubicBezTo>
                <a:cubicBezTo>
                  <a:pt x="113" y="46"/>
                  <a:pt x="113" y="46"/>
                  <a:pt x="113" y="46"/>
                </a:cubicBezTo>
                <a:cubicBezTo>
                  <a:pt x="113" y="46"/>
                  <a:pt x="113" y="46"/>
                  <a:pt x="113" y="46"/>
                </a:cubicBezTo>
                <a:close/>
                <a:moveTo>
                  <a:pt x="113" y="46"/>
                </a:moveTo>
                <a:cubicBezTo>
                  <a:pt x="113" y="46"/>
                  <a:pt x="113" y="46"/>
                  <a:pt x="113" y="46"/>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14" name="Google Shape;4614;p61"/>
          <p:cNvSpPr txBox="1"/>
          <p:nvPr/>
        </p:nvSpPr>
        <p:spPr>
          <a:xfrm>
            <a:off x="5510947" y="4165168"/>
            <a:ext cx="1948997"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3.2 Billion</a:t>
            </a:r>
            <a:endParaRPr sz="2000">
              <a:solidFill>
                <a:schemeClr val="dk1"/>
              </a:solidFill>
              <a:latin typeface="Inter"/>
              <a:ea typeface="Inter"/>
              <a:cs typeface="Inter"/>
              <a:sym typeface="Inter"/>
            </a:endParaRPr>
          </a:p>
        </p:txBody>
      </p:sp>
      <p:sp>
        <p:nvSpPr>
          <p:cNvPr id="4615" name="Google Shape;4615;p61"/>
          <p:cNvSpPr txBox="1"/>
          <p:nvPr/>
        </p:nvSpPr>
        <p:spPr>
          <a:xfrm>
            <a:off x="5515119" y="4491409"/>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4616" name="Google Shape;4616;p61"/>
          <p:cNvSpPr/>
          <p:nvPr/>
        </p:nvSpPr>
        <p:spPr>
          <a:xfrm>
            <a:off x="4740353" y="4260418"/>
            <a:ext cx="443116" cy="443116"/>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17" name="Google Shape;4617;p61"/>
          <p:cNvSpPr/>
          <p:nvPr/>
        </p:nvSpPr>
        <p:spPr>
          <a:xfrm>
            <a:off x="4870758" y="4378962"/>
            <a:ext cx="182306" cy="186980"/>
          </a:xfrm>
          <a:custGeom>
            <a:rect b="b" l="l" r="r" t="t"/>
            <a:pathLst>
              <a:path extrusionOk="0" h="160" w="156">
                <a:moveTo>
                  <a:pt x="93" y="45"/>
                </a:moveTo>
                <a:cubicBezTo>
                  <a:pt x="94" y="46"/>
                  <a:pt x="96" y="46"/>
                  <a:pt x="97" y="46"/>
                </a:cubicBezTo>
                <a:cubicBezTo>
                  <a:pt x="98" y="46"/>
                  <a:pt x="99" y="46"/>
                  <a:pt x="100" y="45"/>
                </a:cubicBezTo>
                <a:cubicBezTo>
                  <a:pt x="102" y="43"/>
                  <a:pt x="102" y="40"/>
                  <a:pt x="100" y="38"/>
                </a:cubicBezTo>
                <a:cubicBezTo>
                  <a:pt x="99" y="37"/>
                  <a:pt x="97" y="35"/>
                  <a:pt x="97" y="32"/>
                </a:cubicBezTo>
                <a:cubicBezTo>
                  <a:pt x="97" y="29"/>
                  <a:pt x="99" y="27"/>
                  <a:pt x="100" y="26"/>
                </a:cubicBezTo>
                <a:cubicBezTo>
                  <a:pt x="101" y="25"/>
                  <a:pt x="106" y="20"/>
                  <a:pt x="106" y="13"/>
                </a:cubicBezTo>
                <a:cubicBezTo>
                  <a:pt x="106" y="6"/>
                  <a:pt x="101" y="1"/>
                  <a:pt x="100" y="0"/>
                </a:cubicBezTo>
                <a:cubicBezTo>
                  <a:pt x="97" y="4"/>
                  <a:pt x="97" y="4"/>
                  <a:pt x="97" y="4"/>
                </a:cubicBezTo>
                <a:cubicBezTo>
                  <a:pt x="93" y="7"/>
                  <a:pt x="93" y="7"/>
                  <a:pt x="93" y="7"/>
                </a:cubicBezTo>
                <a:cubicBezTo>
                  <a:pt x="94" y="8"/>
                  <a:pt x="97" y="11"/>
                  <a:pt x="97" y="13"/>
                </a:cubicBezTo>
                <a:cubicBezTo>
                  <a:pt x="97" y="16"/>
                  <a:pt x="94" y="18"/>
                  <a:pt x="93" y="19"/>
                </a:cubicBezTo>
                <a:cubicBezTo>
                  <a:pt x="93" y="20"/>
                  <a:pt x="87" y="25"/>
                  <a:pt x="87" y="32"/>
                </a:cubicBezTo>
                <a:cubicBezTo>
                  <a:pt x="87" y="39"/>
                  <a:pt x="93" y="44"/>
                  <a:pt x="93" y="45"/>
                </a:cubicBezTo>
                <a:close/>
                <a:moveTo>
                  <a:pt x="65" y="45"/>
                </a:moveTo>
                <a:cubicBezTo>
                  <a:pt x="66" y="46"/>
                  <a:pt x="67" y="46"/>
                  <a:pt x="69" y="46"/>
                </a:cubicBezTo>
                <a:cubicBezTo>
                  <a:pt x="70" y="46"/>
                  <a:pt x="71" y="46"/>
                  <a:pt x="72" y="45"/>
                </a:cubicBezTo>
                <a:cubicBezTo>
                  <a:pt x="74" y="43"/>
                  <a:pt x="74" y="40"/>
                  <a:pt x="72" y="38"/>
                </a:cubicBezTo>
                <a:cubicBezTo>
                  <a:pt x="71" y="37"/>
                  <a:pt x="68" y="35"/>
                  <a:pt x="68" y="32"/>
                </a:cubicBezTo>
                <a:cubicBezTo>
                  <a:pt x="68" y="29"/>
                  <a:pt x="71" y="27"/>
                  <a:pt x="72" y="26"/>
                </a:cubicBezTo>
                <a:cubicBezTo>
                  <a:pt x="72" y="25"/>
                  <a:pt x="78" y="20"/>
                  <a:pt x="78" y="13"/>
                </a:cubicBezTo>
                <a:cubicBezTo>
                  <a:pt x="78" y="6"/>
                  <a:pt x="72" y="1"/>
                  <a:pt x="72" y="0"/>
                </a:cubicBezTo>
                <a:cubicBezTo>
                  <a:pt x="68" y="4"/>
                  <a:pt x="68" y="4"/>
                  <a:pt x="68" y="4"/>
                </a:cubicBezTo>
                <a:cubicBezTo>
                  <a:pt x="65" y="7"/>
                  <a:pt x="65" y="7"/>
                  <a:pt x="65" y="7"/>
                </a:cubicBezTo>
                <a:cubicBezTo>
                  <a:pt x="66" y="8"/>
                  <a:pt x="68" y="11"/>
                  <a:pt x="68" y="13"/>
                </a:cubicBezTo>
                <a:cubicBezTo>
                  <a:pt x="68" y="16"/>
                  <a:pt x="66" y="18"/>
                  <a:pt x="65" y="19"/>
                </a:cubicBezTo>
                <a:cubicBezTo>
                  <a:pt x="65" y="20"/>
                  <a:pt x="59" y="25"/>
                  <a:pt x="59" y="32"/>
                </a:cubicBezTo>
                <a:cubicBezTo>
                  <a:pt x="59" y="39"/>
                  <a:pt x="65" y="44"/>
                  <a:pt x="65" y="45"/>
                </a:cubicBezTo>
                <a:close/>
                <a:moveTo>
                  <a:pt x="37" y="45"/>
                </a:moveTo>
                <a:cubicBezTo>
                  <a:pt x="38" y="46"/>
                  <a:pt x="39" y="46"/>
                  <a:pt x="40" y="46"/>
                </a:cubicBezTo>
                <a:cubicBezTo>
                  <a:pt x="41" y="46"/>
                  <a:pt x="43" y="46"/>
                  <a:pt x="44" y="45"/>
                </a:cubicBezTo>
                <a:cubicBezTo>
                  <a:pt x="45" y="43"/>
                  <a:pt x="45" y="40"/>
                  <a:pt x="43" y="38"/>
                </a:cubicBezTo>
                <a:cubicBezTo>
                  <a:pt x="42" y="37"/>
                  <a:pt x="40" y="35"/>
                  <a:pt x="40" y="32"/>
                </a:cubicBezTo>
                <a:cubicBezTo>
                  <a:pt x="40" y="29"/>
                  <a:pt x="42" y="27"/>
                  <a:pt x="43" y="26"/>
                </a:cubicBezTo>
                <a:cubicBezTo>
                  <a:pt x="44" y="25"/>
                  <a:pt x="49" y="20"/>
                  <a:pt x="49" y="13"/>
                </a:cubicBezTo>
                <a:cubicBezTo>
                  <a:pt x="49" y="6"/>
                  <a:pt x="44" y="1"/>
                  <a:pt x="43" y="0"/>
                </a:cubicBezTo>
                <a:cubicBezTo>
                  <a:pt x="40" y="4"/>
                  <a:pt x="40" y="4"/>
                  <a:pt x="40" y="4"/>
                </a:cubicBezTo>
                <a:cubicBezTo>
                  <a:pt x="37" y="7"/>
                  <a:pt x="37" y="7"/>
                  <a:pt x="37" y="7"/>
                </a:cubicBezTo>
                <a:cubicBezTo>
                  <a:pt x="38" y="8"/>
                  <a:pt x="40" y="11"/>
                  <a:pt x="40" y="13"/>
                </a:cubicBezTo>
                <a:cubicBezTo>
                  <a:pt x="40" y="16"/>
                  <a:pt x="38" y="18"/>
                  <a:pt x="37" y="19"/>
                </a:cubicBezTo>
                <a:cubicBezTo>
                  <a:pt x="36" y="20"/>
                  <a:pt x="31" y="25"/>
                  <a:pt x="31" y="32"/>
                </a:cubicBezTo>
                <a:cubicBezTo>
                  <a:pt x="31" y="39"/>
                  <a:pt x="36" y="44"/>
                  <a:pt x="37" y="45"/>
                </a:cubicBezTo>
                <a:close/>
                <a:moveTo>
                  <a:pt x="150" y="71"/>
                </a:moveTo>
                <a:cubicBezTo>
                  <a:pt x="146" y="67"/>
                  <a:pt x="142" y="65"/>
                  <a:pt x="136" y="65"/>
                </a:cubicBezTo>
                <a:cubicBezTo>
                  <a:pt x="135" y="65"/>
                  <a:pt x="133" y="65"/>
                  <a:pt x="132" y="66"/>
                </a:cubicBezTo>
                <a:cubicBezTo>
                  <a:pt x="132" y="64"/>
                  <a:pt x="132" y="62"/>
                  <a:pt x="132" y="61"/>
                </a:cubicBezTo>
                <a:cubicBezTo>
                  <a:pt x="132" y="58"/>
                  <a:pt x="130" y="56"/>
                  <a:pt x="127" y="56"/>
                </a:cubicBezTo>
                <a:cubicBezTo>
                  <a:pt x="5" y="56"/>
                  <a:pt x="5" y="56"/>
                  <a:pt x="5" y="56"/>
                </a:cubicBezTo>
                <a:cubicBezTo>
                  <a:pt x="2" y="56"/>
                  <a:pt x="0" y="58"/>
                  <a:pt x="0" y="61"/>
                </a:cubicBezTo>
                <a:cubicBezTo>
                  <a:pt x="0" y="89"/>
                  <a:pt x="9" y="115"/>
                  <a:pt x="25" y="132"/>
                </a:cubicBezTo>
                <a:cubicBezTo>
                  <a:pt x="5" y="132"/>
                  <a:pt x="5" y="132"/>
                  <a:pt x="5" y="132"/>
                </a:cubicBezTo>
                <a:cubicBezTo>
                  <a:pt x="2" y="132"/>
                  <a:pt x="0" y="134"/>
                  <a:pt x="0" y="136"/>
                </a:cubicBezTo>
                <a:cubicBezTo>
                  <a:pt x="0" y="139"/>
                  <a:pt x="2" y="141"/>
                  <a:pt x="5" y="141"/>
                </a:cubicBezTo>
                <a:cubicBezTo>
                  <a:pt x="11" y="141"/>
                  <a:pt x="11" y="141"/>
                  <a:pt x="11" y="141"/>
                </a:cubicBezTo>
                <a:cubicBezTo>
                  <a:pt x="17" y="152"/>
                  <a:pt x="17" y="152"/>
                  <a:pt x="17" y="152"/>
                </a:cubicBezTo>
                <a:cubicBezTo>
                  <a:pt x="17" y="152"/>
                  <a:pt x="17" y="152"/>
                  <a:pt x="17" y="152"/>
                </a:cubicBezTo>
                <a:cubicBezTo>
                  <a:pt x="19" y="157"/>
                  <a:pt x="24" y="160"/>
                  <a:pt x="29" y="160"/>
                </a:cubicBezTo>
                <a:cubicBezTo>
                  <a:pt x="29" y="160"/>
                  <a:pt x="29" y="160"/>
                  <a:pt x="29" y="160"/>
                </a:cubicBezTo>
                <a:cubicBezTo>
                  <a:pt x="103" y="160"/>
                  <a:pt x="103" y="160"/>
                  <a:pt x="103" y="160"/>
                </a:cubicBezTo>
                <a:cubicBezTo>
                  <a:pt x="103" y="160"/>
                  <a:pt x="103" y="160"/>
                  <a:pt x="103" y="160"/>
                </a:cubicBezTo>
                <a:cubicBezTo>
                  <a:pt x="108" y="160"/>
                  <a:pt x="113" y="157"/>
                  <a:pt x="115" y="152"/>
                </a:cubicBezTo>
                <a:cubicBezTo>
                  <a:pt x="115" y="152"/>
                  <a:pt x="115" y="152"/>
                  <a:pt x="115" y="152"/>
                </a:cubicBezTo>
                <a:cubicBezTo>
                  <a:pt x="121" y="141"/>
                  <a:pt x="121" y="141"/>
                  <a:pt x="121" y="141"/>
                </a:cubicBezTo>
                <a:cubicBezTo>
                  <a:pt x="127" y="141"/>
                  <a:pt x="127" y="141"/>
                  <a:pt x="127" y="141"/>
                </a:cubicBezTo>
                <a:cubicBezTo>
                  <a:pt x="130" y="141"/>
                  <a:pt x="132" y="139"/>
                  <a:pt x="132" y="136"/>
                </a:cubicBezTo>
                <a:cubicBezTo>
                  <a:pt x="132" y="134"/>
                  <a:pt x="130" y="132"/>
                  <a:pt x="127" y="132"/>
                </a:cubicBezTo>
                <a:cubicBezTo>
                  <a:pt x="106" y="132"/>
                  <a:pt x="106" y="132"/>
                  <a:pt x="106" y="132"/>
                </a:cubicBezTo>
                <a:cubicBezTo>
                  <a:pt x="109" y="129"/>
                  <a:pt x="111" y="126"/>
                  <a:pt x="114" y="123"/>
                </a:cubicBezTo>
                <a:cubicBezTo>
                  <a:pt x="115" y="123"/>
                  <a:pt x="116" y="123"/>
                  <a:pt x="117" y="123"/>
                </a:cubicBezTo>
                <a:cubicBezTo>
                  <a:pt x="126" y="123"/>
                  <a:pt x="136" y="119"/>
                  <a:pt x="143" y="111"/>
                </a:cubicBezTo>
                <a:cubicBezTo>
                  <a:pt x="149" y="105"/>
                  <a:pt x="153" y="98"/>
                  <a:pt x="155" y="90"/>
                </a:cubicBezTo>
                <a:cubicBezTo>
                  <a:pt x="156" y="82"/>
                  <a:pt x="155" y="76"/>
                  <a:pt x="150" y="71"/>
                </a:cubicBezTo>
                <a:close/>
                <a:moveTo>
                  <a:pt x="110" y="141"/>
                </a:moveTo>
                <a:cubicBezTo>
                  <a:pt x="107" y="148"/>
                  <a:pt x="107" y="148"/>
                  <a:pt x="107" y="148"/>
                </a:cubicBezTo>
                <a:cubicBezTo>
                  <a:pt x="106" y="150"/>
                  <a:pt x="104" y="151"/>
                  <a:pt x="103" y="151"/>
                </a:cubicBezTo>
                <a:cubicBezTo>
                  <a:pt x="29" y="151"/>
                  <a:pt x="29" y="151"/>
                  <a:pt x="29" y="151"/>
                </a:cubicBezTo>
                <a:cubicBezTo>
                  <a:pt x="28" y="151"/>
                  <a:pt x="26" y="150"/>
                  <a:pt x="25" y="148"/>
                </a:cubicBezTo>
                <a:cubicBezTo>
                  <a:pt x="22" y="141"/>
                  <a:pt x="22" y="141"/>
                  <a:pt x="22" y="141"/>
                </a:cubicBezTo>
                <a:lnTo>
                  <a:pt x="110" y="141"/>
                </a:lnTo>
                <a:close/>
                <a:moveTo>
                  <a:pt x="108" y="114"/>
                </a:moveTo>
                <a:cubicBezTo>
                  <a:pt x="108" y="115"/>
                  <a:pt x="107" y="115"/>
                  <a:pt x="107" y="115"/>
                </a:cubicBezTo>
                <a:cubicBezTo>
                  <a:pt x="103" y="122"/>
                  <a:pt x="98" y="127"/>
                  <a:pt x="92" y="132"/>
                </a:cubicBezTo>
                <a:cubicBezTo>
                  <a:pt x="39" y="132"/>
                  <a:pt x="39" y="132"/>
                  <a:pt x="39" y="132"/>
                </a:cubicBezTo>
                <a:cubicBezTo>
                  <a:pt x="22" y="118"/>
                  <a:pt x="11" y="93"/>
                  <a:pt x="9" y="65"/>
                </a:cubicBezTo>
                <a:cubicBezTo>
                  <a:pt x="122" y="65"/>
                  <a:pt x="122" y="65"/>
                  <a:pt x="122" y="65"/>
                </a:cubicBezTo>
                <a:cubicBezTo>
                  <a:pt x="122" y="84"/>
                  <a:pt x="116" y="101"/>
                  <a:pt x="108" y="114"/>
                </a:cubicBezTo>
                <a:close/>
                <a:moveTo>
                  <a:pt x="146" y="89"/>
                </a:moveTo>
                <a:cubicBezTo>
                  <a:pt x="145" y="94"/>
                  <a:pt x="141" y="99"/>
                  <a:pt x="137" y="104"/>
                </a:cubicBezTo>
                <a:cubicBezTo>
                  <a:pt x="131" y="110"/>
                  <a:pt x="125" y="113"/>
                  <a:pt x="119" y="113"/>
                </a:cubicBezTo>
                <a:cubicBezTo>
                  <a:pt x="125" y="102"/>
                  <a:pt x="129" y="89"/>
                  <a:pt x="131" y="75"/>
                </a:cubicBezTo>
                <a:cubicBezTo>
                  <a:pt x="133" y="75"/>
                  <a:pt x="134" y="75"/>
                  <a:pt x="136" y="75"/>
                </a:cubicBezTo>
                <a:cubicBezTo>
                  <a:pt x="139" y="75"/>
                  <a:pt x="142" y="76"/>
                  <a:pt x="143" y="77"/>
                </a:cubicBezTo>
                <a:cubicBezTo>
                  <a:pt x="147" y="81"/>
                  <a:pt x="146" y="86"/>
                  <a:pt x="146" y="8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18" name="Google Shape;4618;p61"/>
          <p:cNvSpPr/>
          <p:nvPr/>
        </p:nvSpPr>
        <p:spPr>
          <a:xfrm>
            <a:off x="4740353" y="5547642"/>
            <a:ext cx="443116" cy="44311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19" name="Google Shape;4619;p61"/>
          <p:cNvSpPr/>
          <p:nvPr/>
        </p:nvSpPr>
        <p:spPr>
          <a:xfrm>
            <a:off x="4874921" y="5686559"/>
            <a:ext cx="173981" cy="165281"/>
          </a:xfrm>
          <a:custGeom>
            <a:rect b="b" l="l" r="r" t="t"/>
            <a:pathLst>
              <a:path extrusionOk="0" h="152" w="160">
                <a:moveTo>
                  <a:pt x="160" y="7"/>
                </a:moveTo>
                <a:cubicBezTo>
                  <a:pt x="160" y="11"/>
                  <a:pt x="158" y="15"/>
                  <a:pt x="153" y="15"/>
                </a:cubicBezTo>
                <a:cubicBezTo>
                  <a:pt x="141" y="15"/>
                  <a:pt x="141" y="15"/>
                  <a:pt x="141" y="15"/>
                </a:cubicBezTo>
                <a:cubicBezTo>
                  <a:pt x="100" y="114"/>
                  <a:pt x="100" y="114"/>
                  <a:pt x="100" y="114"/>
                </a:cubicBezTo>
                <a:cubicBezTo>
                  <a:pt x="17" y="114"/>
                  <a:pt x="17" y="114"/>
                  <a:pt x="17" y="114"/>
                </a:cubicBezTo>
                <a:cubicBezTo>
                  <a:pt x="0" y="44"/>
                  <a:pt x="0" y="44"/>
                  <a:pt x="0" y="44"/>
                </a:cubicBezTo>
                <a:cubicBezTo>
                  <a:pt x="80" y="44"/>
                  <a:pt x="80" y="44"/>
                  <a:pt x="80" y="44"/>
                </a:cubicBezTo>
                <a:cubicBezTo>
                  <a:pt x="83" y="44"/>
                  <a:pt x="86" y="47"/>
                  <a:pt x="86" y="51"/>
                </a:cubicBezTo>
                <a:cubicBezTo>
                  <a:pt x="86" y="54"/>
                  <a:pt x="83" y="57"/>
                  <a:pt x="80" y="57"/>
                </a:cubicBezTo>
                <a:cubicBezTo>
                  <a:pt x="17" y="57"/>
                  <a:pt x="17" y="57"/>
                  <a:pt x="17" y="57"/>
                </a:cubicBezTo>
                <a:cubicBezTo>
                  <a:pt x="27" y="100"/>
                  <a:pt x="27" y="100"/>
                  <a:pt x="27" y="100"/>
                </a:cubicBezTo>
                <a:cubicBezTo>
                  <a:pt x="93" y="100"/>
                  <a:pt x="93" y="100"/>
                  <a:pt x="93" y="100"/>
                </a:cubicBezTo>
                <a:cubicBezTo>
                  <a:pt x="134" y="0"/>
                  <a:pt x="134" y="0"/>
                  <a:pt x="134" y="0"/>
                </a:cubicBezTo>
                <a:cubicBezTo>
                  <a:pt x="153" y="0"/>
                  <a:pt x="153" y="0"/>
                  <a:pt x="153" y="0"/>
                </a:cubicBezTo>
                <a:cubicBezTo>
                  <a:pt x="158" y="0"/>
                  <a:pt x="160" y="4"/>
                  <a:pt x="160" y="7"/>
                </a:cubicBezTo>
                <a:close/>
                <a:moveTo>
                  <a:pt x="55" y="134"/>
                </a:moveTo>
                <a:cubicBezTo>
                  <a:pt x="55" y="145"/>
                  <a:pt x="48" y="152"/>
                  <a:pt x="38" y="152"/>
                </a:cubicBezTo>
                <a:cubicBezTo>
                  <a:pt x="29" y="152"/>
                  <a:pt x="21" y="145"/>
                  <a:pt x="21" y="134"/>
                </a:cubicBezTo>
                <a:cubicBezTo>
                  <a:pt x="21" y="125"/>
                  <a:pt x="29" y="117"/>
                  <a:pt x="38" y="117"/>
                </a:cubicBezTo>
                <a:cubicBezTo>
                  <a:pt x="48" y="117"/>
                  <a:pt x="55" y="125"/>
                  <a:pt x="55" y="134"/>
                </a:cubicBezTo>
                <a:close/>
                <a:moveTo>
                  <a:pt x="46" y="134"/>
                </a:moveTo>
                <a:cubicBezTo>
                  <a:pt x="46" y="130"/>
                  <a:pt x="43" y="125"/>
                  <a:pt x="38" y="125"/>
                </a:cubicBezTo>
                <a:cubicBezTo>
                  <a:pt x="33" y="125"/>
                  <a:pt x="29" y="130"/>
                  <a:pt x="29" y="134"/>
                </a:cubicBezTo>
                <a:cubicBezTo>
                  <a:pt x="29" y="139"/>
                  <a:pt x="33" y="144"/>
                  <a:pt x="38" y="144"/>
                </a:cubicBezTo>
                <a:cubicBezTo>
                  <a:pt x="43" y="144"/>
                  <a:pt x="46" y="139"/>
                  <a:pt x="46" y="134"/>
                </a:cubicBezTo>
                <a:close/>
                <a:moveTo>
                  <a:pt x="99" y="134"/>
                </a:moveTo>
                <a:cubicBezTo>
                  <a:pt x="99" y="145"/>
                  <a:pt x="93" y="152"/>
                  <a:pt x="83" y="152"/>
                </a:cubicBezTo>
                <a:cubicBezTo>
                  <a:pt x="74" y="152"/>
                  <a:pt x="66" y="145"/>
                  <a:pt x="66" y="134"/>
                </a:cubicBezTo>
                <a:cubicBezTo>
                  <a:pt x="66" y="125"/>
                  <a:pt x="74" y="117"/>
                  <a:pt x="83" y="117"/>
                </a:cubicBezTo>
                <a:cubicBezTo>
                  <a:pt x="93" y="117"/>
                  <a:pt x="99" y="125"/>
                  <a:pt x="99" y="134"/>
                </a:cubicBezTo>
                <a:close/>
                <a:moveTo>
                  <a:pt x="92" y="134"/>
                </a:moveTo>
                <a:cubicBezTo>
                  <a:pt x="92" y="130"/>
                  <a:pt x="87" y="125"/>
                  <a:pt x="83" y="125"/>
                </a:cubicBezTo>
                <a:cubicBezTo>
                  <a:pt x="78" y="125"/>
                  <a:pt x="74" y="130"/>
                  <a:pt x="74" y="134"/>
                </a:cubicBezTo>
                <a:cubicBezTo>
                  <a:pt x="74" y="139"/>
                  <a:pt x="78" y="144"/>
                  <a:pt x="83" y="144"/>
                </a:cubicBezTo>
                <a:cubicBezTo>
                  <a:pt x="87" y="144"/>
                  <a:pt x="92" y="139"/>
                  <a:pt x="92" y="134"/>
                </a:cubicBezTo>
                <a:close/>
                <a:moveTo>
                  <a:pt x="92" y="134"/>
                </a:moveTo>
                <a:cubicBezTo>
                  <a:pt x="92" y="134"/>
                  <a:pt x="92" y="134"/>
                  <a:pt x="92" y="134"/>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20" name="Google Shape;4620;p61"/>
          <p:cNvSpPr txBox="1"/>
          <p:nvPr/>
        </p:nvSpPr>
        <p:spPr>
          <a:xfrm>
            <a:off x="5510947" y="5466645"/>
            <a:ext cx="1948997"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3.5M</a:t>
            </a:r>
            <a:endParaRPr sz="2000">
              <a:solidFill>
                <a:schemeClr val="dk1"/>
              </a:solidFill>
              <a:latin typeface="Inter"/>
              <a:ea typeface="Inter"/>
              <a:cs typeface="Inter"/>
              <a:sym typeface="Inter"/>
            </a:endParaRPr>
          </a:p>
        </p:txBody>
      </p:sp>
      <p:sp>
        <p:nvSpPr>
          <p:cNvPr id="4621" name="Google Shape;4621;p61"/>
          <p:cNvSpPr txBox="1"/>
          <p:nvPr/>
        </p:nvSpPr>
        <p:spPr>
          <a:xfrm>
            <a:off x="5515119" y="5792886"/>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4622" name="Google Shape;4622;p61"/>
          <p:cNvSpPr txBox="1"/>
          <p:nvPr/>
        </p:nvSpPr>
        <p:spPr>
          <a:xfrm>
            <a:off x="1514619" y="4372293"/>
            <a:ext cx="896316" cy="32316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800">
                <a:solidFill>
                  <a:schemeClr val="dk1"/>
                </a:solidFill>
                <a:latin typeface="Inter"/>
                <a:ea typeface="Inter"/>
                <a:cs typeface="Inter"/>
                <a:sym typeface="Inter"/>
              </a:rPr>
              <a:t>245%</a:t>
            </a:r>
            <a:endParaRPr sz="2800">
              <a:solidFill>
                <a:schemeClr val="dk1"/>
              </a:solidFill>
              <a:latin typeface="Inter"/>
              <a:ea typeface="Inter"/>
              <a:cs typeface="Inter"/>
              <a:sym typeface="Inter"/>
            </a:endParaRPr>
          </a:p>
        </p:txBody>
      </p:sp>
      <p:sp>
        <p:nvSpPr>
          <p:cNvPr id="4623" name="Google Shape;4623;p61"/>
          <p:cNvSpPr txBox="1"/>
          <p:nvPr/>
        </p:nvSpPr>
        <p:spPr>
          <a:xfrm>
            <a:off x="3021993" y="4065493"/>
            <a:ext cx="676887"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lt1"/>
                </a:solidFill>
                <a:latin typeface="Inter SemiBold"/>
                <a:ea typeface="Inter SemiBold"/>
                <a:cs typeface="Inter SemiBold"/>
                <a:sym typeface="Inter SemiBold"/>
              </a:rPr>
              <a:t>45%</a:t>
            </a:r>
            <a:endParaRPr/>
          </a:p>
        </p:txBody>
      </p:sp>
      <p:sp>
        <p:nvSpPr>
          <p:cNvPr id="4624" name="Google Shape;4624;p61"/>
          <p:cNvSpPr txBox="1"/>
          <p:nvPr/>
        </p:nvSpPr>
        <p:spPr>
          <a:xfrm>
            <a:off x="1202037" y="5273318"/>
            <a:ext cx="464838"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35%</a:t>
            </a:r>
            <a:endParaRPr/>
          </a:p>
        </p:txBody>
      </p:sp>
      <p:sp>
        <p:nvSpPr>
          <p:cNvPr id="4625" name="Google Shape;4625;p61"/>
          <p:cNvSpPr txBox="1"/>
          <p:nvPr/>
        </p:nvSpPr>
        <p:spPr>
          <a:xfrm>
            <a:off x="1385495" y="3149929"/>
            <a:ext cx="548079"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15%</a:t>
            </a:r>
            <a:endParaRPr/>
          </a:p>
        </p:txBody>
      </p:sp>
      <p:sp>
        <p:nvSpPr>
          <p:cNvPr id="4626" name="Google Shape;4626;p61"/>
          <p:cNvSpPr txBox="1"/>
          <p:nvPr/>
        </p:nvSpPr>
        <p:spPr>
          <a:xfrm>
            <a:off x="627517" y="4081615"/>
            <a:ext cx="505957"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25%</a:t>
            </a:r>
            <a:endParaRPr/>
          </a:p>
        </p:txBody>
      </p:sp>
      <p:sp>
        <p:nvSpPr>
          <p:cNvPr id="4627" name="Google Shape;4627;p61"/>
          <p:cNvSpPr txBox="1"/>
          <p:nvPr/>
        </p:nvSpPr>
        <p:spPr>
          <a:xfrm>
            <a:off x="474332" y="1337606"/>
            <a:ext cx="4262289" cy="579646"/>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lang="en-US" sz="1600">
                <a:solidFill>
                  <a:schemeClr val="dk1"/>
                </a:solidFill>
                <a:latin typeface="Inter"/>
                <a:ea typeface="Inter"/>
                <a:cs typeface="Inter"/>
                <a:sym typeface="Inter"/>
              </a:rPr>
              <a:t>Creative Idea Marketing is Better for Other Marketing</a:t>
            </a:r>
            <a:endParaRPr sz="2400">
              <a:solidFill>
                <a:schemeClr val="dk1"/>
              </a:solidFill>
              <a:latin typeface="Inter"/>
              <a:ea typeface="Inter"/>
              <a:cs typeface="Inter"/>
              <a:sym typeface="Inter"/>
            </a:endParaRPr>
          </a:p>
        </p:txBody>
      </p:sp>
      <p:sp>
        <p:nvSpPr>
          <p:cNvPr id="4628" name="Google Shape;4628;p61"/>
          <p:cNvSpPr txBox="1"/>
          <p:nvPr/>
        </p:nvSpPr>
        <p:spPr>
          <a:xfrm>
            <a:off x="8350011" y="1337606"/>
            <a:ext cx="2938775" cy="590290"/>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lang="en-US" sz="1600">
                <a:solidFill>
                  <a:schemeClr val="dk1"/>
                </a:solidFill>
                <a:latin typeface="Inter"/>
                <a:ea typeface="Inter"/>
                <a:cs typeface="Inter"/>
                <a:sym typeface="Inter"/>
              </a:rPr>
              <a:t>Pitch – Deck Executive Summary Typography</a:t>
            </a:r>
            <a:endParaRPr sz="2400">
              <a:solidFill>
                <a:schemeClr val="dk1"/>
              </a:solidFill>
              <a:latin typeface="Inter"/>
              <a:ea typeface="Inter"/>
              <a:cs typeface="Inter"/>
              <a:sym typeface="Inter"/>
            </a:endParaRPr>
          </a:p>
        </p:txBody>
      </p:sp>
      <p:sp>
        <p:nvSpPr>
          <p:cNvPr id="4629" name="Google Shape;4629;p61"/>
          <p:cNvSpPr txBox="1"/>
          <p:nvPr/>
        </p:nvSpPr>
        <p:spPr>
          <a:xfrm>
            <a:off x="1297969" y="4039328"/>
            <a:ext cx="1329617" cy="29751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lang="en-US" sz="1600">
                <a:solidFill>
                  <a:schemeClr val="dk1"/>
                </a:solidFill>
                <a:latin typeface="Inter"/>
                <a:ea typeface="Inter"/>
                <a:cs typeface="Inter"/>
                <a:sym typeface="Inter"/>
              </a:rPr>
              <a:t>Marketing</a:t>
            </a:r>
            <a:endParaRPr b="1" sz="2400">
              <a:solidFill>
                <a:schemeClr val="dk1"/>
              </a:solidFill>
              <a:latin typeface="Inter"/>
              <a:ea typeface="Inter"/>
              <a:cs typeface="Inter"/>
              <a:sym typeface="Inter"/>
            </a:endParaRPr>
          </a:p>
        </p:txBody>
      </p:sp>
      <p:sp>
        <p:nvSpPr>
          <p:cNvPr id="4630" name="Google Shape;4630;p61"/>
          <p:cNvSpPr/>
          <p:nvPr>
            <p:ph idx="2" type="pic"/>
          </p:nvPr>
        </p:nvSpPr>
        <p:spPr>
          <a:xfrm>
            <a:off x="8464309" y="2305319"/>
            <a:ext cx="3727690" cy="4552679"/>
          </a:xfrm>
          <a:prstGeom prst="rect">
            <a:avLst/>
          </a:prstGeom>
          <a:noFill/>
          <a:ln>
            <a:noFill/>
          </a:ln>
        </p:spPr>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35" name="Shape 4635"/>
        <p:cNvGrpSpPr/>
        <p:nvPr/>
      </p:nvGrpSpPr>
      <p:grpSpPr>
        <a:xfrm>
          <a:off x="0" y="0"/>
          <a:ext cx="0" cy="0"/>
          <a:chOff x="0" y="0"/>
          <a:chExt cx="0" cy="0"/>
        </a:xfrm>
      </p:grpSpPr>
      <p:sp>
        <p:nvSpPr>
          <p:cNvPr id="4636" name="Google Shape;4636;p62"/>
          <p:cNvSpPr/>
          <p:nvPr/>
        </p:nvSpPr>
        <p:spPr>
          <a:xfrm>
            <a:off x="0" y="-10049"/>
            <a:ext cx="5166156" cy="6868049"/>
          </a:xfrm>
          <a:prstGeom prst="rect">
            <a:avLst/>
          </a:prstGeom>
          <a:solidFill>
            <a:srgbClr val="F2F2F2">
              <a:alpha val="2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37" name="Google Shape;4637;p62"/>
          <p:cNvSpPr/>
          <p:nvPr/>
        </p:nvSpPr>
        <p:spPr>
          <a:xfrm rot="-2574888">
            <a:off x="1580678" y="3923574"/>
            <a:ext cx="1416373" cy="1416370"/>
          </a:xfrm>
          <a:prstGeom prst="blockArc">
            <a:avLst>
              <a:gd fmla="val 16260665" name="adj1"/>
              <a:gd fmla="val 18895148" name="adj2"/>
              <a:gd fmla="val 9709" name="adj3"/>
            </a:avLst>
          </a:prstGeom>
          <a:solidFill>
            <a:srgbClr val="E8F0F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638" name="Google Shape;4638;p62"/>
          <p:cNvSpPr/>
          <p:nvPr/>
        </p:nvSpPr>
        <p:spPr>
          <a:xfrm rot="9768660">
            <a:off x="1582587" y="3928036"/>
            <a:ext cx="1416373" cy="1416370"/>
          </a:xfrm>
          <a:prstGeom prst="blockArc">
            <a:avLst>
              <a:gd fmla="val 16260665" name="adj1"/>
              <a:gd fmla="val 21531246" name="adj2"/>
              <a:gd fmla="val 9629"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639" name="Google Shape;4639;p62"/>
          <p:cNvSpPr/>
          <p:nvPr/>
        </p:nvSpPr>
        <p:spPr>
          <a:xfrm>
            <a:off x="1594676" y="3924502"/>
            <a:ext cx="1416373" cy="1416370"/>
          </a:xfrm>
          <a:prstGeom prst="blockArc">
            <a:avLst>
              <a:gd fmla="val 16260665" name="adj1"/>
              <a:gd fmla="val 4527590" name="adj2"/>
              <a:gd fmla="val 9820" name="adj3"/>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640" name="Google Shape;4640;p62"/>
          <p:cNvSpPr/>
          <p:nvPr/>
        </p:nvSpPr>
        <p:spPr>
          <a:xfrm rot="-6637114">
            <a:off x="1586030" y="3934469"/>
            <a:ext cx="1393279" cy="1393280"/>
          </a:xfrm>
          <a:prstGeom prst="blockArc">
            <a:avLst>
              <a:gd fmla="val 16260665" name="adj1"/>
              <a:gd fmla="val 20378280" name="adj2"/>
              <a:gd fmla="val 9126" name="adj3"/>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641" name="Google Shape;4641;p62"/>
          <p:cNvSpPr txBox="1"/>
          <p:nvPr/>
        </p:nvSpPr>
        <p:spPr>
          <a:xfrm>
            <a:off x="471538" y="625558"/>
            <a:ext cx="5842175"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Market </a:t>
            </a:r>
            <a:r>
              <a:rPr lang="en-US" sz="4000">
                <a:solidFill>
                  <a:schemeClr val="dk1"/>
                </a:solidFill>
                <a:latin typeface="DM Sans"/>
                <a:ea typeface="DM Sans"/>
                <a:cs typeface="DM Sans"/>
                <a:sym typeface="DM Sans"/>
              </a:rPr>
              <a:t>Research</a:t>
            </a:r>
            <a:endParaRPr/>
          </a:p>
        </p:txBody>
      </p:sp>
      <p:cxnSp>
        <p:nvCxnSpPr>
          <p:cNvPr id="4642" name="Google Shape;4642;p62"/>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4643" name="Google Shape;4643;p62"/>
          <p:cNvSpPr txBox="1"/>
          <p:nvPr/>
        </p:nvSpPr>
        <p:spPr>
          <a:xfrm>
            <a:off x="462882" y="2210687"/>
            <a:ext cx="756733"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Million</a:t>
            </a:r>
            <a:endParaRPr sz="1800">
              <a:solidFill>
                <a:schemeClr val="dk1"/>
              </a:solidFill>
              <a:latin typeface="Inter"/>
              <a:ea typeface="Inter"/>
              <a:cs typeface="Inter"/>
              <a:sym typeface="Inter"/>
            </a:endParaRPr>
          </a:p>
        </p:txBody>
      </p:sp>
      <p:sp>
        <p:nvSpPr>
          <p:cNvPr id="4644" name="Google Shape;4644;p62"/>
          <p:cNvSpPr txBox="1"/>
          <p:nvPr/>
        </p:nvSpPr>
        <p:spPr>
          <a:xfrm>
            <a:off x="1137310" y="2210687"/>
            <a:ext cx="737793"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236</a:t>
            </a:r>
            <a:endParaRPr sz="1800">
              <a:solidFill>
                <a:schemeClr val="dk1"/>
              </a:solidFill>
              <a:latin typeface="Inter"/>
              <a:ea typeface="Inter"/>
              <a:cs typeface="Inter"/>
              <a:sym typeface="Inter"/>
            </a:endParaRPr>
          </a:p>
        </p:txBody>
      </p:sp>
      <p:sp>
        <p:nvSpPr>
          <p:cNvPr id="4645" name="Google Shape;4645;p62"/>
          <p:cNvSpPr txBox="1"/>
          <p:nvPr/>
        </p:nvSpPr>
        <p:spPr>
          <a:xfrm>
            <a:off x="462882" y="1772332"/>
            <a:ext cx="2508059" cy="387286"/>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lang="en-US" sz="2000">
                <a:solidFill>
                  <a:schemeClr val="dk1"/>
                </a:solidFill>
                <a:latin typeface="Inter"/>
                <a:ea typeface="Inter"/>
                <a:cs typeface="Inter"/>
                <a:sym typeface="Inter"/>
              </a:rPr>
              <a:t>More Learing</a:t>
            </a:r>
            <a:endParaRPr sz="3200">
              <a:solidFill>
                <a:schemeClr val="dk1"/>
              </a:solidFill>
              <a:latin typeface="Inter"/>
              <a:ea typeface="Inter"/>
              <a:cs typeface="Inter"/>
              <a:sym typeface="Inter"/>
            </a:endParaRPr>
          </a:p>
        </p:txBody>
      </p:sp>
      <p:sp>
        <p:nvSpPr>
          <p:cNvPr id="4646" name="Google Shape;4646;p62"/>
          <p:cNvSpPr txBox="1"/>
          <p:nvPr/>
        </p:nvSpPr>
        <p:spPr>
          <a:xfrm>
            <a:off x="6353788" y="2653664"/>
            <a:ext cx="2311832"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Key Element #01</a:t>
            </a:r>
            <a:endParaRPr sz="2000">
              <a:solidFill>
                <a:schemeClr val="dk1"/>
              </a:solidFill>
              <a:latin typeface="Inter"/>
              <a:ea typeface="Inter"/>
              <a:cs typeface="Inter"/>
              <a:sym typeface="Inter"/>
            </a:endParaRPr>
          </a:p>
        </p:txBody>
      </p:sp>
      <p:sp>
        <p:nvSpPr>
          <p:cNvPr id="4647" name="Google Shape;4647;p62"/>
          <p:cNvSpPr txBox="1"/>
          <p:nvPr/>
        </p:nvSpPr>
        <p:spPr>
          <a:xfrm>
            <a:off x="6357960" y="2979905"/>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4648" name="Google Shape;4648;p62"/>
          <p:cNvSpPr/>
          <p:nvPr/>
        </p:nvSpPr>
        <p:spPr>
          <a:xfrm>
            <a:off x="5583194" y="2751367"/>
            <a:ext cx="443116" cy="44311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49" name="Google Shape;4649;p62"/>
          <p:cNvSpPr/>
          <p:nvPr/>
        </p:nvSpPr>
        <p:spPr>
          <a:xfrm>
            <a:off x="5717762" y="2887565"/>
            <a:ext cx="173981" cy="170719"/>
          </a:xfrm>
          <a:custGeom>
            <a:rect b="b" l="l" r="r" t="t"/>
            <a:pathLst>
              <a:path extrusionOk="0" h="157" w="160">
                <a:moveTo>
                  <a:pt x="159" y="50"/>
                </a:moveTo>
                <a:cubicBezTo>
                  <a:pt x="133" y="3"/>
                  <a:pt x="133" y="3"/>
                  <a:pt x="133" y="3"/>
                </a:cubicBezTo>
                <a:cubicBezTo>
                  <a:pt x="131" y="2"/>
                  <a:pt x="129" y="0"/>
                  <a:pt x="129" y="0"/>
                </a:cubicBezTo>
                <a:cubicBezTo>
                  <a:pt x="31" y="0"/>
                  <a:pt x="31" y="0"/>
                  <a:pt x="31" y="0"/>
                </a:cubicBezTo>
                <a:cubicBezTo>
                  <a:pt x="29" y="0"/>
                  <a:pt x="27" y="2"/>
                  <a:pt x="27" y="3"/>
                </a:cubicBezTo>
                <a:cubicBezTo>
                  <a:pt x="0" y="50"/>
                  <a:pt x="0" y="50"/>
                  <a:pt x="0" y="50"/>
                </a:cubicBezTo>
                <a:cubicBezTo>
                  <a:pt x="0" y="50"/>
                  <a:pt x="0" y="50"/>
                  <a:pt x="0" y="50"/>
                </a:cubicBezTo>
                <a:cubicBezTo>
                  <a:pt x="0" y="50"/>
                  <a:pt x="0" y="50"/>
                  <a:pt x="0" y="50"/>
                </a:cubicBezTo>
                <a:cubicBezTo>
                  <a:pt x="0" y="50"/>
                  <a:pt x="0" y="50"/>
                  <a:pt x="0" y="50"/>
                </a:cubicBezTo>
                <a:cubicBezTo>
                  <a:pt x="0" y="52"/>
                  <a:pt x="0" y="52"/>
                  <a:pt x="0" y="52"/>
                </a:cubicBezTo>
                <a:cubicBezTo>
                  <a:pt x="0" y="52"/>
                  <a:pt x="0" y="52"/>
                  <a:pt x="0" y="52"/>
                </a:cubicBezTo>
                <a:cubicBezTo>
                  <a:pt x="0" y="52"/>
                  <a:pt x="0" y="52"/>
                  <a:pt x="0" y="52"/>
                </a:cubicBezTo>
                <a:cubicBezTo>
                  <a:pt x="0" y="54"/>
                  <a:pt x="0" y="54"/>
                  <a:pt x="0" y="54"/>
                </a:cubicBezTo>
                <a:cubicBezTo>
                  <a:pt x="0" y="54"/>
                  <a:pt x="0" y="54"/>
                  <a:pt x="0" y="54"/>
                </a:cubicBezTo>
                <a:cubicBezTo>
                  <a:pt x="0" y="54"/>
                  <a:pt x="0" y="54"/>
                  <a:pt x="0" y="54"/>
                </a:cubicBezTo>
                <a:cubicBezTo>
                  <a:pt x="0" y="54"/>
                  <a:pt x="0" y="54"/>
                  <a:pt x="0" y="54"/>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8" y="155"/>
                  <a:pt x="78" y="157"/>
                  <a:pt x="78" y="157"/>
                </a:cubicBezTo>
                <a:cubicBezTo>
                  <a:pt x="78" y="157"/>
                  <a:pt x="78"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2" y="157"/>
                  <a:pt x="82" y="157"/>
                  <a:pt x="82" y="157"/>
                </a:cubicBezTo>
                <a:cubicBezTo>
                  <a:pt x="82" y="157"/>
                  <a:pt x="82" y="157"/>
                  <a:pt x="82" y="155"/>
                </a:cubicBezTo>
                <a:cubicBezTo>
                  <a:pt x="82" y="155"/>
                  <a:pt x="82" y="155"/>
                  <a:pt x="82" y="155"/>
                </a:cubicBezTo>
                <a:cubicBezTo>
                  <a:pt x="82" y="155"/>
                  <a:pt x="82" y="155"/>
                  <a:pt x="82" y="155"/>
                </a:cubicBezTo>
                <a:cubicBezTo>
                  <a:pt x="82" y="155"/>
                  <a:pt x="82" y="155"/>
                  <a:pt x="82" y="155"/>
                </a:cubicBezTo>
                <a:cubicBezTo>
                  <a:pt x="82" y="155"/>
                  <a:pt x="82" y="155"/>
                  <a:pt x="84" y="155"/>
                </a:cubicBezTo>
                <a:cubicBezTo>
                  <a:pt x="84" y="155"/>
                  <a:pt x="84" y="155"/>
                  <a:pt x="84" y="155"/>
                </a:cubicBezTo>
                <a:cubicBezTo>
                  <a:pt x="84" y="155"/>
                  <a:pt x="84" y="155"/>
                  <a:pt x="84" y="155"/>
                </a:cubicBezTo>
                <a:cubicBezTo>
                  <a:pt x="159" y="54"/>
                  <a:pt x="159" y="54"/>
                  <a:pt x="159" y="54"/>
                </a:cubicBezTo>
                <a:cubicBezTo>
                  <a:pt x="160" y="54"/>
                  <a:pt x="160" y="52"/>
                  <a:pt x="159" y="50"/>
                </a:cubicBezTo>
                <a:close/>
                <a:moveTo>
                  <a:pt x="89" y="9"/>
                </a:moveTo>
                <a:cubicBezTo>
                  <a:pt x="104" y="46"/>
                  <a:pt x="104" y="46"/>
                  <a:pt x="104" y="46"/>
                </a:cubicBezTo>
                <a:cubicBezTo>
                  <a:pt x="56" y="46"/>
                  <a:pt x="56" y="46"/>
                  <a:pt x="56" y="46"/>
                </a:cubicBezTo>
                <a:cubicBezTo>
                  <a:pt x="71" y="9"/>
                  <a:pt x="71" y="9"/>
                  <a:pt x="71" y="9"/>
                </a:cubicBezTo>
                <a:cubicBezTo>
                  <a:pt x="89" y="9"/>
                  <a:pt x="89" y="9"/>
                  <a:pt x="89" y="9"/>
                </a:cubicBezTo>
                <a:cubicBezTo>
                  <a:pt x="89" y="9"/>
                  <a:pt x="89" y="9"/>
                  <a:pt x="89" y="9"/>
                </a:cubicBezTo>
                <a:close/>
                <a:moveTo>
                  <a:pt x="33" y="9"/>
                </a:moveTo>
                <a:cubicBezTo>
                  <a:pt x="60" y="9"/>
                  <a:pt x="60" y="9"/>
                  <a:pt x="60" y="9"/>
                </a:cubicBezTo>
                <a:cubicBezTo>
                  <a:pt x="47" y="46"/>
                  <a:pt x="47" y="46"/>
                  <a:pt x="47" y="46"/>
                </a:cubicBezTo>
                <a:cubicBezTo>
                  <a:pt x="11" y="46"/>
                  <a:pt x="11" y="46"/>
                  <a:pt x="11" y="46"/>
                </a:cubicBezTo>
                <a:cubicBezTo>
                  <a:pt x="33" y="9"/>
                  <a:pt x="33" y="9"/>
                  <a:pt x="33" y="9"/>
                </a:cubicBezTo>
                <a:cubicBezTo>
                  <a:pt x="33" y="9"/>
                  <a:pt x="33" y="9"/>
                  <a:pt x="33" y="9"/>
                </a:cubicBezTo>
                <a:close/>
                <a:moveTo>
                  <a:pt x="13" y="56"/>
                </a:moveTo>
                <a:cubicBezTo>
                  <a:pt x="46" y="56"/>
                  <a:pt x="46" y="56"/>
                  <a:pt x="46" y="56"/>
                </a:cubicBezTo>
                <a:cubicBezTo>
                  <a:pt x="67" y="130"/>
                  <a:pt x="67" y="130"/>
                  <a:pt x="67" y="130"/>
                </a:cubicBezTo>
                <a:cubicBezTo>
                  <a:pt x="13" y="56"/>
                  <a:pt x="13" y="56"/>
                  <a:pt x="13" y="56"/>
                </a:cubicBezTo>
                <a:cubicBezTo>
                  <a:pt x="13" y="56"/>
                  <a:pt x="13" y="56"/>
                  <a:pt x="13" y="56"/>
                </a:cubicBezTo>
                <a:close/>
                <a:moveTo>
                  <a:pt x="80" y="135"/>
                </a:moveTo>
                <a:cubicBezTo>
                  <a:pt x="56" y="56"/>
                  <a:pt x="56" y="56"/>
                  <a:pt x="56" y="56"/>
                </a:cubicBezTo>
                <a:cubicBezTo>
                  <a:pt x="104" y="56"/>
                  <a:pt x="104" y="56"/>
                  <a:pt x="104" y="56"/>
                </a:cubicBezTo>
                <a:cubicBezTo>
                  <a:pt x="80" y="135"/>
                  <a:pt x="80" y="135"/>
                  <a:pt x="80" y="135"/>
                </a:cubicBezTo>
                <a:cubicBezTo>
                  <a:pt x="80" y="135"/>
                  <a:pt x="80" y="135"/>
                  <a:pt x="80" y="135"/>
                </a:cubicBezTo>
                <a:close/>
                <a:moveTo>
                  <a:pt x="91" y="130"/>
                </a:moveTo>
                <a:cubicBezTo>
                  <a:pt x="113" y="56"/>
                  <a:pt x="113" y="56"/>
                  <a:pt x="113" y="56"/>
                </a:cubicBezTo>
                <a:cubicBezTo>
                  <a:pt x="146" y="56"/>
                  <a:pt x="146" y="56"/>
                  <a:pt x="146" y="56"/>
                </a:cubicBezTo>
                <a:cubicBezTo>
                  <a:pt x="91" y="130"/>
                  <a:pt x="91" y="130"/>
                  <a:pt x="91" y="130"/>
                </a:cubicBezTo>
                <a:cubicBezTo>
                  <a:pt x="91" y="130"/>
                  <a:pt x="91" y="130"/>
                  <a:pt x="91" y="130"/>
                </a:cubicBezTo>
                <a:close/>
                <a:moveTo>
                  <a:pt x="113" y="46"/>
                </a:moveTo>
                <a:cubicBezTo>
                  <a:pt x="98" y="9"/>
                  <a:pt x="98" y="9"/>
                  <a:pt x="98" y="9"/>
                </a:cubicBezTo>
                <a:cubicBezTo>
                  <a:pt x="126" y="9"/>
                  <a:pt x="126" y="9"/>
                  <a:pt x="126" y="9"/>
                </a:cubicBezTo>
                <a:cubicBezTo>
                  <a:pt x="148" y="46"/>
                  <a:pt x="148" y="46"/>
                  <a:pt x="148" y="46"/>
                </a:cubicBezTo>
                <a:cubicBezTo>
                  <a:pt x="113" y="46"/>
                  <a:pt x="113" y="46"/>
                  <a:pt x="113" y="46"/>
                </a:cubicBezTo>
                <a:cubicBezTo>
                  <a:pt x="113" y="46"/>
                  <a:pt x="113" y="46"/>
                  <a:pt x="113" y="46"/>
                </a:cubicBezTo>
                <a:close/>
                <a:moveTo>
                  <a:pt x="113" y="46"/>
                </a:moveTo>
                <a:cubicBezTo>
                  <a:pt x="113" y="46"/>
                  <a:pt x="113" y="46"/>
                  <a:pt x="113" y="46"/>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50" name="Google Shape;4650;p62"/>
          <p:cNvSpPr txBox="1"/>
          <p:nvPr/>
        </p:nvSpPr>
        <p:spPr>
          <a:xfrm>
            <a:off x="6353788" y="3925838"/>
            <a:ext cx="2187118"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Key Element #01</a:t>
            </a:r>
            <a:endParaRPr sz="2000">
              <a:solidFill>
                <a:schemeClr val="dk1"/>
              </a:solidFill>
              <a:latin typeface="Inter"/>
              <a:ea typeface="Inter"/>
              <a:cs typeface="Inter"/>
              <a:sym typeface="Inter"/>
            </a:endParaRPr>
          </a:p>
        </p:txBody>
      </p:sp>
      <p:sp>
        <p:nvSpPr>
          <p:cNvPr id="4651" name="Google Shape;4651;p62"/>
          <p:cNvSpPr txBox="1"/>
          <p:nvPr/>
        </p:nvSpPr>
        <p:spPr>
          <a:xfrm>
            <a:off x="6357960" y="4252079"/>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4652" name="Google Shape;4652;p62"/>
          <p:cNvSpPr/>
          <p:nvPr/>
        </p:nvSpPr>
        <p:spPr>
          <a:xfrm>
            <a:off x="5583194" y="4011563"/>
            <a:ext cx="443116" cy="443116"/>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53" name="Google Shape;4653;p62"/>
          <p:cNvSpPr/>
          <p:nvPr/>
        </p:nvSpPr>
        <p:spPr>
          <a:xfrm>
            <a:off x="5713599" y="4139632"/>
            <a:ext cx="182306" cy="186980"/>
          </a:xfrm>
          <a:custGeom>
            <a:rect b="b" l="l" r="r" t="t"/>
            <a:pathLst>
              <a:path extrusionOk="0" h="160" w="156">
                <a:moveTo>
                  <a:pt x="93" y="45"/>
                </a:moveTo>
                <a:cubicBezTo>
                  <a:pt x="94" y="46"/>
                  <a:pt x="96" y="46"/>
                  <a:pt x="97" y="46"/>
                </a:cubicBezTo>
                <a:cubicBezTo>
                  <a:pt x="98" y="46"/>
                  <a:pt x="99" y="46"/>
                  <a:pt x="100" y="45"/>
                </a:cubicBezTo>
                <a:cubicBezTo>
                  <a:pt x="102" y="43"/>
                  <a:pt x="102" y="40"/>
                  <a:pt x="100" y="38"/>
                </a:cubicBezTo>
                <a:cubicBezTo>
                  <a:pt x="99" y="37"/>
                  <a:pt x="97" y="35"/>
                  <a:pt x="97" y="32"/>
                </a:cubicBezTo>
                <a:cubicBezTo>
                  <a:pt x="97" y="29"/>
                  <a:pt x="99" y="27"/>
                  <a:pt x="100" y="26"/>
                </a:cubicBezTo>
                <a:cubicBezTo>
                  <a:pt x="101" y="25"/>
                  <a:pt x="106" y="20"/>
                  <a:pt x="106" y="13"/>
                </a:cubicBezTo>
                <a:cubicBezTo>
                  <a:pt x="106" y="6"/>
                  <a:pt x="101" y="1"/>
                  <a:pt x="100" y="0"/>
                </a:cubicBezTo>
                <a:cubicBezTo>
                  <a:pt x="97" y="4"/>
                  <a:pt x="97" y="4"/>
                  <a:pt x="97" y="4"/>
                </a:cubicBezTo>
                <a:cubicBezTo>
                  <a:pt x="93" y="7"/>
                  <a:pt x="93" y="7"/>
                  <a:pt x="93" y="7"/>
                </a:cubicBezTo>
                <a:cubicBezTo>
                  <a:pt x="94" y="8"/>
                  <a:pt x="97" y="11"/>
                  <a:pt x="97" y="13"/>
                </a:cubicBezTo>
                <a:cubicBezTo>
                  <a:pt x="97" y="16"/>
                  <a:pt x="94" y="18"/>
                  <a:pt x="93" y="19"/>
                </a:cubicBezTo>
                <a:cubicBezTo>
                  <a:pt x="93" y="20"/>
                  <a:pt x="87" y="25"/>
                  <a:pt x="87" y="32"/>
                </a:cubicBezTo>
                <a:cubicBezTo>
                  <a:pt x="87" y="39"/>
                  <a:pt x="93" y="44"/>
                  <a:pt x="93" y="45"/>
                </a:cubicBezTo>
                <a:close/>
                <a:moveTo>
                  <a:pt x="65" y="45"/>
                </a:moveTo>
                <a:cubicBezTo>
                  <a:pt x="66" y="46"/>
                  <a:pt x="67" y="46"/>
                  <a:pt x="69" y="46"/>
                </a:cubicBezTo>
                <a:cubicBezTo>
                  <a:pt x="70" y="46"/>
                  <a:pt x="71" y="46"/>
                  <a:pt x="72" y="45"/>
                </a:cubicBezTo>
                <a:cubicBezTo>
                  <a:pt x="74" y="43"/>
                  <a:pt x="74" y="40"/>
                  <a:pt x="72" y="38"/>
                </a:cubicBezTo>
                <a:cubicBezTo>
                  <a:pt x="71" y="37"/>
                  <a:pt x="68" y="35"/>
                  <a:pt x="68" y="32"/>
                </a:cubicBezTo>
                <a:cubicBezTo>
                  <a:pt x="68" y="29"/>
                  <a:pt x="71" y="27"/>
                  <a:pt x="72" y="26"/>
                </a:cubicBezTo>
                <a:cubicBezTo>
                  <a:pt x="72" y="25"/>
                  <a:pt x="78" y="20"/>
                  <a:pt x="78" y="13"/>
                </a:cubicBezTo>
                <a:cubicBezTo>
                  <a:pt x="78" y="6"/>
                  <a:pt x="72" y="1"/>
                  <a:pt x="72" y="0"/>
                </a:cubicBezTo>
                <a:cubicBezTo>
                  <a:pt x="68" y="4"/>
                  <a:pt x="68" y="4"/>
                  <a:pt x="68" y="4"/>
                </a:cubicBezTo>
                <a:cubicBezTo>
                  <a:pt x="65" y="7"/>
                  <a:pt x="65" y="7"/>
                  <a:pt x="65" y="7"/>
                </a:cubicBezTo>
                <a:cubicBezTo>
                  <a:pt x="66" y="8"/>
                  <a:pt x="68" y="11"/>
                  <a:pt x="68" y="13"/>
                </a:cubicBezTo>
                <a:cubicBezTo>
                  <a:pt x="68" y="16"/>
                  <a:pt x="66" y="18"/>
                  <a:pt x="65" y="19"/>
                </a:cubicBezTo>
                <a:cubicBezTo>
                  <a:pt x="65" y="20"/>
                  <a:pt x="59" y="25"/>
                  <a:pt x="59" y="32"/>
                </a:cubicBezTo>
                <a:cubicBezTo>
                  <a:pt x="59" y="39"/>
                  <a:pt x="65" y="44"/>
                  <a:pt x="65" y="45"/>
                </a:cubicBezTo>
                <a:close/>
                <a:moveTo>
                  <a:pt x="37" y="45"/>
                </a:moveTo>
                <a:cubicBezTo>
                  <a:pt x="38" y="46"/>
                  <a:pt x="39" y="46"/>
                  <a:pt x="40" y="46"/>
                </a:cubicBezTo>
                <a:cubicBezTo>
                  <a:pt x="41" y="46"/>
                  <a:pt x="43" y="46"/>
                  <a:pt x="44" y="45"/>
                </a:cubicBezTo>
                <a:cubicBezTo>
                  <a:pt x="45" y="43"/>
                  <a:pt x="45" y="40"/>
                  <a:pt x="43" y="38"/>
                </a:cubicBezTo>
                <a:cubicBezTo>
                  <a:pt x="42" y="37"/>
                  <a:pt x="40" y="35"/>
                  <a:pt x="40" y="32"/>
                </a:cubicBezTo>
                <a:cubicBezTo>
                  <a:pt x="40" y="29"/>
                  <a:pt x="42" y="27"/>
                  <a:pt x="43" y="26"/>
                </a:cubicBezTo>
                <a:cubicBezTo>
                  <a:pt x="44" y="25"/>
                  <a:pt x="49" y="20"/>
                  <a:pt x="49" y="13"/>
                </a:cubicBezTo>
                <a:cubicBezTo>
                  <a:pt x="49" y="6"/>
                  <a:pt x="44" y="1"/>
                  <a:pt x="43" y="0"/>
                </a:cubicBezTo>
                <a:cubicBezTo>
                  <a:pt x="40" y="4"/>
                  <a:pt x="40" y="4"/>
                  <a:pt x="40" y="4"/>
                </a:cubicBezTo>
                <a:cubicBezTo>
                  <a:pt x="37" y="7"/>
                  <a:pt x="37" y="7"/>
                  <a:pt x="37" y="7"/>
                </a:cubicBezTo>
                <a:cubicBezTo>
                  <a:pt x="38" y="8"/>
                  <a:pt x="40" y="11"/>
                  <a:pt x="40" y="13"/>
                </a:cubicBezTo>
                <a:cubicBezTo>
                  <a:pt x="40" y="16"/>
                  <a:pt x="38" y="18"/>
                  <a:pt x="37" y="19"/>
                </a:cubicBezTo>
                <a:cubicBezTo>
                  <a:pt x="36" y="20"/>
                  <a:pt x="31" y="25"/>
                  <a:pt x="31" y="32"/>
                </a:cubicBezTo>
                <a:cubicBezTo>
                  <a:pt x="31" y="39"/>
                  <a:pt x="36" y="44"/>
                  <a:pt x="37" y="45"/>
                </a:cubicBezTo>
                <a:close/>
                <a:moveTo>
                  <a:pt x="150" y="71"/>
                </a:moveTo>
                <a:cubicBezTo>
                  <a:pt x="146" y="67"/>
                  <a:pt x="142" y="65"/>
                  <a:pt x="136" y="65"/>
                </a:cubicBezTo>
                <a:cubicBezTo>
                  <a:pt x="135" y="65"/>
                  <a:pt x="133" y="65"/>
                  <a:pt x="132" y="66"/>
                </a:cubicBezTo>
                <a:cubicBezTo>
                  <a:pt x="132" y="64"/>
                  <a:pt x="132" y="62"/>
                  <a:pt x="132" y="61"/>
                </a:cubicBezTo>
                <a:cubicBezTo>
                  <a:pt x="132" y="58"/>
                  <a:pt x="130" y="56"/>
                  <a:pt x="127" y="56"/>
                </a:cubicBezTo>
                <a:cubicBezTo>
                  <a:pt x="5" y="56"/>
                  <a:pt x="5" y="56"/>
                  <a:pt x="5" y="56"/>
                </a:cubicBezTo>
                <a:cubicBezTo>
                  <a:pt x="2" y="56"/>
                  <a:pt x="0" y="58"/>
                  <a:pt x="0" y="61"/>
                </a:cubicBezTo>
                <a:cubicBezTo>
                  <a:pt x="0" y="89"/>
                  <a:pt x="9" y="115"/>
                  <a:pt x="25" y="132"/>
                </a:cubicBezTo>
                <a:cubicBezTo>
                  <a:pt x="5" y="132"/>
                  <a:pt x="5" y="132"/>
                  <a:pt x="5" y="132"/>
                </a:cubicBezTo>
                <a:cubicBezTo>
                  <a:pt x="2" y="132"/>
                  <a:pt x="0" y="134"/>
                  <a:pt x="0" y="136"/>
                </a:cubicBezTo>
                <a:cubicBezTo>
                  <a:pt x="0" y="139"/>
                  <a:pt x="2" y="141"/>
                  <a:pt x="5" y="141"/>
                </a:cubicBezTo>
                <a:cubicBezTo>
                  <a:pt x="11" y="141"/>
                  <a:pt x="11" y="141"/>
                  <a:pt x="11" y="141"/>
                </a:cubicBezTo>
                <a:cubicBezTo>
                  <a:pt x="17" y="152"/>
                  <a:pt x="17" y="152"/>
                  <a:pt x="17" y="152"/>
                </a:cubicBezTo>
                <a:cubicBezTo>
                  <a:pt x="17" y="152"/>
                  <a:pt x="17" y="152"/>
                  <a:pt x="17" y="152"/>
                </a:cubicBezTo>
                <a:cubicBezTo>
                  <a:pt x="19" y="157"/>
                  <a:pt x="24" y="160"/>
                  <a:pt x="29" y="160"/>
                </a:cubicBezTo>
                <a:cubicBezTo>
                  <a:pt x="29" y="160"/>
                  <a:pt x="29" y="160"/>
                  <a:pt x="29" y="160"/>
                </a:cubicBezTo>
                <a:cubicBezTo>
                  <a:pt x="103" y="160"/>
                  <a:pt x="103" y="160"/>
                  <a:pt x="103" y="160"/>
                </a:cubicBezTo>
                <a:cubicBezTo>
                  <a:pt x="103" y="160"/>
                  <a:pt x="103" y="160"/>
                  <a:pt x="103" y="160"/>
                </a:cubicBezTo>
                <a:cubicBezTo>
                  <a:pt x="108" y="160"/>
                  <a:pt x="113" y="157"/>
                  <a:pt x="115" y="152"/>
                </a:cubicBezTo>
                <a:cubicBezTo>
                  <a:pt x="115" y="152"/>
                  <a:pt x="115" y="152"/>
                  <a:pt x="115" y="152"/>
                </a:cubicBezTo>
                <a:cubicBezTo>
                  <a:pt x="121" y="141"/>
                  <a:pt x="121" y="141"/>
                  <a:pt x="121" y="141"/>
                </a:cubicBezTo>
                <a:cubicBezTo>
                  <a:pt x="127" y="141"/>
                  <a:pt x="127" y="141"/>
                  <a:pt x="127" y="141"/>
                </a:cubicBezTo>
                <a:cubicBezTo>
                  <a:pt x="130" y="141"/>
                  <a:pt x="132" y="139"/>
                  <a:pt x="132" y="136"/>
                </a:cubicBezTo>
                <a:cubicBezTo>
                  <a:pt x="132" y="134"/>
                  <a:pt x="130" y="132"/>
                  <a:pt x="127" y="132"/>
                </a:cubicBezTo>
                <a:cubicBezTo>
                  <a:pt x="106" y="132"/>
                  <a:pt x="106" y="132"/>
                  <a:pt x="106" y="132"/>
                </a:cubicBezTo>
                <a:cubicBezTo>
                  <a:pt x="109" y="129"/>
                  <a:pt x="111" y="126"/>
                  <a:pt x="114" y="123"/>
                </a:cubicBezTo>
                <a:cubicBezTo>
                  <a:pt x="115" y="123"/>
                  <a:pt x="116" y="123"/>
                  <a:pt x="117" y="123"/>
                </a:cubicBezTo>
                <a:cubicBezTo>
                  <a:pt x="126" y="123"/>
                  <a:pt x="136" y="119"/>
                  <a:pt x="143" y="111"/>
                </a:cubicBezTo>
                <a:cubicBezTo>
                  <a:pt x="149" y="105"/>
                  <a:pt x="153" y="98"/>
                  <a:pt x="155" y="90"/>
                </a:cubicBezTo>
                <a:cubicBezTo>
                  <a:pt x="156" y="82"/>
                  <a:pt x="155" y="76"/>
                  <a:pt x="150" y="71"/>
                </a:cubicBezTo>
                <a:close/>
                <a:moveTo>
                  <a:pt x="110" y="141"/>
                </a:moveTo>
                <a:cubicBezTo>
                  <a:pt x="107" y="148"/>
                  <a:pt x="107" y="148"/>
                  <a:pt x="107" y="148"/>
                </a:cubicBezTo>
                <a:cubicBezTo>
                  <a:pt x="106" y="150"/>
                  <a:pt x="104" y="151"/>
                  <a:pt x="103" y="151"/>
                </a:cubicBezTo>
                <a:cubicBezTo>
                  <a:pt x="29" y="151"/>
                  <a:pt x="29" y="151"/>
                  <a:pt x="29" y="151"/>
                </a:cubicBezTo>
                <a:cubicBezTo>
                  <a:pt x="28" y="151"/>
                  <a:pt x="26" y="150"/>
                  <a:pt x="25" y="148"/>
                </a:cubicBezTo>
                <a:cubicBezTo>
                  <a:pt x="22" y="141"/>
                  <a:pt x="22" y="141"/>
                  <a:pt x="22" y="141"/>
                </a:cubicBezTo>
                <a:lnTo>
                  <a:pt x="110" y="141"/>
                </a:lnTo>
                <a:close/>
                <a:moveTo>
                  <a:pt x="108" y="114"/>
                </a:moveTo>
                <a:cubicBezTo>
                  <a:pt x="108" y="115"/>
                  <a:pt x="107" y="115"/>
                  <a:pt x="107" y="115"/>
                </a:cubicBezTo>
                <a:cubicBezTo>
                  <a:pt x="103" y="122"/>
                  <a:pt x="98" y="127"/>
                  <a:pt x="92" y="132"/>
                </a:cubicBezTo>
                <a:cubicBezTo>
                  <a:pt x="39" y="132"/>
                  <a:pt x="39" y="132"/>
                  <a:pt x="39" y="132"/>
                </a:cubicBezTo>
                <a:cubicBezTo>
                  <a:pt x="22" y="118"/>
                  <a:pt x="11" y="93"/>
                  <a:pt x="9" y="65"/>
                </a:cubicBezTo>
                <a:cubicBezTo>
                  <a:pt x="122" y="65"/>
                  <a:pt x="122" y="65"/>
                  <a:pt x="122" y="65"/>
                </a:cubicBezTo>
                <a:cubicBezTo>
                  <a:pt x="122" y="84"/>
                  <a:pt x="116" y="101"/>
                  <a:pt x="108" y="114"/>
                </a:cubicBezTo>
                <a:close/>
                <a:moveTo>
                  <a:pt x="146" y="89"/>
                </a:moveTo>
                <a:cubicBezTo>
                  <a:pt x="145" y="94"/>
                  <a:pt x="141" y="99"/>
                  <a:pt x="137" y="104"/>
                </a:cubicBezTo>
                <a:cubicBezTo>
                  <a:pt x="131" y="110"/>
                  <a:pt x="125" y="113"/>
                  <a:pt x="119" y="113"/>
                </a:cubicBezTo>
                <a:cubicBezTo>
                  <a:pt x="125" y="102"/>
                  <a:pt x="129" y="89"/>
                  <a:pt x="131" y="75"/>
                </a:cubicBezTo>
                <a:cubicBezTo>
                  <a:pt x="133" y="75"/>
                  <a:pt x="134" y="75"/>
                  <a:pt x="136" y="75"/>
                </a:cubicBezTo>
                <a:cubicBezTo>
                  <a:pt x="139" y="75"/>
                  <a:pt x="142" y="76"/>
                  <a:pt x="143" y="77"/>
                </a:cubicBezTo>
                <a:cubicBezTo>
                  <a:pt x="147" y="81"/>
                  <a:pt x="146" y="86"/>
                  <a:pt x="146" y="8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54" name="Google Shape;4654;p62"/>
          <p:cNvSpPr/>
          <p:nvPr/>
        </p:nvSpPr>
        <p:spPr>
          <a:xfrm>
            <a:off x="5583194" y="5279010"/>
            <a:ext cx="443116" cy="44311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55" name="Google Shape;4655;p62"/>
          <p:cNvSpPr/>
          <p:nvPr/>
        </p:nvSpPr>
        <p:spPr>
          <a:xfrm>
            <a:off x="5717762" y="5417927"/>
            <a:ext cx="173981" cy="165281"/>
          </a:xfrm>
          <a:custGeom>
            <a:rect b="b" l="l" r="r" t="t"/>
            <a:pathLst>
              <a:path extrusionOk="0" h="152" w="160">
                <a:moveTo>
                  <a:pt x="160" y="7"/>
                </a:moveTo>
                <a:cubicBezTo>
                  <a:pt x="160" y="11"/>
                  <a:pt x="158" y="15"/>
                  <a:pt x="153" y="15"/>
                </a:cubicBezTo>
                <a:cubicBezTo>
                  <a:pt x="141" y="15"/>
                  <a:pt x="141" y="15"/>
                  <a:pt x="141" y="15"/>
                </a:cubicBezTo>
                <a:cubicBezTo>
                  <a:pt x="100" y="114"/>
                  <a:pt x="100" y="114"/>
                  <a:pt x="100" y="114"/>
                </a:cubicBezTo>
                <a:cubicBezTo>
                  <a:pt x="17" y="114"/>
                  <a:pt x="17" y="114"/>
                  <a:pt x="17" y="114"/>
                </a:cubicBezTo>
                <a:cubicBezTo>
                  <a:pt x="0" y="44"/>
                  <a:pt x="0" y="44"/>
                  <a:pt x="0" y="44"/>
                </a:cubicBezTo>
                <a:cubicBezTo>
                  <a:pt x="80" y="44"/>
                  <a:pt x="80" y="44"/>
                  <a:pt x="80" y="44"/>
                </a:cubicBezTo>
                <a:cubicBezTo>
                  <a:pt x="83" y="44"/>
                  <a:pt x="86" y="47"/>
                  <a:pt x="86" y="51"/>
                </a:cubicBezTo>
                <a:cubicBezTo>
                  <a:pt x="86" y="54"/>
                  <a:pt x="83" y="57"/>
                  <a:pt x="80" y="57"/>
                </a:cubicBezTo>
                <a:cubicBezTo>
                  <a:pt x="17" y="57"/>
                  <a:pt x="17" y="57"/>
                  <a:pt x="17" y="57"/>
                </a:cubicBezTo>
                <a:cubicBezTo>
                  <a:pt x="27" y="100"/>
                  <a:pt x="27" y="100"/>
                  <a:pt x="27" y="100"/>
                </a:cubicBezTo>
                <a:cubicBezTo>
                  <a:pt x="93" y="100"/>
                  <a:pt x="93" y="100"/>
                  <a:pt x="93" y="100"/>
                </a:cubicBezTo>
                <a:cubicBezTo>
                  <a:pt x="134" y="0"/>
                  <a:pt x="134" y="0"/>
                  <a:pt x="134" y="0"/>
                </a:cubicBezTo>
                <a:cubicBezTo>
                  <a:pt x="153" y="0"/>
                  <a:pt x="153" y="0"/>
                  <a:pt x="153" y="0"/>
                </a:cubicBezTo>
                <a:cubicBezTo>
                  <a:pt x="158" y="0"/>
                  <a:pt x="160" y="4"/>
                  <a:pt x="160" y="7"/>
                </a:cubicBezTo>
                <a:close/>
                <a:moveTo>
                  <a:pt x="55" y="134"/>
                </a:moveTo>
                <a:cubicBezTo>
                  <a:pt x="55" y="145"/>
                  <a:pt x="48" y="152"/>
                  <a:pt x="38" y="152"/>
                </a:cubicBezTo>
                <a:cubicBezTo>
                  <a:pt x="29" y="152"/>
                  <a:pt x="21" y="145"/>
                  <a:pt x="21" y="134"/>
                </a:cubicBezTo>
                <a:cubicBezTo>
                  <a:pt x="21" y="125"/>
                  <a:pt x="29" y="117"/>
                  <a:pt x="38" y="117"/>
                </a:cubicBezTo>
                <a:cubicBezTo>
                  <a:pt x="48" y="117"/>
                  <a:pt x="55" y="125"/>
                  <a:pt x="55" y="134"/>
                </a:cubicBezTo>
                <a:close/>
                <a:moveTo>
                  <a:pt x="46" y="134"/>
                </a:moveTo>
                <a:cubicBezTo>
                  <a:pt x="46" y="130"/>
                  <a:pt x="43" y="125"/>
                  <a:pt x="38" y="125"/>
                </a:cubicBezTo>
                <a:cubicBezTo>
                  <a:pt x="33" y="125"/>
                  <a:pt x="29" y="130"/>
                  <a:pt x="29" y="134"/>
                </a:cubicBezTo>
                <a:cubicBezTo>
                  <a:pt x="29" y="139"/>
                  <a:pt x="33" y="144"/>
                  <a:pt x="38" y="144"/>
                </a:cubicBezTo>
                <a:cubicBezTo>
                  <a:pt x="43" y="144"/>
                  <a:pt x="46" y="139"/>
                  <a:pt x="46" y="134"/>
                </a:cubicBezTo>
                <a:close/>
                <a:moveTo>
                  <a:pt x="99" y="134"/>
                </a:moveTo>
                <a:cubicBezTo>
                  <a:pt x="99" y="145"/>
                  <a:pt x="93" y="152"/>
                  <a:pt x="83" y="152"/>
                </a:cubicBezTo>
                <a:cubicBezTo>
                  <a:pt x="74" y="152"/>
                  <a:pt x="66" y="145"/>
                  <a:pt x="66" y="134"/>
                </a:cubicBezTo>
                <a:cubicBezTo>
                  <a:pt x="66" y="125"/>
                  <a:pt x="74" y="117"/>
                  <a:pt x="83" y="117"/>
                </a:cubicBezTo>
                <a:cubicBezTo>
                  <a:pt x="93" y="117"/>
                  <a:pt x="99" y="125"/>
                  <a:pt x="99" y="134"/>
                </a:cubicBezTo>
                <a:close/>
                <a:moveTo>
                  <a:pt x="92" y="134"/>
                </a:moveTo>
                <a:cubicBezTo>
                  <a:pt x="92" y="130"/>
                  <a:pt x="87" y="125"/>
                  <a:pt x="83" y="125"/>
                </a:cubicBezTo>
                <a:cubicBezTo>
                  <a:pt x="78" y="125"/>
                  <a:pt x="74" y="130"/>
                  <a:pt x="74" y="134"/>
                </a:cubicBezTo>
                <a:cubicBezTo>
                  <a:pt x="74" y="139"/>
                  <a:pt x="78" y="144"/>
                  <a:pt x="83" y="144"/>
                </a:cubicBezTo>
                <a:cubicBezTo>
                  <a:pt x="87" y="144"/>
                  <a:pt x="92" y="139"/>
                  <a:pt x="92" y="134"/>
                </a:cubicBezTo>
                <a:close/>
                <a:moveTo>
                  <a:pt x="92" y="134"/>
                </a:moveTo>
                <a:cubicBezTo>
                  <a:pt x="92" y="134"/>
                  <a:pt x="92" y="134"/>
                  <a:pt x="92" y="134"/>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56" name="Google Shape;4656;p62"/>
          <p:cNvSpPr txBox="1"/>
          <p:nvPr/>
        </p:nvSpPr>
        <p:spPr>
          <a:xfrm>
            <a:off x="6353788" y="5198013"/>
            <a:ext cx="2311830"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Key Element #01</a:t>
            </a:r>
            <a:endParaRPr sz="2000">
              <a:solidFill>
                <a:schemeClr val="dk1"/>
              </a:solidFill>
              <a:latin typeface="Inter"/>
              <a:ea typeface="Inter"/>
              <a:cs typeface="Inter"/>
              <a:sym typeface="Inter"/>
            </a:endParaRPr>
          </a:p>
        </p:txBody>
      </p:sp>
      <p:sp>
        <p:nvSpPr>
          <p:cNvPr id="4657" name="Google Shape;4657;p62"/>
          <p:cNvSpPr txBox="1"/>
          <p:nvPr/>
        </p:nvSpPr>
        <p:spPr>
          <a:xfrm>
            <a:off x="6357960" y="5524254"/>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4658" name="Google Shape;4658;p62"/>
          <p:cNvSpPr txBox="1"/>
          <p:nvPr/>
        </p:nvSpPr>
        <p:spPr>
          <a:xfrm>
            <a:off x="3279698" y="3878561"/>
            <a:ext cx="659109"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45%</a:t>
            </a:r>
            <a:endParaRPr/>
          </a:p>
        </p:txBody>
      </p:sp>
      <p:sp>
        <p:nvSpPr>
          <p:cNvPr id="4659" name="Google Shape;4659;p62"/>
          <p:cNvSpPr txBox="1"/>
          <p:nvPr/>
        </p:nvSpPr>
        <p:spPr>
          <a:xfrm>
            <a:off x="1779540" y="5970405"/>
            <a:ext cx="613139"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35%</a:t>
            </a:r>
            <a:endParaRPr/>
          </a:p>
        </p:txBody>
      </p:sp>
      <p:sp>
        <p:nvSpPr>
          <p:cNvPr id="4660" name="Google Shape;4660;p62"/>
          <p:cNvSpPr txBox="1"/>
          <p:nvPr/>
        </p:nvSpPr>
        <p:spPr>
          <a:xfrm>
            <a:off x="1461845" y="3318573"/>
            <a:ext cx="780942"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15%</a:t>
            </a:r>
            <a:endParaRPr/>
          </a:p>
        </p:txBody>
      </p:sp>
      <p:sp>
        <p:nvSpPr>
          <p:cNvPr id="4661" name="Google Shape;4661;p62"/>
          <p:cNvSpPr txBox="1"/>
          <p:nvPr/>
        </p:nvSpPr>
        <p:spPr>
          <a:xfrm>
            <a:off x="607567" y="4539791"/>
            <a:ext cx="495389"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25%</a:t>
            </a:r>
            <a:endParaRPr/>
          </a:p>
        </p:txBody>
      </p:sp>
      <p:sp>
        <p:nvSpPr>
          <p:cNvPr id="4662" name="Google Shape;4662;p62"/>
          <p:cNvSpPr/>
          <p:nvPr/>
        </p:nvSpPr>
        <p:spPr>
          <a:xfrm>
            <a:off x="1219615" y="4542983"/>
            <a:ext cx="407976" cy="23999"/>
          </a:xfrm>
          <a:custGeom>
            <a:rect b="b" l="l" r="r" t="t"/>
            <a:pathLst>
              <a:path extrusionOk="0" h="25400" w="431800">
                <a:moveTo>
                  <a:pt x="431800" y="0"/>
                </a:moveTo>
                <a:lnTo>
                  <a:pt x="0" y="25400"/>
                </a:lnTo>
              </a:path>
            </a:pathLst>
          </a:custGeom>
          <a:no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63" name="Google Shape;4663;p62"/>
          <p:cNvSpPr/>
          <p:nvPr/>
        </p:nvSpPr>
        <p:spPr>
          <a:xfrm>
            <a:off x="1715252" y="3574596"/>
            <a:ext cx="251985" cy="419973"/>
          </a:xfrm>
          <a:custGeom>
            <a:rect b="b" l="l" r="r" t="t"/>
            <a:pathLst>
              <a:path extrusionOk="0" h="444500" w="266700">
                <a:moveTo>
                  <a:pt x="266700" y="444500"/>
                </a:moveTo>
                <a:lnTo>
                  <a:pt x="0" y="0"/>
                </a:lnTo>
                <a:lnTo>
                  <a:pt x="0" y="0"/>
                </a:lnTo>
              </a:path>
            </a:pathLst>
          </a:custGeom>
          <a:no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64" name="Google Shape;4664;p62"/>
          <p:cNvSpPr/>
          <p:nvPr/>
        </p:nvSpPr>
        <p:spPr>
          <a:xfrm>
            <a:off x="2970941" y="4149348"/>
            <a:ext cx="350979" cy="458970"/>
          </a:xfrm>
          <a:custGeom>
            <a:rect b="b" l="l" r="r" t="t"/>
            <a:pathLst>
              <a:path extrusionOk="0" h="485775" w="371475">
                <a:moveTo>
                  <a:pt x="0" y="485775"/>
                </a:moveTo>
                <a:lnTo>
                  <a:pt x="371475" y="0"/>
                </a:lnTo>
              </a:path>
            </a:pathLst>
          </a:custGeom>
          <a:no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65" name="Google Shape;4665;p62"/>
          <p:cNvSpPr/>
          <p:nvPr/>
        </p:nvSpPr>
        <p:spPr>
          <a:xfrm>
            <a:off x="1938603" y="5202555"/>
            <a:ext cx="23999" cy="599963"/>
          </a:xfrm>
          <a:custGeom>
            <a:rect b="b" l="l" r="r" t="t"/>
            <a:pathLst>
              <a:path extrusionOk="0" h="635000" w="25400">
                <a:moveTo>
                  <a:pt x="0" y="0"/>
                </a:moveTo>
                <a:lnTo>
                  <a:pt x="25400" y="635000"/>
                </a:lnTo>
              </a:path>
            </a:pathLst>
          </a:custGeom>
          <a:no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66" name="Google Shape;4666;p62"/>
          <p:cNvSpPr/>
          <p:nvPr/>
        </p:nvSpPr>
        <p:spPr>
          <a:xfrm rot="9768660">
            <a:off x="1588989" y="3927117"/>
            <a:ext cx="1420831" cy="1420832"/>
          </a:xfrm>
          <a:prstGeom prst="blockArc">
            <a:avLst>
              <a:gd fmla="val 16260665" name="adj1"/>
              <a:gd fmla="val 21512135" name="adj2"/>
              <a:gd fmla="val 10220"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667" name="Google Shape;4667;p62"/>
          <p:cNvSpPr txBox="1"/>
          <p:nvPr/>
        </p:nvSpPr>
        <p:spPr>
          <a:xfrm>
            <a:off x="1875103" y="4489679"/>
            <a:ext cx="896316" cy="32316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1800">
                <a:solidFill>
                  <a:schemeClr val="dk1"/>
                </a:solidFill>
                <a:latin typeface="Inter"/>
                <a:ea typeface="Inter"/>
                <a:cs typeface="Inter"/>
                <a:sym typeface="Inter"/>
              </a:rPr>
              <a:t>245%</a:t>
            </a:r>
            <a:endParaRPr sz="2800">
              <a:solidFill>
                <a:schemeClr val="dk1"/>
              </a:solidFill>
              <a:latin typeface="Inter"/>
              <a:ea typeface="Inter"/>
              <a:cs typeface="Inter"/>
              <a:sym typeface="Inter"/>
            </a:endParaRPr>
          </a:p>
        </p:txBody>
      </p:sp>
      <p:sp>
        <p:nvSpPr>
          <p:cNvPr id="4668" name="Google Shape;4668;p62"/>
          <p:cNvSpPr txBox="1"/>
          <p:nvPr/>
        </p:nvSpPr>
        <p:spPr>
          <a:xfrm>
            <a:off x="5473824" y="606308"/>
            <a:ext cx="3771773" cy="579646"/>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lang="en-US" sz="1600">
                <a:solidFill>
                  <a:schemeClr val="dk1"/>
                </a:solidFill>
                <a:latin typeface="Inter"/>
                <a:ea typeface="Inter"/>
                <a:cs typeface="Inter"/>
                <a:sym typeface="Inter"/>
              </a:rPr>
              <a:t>Creative Idea Marketing is Better for Other Marketing</a:t>
            </a:r>
            <a:endParaRPr sz="2400">
              <a:solidFill>
                <a:schemeClr val="dk1"/>
              </a:solidFill>
              <a:latin typeface="Inter"/>
              <a:ea typeface="Inter"/>
              <a:cs typeface="Inter"/>
              <a:sym typeface="Inter"/>
            </a:endParaRPr>
          </a:p>
        </p:txBody>
      </p:sp>
      <p:cxnSp>
        <p:nvCxnSpPr>
          <p:cNvPr id="4669" name="Google Shape;4669;p62"/>
          <p:cNvCxnSpPr/>
          <p:nvPr/>
        </p:nvCxnSpPr>
        <p:spPr>
          <a:xfrm>
            <a:off x="5171849" y="0"/>
            <a:ext cx="0" cy="6858000"/>
          </a:xfrm>
          <a:prstGeom prst="straightConnector1">
            <a:avLst/>
          </a:prstGeom>
          <a:noFill/>
          <a:ln cap="flat" cmpd="sng" w="9525">
            <a:solidFill>
              <a:srgbClr val="D8D8D8"/>
            </a:solidFill>
            <a:prstDash val="solid"/>
            <a:miter lim="800000"/>
            <a:headEnd len="sm" w="sm" type="none"/>
            <a:tailEnd len="sm" w="sm" type="none"/>
          </a:ln>
        </p:spPr>
      </p:cxnSp>
      <p:cxnSp>
        <p:nvCxnSpPr>
          <p:cNvPr id="4670" name="Google Shape;4670;p62"/>
          <p:cNvCxnSpPr/>
          <p:nvPr/>
        </p:nvCxnSpPr>
        <p:spPr>
          <a:xfrm>
            <a:off x="5171849" y="1904904"/>
            <a:ext cx="7020151" cy="0"/>
          </a:xfrm>
          <a:prstGeom prst="straightConnector1">
            <a:avLst/>
          </a:prstGeom>
          <a:noFill/>
          <a:ln cap="flat" cmpd="sng" w="9525">
            <a:solidFill>
              <a:srgbClr val="D8D8D8"/>
            </a:solidFill>
            <a:prstDash val="solid"/>
            <a:miter lim="800000"/>
            <a:headEnd len="sm" w="sm" type="none"/>
            <a:tailEnd len="sm" w="sm" type="none"/>
          </a:ln>
        </p:spPr>
      </p:cxnSp>
      <p:sp>
        <p:nvSpPr>
          <p:cNvPr id="4671" name="Google Shape;4671;p62"/>
          <p:cNvSpPr/>
          <p:nvPr/>
        </p:nvSpPr>
        <p:spPr>
          <a:xfrm rot="-6637114">
            <a:off x="1589084" y="3921458"/>
            <a:ext cx="1420832" cy="1420831"/>
          </a:xfrm>
          <a:prstGeom prst="blockArc">
            <a:avLst>
              <a:gd fmla="val 16260665" name="adj1"/>
              <a:gd fmla="val 20216750" name="adj2"/>
              <a:gd fmla="val 10289" name="adj3"/>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672" name="Google Shape;4672;p62"/>
          <p:cNvSpPr/>
          <p:nvPr>
            <p:ph idx="2" type="pic"/>
          </p:nvPr>
        </p:nvSpPr>
        <p:spPr>
          <a:xfrm>
            <a:off x="8671314" y="2278741"/>
            <a:ext cx="3520685" cy="4579258"/>
          </a:xfrm>
          <a:prstGeom prst="rect">
            <a:avLst/>
          </a:prstGeom>
          <a:noFill/>
          <a:ln>
            <a:noFill/>
          </a:ln>
        </p:spPr>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77" name="Shape 4677"/>
        <p:cNvGrpSpPr/>
        <p:nvPr/>
      </p:nvGrpSpPr>
      <p:grpSpPr>
        <a:xfrm>
          <a:off x="0" y="0"/>
          <a:ext cx="0" cy="0"/>
          <a:chOff x="0" y="0"/>
          <a:chExt cx="0" cy="0"/>
        </a:xfrm>
      </p:grpSpPr>
      <p:grpSp>
        <p:nvGrpSpPr>
          <p:cNvPr id="4678" name="Google Shape;4678;p63"/>
          <p:cNvGrpSpPr/>
          <p:nvPr/>
        </p:nvGrpSpPr>
        <p:grpSpPr>
          <a:xfrm>
            <a:off x="4531302" y="1999745"/>
            <a:ext cx="2585112" cy="3605697"/>
            <a:chOff x="9314662" y="3002778"/>
            <a:chExt cx="2585112" cy="3605697"/>
          </a:xfrm>
        </p:grpSpPr>
        <p:grpSp>
          <p:nvGrpSpPr>
            <p:cNvPr id="4679" name="Google Shape;4679;p63"/>
            <p:cNvGrpSpPr/>
            <p:nvPr/>
          </p:nvGrpSpPr>
          <p:grpSpPr>
            <a:xfrm>
              <a:off x="9314662" y="3002778"/>
              <a:ext cx="2585112" cy="45720"/>
              <a:chOff x="1202690" y="1488440"/>
              <a:chExt cx="2585112" cy="45720"/>
            </a:xfrm>
          </p:grpSpPr>
          <p:sp>
            <p:nvSpPr>
              <p:cNvPr id="4680" name="Google Shape;4680;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81" name="Google Shape;4681;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82" name="Google Shape;4682;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83" name="Google Shape;4683;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84" name="Google Shape;4684;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85" name="Google Shape;4685;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86" name="Google Shape;4686;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87" name="Google Shape;4687;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88" name="Google Shape;4688;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89" name="Google Shape;4689;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90" name="Google Shape;4690;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91" name="Google Shape;4691;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92" name="Google Shape;4692;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93" name="Google Shape;4693;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94" name="Google Shape;4694;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95" name="Google Shape;4695;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96" name="Google Shape;4696;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97" name="Google Shape;4697;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698" name="Google Shape;4698;p63"/>
            <p:cNvGrpSpPr/>
            <p:nvPr/>
          </p:nvGrpSpPr>
          <p:grpSpPr>
            <a:xfrm>
              <a:off x="9314662" y="3158949"/>
              <a:ext cx="2585112" cy="45720"/>
              <a:chOff x="1202690" y="1488440"/>
              <a:chExt cx="2585112" cy="45720"/>
            </a:xfrm>
          </p:grpSpPr>
          <p:sp>
            <p:nvSpPr>
              <p:cNvPr id="4699" name="Google Shape;4699;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00" name="Google Shape;4700;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01" name="Google Shape;4701;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02" name="Google Shape;4702;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03" name="Google Shape;4703;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04" name="Google Shape;4704;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05" name="Google Shape;4705;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06" name="Google Shape;4706;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07" name="Google Shape;4707;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08" name="Google Shape;4708;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09" name="Google Shape;4709;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10" name="Google Shape;4710;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11" name="Google Shape;4711;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12" name="Google Shape;4712;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13" name="Google Shape;4713;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14" name="Google Shape;4714;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15" name="Google Shape;4715;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16" name="Google Shape;4716;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717" name="Google Shape;4717;p63"/>
            <p:cNvGrpSpPr/>
            <p:nvPr/>
          </p:nvGrpSpPr>
          <p:grpSpPr>
            <a:xfrm>
              <a:off x="9314662" y="3315120"/>
              <a:ext cx="2585112" cy="45720"/>
              <a:chOff x="1202690" y="1488440"/>
              <a:chExt cx="2585112" cy="45720"/>
            </a:xfrm>
          </p:grpSpPr>
          <p:sp>
            <p:nvSpPr>
              <p:cNvPr id="4718" name="Google Shape;4718;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19" name="Google Shape;4719;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20" name="Google Shape;4720;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21" name="Google Shape;4721;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22" name="Google Shape;4722;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23" name="Google Shape;4723;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24" name="Google Shape;4724;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25" name="Google Shape;4725;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26" name="Google Shape;4726;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27" name="Google Shape;4727;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28" name="Google Shape;4728;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29" name="Google Shape;4729;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30" name="Google Shape;4730;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31" name="Google Shape;4731;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32" name="Google Shape;4732;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33" name="Google Shape;4733;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34" name="Google Shape;4734;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35" name="Google Shape;4735;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736" name="Google Shape;4736;p63"/>
            <p:cNvGrpSpPr/>
            <p:nvPr/>
          </p:nvGrpSpPr>
          <p:grpSpPr>
            <a:xfrm>
              <a:off x="9314662" y="3471291"/>
              <a:ext cx="2585112" cy="45720"/>
              <a:chOff x="1202690" y="1488440"/>
              <a:chExt cx="2585112" cy="45720"/>
            </a:xfrm>
          </p:grpSpPr>
          <p:sp>
            <p:nvSpPr>
              <p:cNvPr id="4737" name="Google Shape;4737;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38" name="Google Shape;4738;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39" name="Google Shape;4739;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40" name="Google Shape;4740;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41" name="Google Shape;4741;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42" name="Google Shape;4742;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43" name="Google Shape;4743;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44" name="Google Shape;4744;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45" name="Google Shape;4745;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46" name="Google Shape;4746;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47" name="Google Shape;4747;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48" name="Google Shape;4748;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49" name="Google Shape;4749;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50" name="Google Shape;4750;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51" name="Google Shape;4751;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52" name="Google Shape;4752;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53" name="Google Shape;4753;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54" name="Google Shape;4754;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755" name="Google Shape;4755;p63"/>
            <p:cNvGrpSpPr/>
            <p:nvPr/>
          </p:nvGrpSpPr>
          <p:grpSpPr>
            <a:xfrm>
              <a:off x="9314662" y="3627462"/>
              <a:ext cx="2585112" cy="45720"/>
              <a:chOff x="1202690" y="1488440"/>
              <a:chExt cx="2585112" cy="45720"/>
            </a:xfrm>
          </p:grpSpPr>
          <p:sp>
            <p:nvSpPr>
              <p:cNvPr id="4756" name="Google Shape;4756;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57" name="Google Shape;4757;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58" name="Google Shape;4758;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59" name="Google Shape;4759;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60" name="Google Shape;4760;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61" name="Google Shape;4761;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62" name="Google Shape;4762;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63" name="Google Shape;4763;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64" name="Google Shape;4764;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65" name="Google Shape;4765;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66" name="Google Shape;4766;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67" name="Google Shape;4767;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68" name="Google Shape;4768;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69" name="Google Shape;4769;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70" name="Google Shape;4770;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71" name="Google Shape;4771;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72" name="Google Shape;4772;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73" name="Google Shape;4773;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774" name="Google Shape;4774;p63"/>
            <p:cNvGrpSpPr/>
            <p:nvPr/>
          </p:nvGrpSpPr>
          <p:grpSpPr>
            <a:xfrm>
              <a:off x="9314662" y="3783633"/>
              <a:ext cx="2585112" cy="45720"/>
              <a:chOff x="1202690" y="1488440"/>
              <a:chExt cx="2585112" cy="45720"/>
            </a:xfrm>
          </p:grpSpPr>
          <p:sp>
            <p:nvSpPr>
              <p:cNvPr id="4775" name="Google Shape;4775;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76" name="Google Shape;4776;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77" name="Google Shape;4777;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78" name="Google Shape;4778;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79" name="Google Shape;4779;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80" name="Google Shape;4780;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81" name="Google Shape;4781;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82" name="Google Shape;4782;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83" name="Google Shape;4783;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84" name="Google Shape;4784;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85" name="Google Shape;4785;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86" name="Google Shape;4786;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87" name="Google Shape;4787;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88" name="Google Shape;4788;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89" name="Google Shape;4789;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90" name="Google Shape;4790;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91" name="Google Shape;4791;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92" name="Google Shape;4792;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793" name="Google Shape;4793;p63"/>
            <p:cNvGrpSpPr/>
            <p:nvPr/>
          </p:nvGrpSpPr>
          <p:grpSpPr>
            <a:xfrm>
              <a:off x="9314662" y="3939804"/>
              <a:ext cx="2585112" cy="45720"/>
              <a:chOff x="1202690" y="1488440"/>
              <a:chExt cx="2585112" cy="45720"/>
            </a:xfrm>
          </p:grpSpPr>
          <p:sp>
            <p:nvSpPr>
              <p:cNvPr id="4794" name="Google Shape;4794;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95" name="Google Shape;4795;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96" name="Google Shape;4796;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97" name="Google Shape;4797;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98" name="Google Shape;4798;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99" name="Google Shape;4799;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00" name="Google Shape;4800;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01" name="Google Shape;4801;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02" name="Google Shape;4802;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03" name="Google Shape;4803;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04" name="Google Shape;4804;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05" name="Google Shape;4805;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06" name="Google Shape;4806;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07" name="Google Shape;4807;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08" name="Google Shape;4808;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09" name="Google Shape;4809;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10" name="Google Shape;4810;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11" name="Google Shape;4811;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812" name="Google Shape;4812;p63"/>
            <p:cNvGrpSpPr/>
            <p:nvPr/>
          </p:nvGrpSpPr>
          <p:grpSpPr>
            <a:xfrm>
              <a:off x="9314662" y="4095975"/>
              <a:ext cx="2585112" cy="45720"/>
              <a:chOff x="1202690" y="1488440"/>
              <a:chExt cx="2585112" cy="45720"/>
            </a:xfrm>
          </p:grpSpPr>
          <p:sp>
            <p:nvSpPr>
              <p:cNvPr id="4813" name="Google Shape;4813;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14" name="Google Shape;4814;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15" name="Google Shape;4815;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16" name="Google Shape;4816;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17" name="Google Shape;4817;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18" name="Google Shape;4818;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19" name="Google Shape;4819;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20" name="Google Shape;4820;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21" name="Google Shape;4821;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22" name="Google Shape;4822;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23" name="Google Shape;4823;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24" name="Google Shape;4824;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25" name="Google Shape;4825;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26" name="Google Shape;4826;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27" name="Google Shape;4827;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28" name="Google Shape;4828;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29" name="Google Shape;4829;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30" name="Google Shape;4830;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831" name="Google Shape;4831;p63"/>
            <p:cNvGrpSpPr/>
            <p:nvPr/>
          </p:nvGrpSpPr>
          <p:grpSpPr>
            <a:xfrm>
              <a:off x="9314662" y="4252146"/>
              <a:ext cx="2585112" cy="45720"/>
              <a:chOff x="1202690" y="1488440"/>
              <a:chExt cx="2585112" cy="45720"/>
            </a:xfrm>
          </p:grpSpPr>
          <p:sp>
            <p:nvSpPr>
              <p:cNvPr id="4832" name="Google Shape;4832;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33" name="Google Shape;4833;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34" name="Google Shape;4834;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35" name="Google Shape;4835;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36" name="Google Shape;4836;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37" name="Google Shape;4837;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38" name="Google Shape;4838;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39" name="Google Shape;4839;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40" name="Google Shape;4840;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41" name="Google Shape;4841;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42" name="Google Shape;4842;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43" name="Google Shape;4843;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44" name="Google Shape;4844;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45" name="Google Shape;4845;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46" name="Google Shape;4846;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47" name="Google Shape;4847;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48" name="Google Shape;4848;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49" name="Google Shape;4849;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850" name="Google Shape;4850;p63"/>
            <p:cNvGrpSpPr/>
            <p:nvPr/>
          </p:nvGrpSpPr>
          <p:grpSpPr>
            <a:xfrm>
              <a:off x="9314662" y="4408317"/>
              <a:ext cx="2585112" cy="45720"/>
              <a:chOff x="1202690" y="1488440"/>
              <a:chExt cx="2585112" cy="45720"/>
            </a:xfrm>
          </p:grpSpPr>
          <p:sp>
            <p:nvSpPr>
              <p:cNvPr id="4851" name="Google Shape;4851;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52" name="Google Shape;4852;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53" name="Google Shape;4853;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54" name="Google Shape;4854;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55" name="Google Shape;4855;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56" name="Google Shape;4856;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57" name="Google Shape;4857;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58" name="Google Shape;4858;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59" name="Google Shape;4859;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60" name="Google Shape;4860;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61" name="Google Shape;4861;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62" name="Google Shape;4862;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63" name="Google Shape;4863;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64" name="Google Shape;4864;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65" name="Google Shape;4865;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66" name="Google Shape;4866;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67" name="Google Shape;4867;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68" name="Google Shape;4868;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869" name="Google Shape;4869;p63"/>
            <p:cNvGrpSpPr/>
            <p:nvPr/>
          </p:nvGrpSpPr>
          <p:grpSpPr>
            <a:xfrm>
              <a:off x="9314662" y="4564488"/>
              <a:ext cx="2585112" cy="45720"/>
              <a:chOff x="1202690" y="1488440"/>
              <a:chExt cx="2585112" cy="45720"/>
            </a:xfrm>
          </p:grpSpPr>
          <p:sp>
            <p:nvSpPr>
              <p:cNvPr id="4870" name="Google Shape;4870;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71" name="Google Shape;4871;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72" name="Google Shape;4872;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73" name="Google Shape;4873;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74" name="Google Shape;4874;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75" name="Google Shape;4875;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76" name="Google Shape;4876;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77" name="Google Shape;4877;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78" name="Google Shape;4878;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79" name="Google Shape;4879;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80" name="Google Shape;4880;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81" name="Google Shape;4881;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82" name="Google Shape;4882;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83" name="Google Shape;4883;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84" name="Google Shape;4884;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85" name="Google Shape;4885;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86" name="Google Shape;4886;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87" name="Google Shape;4887;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888" name="Google Shape;4888;p63"/>
            <p:cNvGrpSpPr/>
            <p:nvPr/>
          </p:nvGrpSpPr>
          <p:grpSpPr>
            <a:xfrm>
              <a:off x="9314662" y="4720659"/>
              <a:ext cx="2585112" cy="45720"/>
              <a:chOff x="1202690" y="1488440"/>
              <a:chExt cx="2585112" cy="45720"/>
            </a:xfrm>
          </p:grpSpPr>
          <p:sp>
            <p:nvSpPr>
              <p:cNvPr id="4889" name="Google Shape;4889;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90" name="Google Shape;4890;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91" name="Google Shape;4891;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92" name="Google Shape;4892;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93" name="Google Shape;4893;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94" name="Google Shape;4894;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95" name="Google Shape;4895;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96" name="Google Shape;4896;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97" name="Google Shape;4897;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98" name="Google Shape;4898;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99" name="Google Shape;4899;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00" name="Google Shape;4900;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01" name="Google Shape;4901;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02" name="Google Shape;4902;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03" name="Google Shape;4903;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04" name="Google Shape;4904;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05" name="Google Shape;4905;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06" name="Google Shape;4906;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907" name="Google Shape;4907;p63"/>
            <p:cNvGrpSpPr/>
            <p:nvPr/>
          </p:nvGrpSpPr>
          <p:grpSpPr>
            <a:xfrm>
              <a:off x="9314662" y="4876830"/>
              <a:ext cx="2585112" cy="45720"/>
              <a:chOff x="1202690" y="1488440"/>
              <a:chExt cx="2585112" cy="45720"/>
            </a:xfrm>
          </p:grpSpPr>
          <p:sp>
            <p:nvSpPr>
              <p:cNvPr id="4908" name="Google Shape;4908;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09" name="Google Shape;4909;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10" name="Google Shape;4910;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11" name="Google Shape;4911;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12" name="Google Shape;4912;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13" name="Google Shape;4913;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14" name="Google Shape;4914;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15" name="Google Shape;4915;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16" name="Google Shape;4916;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17" name="Google Shape;4917;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18" name="Google Shape;4918;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19" name="Google Shape;4919;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20" name="Google Shape;4920;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21" name="Google Shape;4921;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22" name="Google Shape;4922;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23" name="Google Shape;4923;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24" name="Google Shape;4924;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25" name="Google Shape;4925;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926" name="Google Shape;4926;p63"/>
            <p:cNvGrpSpPr/>
            <p:nvPr/>
          </p:nvGrpSpPr>
          <p:grpSpPr>
            <a:xfrm>
              <a:off x="9314662" y="5038755"/>
              <a:ext cx="2585112" cy="45720"/>
              <a:chOff x="1202690" y="1488440"/>
              <a:chExt cx="2585112" cy="45720"/>
            </a:xfrm>
          </p:grpSpPr>
          <p:sp>
            <p:nvSpPr>
              <p:cNvPr id="4927" name="Google Shape;4927;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28" name="Google Shape;4928;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29" name="Google Shape;4929;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30" name="Google Shape;4930;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31" name="Google Shape;4931;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32" name="Google Shape;4932;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33" name="Google Shape;4933;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34" name="Google Shape;4934;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35" name="Google Shape;4935;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36" name="Google Shape;4936;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37" name="Google Shape;4937;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38" name="Google Shape;4938;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39" name="Google Shape;4939;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40" name="Google Shape;4940;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41" name="Google Shape;4941;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42" name="Google Shape;4942;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43" name="Google Shape;4943;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44" name="Google Shape;4944;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945" name="Google Shape;4945;p63"/>
            <p:cNvGrpSpPr/>
            <p:nvPr/>
          </p:nvGrpSpPr>
          <p:grpSpPr>
            <a:xfrm>
              <a:off x="9314662" y="5191155"/>
              <a:ext cx="2585112" cy="45720"/>
              <a:chOff x="1202690" y="1488440"/>
              <a:chExt cx="2585112" cy="45720"/>
            </a:xfrm>
          </p:grpSpPr>
          <p:sp>
            <p:nvSpPr>
              <p:cNvPr id="4946" name="Google Shape;4946;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47" name="Google Shape;4947;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48" name="Google Shape;4948;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49" name="Google Shape;4949;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50" name="Google Shape;4950;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51" name="Google Shape;4951;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52" name="Google Shape;4952;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53" name="Google Shape;4953;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54" name="Google Shape;4954;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55" name="Google Shape;4955;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56" name="Google Shape;4956;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57" name="Google Shape;4957;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58" name="Google Shape;4958;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59" name="Google Shape;4959;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60" name="Google Shape;4960;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61" name="Google Shape;4961;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62" name="Google Shape;4962;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63" name="Google Shape;4963;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964" name="Google Shape;4964;p63"/>
            <p:cNvGrpSpPr/>
            <p:nvPr/>
          </p:nvGrpSpPr>
          <p:grpSpPr>
            <a:xfrm>
              <a:off x="9314662" y="5343555"/>
              <a:ext cx="2585112" cy="45720"/>
              <a:chOff x="1202690" y="1488440"/>
              <a:chExt cx="2585112" cy="45720"/>
            </a:xfrm>
          </p:grpSpPr>
          <p:sp>
            <p:nvSpPr>
              <p:cNvPr id="4965" name="Google Shape;4965;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66" name="Google Shape;4966;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67" name="Google Shape;4967;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68" name="Google Shape;4968;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69" name="Google Shape;4969;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70" name="Google Shape;4970;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71" name="Google Shape;4971;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72" name="Google Shape;4972;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73" name="Google Shape;4973;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74" name="Google Shape;4974;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75" name="Google Shape;4975;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76" name="Google Shape;4976;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77" name="Google Shape;4977;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78" name="Google Shape;4978;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79" name="Google Shape;4979;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80" name="Google Shape;4980;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81" name="Google Shape;4981;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82" name="Google Shape;4982;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4983" name="Google Shape;4983;p63"/>
            <p:cNvGrpSpPr/>
            <p:nvPr/>
          </p:nvGrpSpPr>
          <p:grpSpPr>
            <a:xfrm>
              <a:off x="9314662" y="5495955"/>
              <a:ext cx="2585112" cy="45720"/>
              <a:chOff x="1202690" y="1488440"/>
              <a:chExt cx="2585112" cy="45720"/>
            </a:xfrm>
          </p:grpSpPr>
          <p:sp>
            <p:nvSpPr>
              <p:cNvPr id="4984" name="Google Shape;4984;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85" name="Google Shape;4985;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86" name="Google Shape;4986;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87" name="Google Shape;4987;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88" name="Google Shape;4988;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89" name="Google Shape;4989;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90" name="Google Shape;4990;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91" name="Google Shape;4991;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92" name="Google Shape;4992;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93" name="Google Shape;4993;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94" name="Google Shape;4994;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95" name="Google Shape;4995;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96" name="Google Shape;4996;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97" name="Google Shape;4997;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98" name="Google Shape;4998;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99" name="Google Shape;4999;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00" name="Google Shape;5000;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01" name="Google Shape;5001;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002" name="Google Shape;5002;p63"/>
            <p:cNvGrpSpPr/>
            <p:nvPr/>
          </p:nvGrpSpPr>
          <p:grpSpPr>
            <a:xfrm>
              <a:off x="9314662" y="5648355"/>
              <a:ext cx="2585112" cy="45720"/>
              <a:chOff x="1202690" y="1488440"/>
              <a:chExt cx="2585112" cy="45720"/>
            </a:xfrm>
          </p:grpSpPr>
          <p:sp>
            <p:nvSpPr>
              <p:cNvPr id="5003" name="Google Shape;5003;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04" name="Google Shape;5004;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05" name="Google Shape;5005;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06" name="Google Shape;5006;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07" name="Google Shape;5007;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08" name="Google Shape;5008;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09" name="Google Shape;5009;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10" name="Google Shape;5010;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11" name="Google Shape;5011;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12" name="Google Shape;5012;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13" name="Google Shape;5013;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14" name="Google Shape;5014;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15" name="Google Shape;5015;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16" name="Google Shape;5016;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17" name="Google Shape;5017;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18" name="Google Shape;5018;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19" name="Google Shape;5019;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20" name="Google Shape;5020;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021" name="Google Shape;5021;p63"/>
            <p:cNvGrpSpPr/>
            <p:nvPr/>
          </p:nvGrpSpPr>
          <p:grpSpPr>
            <a:xfrm>
              <a:off x="9314662" y="5800755"/>
              <a:ext cx="2585112" cy="45720"/>
              <a:chOff x="1202690" y="1488440"/>
              <a:chExt cx="2585112" cy="45720"/>
            </a:xfrm>
          </p:grpSpPr>
          <p:sp>
            <p:nvSpPr>
              <p:cNvPr id="5022" name="Google Shape;5022;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23" name="Google Shape;5023;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24" name="Google Shape;5024;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25" name="Google Shape;5025;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26" name="Google Shape;5026;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27" name="Google Shape;5027;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28" name="Google Shape;5028;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29" name="Google Shape;5029;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30" name="Google Shape;5030;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31" name="Google Shape;5031;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32" name="Google Shape;5032;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33" name="Google Shape;5033;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34" name="Google Shape;5034;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35" name="Google Shape;5035;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36" name="Google Shape;5036;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37" name="Google Shape;5037;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38" name="Google Shape;5038;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39" name="Google Shape;5039;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040" name="Google Shape;5040;p63"/>
            <p:cNvGrpSpPr/>
            <p:nvPr/>
          </p:nvGrpSpPr>
          <p:grpSpPr>
            <a:xfrm>
              <a:off x="9314662" y="5953155"/>
              <a:ext cx="2585112" cy="45720"/>
              <a:chOff x="1202690" y="1488440"/>
              <a:chExt cx="2585112" cy="45720"/>
            </a:xfrm>
          </p:grpSpPr>
          <p:sp>
            <p:nvSpPr>
              <p:cNvPr id="5041" name="Google Shape;5041;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42" name="Google Shape;5042;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43" name="Google Shape;5043;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44" name="Google Shape;5044;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45" name="Google Shape;5045;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46" name="Google Shape;5046;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47" name="Google Shape;5047;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48" name="Google Shape;5048;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49" name="Google Shape;5049;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50" name="Google Shape;5050;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51" name="Google Shape;5051;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52" name="Google Shape;5052;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53" name="Google Shape;5053;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54" name="Google Shape;5054;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55" name="Google Shape;5055;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56" name="Google Shape;5056;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57" name="Google Shape;5057;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58" name="Google Shape;5058;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059" name="Google Shape;5059;p63"/>
            <p:cNvGrpSpPr/>
            <p:nvPr/>
          </p:nvGrpSpPr>
          <p:grpSpPr>
            <a:xfrm>
              <a:off x="9314662" y="6105555"/>
              <a:ext cx="2585112" cy="45720"/>
              <a:chOff x="1202690" y="1488440"/>
              <a:chExt cx="2585112" cy="45720"/>
            </a:xfrm>
          </p:grpSpPr>
          <p:sp>
            <p:nvSpPr>
              <p:cNvPr id="5060" name="Google Shape;5060;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61" name="Google Shape;5061;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62" name="Google Shape;5062;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63" name="Google Shape;5063;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64" name="Google Shape;5064;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65" name="Google Shape;5065;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66" name="Google Shape;5066;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67" name="Google Shape;5067;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68" name="Google Shape;5068;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69" name="Google Shape;5069;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70" name="Google Shape;5070;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71" name="Google Shape;5071;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72" name="Google Shape;5072;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73" name="Google Shape;5073;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74" name="Google Shape;5074;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75" name="Google Shape;5075;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76" name="Google Shape;5076;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77" name="Google Shape;5077;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078" name="Google Shape;5078;p63"/>
            <p:cNvGrpSpPr/>
            <p:nvPr/>
          </p:nvGrpSpPr>
          <p:grpSpPr>
            <a:xfrm>
              <a:off x="9314662" y="6257955"/>
              <a:ext cx="2585112" cy="45720"/>
              <a:chOff x="1202690" y="1488440"/>
              <a:chExt cx="2585112" cy="45720"/>
            </a:xfrm>
          </p:grpSpPr>
          <p:sp>
            <p:nvSpPr>
              <p:cNvPr id="5079" name="Google Shape;5079;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80" name="Google Shape;5080;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81" name="Google Shape;5081;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82" name="Google Shape;5082;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83" name="Google Shape;5083;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84" name="Google Shape;5084;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85" name="Google Shape;5085;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86" name="Google Shape;5086;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87" name="Google Shape;5087;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88" name="Google Shape;5088;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89" name="Google Shape;5089;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90" name="Google Shape;5090;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91" name="Google Shape;5091;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92" name="Google Shape;5092;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93" name="Google Shape;5093;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94" name="Google Shape;5094;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95" name="Google Shape;5095;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96" name="Google Shape;5096;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097" name="Google Shape;5097;p63"/>
            <p:cNvGrpSpPr/>
            <p:nvPr/>
          </p:nvGrpSpPr>
          <p:grpSpPr>
            <a:xfrm>
              <a:off x="9314662" y="6410355"/>
              <a:ext cx="2585112" cy="45720"/>
              <a:chOff x="1202690" y="1488440"/>
              <a:chExt cx="2585112" cy="45720"/>
            </a:xfrm>
          </p:grpSpPr>
          <p:sp>
            <p:nvSpPr>
              <p:cNvPr id="5098" name="Google Shape;5098;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99" name="Google Shape;5099;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00" name="Google Shape;5100;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01" name="Google Shape;5101;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02" name="Google Shape;5102;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03" name="Google Shape;5103;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04" name="Google Shape;5104;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05" name="Google Shape;5105;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06" name="Google Shape;5106;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07" name="Google Shape;5107;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08" name="Google Shape;5108;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09" name="Google Shape;5109;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10" name="Google Shape;5110;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11" name="Google Shape;5111;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12" name="Google Shape;5112;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13" name="Google Shape;5113;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14" name="Google Shape;5114;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15" name="Google Shape;5115;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116" name="Google Shape;5116;p63"/>
            <p:cNvGrpSpPr/>
            <p:nvPr/>
          </p:nvGrpSpPr>
          <p:grpSpPr>
            <a:xfrm>
              <a:off x="9314662" y="6562755"/>
              <a:ext cx="2585112" cy="45720"/>
              <a:chOff x="1202690" y="1488440"/>
              <a:chExt cx="2585112" cy="45720"/>
            </a:xfrm>
          </p:grpSpPr>
          <p:sp>
            <p:nvSpPr>
              <p:cNvPr id="5117" name="Google Shape;5117;p63"/>
              <p:cNvSpPr/>
              <p:nvPr/>
            </p:nvSpPr>
            <p:spPr>
              <a:xfrm>
                <a:off x="120269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18" name="Google Shape;5118;p63"/>
              <p:cNvSpPr/>
              <p:nvPr/>
            </p:nvSpPr>
            <p:spPr>
              <a:xfrm>
                <a:off x="135206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19" name="Google Shape;5119;p63"/>
              <p:cNvSpPr/>
              <p:nvPr/>
            </p:nvSpPr>
            <p:spPr>
              <a:xfrm>
                <a:off x="150144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20" name="Google Shape;5120;p63"/>
              <p:cNvSpPr/>
              <p:nvPr/>
            </p:nvSpPr>
            <p:spPr>
              <a:xfrm>
                <a:off x="165081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21" name="Google Shape;5121;p63"/>
              <p:cNvSpPr/>
              <p:nvPr/>
            </p:nvSpPr>
            <p:spPr>
              <a:xfrm>
                <a:off x="180019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22" name="Google Shape;5122;p63"/>
              <p:cNvSpPr/>
              <p:nvPr/>
            </p:nvSpPr>
            <p:spPr>
              <a:xfrm>
                <a:off x="194957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23" name="Google Shape;5123;p63"/>
              <p:cNvSpPr/>
              <p:nvPr/>
            </p:nvSpPr>
            <p:spPr>
              <a:xfrm>
                <a:off x="209894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24" name="Google Shape;5124;p63"/>
              <p:cNvSpPr/>
              <p:nvPr/>
            </p:nvSpPr>
            <p:spPr>
              <a:xfrm>
                <a:off x="224832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25" name="Google Shape;5125;p63"/>
              <p:cNvSpPr/>
              <p:nvPr/>
            </p:nvSpPr>
            <p:spPr>
              <a:xfrm>
                <a:off x="239769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26" name="Google Shape;5126;p63"/>
              <p:cNvSpPr/>
              <p:nvPr/>
            </p:nvSpPr>
            <p:spPr>
              <a:xfrm>
                <a:off x="254707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27" name="Google Shape;5127;p63"/>
              <p:cNvSpPr/>
              <p:nvPr/>
            </p:nvSpPr>
            <p:spPr>
              <a:xfrm>
                <a:off x="269645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28" name="Google Shape;5128;p63"/>
              <p:cNvSpPr/>
              <p:nvPr/>
            </p:nvSpPr>
            <p:spPr>
              <a:xfrm>
                <a:off x="284582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29" name="Google Shape;5129;p63"/>
              <p:cNvSpPr/>
              <p:nvPr/>
            </p:nvSpPr>
            <p:spPr>
              <a:xfrm>
                <a:off x="299520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30" name="Google Shape;5130;p63"/>
              <p:cNvSpPr/>
              <p:nvPr/>
            </p:nvSpPr>
            <p:spPr>
              <a:xfrm>
                <a:off x="3144578"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31" name="Google Shape;5131;p63"/>
              <p:cNvSpPr/>
              <p:nvPr/>
            </p:nvSpPr>
            <p:spPr>
              <a:xfrm>
                <a:off x="3293954"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32" name="Google Shape;5132;p63"/>
              <p:cNvSpPr/>
              <p:nvPr/>
            </p:nvSpPr>
            <p:spPr>
              <a:xfrm>
                <a:off x="3443330"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33" name="Google Shape;5133;p63"/>
              <p:cNvSpPr/>
              <p:nvPr/>
            </p:nvSpPr>
            <p:spPr>
              <a:xfrm>
                <a:off x="3592706"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34" name="Google Shape;5134;p63"/>
              <p:cNvSpPr/>
              <p:nvPr/>
            </p:nvSpPr>
            <p:spPr>
              <a:xfrm>
                <a:off x="3742082" y="1488440"/>
                <a:ext cx="45720" cy="45720"/>
              </a:xfrm>
              <a:prstGeom prst="ellipse">
                <a:avLst/>
              </a:prstGeom>
              <a:solidFill>
                <a:srgbClr val="D8D8D8">
                  <a:alpha val="4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sp>
        <p:nvSpPr>
          <p:cNvPr id="5135" name="Google Shape;5135;p63"/>
          <p:cNvSpPr txBox="1"/>
          <p:nvPr/>
        </p:nvSpPr>
        <p:spPr>
          <a:xfrm>
            <a:off x="471538" y="625558"/>
            <a:ext cx="5842175"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Market </a:t>
            </a:r>
            <a:r>
              <a:rPr lang="en-US" sz="4000">
                <a:solidFill>
                  <a:schemeClr val="dk1"/>
                </a:solidFill>
                <a:latin typeface="DM Sans"/>
                <a:ea typeface="DM Sans"/>
                <a:cs typeface="DM Sans"/>
                <a:sym typeface="DM Sans"/>
              </a:rPr>
              <a:t>Trends</a:t>
            </a:r>
            <a:endParaRPr/>
          </a:p>
        </p:txBody>
      </p:sp>
      <p:cxnSp>
        <p:nvCxnSpPr>
          <p:cNvPr id="5136" name="Google Shape;5136;p63"/>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5137" name="Google Shape;5137;p63"/>
          <p:cNvSpPr txBox="1"/>
          <p:nvPr/>
        </p:nvSpPr>
        <p:spPr>
          <a:xfrm>
            <a:off x="4813300" y="5416198"/>
            <a:ext cx="1994567"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All Most</a:t>
            </a:r>
            <a:endParaRPr sz="1800">
              <a:solidFill>
                <a:schemeClr val="dk1"/>
              </a:solidFill>
              <a:latin typeface="Inter"/>
              <a:ea typeface="Inter"/>
              <a:cs typeface="Inter"/>
              <a:sym typeface="Inter"/>
            </a:endParaRPr>
          </a:p>
        </p:txBody>
      </p:sp>
      <p:sp>
        <p:nvSpPr>
          <p:cNvPr id="5138" name="Google Shape;5138;p63"/>
          <p:cNvSpPr txBox="1"/>
          <p:nvPr/>
        </p:nvSpPr>
        <p:spPr>
          <a:xfrm>
            <a:off x="4813300" y="5735479"/>
            <a:ext cx="1994567" cy="45140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2800">
                <a:solidFill>
                  <a:schemeClr val="accent3"/>
                </a:solidFill>
                <a:latin typeface="Inter"/>
                <a:ea typeface="Inter"/>
                <a:cs typeface="Inter"/>
                <a:sym typeface="Inter"/>
              </a:rPr>
              <a:t>8.106M</a:t>
            </a:r>
            <a:endParaRPr sz="4000">
              <a:solidFill>
                <a:schemeClr val="accent3"/>
              </a:solidFill>
              <a:latin typeface="Inter"/>
              <a:ea typeface="Inter"/>
              <a:cs typeface="Inter"/>
              <a:sym typeface="Inter"/>
            </a:endParaRPr>
          </a:p>
        </p:txBody>
      </p:sp>
      <p:sp>
        <p:nvSpPr>
          <p:cNvPr id="5139" name="Google Shape;5139;p63"/>
          <p:cNvSpPr txBox="1"/>
          <p:nvPr/>
        </p:nvSpPr>
        <p:spPr>
          <a:xfrm>
            <a:off x="474333" y="1501321"/>
            <a:ext cx="3096182" cy="977191"/>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lang="en-US" sz="2000">
                <a:solidFill>
                  <a:schemeClr val="dk1"/>
                </a:solidFill>
                <a:latin typeface="Inter"/>
                <a:ea typeface="Inter"/>
                <a:cs typeface="Inter"/>
                <a:sym typeface="Inter"/>
              </a:rPr>
              <a:t>Creative Idea Marketing is Better for Other Marketing</a:t>
            </a:r>
            <a:endParaRPr sz="3200">
              <a:solidFill>
                <a:schemeClr val="dk1"/>
              </a:solidFill>
              <a:latin typeface="Inter"/>
              <a:ea typeface="Inter"/>
              <a:cs typeface="Inter"/>
              <a:sym typeface="Inter"/>
            </a:endParaRPr>
          </a:p>
        </p:txBody>
      </p:sp>
      <p:sp>
        <p:nvSpPr>
          <p:cNvPr id="5140" name="Google Shape;5140;p63"/>
          <p:cNvSpPr txBox="1"/>
          <p:nvPr/>
        </p:nvSpPr>
        <p:spPr>
          <a:xfrm>
            <a:off x="7962903" y="910059"/>
            <a:ext cx="3409947" cy="590290"/>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lang="en-US" sz="1600">
                <a:solidFill>
                  <a:schemeClr val="dk1"/>
                </a:solidFill>
                <a:latin typeface="Inter"/>
                <a:ea typeface="Inter"/>
                <a:cs typeface="Inter"/>
                <a:sym typeface="Inter"/>
              </a:rPr>
              <a:t>Pitch – Deck Executive Summary Typography</a:t>
            </a:r>
            <a:endParaRPr sz="2400">
              <a:solidFill>
                <a:schemeClr val="dk1"/>
              </a:solidFill>
              <a:latin typeface="Inter"/>
              <a:ea typeface="Inter"/>
              <a:cs typeface="Inter"/>
              <a:sym typeface="Inter"/>
            </a:endParaRPr>
          </a:p>
        </p:txBody>
      </p:sp>
      <p:sp>
        <p:nvSpPr>
          <p:cNvPr id="5141" name="Google Shape;5141;p63"/>
          <p:cNvSpPr txBox="1"/>
          <p:nvPr/>
        </p:nvSpPr>
        <p:spPr>
          <a:xfrm>
            <a:off x="1533839" y="4957962"/>
            <a:ext cx="700377" cy="315792"/>
          </a:xfrm>
          <a:prstGeom prst="rect">
            <a:avLst/>
          </a:prstGeom>
          <a:noFill/>
          <a:ln>
            <a:noFill/>
          </a:ln>
        </p:spPr>
        <p:txBody>
          <a:bodyPr anchorCtr="0" anchor="t" bIns="45700" lIns="91425" spcFirstLastPara="1" rIns="91425" wrap="square" tIns="45700">
            <a:spAutoFit/>
          </a:bodyPr>
          <a:lstStyle/>
          <a:p>
            <a:pPr indent="0" lvl="0" marL="0" marR="0" rtl="0" algn="ctr">
              <a:lnSpc>
                <a:spcPct val="128571"/>
              </a:lnSpc>
              <a:spcBef>
                <a:spcPts val="0"/>
              </a:spcBef>
              <a:spcAft>
                <a:spcPts val="0"/>
              </a:spcAft>
              <a:buNone/>
            </a:pPr>
            <a:r>
              <a:rPr lang="en-US" sz="700">
                <a:solidFill>
                  <a:schemeClr val="dk1"/>
                </a:solidFill>
                <a:latin typeface="Inter"/>
                <a:ea typeface="Inter"/>
                <a:cs typeface="Inter"/>
                <a:sym typeface="Inter"/>
              </a:rPr>
              <a:t>Marketing Trends</a:t>
            </a:r>
            <a:endParaRPr sz="1000">
              <a:solidFill>
                <a:schemeClr val="dk1"/>
              </a:solidFill>
              <a:latin typeface="Inter"/>
              <a:ea typeface="Inter"/>
              <a:cs typeface="Inter"/>
              <a:sym typeface="Inter"/>
            </a:endParaRPr>
          </a:p>
        </p:txBody>
      </p:sp>
      <p:sp>
        <p:nvSpPr>
          <p:cNvPr id="5142" name="Google Shape;5142;p63"/>
          <p:cNvSpPr txBox="1"/>
          <p:nvPr/>
        </p:nvSpPr>
        <p:spPr>
          <a:xfrm>
            <a:off x="2865158" y="4531969"/>
            <a:ext cx="705355"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45%</a:t>
            </a:r>
            <a:endParaRPr/>
          </a:p>
        </p:txBody>
      </p:sp>
      <p:sp>
        <p:nvSpPr>
          <p:cNvPr id="5143" name="Google Shape;5143;p63"/>
          <p:cNvSpPr txBox="1"/>
          <p:nvPr/>
        </p:nvSpPr>
        <p:spPr>
          <a:xfrm>
            <a:off x="1075037" y="5914667"/>
            <a:ext cx="626575"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35%</a:t>
            </a:r>
            <a:endParaRPr/>
          </a:p>
        </p:txBody>
      </p:sp>
      <p:sp>
        <p:nvSpPr>
          <p:cNvPr id="5144" name="Google Shape;5144;p63"/>
          <p:cNvSpPr txBox="1"/>
          <p:nvPr/>
        </p:nvSpPr>
        <p:spPr>
          <a:xfrm>
            <a:off x="1269561" y="3828232"/>
            <a:ext cx="701113"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15%</a:t>
            </a:r>
            <a:endParaRPr/>
          </a:p>
        </p:txBody>
      </p:sp>
      <p:sp>
        <p:nvSpPr>
          <p:cNvPr id="5145" name="Google Shape;5145;p63"/>
          <p:cNvSpPr txBox="1"/>
          <p:nvPr/>
        </p:nvSpPr>
        <p:spPr>
          <a:xfrm>
            <a:off x="500518" y="4722964"/>
            <a:ext cx="479886"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25%</a:t>
            </a:r>
            <a:endParaRPr/>
          </a:p>
        </p:txBody>
      </p:sp>
      <p:cxnSp>
        <p:nvCxnSpPr>
          <p:cNvPr id="5146" name="Google Shape;5146;p63"/>
          <p:cNvCxnSpPr/>
          <p:nvPr/>
        </p:nvCxnSpPr>
        <p:spPr>
          <a:xfrm rot="10800000">
            <a:off x="1480054" y="4048118"/>
            <a:ext cx="221558" cy="416183"/>
          </a:xfrm>
          <a:prstGeom prst="straightConnector1">
            <a:avLst/>
          </a:prstGeom>
          <a:noFill/>
          <a:ln cap="flat" cmpd="sng" w="9525">
            <a:solidFill>
              <a:srgbClr val="7F7F7F"/>
            </a:solidFill>
            <a:prstDash val="solid"/>
            <a:miter lim="800000"/>
            <a:headEnd len="sm" w="sm" type="none"/>
            <a:tailEnd len="sm" w="sm" type="none"/>
          </a:ln>
        </p:spPr>
      </p:cxnSp>
      <p:cxnSp>
        <p:nvCxnSpPr>
          <p:cNvPr id="5147" name="Google Shape;5147;p63"/>
          <p:cNvCxnSpPr/>
          <p:nvPr/>
        </p:nvCxnSpPr>
        <p:spPr>
          <a:xfrm flipH="1">
            <a:off x="1391407" y="5488322"/>
            <a:ext cx="199426" cy="362224"/>
          </a:xfrm>
          <a:prstGeom prst="straightConnector1">
            <a:avLst/>
          </a:prstGeom>
          <a:noFill/>
          <a:ln cap="flat" cmpd="sng" w="9525">
            <a:solidFill>
              <a:srgbClr val="7F7F7F"/>
            </a:solidFill>
            <a:prstDash val="solid"/>
            <a:miter lim="800000"/>
            <a:headEnd len="sm" w="sm" type="none"/>
            <a:tailEnd len="sm" w="sm" type="none"/>
          </a:ln>
        </p:spPr>
      </p:cxnSp>
      <p:cxnSp>
        <p:nvCxnSpPr>
          <p:cNvPr id="5148" name="Google Shape;5148;p63"/>
          <p:cNvCxnSpPr/>
          <p:nvPr/>
        </p:nvCxnSpPr>
        <p:spPr>
          <a:xfrm rot="10800000">
            <a:off x="924029" y="4843463"/>
            <a:ext cx="348756" cy="34113"/>
          </a:xfrm>
          <a:prstGeom prst="straightConnector1">
            <a:avLst/>
          </a:prstGeom>
          <a:noFill/>
          <a:ln cap="flat" cmpd="sng" w="9525">
            <a:solidFill>
              <a:srgbClr val="7F7F7F"/>
            </a:solidFill>
            <a:prstDash val="solid"/>
            <a:miter lim="800000"/>
            <a:headEnd len="sm" w="sm" type="none"/>
            <a:tailEnd len="sm" w="sm" type="none"/>
          </a:ln>
        </p:spPr>
      </p:cxnSp>
      <p:cxnSp>
        <p:nvCxnSpPr>
          <p:cNvPr id="5149" name="Google Shape;5149;p63"/>
          <p:cNvCxnSpPr/>
          <p:nvPr/>
        </p:nvCxnSpPr>
        <p:spPr>
          <a:xfrm flipH="1" rot="10800000">
            <a:off x="2478476" y="4722964"/>
            <a:ext cx="425863" cy="344336"/>
          </a:xfrm>
          <a:prstGeom prst="straightConnector1">
            <a:avLst/>
          </a:prstGeom>
          <a:noFill/>
          <a:ln cap="flat" cmpd="sng" w="9525">
            <a:solidFill>
              <a:srgbClr val="7F7F7F"/>
            </a:solidFill>
            <a:prstDash val="solid"/>
            <a:miter lim="800000"/>
            <a:headEnd len="sm" w="sm" type="none"/>
            <a:tailEnd len="sm" w="sm" type="none"/>
          </a:ln>
        </p:spPr>
      </p:cxnSp>
      <p:sp>
        <p:nvSpPr>
          <p:cNvPr id="5150" name="Google Shape;5150;p63"/>
          <p:cNvSpPr/>
          <p:nvPr/>
        </p:nvSpPr>
        <p:spPr>
          <a:xfrm>
            <a:off x="1797379" y="4775809"/>
            <a:ext cx="173296" cy="142080"/>
          </a:xfrm>
          <a:custGeom>
            <a:rect b="b" l="l" r="r" t="t"/>
            <a:pathLst>
              <a:path extrusionOk="0" h="132" w="161">
                <a:moveTo>
                  <a:pt x="58" y="48"/>
                </a:moveTo>
                <a:cubicBezTo>
                  <a:pt x="68" y="48"/>
                  <a:pt x="76" y="40"/>
                  <a:pt x="76" y="29"/>
                </a:cubicBezTo>
                <a:cubicBezTo>
                  <a:pt x="76" y="25"/>
                  <a:pt x="74" y="18"/>
                  <a:pt x="72" y="12"/>
                </a:cubicBezTo>
                <a:cubicBezTo>
                  <a:pt x="68" y="5"/>
                  <a:pt x="63" y="0"/>
                  <a:pt x="58" y="0"/>
                </a:cubicBezTo>
                <a:cubicBezTo>
                  <a:pt x="52" y="0"/>
                  <a:pt x="47" y="5"/>
                  <a:pt x="43" y="12"/>
                </a:cubicBezTo>
                <a:cubicBezTo>
                  <a:pt x="41" y="18"/>
                  <a:pt x="39" y="25"/>
                  <a:pt x="39" y="29"/>
                </a:cubicBezTo>
                <a:cubicBezTo>
                  <a:pt x="39" y="40"/>
                  <a:pt x="47" y="48"/>
                  <a:pt x="58" y="48"/>
                </a:cubicBezTo>
                <a:close/>
                <a:moveTo>
                  <a:pt x="52" y="16"/>
                </a:moveTo>
                <a:cubicBezTo>
                  <a:pt x="54" y="12"/>
                  <a:pt x="57" y="10"/>
                  <a:pt x="58" y="10"/>
                </a:cubicBezTo>
                <a:cubicBezTo>
                  <a:pt x="59" y="10"/>
                  <a:pt x="61" y="12"/>
                  <a:pt x="63" y="16"/>
                </a:cubicBezTo>
                <a:cubicBezTo>
                  <a:pt x="66" y="21"/>
                  <a:pt x="67" y="26"/>
                  <a:pt x="67" y="29"/>
                </a:cubicBezTo>
                <a:cubicBezTo>
                  <a:pt x="67" y="34"/>
                  <a:pt x="63" y="39"/>
                  <a:pt x="58" y="39"/>
                </a:cubicBezTo>
                <a:cubicBezTo>
                  <a:pt x="52" y="39"/>
                  <a:pt x="48" y="34"/>
                  <a:pt x="48" y="29"/>
                </a:cubicBezTo>
                <a:cubicBezTo>
                  <a:pt x="48" y="26"/>
                  <a:pt x="49" y="21"/>
                  <a:pt x="52" y="16"/>
                </a:cubicBezTo>
                <a:close/>
                <a:moveTo>
                  <a:pt x="38" y="76"/>
                </a:moveTo>
                <a:cubicBezTo>
                  <a:pt x="42" y="70"/>
                  <a:pt x="42" y="63"/>
                  <a:pt x="38" y="57"/>
                </a:cubicBezTo>
                <a:cubicBezTo>
                  <a:pt x="36" y="53"/>
                  <a:pt x="31" y="48"/>
                  <a:pt x="26" y="44"/>
                </a:cubicBezTo>
                <a:cubicBezTo>
                  <a:pt x="21" y="41"/>
                  <a:pt x="17" y="40"/>
                  <a:pt x="13" y="40"/>
                </a:cubicBezTo>
                <a:cubicBezTo>
                  <a:pt x="11" y="40"/>
                  <a:pt x="9" y="40"/>
                  <a:pt x="7" y="41"/>
                </a:cubicBezTo>
                <a:cubicBezTo>
                  <a:pt x="2" y="44"/>
                  <a:pt x="0" y="50"/>
                  <a:pt x="1" y="59"/>
                </a:cubicBezTo>
                <a:cubicBezTo>
                  <a:pt x="1" y="65"/>
                  <a:pt x="3" y="72"/>
                  <a:pt x="5" y="76"/>
                </a:cubicBezTo>
                <a:cubicBezTo>
                  <a:pt x="8" y="80"/>
                  <a:pt x="12" y="83"/>
                  <a:pt x="17" y="85"/>
                </a:cubicBezTo>
                <a:cubicBezTo>
                  <a:pt x="19" y="85"/>
                  <a:pt x="20" y="85"/>
                  <a:pt x="22" y="85"/>
                </a:cubicBezTo>
                <a:cubicBezTo>
                  <a:pt x="22" y="85"/>
                  <a:pt x="22" y="85"/>
                  <a:pt x="22" y="85"/>
                </a:cubicBezTo>
                <a:cubicBezTo>
                  <a:pt x="29" y="85"/>
                  <a:pt x="35" y="82"/>
                  <a:pt x="38" y="76"/>
                </a:cubicBezTo>
                <a:close/>
                <a:moveTo>
                  <a:pt x="27" y="75"/>
                </a:moveTo>
                <a:cubicBezTo>
                  <a:pt x="25" y="75"/>
                  <a:pt x="24" y="76"/>
                  <a:pt x="22" y="76"/>
                </a:cubicBezTo>
                <a:cubicBezTo>
                  <a:pt x="19" y="76"/>
                  <a:pt x="15" y="74"/>
                  <a:pt x="14" y="71"/>
                </a:cubicBezTo>
                <a:cubicBezTo>
                  <a:pt x="12" y="69"/>
                  <a:pt x="11" y="63"/>
                  <a:pt x="10" y="58"/>
                </a:cubicBezTo>
                <a:cubicBezTo>
                  <a:pt x="10" y="53"/>
                  <a:pt x="11" y="50"/>
                  <a:pt x="12" y="49"/>
                </a:cubicBezTo>
                <a:cubicBezTo>
                  <a:pt x="12" y="49"/>
                  <a:pt x="12" y="49"/>
                  <a:pt x="13" y="49"/>
                </a:cubicBezTo>
                <a:cubicBezTo>
                  <a:pt x="14" y="49"/>
                  <a:pt x="17" y="50"/>
                  <a:pt x="20" y="52"/>
                </a:cubicBezTo>
                <a:cubicBezTo>
                  <a:pt x="25" y="55"/>
                  <a:pt x="29" y="59"/>
                  <a:pt x="30" y="62"/>
                </a:cubicBezTo>
                <a:cubicBezTo>
                  <a:pt x="33" y="66"/>
                  <a:pt x="31" y="72"/>
                  <a:pt x="27" y="75"/>
                </a:cubicBezTo>
                <a:close/>
                <a:moveTo>
                  <a:pt x="104" y="48"/>
                </a:moveTo>
                <a:cubicBezTo>
                  <a:pt x="115" y="48"/>
                  <a:pt x="123" y="40"/>
                  <a:pt x="123" y="29"/>
                </a:cubicBezTo>
                <a:cubicBezTo>
                  <a:pt x="123" y="25"/>
                  <a:pt x="121" y="18"/>
                  <a:pt x="118" y="12"/>
                </a:cubicBezTo>
                <a:cubicBezTo>
                  <a:pt x="115" y="5"/>
                  <a:pt x="110" y="0"/>
                  <a:pt x="104" y="0"/>
                </a:cubicBezTo>
                <a:cubicBezTo>
                  <a:pt x="99" y="0"/>
                  <a:pt x="94" y="5"/>
                  <a:pt x="90" y="12"/>
                </a:cubicBezTo>
                <a:cubicBezTo>
                  <a:pt x="87" y="18"/>
                  <a:pt x="85" y="25"/>
                  <a:pt x="85" y="29"/>
                </a:cubicBezTo>
                <a:cubicBezTo>
                  <a:pt x="85" y="40"/>
                  <a:pt x="94" y="48"/>
                  <a:pt x="104" y="48"/>
                </a:cubicBezTo>
                <a:close/>
                <a:moveTo>
                  <a:pt x="98" y="16"/>
                </a:moveTo>
                <a:cubicBezTo>
                  <a:pt x="101" y="12"/>
                  <a:pt x="103" y="10"/>
                  <a:pt x="104" y="10"/>
                </a:cubicBezTo>
                <a:cubicBezTo>
                  <a:pt x="105" y="10"/>
                  <a:pt x="108" y="12"/>
                  <a:pt x="110" y="16"/>
                </a:cubicBezTo>
                <a:cubicBezTo>
                  <a:pt x="112" y="21"/>
                  <a:pt x="114" y="26"/>
                  <a:pt x="114" y="29"/>
                </a:cubicBezTo>
                <a:cubicBezTo>
                  <a:pt x="114" y="34"/>
                  <a:pt x="109" y="39"/>
                  <a:pt x="104" y="39"/>
                </a:cubicBezTo>
                <a:cubicBezTo>
                  <a:pt x="99" y="39"/>
                  <a:pt x="95" y="34"/>
                  <a:pt x="95" y="29"/>
                </a:cubicBezTo>
                <a:cubicBezTo>
                  <a:pt x="95" y="26"/>
                  <a:pt x="96" y="21"/>
                  <a:pt x="98" y="16"/>
                </a:cubicBezTo>
                <a:close/>
                <a:moveTo>
                  <a:pt x="154" y="41"/>
                </a:moveTo>
                <a:cubicBezTo>
                  <a:pt x="153" y="40"/>
                  <a:pt x="151" y="40"/>
                  <a:pt x="149" y="40"/>
                </a:cubicBezTo>
                <a:cubicBezTo>
                  <a:pt x="145" y="40"/>
                  <a:pt x="141" y="41"/>
                  <a:pt x="136" y="44"/>
                </a:cubicBezTo>
                <a:cubicBezTo>
                  <a:pt x="131" y="48"/>
                  <a:pt x="126" y="53"/>
                  <a:pt x="123" y="57"/>
                </a:cubicBezTo>
                <a:cubicBezTo>
                  <a:pt x="116" y="70"/>
                  <a:pt x="125" y="85"/>
                  <a:pt x="140" y="85"/>
                </a:cubicBezTo>
                <a:cubicBezTo>
                  <a:pt x="140" y="85"/>
                  <a:pt x="140" y="85"/>
                  <a:pt x="140" y="85"/>
                </a:cubicBezTo>
                <a:cubicBezTo>
                  <a:pt x="141" y="85"/>
                  <a:pt x="143" y="85"/>
                  <a:pt x="145" y="85"/>
                </a:cubicBezTo>
                <a:cubicBezTo>
                  <a:pt x="149" y="83"/>
                  <a:pt x="154" y="80"/>
                  <a:pt x="156" y="76"/>
                </a:cubicBezTo>
                <a:cubicBezTo>
                  <a:pt x="158" y="72"/>
                  <a:pt x="160" y="65"/>
                  <a:pt x="161" y="59"/>
                </a:cubicBezTo>
                <a:cubicBezTo>
                  <a:pt x="161" y="50"/>
                  <a:pt x="159" y="44"/>
                  <a:pt x="154" y="41"/>
                </a:cubicBezTo>
                <a:close/>
                <a:moveTo>
                  <a:pt x="148" y="71"/>
                </a:moveTo>
                <a:cubicBezTo>
                  <a:pt x="146" y="74"/>
                  <a:pt x="143" y="76"/>
                  <a:pt x="140" y="76"/>
                </a:cubicBezTo>
                <a:cubicBezTo>
                  <a:pt x="138" y="76"/>
                  <a:pt x="136" y="75"/>
                  <a:pt x="135" y="75"/>
                </a:cubicBezTo>
                <a:cubicBezTo>
                  <a:pt x="133" y="73"/>
                  <a:pt x="131" y="71"/>
                  <a:pt x="131" y="69"/>
                </a:cubicBezTo>
                <a:cubicBezTo>
                  <a:pt x="130" y="66"/>
                  <a:pt x="130" y="64"/>
                  <a:pt x="132" y="62"/>
                </a:cubicBezTo>
                <a:cubicBezTo>
                  <a:pt x="133" y="59"/>
                  <a:pt x="137" y="55"/>
                  <a:pt x="141" y="52"/>
                </a:cubicBezTo>
                <a:cubicBezTo>
                  <a:pt x="145" y="50"/>
                  <a:pt x="147" y="49"/>
                  <a:pt x="149" y="49"/>
                </a:cubicBezTo>
                <a:cubicBezTo>
                  <a:pt x="149" y="49"/>
                  <a:pt x="149" y="49"/>
                  <a:pt x="149" y="49"/>
                </a:cubicBezTo>
                <a:cubicBezTo>
                  <a:pt x="149" y="49"/>
                  <a:pt x="149" y="49"/>
                  <a:pt x="150" y="49"/>
                </a:cubicBezTo>
                <a:cubicBezTo>
                  <a:pt x="150" y="50"/>
                  <a:pt x="152" y="53"/>
                  <a:pt x="151" y="58"/>
                </a:cubicBezTo>
                <a:cubicBezTo>
                  <a:pt x="151" y="63"/>
                  <a:pt x="149" y="69"/>
                  <a:pt x="148" y="71"/>
                </a:cubicBezTo>
                <a:close/>
                <a:moveTo>
                  <a:pt x="116" y="88"/>
                </a:moveTo>
                <a:cubicBezTo>
                  <a:pt x="115" y="87"/>
                  <a:pt x="113" y="86"/>
                  <a:pt x="113" y="84"/>
                </a:cubicBezTo>
                <a:cubicBezTo>
                  <a:pt x="113" y="81"/>
                  <a:pt x="113" y="81"/>
                  <a:pt x="113" y="81"/>
                </a:cubicBezTo>
                <a:cubicBezTo>
                  <a:pt x="113" y="72"/>
                  <a:pt x="110" y="66"/>
                  <a:pt x="103" y="62"/>
                </a:cubicBezTo>
                <a:cubicBezTo>
                  <a:pt x="98" y="59"/>
                  <a:pt x="91" y="58"/>
                  <a:pt x="81" y="58"/>
                </a:cubicBezTo>
                <a:cubicBezTo>
                  <a:pt x="71" y="58"/>
                  <a:pt x="64" y="59"/>
                  <a:pt x="59" y="62"/>
                </a:cubicBezTo>
                <a:cubicBezTo>
                  <a:pt x="52" y="66"/>
                  <a:pt x="48" y="72"/>
                  <a:pt x="48" y="81"/>
                </a:cubicBezTo>
                <a:cubicBezTo>
                  <a:pt x="48" y="84"/>
                  <a:pt x="48" y="84"/>
                  <a:pt x="48" y="84"/>
                </a:cubicBezTo>
                <a:cubicBezTo>
                  <a:pt x="48" y="86"/>
                  <a:pt x="47" y="87"/>
                  <a:pt x="45" y="88"/>
                </a:cubicBezTo>
                <a:cubicBezTo>
                  <a:pt x="35" y="92"/>
                  <a:pt x="29" y="100"/>
                  <a:pt x="29" y="109"/>
                </a:cubicBezTo>
                <a:cubicBezTo>
                  <a:pt x="29" y="122"/>
                  <a:pt x="42" y="132"/>
                  <a:pt x="57" y="132"/>
                </a:cubicBezTo>
                <a:cubicBezTo>
                  <a:pt x="58" y="132"/>
                  <a:pt x="58" y="132"/>
                  <a:pt x="58" y="132"/>
                </a:cubicBezTo>
                <a:cubicBezTo>
                  <a:pt x="60" y="132"/>
                  <a:pt x="63" y="132"/>
                  <a:pt x="66" y="131"/>
                </a:cubicBezTo>
                <a:cubicBezTo>
                  <a:pt x="71" y="130"/>
                  <a:pt x="76" y="129"/>
                  <a:pt x="81" y="129"/>
                </a:cubicBezTo>
                <a:cubicBezTo>
                  <a:pt x="86" y="129"/>
                  <a:pt x="91" y="130"/>
                  <a:pt x="96" y="131"/>
                </a:cubicBezTo>
                <a:cubicBezTo>
                  <a:pt x="98" y="132"/>
                  <a:pt x="101" y="132"/>
                  <a:pt x="104" y="132"/>
                </a:cubicBezTo>
                <a:cubicBezTo>
                  <a:pt x="104" y="132"/>
                  <a:pt x="104" y="132"/>
                  <a:pt x="104" y="132"/>
                </a:cubicBezTo>
                <a:cubicBezTo>
                  <a:pt x="120" y="132"/>
                  <a:pt x="132" y="122"/>
                  <a:pt x="132" y="109"/>
                </a:cubicBezTo>
                <a:cubicBezTo>
                  <a:pt x="132" y="100"/>
                  <a:pt x="126" y="92"/>
                  <a:pt x="116" y="88"/>
                </a:cubicBezTo>
                <a:close/>
                <a:moveTo>
                  <a:pt x="118" y="119"/>
                </a:moveTo>
                <a:cubicBezTo>
                  <a:pt x="114" y="121"/>
                  <a:pt x="109" y="123"/>
                  <a:pt x="104" y="123"/>
                </a:cubicBezTo>
                <a:cubicBezTo>
                  <a:pt x="104" y="123"/>
                  <a:pt x="104" y="123"/>
                  <a:pt x="104" y="123"/>
                </a:cubicBezTo>
                <a:cubicBezTo>
                  <a:pt x="102" y="123"/>
                  <a:pt x="100" y="123"/>
                  <a:pt x="98" y="122"/>
                </a:cubicBezTo>
                <a:cubicBezTo>
                  <a:pt x="92" y="121"/>
                  <a:pt x="87" y="120"/>
                  <a:pt x="81" y="120"/>
                </a:cubicBezTo>
                <a:cubicBezTo>
                  <a:pt x="75" y="120"/>
                  <a:pt x="69" y="121"/>
                  <a:pt x="63" y="122"/>
                </a:cubicBezTo>
                <a:cubicBezTo>
                  <a:pt x="61" y="123"/>
                  <a:pt x="60" y="123"/>
                  <a:pt x="58" y="123"/>
                </a:cubicBezTo>
                <a:cubicBezTo>
                  <a:pt x="57" y="123"/>
                  <a:pt x="57" y="123"/>
                  <a:pt x="57" y="123"/>
                </a:cubicBezTo>
                <a:cubicBezTo>
                  <a:pt x="52" y="123"/>
                  <a:pt x="47" y="121"/>
                  <a:pt x="44" y="119"/>
                </a:cubicBezTo>
                <a:cubicBezTo>
                  <a:pt x="40" y="116"/>
                  <a:pt x="39" y="113"/>
                  <a:pt x="39" y="109"/>
                </a:cubicBezTo>
                <a:cubicBezTo>
                  <a:pt x="39" y="104"/>
                  <a:pt x="43" y="99"/>
                  <a:pt x="49" y="97"/>
                </a:cubicBezTo>
                <a:cubicBezTo>
                  <a:pt x="54" y="95"/>
                  <a:pt x="57" y="89"/>
                  <a:pt x="57" y="84"/>
                </a:cubicBezTo>
                <a:cubicBezTo>
                  <a:pt x="57" y="81"/>
                  <a:pt x="57" y="81"/>
                  <a:pt x="57" y="81"/>
                </a:cubicBezTo>
                <a:cubicBezTo>
                  <a:pt x="57" y="73"/>
                  <a:pt x="61" y="67"/>
                  <a:pt x="81" y="67"/>
                </a:cubicBezTo>
                <a:cubicBezTo>
                  <a:pt x="100" y="67"/>
                  <a:pt x="104" y="73"/>
                  <a:pt x="104" y="81"/>
                </a:cubicBezTo>
                <a:cubicBezTo>
                  <a:pt x="104" y="84"/>
                  <a:pt x="104" y="84"/>
                  <a:pt x="104" y="84"/>
                </a:cubicBezTo>
                <a:cubicBezTo>
                  <a:pt x="104" y="89"/>
                  <a:pt x="107" y="95"/>
                  <a:pt x="113" y="97"/>
                </a:cubicBezTo>
                <a:cubicBezTo>
                  <a:pt x="119" y="99"/>
                  <a:pt x="123" y="104"/>
                  <a:pt x="123" y="109"/>
                </a:cubicBezTo>
                <a:cubicBezTo>
                  <a:pt x="123" y="113"/>
                  <a:pt x="121" y="116"/>
                  <a:pt x="118" y="11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151" name="Google Shape;5151;p63"/>
          <p:cNvSpPr txBox="1"/>
          <p:nvPr/>
        </p:nvSpPr>
        <p:spPr>
          <a:xfrm>
            <a:off x="4813300" y="2957547"/>
            <a:ext cx="1914671" cy="2238305"/>
          </a:xfrm>
          <a:prstGeom prst="rect">
            <a:avLst/>
          </a:prstGeom>
          <a:noFill/>
          <a:ln>
            <a:noFill/>
          </a:ln>
        </p:spPr>
        <p:txBody>
          <a:bodyPr anchorCtr="0" anchor="t" bIns="45700" lIns="91425" spcFirstLastPara="1" rIns="91425" wrap="square" tIns="45700">
            <a:spAutoFit/>
          </a:bodyPr>
          <a:lstStyle/>
          <a:p>
            <a:pPr indent="0" lvl="0" marL="0" marR="0" rtl="0" algn="l">
              <a:lnSpc>
                <a:spcPct val="127272"/>
              </a:lnSpc>
              <a:spcBef>
                <a:spcPts val="0"/>
              </a:spcBef>
              <a:spcAft>
                <a:spcPts val="0"/>
              </a:spcAft>
              <a:buNone/>
            </a:pPr>
            <a:r>
              <a:rPr b="0" i="0" lang="en-US" sz="1100">
                <a:solidFill>
                  <a:srgbClr val="000000"/>
                </a:solidFill>
                <a:latin typeface="Open Sans"/>
                <a:ea typeface="Open Sans"/>
                <a:cs typeface="Open Sans"/>
                <a:sym typeface="Open Sans"/>
              </a:rPr>
              <a:t>Lorem ipsum dolor sit a met, connecter adipescent elite. Mauri's Ut ipsum ac meatus critique ornate. uptraces, denim ligula so dales Lorem ipsum dolor sit a met, connecter adipescent elite. Mauri's Ut ipsum ac meatus critique ornate. uptraces, denim ligula so dales</a:t>
            </a:r>
            <a:endParaRPr/>
          </a:p>
          <a:p>
            <a:pPr indent="0" lvl="0" marL="0" marR="0" rtl="0" algn="l">
              <a:lnSpc>
                <a:spcPct val="127272"/>
              </a:lnSpc>
              <a:spcBef>
                <a:spcPts val="0"/>
              </a:spcBef>
              <a:spcAft>
                <a:spcPts val="0"/>
              </a:spcAft>
              <a:buNone/>
            </a:pPr>
            <a:r>
              <a:t/>
            </a:r>
            <a:endParaRPr b="0" i="0" sz="1100">
              <a:solidFill>
                <a:srgbClr val="000000"/>
              </a:solidFill>
              <a:latin typeface="Open Sans"/>
              <a:ea typeface="Open Sans"/>
              <a:cs typeface="Open Sans"/>
              <a:sym typeface="Open Sans"/>
            </a:endParaRPr>
          </a:p>
        </p:txBody>
      </p:sp>
      <p:sp>
        <p:nvSpPr>
          <p:cNvPr id="5152" name="Google Shape;5152;p63"/>
          <p:cNvSpPr/>
          <p:nvPr/>
        </p:nvSpPr>
        <p:spPr>
          <a:xfrm rot="-2574888">
            <a:off x="1241963" y="4377698"/>
            <a:ext cx="1265784" cy="1265781"/>
          </a:xfrm>
          <a:prstGeom prst="blockArc">
            <a:avLst>
              <a:gd fmla="val 16260665" name="adj1"/>
              <a:gd fmla="val 18964377" name="adj2"/>
              <a:gd fmla="val 16100" name="adj3"/>
            </a:avLst>
          </a:prstGeom>
          <a:solidFill>
            <a:srgbClr val="E8F0F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153" name="Google Shape;5153;p63"/>
          <p:cNvSpPr/>
          <p:nvPr/>
        </p:nvSpPr>
        <p:spPr>
          <a:xfrm rot="9768660">
            <a:off x="1243669" y="4381685"/>
            <a:ext cx="1265784" cy="1265781"/>
          </a:xfrm>
          <a:prstGeom prst="blockArc">
            <a:avLst>
              <a:gd fmla="val 16260665" name="adj1"/>
              <a:gd fmla="val 21478551" name="adj2"/>
              <a:gd fmla="val 16053"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154" name="Google Shape;5154;p63"/>
          <p:cNvSpPr/>
          <p:nvPr/>
        </p:nvSpPr>
        <p:spPr>
          <a:xfrm>
            <a:off x="1258341" y="4378528"/>
            <a:ext cx="1265784" cy="1265781"/>
          </a:xfrm>
          <a:prstGeom prst="blockArc">
            <a:avLst>
              <a:gd fmla="val 16260665" name="adj1"/>
              <a:gd fmla="val 4570841" name="adj2"/>
              <a:gd fmla="val 16085" name="adj3"/>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155" name="Google Shape;5155;p63"/>
          <p:cNvSpPr/>
          <p:nvPr/>
        </p:nvSpPr>
        <p:spPr>
          <a:xfrm rot="-6637114">
            <a:off x="1252550" y="4381631"/>
            <a:ext cx="1245145" cy="1245146"/>
          </a:xfrm>
          <a:prstGeom prst="blockArc">
            <a:avLst>
              <a:gd fmla="val 16260665" name="adj1"/>
              <a:gd fmla="val 20315774" name="adj2"/>
              <a:gd fmla="val 15991" name="adj3"/>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156" name="Google Shape;5156;p63"/>
          <p:cNvSpPr/>
          <p:nvPr>
            <p:ph idx="2" type="pic"/>
          </p:nvPr>
        </p:nvSpPr>
        <p:spPr>
          <a:xfrm>
            <a:off x="8077202" y="1981200"/>
            <a:ext cx="4114798" cy="4876800"/>
          </a:xfrm>
          <a:prstGeom prst="rect">
            <a:avLst/>
          </a:prstGeom>
          <a:noFill/>
          <a:ln>
            <a:noFill/>
          </a:ln>
        </p:spPr>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61" name="Shape 5161"/>
        <p:cNvGrpSpPr/>
        <p:nvPr/>
      </p:nvGrpSpPr>
      <p:grpSpPr>
        <a:xfrm>
          <a:off x="0" y="0"/>
          <a:ext cx="0" cy="0"/>
          <a:chOff x="0" y="0"/>
          <a:chExt cx="0" cy="0"/>
        </a:xfrm>
      </p:grpSpPr>
      <p:sp>
        <p:nvSpPr>
          <p:cNvPr id="5162" name="Google Shape;5162;p64"/>
          <p:cNvSpPr/>
          <p:nvPr/>
        </p:nvSpPr>
        <p:spPr>
          <a:xfrm>
            <a:off x="8055429" y="0"/>
            <a:ext cx="4136571" cy="6858000"/>
          </a:xfrm>
          <a:prstGeom prst="rect">
            <a:avLst/>
          </a:prstGeom>
          <a:solidFill>
            <a:srgbClr val="F2F2F2">
              <a:alpha val="2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Calibri"/>
                <a:ea typeface="Calibri"/>
                <a:cs typeface="Calibri"/>
                <a:sym typeface="Calibri"/>
              </a:rPr>
              <a:t>      </a:t>
            </a:r>
            <a:endParaRPr/>
          </a:p>
        </p:txBody>
      </p:sp>
      <p:sp>
        <p:nvSpPr>
          <p:cNvPr id="5163" name="Google Shape;5163;p64"/>
          <p:cNvSpPr txBox="1"/>
          <p:nvPr/>
        </p:nvSpPr>
        <p:spPr>
          <a:xfrm>
            <a:off x="471538" y="625558"/>
            <a:ext cx="5842175"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Market </a:t>
            </a:r>
            <a:r>
              <a:rPr lang="en-US" sz="4000">
                <a:solidFill>
                  <a:schemeClr val="dk1"/>
                </a:solidFill>
                <a:latin typeface="DM Sans"/>
                <a:ea typeface="DM Sans"/>
                <a:cs typeface="DM Sans"/>
                <a:sym typeface="DM Sans"/>
              </a:rPr>
              <a:t>Opportunity</a:t>
            </a:r>
            <a:endParaRPr/>
          </a:p>
        </p:txBody>
      </p:sp>
      <p:cxnSp>
        <p:nvCxnSpPr>
          <p:cNvPr id="5164" name="Google Shape;5164;p64"/>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5165" name="Google Shape;5165;p64"/>
          <p:cNvSpPr/>
          <p:nvPr/>
        </p:nvSpPr>
        <p:spPr>
          <a:xfrm>
            <a:off x="555809" y="2598640"/>
            <a:ext cx="3722262" cy="3722262"/>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66" name="Google Shape;5166;p64"/>
          <p:cNvSpPr/>
          <p:nvPr/>
        </p:nvSpPr>
        <p:spPr>
          <a:xfrm>
            <a:off x="879484" y="3245990"/>
            <a:ext cx="3074912" cy="307491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67" name="Google Shape;5167;p64"/>
          <p:cNvSpPr/>
          <p:nvPr/>
        </p:nvSpPr>
        <p:spPr>
          <a:xfrm>
            <a:off x="1266106" y="4019236"/>
            <a:ext cx="2301668" cy="2301666"/>
          </a:xfrm>
          <a:prstGeom prst="ellipse">
            <a:avLst/>
          </a:prstGeom>
          <a:solidFill>
            <a:srgbClr val="D4E4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68" name="Google Shape;5168;p64"/>
          <p:cNvSpPr/>
          <p:nvPr/>
        </p:nvSpPr>
        <p:spPr>
          <a:xfrm>
            <a:off x="1686820" y="4860664"/>
            <a:ext cx="1460240" cy="1460238"/>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69" name="Google Shape;5169;p64"/>
          <p:cNvSpPr txBox="1"/>
          <p:nvPr/>
        </p:nvSpPr>
        <p:spPr>
          <a:xfrm>
            <a:off x="474332" y="1414435"/>
            <a:ext cx="4262289" cy="579646"/>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lang="en-US" sz="1600">
                <a:solidFill>
                  <a:schemeClr val="dk1"/>
                </a:solidFill>
                <a:latin typeface="Inter"/>
                <a:ea typeface="Inter"/>
                <a:cs typeface="Inter"/>
                <a:sym typeface="Inter"/>
              </a:rPr>
              <a:t>Creative Idea Marketing is Better for Other Marketing</a:t>
            </a:r>
            <a:endParaRPr sz="2400">
              <a:solidFill>
                <a:schemeClr val="dk1"/>
              </a:solidFill>
              <a:latin typeface="Inter"/>
              <a:ea typeface="Inter"/>
              <a:cs typeface="Inter"/>
              <a:sym typeface="Inter"/>
            </a:endParaRPr>
          </a:p>
        </p:txBody>
      </p:sp>
      <p:sp>
        <p:nvSpPr>
          <p:cNvPr id="5170" name="Google Shape;5170;p64"/>
          <p:cNvSpPr txBox="1"/>
          <p:nvPr/>
        </p:nvSpPr>
        <p:spPr>
          <a:xfrm>
            <a:off x="2036498" y="5380206"/>
            <a:ext cx="837085" cy="387286"/>
          </a:xfrm>
          <a:prstGeom prst="rect">
            <a:avLst/>
          </a:prstGeom>
          <a:noFill/>
          <a:ln>
            <a:noFill/>
          </a:ln>
        </p:spPr>
        <p:txBody>
          <a:bodyPr anchorCtr="0" anchor="t" bIns="45700" lIns="91425" spcFirstLastPara="1" rIns="91425" wrap="square" tIns="45700">
            <a:spAutoFit/>
          </a:bodyPr>
          <a:lstStyle/>
          <a:p>
            <a:pPr indent="0" lvl="0" marL="0" marR="0" rtl="0" algn="ctr">
              <a:lnSpc>
                <a:spcPct val="115000"/>
              </a:lnSpc>
              <a:spcBef>
                <a:spcPts val="0"/>
              </a:spcBef>
              <a:spcAft>
                <a:spcPts val="0"/>
              </a:spcAft>
              <a:buNone/>
            </a:pPr>
            <a:r>
              <a:rPr lang="en-US" sz="2000">
                <a:solidFill>
                  <a:schemeClr val="lt1"/>
                </a:solidFill>
                <a:latin typeface="Inter"/>
                <a:ea typeface="Inter"/>
                <a:cs typeface="Inter"/>
                <a:sym typeface="Inter"/>
              </a:rPr>
              <a:t>10%</a:t>
            </a:r>
            <a:endParaRPr sz="3200">
              <a:solidFill>
                <a:schemeClr val="lt1"/>
              </a:solidFill>
              <a:latin typeface="Inter"/>
              <a:ea typeface="Inter"/>
              <a:cs typeface="Inter"/>
              <a:sym typeface="Inter"/>
            </a:endParaRPr>
          </a:p>
        </p:txBody>
      </p:sp>
      <p:sp>
        <p:nvSpPr>
          <p:cNvPr id="5171" name="Google Shape;5171;p64"/>
          <p:cNvSpPr txBox="1"/>
          <p:nvPr/>
        </p:nvSpPr>
        <p:spPr>
          <a:xfrm>
            <a:off x="2036498" y="4279422"/>
            <a:ext cx="837085" cy="387286"/>
          </a:xfrm>
          <a:prstGeom prst="rect">
            <a:avLst/>
          </a:prstGeom>
          <a:noFill/>
          <a:ln>
            <a:noFill/>
          </a:ln>
        </p:spPr>
        <p:txBody>
          <a:bodyPr anchorCtr="0" anchor="t" bIns="45700" lIns="91425" spcFirstLastPara="1" rIns="91425" wrap="square" tIns="45700">
            <a:spAutoFit/>
          </a:bodyPr>
          <a:lstStyle/>
          <a:p>
            <a:pPr indent="0" lvl="0" marL="0" marR="0" rtl="0" algn="ctr">
              <a:lnSpc>
                <a:spcPct val="115000"/>
              </a:lnSpc>
              <a:spcBef>
                <a:spcPts val="0"/>
              </a:spcBef>
              <a:spcAft>
                <a:spcPts val="0"/>
              </a:spcAft>
              <a:buNone/>
            </a:pPr>
            <a:r>
              <a:rPr lang="en-US" sz="2000">
                <a:solidFill>
                  <a:schemeClr val="dk1"/>
                </a:solidFill>
                <a:latin typeface="Inter"/>
                <a:ea typeface="Inter"/>
                <a:cs typeface="Inter"/>
                <a:sym typeface="Inter"/>
              </a:rPr>
              <a:t>2.5M</a:t>
            </a:r>
            <a:endParaRPr sz="3200">
              <a:solidFill>
                <a:schemeClr val="dk1"/>
              </a:solidFill>
              <a:latin typeface="Inter"/>
              <a:ea typeface="Inter"/>
              <a:cs typeface="Inter"/>
              <a:sym typeface="Inter"/>
            </a:endParaRPr>
          </a:p>
        </p:txBody>
      </p:sp>
      <p:sp>
        <p:nvSpPr>
          <p:cNvPr id="5172" name="Google Shape;5172;p64"/>
          <p:cNvSpPr txBox="1"/>
          <p:nvPr/>
        </p:nvSpPr>
        <p:spPr>
          <a:xfrm>
            <a:off x="2036498" y="3508104"/>
            <a:ext cx="837085" cy="387286"/>
          </a:xfrm>
          <a:prstGeom prst="rect">
            <a:avLst/>
          </a:prstGeom>
          <a:noFill/>
          <a:ln>
            <a:noFill/>
          </a:ln>
        </p:spPr>
        <p:txBody>
          <a:bodyPr anchorCtr="0" anchor="t" bIns="45700" lIns="91425" spcFirstLastPara="1" rIns="91425" wrap="square" tIns="45700">
            <a:spAutoFit/>
          </a:bodyPr>
          <a:lstStyle/>
          <a:p>
            <a:pPr indent="0" lvl="0" marL="0" marR="0" rtl="0" algn="ctr">
              <a:lnSpc>
                <a:spcPct val="115000"/>
              </a:lnSpc>
              <a:spcBef>
                <a:spcPts val="0"/>
              </a:spcBef>
              <a:spcAft>
                <a:spcPts val="0"/>
              </a:spcAft>
              <a:buNone/>
            </a:pPr>
            <a:r>
              <a:rPr lang="en-US" sz="2000">
                <a:solidFill>
                  <a:schemeClr val="dk1"/>
                </a:solidFill>
                <a:latin typeface="Inter"/>
                <a:ea typeface="Inter"/>
                <a:cs typeface="Inter"/>
                <a:sym typeface="Inter"/>
              </a:rPr>
              <a:t>3.5M</a:t>
            </a:r>
            <a:endParaRPr sz="3200">
              <a:solidFill>
                <a:schemeClr val="dk1"/>
              </a:solidFill>
              <a:latin typeface="Inter"/>
              <a:ea typeface="Inter"/>
              <a:cs typeface="Inter"/>
              <a:sym typeface="Inter"/>
            </a:endParaRPr>
          </a:p>
        </p:txBody>
      </p:sp>
      <p:sp>
        <p:nvSpPr>
          <p:cNvPr id="5173" name="Google Shape;5173;p64"/>
          <p:cNvSpPr txBox="1"/>
          <p:nvPr/>
        </p:nvSpPr>
        <p:spPr>
          <a:xfrm>
            <a:off x="2019638" y="2752036"/>
            <a:ext cx="870805" cy="387286"/>
          </a:xfrm>
          <a:prstGeom prst="rect">
            <a:avLst/>
          </a:prstGeom>
          <a:noFill/>
          <a:ln>
            <a:noFill/>
          </a:ln>
        </p:spPr>
        <p:txBody>
          <a:bodyPr anchorCtr="0" anchor="t" bIns="45700" lIns="91425" spcFirstLastPara="1" rIns="91425" wrap="square" tIns="45700">
            <a:spAutoFit/>
          </a:bodyPr>
          <a:lstStyle/>
          <a:p>
            <a:pPr indent="0" lvl="0" marL="0" marR="0" rtl="0" algn="ctr">
              <a:lnSpc>
                <a:spcPct val="115000"/>
              </a:lnSpc>
              <a:spcBef>
                <a:spcPts val="0"/>
              </a:spcBef>
              <a:spcAft>
                <a:spcPts val="0"/>
              </a:spcAft>
              <a:buNone/>
            </a:pPr>
            <a:r>
              <a:rPr lang="en-US" sz="2000">
                <a:solidFill>
                  <a:schemeClr val="dk1"/>
                </a:solidFill>
                <a:latin typeface="Inter"/>
                <a:ea typeface="Inter"/>
                <a:cs typeface="Inter"/>
                <a:sym typeface="Inter"/>
              </a:rPr>
              <a:t>9.2M</a:t>
            </a:r>
            <a:endParaRPr sz="3200">
              <a:solidFill>
                <a:schemeClr val="dk1"/>
              </a:solidFill>
              <a:latin typeface="Inter"/>
              <a:ea typeface="Inter"/>
              <a:cs typeface="Inter"/>
              <a:sym typeface="Inter"/>
            </a:endParaRPr>
          </a:p>
        </p:txBody>
      </p:sp>
      <p:cxnSp>
        <p:nvCxnSpPr>
          <p:cNvPr id="5174" name="Google Shape;5174;p64"/>
          <p:cNvCxnSpPr/>
          <p:nvPr/>
        </p:nvCxnSpPr>
        <p:spPr>
          <a:xfrm>
            <a:off x="3609805" y="3429000"/>
            <a:ext cx="1264520" cy="0"/>
          </a:xfrm>
          <a:prstGeom prst="straightConnector1">
            <a:avLst/>
          </a:prstGeom>
          <a:noFill/>
          <a:ln cap="flat" cmpd="sng" w="9525">
            <a:solidFill>
              <a:srgbClr val="F2F2F2"/>
            </a:solidFill>
            <a:prstDash val="solid"/>
            <a:miter lim="800000"/>
            <a:headEnd len="sm" w="sm" type="none"/>
            <a:tailEnd len="sm" w="sm" type="none"/>
          </a:ln>
        </p:spPr>
      </p:cxnSp>
      <p:cxnSp>
        <p:nvCxnSpPr>
          <p:cNvPr id="5175" name="Google Shape;5175;p64"/>
          <p:cNvCxnSpPr/>
          <p:nvPr/>
        </p:nvCxnSpPr>
        <p:spPr>
          <a:xfrm>
            <a:off x="3488549" y="4068233"/>
            <a:ext cx="1385776" cy="0"/>
          </a:xfrm>
          <a:prstGeom prst="straightConnector1">
            <a:avLst/>
          </a:prstGeom>
          <a:noFill/>
          <a:ln cap="flat" cmpd="sng" w="9525">
            <a:solidFill>
              <a:schemeClr val="accent2"/>
            </a:solidFill>
            <a:prstDash val="solid"/>
            <a:miter lim="800000"/>
            <a:headEnd len="sm" w="sm" type="none"/>
            <a:tailEnd len="sm" w="sm" type="none"/>
          </a:ln>
        </p:spPr>
      </p:cxnSp>
      <p:cxnSp>
        <p:nvCxnSpPr>
          <p:cNvPr id="5176" name="Google Shape;5176;p64"/>
          <p:cNvCxnSpPr/>
          <p:nvPr/>
        </p:nvCxnSpPr>
        <p:spPr>
          <a:xfrm>
            <a:off x="3240064" y="4707466"/>
            <a:ext cx="1634261" cy="0"/>
          </a:xfrm>
          <a:prstGeom prst="straightConnector1">
            <a:avLst/>
          </a:prstGeom>
          <a:noFill/>
          <a:ln cap="flat" cmpd="sng" w="9525">
            <a:solidFill>
              <a:srgbClr val="D4E4FF"/>
            </a:solidFill>
            <a:prstDash val="solid"/>
            <a:miter lim="800000"/>
            <a:headEnd len="sm" w="sm" type="none"/>
            <a:tailEnd len="sm" w="sm" type="none"/>
          </a:ln>
        </p:spPr>
      </p:cxnSp>
      <p:cxnSp>
        <p:nvCxnSpPr>
          <p:cNvPr id="5177" name="Google Shape;5177;p64"/>
          <p:cNvCxnSpPr/>
          <p:nvPr/>
        </p:nvCxnSpPr>
        <p:spPr>
          <a:xfrm>
            <a:off x="3098800" y="5346700"/>
            <a:ext cx="1775525" cy="0"/>
          </a:xfrm>
          <a:prstGeom prst="straightConnector1">
            <a:avLst/>
          </a:prstGeom>
          <a:noFill/>
          <a:ln cap="flat" cmpd="sng" w="9525">
            <a:solidFill>
              <a:srgbClr val="595959"/>
            </a:solidFill>
            <a:prstDash val="solid"/>
            <a:miter lim="800000"/>
            <a:headEnd len="sm" w="sm" type="none"/>
            <a:tailEnd len="sm" w="sm" type="none"/>
          </a:ln>
        </p:spPr>
      </p:cxnSp>
      <p:sp>
        <p:nvSpPr>
          <p:cNvPr id="5178" name="Google Shape;5178;p64"/>
          <p:cNvSpPr txBox="1"/>
          <p:nvPr/>
        </p:nvSpPr>
        <p:spPr>
          <a:xfrm>
            <a:off x="5032172" y="3282743"/>
            <a:ext cx="2396361" cy="2718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400">
                <a:solidFill>
                  <a:schemeClr val="dk1"/>
                </a:solidFill>
                <a:latin typeface="Inter"/>
                <a:ea typeface="Inter"/>
                <a:cs typeface="Inter"/>
                <a:sym typeface="Inter"/>
              </a:rPr>
              <a:t>Market Capacity</a:t>
            </a:r>
            <a:endParaRPr sz="2000">
              <a:solidFill>
                <a:schemeClr val="dk1"/>
              </a:solidFill>
              <a:latin typeface="Inter"/>
              <a:ea typeface="Inter"/>
              <a:cs typeface="Inter"/>
              <a:sym typeface="Inter"/>
            </a:endParaRPr>
          </a:p>
        </p:txBody>
      </p:sp>
      <p:sp>
        <p:nvSpPr>
          <p:cNvPr id="5179" name="Google Shape;5179;p64"/>
          <p:cNvSpPr txBox="1"/>
          <p:nvPr/>
        </p:nvSpPr>
        <p:spPr>
          <a:xfrm>
            <a:off x="5032172" y="3908218"/>
            <a:ext cx="2396361" cy="2718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400">
                <a:solidFill>
                  <a:schemeClr val="dk1"/>
                </a:solidFill>
                <a:latin typeface="Inter"/>
                <a:ea typeface="Inter"/>
                <a:cs typeface="Inter"/>
                <a:sym typeface="Inter"/>
              </a:rPr>
              <a:t>Market Position</a:t>
            </a:r>
            <a:endParaRPr sz="2000">
              <a:solidFill>
                <a:schemeClr val="dk1"/>
              </a:solidFill>
              <a:latin typeface="Inter"/>
              <a:ea typeface="Inter"/>
              <a:cs typeface="Inter"/>
              <a:sym typeface="Inter"/>
            </a:endParaRPr>
          </a:p>
        </p:txBody>
      </p:sp>
      <p:sp>
        <p:nvSpPr>
          <p:cNvPr id="5180" name="Google Shape;5180;p64"/>
          <p:cNvSpPr txBox="1"/>
          <p:nvPr/>
        </p:nvSpPr>
        <p:spPr>
          <a:xfrm>
            <a:off x="5032172" y="4543218"/>
            <a:ext cx="2396361" cy="2718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400">
                <a:solidFill>
                  <a:schemeClr val="dk1"/>
                </a:solidFill>
                <a:latin typeface="Inter"/>
                <a:ea typeface="Inter"/>
                <a:cs typeface="Inter"/>
                <a:sym typeface="Inter"/>
              </a:rPr>
              <a:t>Market Values</a:t>
            </a:r>
            <a:endParaRPr sz="2000">
              <a:solidFill>
                <a:schemeClr val="dk1"/>
              </a:solidFill>
              <a:latin typeface="Inter"/>
              <a:ea typeface="Inter"/>
              <a:cs typeface="Inter"/>
              <a:sym typeface="Inter"/>
            </a:endParaRPr>
          </a:p>
        </p:txBody>
      </p:sp>
      <p:sp>
        <p:nvSpPr>
          <p:cNvPr id="5181" name="Google Shape;5181;p64"/>
          <p:cNvSpPr txBox="1"/>
          <p:nvPr/>
        </p:nvSpPr>
        <p:spPr>
          <a:xfrm>
            <a:off x="5032172" y="5178218"/>
            <a:ext cx="2396361" cy="2718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400">
                <a:solidFill>
                  <a:schemeClr val="dk1"/>
                </a:solidFill>
                <a:latin typeface="Inter"/>
                <a:ea typeface="Inter"/>
                <a:cs typeface="Inter"/>
                <a:sym typeface="Inter"/>
              </a:rPr>
              <a:t>Target bed Market Share</a:t>
            </a:r>
            <a:endParaRPr sz="2000">
              <a:solidFill>
                <a:schemeClr val="dk1"/>
              </a:solidFill>
              <a:latin typeface="Inter"/>
              <a:ea typeface="Inter"/>
              <a:cs typeface="Inter"/>
              <a:sym typeface="Inter"/>
            </a:endParaRPr>
          </a:p>
        </p:txBody>
      </p:sp>
      <p:sp>
        <p:nvSpPr>
          <p:cNvPr id="5182" name="Google Shape;5182;p64"/>
          <p:cNvSpPr txBox="1"/>
          <p:nvPr/>
        </p:nvSpPr>
        <p:spPr>
          <a:xfrm>
            <a:off x="9186807" y="1227040"/>
            <a:ext cx="2332093" cy="846770"/>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lang="en-US" sz="1600">
                <a:solidFill>
                  <a:schemeClr val="dk1"/>
                </a:solidFill>
                <a:latin typeface="Inter"/>
                <a:ea typeface="Inter"/>
                <a:cs typeface="Inter"/>
                <a:sym typeface="Inter"/>
              </a:rPr>
              <a:t>Pitch – Deck Executive Summary Typography</a:t>
            </a:r>
            <a:endParaRPr sz="2400">
              <a:solidFill>
                <a:schemeClr val="dk1"/>
              </a:solidFill>
              <a:latin typeface="Inter"/>
              <a:ea typeface="Inter"/>
              <a:cs typeface="Inter"/>
              <a:sym typeface="Inter"/>
            </a:endParaRPr>
          </a:p>
        </p:txBody>
      </p:sp>
      <p:sp>
        <p:nvSpPr>
          <p:cNvPr id="5183" name="Google Shape;5183;p64"/>
          <p:cNvSpPr txBox="1"/>
          <p:nvPr/>
        </p:nvSpPr>
        <p:spPr>
          <a:xfrm>
            <a:off x="9186806" y="5389598"/>
            <a:ext cx="1404993" cy="387286"/>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lang="en-US" sz="2000">
                <a:solidFill>
                  <a:schemeClr val="dk1"/>
                </a:solidFill>
                <a:latin typeface="Inter"/>
                <a:ea typeface="Inter"/>
                <a:cs typeface="Inter"/>
                <a:sym typeface="Inter"/>
              </a:rPr>
              <a:t>Total</a:t>
            </a:r>
            <a:endParaRPr sz="3200">
              <a:solidFill>
                <a:schemeClr val="dk1"/>
              </a:solidFill>
              <a:latin typeface="Inter"/>
              <a:ea typeface="Inter"/>
              <a:cs typeface="Inter"/>
              <a:sym typeface="Inter"/>
            </a:endParaRPr>
          </a:p>
        </p:txBody>
      </p:sp>
      <p:sp>
        <p:nvSpPr>
          <p:cNvPr id="5184" name="Google Shape;5184;p64"/>
          <p:cNvSpPr txBox="1"/>
          <p:nvPr/>
        </p:nvSpPr>
        <p:spPr>
          <a:xfrm>
            <a:off x="9186806" y="5831890"/>
            <a:ext cx="2125709"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3600">
                <a:solidFill>
                  <a:schemeClr val="accent3"/>
                </a:solidFill>
                <a:latin typeface="Inter"/>
                <a:ea typeface="Inter"/>
                <a:cs typeface="Inter"/>
                <a:sym typeface="Inter"/>
              </a:rPr>
              <a:t>1575 M</a:t>
            </a:r>
            <a:endParaRPr sz="4800">
              <a:solidFill>
                <a:schemeClr val="accent3"/>
              </a:solidFill>
              <a:latin typeface="Inter"/>
              <a:ea typeface="Inter"/>
              <a:cs typeface="Inter"/>
              <a:sym typeface="Inter"/>
            </a:endParaRPr>
          </a:p>
        </p:txBody>
      </p:sp>
      <p:sp>
        <p:nvSpPr>
          <p:cNvPr id="5185" name="Google Shape;5185;p64"/>
          <p:cNvSpPr txBox="1"/>
          <p:nvPr/>
        </p:nvSpPr>
        <p:spPr>
          <a:xfrm>
            <a:off x="9186807" y="2433015"/>
            <a:ext cx="1914671" cy="2417841"/>
          </a:xfrm>
          <a:prstGeom prst="rect">
            <a:avLst/>
          </a:prstGeom>
          <a:noFill/>
          <a:ln>
            <a:noFill/>
          </a:ln>
        </p:spPr>
        <p:txBody>
          <a:bodyPr anchorCtr="0" anchor="t" bIns="45700" lIns="91425" spcFirstLastPara="1" rIns="91425" wrap="square" tIns="45700">
            <a:spAutoFit/>
          </a:bodyPr>
          <a:lstStyle/>
          <a:p>
            <a:pPr indent="0" lvl="0" marL="0" marR="0" rtl="0" algn="l">
              <a:lnSpc>
                <a:spcPct val="127272"/>
              </a:lnSpc>
              <a:spcBef>
                <a:spcPts val="0"/>
              </a:spcBef>
              <a:spcAft>
                <a:spcPts val="0"/>
              </a:spcAft>
              <a:buNone/>
            </a:pPr>
            <a:r>
              <a:rPr b="0" i="0" lang="en-US" sz="1100">
                <a:solidFill>
                  <a:srgbClr val="000000"/>
                </a:solidFill>
                <a:latin typeface="Open Sans"/>
                <a:ea typeface="Open Sans"/>
                <a:cs typeface="Open Sans"/>
                <a:sym typeface="Open Sans"/>
              </a:rPr>
              <a:t>Lorem ipsum dolor sit a met, connecter adipescent elite. Mauri's Ut ipsum ac meatus critique ornate. uptraces, denim ligula so dales Lorem ipsum dolor denim ligula Lorem ipsum dolor sit a met, connecter adipescent elite. Mauri's critique ornate. uptraces, denim ligula so dales Lorem ipsum dolor sit a elite. Mauri's</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90" name="Shape 5190"/>
        <p:cNvGrpSpPr/>
        <p:nvPr/>
      </p:nvGrpSpPr>
      <p:grpSpPr>
        <a:xfrm>
          <a:off x="0" y="0"/>
          <a:ext cx="0" cy="0"/>
          <a:chOff x="0" y="0"/>
          <a:chExt cx="0" cy="0"/>
        </a:xfrm>
      </p:grpSpPr>
      <p:sp>
        <p:nvSpPr>
          <p:cNvPr id="5191" name="Google Shape;5191;p65"/>
          <p:cNvSpPr/>
          <p:nvPr/>
        </p:nvSpPr>
        <p:spPr>
          <a:xfrm>
            <a:off x="5064098" y="0"/>
            <a:ext cx="7127901" cy="6857999"/>
          </a:xfrm>
          <a:prstGeom prst="rect">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92" name="Google Shape;5192;p65"/>
          <p:cNvSpPr/>
          <p:nvPr>
            <p:ph idx="2" type="pic"/>
          </p:nvPr>
        </p:nvSpPr>
        <p:spPr>
          <a:xfrm>
            <a:off x="8077202" y="1981200"/>
            <a:ext cx="4114798" cy="4876800"/>
          </a:xfrm>
          <a:prstGeom prst="rect">
            <a:avLst/>
          </a:prstGeom>
          <a:noFill/>
          <a:ln>
            <a:noFill/>
          </a:ln>
        </p:spPr>
      </p:sp>
      <p:sp>
        <p:nvSpPr>
          <p:cNvPr id="5193" name="Google Shape;5193;p65"/>
          <p:cNvSpPr txBox="1"/>
          <p:nvPr/>
        </p:nvSpPr>
        <p:spPr>
          <a:xfrm>
            <a:off x="471538" y="625558"/>
            <a:ext cx="4700537"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Business </a:t>
            </a:r>
            <a:r>
              <a:rPr lang="en-US" sz="4000">
                <a:solidFill>
                  <a:schemeClr val="dk1"/>
                </a:solidFill>
                <a:latin typeface="DM Sans"/>
                <a:ea typeface="DM Sans"/>
                <a:cs typeface="DM Sans"/>
                <a:sym typeface="DM Sans"/>
              </a:rPr>
              <a:t>Model</a:t>
            </a:r>
            <a:endParaRPr/>
          </a:p>
        </p:txBody>
      </p:sp>
      <p:cxnSp>
        <p:nvCxnSpPr>
          <p:cNvPr id="5194" name="Google Shape;5194;p65"/>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5195" name="Google Shape;5195;p65"/>
          <p:cNvSpPr txBox="1"/>
          <p:nvPr/>
        </p:nvSpPr>
        <p:spPr>
          <a:xfrm>
            <a:off x="474332" y="1577974"/>
            <a:ext cx="4262289" cy="579646"/>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lang="en-US" sz="1600">
                <a:solidFill>
                  <a:schemeClr val="dk1"/>
                </a:solidFill>
                <a:latin typeface="Inter"/>
                <a:ea typeface="Inter"/>
                <a:cs typeface="Inter"/>
                <a:sym typeface="Inter"/>
              </a:rPr>
              <a:t>Creative Idea Marketing is Better for Other Marketing</a:t>
            </a:r>
            <a:endParaRPr sz="2400">
              <a:solidFill>
                <a:schemeClr val="dk1"/>
              </a:solidFill>
              <a:latin typeface="Inter"/>
              <a:ea typeface="Inter"/>
              <a:cs typeface="Inter"/>
              <a:sym typeface="Inter"/>
            </a:endParaRPr>
          </a:p>
        </p:txBody>
      </p:sp>
      <p:sp>
        <p:nvSpPr>
          <p:cNvPr id="5196" name="Google Shape;5196;p65"/>
          <p:cNvSpPr txBox="1"/>
          <p:nvPr/>
        </p:nvSpPr>
        <p:spPr>
          <a:xfrm>
            <a:off x="1346361" y="2915376"/>
            <a:ext cx="1948997"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Adverting</a:t>
            </a:r>
            <a:endParaRPr sz="2000">
              <a:solidFill>
                <a:schemeClr val="dk1"/>
              </a:solidFill>
              <a:latin typeface="Inter"/>
              <a:ea typeface="Inter"/>
              <a:cs typeface="Inter"/>
              <a:sym typeface="Inter"/>
            </a:endParaRPr>
          </a:p>
        </p:txBody>
      </p:sp>
      <p:sp>
        <p:nvSpPr>
          <p:cNvPr id="5197" name="Google Shape;5197;p65"/>
          <p:cNvSpPr txBox="1"/>
          <p:nvPr/>
        </p:nvSpPr>
        <p:spPr>
          <a:xfrm>
            <a:off x="1350533" y="3241617"/>
            <a:ext cx="1664275" cy="471476"/>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5198" name="Google Shape;5198;p65"/>
          <p:cNvSpPr/>
          <p:nvPr/>
        </p:nvSpPr>
        <p:spPr>
          <a:xfrm>
            <a:off x="575767" y="3013079"/>
            <a:ext cx="443116" cy="443116"/>
          </a:xfrm>
          <a:prstGeom prst="ellipse">
            <a:avLst/>
          </a:prstGeom>
          <a:solidFill>
            <a:srgbClr val="26262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99" name="Google Shape;5199;p65"/>
          <p:cNvSpPr/>
          <p:nvPr/>
        </p:nvSpPr>
        <p:spPr>
          <a:xfrm>
            <a:off x="710335" y="3149277"/>
            <a:ext cx="173981" cy="170719"/>
          </a:xfrm>
          <a:custGeom>
            <a:rect b="b" l="l" r="r" t="t"/>
            <a:pathLst>
              <a:path extrusionOk="0" h="157" w="160">
                <a:moveTo>
                  <a:pt x="159" y="50"/>
                </a:moveTo>
                <a:cubicBezTo>
                  <a:pt x="133" y="3"/>
                  <a:pt x="133" y="3"/>
                  <a:pt x="133" y="3"/>
                </a:cubicBezTo>
                <a:cubicBezTo>
                  <a:pt x="131" y="2"/>
                  <a:pt x="129" y="0"/>
                  <a:pt x="129" y="0"/>
                </a:cubicBezTo>
                <a:cubicBezTo>
                  <a:pt x="31" y="0"/>
                  <a:pt x="31" y="0"/>
                  <a:pt x="31" y="0"/>
                </a:cubicBezTo>
                <a:cubicBezTo>
                  <a:pt x="29" y="0"/>
                  <a:pt x="27" y="2"/>
                  <a:pt x="27" y="3"/>
                </a:cubicBezTo>
                <a:cubicBezTo>
                  <a:pt x="0" y="50"/>
                  <a:pt x="0" y="50"/>
                  <a:pt x="0" y="50"/>
                </a:cubicBezTo>
                <a:cubicBezTo>
                  <a:pt x="0" y="50"/>
                  <a:pt x="0" y="50"/>
                  <a:pt x="0" y="50"/>
                </a:cubicBezTo>
                <a:cubicBezTo>
                  <a:pt x="0" y="50"/>
                  <a:pt x="0" y="50"/>
                  <a:pt x="0" y="50"/>
                </a:cubicBezTo>
                <a:cubicBezTo>
                  <a:pt x="0" y="50"/>
                  <a:pt x="0" y="50"/>
                  <a:pt x="0" y="50"/>
                </a:cubicBezTo>
                <a:cubicBezTo>
                  <a:pt x="0" y="52"/>
                  <a:pt x="0" y="52"/>
                  <a:pt x="0" y="52"/>
                </a:cubicBezTo>
                <a:cubicBezTo>
                  <a:pt x="0" y="52"/>
                  <a:pt x="0" y="52"/>
                  <a:pt x="0" y="52"/>
                </a:cubicBezTo>
                <a:cubicBezTo>
                  <a:pt x="0" y="52"/>
                  <a:pt x="0" y="52"/>
                  <a:pt x="0" y="52"/>
                </a:cubicBezTo>
                <a:cubicBezTo>
                  <a:pt x="0" y="54"/>
                  <a:pt x="0" y="54"/>
                  <a:pt x="0" y="54"/>
                </a:cubicBezTo>
                <a:cubicBezTo>
                  <a:pt x="0" y="54"/>
                  <a:pt x="0" y="54"/>
                  <a:pt x="0" y="54"/>
                </a:cubicBezTo>
                <a:cubicBezTo>
                  <a:pt x="0" y="54"/>
                  <a:pt x="0" y="54"/>
                  <a:pt x="0" y="54"/>
                </a:cubicBezTo>
                <a:cubicBezTo>
                  <a:pt x="0" y="54"/>
                  <a:pt x="0" y="54"/>
                  <a:pt x="0" y="54"/>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8" y="155"/>
                  <a:pt x="78" y="157"/>
                  <a:pt x="78" y="157"/>
                </a:cubicBezTo>
                <a:cubicBezTo>
                  <a:pt x="78" y="157"/>
                  <a:pt x="78"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2" y="157"/>
                  <a:pt x="82" y="157"/>
                  <a:pt x="82" y="157"/>
                </a:cubicBezTo>
                <a:cubicBezTo>
                  <a:pt x="82" y="157"/>
                  <a:pt x="82" y="157"/>
                  <a:pt x="82" y="155"/>
                </a:cubicBezTo>
                <a:cubicBezTo>
                  <a:pt x="82" y="155"/>
                  <a:pt x="82" y="155"/>
                  <a:pt x="82" y="155"/>
                </a:cubicBezTo>
                <a:cubicBezTo>
                  <a:pt x="82" y="155"/>
                  <a:pt x="82" y="155"/>
                  <a:pt x="82" y="155"/>
                </a:cubicBezTo>
                <a:cubicBezTo>
                  <a:pt x="82" y="155"/>
                  <a:pt x="82" y="155"/>
                  <a:pt x="82" y="155"/>
                </a:cubicBezTo>
                <a:cubicBezTo>
                  <a:pt x="82" y="155"/>
                  <a:pt x="82" y="155"/>
                  <a:pt x="84" y="155"/>
                </a:cubicBezTo>
                <a:cubicBezTo>
                  <a:pt x="84" y="155"/>
                  <a:pt x="84" y="155"/>
                  <a:pt x="84" y="155"/>
                </a:cubicBezTo>
                <a:cubicBezTo>
                  <a:pt x="84" y="155"/>
                  <a:pt x="84" y="155"/>
                  <a:pt x="84" y="155"/>
                </a:cubicBezTo>
                <a:cubicBezTo>
                  <a:pt x="159" y="54"/>
                  <a:pt x="159" y="54"/>
                  <a:pt x="159" y="54"/>
                </a:cubicBezTo>
                <a:cubicBezTo>
                  <a:pt x="160" y="54"/>
                  <a:pt x="160" y="52"/>
                  <a:pt x="159" y="50"/>
                </a:cubicBezTo>
                <a:close/>
                <a:moveTo>
                  <a:pt x="89" y="9"/>
                </a:moveTo>
                <a:cubicBezTo>
                  <a:pt x="104" y="46"/>
                  <a:pt x="104" y="46"/>
                  <a:pt x="104" y="46"/>
                </a:cubicBezTo>
                <a:cubicBezTo>
                  <a:pt x="56" y="46"/>
                  <a:pt x="56" y="46"/>
                  <a:pt x="56" y="46"/>
                </a:cubicBezTo>
                <a:cubicBezTo>
                  <a:pt x="71" y="9"/>
                  <a:pt x="71" y="9"/>
                  <a:pt x="71" y="9"/>
                </a:cubicBezTo>
                <a:cubicBezTo>
                  <a:pt x="89" y="9"/>
                  <a:pt x="89" y="9"/>
                  <a:pt x="89" y="9"/>
                </a:cubicBezTo>
                <a:cubicBezTo>
                  <a:pt x="89" y="9"/>
                  <a:pt x="89" y="9"/>
                  <a:pt x="89" y="9"/>
                </a:cubicBezTo>
                <a:close/>
                <a:moveTo>
                  <a:pt x="33" y="9"/>
                </a:moveTo>
                <a:cubicBezTo>
                  <a:pt x="60" y="9"/>
                  <a:pt x="60" y="9"/>
                  <a:pt x="60" y="9"/>
                </a:cubicBezTo>
                <a:cubicBezTo>
                  <a:pt x="47" y="46"/>
                  <a:pt x="47" y="46"/>
                  <a:pt x="47" y="46"/>
                </a:cubicBezTo>
                <a:cubicBezTo>
                  <a:pt x="11" y="46"/>
                  <a:pt x="11" y="46"/>
                  <a:pt x="11" y="46"/>
                </a:cubicBezTo>
                <a:cubicBezTo>
                  <a:pt x="33" y="9"/>
                  <a:pt x="33" y="9"/>
                  <a:pt x="33" y="9"/>
                </a:cubicBezTo>
                <a:cubicBezTo>
                  <a:pt x="33" y="9"/>
                  <a:pt x="33" y="9"/>
                  <a:pt x="33" y="9"/>
                </a:cubicBezTo>
                <a:close/>
                <a:moveTo>
                  <a:pt x="13" y="56"/>
                </a:moveTo>
                <a:cubicBezTo>
                  <a:pt x="46" y="56"/>
                  <a:pt x="46" y="56"/>
                  <a:pt x="46" y="56"/>
                </a:cubicBezTo>
                <a:cubicBezTo>
                  <a:pt x="67" y="130"/>
                  <a:pt x="67" y="130"/>
                  <a:pt x="67" y="130"/>
                </a:cubicBezTo>
                <a:cubicBezTo>
                  <a:pt x="13" y="56"/>
                  <a:pt x="13" y="56"/>
                  <a:pt x="13" y="56"/>
                </a:cubicBezTo>
                <a:cubicBezTo>
                  <a:pt x="13" y="56"/>
                  <a:pt x="13" y="56"/>
                  <a:pt x="13" y="56"/>
                </a:cubicBezTo>
                <a:close/>
                <a:moveTo>
                  <a:pt x="80" y="135"/>
                </a:moveTo>
                <a:cubicBezTo>
                  <a:pt x="56" y="56"/>
                  <a:pt x="56" y="56"/>
                  <a:pt x="56" y="56"/>
                </a:cubicBezTo>
                <a:cubicBezTo>
                  <a:pt x="104" y="56"/>
                  <a:pt x="104" y="56"/>
                  <a:pt x="104" y="56"/>
                </a:cubicBezTo>
                <a:cubicBezTo>
                  <a:pt x="80" y="135"/>
                  <a:pt x="80" y="135"/>
                  <a:pt x="80" y="135"/>
                </a:cubicBezTo>
                <a:cubicBezTo>
                  <a:pt x="80" y="135"/>
                  <a:pt x="80" y="135"/>
                  <a:pt x="80" y="135"/>
                </a:cubicBezTo>
                <a:close/>
                <a:moveTo>
                  <a:pt x="91" y="130"/>
                </a:moveTo>
                <a:cubicBezTo>
                  <a:pt x="113" y="56"/>
                  <a:pt x="113" y="56"/>
                  <a:pt x="113" y="56"/>
                </a:cubicBezTo>
                <a:cubicBezTo>
                  <a:pt x="146" y="56"/>
                  <a:pt x="146" y="56"/>
                  <a:pt x="146" y="56"/>
                </a:cubicBezTo>
                <a:cubicBezTo>
                  <a:pt x="91" y="130"/>
                  <a:pt x="91" y="130"/>
                  <a:pt x="91" y="130"/>
                </a:cubicBezTo>
                <a:cubicBezTo>
                  <a:pt x="91" y="130"/>
                  <a:pt x="91" y="130"/>
                  <a:pt x="91" y="130"/>
                </a:cubicBezTo>
                <a:close/>
                <a:moveTo>
                  <a:pt x="113" y="46"/>
                </a:moveTo>
                <a:cubicBezTo>
                  <a:pt x="98" y="9"/>
                  <a:pt x="98" y="9"/>
                  <a:pt x="98" y="9"/>
                </a:cubicBezTo>
                <a:cubicBezTo>
                  <a:pt x="126" y="9"/>
                  <a:pt x="126" y="9"/>
                  <a:pt x="126" y="9"/>
                </a:cubicBezTo>
                <a:cubicBezTo>
                  <a:pt x="148" y="46"/>
                  <a:pt x="148" y="46"/>
                  <a:pt x="148" y="46"/>
                </a:cubicBezTo>
                <a:cubicBezTo>
                  <a:pt x="113" y="46"/>
                  <a:pt x="113" y="46"/>
                  <a:pt x="113" y="46"/>
                </a:cubicBezTo>
                <a:cubicBezTo>
                  <a:pt x="113" y="46"/>
                  <a:pt x="113" y="46"/>
                  <a:pt x="113" y="46"/>
                </a:cubicBezTo>
                <a:close/>
                <a:moveTo>
                  <a:pt x="113" y="46"/>
                </a:moveTo>
                <a:cubicBezTo>
                  <a:pt x="113" y="46"/>
                  <a:pt x="113" y="46"/>
                  <a:pt x="113" y="46"/>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00" name="Google Shape;5200;p65"/>
          <p:cNvSpPr txBox="1"/>
          <p:nvPr/>
        </p:nvSpPr>
        <p:spPr>
          <a:xfrm>
            <a:off x="1346361" y="4049438"/>
            <a:ext cx="1948997"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Deep Learing</a:t>
            </a:r>
            <a:endParaRPr sz="2000">
              <a:solidFill>
                <a:schemeClr val="dk1"/>
              </a:solidFill>
              <a:latin typeface="Inter"/>
              <a:ea typeface="Inter"/>
              <a:cs typeface="Inter"/>
              <a:sym typeface="Inter"/>
            </a:endParaRPr>
          </a:p>
        </p:txBody>
      </p:sp>
      <p:sp>
        <p:nvSpPr>
          <p:cNvPr id="5201" name="Google Shape;5201;p65"/>
          <p:cNvSpPr txBox="1"/>
          <p:nvPr/>
        </p:nvSpPr>
        <p:spPr>
          <a:xfrm>
            <a:off x="1350533" y="4375679"/>
            <a:ext cx="1664275" cy="471476"/>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5202" name="Google Shape;5202;p65"/>
          <p:cNvSpPr/>
          <p:nvPr/>
        </p:nvSpPr>
        <p:spPr>
          <a:xfrm>
            <a:off x="575767" y="4135163"/>
            <a:ext cx="443116" cy="44311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03" name="Google Shape;5203;p65"/>
          <p:cNvSpPr/>
          <p:nvPr/>
        </p:nvSpPr>
        <p:spPr>
          <a:xfrm>
            <a:off x="706172" y="4263232"/>
            <a:ext cx="182306" cy="186980"/>
          </a:xfrm>
          <a:custGeom>
            <a:rect b="b" l="l" r="r" t="t"/>
            <a:pathLst>
              <a:path extrusionOk="0" h="160" w="156">
                <a:moveTo>
                  <a:pt x="93" y="45"/>
                </a:moveTo>
                <a:cubicBezTo>
                  <a:pt x="94" y="46"/>
                  <a:pt x="96" y="46"/>
                  <a:pt x="97" y="46"/>
                </a:cubicBezTo>
                <a:cubicBezTo>
                  <a:pt x="98" y="46"/>
                  <a:pt x="99" y="46"/>
                  <a:pt x="100" y="45"/>
                </a:cubicBezTo>
                <a:cubicBezTo>
                  <a:pt x="102" y="43"/>
                  <a:pt x="102" y="40"/>
                  <a:pt x="100" y="38"/>
                </a:cubicBezTo>
                <a:cubicBezTo>
                  <a:pt x="99" y="37"/>
                  <a:pt x="97" y="35"/>
                  <a:pt x="97" y="32"/>
                </a:cubicBezTo>
                <a:cubicBezTo>
                  <a:pt x="97" y="29"/>
                  <a:pt x="99" y="27"/>
                  <a:pt x="100" y="26"/>
                </a:cubicBezTo>
                <a:cubicBezTo>
                  <a:pt x="101" y="25"/>
                  <a:pt x="106" y="20"/>
                  <a:pt x="106" y="13"/>
                </a:cubicBezTo>
                <a:cubicBezTo>
                  <a:pt x="106" y="6"/>
                  <a:pt x="101" y="1"/>
                  <a:pt x="100" y="0"/>
                </a:cubicBezTo>
                <a:cubicBezTo>
                  <a:pt x="97" y="4"/>
                  <a:pt x="97" y="4"/>
                  <a:pt x="97" y="4"/>
                </a:cubicBezTo>
                <a:cubicBezTo>
                  <a:pt x="93" y="7"/>
                  <a:pt x="93" y="7"/>
                  <a:pt x="93" y="7"/>
                </a:cubicBezTo>
                <a:cubicBezTo>
                  <a:pt x="94" y="8"/>
                  <a:pt x="97" y="11"/>
                  <a:pt x="97" y="13"/>
                </a:cubicBezTo>
                <a:cubicBezTo>
                  <a:pt x="97" y="16"/>
                  <a:pt x="94" y="18"/>
                  <a:pt x="93" y="19"/>
                </a:cubicBezTo>
                <a:cubicBezTo>
                  <a:pt x="93" y="20"/>
                  <a:pt x="87" y="25"/>
                  <a:pt x="87" y="32"/>
                </a:cubicBezTo>
                <a:cubicBezTo>
                  <a:pt x="87" y="39"/>
                  <a:pt x="93" y="44"/>
                  <a:pt x="93" y="45"/>
                </a:cubicBezTo>
                <a:close/>
                <a:moveTo>
                  <a:pt x="65" y="45"/>
                </a:moveTo>
                <a:cubicBezTo>
                  <a:pt x="66" y="46"/>
                  <a:pt x="67" y="46"/>
                  <a:pt x="69" y="46"/>
                </a:cubicBezTo>
                <a:cubicBezTo>
                  <a:pt x="70" y="46"/>
                  <a:pt x="71" y="46"/>
                  <a:pt x="72" y="45"/>
                </a:cubicBezTo>
                <a:cubicBezTo>
                  <a:pt x="74" y="43"/>
                  <a:pt x="74" y="40"/>
                  <a:pt x="72" y="38"/>
                </a:cubicBezTo>
                <a:cubicBezTo>
                  <a:pt x="71" y="37"/>
                  <a:pt x="68" y="35"/>
                  <a:pt x="68" y="32"/>
                </a:cubicBezTo>
                <a:cubicBezTo>
                  <a:pt x="68" y="29"/>
                  <a:pt x="71" y="27"/>
                  <a:pt x="72" y="26"/>
                </a:cubicBezTo>
                <a:cubicBezTo>
                  <a:pt x="72" y="25"/>
                  <a:pt x="78" y="20"/>
                  <a:pt x="78" y="13"/>
                </a:cubicBezTo>
                <a:cubicBezTo>
                  <a:pt x="78" y="6"/>
                  <a:pt x="72" y="1"/>
                  <a:pt x="72" y="0"/>
                </a:cubicBezTo>
                <a:cubicBezTo>
                  <a:pt x="68" y="4"/>
                  <a:pt x="68" y="4"/>
                  <a:pt x="68" y="4"/>
                </a:cubicBezTo>
                <a:cubicBezTo>
                  <a:pt x="65" y="7"/>
                  <a:pt x="65" y="7"/>
                  <a:pt x="65" y="7"/>
                </a:cubicBezTo>
                <a:cubicBezTo>
                  <a:pt x="66" y="8"/>
                  <a:pt x="68" y="11"/>
                  <a:pt x="68" y="13"/>
                </a:cubicBezTo>
                <a:cubicBezTo>
                  <a:pt x="68" y="16"/>
                  <a:pt x="66" y="18"/>
                  <a:pt x="65" y="19"/>
                </a:cubicBezTo>
                <a:cubicBezTo>
                  <a:pt x="65" y="20"/>
                  <a:pt x="59" y="25"/>
                  <a:pt x="59" y="32"/>
                </a:cubicBezTo>
                <a:cubicBezTo>
                  <a:pt x="59" y="39"/>
                  <a:pt x="65" y="44"/>
                  <a:pt x="65" y="45"/>
                </a:cubicBezTo>
                <a:close/>
                <a:moveTo>
                  <a:pt x="37" y="45"/>
                </a:moveTo>
                <a:cubicBezTo>
                  <a:pt x="38" y="46"/>
                  <a:pt x="39" y="46"/>
                  <a:pt x="40" y="46"/>
                </a:cubicBezTo>
                <a:cubicBezTo>
                  <a:pt x="41" y="46"/>
                  <a:pt x="43" y="46"/>
                  <a:pt x="44" y="45"/>
                </a:cubicBezTo>
                <a:cubicBezTo>
                  <a:pt x="45" y="43"/>
                  <a:pt x="45" y="40"/>
                  <a:pt x="43" y="38"/>
                </a:cubicBezTo>
                <a:cubicBezTo>
                  <a:pt x="42" y="37"/>
                  <a:pt x="40" y="35"/>
                  <a:pt x="40" y="32"/>
                </a:cubicBezTo>
                <a:cubicBezTo>
                  <a:pt x="40" y="29"/>
                  <a:pt x="42" y="27"/>
                  <a:pt x="43" y="26"/>
                </a:cubicBezTo>
                <a:cubicBezTo>
                  <a:pt x="44" y="25"/>
                  <a:pt x="49" y="20"/>
                  <a:pt x="49" y="13"/>
                </a:cubicBezTo>
                <a:cubicBezTo>
                  <a:pt x="49" y="6"/>
                  <a:pt x="44" y="1"/>
                  <a:pt x="43" y="0"/>
                </a:cubicBezTo>
                <a:cubicBezTo>
                  <a:pt x="40" y="4"/>
                  <a:pt x="40" y="4"/>
                  <a:pt x="40" y="4"/>
                </a:cubicBezTo>
                <a:cubicBezTo>
                  <a:pt x="37" y="7"/>
                  <a:pt x="37" y="7"/>
                  <a:pt x="37" y="7"/>
                </a:cubicBezTo>
                <a:cubicBezTo>
                  <a:pt x="38" y="8"/>
                  <a:pt x="40" y="11"/>
                  <a:pt x="40" y="13"/>
                </a:cubicBezTo>
                <a:cubicBezTo>
                  <a:pt x="40" y="16"/>
                  <a:pt x="38" y="18"/>
                  <a:pt x="37" y="19"/>
                </a:cubicBezTo>
                <a:cubicBezTo>
                  <a:pt x="36" y="20"/>
                  <a:pt x="31" y="25"/>
                  <a:pt x="31" y="32"/>
                </a:cubicBezTo>
                <a:cubicBezTo>
                  <a:pt x="31" y="39"/>
                  <a:pt x="36" y="44"/>
                  <a:pt x="37" y="45"/>
                </a:cubicBezTo>
                <a:close/>
                <a:moveTo>
                  <a:pt x="150" y="71"/>
                </a:moveTo>
                <a:cubicBezTo>
                  <a:pt x="146" y="67"/>
                  <a:pt x="142" y="65"/>
                  <a:pt x="136" y="65"/>
                </a:cubicBezTo>
                <a:cubicBezTo>
                  <a:pt x="135" y="65"/>
                  <a:pt x="133" y="65"/>
                  <a:pt x="132" y="66"/>
                </a:cubicBezTo>
                <a:cubicBezTo>
                  <a:pt x="132" y="64"/>
                  <a:pt x="132" y="62"/>
                  <a:pt x="132" y="61"/>
                </a:cubicBezTo>
                <a:cubicBezTo>
                  <a:pt x="132" y="58"/>
                  <a:pt x="130" y="56"/>
                  <a:pt x="127" y="56"/>
                </a:cubicBezTo>
                <a:cubicBezTo>
                  <a:pt x="5" y="56"/>
                  <a:pt x="5" y="56"/>
                  <a:pt x="5" y="56"/>
                </a:cubicBezTo>
                <a:cubicBezTo>
                  <a:pt x="2" y="56"/>
                  <a:pt x="0" y="58"/>
                  <a:pt x="0" y="61"/>
                </a:cubicBezTo>
                <a:cubicBezTo>
                  <a:pt x="0" y="89"/>
                  <a:pt x="9" y="115"/>
                  <a:pt x="25" y="132"/>
                </a:cubicBezTo>
                <a:cubicBezTo>
                  <a:pt x="5" y="132"/>
                  <a:pt x="5" y="132"/>
                  <a:pt x="5" y="132"/>
                </a:cubicBezTo>
                <a:cubicBezTo>
                  <a:pt x="2" y="132"/>
                  <a:pt x="0" y="134"/>
                  <a:pt x="0" y="136"/>
                </a:cubicBezTo>
                <a:cubicBezTo>
                  <a:pt x="0" y="139"/>
                  <a:pt x="2" y="141"/>
                  <a:pt x="5" y="141"/>
                </a:cubicBezTo>
                <a:cubicBezTo>
                  <a:pt x="11" y="141"/>
                  <a:pt x="11" y="141"/>
                  <a:pt x="11" y="141"/>
                </a:cubicBezTo>
                <a:cubicBezTo>
                  <a:pt x="17" y="152"/>
                  <a:pt x="17" y="152"/>
                  <a:pt x="17" y="152"/>
                </a:cubicBezTo>
                <a:cubicBezTo>
                  <a:pt x="17" y="152"/>
                  <a:pt x="17" y="152"/>
                  <a:pt x="17" y="152"/>
                </a:cubicBezTo>
                <a:cubicBezTo>
                  <a:pt x="19" y="157"/>
                  <a:pt x="24" y="160"/>
                  <a:pt x="29" y="160"/>
                </a:cubicBezTo>
                <a:cubicBezTo>
                  <a:pt x="29" y="160"/>
                  <a:pt x="29" y="160"/>
                  <a:pt x="29" y="160"/>
                </a:cubicBezTo>
                <a:cubicBezTo>
                  <a:pt x="103" y="160"/>
                  <a:pt x="103" y="160"/>
                  <a:pt x="103" y="160"/>
                </a:cubicBezTo>
                <a:cubicBezTo>
                  <a:pt x="103" y="160"/>
                  <a:pt x="103" y="160"/>
                  <a:pt x="103" y="160"/>
                </a:cubicBezTo>
                <a:cubicBezTo>
                  <a:pt x="108" y="160"/>
                  <a:pt x="113" y="157"/>
                  <a:pt x="115" y="152"/>
                </a:cubicBezTo>
                <a:cubicBezTo>
                  <a:pt x="115" y="152"/>
                  <a:pt x="115" y="152"/>
                  <a:pt x="115" y="152"/>
                </a:cubicBezTo>
                <a:cubicBezTo>
                  <a:pt x="121" y="141"/>
                  <a:pt x="121" y="141"/>
                  <a:pt x="121" y="141"/>
                </a:cubicBezTo>
                <a:cubicBezTo>
                  <a:pt x="127" y="141"/>
                  <a:pt x="127" y="141"/>
                  <a:pt x="127" y="141"/>
                </a:cubicBezTo>
                <a:cubicBezTo>
                  <a:pt x="130" y="141"/>
                  <a:pt x="132" y="139"/>
                  <a:pt x="132" y="136"/>
                </a:cubicBezTo>
                <a:cubicBezTo>
                  <a:pt x="132" y="134"/>
                  <a:pt x="130" y="132"/>
                  <a:pt x="127" y="132"/>
                </a:cubicBezTo>
                <a:cubicBezTo>
                  <a:pt x="106" y="132"/>
                  <a:pt x="106" y="132"/>
                  <a:pt x="106" y="132"/>
                </a:cubicBezTo>
                <a:cubicBezTo>
                  <a:pt x="109" y="129"/>
                  <a:pt x="111" y="126"/>
                  <a:pt x="114" y="123"/>
                </a:cubicBezTo>
                <a:cubicBezTo>
                  <a:pt x="115" y="123"/>
                  <a:pt x="116" y="123"/>
                  <a:pt x="117" y="123"/>
                </a:cubicBezTo>
                <a:cubicBezTo>
                  <a:pt x="126" y="123"/>
                  <a:pt x="136" y="119"/>
                  <a:pt x="143" y="111"/>
                </a:cubicBezTo>
                <a:cubicBezTo>
                  <a:pt x="149" y="105"/>
                  <a:pt x="153" y="98"/>
                  <a:pt x="155" y="90"/>
                </a:cubicBezTo>
                <a:cubicBezTo>
                  <a:pt x="156" y="82"/>
                  <a:pt x="155" y="76"/>
                  <a:pt x="150" y="71"/>
                </a:cubicBezTo>
                <a:close/>
                <a:moveTo>
                  <a:pt x="110" y="141"/>
                </a:moveTo>
                <a:cubicBezTo>
                  <a:pt x="107" y="148"/>
                  <a:pt x="107" y="148"/>
                  <a:pt x="107" y="148"/>
                </a:cubicBezTo>
                <a:cubicBezTo>
                  <a:pt x="106" y="150"/>
                  <a:pt x="104" y="151"/>
                  <a:pt x="103" y="151"/>
                </a:cubicBezTo>
                <a:cubicBezTo>
                  <a:pt x="29" y="151"/>
                  <a:pt x="29" y="151"/>
                  <a:pt x="29" y="151"/>
                </a:cubicBezTo>
                <a:cubicBezTo>
                  <a:pt x="28" y="151"/>
                  <a:pt x="26" y="150"/>
                  <a:pt x="25" y="148"/>
                </a:cubicBezTo>
                <a:cubicBezTo>
                  <a:pt x="22" y="141"/>
                  <a:pt x="22" y="141"/>
                  <a:pt x="22" y="141"/>
                </a:cubicBezTo>
                <a:lnTo>
                  <a:pt x="110" y="141"/>
                </a:lnTo>
                <a:close/>
                <a:moveTo>
                  <a:pt x="108" y="114"/>
                </a:moveTo>
                <a:cubicBezTo>
                  <a:pt x="108" y="115"/>
                  <a:pt x="107" y="115"/>
                  <a:pt x="107" y="115"/>
                </a:cubicBezTo>
                <a:cubicBezTo>
                  <a:pt x="103" y="122"/>
                  <a:pt x="98" y="127"/>
                  <a:pt x="92" y="132"/>
                </a:cubicBezTo>
                <a:cubicBezTo>
                  <a:pt x="39" y="132"/>
                  <a:pt x="39" y="132"/>
                  <a:pt x="39" y="132"/>
                </a:cubicBezTo>
                <a:cubicBezTo>
                  <a:pt x="22" y="118"/>
                  <a:pt x="11" y="93"/>
                  <a:pt x="9" y="65"/>
                </a:cubicBezTo>
                <a:cubicBezTo>
                  <a:pt x="122" y="65"/>
                  <a:pt x="122" y="65"/>
                  <a:pt x="122" y="65"/>
                </a:cubicBezTo>
                <a:cubicBezTo>
                  <a:pt x="122" y="84"/>
                  <a:pt x="116" y="101"/>
                  <a:pt x="108" y="114"/>
                </a:cubicBezTo>
                <a:close/>
                <a:moveTo>
                  <a:pt x="146" y="89"/>
                </a:moveTo>
                <a:cubicBezTo>
                  <a:pt x="145" y="94"/>
                  <a:pt x="141" y="99"/>
                  <a:pt x="137" y="104"/>
                </a:cubicBezTo>
                <a:cubicBezTo>
                  <a:pt x="131" y="110"/>
                  <a:pt x="125" y="113"/>
                  <a:pt x="119" y="113"/>
                </a:cubicBezTo>
                <a:cubicBezTo>
                  <a:pt x="125" y="102"/>
                  <a:pt x="129" y="89"/>
                  <a:pt x="131" y="75"/>
                </a:cubicBezTo>
                <a:cubicBezTo>
                  <a:pt x="133" y="75"/>
                  <a:pt x="134" y="75"/>
                  <a:pt x="136" y="75"/>
                </a:cubicBezTo>
                <a:cubicBezTo>
                  <a:pt x="139" y="75"/>
                  <a:pt x="142" y="76"/>
                  <a:pt x="143" y="77"/>
                </a:cubicBezTo>
                <a:cubicBezTo>
                  <a:pt x="147" y="81"/>
                  <a:pt x="146" y="86"/>
                  <a:pt x="146" y="8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04" name="Google Shape;5204;p65"/>
          <p:cNvSpPr/>
          <p:nvPr/>
        </p:nvSpPr>
        <p:spPr>
          <a:xfrm>
            <a:off x="575767" y="5264497"/>
            <a:ext cx="443116" cy="44311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05" name="Google Shape;5205;p65"/>
          <p:cNvSpPr/>
          <p:nvPr/>
        </p:nvSpPr>
        <p:spPr>
          <a:xfrm>
            <a:off x="710335" y="5403414"/>
            <a:ext cx="173981" cy="165281"/>
          </a:xfrm>
          <a:custGeom>
            <a:rect b="b" l="l" r="r" t="t"/>
            <a:pathLst>
              <a:path extrusionOk="0" h="152" w="160">
                <a:moveTo>
                  <a:pt x="160" y="7"/>
                </a:moveTo>
                <a:cubicBezTo>
                  <a:pt x="160" y="11"/>
                  <a:pt x="158" y="15"/>
                  <a:pt x="153" y="15"/>
                </a:cubicBezTo>
                <a:cubicBezTo>
                  <a:pt x="141" y="15"/>
                  <a:pt x="141" y="15"/>
                  <a:pt x="141" y="15"/>
                </a:cubicBezTo>
                <a:cubicBezTo>
                  <a:pt x="100" y="114"/>
                  <a:pt x="100" y="114"/>
                  <a:pt x="100" y="114"/>
                </a:cubicBezTo>
                <a:cubicBezTo>
                  <a:pt x="17" y="114"/>
                  <a:pt x="17" y="114"/>
                  <a:pt x="17" y="114"/>
                </a:cubicBezTo>
                <a:cubicBezTo>
                  <a:pt x="0" y="44"/>
                  <a:pt x="0" y="44"/>
                  <a:pt x="0" y="44"/>
                </a:cubicBezTo>
                <a:cubicBezTo>
                  <a:pt x="80" y="44"/>
                  <a:pt x="80" y="44"/>
                  <a:pt x="80" y="44"/>
                </a:cubicBezTo>
                <a:cubicBezTo>
                  <a:pt x="83" y="44"/>
                  <a:pt x="86" y="47"/>
                  <a:pt x="86" y="51"/>
                </a:cubicBezTo>
                <a:cubicBezTo>
                  <a:pt x="86" y="54"/>
                  <a:pt x="83" y="57"/>
                  <a:pt x="80" y="57"/>
                </a:cubicBezTo>
                <a:cubicBezTo>
                  <a:pt x="17" y="57"/>
                  <a:pt x="17" y="57"/>
                  <a:pt x="17" y="57"/>
                </a:cubicBezTo>
                <a:cubicBezTo>
                  <a:pt x="27" y="100"/>
                  <a:pt x="27" y="100"/>
                  <a:pt x="27" y="100"/>
                </a:cubicBezTo>
                <a:cubicBezTo>
                  <a:pt x="93" y="100"/>
                  <a:pt x="93" y="100"/>
                  <a:pt x="93" y="100"/>
                </a:cubicBezTo>
                <a:cubicBezTo>
                  <a:pt x="134" y="0"/>
                  <a:pt x="134" y="0"/>
                  <a:pt x="134" y="0"/>
                </a:cubicBezTo>
                <a:cubicBezTo>
                  <a:pt x="153" y="0"/>
                  <a:pt x="153" y="0"/>
                  <a:pt x="153" y="0"/>
                </a:cubicBezTo>
                <a:cubicBezTo>
                  <a:pt x="158" y="0"/>
                  <a:pt x="160" y="4"/>
                  <a:pt x="160" y="7"/>
                </a:cubicBezTo>
                <a:close/>
                <a:moveTo>
                  <a:pt x="55" y="134"/>
                </a:moveTo>
                <a:cubicBezTo>
                  <a:pt x="55" y="145"/>
                  <a:pt x="48" y="152"/>
                  <a:pt x="38" y="152"/>
                </a:cubicBezTo>
                <a:cubicBezTo>
                  <a:pt x="29" y="152"/>
                  <a:pt x="21" y="145"/>
                  <a:pt x="21" y="134"/>
                </a:cubicBezTo>
                <a:cubicBezTo>
                  <a:pt x="21" y="125"/>
                  <a:pt x="29" y="117"/>
                  <a:pt x="38" y="117"/>
                </a:cubicBezTo>
                <a:cubicBezTo>
                  <a:pt x="48" y="117"/>
                  <a:pt x="55" y="125"/>
                  <a:pt x="55" y="134"/>
                </a:cubicBezTo>
                <a:close/>
                <a:moveTo>
                  <a:pt x="46" y="134"/>
                </a:moveTo>
                <a:cubicBezTo>
                  <a:pt x="46" y="130"/>
                  <a:pt x="43" y="125"/>
                  <a:pt x="38" y="125"/>
                </a:cubicBezTo>
                <a:cubicBezTo>
                  <a:pt x="33" y="125"/>
                  <a:pt x="29" y="130"/>
                  <a:pt x="29" y="134"/>
                </a:cubicBezTo>
                <a:cubicBezTo>
                  <a:pt x="29" y="139"/>
                  <a:pt x="33" y="144"/>
                  <a:pt x="38" y="144"/>
                </a:cubicBezTo>
                <a:cubicBezTo>
                  <a:pt x="43" y="144"/>
                  <a:pt x="46" y="139"/>
                  <a:pt x="46" y="134"/>
                </a:cubicBezTo>
                <a:close/>
                <a:moveTo>
                  <a:pt x="99" y="134"/>
                </a:moveTo>
                <a:cubicBezTo>
                  <a:pt x="99" y="145"/>
                  <a:pt x="93" y="152"/>
                  <a:pt x="83" y="152"/>
                </a:cubicBezTo>
                <a:cubicBezTo>
                  <a:pt x="74" y="152"/>
                  <a:pt x="66" y="145"/>
                  <a:pt x="66" y="134"/>
                </a:cubicBezTo>
                <a:cubicBezTo>
                  <a:pt x="66" y="125"/>
                  <a:pt x="74" y="117"/>
                  <a:pt x="83" y="117"/>
                </a:cubicBezTo>
                <a:cubicBezTo>
                  <a:pt x="93" y="117"/>
                  <a:pt x="99" y="125"/>
                  <a:pt x="99" y="134"/>
                </a:cubicBezTo>
                <a:close/>
                <a:moveTo>
                  <a:pt x="92" y="134"/>
                </a:moveTo>
                <a:cubicBezTo>
                  <a:pt x="92" y="130"/>
                  <a:pt x="87" y="125"/>
                  <a:pt x="83" y="125"/>
                </a:cubicBezTo>
                <a:cubicBezTo>
                  <a:pt x="78" y="125"/>
                  <a:pt x="74" y="130"/>
                  <a:pt x="74" y="134"/>
                </a:cubicBezTo>
                <a:cubicBezTo>
                  <a:pt x="74" y="139"/>
                  <a:pt x="78" y="144"/>
                  <a:pt x="83" y="144"/>
                </a:cubicBezTo>
                <a:cubicBezTo>
                  <a:pt x="87" y="144"/>
                  <a:pt x="92" y="139"/>
                  <a:pt x="92" y="134"/>
                </a:cubicBezTo>
                <a:close/>
                <a:moveTo>
                  <a:pt x="92" y="134"/>
                </a:moveTo>
                <a:cubicBezTo>
                  <a:pt x="92" y="134"/>
                  <a:pt x="92" y="134"/>
                  <a:pt x="92" y="134"/>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06" name="Google Shape;5206;p65"/>
          <p:cNvSpPr txBox="1"/>
          <p:nvPr/>
        </p:nvSpPr>
        <p:spPr>
          <a:xfrm>
            <a:off x="1346361" y="5183500"/>
            <a:ext cx="1948997"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Data Collection</a:t>
            </a:r>
            <a:endParaRPr sz="2000">
              <a:solidFill>
                <a:schemeClr val="dk1"/>
              </a:solidFill>
              <a:latin typeface="Inter"/>
              <a:ea typeface="Inter"/>
              <a:cs typeface="Inter"/>
              <a:sym typeface="Inter"/>
            </a:endParaRPr>
          </a:p>
        </p:txBody>
      </p:sp>
      <p:sp>
        <p:nvSpPr>
          <p:cNvPr id="5207" name="Google Shape;5207;p65"/>
          <p:cNvSpPr txBox="1"/>
          <p:nvPr/>
        </p:nvSpPr>
        <p:spPr>
          <a:xfrm>
            <a:off x="1350533" y="5509741"/>
            <a:ext cx="1664275" cy="471476"/>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5208" name="Google Shape;5208;p65"/>
          <p:cNvSpPr txBox="1"/>
          <p:nvPr/>
        </p:nvSpPr>
        <p:spPr>
          <a:xfrm>
            <a:off x="8043600" y="759607"/>
            <a:ext cx="3549427" cy="442942"/>
          </a:xfrm>
          <a:prstGeom prst="rect">
            <a:avLst/>
          </a:prstGeom>
          <a:noFill/>
          <a:ln>
            <a:noFill/>
          </a:ln>
        </p:spPr>
        <p:txBody>
          <a:bodyPr anchorCtr="0" anchor="t" bIns="45700" lIns="91425" spcFirstLastPara="1" rIns="91425" wrap="square" tIns="45700">
            <a:spAutoFit/>
          </a:bodyPr>
          <a:lstStyle/>
          <a:p>
            <a:pPr indent="0" lvl="0" marL="0" marR="0" rtl="0" algn="l">
              <a:lnSpc>
                <a:spcPct val="127272"/>
              </a:lnSpc>
              <a:spcBef>
                <a:spcPts val="0"/>
              </a:spcBef>
              <a:spcAft>
                <a:spcPts val="0"/>
              </a:spcAft>
              <a:buNone/>
            </a:pPr>
            <a:r>
              <a:rPr b="0" i="0" lang="en-US" sz="1100">
                <a:solidFill>
                  <a:schemeClr val="lt1"/>
                </a:solidFill>
                <a:latin typeface="Open Sans"/>
                <a:ea typeface="Open Sans"/>
                <a:cs typeface="Open Sans"/>
                <a:sym typeface="Open Sans"/>
              </a:rPr>
              <a:t>Lorem ipsum dolor sit a met, connecter adipescent </a:t>
            </a:r>
            <a:endParaRPr/>
          </a:p>
          <a:p>
            <a:pPr indent="0" lvl="0" marL="0" marR="0" rtl="0" algn="l">
              <a:lnSpc>
                <a:spcPct val="127272"/>
              </a:lnSpc>
              <a:spcBef>
                <a:spcPts val="0"/>
              </a:spcBef>
              <a:spcAft>
                <a:spcPts val="0"/>
              </a:spcAft>
              <a:buNone/>
            </a:pPr>
            <a:r>
              <a:rPr b="0" i="0" lang="en-US" sz="1100">
                <a:solidFill>
                  <a:schemeClr val="lt1"/>
                </a:solidFill>
                <a:latin typeface="Open Sans"/>
                <a:ea typeface="Open Sans"/>
                <a:cs typeface="Open Sans"/>
                <a:sym typeface="Open Sans"/>
              </a:rPr>
              <a:t>Mauri's Ut ipsum meatus denim</a:t>
            </a:r>
            <a:endParaRPr/>
          </a:p>
        </p:txBody>
      </p:sp>
      <p:sp>
        <p:nvSpPr>
          <p:cNvPr id="5209" name="Google Shape;5209;p65"/>
          <p:cNvSpPr txBox="1"/>
          <p:nvPr/>
        </p:nvSpPr>
        <p:spPr>
          <a:xfrm>
            <a:off x="7390840" y="3882865"/>
            <a:ext cx="2118518" cy="846770"/>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lang="en-US" sz="1600">
                <a:solidFill>
                  <a:schemeClr val="lt1"/>
                </a:solidFill>
                <a:latin typeface="Inter"/>
                <a:ea typeface="Inter"/>
                <a:cs typeface="Inter"/>
                <a:sym typeface="Inter"/>
              </a:rPr>
              <a:t>Pitch – Deck Executive Summary Typography</a:t>
            </a:r>
            <a:endParaRPr sz="2400">
              <a:solidFill>
                <a:schemeClr val="lt1"/>
              </a:solidFill>
              <a:latin typeface="Inter"/>
              <a:ea typeface="Inter"/>
              <a:cs typeface="Inter"/>
              <a:sym typeface="Inter"/>
            </a:endParaRPr>
          </a:p>
        </p:txBody>
      </p:sp>
      <p:sp>
        <p:nvSpPr>
          <p:cNvPr id="5210" name="Google Shape;5210;p65"/>
          <p:cNvSpPr/>
          <p:nvPr/>
        </p:nvSpPr>
        <p:spPr>
          <a:xfrm>
            <a:off x="7060023" y="3429000"/>
            <a:ext cx="2780152" cy="1754500"/>
          </a:xfrm>
          <a:prstGeom prst="rect">
            <a:avLst/>
          </a:prstGeom>
          <a:no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15" name="Shape 5215"/>
        <p:cNvGrpSpPr/>
        <p:nvPr/>
      </p:nvGrpSpPr>
      <p:grpSpPr>
        <a:xfrm>
          <a:off x="0" y="0"/>
          <a:ext cx="0" cy="0"/>
          <a:chOff x="0" y="0"/>
          <a:chExt cx="0" cy="0"/>
        </a:xfrm>
      </p:grpSpPr>
      <p:sp>
        <p:nvSpPr>
          <p:cNvPr id="5216" name="Google Shape;5216;p66"/>
          <p:cNvSpPr txBox="1"/>
          <p:nvPr/>
        </p:nvSpPr>
        <p:spPr>
          <a:xfrm>
            <a:off x="462013" y="625558"/>
            <a:ext cx="5842175"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Business </a:t>
            </a:r>
            <a:r>
              <a:rPr lang="en-US" sz="4000">
                <a:solidFill>
                  <a:schemeClr val="dk1"/>
                </a:solidFill>
                <a:latin typeface="DM Sans"/>
                <a:ea typeface="DM Sans"/>
                <a:cs typeface="DM Sans"/>
                <a:sym typeface="DM Sans"/>
              </a:rPr>
              <a:t>Location</a:t>
            </a:r>
            <a:endParaRPr/>
          </a:p>
        </p:txBody>
      </p:sp>
      <p:cxnSp>
        <p:nvCxnSpPr>
          <p:cNvPr id="5217" name="Google Shape;5217;p66"/>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5218" name="Google Shape;5218;p66"/>
          <p:cNvSpPr txBox="1"/>
          <p:nvPr/>
        </p:nvSpPr>
        <p:spPr>
          <a:xfrm>
            <a:off x="8881340" y="5303912"/>
            <a:ext cx="709440" cy="2718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lang="en-US" sz="1400">
                <a:solidFill>
                  <a:schemeClr val="accent3"/>
                </a:solidFill>
                <a:latin typeface="Inter"/>
                <a:ea typeface="Inter"/>
                <a:cs typeface="Inter"/>
                <a:sym typeface="Inter"/>
              </a:rPr>
              <a:t>236</a:t>
            </a:r>
            <a:endParaRPr b="1" sz="2000">
              <a:solidFill>
                <a:schemeClr val="accent3"/>
              </a:solidFill>
              <a:latin typeface="Inter"/>
              <a:ea typeface="Inter"/>
              <a:cs typeface="Inter"/>
              <a:sym typeface="Inter"/>
            </a:endParaRPr>
          </a:p>
        </p:txBody>
      </p:sp>
      <p:sp>
        <p:nvSpPr>
          <p:cNvPr id="5219" name="Google Shape;5219;p66"/>
          <p:cNvSpPr txBox="1"/>
          <p:nvPr/>
        </p:nvSpPr>
        <p:spPr>
          <a:xfrm>
            <a:off x="8881340" y="4923712"/>
            <a:ext cx="933199" cy="271869"/>
          </a:xfrm>
          <a:prstGeom prst="rect">
            <a:avLst/>
          </a:prstGeom>
          <a:noFill/>
          <a:ln>
            <a:noFill/>
          </a:ln>
        </p:spPr>
        <p:txBody>
          <a:bodyPr anchorCtr="0" anchor="t" bIns="45700" lIns="91425" spcFirstLastPara="1" rIns="91425" wrap="square" tIns="45700">
            <a:spAutoFit/>
          </a:bodyPr>
          <a:lstStyle/>
          <a:p>
            <a:pPr indent="0" lvl="0" marL="0" marR="0" rtl="0" algn="l">
              <a:lnSpc>
                <a:spcPct val="116666"/>
              </a:lnSpc>
              <a:spcBef>
                <a:spcPts val="0"/>
              </a:spcBef>
              <a:spcAft>
                <a:spcPts val="0"/>
              </a:spcAft>
              <a:buNone/>
            </a:pPr>
            <a:r>
              <a:rPr lang="en-US" sz="1200">
                <a:solidFill>
                  <a:schemeClr val="dk1"/>
                </a:solidFill>
                <a:latin typeface="Inter"/>
                <a:ea typeface="Inter"/>
                <a:cs typeface="Inter"/>
                <a:sym typeface="Inter"/>
              </a:rPr>
              <a:t>Million</a:t>
            </a:r>
            <a:endParaRPr sz="1800">
              <a:solidFill>
                <a:schemeClr val="dk1"/>
              </a:solidFill>
              <a:latin typeface="Inter"/>
              <a:ea typeface="Inter"/>
              <a:cs typeface="Inter"/>
              <a:sym typeface="Inter"/>
            </a:endParaRPr>
          </a:p>
        </p:txBody>
      </p:sp>
      <p:sp>
        <p:nvSpPr>
          <p:cNvPr id="5220" name="Google Shape;5220;p66"/>
          <p:cNvSpPr txBox="1"/>
          <p:nvPr/>
        </p:nvSpPr>
        <p:spPr>
          <a:xfrm>
            <a:off x="9715429" y="5303912"/>
            <a:ext cx="709440" cy="2718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lang="en-US" sz="1400">
                <a:solidFill>
                  <a:schemeClr val="dk2"/>
                </a:solidFill>
                <a:latin typeface="Inter"/>
                <a:ea typeface="Inter"/>
                <a:cs typeface="Inter"/>
                <a:sym typeface="Inter"/>
              </a:rPr>
              <a:t>560</a:t>
            </a:r>
            <a:endParaRPr b="1" sz="2000">
              <a:solidFill>
                <a:schemeClr val="dk2"/>
              </a:solidFill>
              <a:latin typeface="Inter"/>
              <a:ea typeface="Inter"/>
              <a:cs typeface="Inter"/>
              <a:sym typeface="Inter"/>
            </a:endParaRPr>
          </a:p>
        </p:txBody>
      </p:sp>
      <p:sp>
        <p:nvSpPr>
          <p:cNvPr id="5221" name="Google Shape;5221;p66"/>
          <p:cNvSpPr txBox="1"/>
          <p:nvPr/>
        </p:nvSpPr>
        <p:spPr>
          <a:xfrm>
            <a:off x="9715429" y="4923712"/>
            <a:ext cx="933199" cy="271869"/>
          </a:xfrm>
          <a:prstGeom prst="rect">
            <a:avLst/>
          </a:prstGeom>
          <a:noFill/>
          <a:ln>
            <a:noFill/>
          </a:ln>
        </p:spPr>
        <p:txBody>
          <a:bodyPr anchorCtr="0" anchor="t" bIns="45700" lIns="91425" spcFirstLastPara="1" rIns="91425" wrap="square" tIns="45700">
            <a:spAutoFit/>
          </a:bodyPr>
          <a:lstStyle/>
          <a:p>
            <a:pPr indent="0" lvl="0" marL="0" marR="0" rtl="0" algn="l">
              <a:lnSpc>
                <a:spcPct val="116666"/>
              </a:lnSpc>
              <a:spcBef>
                <a:spcPts val="0"/>
              </a:spcBef>
              <a:spcAft>
                <a:spcPts val="0"/>
              </a:spcAft>
              <a:buNone/>
            </a:pPr>
            <a:r>
              <a:rPr lang="en-US" sz="1200">
                <a:solidFill>
                  <a:schemeClr val="dk1"/>
                </a:solidFill>
                <a:latin typeface="Inter"/>
                <a:ea typeface="Inter"/>
                <a:cs typeface="Inter"/>
                <a:sym typeface="Inter"/>
              </a:rPr>
              <a:t>Billion</a:t>
            </a:r>
            <a:endParaRPr sz="1800">
              <a:solidFill>
                <a:schemeClr val="dk1"/>
              </a:solidFill>
              <a:latin typeface="Inter"/>
              <a:ea typeface="Inter"/>
              <a:cs typeface="Inter"/>
              <a:sym typeface="Inter"/>
            </a:endParaRPr>
          </a:p>
        </p:txBody>
      </p:sp>
      <p:sp>
        <p:nvSpPr>
          <p:cNvPr id="5222" name="Google Shape;5222;p66"/>
          <p:cNvSpPr txBox="1"/>
          <p:nvPr/>
        </p:nvSpPr>
        <p:spPr>
          <a:xfrm>
            <a:off x="10707360" y="5303912"/>
            <a:ext cx="570240" cy="2718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lang="en-US" sz="1400">
                <a:solidFill>
                  <a:schemeClr val="accent4"/>
                </a:solidFill>
                <a:latin typeface="Inter"/>
                <a:ea typeface="Inter"/>
                <a:cs typeface="Inter"/>
                <a:sym typeface="Inter"/>
              </a:rPr>
              <a:t>369</a:t>
            </a:r>
            <a:endParaRPr b="1" sz="2000">
              <a:solidFill>
                <a:schemeClr val="accent4"/>
              </a:solidFill>
              <a:latin typeface="Inter"/>
              <a:ea typeface="Inter"/>
              <a:cs typeface="Inter"/>
              <a:sym typeface="Inter"/>
            </a:endParaRPr>
          </a:p>
        </p:txBody>
      </p:sp>
      <p:sp>
        <p:nvSpPr>
          <p:cNvPr id="5223" name="Google Shape;5223;p66"/>
          <p:cNvSpPr txBox="1"/>
          <p:nvPr/>
        </p:nvSpPr>
        <p:spPr>
          <a:xfrm>
            <a:off x="10707360" y="4923712"/>
            <a:ext cx="860628" cy="271869"/>
          </a:xfrm>
          <a:prstGeom prst="rect">
            <a:avLst/>
          </a:prstGeom>
          <a:noFill/>
          <a:ln>
            <a:noFill/>
          </a:ln>
        </p:spPr>
        <p:txBody>
          <a:bodyPr anchorCtr="0" anchor="t" bIns="45700" lIns="91425" spcFirstLastPara="1" rIns="91425" wrap="square" tIns="45700">
            <a:spAutoFit/>
          </a:bodyPr>
          <a:lstStyle/>
          <a:p>
            <a:pPr indent="0" lvl="0" marL="0" marR="0" rtl="0" algn="l">
              <a:lnSpc>
                <a:spcPct val="116666"/>
              </a:lnSpc>
              <a:spcBef>
                <a:spcPts val="0"/>
              </a:spcBef>
              <a:spcAft>
                <a:spcPts val="0"/>
              </a:spcAft>
              <a:buNone/>
            </a:pPr>
            <a:r>
              <a:rPr lang="en-US" sz="1200">
                <a:solidFill>
                  <a:schemeClr val="dk1"/>
                </a:solidFill>
                <a:latin typeface="Inter"/>
                <a:ea typeface="Inter"/>
                <a:cs typeface="Inter"/>
                <a:sym typeface="Inter"/>
              </a:rPr>
              <a:t>Million</a:t>
            </a:r>
            <a:endParaRPr sz="1800">
              <a:solidFill>
                <a:schemeClr val="dk1"/>
              </a:solidFill>
              <a:latin typeface="Inter"/>
              <a:ea typeface="Inter"/>
              <a:cs typeface="Inter"/>
              <a:sym typeface="Inter"/>
            </a:endParaRPr>
          </a:p>
        </p:txBody>
      </p:sp>
      <p:grpSp>
        <p:nvGrpSpPr>
          <p:cNvPr id="5224" name="Google Shape;5224;p66"/>
          <p:cNvGrpSpPr/>
          <p:nvPr/>
        </p:nvGrpSpPr>
        <p:grpSpPr>
          <a:xfrm>
            <a:off x="563841" y="2055264"/>
            <a:ext cx="4702506" cy="2395268"/>
            <a:chOff x="585370" y="1962125"/>
            <a:chExt cx="6425065" cy="3272670"/>
          </a:xfrm>
        </p:grpSpPr>
        <p:sp>
          <p:nvSpPr>
            <p:cNvPr id="5225" name="Google Shape;5225;p66"/>
            <p:cNvSpPr/>
            <p:nvPr/>
          </p:nvSpPr>
          <p:spPr>
            <a:xfrm>
              <a:off x="3096702" y="2067967"/>
              <a:ext cx="3445865" cy="2606349"/>
            </a:xfrm>
            <a:custGeom>
              <a:rect b="b" l="l" r="r" t="t"/>
              <a:pathLst>
                <a:path extrusionOk="0" h="1856" w="2455">
                  <a:moveTo>
                    <a:pt x="211" y="432"/>
                  </a:moveTo>
                  <a:cubicBezTo>
                    <a:pt x="270" y="430"/>
                    <a:pt x="308" y="389"/>
                    <a:pt x="352" y="358"/>
                  </a:cubicBezTo>
                  <a:cubicBezTo>
                    <a:pt x="367" y="347"/>
                    <a:pt x="377" y="334"/>
                    <a:pt x="380" y="314"/>
                  </a:cubicBezTo>
                  <a:cubicBezTo>
                    <a:pt x="382" y="306"/>
                    <a:pt x="393" y="297"/>
                    <a:pt x="402" y="294"/>
                  </a:cubicBezTo>
                  <a:cubicBezTo>
                    <a:pt x="415" y="290"/>
                    <a:pt x="419" y="300"/>
                    <a:pt x="421" y="313"/>
                  </a:cubicBezTo>
                  <a:cubicBezTo>
                    <a:pt x="424" y="333"/>
                    <a:pt x="437" y="344"/>
                    <a:pt x="460" y="340"/>
                  </a:cubicBezTo>
                  <a:cubicBezTo>
                    <a:pt x="492" y="333"/>
                    <a:pt x="525" y="331"/>
                    <a:pt x="543" y="295"/>
                  </a:cubicBezTo>
                  <a:cubicBezTo>
                    <a:pt x="546" y="288"/>
                    <a:pt x="561" y="287"/>
                    <a:pt x="572" y="282"/>
                  </a:cubicBezTo>
                  <a:cubicBezTo>
                    <a:pt x="572" y="253"/>
                    <a:pt x="572" y="253"/>
                    <a:pt x="572" y="253"/>
                  </a:cubicBezTo>
                  <a:cubicBezTo>
                    <a:pt x="551" y="245"/>
                    <a:pt x="530" y="232"/>
                    <a:pt x="543" y="195"/>
                  </a:cubicBezTo>
                  <a:cubicBezTo>
                    <a:pt x="530" y="204"/>
                    <a:pt x="522" y="208"/>
                    <a:pt x="515" y="214"/>
                  </a:cubicBezTo>
                  <a:cubicBezTo>
                    <a:pt x="505" y="223"/>
                    <a:pt x="503" y="233"/>
                    <a:pt x="516" y="242"/>
                  </a:cubicBezTo>
                  <a:cubicBezTo>
                    <a:pt x="531" y="251"/>
                    <a:pt x="530" y="261"/>
                    <a:pt x="520" y="273"/>
                  </a:cubicBezTo>
                  <a:cubicBezTo>
                    <a:pt x="513" y="281"/>
                    <a:pt x="509" y="292"/>
                    <a:pt x="502" y="299"/>
                  </a:cubicBezTo>
                  <a:cubicBezTo>
                    <a:pt x="490" y="309"/>
                    <a:pt x="478" y="320"/>
                    <a:pt x="464" y="324"/>
                  </a:cubicBezTo>
                  <a:cubicBezTo>
                    <a:pt x="448" y="330"/>
                    <a:pt x="435" y="324"/>
                    <a:pt x="433" y="303"/>
                  </a:cubicBezTo>
                  <a:cubicBezTo>
                    <a:pt x="432" y="277"/>
                    <a:pt x="420" y="271"/>
                    <a:pt x="395" y="280"/>
                  </a:cubicBezTo>
                  <a:cubicBezTo>
                    <a:pt x="386" y="283"/>
                    <a:pt x="377" y="286"/>
                    <a:pt x="367" y="286"/>
                  </a:cubicBezTo>
                  <a:cubicBezTo>
                    <a:pt x="351" y="286"/>
                    <a:pt x="341" y="277"/>
                    <a:pt x="339" y="260"/>
                  </a:cubicBezTo>
                  <a:cubicBezTo>
                    <a:pt x="335" y="229"/>
                    <a:pt x="351" y="202"/>
                    <a:pt x="382" y="186"/>
                  </a:cubicBezTo>
                  <a:cubicBezTo>
                    <a:pt x="401" y="176"/>
                    <a:pt x="419" y="165"/>
                    <a:pt x="437" y="153"/>
                  </a:cubicBezTo>
                  <a:cubicBezTo>
                    <a:pt x="446" y="147"/>
                    <a:pt x="456" y="140"/>
                    <a:pt x="449" y="125"/>
                  </a:cubicBezTo>
                  <a:cubicBezTo>
                    <a:pt x="448" y="122"/>
                    <a:pt x="455" y="111"/>
                    <a:pt x="461" y="109"/>
                  </a:cubicBezTo>
                  <a:cubicBezTo>
                    <a:pt x="479" y="102"/>
                    <a:pt x="498" y="96"/>
                    <a:pt x="518" y="91"/>
                  </a:cubicBezTo>
                  <a:cubicBezTo>
                    <a:pt x="542" y="86"/>
                    <a:pt x="567" y="83"/>
                    <a:pt x="591" y="79"/>
                  </a:cubicBezTo>
                  <a:cubicBezTo>
                    <a:pt x="610" y="76"/>
                    <a:pt x="626" y="76"/>
                    <a:pt x="642" y="94"/>
                  </a:cubicBezTo>
                  <a:cubicBezTo>
                    <a:pt x="649" y="103"/>
                    <a:pt x="669" y="100"/>
                    <a:pt x="683" y="104"/>
                  </a:cubicBezTo>
                  <a:cubicBezTo>
                    <a:pt x="704" y="111"/>
                    <a:pt x="726" y="117"/>
                    <a:pt x="747" y="125"/>
                  </a:cubicBezTo>
                  <a:cubicBezTo>
                    <a:pt x="753" y="128"/>
                    <a:pt x="757" y="138"/>
                    <a:pt x="763" y="145"/>
                  </a:cubicBezTo>
                  <a:cubicBezTo>
                    <a:pt x="755" y="149"/>
                    <a:pt x="748" y="156"/>
                    <a:pt x="739" y="158"/>
                  </a:cubicBezTo>
                  <a:cubicBezTo>
                    <a:pt x="728" y="160"/>
                    <a:pt x="716" y="158"/>
                    <a:pt x="701" y="158"/>
                  </a:cubicBezTo>
                  <a:cubicBezTo>
                    <a:pt x="712" y="176"/>
                    <a:pt x="727" y="176"/>
                    <a:pt x="741" y="171"/>
                  </a:cubicBezTo>
                  <a:cubicBezTo>
                    <a:pt x="753" y="167"/>
                    <a:pt x="765" y="162"/>
                    <a:pt x="775" y="154"/>
                  </a:cubicBezTo>
                  <a:cubicBezTo>
                    <a:pt x="815" y="121"/>
                    <a:pt x="861" y="119"/>
                    <a:pt x="909" y="123"/>
                  </a:cubicBezTo>
                  <a:cubicBezTo>
                    <a:pt x="922" y="124"/>
                    <a:pt x="940" y="131"/>
                    <a:pt x="938" y="106"/>
                  </a:cubicBezTo>
                  <a:cubicBezTo>
                    <a:pt x="937" y="104"/>
                    <a:pt x="948" y="100"/>
                    <a:pt x="952" y="100"/>
                  </a:cubicBezTo>
                  <a:cubicBezTo>
                    <a:pt x="976" y="103"/>
                    <a:pt x="1000" y="107"/>
                    <a:pt x="1025" y="111"/>
                  </a:cubicBezTo>
                  <a:cubicBezTo>
                    <a:pt x="1019" y="99"/>
                    <a:pt x="1004" y="88"/>
                    <a:pt x="1021" y="73"/>
                  </a:cubicBezTo>
                  <a:cubicBezTo>
                    <a:pt x="1033" y="62"/>
                    <a:pt x="1062" y="59"/>
                    <a:pt x="1078" y="69"/>
                  </a:cubicBezTo>
                  <a:cubicBezTo>
                    <a:pt x="1093" y="78"/>
                    <a:pt x="1125" y="72"/>
                    <a:pt x="1135" y="57"/>
                  </a:cubicBezTo>
                  <a:cubicBezTo>
                    <a:pt x="1136" y="56"/>
                    <a:pt x="1138" y="53"/>
                    <a:pt x="1139" y="53"/>
                  </a:cubicBezTo>
                  <a:cubicBezTo>
                    <a:pt x="1173" y="47"/>
                    <a:pt x="1198" y="17"/>
                    <a:pt x="1235" y="17"/>
                  </a:cubicBezTo>
                  <a:cubicBezTo>
                    <a:pt x="1258" y="18"/>
                    <a:pt x="1280" y="10"/>
                    <a:pt x="1303" y="5"/>
                  </a:cubicBezTo>
                  <a:cubicBezTo>
                    <a:pt x="1311" y="4"/>
                    <a:pt x="1319" y="0"/>
                    <a:pt x="1327" y="0"/>
                  </a:cubicBezTo>
                  <a:cubicBezTo>
                    <a:pt x="1361" y="1"/>
                    <a:pt x="1394" y="2"/>
                    <a:pt x="1428" y="6"/>
                  </a:cubicBezTo>
                  <a:cubicBezTo>
                    <a:pt x="1442" y="8"/>
                    <a:pt x="1455" y="17"/>
                    <a:pt x="1472" y="25"/>
                  </a:cubicBezTo>
                  <a:cubicBezTo>
                    <a:pt x="1461" y="35"/>
                    <a:pt x="1455" y="40"/>
                    <a:pt x="1447" y="48"/>
                  </a:cubicBezTo>
                  <a:cubicBezTo>
                    <a:pt x="1455" y="49"/>
                    <a:pt x="1461" y="49"/>
                    <a:pt x="1466" y="50"/>
                  </a:cubicBezTo>
                  <a:cubicBezTo>
                    <a:pt x="1502" y="54"/>
                    <a:pt x="1538" y="37"/>
                    <a:pt x="1573" y="54"/>
                  </a:cubicBezTo>
                  <a:cubicBezTo>
                    <a:pt x="1627" y="37"/>
                    <a:pt x="1676" y="69"/>
                    <a:pt x="1728" y="74"/>
                  </a:cubicBezTo>
                  <a:cubicBezTo>
                    <a:pt x="1745" y="76"/>
                    <a:pt x="1761" y="85"/>
                    <a:pt x="1775" y="61"/>
                  </a:cubicBezTo>
                  <a:cubicBezTo>
                    <a:pt x="1780" y="52"/>
                    <a:pt x="1810" y="55"/>
                    <a:pt x="1828" y="56"/>
                  </a:cubicBezTo>
                  <a:cubicBezTo>
                    <a:pt x="1884" y="58"/>
                    <a:pt x="1937" y="78"/>
                    <a:pt x="1994" y="80"/>
                  </a:cubicBezTo>
                  <a:cubicBezTo>
                    <a:pt x="2043" y="81"/>
                    <a:pt x="2092" y="101"/>
                    <a:pt x="2140" y="112"/>
                  </a:cubicBezTo>
                  <a:cubicBezTo>
                    <a:pt x="2142" y="113"/>
                    <a:pt x="2145" y="113"/>
                    <a:pt x="2149" y="113"/>
                  </a:cubicBezTo>
                  <a:cubicBezTo>
                    <a:pt x="2147" y="108"/>
                    <a:pt x="2145" y="104"/>
                    <a:pt x="2143" y="99"/>
                  </a:cubicBezTo>
                  <a:cubicBezTo>
                    <a:pt x="2172" y="84"/>
                    <a:pt x="2201" y="86"/>
                    <a:pt x="2230" y="94"/>
                  </a:cubicBezTo>
                  <a:cubicBezTo>
                    <a:pt x="2276" y="106"/>
                    <a:pt x="2320" y="121"/>
                    <a:pt x="2365" y="133"/>
                  </a:cubicBezTo>
                  <a:cubicBezTo>
                    <a:pt x="2383" y="138"/>
                    <a:pt x="2401" y="139"/>
                    <a:pt x="2418" y="143"/>
                  </a:cubicBezTo>
                  <a:cubicBezTo>
                    <a:pt x="2451" y="150"/>
                    <a:pt x="2453" y="153"/>
                    <a:pt x="2455" y="192"/>
                  </a:cubicBezTo>
                  <a:cubicBezTo>
                    <a:pt x="2438" y="188"/>
                    <a:pt x="2422" y="185"/>
                    <a:pt x="2407" y="181"/>
                  </a:cubicBezTo>
                  <a:cubicBezTo>
                    <a:pt x="2392" y="177"/>
                    <a:pt x="2378" y="171"/>
                    <a:pt x="2363" y="166"/>
                  </a:cubicBezTo>
                  <a:cubicBezTo>
                    <a:pt x="2356" y="200"/>
                    <a:pt x="2387" y="199"/>
                    <a:pt x="2405" y="214"/>
                  </a:cubicBezTo>
                  <a:cubicBezTo>
                    <a:pt x="2394" y="217"/>
                    <a:pt x="2386" y="218"/>
                    <a:pt x="2380" y="221"/>
                  </a:cubicBezTo>
                  <a:cubicBezTo>
                    <a:pt x="2353" y="234"/>
                    <a:pt x="2327" y="247"/>
                    <a:pt x="2296" y="248"/>
                  </a:cubicBezTo>
                  <a:cubicBezTo>
                    <a:pt x="2281" y="249"/>
                    <a:pt x="2278" y="265"/>
                    <a:pt x="2290" y="278"/>
                  </a:cubicBezTo>
                  <a:cubicBezTo>
                    <a:pt x="2291" y="279"/>
                    <a:pt x="2293" y="281"/>
                    <a:pt x="2295" y="282"/>
                  </a:cubicBezTo>
                  <a:cubicBezTo>
                    <a:pt x="2344" y="313"/>
                    <a:pt x="2325" y="359"/>
                    <a:pt x="2323" y="401"/>
                  </a:cubicBezTo>
                  <a:cubicBezTo>
                    <a:pt x="2318" y="401"/>
                    <a:pt x="2316" y="402"/>
                    <a:pt x="2315" y="402"/>
                  </a:cubicBezTo>
                  <a:cubicBezTo>
                    <a:pt x="2289" y="380"/>
                    <a:pt x="2261" y="360"/>
                    <a:pt x="2239" y="335"/>
                  </a:cubicBezTo>
                  <a:cubicBezTo>
                    <a:pt x="2228" y="322"/>
                    <a:pt x="2225" y="301"/>
                    <a:pt x="2222" y="284"/>
                  </a:cubicBezTo>
                  <a:cubicBezTo>
                    <a:pt x="2219" y="266"/>
                    <a:pt x="2221" y="247"/>
                    <a:pt x="2221" y="233"/>
                  </a:cubicBezTo>
                  <a:cubicBezTo>
                    <a:pt x="2204" y="233"/>
                    <a:pt x="2190" y="231"/>
                    <a:pt x="2177" y="233"/>
                  </a:cubicBezTo>
                  <a:cubicBezTo>
                    <a:pt x="2168" y="235"/>
                    <a:pt x="2155" y="239"/>
                    <a:pt x="2152" y="246"/>
                  </a:cubicBezTo>
                  <a:cubicBezTo>
                    <a:pt x="2144" y="264"/>
                    <a:pt x="2132" y="268"/>
                    <a:pt x="2114" y="267"/>
                  </a:cubicBezTo>
                  <a:cubicBezTo>
                    <a:pt x="2088" y="266"/>
                    <a:pt x="2062" y="266"/>
                    <a:pt x="2036" y="268"/>
                  </a:cubicBezTo>
                  <a:cubicBezTo>
                    <a:pt x="2029" y="268"/>
                    <a:pt x="2020" y="274"/>
                    <a:pt x="2017" y="280"/>
                  </a:cubicBezTo>
                  <a:cubicBezTo>
                    <a:pt x="2011" y="295"/>
                    <a:pt x="2008" y="311"/>
                    <a:pt x="2003" y="327"/>
                  </a:cubicBezTo>
                  <a:cubicBezTo>
                    <a:pt x="2014" y="339"/>
                    <a:pt x="2025" y="347"/>
                    <a:pt x="2044" y="340"/>
                  </a:cubicBezTo>
                  <a:cubicBezTo>
                    <a:pt x="2053" y="337"/>
                    <a:pt x="2073" y="343"/>
                    <a:pt x="2077" y="350"/>
                  </a:cubicBezTo>
                  <a:cubicBezTo>
                    <a:pt x="2099" y="389"/>
                    <a:pt x="2124" y="427"/>
                    <a:pt x="2124" y="475"/>
                  </a:cubicBezTo>
                  <a:cubicBezTo>
                    <a:pt x="2123" y="513"/>
                    <a:pt x="2116" y="522"/>
                    <a:pt x="2080" y="533"/>
                  </a:cubicBezTo>
                  <a:cubicBezTo>
                    <a:pt x="2062" y="539"/>
                    <a:pt x="2051" y="576"/>
                    <a:pt x="2063" y="591"/>
                  </a:cubicBezTo>
                  <a:cubicBezTo>
                    <a:pt x="2076" y="607"/>
                    <a:pt x="2089" y="622"/>
                    <a:pt x="2100" y="640"/>
                  </a:cubicBezTo>
                  <a:cubicBezTo>
                    <a:pt x="2104" y="647"/>
                    <a:pt x="2106" y="662"/>
                    <a:pt x="2102" y="668"/>
                  </a:cubicBezTo>
                  <a:cubicBezTo>
                    <a:pt x="2097" y="676"/>
                    <a:pt x="2082" y="682"/>
                    <a:pt x="2073" y="680"/>
                  </a:cubicBezTo>
                  <a:cubicBezTo>
                    <a:pt x="2065" y="679"/>
                    <a:pt x="2053" y="668"/>
                    <a:pt x="2051" y="660"/>
                  </a:cubicBezTo>
                  <a:cubicBezTo>
                    <a:pt x="2046" y="638"/>
                    <a:pt x="2036" y="625"/>
                    <a:pt x="2016" y="612"/>
                  </a:cubicBezTo>
                  <a:cubicBezTo>
                    <a:pt x="2000" y="603"/>
                    <a:pt x="1989" y="592"/>
                    <a:pt x="1971" y="598"/>
                  </a:cubicBezTo>
                  <a:cubicBezTo>
                    <a:pt x="1958" y="573"/>
                    <a:pt x="1951" y="572"/>
                    <a:pt x="1934" y="592"/>
                  </a:cubicBezTo>
                  <a:cubicBezTo>
                    <a:pt x="1943" y="606"/>
                    <a:pt x="1952" y="617"/>
                    <a:pt x="1972" y="615"/>
                  </a:cubicBezTo>
                  <a:cubicBezTo>
                    <a:pt x="1980" y="615"/>
                    <a:pt x="1989" y="621"/>
                    <a:pt x="1998" y="624"/>
                  </a:cubicBezTo>
                  <a:cubicBezTo>
                    <a:pt x="1988" y="638"/>
                    <a:pt x="1972" y="650"/>
                    <a:pt x="1974" y="659"/>
                  </a:cubicBezTo>
                  <a:cubicBezTo>
                    <a:pt x="1977" y="670"/>
                    <a:pt x="1993" y="678"/>
                    <a:pt x="2003" y="688"/>
                  </a:cubicBezTo>
                  <a:cubicBezTo>
                    <a:pt x="2049" y="735"/>
                    <a:pt x="2042" y="814"/>
                    <a:pt x="1989" y="858"/>
                  </a:cubicBezTo>
                  <a:cubicBezTo>
                    <a:pt x="1959" y="884"/>
                    <a:pt x="1922" y="889"/>
                    <a:pt x="1885" y="895"/>
                  </a:cubicBezTo>
                  <a:cubicBezTo>
                    <a:pt x="1872" y="897"/>
                    <a:pt x="1858" y="901"/>
                    <a:pt x="1848" y="908"/>
                  </a:cubicBezTo>
                  <a:cubicBezTo>
                    <a:pt x="1825" y="924"/>
                    <a:pt x="1825" y="943"/>
                    <a:pt x="1847" y="960"/>
                  </a:cubicBezTo>
                  <a:cubicBezTo>
                    <a:pt x="1871" y="978"/>
                    <a:pt x="1891" y="999"/>
                    <a:pt x="1899" y="1030"/>
                  </a:cubicBezTo>
                  <a:cubicBezTo>
                    <a:pt x="1904" y="1050"/>
                    <a:pt x="1901" y="1066"/>
                    <a:pt x="1888" y="1078"/>
                  </a:cubicBezTo>
                  <a:cubicBezTo>
                    <a:pt x="1872" y="1092"/>
                    <a:pt x="1854" y="1104"/>
                    <a:pt x="1838" y="1115"/>
                  </a:cubicBezTo>
                  <a:cubicBezTo>
                    <a:pt x="1822" y="1093"/>
                    <a:pt x="1809" y="1074"/>
                    <a:pt x="1795" y="1055"/>
                  </a:cubicBezTo>
                  <a:cubicBezTo>
                    <a:pt x="1792" y="1052"/>
                    <a:pt x="1788" y="1049"/>
                    <a:pt x="1784" y="1047"/>
                  </a:cubicBezTo>
                  <a:cubicBezTo>
                    <a:pt x="1777" y="1044"/>
                    <a:pt x="1770" y="1043"/>
                    <a:pt x="1763" y="1041"/>
                  </a:cubicBezTo>
                  <a:cubicBezTo>
                    <a:pt x="1761" y="1047"/>
                    <a:pt x="1759" y="1054"/>
                    <a:pt x="1758" y="1061"/>
                  </a:cubicBezTo>
                  <a:cubicBezTo>
                    <a:pt x="1753" y="1096"/>
                    <a:pt x="1764" y="1123"/>
                    <a:pt x="1795" y="1143"/>
                  </a:cubicBezTo>
                  <a:cubicBezTo>
                    <a:pt x="1821" y="1160"/>
                    <a:pt x="1827" y="1189"/>
                    <a:pt x="1825" y="1219"/>
                  </a:cubicBezTo>
                  <a:cubicBezTo>
                    <a:pt x="1825" y="1225"/>
                    <a:pt x="1818" y="1231"/>
                    <a:pt x="1815" y="1237"/>
                  </a:cubicBezTo>
                  <a:cubicBezTo>
                    <a:pt x="1821" y="1246"/>
                    <a:pt x="1826" y="1259"/>
                    <a:pt x="1835" y="1271"/>
                  </a:cubicBezTo>
                  <a:cubicBezTo>
                    <a:pt x="1840" y="1278"/>
                    <a:pt x="1850" y="1282"/>
                    <a:pt x="1856" y="1289"/>
                  </a:cubicBezTo>
                  <a:cubicBezTo>
                    <a:pt x="1861" y="1294"/>
                    <a:pt x="1866" y="1303"/>
                    <a:pt x="1866" y="1309"/>
                  </a:cubicBezTo>
                  <a:cubicBezTo>
                    <a:pt x="1864" y="1324"/>
                    <a:pt x="1859" y="1339"/>
                    <a:pt x="1855" y="1361"/>
                  </a:cubicBezTo>
                  <a:cubicBezTo>
                    <a:pt x="1886" y="1364"/>
                    <a:pt x="1917" y="1366"/>
                    <a:pt x="1949" y="1370"/>
                  </a:cubicBezTo>
                  <a:cubicBezTo>
                    <a:pt x="1955" y="1371"/>
                    <a:pt x="1960" y="1377"/>
                    <a:pt x="1966" y="1379"/>
                  </a:cubicBezTo>
                  <a:cubicBezTo>
                    <a:pt x="1976" y="1384"/>
                    <a:pt x="1987" y="1391"/>
                    <a:pt x="1998" y="1392"/>
                  </a:cubicBezTo>
                  <a:cubicBezTo>
                    <a:pt x="2042" y="1397"/>
                    <a:pt x="2086" y="1401"/>
                    <a:pt x="2129" y="1404"/>
                  </a:cubicBezTo>
                  <a:cubicBezTo>
                    <a:pt x="2135" y="1405"/>
                    <a:pt x="2141" y="1401"/>
                    <a:pt x="2146" y="1400"/>
                  </a:cubicBezTo>
                  <a:cubicBezTo>
                    <a:pt x="2158" y="1399"/>
                    <a:pt x="2170" y="1399"/>
                    <a:pt x="2182" y="1398"/>
                  </a:cubicBezTo>
                  <a:cubicBezTo>
                    <a:pt x="2183" y="1402"/>
                    <a:pt x="2184" y="1405"/>
                    <a:pt x="2184" y="1409"/>
                  </a:cubicBezTo>
                  <a:cubicBezTo>
                    <a:pt x="2158" y="1420"/>
                    <a:pt x="2131" y="1431"/>
                    <a:pt x="2099" y="1444"/>
                  </a:cubicBezTo>
                  <a:cubicBezTo>
                    <a:pt x="2104" y="1432"/>
                    <a:pt x="2107" y="1426"/>
                    <a:pt x="2109" y="1421"/>
                  </a:cubicBezTo>
                  <a:cubicBezTo>
                    <a:pt x="2017" y="1412"/>
                    <a:pt x="1924" y="1408"/>
                    <a:pt x="1831" y="1381"/>
                  </a:cubicBezTo>
                  <a:cubicBezTo>
                    <a:pt x="1838" y="1372"/>
                    <a:pt x="1840" y="1368"/>
                    <a:pt x="1843" y="1364"/>
                  </a:cubicBezTo>
                  <a:cubicBezTo>
                    <a:pt x="1841" y="1362"/>
                    <a:pt x="1840" y="1361"/>
                    <a:pt x="1839" y="1361"/>
                  </a:cubicBezTo>
                  <a:cubicBezTo>
                    <a:pt x="1829" y="1354"/>
                    <a:pt x="1817" y="1348"/>
                    <a:pt x="1808" y="1340"/>
                  </a:cubicBezTo>
                  <a:cubicBezTo>
                    <a:pt x="1797" y="1330"/>
                    <a:pt x="1788" y="1318"/>
                    <a:pt x="1779" y="1306"/>
                  </a:cubicBezTo>
                  <a:cubicBezTo>
                    <a:pt x="1769" y="1293"/>
                    <a:pt x="1756" y="1280"/>
                    <a:pt x="1751" y="1265"/>
                  </a:cubicBezTo>
                  <a:cubicBezTo>
                    <a:pt x="1740" y="1229"/>
                    <a:pt x="1710" y="1207"/>
                    <a:pt x="1688" y="1180"/>
                  </a:cubicBezTo>
                  <a:cubicBezTo>
                    <a:pt x="1684" y="1175"/>
                    <a:pt x="1682" y="1169"/>
                    <a:pt x="1679" y="1163"/>
                  </a:cubicBezTo>
                  <a:cubicBezTo>
                    <a:pt x="1714" y="1161"/>
                    <a:pt x="1739" y="1172"/>
                    <a:pt x="1758" y="1199"/>
                  </a:cubicBezTo>
                  <a:cubicBezTo>
                    <a:pt x="1767" y="1213"/>
                    <a:pt x="1782" y="1223"/>
                    <a:pt x="1795" y="1235"/>
                  </a:cubicBezTo>
                  <a:cubicBezTo>
                    <a:pt x="1772" y="1197"/>
                    <a:pt x="1749" y="1161"/>
                    <a:pt x="1730" y="1123"/>
                  </a:cubicBezTo>
                  <a:cubicBezTo>
                    <a:pt x="1724" y="1112"/>
                    <a:pt x="1726" y="1094"/>
                    <a:pt x="1729" y="1080"/>
                  </a:cubicBezTo>
                  <a:cubicBezTo>
                    <a:pt x="1735" y="1044"/>
                    <a:pt x="1726" y="1011"/>
                    <a:pt x="1709" y="980"/>
                  </a:cubicBezTo>
                  <a:cubicBezTo>
                    <a:pt x="1671" y="998"/>
                    <a:pt x="1673" y="998"/>
                    <a:pt x="1659" y="961"/>
                  </a:cubicBezTo>
                  <a:cubicBezTo>
                    <a:pt x="1649" y="936"/>
                    <a:pt x="1632" y="914"/>
                    <a:pt x="1618" y="892"/>
                  </a:cubicBezTo>
                  <a:cubicBezTo>
                    <a:pt x="1617" y="889"/>
                    <a:pt x="1613" y="886"/>
                    <a:pt x="1612" y="886"/>
                  </a:cubicBezTo>
                  <a:cubicBezTo>
                    <a:pt x="1594" y="891"/>
                    <a:pt x="1572" y="892"/>
                    <a:pt x="1559" y="903"/>
                  </a:cubicBezTo>
                  <a:cubicBezTo>
                    <a:pt x="1529" y="929"/>
                    <a:pt x="1503" y="959"/>
                    <a:pt x="1477" y="989"/>
                  </a:cubicBezTo>
                  <a:cubicBezTo>
                    <a:pt x="1469" y="998"/>
                    <a:pt x="1463" y="1013"/>
                    <a:pt x="1465" y="1025"/>
                  </a:cubicBezTo>
                  <a:cubicBezTo>
                    <a:pt x="1470" y="1062"/>
                    <a:pt x="1451" y="1088"/>
                    <a:pt x="1433" y="1116"/>
                  </a:cubicBezTo>
                  <a:cubicBezTo>
                    <a:pt x="1424" y="1130"/>
                    <a:pt x="1410" y="1129"/>
                    <a:pt x="1402" y="1116"/>
                  </a:cubicBezTo>
                  <a:cubicBezTo>
                    <a:pt x="1391" y="1098"/>
                    <a:pt x="1380" y="1080"/>
                    <a:pt x="1374" y="1060"/>
                  </a:cubicBezTo>
                  <a:cubicBezTo>
                    <a:pt x="1362" y="1018"/>
                    <a:pt x="1353" y="976"/>
                    <a:pt x="1342" y="934"/>
                  </a:cubicBezTo>
                  <a:cubicBezTo>
                    <a:pt x="1339" y="924"/>
                    <a:pt x="1336" y="915"/>
                    <a:pt x="1332" y="905"/>
                  </a:cubicBezTo>
                  <a:cubicBezTo>
                    <a:pt x="1296" y="915"/>
                    <a:pt x="1287" y="910"/>
                    <a:pt x="1273" y="873"/>
                  </a:cubicBezTo>
                  <a:cubicBezTo>
                    <a:pt x="1263" y="846"/>
                    <a:pt x="1225" y="826"/>
                    <a:pt x="1194" y="833"/>
                  </a:cubicBezTo>
                  <a:cubicBezTo>
                    <a:pt x="1162" y="840"/>
                    <a:pt x="1134" y="834"/>
                    <a:pt x="1108" y="817"/>
                  </a:cubicBezTo>
                  <a:cubicBezTo>
                    <a:pt x="1094" y="809"/>
                    <a:pt x="1081" y="804"/>
                    <a:pt x="1064" y="814"/>
                  </a:cubicBezTo>
                  <a:cubicBezTo>
                    <a:pt x="1046" y="825"/>
                    <a:pt x="1032" y="812"/>
                    <a:pt x="1021" y="801"/>
                  </a:cubicBezTo>
                  <a:cubicBezTo>
                    <a:pt x="1006" y="787"/>
                    <a:pt x="994" y="770"/>
                    <a:pt x="979" y="755"/>
                  </a:cubicBezTo>
                  <a:cubicBezTo>
                    <a:pt x="979" y="780"/>
                    <a:pt x="993" y="796"/>
                    <a:pt x="1009" y="811"/>
                  </a:cubicBezTo>
                  <a:cubicBezTo>
                    <a:pt x="1016" y="817"/>
                    <a:pt x="1023" y="825"/>
                    <a:pt x="1025" y="834"/>
                  </a:cubicBezTo>
                  <a:cubicBezTo>
                    <a:pt x="1028" y="850"/>
                    <a:pt x="1036" y="850"/>
                    <a:pt x="1047" y="842"/>
                  </a:cubicBezTo>
                  <a:cubicBezTo>
                    <a:pt x="1058" y="835"/>
                    <a:pt x="1068" y="820"/>
                    <a:pt x="1078" y="820"/>
                  </a:cubicBezTo>
                  <a:cubicBezTo>
                    <a:pt x="1088" y="821"/>
                    <a:pt x="1096" y="838"/>
                    <a:pt x="1107" y="845"/>
                  </a:cubicBezTo>
                  <a:cubicBezTo>
                    <a:pt x="1125" y="856"/>
                    <a:pt x="1150" y="864"/>
                    <a:pt x="1142" y="890"/>
                  </a:cubicBezTo>
                  <a:cubicBezTo>
                    <a:pt x="1136" y="909"/>
                    <a:pt x="1124" y="929"/>
                    <a:pt x="1109" y="941"/>
                  </a:cubicBezTo>
                  <a:cubicBezTo>
                    <a:pt x="1067" y="974"/>
                    <a:pt x="1025" y="1007"/>
                    <a:pt x="978" y="1032"/>
                  </a:cubicBezTo>
                  <a:cubicBezTo>
                    <a:pt x="921" y="1063"/>
                    <a:pt x="913" y="1057"/>
                    <a:pt x="890" y="997"/>
                  </a:cubicBezTo>
                  <a:cubicBezTo>
                    <a:pt x="882" y="976"/>
                    <a:pt x="869" y="956"/>
                    <a:pt x="858" y="936"/>
                  </a:cubicBezTo>
                  <a:cubicBezTo>
                    <a:pt x="848" y="916"/>
                    <a:pt x="837" y="896"/>
                    <a:pt x="826" y="877"/>
                  </a:cubicBezTo>
                  <a:cubicBezTo>
                    <a:pt x="809" y="850"/>
                    <a:pt x="791" y="824"/>
                    <a:pt x="773" y="798"/>
                  </a:cubicBezTo>
                  <a:cubicBezTo>
                    <a:pt x="771" y="799"/>
                    <a:pt x="769" y="800"/>
                    <a:pt x="767" y="801"/>
                  </a:cubicBezTo>
                  <a:cubicBezTo>
                    <a:pt x="767" y="805"/>
                    <a:pt x="765" y="810"/>
                    <a:pt x="767" y="813"/>
                  </a:cubicBezTo>
                  <a:cubicBezTo>
                    <a:pt x="785" y="855"/>
                    <a:pt x="805" y="896"/>
                    <a:pt x="820" y="938"/>
                  </a:cubicBezTo>
                  <a:cubicBezTo>
                    <a:pt x="831" y="967"/>
                    <a:pt x="849" y="988"/>
                    <a:pt x="870" y="1009"/>
                  </a:cubicBezTo>
                  <a:cubicBezTo>
                    <a:pt x="884" y="1024"/>
                    <a:pt x="895" y="1042"/>
                    <a:pt x="909" y="1058"/>
                  </a:cubicBezTo>
                  <a:cubicBezTo>
                    <a:pt x="915" y="1064"/>
                    <a:pt x="926" y="1072"/>
                    <a:pt x="933" y="1071"/>
                  </a:cubicBezTo>
                  <a:cubicBezTo>
                    <a:pt x="962" y="1066"/>
                    <a:pt x="994" y="1074"/>
                    <a:pt x="1019" y="1053"/>
                  </a:cubicBezTo>
                  <a:cubicBezTo>
                    <a:pt x="1021" y="1052"/>
                    <a:pt x="1024" y="1053"/>
                    <a:pt x="1027" y="1053"/>
                  </a:cubicBezTo>
                  <a:cubicBezTo>
                    <a:pt x="1036" y="1081"/>
                    <a:pt x="1026" y="1107"/>
                    <a:pt x="1014" y="1132"/>
                  </a:cubicBezTo>
                  <a:cubicBezTo>
                    <a:pt x="996" y="1168"/>
                    <a:pt x="976" y="1200"/>
                    <a:pt x="942" y="1227"/>
                  </a:cubicBezTo>
                  <a:cubicBezTo>
                    <a:pt x="895" y="1265"/>
                    <a:pt x="857" y="1313"/>
                    <a:pt x="858" y="1379"/>
                  </a:cubicBezTo>
                  <a:cubicBezTo>
                    <a:pt x="859" y="1397"/>
                    <a:pt x="862" y="1415"/>
                    <a:pt x="864" y="1433"/>
                  </a:cubicBezTo>
                  <a:cubicBezTo>
                    <a:pt x="870" y="1483"/>
                    <a:pt x="866" y="1528"/>
                    <a:pt x="823" y="1563"/>
                  </a:cubicBezTo>
                  <a:cubicBezTo>
                    <a:pt x="799" y="1582"/>
                    <a:pt x="787" y="1606"/>
                    <a:pt x="793" y="1638"/>
                  </a:cubicBezTo>
                  <a:cubicBezTo>
                    <a:pt x="796" y="1649"/>
                    <a:pt x="790" y="1662"/>
                    <a:pt x="784" y="1672"/>
                  </a:cubicBezTo>
                  <a:cubicBezTo>
                    <a:pt x="763" y="1704"/>
                    <a:pt x="737" y="1733"/>
                    <a:pt x="719" y="1766"/>
                  </a:cubicBezTo>
                  <a:cubicBezTo>
                    <a:pt x="687" y="1824"/>
                    <a:pt x="636" y="1845"/>
                    <a:pt x="575" y="1852"/>
                  </a:cubicBezTo>
                  <a:cubicBezTo>
                    <a:pt x="544" y="1856"/>
                    <a:pt x="517" y="1837"/>
                    <a:pt x="507" y="1805"/>
                  </a:cubicBezTo>
                  <a:cubicBezTo>
                    <a:pt x="496" y="1775"/>
                    <a:pt x="489" y="1744"/>
                    <a:pt x="479" y="1713"/>
                  </a:cubicBezTo>
                  <a:cubicBezTo>
                    <a:pt x="465" y="1673"/>
                    <a:pt x="452" y="1632"/>
                    <a:pt x="436" y="1593"/>
                  </a:cubicBezTo>
                  <a:cubicBezTo>
                    <a:pt x="424" y="1563"/>
                    <a:pt x="420" y="1535"/>
                    <a:pt x="436" y="1507"/>
                  </a:cubicBezTo>
                  <a:cubicBezTo>
                    <a:pt x="460" y="1463"/>
                    <a:pt x="452" y="1422"/>
                    <a:pt x="433" y="1378"/>
                  </a:cubicBezTo>
                  <a:cubicBezTo>
                    <a:pt x="414" y="1332"/>
                    <a:pt x="393" y="1287"/>
                    <a:pt x="396" y="1234"/>
                  </a:cubicBezTo>
                  <a:cubicBezTo>
                    <a:pt x="398" y="1199"/>
                    <a:pt x="392" y="1198"/>
                    <a:pt x="358" y="1187"/>
                  </a:cubicBezTo>
                  <a:cubicBezTo>
                    <a:pt x="346" y="1184"/>
                    <a:pt x="335" y="1176"/>
                    <a:pt x="325" y="1169"/>
                  </a:cubicBezTo>
                  <a:cubicBezTo>
                    <a:pt x="302" y="1153"/>
                    <a:pt x="279" y="1150"/>
                    <a:pt x="258" y="1167"/>
                  </a:cubicBezTo>
                  <a:cubicBezTo>
                    <a:pt x="216" y="1199"/>
                    <a:pt x="167" y="1187"/>
                    <a:pt x="121" y="1187"/>
                  </a:cubicBezTo>
                  <a:cubicBezTo>
                    <a:pt x="110" y="1187"/>
                    <a:pt x="96" y="1177"/>
                    <a:pt x="89" y="1168"/>
                  </a:cubicBezTo>
                  <a:cubicBezTo>
                    <a:pt x="54" y="1123"/>
                    <a:pt x="17" y="1080"/>
                    <a:pt x="2" y="1023"/>
                  </a:cubicBezTo>
                  <a:cubicBezTo>
                    <a:pt x="1" y="1019"/>
                    <a:pt x="0" y="1015"/>
                    <a:pt x="0" y="1012"/>
                  </a:cubicBezTo>
                  <a:cubicBezTo>
                    <a:pt x="3" y="969"/>
                    <a:pt x="5" y="926"/>
                    <a:pt x="9" y="884"/>
                  </a:cubicBezTo>
                  <a:cubicBezTo>
                    <a:pt x="12" y="849"/>
                    <a:pt x="31" y="822"/>
                    <a:pt x="57" y="801"/>
                  </a:cubicBezTo>
                  <a:cubicBezTo>
                    <a:pt x="84" y="780"/>
                    <a:pt x="101" y="753"/>
                    <a:pt x="116" y="723"/>
                  </a:cubicBezTo>
                  <a:cubicBezTo>
                    <a:pt x="131" y="695"/>
                    <a:pt x="158" y="673"/>
                    <a:pt x="180" y="648"/>
                  </a:cubicBezTo>
                  <a:cubicBezTo>
                    <a:pt x="172" y="643"/>
                    <a:pt x="163" y="639"/>
                    <a:pt x="155" y="633"/>
                  </a:cubicBezTo>
                  <a:cubicBezTo>
                    <a:pt x="128" y="615"/>
                    <a:pt x="124" y="604"/>
                    <a:pt x="131" y="572"/>
                  </a:cubicBezTo>
                  <a:cubicBezTo>
                    <a:pt x="133" y="563"/>
                    <a:pt x="134" y="554"/>
                    <a:pt x="135" y="545"/>
                  </a:cubicBezTo>
                  <a:cubicBezTo>
                    <a:pt x="138" y="529"/>
                    <a:pt x="149" y="521"/>
                    <a:pt x="165" y="520"/>
                  </a:cubicBezTo>
                  <a:cubicBezTo>
                    <a:pt x="182" y="519"/>
                    <a:pt x="198" y="519"/>
                    <a:pt x="215" y="520"/>
                  </a:cubicBezTo>
                  <a:cubicBezTo>
                    <a:pt x="231" y="522"/>
                    <a:pt x="242" y="516"/>
                    <a:pt x="246" y="501"/>
                  </a:cubicBezTo>
                  <a:cubicBezTo>
                    <a:pt x="250" y="486"/>
                    <a:pt x="253" y="470"/>
                    <a:pt x="238" y="458"/>
                  </a:cubicBezTo>
                  <a:cubicBezTo>
                    <a:pt x="230" y="451"/>
                    <a:pt x="221" y="445"/>
                    <a:pt x="212" y="439"/>
                  </a:cubicBezTo>
                  <a:cubicBezTo>
                    <a:pt x="212" y="437"/>
                    <a:pt x="211" y="434"/>
                    <a:pt x="211" y="432"/>
                  </a:cubicBezTo>
                  <a:moveTo>
                    <a:pt x="601" y="576"/>
                  </a:moveTo>
                  <a:cubicBezTo>
                    <a:pt x="601" y="586"/>
                    <a:pt x="602" y="597"/>
                    <a:pt x="600" y="607"/>
                  </a:cubicBezTo>
                  <a:cubicBezTo>
                    <a:pt x="598" y="615"/>
                    <a:pt x="593" y="625"/>
                    <a:pt x="587" y="627"/>
                  </a:cubicBezTo>
                  <a:cubicBezTo>
                    <a:pt x="581" y="630"/>
                    <a:pt x="569" y="625"/>
                    <a:pt x="564" y="620"/>
                  </a:cubicBezTo>
                  <a:cubicBezTo>
                    <a:pt x="556" y="611"/>
                    <a:pt x="548" y="600"/>
                    <a:pt x="546" y="589"/>
                  </a:cubicBezTo>
                  <a:cubicBezTo>
                    <a:pt x="535" y="541"/>
                    <a:pt x="497" y="521"/>
                    <a:pt x="458" y="500"/>
                  </a:cubicBezTo>
                  <a:cubicBezTo>
                    <a:pt x="472" y="522"/>
                    <a:pt x="488" y="541"/>
                    <a:pt x="505" y="561"/>
                  </a:cubicBezTo>
                  <a:cubicBezTo>
                    <a:pt x="509" y="566"/>
                    <a:pt x="515" y="571"/>
                    <a:pt x="517" y="576"/>
                  </a:cubicBezTo>
                  <a:cubicBezTo>
                    <a:pt x="521" y="590"/>
                    <a:pt x="503" y="623"/>
                    <a:pt x="489" y="629"/>
                  </a:cubicBezTo>
                  <a:cubicBezTo>
                    <a:pt x="473" y="636"/>
                    <a:pt x="451" y="629"/>
                    <a:pt x="437" y="610"/>
                  </a:cubicBezTo>
                  <a:cubicBezTo>
                    <a:pt x="445" y="607"/>
                    <a:pt x="452" y="604"/>
                    <a:pt x="459" y="601"/>
                  </a:cubicBezTo>
                  <a:cubicBezTo>
                    <a:pt x="467" y="598"/>
                    <a:pt x="475" y="594"/>
                    <a:pt x="483" y="591"/>
                  </a:cubicBezTo>
                  <a:cubicBezTo>
                    <a:pt x="476" y="584"/>
                    <a:pt x="469" y="576"/>
                    <a:pt x="461" y="570"/>
                  </a:cubicBezTo>
                  <a:cubicBezTo>
                    <a:pt x="446" y="560"/>
                    <a:pt x="428" y="555"/>
                    <a:pt x="416" y="543"/>
                  </a:cubicBezTo>
                  <a:cubicBezTo>
                    <a:pt x="388" y="517"/>
                    <a:pt x="390" y="519"/>
                    <a:pt x="354" y="531"/>
                  </a:cubicBezTo>
                  <a:cubicBezTo>
                    <a:pt x="322" y="542"/>
                    <a:pt x="302" y="565"/>
                    <a:pt x="285" y="589"/>
                  </a:cubicBezTo>
                  <a:cubicBezTo>
                    <a:pt x="266" y="617"/>
                    <a:pt x="246" y="639"/>
                    <a:pt x="209" y="650"/>
                  </a:cubicBezTo>
                  <a:cubicBezTo>
                    <a:pt x="229" y="658"/>
                    <a:pt x="242" y="652"/>
                    <a:pt x="255" y="644"/>
                  </a:cubicBezTo>
                  <a:cubicBezTo>
                    <a:pt x="299" y="617"/>
                    <a:pt x="349" y="618"/>
                    <a:pt x="399" y="620"/>
                  </a:cubicBezTo>
                  <a:cubicBezTo>
                    <a:pt x="429" y="621"/>
                    <a:pt x="438" y="639"/>
                    <a:pt x="424" y="668"/>
                  </a:cubicBezTo>
                  <a:cubicBezTo>
                    <a:pt x="423" y="670"/>
                    <a:pt x="423" y="673"/>
                    <a:pt x="422" y="674"/>
                  </a:cubicBezTo>
                  <a:cubicBezTo>
                    <a:pt x="455" y="690"/>
                    <a:pt x="486" y="708"/>
                    <a:pt x="518" y="722"/>
                  </a:cubicBezTo>
                  <a:cubicBezTo>
                    <a:pt x="525" y="725"/>
                    <a:pt x="541" y="721"/>
                    <a:pt x="545" y="715"/>
                  </a:cubicBezTo>
                  <a:cubicBezTo>
                    <a:pt x="564" y="689"/>
                    <a:pt x="587" y="692"/>
                    <a:pt x="612" y="698"/>
                  </a:cubicBezTo>
                  <a:cubicBezTo>
                    <a:pt x="647" y="707"/>
                    <a:pt x="683" y="715"/>
                    <a:pt x="719" y="723"/>
                  </a:cubicBezTo>
                  <a:cubicBezTo>
                    <a:pt x="736" y="726"/>
                    <a:pt x="753" y="722"/>
                    <a:pt x="757" y="701"/>
                  </a:cubicBezTo>
                  <a:cubicBezTo>
                    <a:pt x="761" y="682"/>
                    <a:pt x="761" y="662"/>
                    <a:pt x="763" y="640"/>
                  </a:cubicBezTo>
                  <a:cubicBezTo>
                    <a:pt x="749" y="643"/>
                    <a:pt x="739" y="648"/>
                    <a:pt x="728" y="649"/>
                  </a:cubicBezTo>
                  <a:cubicBezTo>
                    <a:pt x="717" y="650"/>
                    <a:pt x="705" y="647"/>
                    <a:pt x="694" y="646"/>
                  </a:cubicBezTo>
                  <a:cubicBezTo>
                    <a:pt x="654" y="645"/>
                    <a:pt x="640" y="634"/>
                    <a:pt x="631" y="594"/>
                  </a:cubicBezTo>
                  <a:cubicBezTo>
                    <a:pt x="627" y="578"/>
                    <a:pt x="619" y="571"/>
                    <a:pt x="601" y="576"/>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26" name="Google Shape;5226;p66"/>
            <p:cNvSpPr/>
            <p:nvPr/>
          </p:nvSpPr>
          <p:spPr>
            <a:xfrm>
              <a:off x="585370" y="1962125"/>
              <a:ext cx="2804802" cy="3206519"/>
            </a:xfrm>
            <a:custGeom>
              <a:rect b="b" l="l" r="r" t="t"/>
              <a:pathLst>
                <a:path extrusionOk="0" h="2284" w="1998">
                  <a:moveTo>
                    <a:pt x="1552" y="23"/>
                  </a:moveTo>
                  <a:cubicBezTo>
                    <a:pt x="1591" y="21"/>
                    <a:pt x="1632" y="20"/>
                    <a:pt x="1673" y="16"/>
                  </a:cubicBezTo>
                  <a:cubicBezTo>
                    <a:pt x="1688" y="15"/>
                    <a:pt x="1702" y="3"/>
                    <a:pt x="1717" y="3"/>
                  </a:cubicBezTo>
                  <a:cubicBezTo>
                    <a:pt x="1775" y="3"/>
                    <a:pt x="1834" y="6"/>
                    <a:pt x="1892" y="9"/>
                  </a:cubicBezTo>
                  <a:cubicBezTo>
                    <a:pt x="1916" y="35"/>
                    <a:pt x="1944" y="17"/>
                    <a:pt x="1971" y="18"/>
                  </a:cubicBezTo>
                  <a:cubicBezTo>
                    <a:pt x="1979" y="18"/>
                    <a:pt x="1988" y="20"/>
                    <a:pt x="1997" y="22"/>
                  </a:cubicBezTo>
                  <a:cubicBezTo>
                    <a:pt x="1997" y="24"/>
                    <a:pt x="1998" y="26"/>
                    <a:pt x="1998" y="28"/>
                  </a:cubicBezTo>
                  <a:cubicBezTo>
                    <a:pt x="1973" y="38"/>
                    <a:pt x="1947" y="47"/>
                    <a:pt x="1928" y="54"/>
                  </a:cubicBezTo>
                  <a:cubicBezTo>
                    <a:pt x="1922" y="68"/>
                    <a:pt x="1917" y="77"/>
                    <a:pt x="1911" y="91"/>
                  </a:cubicBezTo>
                  <a:cubicBezTo>
                    <a:pt x="1920" y="130"/>
                    <a:pt x="1874" y="115"/>
                    <a:pt x="1860" y="135"/>
                  </a:cubicBezTo>
                  <a:cubicBezTo>
                    <a:pt x="1876" y="155"/>
                    <a:pt x="1857" y="160"/>
                    <a:pt x="1840" y="168"/>
                  </a:cubicBezTo>
                  <a:cubicBezTo>
                    <a:pt x="1847" y="171"/>
                    <a:pt x="1852" y="173"/>
                    <a:pt x="1857" y="175"/>
                  </a:cubicBezTo>
                  <a:cubicBezTo>
                    <a:pt x="1857" y="178"/>
                    <a:pt x="1858" y="180"/>
                    <a:pt x="1858" y="182"/>
                  </a:cubicBezTo>
                  <a:cubicBezTo>
                    <a:pt x="1845" y="187"/>
                    <a:pt x="1833" y="197"/>
                    <a:pt x="1820" y="197"/>
                  </a:cubicBezTo>
                  <a:cubicBezTo>
                    <a:pt x="1780" y="198"/>
                    <a:pt x="1745" y="210"/>
                    <a:pt x="1711" y="230"/>
                  </a:cubicBezTo>
                  <a:cubicBezTo>
                    <a:pt x="1700" y="238"/>
                    <a:pt x="1685" y="240"/>
                    <a:pt x="1672" y="246"/>
                  </a:cubicBezTo>
                  <a:cubicBezTo>
                    <a:pt x="1645" y="259"/>
                    <a:pt x="1619" y="271"/>
                    <a:pt x="1593" y="285"/>
                  </a:cubicBezTo>
                  <a:cubicBezTo>
                    <a:pt x="1586" y="289"/>
                    <a:pt x="1581" y="298"/>
                    <a:pt x="1578" y="307"/>
                  </a:cubicBezTo>
                  <a:cubicBezTo>
                    <a:pt x="1573" y="323"/>
                    <a:pt x="1561" y="327"/>
                    <a:pt x="1547" y="326"/>
                  </a:cubicBezTo>
                  <a:cubicBezTo>
                    <a:pt x="1532" y="326"/>
                    <a:pt x="1517" y="322"/>
                    <a:pt x="1503" y="320"/>
                  </a:cubicBezTo>
                  <a:cubicBezTo>
                    <a:pt x="1499" y="319"/>
                    <a:pt x="1495" y="317"/>
                    <a:pt x="1494" y="314"/>
                  </a:cubicBezTo>
                  <a:cubicBezTo>
                    <a:pt x="1487" y="294"/>
                    <a:pt x="1478" y="275"/>
                    <a:pt x="1473" y="255"/>
                  </a:cubicBezTo>
                  <a:cubicBezTo>
                    <a:pt x="1468" y="234"/>
                    <a:pt x="1476" y="217"/>
                    <a:pt x="1497" y="207"/>
                  </a:cubicBezTo>
                  <a:cubicBezTo>
                    <a:pt x="1500" y="205"/>
                    <a:pt x="1503" y="202"/>
                    <a:pt x="1509" y="197"/>
                  </a:cubicBezTo>
                  <a:cubicBezTo>
                    <a:pt x="1500" y="194"/>
                    <a:pt x="1494" y="192"/>
                    <a:pt x="1489" y="190"/>
                  </a:cubicBezTo>
                  <a:cubicBezTo>
                    <a:pt x="1488" y="188"/>
                    <a:pt x="1488" y="186"/>
                    <a:pt x="1488" y="184"/>
                  </a:cubicBezTo>
                  <a:cubicBezTo>
                    <a:pt x="1501" y="180"/>
                    <a:pt x="1514" y="176"/>
                    <a:pt x="1529" y="172"/>
                  </a:cubicBezTo>
                  <a:cubicBezTo>
                    <a:pt x="1519" y="166"/>
                    <a:pt x="1511" y="161"/>
                    <a:pt x="1502" y="156"/>
                  </a:cubicBezTo>
                  <a:cubicBezTo>
                    <a:pt x="1518" y="111"/>
                    <a:pt x="1509" y="100"/>
                    <a:pt x="1458" y="101"/>
                  </a:cubicBezTo>
                  <a:cubicBezTo>
                    <a:pt x="1447" y="102"/>
                    <a:pt x="1437" y="102"/>
                    <a:pt x="1426" y="100"/>
                  </a:cubicBezTo>
                  <a:cubicBezTo>
                    <a:pt x="1401" y="95"/>
                    <a:pt x="1397" y="89"/>
                    <a:pt x="1402" y="60"/>
                  </a:cubicBezTo>
                  <a:cubicBezTo>
                    <a:pt x="1349" y="81"/>
                    <a:pt x="1297" y="96"/>
                    <a:pt x="1240" y="89"/>
                  </a:cubicBezTo>
                  <a:cubicBezTo>
                    <a:pt x="1240" y="90"/>
                    <a:pt x="1240" y="92"/>
                    <a:pt x="1240" y="94"/>
                  </a:cubicBezTo>
                  <a:cubicBezTo>
                    <a:pt x="1249" y="94"/>
                    <a:pt x="1259" y="93"/>
                    <a:pt x="1268" y="95"/>
                  </a:cubicBezTo>
                  <a:cubicBezTo>
                    <a:pt x="1277" y="96"/>
                    <a:pt x="1286" y="100"/>
                    <a:pt x="1300" y="104"/>
                  </a:cubicBezTo>
                  <a:cubicBezTo>
                    <a:pt x="1289" y="112"/>
                    <a:pt x="1284" y="116"/>
                    <a:pt x="1277" y="120"/>
                  </a:cubicBezTo>
                  <a:cubicBezTo>
                    <a:pt x="1298" y="131"/>
                    <a:pt x="1320" y="141"/>
                    <a:pt x="1341" y="153"/>
                  </a:cubicBezTo>
                  <a:cubicBezTo>
                    <a:pt x="1348" y="158"/>
                    <a:pt x="1359" y="167"/>
                    <a:pt x="1358" y="173"/>
                  </a:cubicBezTo>
                  <a:cubicBezTo>
                    <a:pt x="1356" y="196"/>
                    <a:pt x="1369" y="204"/>
                    <a:pt x="1387" y="210"/>
                  </a:cubicBezTo>
                  <a:cubicBezTo>
                    <a:pt x="1393" y="211"/>
                    <a:pt x="1399" y="215"/>
                    <a:pt x="1405" y="218"/>
                  </a:cubicBezTo>
                  <a:cubicBezTo>
                    <a:pt x="1384" y="248"/>
                    <a:pt x="1366" y="255"/>
                    <a:pt x="1336" y="242"/>
                  </a:cubicBezTo>
                  <a:cubicBezTo>
                    <a:pt x="1346" y="261"/>
                    <a:pt x="1348" y="276"/>
                    <a:pt x="1326" y="286"/>
                  </a:cubicBezTo>
                  <a:cubicBezTo>
                    <a:pt x="1277" y="307"/>
                    <a:pt x="1269" y="308"/>
                    <a:pt x="1247" y="282"/>
                  </a:cubicBezTo>
                  <a:cubicBezTo>
                    <a:pt x="1235" y="268"/>
                    <a:pt x="1222" y="258"/>
                    <a:pt x="1202" y="260"/>
                  </a:cubicBezTo>
                  <a:cubicBezTo>
                    <a:pt x="1197" y="261"/>
                    <a:pt x="1191" y="258"/>
                    <a:pt x="1185" y="256"/>
                  </a:cubicBezTo>
                  <a:cubicBezTo>
                    <a:pt x="1185" y="254"/>
                    <a:pt x="1184" y="251"/>
                    <a:pt x="1183" y="249"/>
                  </a:cubicBezTo>
                  <a:cubicBezTo>
                    <a:pt x="1197" y="242"/>
                    <a:pt x="1211" y="236"/>
                    <a:pt x="1225" y="230"/>
                  </a:cubicBezTo>
                  <a:cubicBezTo>
                    <a:pt x="1235" y="226"/>
                    <a:pt x="1247" y="225"/>
                    <a:pt x="1257" y="221"/>
                  </a:cubicBezTo>
                  <a:cubicBezTo>
                    <a:pt x="1274" y="213"/>
                    <a:pt x="1276" y="199"/>
                    <a:pt x="1259" y="192"/>
                  </a:cubicBezTo>
                  <a:cubicBezTo>
                    <a:pt x="1237" y="182"/>
                    <a:pt x="1212" y="178"/>
                    <a:pt x="1189" y="171"/>
                  </a:cubicBezTo>
                  <a:cubicBezTo>
                    <a:pt x="1188" y="174"/>
                    <a:pt x="1187" y="176"/>
                    <a:pt x="1186" y="179"/>
                  </a:cubicBezTo>
                  <a:cubicBezTo>
                    <a:pt x="1189" y="183"/>
                    <a:pt x="1193" y="188"/>
                    <a:pt x="1196" y="192"/>
                  </a:cubicBezTo>
                  <a:cubicBezTo>
                    <a:pt x="1185" y="222"/>
                    <a:pt x="1163" y="237"/>
                    <a:pt x="1126" y="239"/>
                  </a:cubicBezTo>
                  <a:cubicBezTo>
                    <a:pt x="1136" y="243"/>
                    <a:pt x="1141" y="244"/>
                    <a:pt x="1145" y="248"/>
                  </a:cubicBezTo>
                  <a:cubicBezTo>
                    <a:pt x="1149" y="252"/>
                    <a:pt x="1154" y="257"/>
                    <a:pt x="1155" y="263"/>
                  </a:cubicBezTo>
                  <a:cubicBezTo>
                    <a:pt x="1155" y="265"/>
                    <a:pt x="1147" y="270"/>
                    <a:pt x="1142" y="272"/>
                  </a:cubicBezTo>
                  <a:cubicBezTo>
                    <a:pt x="1129" y="277"/>
                    <a:pt x="1116" y="281"/>
                    <a:pt x="1102" y="283"/>
                  </a:cubicBezTo>
                  <a:cubicBezTo>
                    <a:pt x="1094" y="284"/>
                    <a:pt x="1086" y="278"/>
                    <a:pt x="1076" y="275"/>
                  </a:cubicBezTo>
                  <a:cubicBezTo>
                    <a:pt x="1082" y="266"/>
                    <a:pt x="1088" y="258"/>
                    <a:pt x="1093" y="251"/>
                  </a:cubicBezTo>
                  <a:cubicBezTo>
                    <a:pt x="1092" y="250"/>
                    <a:pt x="1091" y="249"/>
                    <a:pt x="1091" y="249"/>
                  </a:cubicBezTo>
                  <a:cubicBezTo>
                    <a:pt x="1047" y="272"/>
                    <a:pt x="1002" y="293"/>
                    <a:pt x="960" y="319"/>
                  </a:cubicBezTo>
                  <a:cubicBezTo>
                    <a:pt x="949" y="326"/>
                    <a:pt x="947" y="347"/>
                    <a:pt x="939" y="365"/>
                  </a:cubicBezTo>
                  <a:cubicBezTo>
                    <a:pt x="971" y="377"/>
                    <a:pt x="998" y="388"/>
                    <a:pt x="1026" y="397"/>
                  </a:cubicBezTo>
                  <a:cubicBezTo>
                    <a:pt x="1040" y="402"/>
                    <a:pt x="1048" y="407"/>
                    <a:pt x="1039" y="423"/>
                  </a:cubicBezTo>
                  <a:cubicBezTo>
                    <a:pt x="1035" y="432"/>
                    <a:pt x="1032" y="442"/>
                    <a:pt x="1029" y="451"/>
                  </a:cubicBezTo>
                  <a:cubicBezTo>
                    <a:pt x="1031" y="453"/>
                    <a:pt x="1033" y="455"/>
                    <a:pt x="1035" y="457"/>
                  </a:cubicBezTo>
                  <a:cubicBezTo>
                    <a:pt x="1041" y="451"/>
                    <a:pt x="1049" y="447"/>
                    <a:pt x="1051" y="441"/>
                  </a:cubicBezTo>
                  <a:cubicBezTo>
                    <a:pt x="1058" y="415"/>
                    <a:pt x="1074" y="401"/>
                    <a:pt x="1098" y="391"/>
                  </a:cubicBezTo>
                  <a:cubicBezTo>
                    <a:pt x="1107" y="388"/>
                    <a:pt x="1112" y="374"/>
                    <a:pt x="1117" y="364"/>
                  </a:cubicBezTo>
                  <a:cubicBezTo>
                    <a:pt x="1123" y="352"/>
                    <a:pt x="1125" y="338"/>
                    <a:pt x="1132" y="327"/>
                  </a:cubicBezTo>
                  <a:cubicBezTo>
                    <a:pt x="1141" y="313"/>
                    <a:pt x="1153" y="302"/>
                    <a:pt x="1164" y="290"/>
                  </a:cubicBezTo>
                  <a:cubicBezTo>
                    <a:pt x="1175" y="278"/>
                    <a:pt x="1225" y="280"/>
                    <a:pt x="1232" y="293"/>
                  </a:cubicBezTo>
                  <a:cubicBezTo>
                    <a:pt x="1239" y="305"/>
                    <a:pt x="1262" y="310"/>
                    <a:pt x="1251" y="331"/>
                  </a:cubicBezTo>
                  <a:cubicBezTo>
                    <a:pt x="1260" y="332"/>
                    <a:pt x="1270" y="338"/>
                    <a:pt x="1276" y="335"/>
                  </a:cubicBezTo>
                  <a:cubicBezTo>
                    <a:pt x="1311" y="320"/>
                    <a:pt x="1327" y="330"/>
                    <a:pt x="1322" y="369"/>
                  </a:cubicBezTo>
                  <a:cubicBezTo>
                    <a:pt x="1319" y="391"/>
                    <a:pt x="1326" y="399"/>
                    <a:pt x="1344" y="408"/>
                  </a:cubicBezTo>
                  <a:cubicBezTo>
                    <a:pt x="1365" y="418"/>
                    <a:pt x="1367" y="431"/>
                    <a:pt x="1356" y="457"/>
                  </a:cubicBezTo>
                  <a:cubicBezTo>
                    <a:pt x="1349" y="473"/>
                    <a:pt x="1339" y="488"/>
                    <a:pt x="1363" y="500"/>
                  </a:cubicBezTo>
                  <a:cubicBezTo>
                    <a:pt x="1369" y="503"/>
                    <a:pt x="1371" y="526"/>
                    <a:pt x="1368" y="528"/>
                  </a:cubicBezTo>
                  <a:cubicBezTo>
                    <a:pt x="1356" y="536"/>
                    <a:pt x="1339" y="543"/>
                    <a:pt x="1327" y="540"/>
                  </a:cubicBezTo>
                  <a:cubicBezTo>
                    <a:pt x="1312" y="536"/>
                    <a:pt x="1300" y="522"/>
                    <a:pt x="1281" y="527"/>
                  </a:cubicBezTo>
                  <a:cubicBezTo>
                    <a:pt x="1281" y="527"/>
                    <a:pt x="1275" y="517"/>
                    <a:pt x="1276" y="515"/>
                  </a:cubicBezTo>
                  <a:cubicBezTo>
                    <a:pt x="1282" y="508"/>
                    <a:pt x="1289" y="502"/>
                    <a:pt x="1295" y="495"/>
                  </a:cubicBezTo>
                  <a:cubicBezTo>
                    <a:pt x="1301" y="489"/>
                    <a:pt x="1306" y="481"/>
                    <a:pt x="1312" y="474"/>
                  </a:cubicBezTo>
                  <a:cubicBezTo>
                    <a:pt x="1264" y="481"/>
                    <a:pt x="1218" y="489"/>
                    <a:pt x="1171" y="496"/>
                  </a:cubicBezTo>
                  <a:cubicBezTo>
                    <a:pt x="1172" y="505"/>
                    <a:pt x="1172" y="505"/>
                    <a:pt x="1172" y="505"/>
                  </a:cubicBezTo>
                  <a:cubicBezTo>
                    <a:pt x="1179" y="503"/>
                    <a:pt x="1186" y="500"/>
                    <a:pt x="1193" y="501"/>
                  </a:cubicBezTo>
                  <a:cubicBezTo>
                    <a:pt x="1201" y="501"/>
                    <a:pt x="1209" y="503"/>
                    <a:pt x="1216" y="507"/>
                  </a:cubicBezTo>
                  <a:cubicBezTo>
                    <a:pt x="1217" y="508"/>
                    <a:pt x="1214" y="519"/>
                    <a:pt x="1212" y="524"/>
                  </a:cubicBezTo>
                  <a:cubicBezTo>
                    <a:pt x="1204" y="539"/>
                    <a:pt x="1208" y="547"/>
                    <a:pt x="1225" y="547"/>
                  </a:cubicBezTo>
                  <a:cubicBezTo>
                    <a:pt x="1234" y="547"/>
                    <a:pt x="1243" y="545"/>
                    <a:pt x="1252" y="544"/>
                  </a:cubicBezTo>
                  <a:cubicBezTo>
                    <a:pt x="1258" y="544"/>
                    <a:pt x="1263" y="546"/>
                    <a:pt x="1269" y="547"/>
                  </a:cubicBezTo>
                  <a:cubicBezTo>
                    <a:pt x="1269" y="550"/>
                    <a:pt x="1269" y="552"/>
                    <a:pt x="1270" y="555"/>
                  </a:cubicBezTo>
                  <a:cubicBezTo>
                    <a:pt x="1233" y="568"/>
                    <a:pt x="1197" y="582"/>
                    <a:pt x="1160" y="595"/>
                  </a:cubicBezTo>
                  <a:cubicBezTo>
                    <a:pt x="1159" y="592"/>
                    <a:pt x="1157" y="589"/>
                    <a:pt x="1156" y="587"/>
                  </a:cubicBezTo>
                  <a:cubicBezTo>
                    <a:pt x="1163" y="581"/>
                    <a:pt x="1171" y="575"/>
                    <a:pt x="1179" y="569"/>
                  </a:cubicBezTo>
                  <a:cubicBezTo>
                    <a:pt x="1178" y="568"/>
                    <a:pt x="1178" y="567"/>
                    <a:pt x="1177" y="566"/>
                  </a:cubicBezTo>
                  <a:cubicBezTo>
                    <a:pt x="1173" y="566"/>
                    <a:pt x="1168" y="566"/>
                    <a:pt x="1165" y="568"/>
                  </a:cubicBezTo>
                  <a:cubicBezTo>
                    <a:pt x="1138" y="586"/>
                    <a:pt x="1112" y="605"/>
                    <a:pt x="1086" y="623"/>
                  </a:cubicBezTo>
                  <a:cubicBezTo>
                    <a:pt x="1071" y="633"/>
                    <a:pt x="1057" y="644"/>
                    <a:pt x="1041" y="653"/>
                  </a:cubicBezTo>
                  <a:cubicBezTo>
                    <a:pt x="1016" y="668"/>
                    <a:pt x="997" y="687"/>
                    <a:pt x="991" y="718"/>
                  </a:cubicBezTo>
                  <a:cubicBezTo>
                    <a:pt x="989" y="732"/>
                    <a:pt x="975" y="745"/>
                    <a:pt x="963" y="754"/>
                  </a:cubicBezTo>
                  <a:cubicBezTo>
                    <a:pt x="947" y="766"/>
                    <a:pt x="928" y="776"/>
                    <a:pt x="909" y="786"/>
                  </a:cubicBezTo>
                  <a:cubicBezTo>
                    <a:pt x="894" y="794"/>
                    <a:pt x="889" y="806"/>
                    <a:pt x="889" y="823"/>
                  </a:cubicBezTo>
                  <a:cubicBezTo>
                    <a:pt x="889" y="844"/>
                    <a:pt x="892" y="865"/>
                    <a:pt x="888" y="885"/>
                  </a:cubicBezTo>
                  <a:cubicBezTo>
                    <a:pt x="886" y="896"/>
                    <a:pt x="873" y="905"/>
                    <a:pt x="865" y="915"/>
                  </a:cubicBezTo>
                  <a:cubicBezTo>
                    <a:pt x="860" y="905"/>
                    <a:pt x="853" y="896"/>
                    <a:pt x="848" y="886"/>
                  </a:cubicBezTo>
                  <a:cubicBezTo>
                    <a:pt x="846" y="881"/>
                    <a:pt x="845" y="874"/>
                    <a:pt x="844" y="869"/>
                  </a:cubicBezTo>
                  <a:cubicBezTo>
                    <a:pt x="833" y="832"/>
                    <a:pt x="820" y="823"/>
                    <a:pt x="782" y="825"/>
                  </a:cubicBezTo>
                  <a:cubicBezTo>
                    <a:pt x="777" y="825"/>
                    <a:pt x="771" y="827"/>
                    <a:pt x="770" y="829"/>
                  </a:cubicBezTo>
                  <a:cubicBezTo>
                    <a:pt x="759" y="851"/>
                    <a:pt x="742" y="845"/>
                    <a:pt x="725" y="841"/>
                  </a:cubicBezTo>
                  <a:cubicBezTo>
                    <a:pt x="693" y="833"/>
                    <a:pt x="652" y="855"/>
                    <a:pt x="640" y="887"/>
                  </a:cubicBezTo>
                  <a:cubicBezTo>
                    <a:pt x="635" y="901"/>
                    <a:pt x="627" y="914"/>
                    <a:pt x="624" y="928"/>
                  </a:cubicBezTo>
                  <a:cubicBezTo>
                    <a:pt x="620" y="945"/>
                    <a:pt x="618" y="963"/>
                    <a:pt x="618" y="981"/>
                  </a:cubicBezTo>
                  <a:cubicBezTo>
                    <a:pt x="618" y="1001"/>
                    <a:pt x="632" y="1011"/>
                    <a:pt x="651" y="1015"/>
                  </a:cubicBezTo>
                  <a:cubicBezTo>
                    <a:pt x="670" y="1019"/>
                    <a:pt x="687" y="1014"/>
                    <a:pt x="698" y="998"/>
                  </a:cubicBezTo>
                  <a:cubicBezTo>
                    <a:pt x="722" y="966"/>
                    <a:pt x="737" y="960"/>
                    <a:pt x="780" y="969"/>
                  </a:cubicBezTo>
                  <a:cubicBezTo>
                    <a:pt x="764" y="1000"/>
                    <a:pt x="749" y="1029"/>
                    <a:pt x="733" y="1062"/>
                  </a:cubicBezTo>
                  <a:cubicBezTo>
                    <a:pt x="747" y="1063"/>
                    <a:pt x="760" y="1063"/>
                    <a:pt x="773" y="1066"/>
                  </a:cubicBezTo>
                  <a:cubicBezTo>
                    <a:pt x="808" y="1073"/>
                    <a:pt x="817" y="1093"/>
                    <a:pt x="806" y="1126"/>
                  </a:cubicBezTo>
                  <a:cubicBezTo>
                    <a:pt x="803" y="1138"/>
                    <a:pt x="806" y="1155"/>
                    <a:pt x="812" y="1165"/>
                  </a:cubicBezTo>
                  <a:cubicBezTo>
                    <a:pt x="817" y="1172"/>
                    <a:pt x="834" y="1176"/>
                    <a:pt x="844" y="1173"/>
                  </a:cubicBezTo>
                  <a:cubicBezTo>
                    <a:pt x="862" y="1168"/>
                    <a:pt x="877" y="1166"/>
                    <a:pt x="890" y="1181"/>
                  </a:cubicBezTo>
                  <a:cubicBezTo>
                    <a:pt x="892" y="1180"/>
                    <a:pt x="894" y="1179"/>
                    <a:pt x="895" y="1179"/>
                  </a:cubicBezTo>
                  <a:cubicBezTo>
                    <a:pt x="902" y="1139"/>
                    <a:pt x="941" y="1139"/>
                    <a:pt x="966" y="1122"/>
                  </a:cubicBezTo>
                  <a:cubicBezTo>
                    <a:pt x="981" y="1113"/>
                    <a:pt x="992" y="1121"/>
                    <a:pt x="989" y="1141"/>
                  </a:cubicBezTo>
                  <a:cubicBezTo>
                    <a:pt x="1012" y="1143"/>
                    <a:pt x="1038" y="1140"/>
                    <a:pt x="1057" y="1149"/>
                  </a:cubicBezTo>
                  <a:cubicBezTo>
                    <a:pt x="1074" y="1157"/>
                    <a:pt x="1085" y="1152"/>
                    <a:pt x="1099" y="1151"/>
                  </a:cubicBezTo>
                  <a:cubicBezTo>
                    <a:pt x="1110" y="1150"/>
                    <a:pt x="1123" y="1156"/>
                    <a:pt x="1131" y="1163"/>
                  </a:cubicBezTo>
                  <a:cubicBezTo>
                    <a:pt x="1163" y="1193"/>
                    <a:pt x="1192" y="1224"/>
                    <a:pt x="1235" y="1241"/>
                  </a:cubicBezTo>
                  <a:cubicBezTo>
                    <a:pt x="1251" y="1248"/>
                    <a:pt x="1262" y="1269"/>
                    <a:pt x="1274" y="1284"/>
                  </a:cubicBezTo>
                  <a:cubicBezTo>
                    <a:pt x="1289" y="1305"/>
                    <a:pt x="1303" y="1326"/>
                    <a:pt x="1319" y="1348"/>
                  </a:cubicBezTo>
                  <a:cubicBezTo>
                    <a:pt x="1345" y="1345"/>
                    <a:pt x="1372" y="1344"/>
                    <a:pt x="1389" y="1373"/>
                  </a:cubicBezTo>
                  <a:cubicBezTo>
                    <a:pt x="1424" y="1370"/>
                    <a:pt x="1455" y="1374"/>
                    <a:pt x="1478" y="1406"/>
                  </a:cubicBezTo>
                  <a:cubicBezTo>
                    <a:pt x="1484" y="1415"/>
                    <a:pt x="1498" y="1420"/>
                    <a:pt x="1510" y="1422"/>
                  </a:cubicBezTo>
                  <a:cubicBezTo>
                    <a:pt x="1527" y="1425"/>
                    <a:pt x="1535" y="1435"/>
                    <a:pt x="1531" y="1450"/>
                  </a:cubicBezTo>
                  <a:cubicBezTo>
                    <a:pt x="1524" y="1474"/>
                    <a:pt x="1514" y="1497"/>
                    <a:pt x="1504" y="1520"/>
                  </a:cubicBezTo>
                  <a:cubicBezTo>
                    <a:pt x="1498" y="1533"/>
                    <a:pt x="1486" y="1543"/>
                    <a:pt x="1481" y="1556"/>
                  </a:cubicBezTo>
                  <a:cubicBezTo>
                    <a:pt x="1476" y="1572"/>
                    <a:pt x="1471" y="1591"/>
                    <a:pt x="1473" y="1607"/>
                  </a:cubicBezTo>
                  <a:cubicBezTo>
                    <a:pt x="1477" y="1637"/>
                    <a:pt x="1477" y="1666"/>
                    <a:pt x="1460" y="1691"/>
                  </a:cubicBezTo>
                  <a:cubicBezTo>
                    <a:pt x="1450" y="1705"/>
                    <a:pt x="1434" y="1719"/>
                    <a:pt x="1418" y="1725"/>
                  </a:cubicBezTo>
                  <a:cubicBezTo>
                    <a:pt x="1375" y="1739"/>
                    <a:pt x="1359" y="1759"/>
                    <a:pt x="1353" y="1804"/>
                  </a:cubicBezTo>
                  <a:cubicBezTo>
                    <a:pt x="1351" y="1825"/>
                    <a:pt x="1339" y="1845"/>
                    <a:pt x="1331" y="1865"/>
                  </a:cubicBezTo>
                  <a:cubicBezTo>
                    <a:pt x="1330" y="1868"/>
                    <a:pt x="1326" y="1870"/>
                    <a:pt x="1324" y="1873"/>
                  </a:cubicBezTo>
                  <a:cubicBezTo>
                    <a:pt x="1305" y="1906"/>
                    <a:pt x="1285" y="1937"/>
                    <a:pt x="1236" y="1922"/>
                  </a:cubicBezTo>
                  <a:cubicBezTo>
                    <a:pt x="1234" y="1926"/>
                    <a:pt x="1232" y="1931"/>
                    <a:pt x="1230" y="1935"/>
                  </a:cubicBezTo>
                  <a:cubicBezTo>
                    <a:pt x="1236" y="1938"/>
                    <a:pt x="1244" y="1939"/>
                    <a:pt x="1250" y="1943"/>
                  </a:cubicBezTo>
                  <a:cubicBezTo>
                    <a:pt x="1269" y="1957"/>
                    <a:pt x="1269" y="1965"/>
                    <a:pt x="1251" y="1980"/>
                  </a:cubicBezTo>
                  <a:cubicBezTo>
                    <a:pt x="1244" y="1985"/>
                    <a:pt x="1237" y="1989"/>
                    <a:pt x="1230" y="1992"/>
                  </a:cubicBezTo>
                  <a:cubicBezTo>
                    <a:pt x="1220" y="1997"/>
                    <a:pt x="1213" y="2001"/>
                    <a:pt x="1208" y="2013"/>
                  </a:cubicBezTo>
                  <a:cubicBezTo>
                    <a:pt x="1202" y="2026"/>
                    <a:pt x="1182" y="2031"/>
                    <a:pt x="1167" y="2041"/>
                  </a:cubicBezTo>
                  <a:cubicBezTo>
                    <a:pt x="1169" y="2042"/>
                    <a:pt x="1173" y="2047"/>
                    <a:pt x="1177" y="2052"/>
                  </a:cubicBezTo>
                  <a:cubicBezTo>
                    <a:pt x="1186" y="2067"/>
                    <a:pt x="1189" y="2082"/>
                    <a:pt x="1176" y="2097"/>
                  </a:cubicBezTo>
                  <a:cubicBezTo>
                    <a:pt x="1159" y="2115"/>
                    <a:pt x="1160" y="2118"/>
                    <a:pt x="1184" y="2129"/>
                  </a:cubicBezTo>
                  <a:cubicBezTo>
                    <a:pt x="1193" y="2133"/>
                    <a:pt x="1200" y="2138"/>
                    <a:pt x="1193" y="2151"/>
                  </a:cubicBezTo>
                  <a:cubicBezTo>
                    <a:pt x="1173" y="2191"/>
                    <a:pt x="1182" y="2211"/>
                    <a:pt x="1217" y="2237"/>
                  </a:cubicBezTo>
                  <a:cubicBezTo>
                    <a:pt x="1231" y="2248"/>
                    <a:pt x="1249" y="2254"/>
                    <a:pt x="1267" y="2262"/>
                  </a:cubicBezTo>
                  <a:cubicBezTo>
                    <a:pt x="1247" y="2284"/>
                    <a:pt x="1223" y="2281"/>
                    <a:pt x="1201" y="2274"/>
                  </a:cubicBezTo>
                  <a:cubicBezTo>
                    <a:pt x="1152" y="2261"/>
                    <a:pt x="1111" y="2232"/>
                    <a:pt x="1083" y="2191"/>
                  </a:cubicBezTo>
                  <a:cubicBezTo>
                    <a:pt x="1065" y="2166"/>
                    <a:pt x="1053" y="2134"/>
                    <a:pt x="1062" y="2099"/>
                  </a:cubicBezTo>
                  <a:cubicBezTo>
                    <a:pt x="1065" y="2090"/>
                    <a:pt x="1063" y="2079"/>
                    <a:pt x="1063" y="2064"/>
                  </a:cubicBezTo>
                  <a:cubicBezTo>
                    <a:pt x="1050" y="2084"/>
                    <a:pt x="1041" y="2081"/>
                    <a:pt x="1035" y="2066"/>
                  </a:cubicBezTo>
                  <a:cubicBezTo>
                    <a:pt x="1032" y="2059"/>
                    <a:pt x="1031" y="2051"/>
                    <a:pt x="1030" y="2043"/>
                  </a:cubicBezTo>
                  <a:cubicBezTo>
                    <a:pt x="1026" y="2021"/>
                    <a:pt x="1023" y="2000"/>
                    <a:pt x="1019" y="1979"/>
                  </a:cubicBezTo>
                  <a:cubicBezTo>
                    <a:pt x="1019" y="1976"/>
                    <a:pt x="1016" y="1973"/>
                    <a:pt x="1016" y="1970"/>
                  </a:cubicBezTo>
                  <a:cubicBezTo>
                    <a:pt x="1017" y="1926"/>
                    <a:pt x="1019" y="1882"/>
                    <a:pt x="1018" y="1838"/>
                  </a:cubicBezTo>
                  <a:cubicBezTo>
                    <a:pt x="1016" y="1789"/>
                    <a:pt x="1014" y="1739"/>
                    <a:pt x="1005" y="1691"/>
                  </a:cubicBezTo>
                  <a:cubicBezTo>
                    <a:pt x="1001" y="1671"/>
                    <a:pt x="981" y="1651"/>
                    <a:pt x="963" y="1637"/>
                  </a:cubicBezTo>
                  <a:cubicBezTo>
                    <a:pt x="922" y="1605"/>
                    <a:pt x="890" y="1568"/>
                    <a:pt x="871" y="1520"/>
                  </a:cubicBezTo>
                  <a:cubicBezTo>
                    <a:pt x="868" y="1511"/>
                    <a:pt x="864" y="1501"/>
                    <a:pt x="857" y="1494"/>
                  </a:cubicBezTo>
                  <a:cubicBezTo>
                    <a:pt x="822" y="1456"/>
                    <a:pt x="818" y="1409"/>
                    <a:pt x="822" y="1362"/>
                  </a:cubicBezTo>
                  <a:cubicBezTo>
                    <a:pt x="824" y="1346"/>
                    <a:pt x="837" y="1330"/>
                    <a:pt x="847" y="1316"/>
                  </a:cubicBezTo>
                  <a:cubicBezTo>
                    <a:pt x="885" y="1264"/>
                    <a:pt x="886" y="1254"/>
                    <a:pt x="853" y="1198"/>
                  </a:cubicBezTo>
                  <a:cubicBezTo>
                    <a:pt x="839" y="1220"/>
                    <a:pt x="829" y="1222"/>
                    <a:pt x="808" y="1205"/>
                  </a:cubicBezTo>
                  <a:cubicBezTo>
                    <a:pt x="796" y="1196"/>
                    <a:pt x="785" y="1186"/>
                    <a:pt x="772" y="1179"/>
                  </a:cubicBezTo>
                  <a:cubicBezTo>
                    <a:pt x="749" y="1165"/>
                    <a:pt x="749" y="1165"/>
                    <a:pt x="767" y="1144"/>
                  </a:cubicBezTo>
                  <a:cubicBezTo>
                    <a:pt x="749" y="1134"/>
                    <a:pt x="731" y="1125"/>
                    <a:pt x="714" y="1115"/>
                  </a:cubicBezTo>
                  <a:cubicBezTo>
                    <a:pt x="702" y="1108"/>
                    <a:pt x="688" y="1102"/>
                    <a:pt x="677" y="1093"/>
                  </a:cubicBezTo>
                  <a:cubicBezTo>
                    <a:pt x="657" y="1076"/>
                    <a:pt x="635" y="1071"/>
                    <a:pt x="608" y="1069"/>
                  </a:cubicBezTo>
                  <a:cubicBezTo>
                    <a:pt x="562" y="1065"/>
                    <a:pt x="521" y="1043"/>
                    <a:pt x="491" y="1005"/>
                  </a:cubicBezTo>
                  <a:cubicBezTo>
                    <a:pt x="486" y="999"/>
                    <a:pt x="486" y="990"/>
                    <a:pt x="483" y="983"/>
                  </a:cubicBezTo>
                  <a:cubicBezTo>
                    <a:pt x="476" y="963"/>
                    <a:pt x="472" y="942"/>
                    <a:pt x="461" y="925"/>
                  </a:cubicBezTo>
                  <a:cubicBezTo>
                    <a:pt x="444" y="899"/>
                    <a:pt x="429" y="874"/>
                    <a:pt x="428" y="841"/>
                  </a:cubicBezTo>
                  <a:cubicBezTo>
                    <a:pt x="428" y="831"/>
                    <a:pt x="421" y="821"/>
                    <a:pt x="415" y="812"/>
                  </a:cubicBezTo>
                  <a:cubicBezTo>
                    <a:pt x="404" y="835"/>
                    <a:pt x="417" y="855"/>
                    <a:pt x="423" y="876"/>
                  </a:cubicBezTo>
                  <a:cubicBezTo>
                    <a:pt x="430" y="898"/>
                    <a:pt x="435" y="920"/>
                    <a:pt x="442" y="943"/>
                  </a:cubicBezTo>
                  <a:cubicBezTo>
                    <a:pt x="425" y="949"/>
                    <a:pt x="415" y="942"/>
                    <a:pt x="408" y="929"/>
                  </a:cubicBezTo>
                  <a:cubicBezTo>
                    <a:pt x="398" y="910"/>
                    <a:pt x="388" y="892"/>
                    <a:pt x="379" y="873"/>
                  </a:cubicBezTo>
                  <a:cubicBezTo>
                    <a:pt x="376" y="868"/>
                    <a:pt x="376" y="862"/>
                    <a:pt x="377" y="857"/>
                  </a:cubicBezTo>
                  <a:cubicBezTo>
                    <a:pt x="389" y="819"/>
                    <a:pt x="371" y="786"/>
                    <a:pt x="347" y="764"/>
                  </a:cubicBezTo>
                  <a:cubicBezTo>
                    <a:pt x="313" y="735"/>
                    <a:pt x="310" y="703"/>
                    <a:pt x="323" y="668"/>
                  </a:cubicBezTo>
                  <a:cubicBezTo>
                    <a:pt x="332" y="642"/>
                    <a:pt x="352" y="619"/>
                    <a:pt x="367" y="595"/>
                  </a:cubicBezTo>
                  <a:cubicBezTo>
                    <a:pt x="376" y="581"/>
                    <a:pt x="387" y="567"/>
                    <a:pt x="392" y="551"/>
                  </a:cubicBezTo>
                  <a:cubicBezTo>
                    <a:pt x="399" y="530"/>
                    <a:pt x="407" y="514"/>
                    <a:pt x="436" y="514"/>
                  </a:cubicBezTo>
                  <a:cubicBezTo>
                    <a:pt x="430" y="506"/>
                    <a:pt x="428" y="500"/>
                    <a:pt x="423" y="498"/>
                  </a:cubicBezTo>
                  <a:cubicBezTo>
                    <a:pt x="399" y="492"/>
                    <a:pt x="401" y="477"/>
                    <a:pt x="407" y="458"/>
                  </a:cubicBezTo>
                  <a:cubicBezTo>
                    <a:pt x="415" y="429"/>
                    <a:pt x="407" y="402"/>
                    <a:pt x="396" y="375"/>
                  </a:cubicBezTo>
                  <a:cubicBezTo>
                    <a:pt x="387" y="353"/>
                    <a:pt x="381" y="331"/>
                    <a:pt x="353" y="323"/>
                  </a:cubicBezTo>
                  <a:cubicBezTo>
                    <a:pt x="314" y="314"/>
                    <a:pt x="276" y="308"/>
                    <a:pt x="241" y="329"/>
                  </a:cubicBezTo>
                  <a:cubicBezTo>
                    <a:pt x="173" y="371"/>
                    <a:pt x="97" y="393"/>
                    <a:pt x="21" y="417"/>
                  </a:cubicBezTo>
                  <a:cubicBezTo>
                    <a:pt x="15" y="419"/>
                    <a:pt x="7" y="418"/>
                    <a:pt x="0" y="417"/>
                  </a:cubicBezTo>
                  <a:cubicBezTo>
                    <a:pt x="35" y="385"/>
                    <a:pt x="88" y="389"/>
                    <a:pt x="119" y="357"/>
                  </a:cubicBezTo>
                  <a:cubicBezTo>
                    <a:pt x="111" y="339"/>
                    <a:pt x="104" y="324"/>
                    <a:pt x="97" y="309"/>
                  </a:cubicBezTo>
                  <a:cubicBezTo>
                    <a:pt x="133" y="282"/>
                    <a:pt x="173" y="274"/>
                    <a:pt x="214" y="269"/>
                  </a:cubicBezTo>
                  <a:cubicBezTo>
                    <a:pt x="214" y="267"/>
                    <a:pt x="214" y="265"/>
                    <a:pt x="214" y="263"/>
                  </a:cubicBezTo>
                  <a:cubicBezTo>
                    <a:pt x="200" y="262"/>
                    <a:pt x="186" y="261"/>
                    <a:pt x="171" y="259"/>
                  </a:cubicBezTo>
                  <a:cubicBezTo>
                    <a:pt x="171" y="235"/>
                    <a:pt x="188" y="230"/>
                    <a:pt x="205" y="229"/>
                  </a:cubicBezTo>
                  <a:cubicBezTo>
                    <a:pt x="222" y="228"/>
                    <a:pt x="239" y="229"/>
                    <a:pt x="260" y="229"/>
                  </a:cubicBezTo>
                  <a:cubicBezTo>
                    <a:pt x="255" y="217"/>
                    <a:pt x="251" y="209"/>
                    <a:pt x="245" y="196"/>
                  </a:cubicBezTo>
                  <a:cubicBezTo>
                    <a:pt x="263" y="191"/>
                    <a:pt x="280" y="186"/>
                    <a:pt x="296" y="182"/>
                  </a:cubicBezTo>
                  <a:cubicBezTo>
                    <a:pt x="313" y="178"/>
                    <a:pt x="331" y="177"/>
                    <a:pt x="347" y="171"/>
                  </a:cubicBezTo>
                  <a:cubicBezTo>
                    <a:pt x="406" y="151"/>
                    <a:pt x="465" y="159"/>
                    <a:pt x="523" y="177"/>
                  </a:cubicBezTo>
                  <a:cubicBezTo>
                    <a:pt x="557" y="186"/>
                    <a:pt x="590" y="186"/>
                    <a:pt x="625" y="178"/>
                  </a:cubicBezTo>
                  <a:cubicBezTo>
                    <a:pt x="658" y="171"/>
                    <a:pt x="694" y="177"/>
                    <a:pt x="728" y="178"/>
                  </a:cubicBezTo>
                  <a:cubicBezTo>
                    <a:pt x="730" y="178"/>
                    <a:pt x="733" y="180"/>
                    <a:pt x="735" y="179"/>
                  </a:cubicBezTo>
                  <a:cubicBezTo>
                    <a:pt x="780" y="173"/>
                    <a:pt x="821" y="190"/>
                    <a:pt x="863" y="204"/>
                  </a:cubicBezTo>
                  <a:cubicBezTo>
                    <a:pt x="868" y="206"/>
                    <a:pt x="875" y="204"/>
                    <a:pt x="881" y="202"/>
                  </a:cubicBezTo>
                  <a:cubicBezTo>
                    <a:pt x="859" y="195"/>
                    <a:pt x="834" y="197"/>
                    <a:pt x="816" y="174"/>
                  </a:cubicBezTo>
                  <a:cubicBezTo>
                    <a:pt x="825" y="171"/>
                    <a:pt x="832" y="169"/>
                    <a:pt x="839" y="167"/>
                  </a:cubicBezTo>
                  <a:cubicBezTo>
                    <a:pt x="839" y="165"/>
                    <a:pt x="839" y="162"/>
                    <a:pt x="840" y="160"/>
                  </a:cubicBezTo>
                  <a:cubicBezTo>
                    <a:pt x="832" y="160"/>
                    <a:pt x="823" y="159"/>
                    <a:pt x="816" y="160"/>
                  </a:cubicBezTo>
                  <a:cubicBezTo>
                    <a:pt x="782" y="168"/>
                    <a:pt x="782" y="168"/>
                    <a:pt x="758" y="145"/>
                  </a:cubicBezTo>
                  <a:cubicBezTo>
                    <a:pt x="785" y="134"/>
                    <a:pt x="811" y="121"/>
                    <a:pt x="838" y="113"/>
                  </a:cubicBezTo>
                  <a:cubicBezTo>
                    <a:pt x="859" y="107"/>
                    <a:pt x="880" y="112"/>
                    <a:pt x="900" y="125"/>
                  </a:cubicBezTo>
                  <a:cubicBezTo>
                    <a:pt x="919" y="138"/>
                    <a:pt x="942" y="142"/>
                    <a:pt x="966" y="133"/>
                  </a:cubicBezTo>
                  <a:cubicBezTo>
                    <a:pt x="981" y="127"/>
                    <a:pt x="997" y="113"/>
                    <a:pt x="1011" y="125"/>
                  </a:cubicBezTo>
                  <a:cubicBezTo>
                    <a:pt x="1003" y="144"/>
                    <a:pt x="997" y="161"/>
                    <a:pt x="988" y="177"/>
                  </a:cubicBezTo>
                  <a:cubicBezTo>
                    <a:pt x="984" y="184"/>
                    <a:pt x="973" y="190"/>
                    <a:pt x="965" y="193"/>
                  </a:cubicBezTo>
                  <a:cubicBezTo>
                    <a:pt x="954" y="195"/>
                    <a:pt x="942" y="193"/>
                    <a:pt x="928" y="193"/>
                  </a:cubicBezTo>
                  <a:cubicBezTo>
                    <a:pt x="966" y="208"/>
                    <a:pt x="974" y="206"/>
                    <a:pt x="1008" y="187"/>
                  </a:cubicBezTo>
                  <a:cubicBezTo>
                    <a:pt x="1021" y="180"/>
                    <a:pt x="1038" y="178"/>
                    <a:pt x="1050" y="171"/>
                  </a:cubicBezTo>
                  <a:cubicBezTo>
                    <a:pt x="1070" y="159"/>
                    <a:pt x="1088" y="143"/>
                    <a:pt x="1108" y="133"/>
                  </a:cubicBezTo>
                  <a:cubicBezTo>
                    <a:pt x="1123" y="124"/>
                    <a:pt x="1141" y="122"/>
                    <a:pt x="1160" y="121"/>
                  </a:cubicBezTo>
                  <a:cubicBezTo>
                    <a:pt x="1126" y="130"/>
                    <a:pt x="1110" y="158"/>
                    <a:pt x="1092" y="182"/>
                  </a:cubicBezTo>
                  <a:cubicBezTo>
                    <a:pt x="1137" y="201"/>
                    <a:pt x="1141" y="202"/>
                    <a:pt x="1159" y="181"/>
                  </a:cubicBezTo>
                  <a:cubicBezTo>
                    <a:pt x="1155" y="180"/>
                    <a:pt x="1153" y="181"/>
                    <a:pt x="1150" y="180"/>
                  </a:cubicBezTo>
                  <a:cubicBezTo>
                    <a:pt x="1141" y="177"/>
                    <a:pt x="1133" y="175"/>
                    <a:pt x="1124" y="172"/>
                  </a:cubicBezTo>
                  <a:cubicBezTo>
                    <a:pt x="1129" y="163"/>
                    <a:pt x="1132" y="152"/>
                    <a:pt x="1140" y="147"/>
                  </a:cubicBezTo>
                  <a:cubicBezTo>
                    <a:pt x="1154" y="136"/>
                    <a:pt x="1170" y="129"/>
                    <a:pt x="1188" y="120"/>
                  </a:cubicBezTo>
                  <a:cubicBezTo>
                    <a:pt x="1181" y="118"/>
                    <a:pt x="1175" y="116"/>
                    <a:pt x="1169" y="113"/>
                  </a:cubicBezTo>
                  <a:cubicBezTo>
                    <a:pt x="1165" y="112"/>
                    <a:pt x="1159" y="110"/>
                    <a:pt x="1159" y="109"/>
                  </a:cubicBezTo>
                  <a:cubicBezTo>
                    <a:pt x="1157" y="67"/>
                    <a:pt x="1121" y="77"/>
                    <a:pt x="1098" y="67"/>
                  </a:cubicBezTo>
                  <a:cubicBezTo>
                    <a:pt x="1097" y="67"/>
                    <a:pt x="1096" y="66"/>
                    <a:pt x="1094" y="65"/>
                  </a:cubicBezTo>
                  <a:cubicBezTo>
                    <a:pt x="1094" y="65"/>
                    <a:pt x="1094" y="64"/>
                    <a:pt x="1094" y="63"/>
                  </a:cubicBezTo>
                  <a:cubicBezTo>
                    <a:pt x="1122" y="41"/>
                    <a:pt x="1147" y="44"/>
                    <a:pt x="1158" y="69"/>
                  </a:cubicBezTo>
                  <a:cubicBezTo>
                    <a:pt x="1223" y="69"/>
                    <a:pt x="1223" y="69"/>
                    <a:pt x="1223" y="69"/>
                  </a:cubicBezTo>
                  <a:cubicBezTo>
                    <a:pt x="1211" y="59"/>
                    <a:pt x="1205" y="55"/>
                    <a:pt x="1196" y="48"/>
                  </a:cubicBezTo>
                  <a:cubicBezTo>
                    <a:pt x="1218" y="33"/>
                    <a:pt x="1237" y="20"/>
                    <a:pt x="1263" y="26"/>
                  </a:cubicBezTo>
                  <a:cubicBezTo>
                    <a:pt x="1266" y="26"/>
                    <a:pt x="1268" y="27"/>
                    <a:pt x="1270" y="26"/>
                  </a:cubicBezTo>
                  <a:cubicBezTo>
                    <a:pt x="1315" y="4"/>
                    <a:pt x="1364" y="9"/>
                    <a:pt x="1411" y="4"/>
                  </a:cubicBezTo>
                  <a:cubicBezTo>
                    <a:pt x="1452" y="0"/>
                    <a:pt x="1495" y="8"/>
                    <a:pt x="1536" y="12"/>
                  </a:cubicBezTo>
                  <a:cubicBezTo>
                    <a:pt x="1541" y="13"/>
                    <a:pt x="1546" y="19"/>
                    <a:pt x="1552" y="23"/>
                  </a:cubicBezTo>
                  <a:moveTo>
                    <a:pt x="1540" y="29"/>
                  </a:moveTo>
                  <a:cubicBezTo>
                    <a:pt x="1502" y="24"/>
                    <a:pt x="1445" y="38"/>
                    <a:pt x="1420" y="60"/>
                  </a:cubicBezTo>
                  <a:cubicBezTo>
                    <a:pt x="1444" y="57"/>
                    <a:pt x="1471" y="62"/>
                    <a:pt x="1479" y="51"/>
                  </a:cubicBezTo>
                  <a:cubicBezTo>
                    <a:pt x="1492" y="35"/>
                    <a:pt x="1505" y="37"/>
                    <a:pt x="1520" y="35"/>
                  </a:cubicBezTo>
                  <a:cubicBezTo>
                    <a:pt x="1526" y="34"/>
                    <a:pt x="1531" y="31"/>
                    <a:pt x="1540" y="29"/>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27" name="Google Shape;5227;p66"/>
            <p:cNvSpPr/>
            <p:nvPr/>
          </p:nvSpPr>
          <p:spPr>
            <a:xfrm>
              <a:off x="5764391" y="4093389"/>
              <a:ext cx="870788" cy="679551"/>
            </a:xfrm>
            <a:custGeom>
              <a:rect b="b" l="l" r="r" t="t"/>
              <a:pathLst>
                <a:path extrusionOk="0" h="484" w="620">
                  <a:moveTo>
                    <a:pt x="332" y="455"/>
                  </a:moveTo>
                  <a:cubicBezTo>
                    <a:pt x="339" y="426"/>
                    <a:pt x="339" y="426"/>
                    <a:pt x="318" y="416"/>
                  </a:cubicBezTo>
                  <a:cubicBezTo>
                    <a:pt x="319" y="408"/>
                    <a:pt x="321" y="400"/>
                    <a:pt x="323" y="391"/>
                  </a:cubicBezTo>
                  <a:cubicBezTo>
                    <a:pt x="322" y="391"/>
                    <a:pt x="321" y="390"/>
                    <a:pt x="320" y="390"/>
                  </a:cubicBezTo>
                  <a:cubicBezTo>
                    <a:pt x="316" y="395"/>
                    <a:pt x="312" y="400"/>
                    <a:pt x="308" y="405"/>
                  </a:cubicBezTo>
                  <a:cubicBezTo>
                    <a:pt x="303" y="410"/>
                    <a:pt x="297" y="415"/>
                    <a:pt x="291" y="419"/>
                  </a:cubicBezTo>
                  <a:cubicBezTo>
                    <a:pt x="287" y="412"/>
                    <a:pt x="279" y="406"/>
                    <a:pt x="278" y="398"/>
                  </a:cubicBezTo>
                  <a:cubicBezTo>
                    <a:pt x="274" y="367"/>
                    <a:pt x="248" y="355"/>
                    <a:pt x="226" y="358"/>
                  </a:cubicBezTo>
                  <a:cubicBezTo>
                    <a:pt x="202" y="360"/>
                    <a:pt x="177" y="368"/>
                    <a:pt x="155" y="379"/>
                  </a:cubicBezTo>
                  <a:cubicBezTo>
                    <a:pt x="135" y="390"/>
                    <a:pt x="116" y="402"/>
                    <a:pt x="91" y="403"/>
                  </a:cubicBezTo>
                  <a:cubicBezTo>
                    <a:pt x="77" y="403"/>
                    <a:pt x="63" y="413"/>
                    <a:pt x="48" y="415"/>
                  </a:cubicBezTo>
                  <a:cubicBezTo>
                    <a:pt x="36" y="417"/>
                    <a:pt x="19" y="419"/>
                    <a:pt x="12" y="413"/>
                  </a:cubicBezTo>
                  <a:cubicBezTo>
                    <a:pt x="5" y="407"/>
                    <a:pt x="6" y="389"/>
                    <a:pt x="7" y="377"/>
                  </a:cubicBezTo>
                  <a:cubicBezTo>
                    <a:pt x="8" y="366"/>
                    <a:pt x="15" y="356"/>
                    <a:pt x="19" y="346"/>
                  </a:cubicBezTo>
                  <a:cubicBezTo>
                    <a:pt x="27" y="322"/>
                    <a:pt x="28" y="299"/>
                    <a:pt x="13" y="277"/>
                  </a:cubicBezTo>
                  <a:cubicBezTo>
                    <a:pt x="3" y="264"/>
                    <a:pt x="0" y="253"/>
                    <a:pt x="20" y="244"/>
                  </a:cubicBezTo>
                  <a:cubicBezTo>
                    <a:pt x="25" y="241"/>
                    <a:pt x="28" y="229"/>
                    <a:pt x="28" y="221"/>
                  </a:cubicBezTo>
                  <a:cubicBezTo>
                    <a:pt x="30" y="191"/>
                    <a:pt x="38" y="185"/>
                    <a:pt x="65" y="176"/>
                  </a:cubicBezTo>
                  <a:cubicBezTo>
                    <a:pt x="104" y="163"/>
                    <a:pt x="144" y="151"/>
                    <a:pt x="169" y="115"/>
                  </a:cubicBezTo>
                  <a:cubicBezTo>
                    <a:pt x="176" y="106"/>
                    <a:pt x="188" y="102"/>
                    <a:pt x="197" y="94"/>
                  </a:cubicBezTo>
                  <a:cubicBezTo>
                    <a:pt x="205" y="87"/>
                    <a:pt x="213" y="79"/>
                    <a:pt x="218" y="70"/>
                  </a:cubicBezTo>
                  <a:cubicBezTo>
                    <a:pt x="232" y="42"/>
                    <a:pt x="240" y="40"/>
                    <a:pt x="263" y="59"/>
                  </a:cubicBezTo>
                  <a:cubicBezTo>
                    <a:pt x="275" y="69"/>
                    <a:pt x="283" y="73"/>
                    <a:pt x="292" y="54"/>
                  </a:cubicBezTo>
                  <a:cubicBezTo>
                    <a:pt x="298" y="40"/>
                    <a:pt x="308" y="28"/>
                    <a:pt x="319" y="17"/>
                  </a:cubicBezTo>
                  <a:cubicBezTo>
                    <a:pt x="319" y="10"/>
                    <a:pt x="325" y="3"/>
                    <a:pt x="338" y="5"/>
                  </a:cubicBezTo>
                  <a:cubicBezTo>
                    <a:pt x="359" y="9"/>
                    <a:pt x="380" y="15"/>
                    <a:pt x="400" y="22"/>
                  </a:cubicBezTo>
                  <a:cubicBezTo>
                    <a:pt x="404" y="24"/>
                    <a:pt x="406" y="38"/>
                    <a:pt x="404" y="44"/>
                  </a:cubicBezTo>
                  <a:cubicBezTo>
                    <a:pt x="394" y="72"/>
                    <a:pt x="405" y="97"/>
                    <a:pt x="433" y="106"/>
                  </a:cubicBezTo>
                  <a:cubicBezTo>
                    <a:pt x="451" y="112"/>
                    <a:pt x="465" y="104"/>
                    <a:pt x="467" y="85"/>
                  </a:cubicBezTo>
                  <a:cubicBezTo>
                    <a:pt x="468" y="73"/>
                    <a:pt x="467" y="60"/>
                    <a:pt x="467" y="47"/>
                  </a:cubicBezTo>
                  <a:cubicBezTo>
                    <a:pt x="468" y="37"/>
                    <a:pt x="469" y="25"/>
                    <a:pt x="473" y="16"/>
                  </a:cubicBezTo>
                  <a:cubicBezTo>
                    <a:pt x="476" y="10"/>
                    <a:pt x="486" y="5"/>
                    <a:pt x="492" y="0"/>
                  </a:cubicBezTo>
                  <a:cubicBezTo>
                    <a:pt x="497" y="8"/>
                    <a:pt x="506" y="15"/>
                    <a:pt x="507" y="22"/>
                  </a:cubicBezTo>
                  <a:cubicBezTo>
                    <a:pt x="508" y="41"/>
                    <a:pt x="509" y="57"/>
                    <a:pt x="526" y="68"/>
                  </a:cubicBezTo>
                  <a:cubicBezTo>
                    <a:pt x="527" y="69"/>
                    <a:pt x="529" y="70"/>
                    <a:pt x="529" y="71"/>
                  </a:cubicBezTo>
                  <a:cubicBezTo>
                    <a:pt x="528" y="120"/>
                    <a:pt x="580" y="145"/>
                    <a:pt x="581" y="192"/>
                  </a:cubicBezTo>
                  <a:cubicBezTo>
                    <a:pt x="581" y="196"/>
                    <a:pt x="585" y="200"/>
                    <a:pt x="587" y="204"/>
                  </a:cubicBezTo>
                  <a:cubicBezTo>
                    <a:pt x="620" y="269"/>
                    <a:pt x="591" y="361"/>
                    <a:pt x="527" y="397"/>
                  </a:cubicBezTo>
                  <a:cubicBezTo>
                    <a:pt x="512" y="405"/>
                    <a:pt x="499" y="418"/>
                    <a:pt x="490" y="432"/>
                  </a:cubicBezTo>
                  <a:cubicBezTo>
                    <a:pt x="462" y="477"/>
                    <a:pt x="405" y="484"/>
                    <a:pt x="365" y="479"/>
                  </a:cubicBezTo>
                  <a:cubicBezTo>
                    <a:pt x="353" y="477"/>
                    <a:pt x="343" y="463"/>
                    <a:pt x="332" y="455"/>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28" name="Google Shape;5228;p66"/>
            <p:cNvSpPr/>
            <p:nvPr/>
          </p:nvSpPr>
          <p:spPr>
            <a:xfrm>
              <a:off x="6197379" y="3832394"/>
              <a:ext cx="447421" cy="260996"/>
            </a:xfrm>
            <a:custGeom>
              <a:rect b="b" l="l" r="r" t="t"/>
              <a:pathLst>
                <a:path extrusionOk="0" h="186" w="319">
                  <a:moveTo>
                    <a:pt x="316" y="185"/>
                  </a:moveTo>
                  <a:cubicBezTo>
                    <a:pt x="289" y="186"/>
                    <a:pt x="262" y="185"/>
                    <a:pt x="245" y="159"/>
                  </a:cubicBezTo>
                  <a:cubicBezTo>
                    <a:pt x="237" y="147"/>
                    <a:pt x="228" y="147"/>
                    <a:pt x="216" y="155"/>
                  </a:cubicBezTo>
                  <a:cubicBezTo>
                    <a:pt x="206" y="160"/>
                    <a:pt x="193" y="163"/>
                    <a:pt x="181" y="163"/>
                  </a:cubicBezTo>
                  <a:cubicBezTo>
                    <a:pt x="164" y="163"/>
                    <a:pt x="147" y="158"/>
                    <a:pt x="130" y="157"/>
                  </a:cubicBezTo>
                  <a:cubicBezTo>
                    <a:pt x="115" y="155"/>
                    <a:pt x="110" y="149"/>
                    <a:pt x="117" y="134"/>
                  </a:cubicBezTo>
                  <a:cubicBezTo>
                    <a:pt x="127" y="108"/>
                    <a:pt x="124" y="100"/>
                    <a:pt x="98" y="90"/>
                  </a:cubicBezTo>
                  <a:cubicBezTo>
                    <a:pt x="85" y="84"/>
                    <a:pt x="72" y="81"/>
                    <a:pt x="58" y="77"/>
                  </a:cubicBezTo>
                  <a:cubicBezTo>
                    <a:pt x="44" y="73"/>
                    <a:pt x="35" y="56"/>
                    <a:pt x="41" y="43"/>
                  </a:cubicBezTo>
                  <a:cubicBezTo>
                    <a:pt x="29" y="38"/>
                    <a:pt x="17" y="33"/>
                    <a:pt x="0" y="25"/>
                  </a:cubicBezTo>
                  <a:cubicBezTo>
                    <a:pt x="25" y="11"/>
                    <a:pt x="46" y="0"/>
                    <a:pt x="69" y="6"/>
                  </a:cubicBezTo>
                  <a:cubicBezTo>
                    <a:pt x="79" y="9"/>
                    <a:pt x="85" y="25"/>
                    <a:pt x="89" y="37"/>
                  </a:cubicBezTo>
                  <a:cubicBezTo>
                    <a:pt x="90" y="38"/>
                    <a:pt x="92" y="39"/>
                    <a:pt x="93" y="38"/>
                  </a:cubicBezTo>
                  <a:cubicBezTo>
                    <a:pt x="118" y="15"/>
                    <a:pt x="145" y="22"/>
                    <a:pt x="171" y="36"/>
                  </a:cubicBezTo>
                  <a:cubicBezTo>
                    <a:pt x="202" y="53"/>
                    <a:pt x="234" y="69"/>
                    <a:pt x="264" y="87"/>
                  </a:cubicBezTo>
                  <a:cubicBezTo>
                    <a:pt x="282" y="97"/>
                    <a:pt x="288" y="115"/>
                    <a:pt x="280" y="135"/>
                  </a:cubicBezTo>
                  <a:cubicBezTo>
                    <a:pt x="271" y="155"/>
                    <a:pt x="281" y="162"/>
                    <a:pt x="298" y="167"/>
                  </a:cubicBezTo>
                  <a:cubicBezTo>
                    <a:pt x="306" y="169"/>
                    <a:pt x="312" y="175"/>
                    <a:pt x="319" y="179"/>
                  </a:cubicBezTo>
                  <a:cubicBezTo>
                    <a:pt x="318" y="181"/>
                    <a:pt x="317" y="183"/>
                    <a:pt x="316" y="185"/>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29" name="Google Shape;5229;p66"/>
            <p:cNvSpPr/>
            <p:nvPr/>
          </p:nvSpPr>
          <p:spPr>
            <a:xfrm>
              <a:off x="6031400" y="2550268"/>
              <a:ext cx="280240" cy="559277"/>
            </a:xfrm>
            <a:custGeom>
              <a:rect b="b" l="l" r="r" t="t"/>
              <a:pathLst>
                <a:path extrusionOk="0" h="398" w="200">
                  <a:moveTo>
                    <a:pt x="200" y="141"/>
                  </a:moveTo>
                  <a:cubicBezTo>
                    <a:pt x="185" y="169"/>
                    <a:pt x="169" y="197"/>
                    <a:pt x="131" y="200"/>
                  </a:cubicBezTo>
                  <a:cubicBezTo>
                    <a:pt x="131" y="202"/>
                    <a:pt x="131" y="204"/>
                    <a:pt x="131" y="204"/>
                  </a:cubicBezTo>
                  <a:cubicBezTo>
                    <a:pt x="177" y="226"/>
                    <a:pt x="167" y="268"/>
                    <a:pt x="170" y="305"/>
                  </a:cubicBezTo>
                  <a:cubicBezTo>
                    <a:pt x="170" y="308"/>
                    <a:pt x="169" y="311"/>
                    <a:pt x="168" y="314"/>
                  </a:cubicBezTo>
                  <a:cubicBezTo>
                    <a:pt x="164" y="328"/>
                    <a:pt x="110" y="350"/>
                    <a:pt x="98" y="344"/>
                  </a:cubicBezTo>
                  <a:cubicBezTo>
                    <a:pt x="81" y="335"/>
                    <a:pt x="76" y="338"/>
                    <a:pt x="73" y="357"/>
                  </a:cubicBezTo>
                  <a:cubicBezTo>
                    <a:pt x="70" y="369"/>
                    <a:pt x="66" y="384"/>
                    <a:pt x="58" y="392"/>
                  </a:cubicBezTo>
                  <a:cubicBezTo>
                    <a:pt x="51" y="398"/>
                    <a:pt x="21" y="363"/>
                    <a:pt x="25" y="350"/>
                  </a:cubicBezTo>
                  <a:cubicBezTo>
                    <a:pt x="28" y="338"/>
                    <a:pt x="35" y="324"/>
                    <a:pt x="45" y="318"/>
                  </a:cubicBezTo>
                  <a:cubicBezTo>
                    <a:pt x="69" y="305"/>
                    <a:pt x="95" y="296"/>
                    <a:pt x="123" y="284"/>
                  </a:cubicBezTo>
                  <a:cubicBezTo>
                    <a:pt x="129" y="267"/>
                    <a:pt x="121" y="248"/>
                    <a:pt x="110" y="229"/>
                  </a:cubicBezTo>
                  <a:cubicBezTo>
                    <a:pt x="101" y="214"/>
                    <a:pt x="91" y="200"/>
                    <a:pt x="98" y="181"/>
                  </a:cubicBezTo>
                  <a:cubicBezTo>
                    <a:pt x="99" y="178"/>
                    <a:pt x="97" y="173"/>
                    <a:pt x="95" y="169"/>
                  </a:cubicBezTo>
                  <a:cubicBezTo>
                    <a:pt x="84" y="146"/>
                    <a:pt x="73" y="123"/>
                    <a:pt x="61" y="101"/>
                  </a:cubicBezTo>
                  <a:cubicBezTo>
                    <a:pt x="52" y="85"/>
                    <a:pt x="41" y="70"/>
                    <a:pt x="30" y="55"/>
                  </a:cubicBezTo>
                  <a:cubicBezTo>
                    <a:pt x="21" y="41"/>
                    <a:pt x="11" y="28"/>
                    <a:pt x="3" y="14"/>
                  </a:cubicBezTo>
                  <a:cubicBezTo>
                    <a:pt x="0" y="11"/>
                    <a:pt x="1" y="5"/>
                    <a:pt x="1" y="0"/>
                  </a:cubicBezTo>
                  <a:cubicBezTo>
                    <a:pt x="6" y="0"/>
                    <a:pt x="12" y="0"/>
                    <a:pt x="17" y="1"/>
                  </a:cubicBezTo>
                  <a:cubicBezTo>
                    <a:pt x="21" y="2"/>
                    <a:pt x="25" y="5"/>
                    <a:pt x="29" y="8"/>
                  </a:cubicBezTo>
                  <a:cubicBezTo>
                    <a:pt x="49" y="28"/>
                    <a:pt x="69" y="48"/>
                    <a:pt x="89" y="68"/>
                  </a:cubicBezTo>
                  <a:cubicBezTo>
                    <a:pt x="92" y="70"/>
                    <a:pt x="94" y="76"/>
                    <a:pt x="93" y="79"/>
                  </a:cubicBezTo>
                  <a:cubicBezTo>
                    <a:pt x="87" y="94"/>
                    <a:pt x="95" y="103"/>
                    <a:pt x="105" y="112"/>
                  </a:cubicBezTo>
                  <a:cubicBezTo>
                    <a:pt x="108" y="114"/>
                    <a:pt x="113" y="118"/>
                    <a:pt x="112" y="120"/>
                  </a:cubicBezTo>
                  <a:cubicBezTo>
                    <a:pt x="102" y="148"/>
                    <a:pt x="136" y="145"/>
                    <a:pt x="142" y="162"/>
                  </a:cubicBezTo>
                  <a:cubicBezTo>
                    <a:pt x="143" y="163"/>
                    <a:pt x="157" y="161"/>
                    <a:pt x="163" y="158"/>
                  </a:cubicBezTo>
                  <a:cubicBezTo>
                    <a:pt x="174" y="151"/>
                    <a:pt x="184" y="142"/>
                    <a:pt x="195" y="135"/>
                  </a:cubicBezTo>
                  <a:cubicBezTo>
                    <a:pt x="197" y="137"/>
                    <a:pt x="199" y="139"/>
                    <a:pt x="200" y="141"/>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30" name="Google Shape;5230;p66"/>
            <p:cNvSpPr/>
            <p:nvPr/>
          </p:nvSpPr>
          <p:spPr>
            <a:xfrm>
              <a:off x="5757174" y="3664010"/>
              <a:ext cx="233333" cy="298281"/>
            </a:xfrm>
            <a:custGeom>
              <a:rect b="b" l="l" r="r" t="t"/>
              <a:pathLst>
                <a:path extrusionOk="0" h="213" w="166">
                  <a:moveTo>
                    <a:pt x="0" y="108"/>
                  </a:moveTo>
                  <a:cubicBezTo>
                    <a:pt x="3" y="104"/>
                    <a:pt x="6" y="95"/>
                    <a:pt x="11" y="93"/>
                  </a:cubicBezTo>
                  <a:cubicBezTo>
                    <a:pt x="53" y="76"/>
                    <a:pt x="85" y="48"/>
                    <a:pt x="110" y="11"/>
                  </a:cubicBezTo>
                  <a:cubicBezTo>
                    <a:pt x="117" y="0"/>
                    <a:pt x="125" y="2"/>
                    <a:pt x="134" y="11"/>
                  </a:cubicBezTo>
                  <a:cubicBezTo>
                    <a:pt x="151" y="27"/>
                    <a:pt x="162" y="44"/>
                    <a:pt x="148" y="68"/>
                  </a:cubicBezTo>
                  <a:cubicBezTo>
                    <a:pt x="147" y="70"/>
                    <a:pt x="146" y="73"/>
                    <a:pt x="147" y="74"/>
                  </a:cubicBezTo>
                  <a:cubicBezTo>
                    <a:pt x="166" y="101"/>
                    <a:pt x="145" y="117"/>
                    <a:pt x="133" y="136"/>
                  </a:cubicBezTo>
                  <a:cubicBezTo>
                    <a:pt x="124" y="151"/>
                    <a:pt x="119" y="168"/>
                    <a:pt x="112" y="183"/>
                  </a:cubicBezTo>
                  <a:cubicBezTo>
                    <a:pt x="101" y="210"/>
                    <a:pt x="85" y="213"/>
                    <a:pt x="65" y="193"/>
                  </a:cubicBezTo>
                  <a:cubicBezTo>
                    <a:pt x="61" y="189"/>
                    <a:pt x="55" y="185"/>
                    <a:pt x="49" y="182"/>
                  </a:cubicBezTo>
                  <a:cubicBezTo>
                    <a:pt x="40" y="176"/>
                    <a:pt x="25" y="175"/>
                    <a:pt x="21" y="167"/>
                  </a:cubicBezTo>
                  <a:cubicBezTo>
                    <a:pt x="11" y="150"/>
                    <a:pt x="7" y="130"/>
                    <a:pt x="0" y="108"/>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31" name="Google Shape;5231;p66"/>
            <p:cNvSpPr/>
            <p:nvPr/>
          </p:nvSpPr>
          <p:spPr>
            <a:xfrm>
              <a:off x="4355977" y="4125864"/>
              <a:ext cx="178006" cy="334363"/>
            </a:xfrm>
            <a:custGeom>
              <a:rect b="b" l="l" r="r" t="t"/>
              <a:pathLst>
                <a:path extrusionOk="0" h="238" w="127">
                  <a:moveTo>
                    <a:pt x="19" y="116"/>
                  </a:moveTo>
                  <a:cubicBezTo>
                    <a:pt x="5" y="82"/>
                    <a:pt x="24" y="72"/>
                    <a:pt x="48" y="58"/>
                  </a:cubicBezTo>
                  <a:cubicBezTo>
                    <a:pt x="64" y="49"/>
                    <a:pt x="75" y="29"/>
                    <a:pt x="88" y="13"/>
                  </a:cubicBezTo>
                  <a:cubicBezTo>
                    <a:pt x="91" y="9"/>
                    <a:pt x="95" y="4"/>
                    <a:pt x="98" y="0"/>
                  </a:cubicBezTo>
                  <a:cubicBezTo>
                    <a:pt x="103" y="4"/>
                    <a:pt x="110" y="7"/>
                    <a:pt x="113" y="12"/>
                  </a:cubicBezTo>
                  <a:cubicBezTo>
                    <a:pt x="127" y="33"/>
                    <a:pt x="122" y="59"/>
                    <a:pt x="101" y="77"/>
                  </a:cubicBezTo>
                  <a:cubicBezTo>
                    <a:pt x="98" y="79"/>
                    <a:pt x="98" y="84"/>
                    <a:pt x="97" y="88"/>
                  </a:cubicBezTo>
                  <a:cubicBezTo>
                    <a:pt x="88" y="124"/>
                    <a:pt x="82" y="161"/>
                    <a:pt x="69" y="195"/>
                  </a:cubicBezTo>
                  <a:cubicBezTo>
                    <a:pt x="62" y="212"/>
                    <a:pt x="43" y="224"/>
                    <a:pt x="28" y="237"/>
                  </a:cubicBezTo>
                  <a:cubicBezTo>
                    <a:pt x="26" y="238"/>
                    <a:pt x="14" y="232"/>
                    <a:pt x="11" y="227"/>
                  </a:cubicBezTo>
                  <a:cubicBezTo>
                    <a:pt x="6" y="216"/>
                    <a:pt x="1" y="203"/>
                    <a:pt x="0" y="191"/>
                  </a:cubicBezTo>
                  <a:cubicBezTo>
                    <a:pt x="0" y="178"/>
                    <a:pt x="2" y="164"/>
                    <a:pt x="5" y="151"/>
                  </a:cubicBezTo>
                  <a:cubicBezTo>
                    <a:pt x="8" y="138"/>
                    <a:pt x="15" y="126"/>
                    <a:pt x="19" y="116"/>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32" name="Google Shape;5232;p66"/>
            <p:cNvSpPr/>
            <p:nvPr/>
          </p:nvSpPr>
          <p:spPr>
            <a:xfrm>
              <a:off x="6603907" y="4659883"/>
              <a:ext cx="406528" cy="299484"/>
            </a:xfrm>
            <a:custGeom>
              <a:rect b="b" l="l" r="r" t="t"/>
              <a:pathLst>
                <a:path extrusionOk="0" h="214" w="290">
                  <a:moveTo>
                    <a:pt x="181" y="99"/>
                  </a:moveTo>
                  <a:cubicBezTo>
                    <a:pt x="189" y="91"/>
                    <a:pt x="202" y="84"/>
                    <a:pt x="208" y="72"/>
                  </a:cubicBezTo>
                  <a:cubicBezTo>
                    <a:pt x="217" y="56"/>
                    <a:pt x="220" y="36"/>
                    <a:pt x="226" y="18"/>
                  </a:cubicBezTo>
                  <a:cubicBezTo>
                    <a:pt x="228" y="12"/>
                    <a:pt x="231" y="6"/>
                    <a:pt x="234" y="0"/>
                  </a:cubicBezTo>
                  <a:cubicBezTo>
                    <a:pt x="240" y="5"/>
                    <a:pt x="251" y="11"/>
                    <a:pt x="251" y="17"/>
                  </a:cubicBezTo>
                  <a:cubicBezTo>
                    <a:pt x="253" y="34"/>
                    <a:pt x="256" y="46"/>
                    <a:pt x="275" y="55"/>
                  </a:cubicBezTo>
                  <a:cubicBezTo>
                    <a:pt x="290" y="62"/>
                    <a:pt x="274" y="72"/>
                    <a:pt x="267" y="77"/>
                  </a:cubicBezTo>
                  <a:cubicBezTo>
                    <a:pt x="236" y="97"/>
                    <a:pt x="204" y="115"/>
                    <a:pt x="173" y="134"/>
                  </a:cubicBezTo>
                  <a:cubicBezTo>
                    <a:pt x="142" y="154"/>
                    <a:pt x="112" y="174"/>
                    <a:pt x="82" y="195"/>
                  </a:cubicBezTo>
                  <a:cubicBezTo>
                    <a:pt x="58" y="212"/>
                    <a:pt x="31" y="214"/>
                    <a:pt x="0" y="196"/>
                  </a:cubicBezTo>
                  <a:cubicBezTo>
                    <a:pt x="26" y="182"/>
                    <a:pt x="48" y="168"/>
                    <a:pt x="71" y="158"/>
                  </a:cubicBezTo>
                  <a:cubicBezTo>
                    <a:pt x="99" y="146"/>
                    <a:pt x="126" y="135"/>
                    <a:pt x="146" y="111"/>
                  </a:cubicBezTo>
                  <a:cubicBezTo>
                    <a:pt x="153" y="103"/>
                    <a:pt x="169" y="103"/>
                    <a:pt x="181" y="99"/>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33" name="Google Shape;5233;p66"/>
            <p:cNvSpPr/>
            <p:nvPr/>
          </p:nvSpPr>
          <p:spPr>
            <a:xfrm>
              <a:off x="3364915" y="2437210"/>
              <a:ext cx="169587" cy="208075"/>
            </a:xfrm>
            <a:custGeom>
              <a:rect b="b" l="l" r="r" t="t"/>
              <a:pathLst>
                <a:path extrusionOk="0" h="148" w="121">
                  <a:moveTo>
                    <a:pt x="13" y="148"/>
                  </a:moveTo>
                  <a:cubicBezTo>
                    <a:pt x="22" y="127"/>
                    <a:pt x="31" y="106"/>
                    <a:pt x="42" y="81"/>
                  </a:cubicBezTo>
                  <a:cubicBezTo>
                    <a:pt x="29" y="66"/>
                    <a:pt x="15" y="47"/>
                    <a:pt x="0" y="29"/>
                  </a:cubicBezTo>
                  <a:cubicBezTo>
                    <a:pt x="19" y="5"/>
                    <a:pt x="56" y="0"/>
                    <a:pt x="72" y="20"/>
                  </a:cubicBezTo>
                  <a:cubicBezTo>
                    <a:pt x="74" y="22"/>
                    <a:pt x="77" y="26"/>
                    <a:pt x="76" y="27"/>
                  </a:cubicBezTo>
                  <a:cubicBezTo>
                    <a:pt x="63" y="45"/>
                    <a:pt x="79" y="52"/>
                    <a:pt x="87" y="62"/>
                  </a:cubicBezTo>
                  <a:cubicBezTo>
                    <a:pt x="97" y="75"/>
                    <a:pt x="106" y="88"/>
                    <a:pt x="115" y="101"/>
                  </a:cubicBezTo>
                  <a:cubicBezTo>
                    <a:pt x="121" y="111"/>
                    <a:pt x="110" y="131"/>
                    <a:pt x="96" y="134"/>
                  </a:cubicBezTo>
                  <a:cubicBezTo>
                    <a:pt x="68" y="139"/>
                    <a:pt x="40" y="143"/>
                    <a:pt x="13" y="148"/>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34" name="Google Shape;5234;p66"/>
            <p:cNvSpPr/>
            <p:nvPr/>
          </p:nvSpPr>
          <p:spPr>
            <a:xfrm>
              <a:off x="1802548" y="2040304"/>
              <a:ext cx="260996" cy="91409"/>
            </a:xfrm>
            <a:custGeom>
              <a:rect b="b" l="l" r="r" t="t"/>
              <a:pathLst>
                <a:path extrusionOk="0" h="65" w="186">
                  <a:moveTo>
                    <a:pt x="0" y="31"/>
                  </a:moveTo>
                  <a:cubicBezTo>
                    <a:pt x="62" y="21"/>
                    <a:pt x="124" y="10"/>
                    <a:pt x="186" y="0"/>
                  </a:cubicBezTo>
                  <a:cubicBezTo>
                    <a:pt x="183" y="17"/>
                    <a:pt x="183" y="30"/>
                    <a:pt x="179" y="41"/>
                  </a:cubicBezTo>
                  <a:cubicBezTo>
                    <a:pt x="176" y="47"/>
                    <a:pt x="168" y="54"/>
                    <a:pt x="161" y="55"/>
                  </a:cubicBezTo>
                  <a:cubicBezTo>
                    <a:pt x="133" y="60"/>
                    <a:pt x="104" y="62"/>
                    <a:pt x="76" y="64"/>
                  </a:cubicBezTo>
                  <a:cubicBezTo>
                    <a:pt x="74" y="65"/>
                    <a:pt x="70" y="65"/>
                    <a:pt x="69" y="64"/>
                  </a:cubicBezTo>
                  <a:cubicBezTo>
                    <a:pt x="52" y="41"/>
                    <a:pt x="25" y="44"/>
                    <a:pt x="1" y="41"/>
                  </a:cubicBezTo>
                  <a:cubicBezTo>
                    <a:pt x="0" y="38"/>
                    <a:pt x="0" y="35"/>
                    <a:pt x="0" y="31"/>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35" name="Google Shape;5235;p66"/>
            <p:cNvSpPr/>
            <p:nvPr/>
          </p:nvSpPr>
          <p:spPr>
            <a:xfrm>
              <a:off x="5958033" y="3799920"/>
              <a:ext cx="159965" cy="178006"/>
            </a:xfrm>
            <a:custGeom>
              <a:rect b="b" l="l" r="r" t="t"/>
              <a:pathLst>
                <a:path extrusionOk="0" h="127" w="114">
                  <a:moveTo>
                    <a:pt x="38" y="104"/>
                  </a:moveTo>
                  <a:cubicBezTo>
                    <a:pt x="32" y="109"/>
                    <a:pt x="24" y="116"/>
                    <a:pt x="13" y="127"/>
                  </a:cubicBezTo>
                  <a:cubicBezTo>
                    <a:pt x="2" y="89"/>
                    <a:pt x="0" y="59"/>
                    <a:pt x="13" y="30"/>
                  </a:cubicBezTo>
                  <a:cubicBezTo>
                    <a:pt x="17" y="21"/>
                    <a:pt x="30" y="11"/>
                    <a:pt x="39" y="11"/>
                  </a:cubicBezTo>
                  <a:cubicBezTo>
                    <a:pt x="60" y="12"/>
                    <a:pt x="80" y="13"/>
                    <a:pt x="99" y="2"/>
                  </a:cubicBezTo>
                  <a:cubicBezTo>
                    <a:pt x="102" y="0"/>
                    <a:pt x="108" y="1"/>
                    <a:pt x="114" y="1"/>
                  </a:cubicBezTo>
                  <a:cubicBezTo>
                    <a:pt x="100" y="36"/>
                    <a:pt x="54" y="9"/>
                    <a:pt x="37" y="44"/>
                  </a:cubicBezTo>
                  <a:cubicBezTo>
                    <a:pt x="55" y="41"/>
                    <a:pt x="68" y="39"/>
                    <a:pt x="86" y="35"/>
                  </a:cubicBezTo>
                  <a:cubicBezTo>
                    <a:pt x="81" y="44"/>
                    <a:pt x="78" y="48"/>
                    <a:pt x="76" y="52"/>
                  </a:cubicBezTo>
                  <a:cubicBezTo>
                    <a:pt x="73" y="62"/>
                    <a:pt x="68" y="72"/>
                    <a:pt x="68" y="82"/>
                  </a:cubicBezTo>
                  <a:cubicBezTo>
                    <a:pt x="69" y="94"/>
                    <a:pt x="85" y="108"/>
                    <a:pt x="66" y="116"/>
                  </a:cubicBezTo>
                  <a:cubicBezTo>
                    <a:pt x="59" y="119"/>
                    <a:pt x="46" y="108"/>
                    <a:pt x="38" y="104"/>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36" name="Google Shape;5236;p66"/>
            <p:cNvSpPr/>
            <p:nvPr/>
          </p:nvSpPr>
          <p:spPr>
            <a:xfrm>
              <a:off x="5967655" y="3383770"/>
              <a:ext cx="143127" cy="196048"/>
            </a:xfrm>
            <a:custGeom>
              <a:rect b="b" l="l" r="r" t="t"/>
              <a:pathLst>
                <a:path extrusionOk="0" h="139" w="102">
                  <a:moveTo>
                    <a:pt x="69" y="130"/>
                  </a:moveTo>
                  <a:cubicBezTo>
                    <a:pt x="56" y="116"/>
                    <a:pt x="47" y="93"/>
                    <a:pt x="21" y="107"/>
                  </a:cubicBezTo>
                  <a:cubicBezTo>
                    <a:pt x="19" y="108"/>
                    <a:pt x="10" y="101"/>
                    <a:pt x="8" y="96"/>
                  </a:cubicBezTo>
                  <a:cubicBezTo>
                    <a:pt x="4" y="85"/>
                    <a:pt x="1" y="74"/>
                    <a:pt x="1" y="63"/>
                  </a:cubicBezTo>
                  <a:cubicBezTo>
                    <a:pt x="0" y="44"/>
                    <a:pt x="0" y="25"/>
                    <a:pt x="0" y="7"/>
                  </a:cubicBezTo>
                  <a:cubicBezTo>
                    <a:pt x="32" y="0"/>
                    <a:pt x="49" y="17"/>
                    <a:pt x="40" y="49"/>
                  </a:cubicBezTo>
                  <a:cubicBezTo>
                    <a:pt x="36" y="64"/>
                    <a:pt x="41" y="68"/>
                    <a:pt x="53" y="76"/>
                  </a:cubicBezTo>
                  <a:cubicBezTo>
                    <a:pt x="70" y="87"/>
                    <a:pt x="85" y="104"/>
                    <a:pt x="99" y="120"/>
                  </a:cubicBezTo>
                  <a:cubicBezTo>
                    <a:pt x="102" y="123"/>
                    <a:pt x="101" y="133"/>
                    <a:pt x="100" y="134"/>
                  </a:cubicBezTo>
                  <a:cubicBezTo>
                    <a:pt x="93" y="137"/>
                    <a:pt x="85" y="138"/>
                    <a:pt x="78" y="139"/>
                  </a:cubicBezTo>
                  <a:cubicBezTo>
                    <a:pt x="75" y="136"/>
                    <a:pt x="72" y="133"/>
                    <a:pt x="69" y="130"/>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37" name="Google Shape;5237;p66"/>
            <p:cNvSpPr/>
            <p:nvPr/>
          </p:nvSpPr>
          <p:spPr>
            <a:xfrm>
              <a:off x="4280203" y="2073981"/>
              <a:ext cx="222508" cy="123883"/>
            </a:xfrm>
            <a:custGeom>
              <a:rect b="b" l="l" r="r" t="t"/>
              <a:pathLst>
                <a:path extrusionOk="0" h="88" w="159">
                  <a:moveTo>
                    <a:pt x="81" y="86"/>
                  </a:moveTo>
                  <a:cubicBezTo>
                    <a:pt x="60" y="86"/>
                    <a:pt x="43" y="88"/>
                    <a:pt x="26" y="85"/>
                  </a:cubicBezTo>
                  <a:cubicBezTo>
                    <a:pt x="6" y="83"/>
                    <a:pt x="0" y="68"/>
                    <a:pt x="11" y="51"/>
                  </a:cubicBezTo>
                  <a:cubicBezTo>
                    <a:pt x="26" y="27"/>
                    <a:pt x="47" y="11"/>
                    <a:pt x="77" y="10"/>
                  </a:cubicBezTo>
                  <a:cubicBezTo>
                    <a:pt x="94" y="9"/>
                    <a:pt x="110" y="3"/>
                    <a:pt x="127" y="1"/>
                  </a:cubicBezTo>
                  <a:cubicBezTo>
                    <a:pt x="137" y="0"/>
                    <a:pt x="147" y="2"/>
                    <a:pt x="157" y="3"/>
                  </a:cubicBezTo>
                  <a:cubicBezTo>
                    <a:pt x="159" y="10"/>
                    <a:pt x="159" y="10"/>
                    <a:pt x="159" y="10"/>
                  </a:cubicBezTo>
                  <a:cubicBezTo>
                    <a:pt x="149" y="14"/>
                    <a:pt x="139" y="19"/>
                    <a:pt x="129" y="23"/>
                  </a:cubicBezTo>
                  <a:cubicBezTo>
                    <a:pt x="115" y="28"/>
                    <a:pt x="101" y="32"/>
                    <a:pt x="88" y="39"/>
                  </a:cubicBezTo>
                  <a:cubicBezTo>
                    <a:pt x="61" y="55"/>
                    <a:pt x="61" y="59"/>
                    <a:pt x="81" y="86"/>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38" name="Google Shape;5238;p66"/>
            <p:cNvSpPr/>
            <p:nvPr/>
          </p:nvSpPr>
          <p:spPr>
            <a:xfrm>
              <a:off x="3681236" y="2004221"/>
              <a:ext cx="239347" cy="75773"/>
            </a:xfrm>
            <a:custGeom>
              <a:rect b="b" l="l" r="r" t="t"/>
              <a:pathLst>
                <a:path extrusionOk="0" h="54" w="170">
                  <a:moveTo>
                    <a:pt x="125" y="31"/>
                  </a:moveTo>
                  <a:cubicBezTo>
                    <a:pt x="130" y="36"/>
                    <a:pt x="134" y="40"/>
                    <a:pt x="138" y="45"/>
                  </a:cubicBezTo>
                  <a:cubicBezTo>
                    <a:pt x="104" y="48"/>
                    <a:pt x="71" y="51"/>
                    <a:pt x="37" y="54"/>
                  </a:cubicBezTo>
                  <a:cubicBezTo>
                    <a:pt x="38" y="49"/>
                    <a:pt x="38" y="45"/>
                    <a:pt x="39" y="40"/>
                  </a:cubicBezTo>
                  <a:cubicBezTo>
                    <a:pt x="0" y="40"/>
                    <a:pt x="0" y="40"/>
                    <a:pt x="0" y="40"/>
                  </a:cubicBezTo>
                  <a:cubicBezTo>
                    <a:pt x="0" y="20"/>
                    <a:pt x="12" y="10"/>
                    <a:pt x="28" y="14"/>
                  </a:cubicBezTo>
                  <a:cubicBezTo>
                    <a:pt x="50" y="18"/>
                    <a:pt x="69" y="12"/>
                    <a:pt x="89" y="9"/>
                  </a:cubicBezTo>
                  <a:cubicBezTo>
                    <a:pt x="116" y="4"/>
                    <a:pt x="143" y="0"/>
                    <a:pt x="169" y="14"/>
                  </a:cubicBezTo>
                  <a:cubicBezTo>
                    <a:pt x="169" y="16"/>
                    <a:pt x="169" y="18"/>
                    <a:pt x="170" y="20"/>
                  </a:cubicBezTo>
                  <a:cubicBezTo>
                    <a:pt x="156" y="24"/>
                    <a:pt x="142" y="27"/>
                    <a:pt x="125" y="31"/>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39" name="Google Shape;5239;p66"/>
            <p:cNvSpPr/>
            <p:nvPr/>
          </p:nvSpPr>
          <p:spPr>
            <a:xfrm>
              <a:off x="3120757" y="2282055"/>
              <a:ext cx="185223" cy="70962"/>
            </a:xfrm>
            <a:custGeom>
              <a:rect b="b" l="l" r="r" t="t"/>
              <a:pathLst>
                <a:path extrusionOk="0" h="51" w="132">
                  <a:moveTo>
                    <a:pt x="48" y="51"/>
                  </a:moveTo>
                  <a:cubicBezTo>
                    <a:pt x="36" y="44"/>
                    <a:pt x="21" y="38"/>
                    <a:pt x="9" y="28"/>
                  </a:cubicBezTo>
                  <a:cubicBezTo>
                    <a:pt x="1" y="21"/>
                    <a:pt x="0" y="4"/>
                    <a:pt x="16" y="3"/>
                  </a:cubicBezTo>
                  <a:cubicBezTo>
                    <a:pt x="47" y="0"/>
                    <a:pt x="79" y="0"/>
                    <a:pt x="110" y="2"/>
                  </a:cubicBezTo>
                  <a:cubicBezTo>
                    <a:pt x="118" y="2"/>
                    <a:pt x="125" y="11"/>
                    <a:pt x="132" y="17"/>
                  </a:cubicBezTo>
                  <a:cubicBezTo>
                    <a:pt x="126" y="23"/>
                    <a:pt x="121" y="32"/>
                    <a:pt x="114" y="35"/>
                  </a:cubicBezTo>
                  <a:cubicBezTo>
                    <a:pt x="95" y="41"/>
                    <a:pt x="74" y="45"/>
                    <a:pt x="48" y="51"/>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40" name="Google Shape;5240;p66"/>
            <p:cNvSpPr/>
            <p:nvPr/>
          </p:nvSpPr>
          <p:spPr>
            <a:xfrm>
              <a:off x="2014231" y="2076386"/>
              <a:ext cx="175601" cy="109450"/>
            </a:xfrm>
            <a:custGeom>
              <a:rect b="b" l="l" r="r" t="t"/>
              <a:pathLst>
                <a:path extrusionOk="0" h="78" w="125">
                  <a:moveTo>
                    <a:pt x="82" y="30"/>
                  </a:moveTo>
                  <a:cubicBezTo>
                    <a:pt x="79" y="58"/>
                    <a:pt x="62" y="73"/>
                    <a:pt x="39" y="77"/>
                  </a:cubicBezTo>
                  <a:cubicBezTo>
                    <a:pt x="27" y="78"/>
                    <a:pt x="13" y="67"/>
                    <a:pt x="0" y="62"/>
                  </a:cubicBezTo>
                  <a:cubicBezTo>
                    <a:pt x="0" y="59"/>
                    <a:pt x="1" y="56"/>
                    <a:pt x="1" y="53"/>
                  </a:cubicBezTo>
                  <a:cubicBezTo>
                    <a:pt x="23" y="45"/>
                    <a:pt x="46" y="37"/>
                    <a:pt x="69" y="30"/>
                  </a:cubicBezTo>
                  <a:cubicBezTo>
                    <a:pt x="68" y="29"/>
                    <a:pt x="66" y="28"/>
                    <a:pt x="64" y="26"/>
                  </a:cubicBezTo>
                  <a:cubicBezTo>
                    <a:pt x="57" y="22"/>
                    <a:pt x="50" y="18"/>
                    <a:pt x="43" y="13"/>
                  </a:cubicBezTo>
                  <a:cubicBezTo>
                    <a:pt x="51" y="9"/>
                    <a:pt x="59" y="1"/>
                    <a:pt x="67" y="0"/>
                  </a:cubicBezTo>
                  <a:cubicBezTo>
                    <a:pt x="83" y="0"/>
                    <a:pt x="99" y="2"/>
                    <a:pt x="115" y="6"/>
                  </a:cubicBezTo>
                  <a:cubicBezTo>
                    <a:pt x="119" y="7"/>
                    <a:pt x="122" y="16"/>
                    <a:pt x="125" y="21"/>
                  </a:cubicBezTo>
                  <a:cubicBezTo>
                    <a:pt x="120" y="24"/>
                    <a:pt x="115" y="29"/>
                    <a:pt x="109" y="30"/>
                  </a:cubicBezTo>
                  <a:cubicBezTo>
                    <a:pt x="101" y="31"/>
                    <a:pt x="93" y="30"/>
                    <a:pt x="82" y="30"/>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41" name="Google Shape;5241;p66"/>
            <p:cNvSpPr/>
            <p:nvPr/>
          </p:nvSpPr>
          <p:spPr>
            <a:xfrm>
              <a:off x="4721611" y="1990991"/>
              <a:ext cx="252576" cy="82990"/>
            </a:xfrm>
            <a:custGeom>
              <a:rect b="b" l="l" r="r" t="t"/>
              <a:pathLst>
                <a:path extrusionOk="0" h="59" w="180">
                  <a:moveTo>
                    <a:pt x="0" y="16"/>
                  </a:moveTo>
                  <a:cubicBezTo>
                    <a:pt x="22" y="0"/>
                    <a:pt x="59" y="2"/>
                    <a:pt x="82" y="15"/>
                  </a:cubicBezTo>
                  <a:cubicBezTo>
                    <a:pt x="97" y="23"/>
                    <a:pt x="117" y="24"/>
                    <a:pt x="135" y="28"/>
                  </a:cubicBezTo>
                  <a:cubicBezTo>
                    <a:pt x="148" y="31"/>
                    <a:pt x="162" y="32"/>
                    <a:pt x="180" y="35"/>
                  </a:cubicBezTo>
                  <a:cubicBezTo>
                    <a:pt x="145" y="59"/>
                    <a:pt x="24" y="43"/>
                    <a:pt x="0" y="16"/>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42" name="Google Shape;5242;p66"/>
            <p:cNvSpPr/>
            <p:nvPr/>
          </p:nvSpPr>
          <p:spPr>
            <a:xfrm>
              <a:off x="6031400" y="3600264"/>
              <a:ext cx="117869" cy="117869"/>
            </a:xfrm>
            <a:custGeom>
              <a:rect b="b" l="l" r="r" t="t"/>
              <a:pathLst>
                <a:path extrusionOk="0" h="84" w="84">
                  <a:moveTo>
                    <a:pt x="21" y="48"/>
                  </a:moveTo>
                  <a:cubicBezTo>
                    <a:pt x="16" y="51"/>
                    <a:pt x="11" y="54"/>
                    <a:pt x="6" y="57"/>
                  </a:cubicBezTo>
                  <a:cubicBezTo>
                    <a:pt x="4" y="55"/>
                    <a:pt x="1" y="53"/>
                    <a:pt x="1" y="52"/>
                  </a:cubicBezTo>
                  <a:cubicBezTo>
                    <a:pt x="2" y="44"/>
                    <a:pt x="0" y="33"/>
                    <a:pt x="5" y="30"/>
                  </a:cubicBezTo>
                  <a:cubicBezTo>
                    <a:pt x="22" y="20"/>
                    <a:pt x="39" y="9"/>
                    <a:pt x="59" y="4"/>
                  </a:cubicBezTo>
                  <a:cubicBezTo>
                    <a:pt x="73" y="0"/>
                    <a:pt x="84" y="38"/>
                    <a:pt x="74" y="54"/>
                  </a:cubicBezTo>
                  <a:cubicBezTo>
                    <a:pt x="71" y="59"/>
                    <a:pt x="67" y="62"/>
                    <a:pt x="65" y="67"/>
                  </a:cubicBezTo>
                  <a:cubicBezTo>
                    <a:pt x="54" y="83"/>
                    <a:pt x="39" y="84"/>
                    <a:pt x="29" y="67"/>
                  </a:cubicBezTo>
                  <a:cubicBezTo>
                    <a:pt x="25" y="61"/>
                    <a:pt x="24" y="55"/>
                    <a:pt x="21" y="48"/>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43" name="Google Shape;5243;p66"/>
            <p:cNvSpPr/>
            <p:nvPr/>
          </p:nvSpPr>
          <p:spPr>
            <a:xfrm>
              <a:off x="1703923" y="3268306"/>
              <a:ext cx="214089" cy="110653"/>
            </a:xfrm>
            <a:custGeom>
              <a:rect b="b" l="l" r="r" t="t"/>
              <a:pathLst>
                <a:path extrusionOk="0" h="79" w="152">
                  <a:moveTo>
                    <a:pt x="0" y="37"/>
                  </a:moveTo>
                  <a:cubicBezTo>
                    <a:pt x="17" y="10"/>
                    <a:pt x="52" y="0"/>
                    <a:pt x="85" y="16"/>
                  </a:cubicBezTo>
                  <a:cubicBezTo>
                    <a:pt x="108" y="27"/>
                    <a:pt x="130" y="44"/>
                    <a:pt x="152" y="58"/>
                  </a:cubicBezTo>
                  <a:cubicBezTo>
                    <a:pt x="136" y="79"/>
                    <a:pt x="101" y="77"/>
                    <a:pt x="88" y="55"/>
                  </a:cubicBezTo>
                  <a:cubicBezTo>
                    <a:pt x="76" y="34"/>
                    <a:pt x="27" y="23"/>
                    <a:pt x="0" y="37"/>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44" name="Google Shape;5244;p66"/>
            <p:cNvSpPr/>
            <p:nvPr/>
          </p:nvSpPr>
          <p:spPr>
            <a:xfrm>
              <a:off x="3297561" y="2523807"/>
              <a:ext cx="98625" cy="104639"/>
            </a:xfrm>
            <a:custGeom>
              <a:rect b="b" l="l" r="r" t="t"/>
              <a:pathLst>
                <a:path extrusionOk="0" h="75" w="71">
                  <a:moveTo>
                    <a:pt x="0" y="60"/>
                  </a:moveTo>
                  <a:cubicBezTo>
                    <a:pt x="4" y="46"/>
                    <a:pt x="7" y="34"/>
                    <a:pt x="12" y="17"/>
                  </a:cubicBezTo>
                  <a:cubicBezTo>
                    <a:pt x="16" y="15"/>
                    <a:pt x="25" y="9"/>
                    <a:pt x="36" y="6"/>
                  </a:cubicBezTo>
                  <a:cubicBezTo>
                    <a:pt x="45" y="3"/>
                    <a:pt x="57" y="0"/>
                    <a:pt x="64" y="3"/>
                  </a:cubicBezTo>
                  <a:cubicBezTo>
                    <a:pt x="69" y="6"/>
                    <a:pt x="69" y="21"/>
                    <a:pt x="69" y="30"/>
                  </a:cubicBezTo>
                  <a:cubicBezTo>
                    <a:pt x="70" y="43"/>
                    <a:pt x="71" y="57"/>
                    <a:pt x="53" y="62"/>
                  </a:cubicBezTo>
                  <a:cubicBezTo>
                    <a:pt x="33" y="67"/>
                    <a:pt x="14" y="75"/>
                    <a:pt x="0" y="60"/>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45" name="Google Shape;5245;p66"/>
            <p:cNvSpPr/>
            <p:nvPr/>
          </p:nvSpPr>
          <p:spPr>
            <a:xfrm>
              <a:off x="5449272" y="2078792"/>
              <a:ext cx="216494" cy="48110"/>
            </a:xfrm>
            <a:custGeom>
              <a:rect b="b" l="l" r="r" t="t"/>
              <a:pathLst>
                <a:path extrusionOk="0" h="35" w="155">
                  <a:moveTo>
                    <a:pt x="155" y="30"/>
                  </a:moveTo>
                  <a:cubicBezTo>
                    <a:pt x="116" y="32"/>
                    <a:pt x="76" y="35"/>
                    <a:pt x="36" y="35"/>
                  </a:cubicBezTo>
                  <a:cubicBezTo>
                    <a:pt x="26" y="35"/>
                    <a:pt x="15" y="23"/>
                    <a:pt x="0" y="15"/>
                  </a:cubicBezTo>
                  <a:cubicBezTo>
                    <a:pt x="57" y="0"/>
                    <a:pt x="106" y="11"/>
                    <a:pt x="155" y="22"/>
                  </a:cubicBezTo>
                  <a:cubicBezTo>
                    <a:pt x="155" y="24"/>
                    <a:pt x="155" y="27"/>
                    <a:pt x="155" y="30"/>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46" name="Google Shape;5246;p66"/>
            <p:cNvSpPr/>
            <p:nvPr/>
          </p:nvSpPr>
          <p:spPr>
            <a:xfrm>
              <a:off x="5130545" y="3597858"/>
              <a:ext cx="76976" cy="104639"/>
            </a:xfrm>
            <a:custGeom>
              <a:rect b="b" l="l" r="r" t="t"/>
              <a:pathLst>
                <a:path extrusionOk="0" h="75" w="55">
                  <a:moveTo>
                    <a:pt x="7" y="0"/>
                  </a:moveTo>
                  <a:cubicBezTo>
                    <a:pt x="21" y="8"/>
                    <a:pt x="42" y="12"/>
                    <a:pt x="49" y="23"/>
                  </a:cubicBezTo>
                  <a:cubicBezTo>
                    <a:pt x="55" y="33"/>
                    <a:pt x="45" y="53"/>
                    <a:pt x="39" y="67"/>
                  </a:cubicBezTo>
                  <a:cubicBezTo>
                    <a:pt x="37" y="72"/>
                    <a:pt x="24" y="75"/>
                    <a:pt x="18" y="73"/>
                  </a:cubicBezTo>
                  <a:cubicBezTo>
                    <a:pt x="13" y="72"/>
                    <a:pt x="8" y="63"/>
                    <a:pt x="6" y="57"/>
                  </a:cubicBezTo>
                  <a:cubicBezTo>
                    <a:pt x="3" y="40"/>
                    <a:pt x="2" y="23"/>
                    <a:pt x="0" y="7"/>
                  </a:cubicBezTo>
                  <a:cubicBezTo>
                    <a:pt x="3" y="5"/>
                    <a:pt x="5" y="2"/>
                    <a:pt x="7" y="0"/>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47" name="Google Shape;5247;p66"/>
            <p:cNvSpPr/>
            <p:nvPr/>
          </p:nvSpPr>
          <p:spPr>
            <a:xfrm>
              <a:off x="6258720" y="4804212"/>
              <a:ext cx="110653" cy="87801"/>
            </a:xfrm>
            <a:custGeom>
              <a:rect b="b" l="l" r="r" t="t"/>
              <a:pathLst>
                <a:path extrusionOk="0" h="63" w="79">
                  <a:moveTo>
                    <a:pt x="79" y="4"/>
                  </a:moveTo>
                  <a:cubicBezTo>
                    <a:pt x="68" y="30"/>
                    <a:pt x="45" y="45"/>
                    <a:pt x="22" y="57"/>
                  </a:cubicBezTo>
                  <a:cubicBezTo>
                    <a:pt x="10" y="63"/>
                    <a:pt x="0" y="56"/>
                    <a:pt x="2" y="41"/>
                  </a:cubicBezTo>
                  <a:cubicBezTo>
                    <a:pt x="4" y="30"/>
                    <a:pt x="7" y="20"/>
                    <a:pt x="11" y="11"/>
                  </a:cubicBezTo>
                  <a:cubicBezTo>
                    <a:pt x="14" y="6"/>
                    <a:pt x="22" y="0"/>
                    <a:pt x="28" y="0"/>
                  </a:cubicBezTo>
                  <a:cubicBezTo>
                    <a:pt x="44" y="0"/>
                    <a:pt x="61" y="2"/>
                    <a:pt x="79" y="4"/>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48" name="Google Shape;5248;p66"/>
            <p:cNvSpPr/>
            <p:nvPr/>
          </p:nvSpPr>
          <p:spPr>
            <a:xfrm>
              <a:off x="1907187" y="3345282"/>
              <a:ext cx="143127" cy="78179"/>
            </a:xfrm>
            <a:custGeom>
              <a:rect b="b" l="l" r="r" t="t"/>
              <a:pathLst>
                <a:path extrusionOk="0" h="56" w="102">
                  <a:moveTo>
                    <a:pt x="0" y="36"/>
                  </a:moveTo>
                  <a:cubicBezTo>
                    <a:pt x="11" y="32"/>
                    <a:pt x="17" y="31"/>
                    <a:pt x="24" y="29"/>
                  </a:cubicBezTo>
                  <a:cubicBezTo>
                    <a:pt x="23" y="23"/>
                    <a:pt x="22" y="17"/>
                    <a:pt x="21" y="12"/>
                  </a:cubicBezTo>
                  <a:cubicBezTo>
                    <a:pt x="28" y="0"/>
                    <a:pt x="76" y="13"/>
                    <a:pt x="102" y="36"/>
                  </a:cubicBezTo>
                  <a:cubicBezTo>
                    <a:pt x="70" y="37"/>
                    <a:pt x="38" y="56"/>
                    <a:pt x="0" y="36"/>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49" name="Google Shape;5249;p66"/>
            <p:cNvSpPr/>
            <p:nvPr/>
          </p:nvSpPr>
          <p:spPr>
            <a:xfrm>
              <a:off x="6714560" y="3964696"/>
              <a:ext cx="155155" cy="126289"/>
            </a:xfrm>
            <a:custGeom>
              <a:rect b="b" l="l" r="r" t="t"/>
              <a:pathLst>
                <a:path extrusionOk="0" h="90" w="110">
                  <a:moveTo>
                    <a:pt x="7" y="0"/>
                  </a:moveTo>
                  <a:cubicBezTo>
                    <a:pt x="39" y="31"/>
                    <a:pt x="96" y="30"/>
                    <a:pt x="110" y="88"/>
                  </a:cubicBezTo>
                  <a:cubicBezTo>
                    <a:pt x="91" y="90"/>
                    <a:pt x="75" y="79"/>
                    <a:pt x="72" y="66"/>
                  </a:cubicBezTo>
                  <a:cubicBezTo>
                    <a:pt x="68" y="47"/>
                    <a:pt x="55" y="44"/>
                    <a:pt x="42" y="37"/>
                  </a:cubicBezTo>
                  <a:cubicBezTo>
                    <a:pt x="28" y="29"/>
                    <a:pt x="14" y="18"/>
                    <a:pt x="0" y="9"/>
                  </a:cubicBezTo>
                  <a:cubicBezTo>
                    <a:pt x="2" y="6"/>
                    <a:pt x="5" y="3"/>
                    <a:pt x="7" y="0"/>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50" name="Google Shape;5250;p66"/>
            <p:cNvSpPr/>
            <p:nvPr/>
          </p:nvSpPr>
          <p:spPr>
            <a:xfrm>
              <a:off x="5925559" y="3227413"/>
              <a:ext cx="67354" cy="85395"/>
            </a:xfrm>
            <a:custGeom>
              <a:rect b="b" l="l" r="r" t="t"/>
              <a:pathLst>
                <a:path extrusionOk="0" h="61" w="48">
                  <a:moveTo>
                    <a:pt x="42" y="0"/>
                  </a:moveTo>
                  <a:cubicBezTo>
                    <a:pt x="48" y="19"/>
                    <a:pt x="47" y="36"/>
                    <a:pt x="33" y="50"/>
                  </a:cubicBezTo>
                  <a:cubicBezTo>
                    <a:pt x="22" y="61"/>
                    <a:pt x="12" y="59"/>
                    <a:pt x="7" y="44"/>
                  </a:cubicBezTo>
                  <a:cubicBezTo>
                    <a:pt x="0" y="21"/>
                    <a:pt x="12" y="6"/>
                    <a:pt x="42" y="0"/>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51" name="Google Shape;5251;p66"/>
            <p:cNvSpPr/>
            <p:nvPr/>
          </p:nvSpPr>
          <p:spPr>
            <a:xfrm>
              <a:off x="6138445" y="3777068"/>
              <a:ext cx="61340" cy="89003"/>
            </a:xfrm>
            <a:custGeom>
              <a:rect b="b" l="l" r="r" t="t"/>
              <a:pathLst>
                <a:path extrusionOk="0" h="63" w="44">
                  <a:moveTo>
                    <a:pt x="29" y="0"/>
                  </a:moveTo>
                  <a:cubicBezTo>
                    <a:pt x="41" y="13"/>
                    <a:pt x="44" y="28"/>
                    <a:pt x="33" y="42"/>
                  </a:cubicBezTo>
                  <a:cubicBezTo>
                    <a:pt x="27" y="50"/>
                    <a:pt x="15" y="55"/>
                    <a:pt x="3" y="63"/>
                  </a:cubicBezTo>
                  <a:cubicBezTo>
                    <a:pt x="0" y="19"/>
                    <a:pt x="7" y="6"/>
                    <a:pt x="29" y="0"/>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52" name="Google Shape;5252;p66"/>
            <p:cNvSpPr/>
            <p:nvPr/>
          </p:nvSpPr>
          <p:spPr>
            <a:xfrm>
              <a:off x="6013360" y="3555763"/>
              <a:ext cx="74570" cy="64948"/>
            </a:xfrm>
            <a:custGeom>
              <a:rect b="b" l="l" r="r" t="t"/>
              <a:pathLst>
                <a:path extrusionOk="0" h="46" w="53">
                  <a:moveTo>
                    <a:pt x="37" y="8"/>
                  </a:moveTo>
                  <a:cubicBezTo>
                    <a:pt x="40" y="11"/>
                    <a:pt x="43" y="14"/>
                    <a:pt x="46" y="17"/>
                  </a:cubicBezTo>
                  <a:cubicBezTo>
                    <a:pt x="53" y="27"/>
                    <a:pt x="52" y="31"/>
                    <a:pt x="39" y="37"/>
                  </a:cubicBezTo>
                  <a:cubicBezTo>
                    <a:pt x="22" y="46"/>
                    <a:pt x="14" y="38"/>
                    <a:pt x="6" y="26"/>
                  </a:cubicBezTo>
                  <a:cubicBezTo>
                    <a:pt x="3" y="21"/>
                    <a:pt x="3" y="13"/>
                    <a:pt x="0" y="0"/>
                  </a:cubicBezTo>
                  <a:cubicBezTo>
                    <a:pt x="14" y="3"/>
                    <a:pt x="25" y="5"/>
                    <a:pt x="37" y="8"/>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53" name="Google Shape;5253;p66"/>
            <p:cNvSpPr/>
            <p:nvPr/>
          </p:nvSpPr>
          <p:spPr>
            <a:xfrm>
              <a:off x="5715079" y="3348891"/>
              <a:ext cx="63746" cy="56529"/>
            </a:xfrm>
            <a:custGeom>
              <a:rect b="b" l="l" r="r" t="t"/>
              <a:pathLst>
                <a:path extrusionOk="0" h="40" w="45">
                  <a:moveTo>
                    <a:pt x="33" y="0"/>
                  </a:moveTo>
                  <a:cubicBezTo>
                    <a:pt x="36" y="4"/>
                    <a:pt x="45" y="11"/>
                    <a:pt x="44" y="17"/>
                  </a:cubicBezTo>
                  <a:cubicBezTo>
                    <a:pt x="42" y="33"/>
                    <a:pt x="29" y="40"/>
                    <a:pt x="14" y="40"/>
                  </a:cubicBezTo>
                  <a:cubicBezTo>
                    <a:pt x="9" y="40"/>
                    <a:pt x="1" y="30"/>
                    <a:pt x="1" y="24"/>
                  </a:cubicBezTo>
                  <a:cubicBezTo>
                    <a:pt x="0" y="7"/>
                    <a:pt x="13" y="2"/>
                    <a:pt x="33" y="0"/>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54" name="Google Shape;5254;p66"/>
            <p:cNvSpPr/>
            <p:nvPr/>
          </p:nvSpPr>
          <p:spPr>
            <a:xfrm>
              <a:off x="6591880" y="3917789"/>
              <a:ext cx="95017" cy="61340"/>
            </a:xfrm>
            <a:custGeom>
              <a:rect b="b" l="l" r="r" t="t"/>
              <a:pathLst>
                <a:path extrusionOk="0" h="44" w="68">
                  <a:moveTo>
                    <a:pt x="0" y="40"/>
                  </a:moveTo>
                  <a:cubicBezTo>
                    <a:pt x="12" y="36"/>
                    <a:pt x="19" y="35"/>
                    <a:pt x="25" y="32"/>
                  </a:cubicBezTo>
                  <a:cubicBezTo>
                    <a:pt x="34" y="25"/>
                    <a:pt x="42" y="17"/>
                    <a:pt x="50" y="9"/>
                  </a:cubicBezTo>
                  <a:cubicBezTo>
                    <a:pt x="55" y="6"/>
                    <a:pt x="60" y="3"/>
                    <a:pt x="64" y="0"/>
                  </a:cubicBezTo>
                  <a:cubicBezTo>
                    <a:pt x="65" y="7"/>
                    <a:pt x="68" y="16"/>
                    <a:pt x="65" y="20"/>
                  </a:cubicBezTo>
                  <a:cubicBezTo>
                    <a:pt x="54" y="39"/>
                    <a:pt x="34" y="44"/>
                    <a:pt x="0" y="40"/>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55" name="Google Shape;5255;p66"/>
            <p:cNvSpPr/>
            <p:nvPr/>
          </p:nvSpPr>
          <p:spPr>
            <a:xfrm>
              <a:off x="6119201" y="3897342"/>
              <a:ext cx="109450" cy="26460"/>
            </a:xfrm>
            <a:custGeom>
              <a:rect b="b" l="l" r="r" t="t"/>
              <a:pathLst>
                <a:path extrusionOk="0" h="19" w="78">
                  <a:moveTo>
                    <a:pt x="0" y="19"/>
                  </a:moveTo>
                  <a:cubicBezTo>
                    <a:pt x="22" y="1"/>
                    <a:pt x="57" y="0"/>
                    <a:pt x="78" y="19"/>
                  </a:cubicBezTo>
                  <a:lnTo>
                    <a:pt x="0" y="19"/>
                  </a:lnTo>
                  <a:close/>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56" name="Google Shape;5256;p66"/>
            <p:cNvSpPr/>
            <p:nvPr/>
          </p:nvSpPr>
          <p:spPr>
            <a:xfrm>
              <a:off x="2370244" y="5050775"/>
              <a:ext cx="78179" cy="32474"/>
            </a:xfrm>
            <a:custGeom>
              <a:rect b="b" l="l" r="r" t="t"/>
              <a:pathLst>
                <a:path extrusionOk="0" h="23" w="55">
                  <a:moveTo>
                    <a:pt x="0" y="22"/>
                  </a:moveTo>
                  <a:cubicBezTo>
                    <a:pt x="13" y="1"/>
                    <a:pt x="29" y="0"/>
                    <a:pt x="45" y="3"/>
                  </a:cubicBezTo>
                  <a:cubicBezTo>
                    <a:pt x="49" y="3"/>
                    <a:pt x="55" y="9"/>
                    <a:pt x="54" y="11"/>
                  </a:cubicBezTo>
                  <a:cubicBezTo>
                    <a:pt x="53" y="15"/>
                    <a:pt x="49" y="21"/>
                    <a:pt x="46" y="21"/>
                  </a:cubicBezTo>
                  <a:cubicBezTo>
                    <a:pt x="32" y="23"/>
                    <a:pt x="18" y="22"/>
                    <a:pt x="0" y="22"/>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57" name="Google Shape;5257;p66"/>
            <p:cNvSpPr/>
            <p:nvPr/>
          </p:nvSpPr>
          <p:spPr>
            <a:xfrm>
              <a:off x="1992582" y="5184280"/>
              <a:ext cx="40893" cy="50515"/>
            </a:xfrm>
            <a:custGeom>
              <a:rect b="b" l="l" r="r" t="t"/>
              <a:pathLst>
                <a:path extrusionOk="0" h="36" w="29">
                  <a:moveTo>
                    <a:pt x="14" y="0"/>
                  </a:moveTo>
                  <a:cubicBezTo>
                    <a:pt x="21" y="10"/>
                    <a:pt x="29" y="17"/>
                    <a:pt x="28" y="21"/>
                  </a:cubicBezTo>
                  <a:cubicBezTo>
                    <a:pt x="27" y="27"/>
                    <a:pt x="19" y="33"/>
                    <a:pt x="13" y="35"/>
                  </a:cubicBezTo>
                  <a:cubicBezTo>
                    <a:pt x="10" y="36"/>
                    <a:pt x="0" y="26"/>
                    <a:pt x="1" y="22"/>
                  </a:cubicBezTo>
                  <a:cubicBezTo>
                    <a:pt x="1" y="16"/>
                    <a:pt x="8" y="10"/>
                    <a:pt x="14" y="0"/>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58" name="Google Shape;5258;p66"/>
            <p:cNvSpPr/>
            <p:nvPr/>
          </p:nvSpPr>
          <p:spPr>
            <a:xfrm>
              <a:off x="6854078" y="4313492"/>
              <a:ext cx="63746" cy="56529"/>
            </a:xfrm>
            <a:custGeom>
              <a:rect b="b" l="l" r="r" t="t"/>
              <a:pathLst>
                <a:path extrusionOk="0" h="40" w="46">
                  <a:moveTo>
                    <a:pt x="0" y="4"/>
                  </a:moveTo>
                  <a:cubicBezTo>
                    <a:pt x="27" y="0"/>
                    <a:pt x="29" y="29"/>
                    <a:pt x="46" y="38"/>
                  </a:cubicBezTo>
                  <a:cubicBezTo>
                    <a:pt x="23" y="40"/>
                    <a:pt x="16" y="16"/>
                    <a:pt x="0" y="4"/>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59" name="Google Shape;5259;p66"/>
            <p:cNvSpPr/>
            <p:nvPr/>
          </p:nvSpPr>
          <p:spPr>
            <a:xfrm>
              <a:off x="5925559" y="3562979"/>
              <a:ext cx="55326" cy="69759"/>
            </a:xfrm>
            <a:custGeom>
              <a:rect b="b" l="l" r="r" t="t"/>
              <a:pathLst>
                <a:path extrusionOk="0" h="50" w="39">
                  <a:moveTo>
                    <a:pt x="0" y="50"/>
                  </a:moveTo>
                  <a:cubicBezTo>
                    <a:pt x="11" y="34"/>
                    <a:pt x="23" y="18"/>
                    <a:pt x="36" y="0"/>
                  </a:cubicBezTo>
                  <a:cubicBezTo>
                    <a:pt x="39" y="18"/>
                    <a:pt x="25" y="39"/>
                    <a:pt x="0" y="50"/>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60" name="Google Shape;5260;p66"/>
            <p:cNvSpPr/>
            <p:nvPr/>
          </p:nvSpPr>
          <p:spPr>
            <a:xfrm>
              <a:off x="2578319" y="1995802"/>
              <a:ext cx="168384" cy="52921"/>
            </a:xfrm>
            <a:custGeom>
              <a:rect b="b" l="l" r="r" t="t"/>
              <a:pathLst>
                <a:path extrusionOk="0" h="38" w="120">
                  <a:moveTo>
                    <a:pt x="120" y="5"/>
                  </a:moveTo>
                  <a:cubicBezTo>
                    <a:pt x="111" y="7"/>
                    <a:pt x="106" y="10"/>
                    <a:pt x="100" y="11"/>
                  </a:cubicBezTo>
                  <a:cubicBezTo>
                    <a:pt x="85" y="13"/>
                    <a:pt x="72" y="11"/>
                    <a:pt x="59" y="27"/>
                  </a:cubicBezTo>
                  <a:cubicBezTo>
                    <a:pt x="51" y="38"/>
                    <a:pt x="24" y="33"/>
                    <a:pt x="0" y="36"/>
                  </a:cubicBezTo>
                  <a:cubicBezTo>
                    <a:pt x="25" y="14"/>
                    <a:pt x="82" y="0"/>
                    <a:pt x="120" y="5"/>
                  </a:cubicBezTo>
                </a:path>
              </a:pathLst>
            </a:cu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5261" name="Google Shape;5261;p66"/>
          <p:cNvSpPr/>
          <p:nvPr/>
        </p:nvSpPr>
        <p:spPr>
          <a:xfrm rot="5400000">
            <a:off x="5216741" y="3239479"/>
            <a:ext cx="4156036" cy="357598"/>
          </a:xfrm>
          <a:prstGeom prst="rect">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62" name="Google Shape;5262;p66"/>
          <p:cNvSpPr/>
          <p:nvPr/>
        </p:nvSpPr>
        <p:spPr>
          <a:xfrm rot="5400000">
            <a:off x="6519787" y="2949983"/>
            <a:ext cx="1549944" cy="357598"/>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63" name="Google Shape;5263;p66"/>
          <p:cNvSpPr/>
          <p:nvPr/>
        </p:nvSpPr>
        <p:spPr>
          <a:xfrm rot="5400000">
            <a:off x="6787984" y="1668236"/>
            <a:ext cx="1013550" cy="35759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64" name="Google Shape;5264;p66"/>
          <p:cNvSpPr txBox="1"/>
          <p:nvPr/>
        </p:nvSpPr>
        <p:spPr>
          <a:xfrm>
            <a:off x="7106252" y="4693878"/>
            <a:ext cx="377014" cy="18210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700">
                <a:solidFill>
                  <a:schemeClr val="dk1"/>
                </a:solidFill>
                <a:latin typeface="Inter"/>
                <a:ea typeface="Inter"/>
                <a:cs typeface="Inter"/>
                <a:sym typeface="Inter"/>
              </a:rPr>
              <a:t>75%</a:t>
            </a:r>
            <a:endParaRPr sz="1000">
              <a:solidFill>
                <a:schemeClr val="dk1"/>
              </a:solidFill>
              <a:latin typeface="Inter"/>
              <a:ea typeface="Inter"/>
              <a:cs typeface="Inter"/>
              <a:sym typeface="Inter"/>
            </a:endParaRPr>
          </a:p>
        </p:txBody>
      </p:sp>
      <p:sp>
        <p:nvSpPr>
          <p:cNvPr id="5265" name="Google Shape;5265;p66"/>
          <p:cNvSpPr txBox="1"/>
          <p:nvPr/>
        </p:nvSpPr>
        <p:spPr>
          <a:xfrm>
            <a:off x="7076050" y="3009799"/>
            <a:ext cx="437419" cy="18210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700">
                <a:solidFill>
                  <a:schemeClr val="lt1"/>
                </a:solidFill>
                <a:latin typeface="Inter"/>
                <a:ea typeface="Inter"/>
                <a:cs typeface="Inter"/>
                <a:sym typeface="Inter"/>
              </a:rPr>
              <a:t>55%</a:t>
            </a:r>
            <a:endParaRPr sz="1000">
              <a:solidFill>
                <a:schemeClr val="lt1"/>
              </a:solidFill>
              <a:latin typeface="Inter"/>
              <a:ea typeface="Inter"/>
              <a:cs typeface="Inter"/>
              <a:sym typeface="Inter"/>
            </a:endParaRPr>
          </a:p>
        </p:txBody>
      </p:sp>
      <p:sp>
        <p:nvSpPr>
          <p:cNvPr id="5266" name="Google Shape;5266;p66"/>
          <p:cNvSpPr txBox="1"/>
          <p:nvPr/>
        </p:nvSpPr>
        <p:spPr>
          <a:xfrm>
            <a:off x="7076050" y="1753670"/>
            <a:ext cx="437419" cy="18210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700">
                <a:solidFill>
                  <a:schemeClr val="lt1"/>
                </a:solidFill>
                <a:latin typeface="Inter"/>
                <a:ea typeface="Inter"/>
                <a:cs typeface="Inter"/>
                <a:sym typeface="Inter"/>
              </a:rPr>
              <a:t>15%</a:t>
            </a:r>
            <a:endParaRPr sz="1000">
              <a:solidFill>
                <a:schemeClr val="lt1"/>
              </a:solidFill>
              <a:latin typeface="Inter"/>
              <a:ea typeface="Inter"/>
              <a:cs typeface="Inter"/>
              <a:sym typeface="Inter"/>
            </a:endParaRPr>
          </a:p>
        </p:txBody>
      </p:sp>
      <p:sp>
        <p:nvSpPr>
          <p:cNvPr id="5267" name="Google Shape;5267;p66"/>
          <p:cNvSpPr txBox="1"/>
          <p:nvPr/>
        </p:nvSpPr>
        <p:spPr>
          <a:xfrm>
            <a:off x="8881340" y="1282221"/>
            <a:ext cx="2118518" cy="846770"/>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lang="en-US" sz="1600">
                <a:solidFill>
                  <a:schemeClr val="dk1"/>
                </a:solidFill>
                <a:latin typeface="Inter"/>
                <a:ea typeface="Inter"/>
                <a:cs typeface="Inter"/>
                <a:sym typeface="Inter"/>
              </a:rPr>
              <a:t>Pitch – Deck Executive Summary Typography</a:t>
            </a:r>
            <a:endParaRPr sz="2400">
              <a:solidFill>
                <a:schemeClr val="dk1"/>
              </a:solidFill>
              <a:latin typeface="Inter"/>
              <a:ea typeface="Inter"/>
              <a:cs typeface="Inter"/>
              <a:sym typeface="Inter"/>
            </a:endParaRPr>
          </a:p>
        </p:txBody>
      </p:sp>
      <p:sp>
        <p:nvSpPr>
          <p:cNvPr id="5268" name="Google Shape;5268;p66"/>
          <p:cNvSpPr txBox="1"/>
          <p:nvPr/>
        </p:nvSpPr>
        <p:spPr>
          <a:xfrm>
            <a:off x="8882667" y="2804372"/>
            <a:ext cx="1914671" cy="1520160"/>
          </a:xfrm>
          <a:prstGeom prst="rect">
            <a:avLst/>
          </a:prstGeom>
          <a:noFill/>
          <a:ln>
            <a:noFill/>
          </a:ln>
        </p:spPr>
        <p:txBody>
          <a:bodyPr anchorCtr="0" anchor="t" bIns="45700" lIns="91425" spcFirstLastPara="1" rIns="91425" wrap="square" tIns="45700">
            <a:spAutoFit/>
          </a:bodyPr>
          <a:lstStyle/>
          <a:p>
            <a:pPr indent="0" lvl="0" marL="0" marR="0" rtl="0" algn="l">
              <a:lnSpc>
                <a:spcPct val="127272"/>
              </a:lnSpc>
              <a:spcBef>
                <a:spcPts val="0"/>
              </a:spcBef>
              <a:spcAft>
                <a:spcPts val="0"/>
              </a:spcAft>
              <a:buNone/>
            </a:pPr>
            <a:r>
              <a:rPr b="0" i="0" lang="en-US" sz="1100">
                <a:solidFill>
                  <a:srgbClr val="000000"/>
                </a:solidFill>
                <a:latin typeface="Open Sans"/>
                <a:ea typeface="Open Sans"/>
                <a:cs typeface="Open Sans"/>
                <a:sym typeface="Open Sans"/>
              </a:rPr>
              <a:t>Lorem ipsum dolor sit a met, connecter adipescent elite. Mauri's Ut ipsum ac uptraces, denim ligula so dales Lorem ipsum dolor denim ligula so dales Lorem ipsum dolor sit a elite. Mauri's</a:t>
            </a:r>
            <a:endParaRPr/>
          </a:p>
        </p:txBody>
      </p:sp>
      <p:sp>
        <p:nvSpPr>
          <p:cNvPr id="5269" name="Google Shape;5269;p66"/>
          <p:cNvSpPr txBox="1"/>
          <p:nvPr/>
        </p:nvSpPr>
        <p:spPr>
          <a:xfrm>
            <a:off x="709650" y="5548466"/>
            <a:ext cx="842198" cy="211661"/>
          </a:xfrm>
          <a:prstGeom prst="rect">
            <a:avLst/>
          </a:prstGeom>
          <a:noFill/>
          <a:ln>
            <a:noFill/>
          </a:ln>
        </p:spPr>
        <p:txBody>
          <a:bodyPr anchorCtr="0" anchor="t" bIns="45700" lIns="91425" spcFirstLastPara="1" rIns="91425" wrap="square" tIns="45700">
            <a:spAutoFit/>
          </a:bodyPr>
          <a:lstStyle/>
          <a:p>
            <a:pPr indent="0" lvl="0" marL="0" marR="0" rtl="0" algn="l">
              <a:lnSpc>
                <a:spcPct val="142857"/>
              </a:lnSpc>
              <a:spcBef>
                <a:spcPts val="0"/>
              </a:spcBef>
              <a:spcAft>
                <a:spcPts val="0"/>
              </a:spcAft>
              <a:buNone/>
            </a:pPr>
            <a:r>
              <a:rPr b="0" i="0" lang="en-US" sz="700">
                <a:solidFill>
                  <a:srgbClr val="000000"/>
                </a:solidFill>
                <a:latin typeface="Open Sans"/>
                <a:ea typeface="Open Sans"/>
                <a:cs typeface="Open Sans"/>
                <a:sym typeface="Open Sans"/>
              </a:rPr>
              <a:t>Elements 03</a:t>
            </a:r>
            <a:endParaRPr/>
          </a:p>
        </p:txBody>
      </p:sp>
      <p:sp>
        <p:nvSpPr>
          <p:cNvPr id="5270" name="Google Shape;5270;p66"/>
          <p:cNvSpPr/>
          <p:nvPr/>
        </p:nvSpPr>
        <p:spPr>
          <a:xfrm>
            <a:off x="584908" y="5619729"/>
            <a:ext cx="69134" cy="69134"/>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71" name="Google Shape;5271;p66"/>
          <p:cNvSpPr txBox="1"/>
          <p:nvPr/>
        </p:nvSpPr>
        <p:spPr>
          <a:xfrm>
            <a:off x="1706696" y="5548466"/>
            <a:ext cx="842198" cy="211661"/>
          </a:xfrm>
          <a:prstGeom prst="rect">
            <a:avLst/>
          </a:prstGeom>
          <a:noFill/>
          <a:ln>
            <a:noFill/>
          </a:ln>
        </p:spPr>
        <p:txBody>
          <a:bodyPr anchorCtr="0" anchor="t" bIns="45700" lIns="91425" spcFirstLastPara="1" rIns="91425" wrap="square" tIns="45700">
            <a:spAutoFit/>
          </a:bodyPr>
          <a:lstStyle/>
          <a:p>
            <a:pPr indent="0" lvl="0" marL="0" marR="0" rtl="0" algn="l">
              <a:lnSpc>
                <a:spcPct val="142857"/>
              </a:lnSpc>
              <a:spcBef>
                <a:spcPts val="0"/>
              </a:spcBef>
              <a:spcAft>
                <a:spcPts val="0"/>
              </a:spcAft>
              <a:buNone/>
            </a:pPr>
            <a:r>
              <a:rPr b="0" i="0" lang="en-US" sz="700">
                <a:solidFill>
                  <a:srgbClr val="000000"/>
                </a:solidFill>
                <a:latin typeface="Open Sans"/>
                <a:ea typeface="Open Sans"/>
                <a:cs typeface="Open Sans"/>
                <a:sym typeface="Open Sans"/>
              </a:rPr>
              <a:t>Elements 02</a:t>
            </a:r>
            <a:endParaRPr/>
          </a:p>
        </p:txBody>
      </p:sp>
      <p:sp>
        <p:nvSpPr>
          <p:cNvPr id="5272" name="Google Shape;5272;p66"/>
          <p:cNvSpPr/>
          <p:nvPr/>
        </p:nvSpPr>
        <p:spPr>
          <a:xfrm>
            <a:off x="1581954" y="5619729"/>
            <a:ext cx="69134" cy="69134"/>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73" name="Google Shape;5273;p66"/>
          <p:cNvSpPr txBox="1"/>
          <p:nvPr/>
        </p:nvSpPr>
        <p:spPr>
          <a:xfrm>
            <a:off x="2703740" y="5548466"/>
            <a:ext cx="1072275" cy="211661"/>
          </a:xfrm>
          <a:prstGeom prst="rect">
            <a:avLst/>
          </a:prstGeom>
          <a:noFill/>
          <a:ln>
            <a:noFill/>
          </a:ln>
        </p:spPr>
        <p:txBody>
          <a:bodyPr anchorCtr="0" anchor="t" bIns="45700" lIns="91425" spcFirstLastPara="1" rIns="91425" wrap="square" tIns="45700">
            <a:spAutoFit/>
          </a:bodyPr>
          <a:lstStyle/>
          <a:p>
            <a:pPr indent="0" lvl="0" marL="0" marR="0" rtl="0" algn="l">
              <a:lnSpc>
                <a:spcPct val="142857"/>
              </a:lnSpc>
              <a:spcBef>
                <a:spcPts val="0"/>
              </a:spcBef>
              <a:spcAft>
                <a:spcPts val="0"/>
              </a:spcAft>
              <a:buNone/>
            </a:pPr>
            <a:r>
              <a:rPr b="0" i="0" lang="en-US" sz="700">
                <a:solidFill>
                  <a:srgbClr val="000000"/>
                </a:solidFill>
                <a:latin typeface="Open Sans"/>
                <a:ea typeface="Open Sans"/>
                <a:cs typeface="Open Sans"/>
                <a:sym typeface="Open Sans"/>
              </a:rPr>
              <a:t>Elements 01</a:t>
            </a:r>
            <a:endParaRPr/>
          </a:p>
        </p:txBody>
      </p:sp>
      <p:sp>
        <p:nvSpPr>
          <p:cNvPr id="5274" name="Google Shape;5274;p66"/>
          <p:cNvSpPr/>
          <p:nvPr/>
        </p:nvSpPr>
        <p:spPr>
          <a:xfrm>
            <a:off x="2578999" y="5619729"/>
            <a:ext cx="69134" cy="6913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2" name="Shape 992"/>
        <p:cNvGrpSpPr/>
        <p:nvPr/>
      </p:nvGrpSpPr>
      <p:grpSpPr>
        <a:xfrm>
          <a:off x="0" y="0"/>
          <a:ext cx="0" cy="0"/>
          <a:chOff x="0" y="0"/>
          <a:chExt cx="0" cy="0"/>
        </a:xfrm>
      </p:grpSpPr>
      <p:sp>
        <p:nvSpPr>
          <p:cNvPr id="993" name="Google Shape;993;p40"/>
          <p:cNvSpPr/>
          <p:nvPr/>
        </p:nvSpPr>
        <p:spPr>
          <a:xfrm>
            <a:off x="-9526" y="-14516"/>
            <a:ext cx="12201526" cy="6872516"/>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94" name="Google Shape;994;p40"/>
          <p:cNvSpPr txBox="1"/>
          <p:nvPr/>
        </p:nvSpPr>
        <p:spPr>
          <a:xfrm>
            <a:off x="471538" y="625558"/>
            <a:ext cx="6165849"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Welcome </a:t>
            </a:r>
            <a:r>
              <a:rPr lang="en-US" sz="4000">
                <a:solidFill>
                  <a:schemeClr val="dk1"/>
                </a:solidFill>
                <a:latin typeface="DM Sans"/>
                <a:ea typeface="DM Sans"/>
                <a:cs typeface="DM Sans"/>
                <a:sym typeface="DM Sans"/>
              </a:rPr>
              <a:t>Message</a:t>
            </a:r>
            <a:endParaRPr/>
          </a:p>
        </p:txBody>
      </p:sp>
      <p:sp>
        <p:nvSpPr>
          <p:cNvPr id="995" name="Google Shape;995;p40"/>
          <p:cNvSpPr txBox="1"/>
          <p:nvPr/>
        </p:nvSpPr>
        <p:spPr>
          <a:xfrm>
            <a:off x="9281885" y="2146300"/>
            <a:ext cx="2110286" cy="553998"/>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0" i="0" lang="en-US" sz="1500">
                <a:solidFill>
                  <a:srgbClr val="000000"/>
                </a:solidFill>
                <a:latin typeface="Inter"/>
                <a:ea typeface="Inter"/>
                <a:cs typeface="Inter"/>
                <a:sym typeface="Inter"/>
              </a:rPr>
              <a:t>Welcome Manager Detalis</a:t>
            </a:r>
            <a:endParaRPr sz="1500">
              <a:solidFill>
                <a:schemeClr val="dk1"/>
              </a:solidFill>
              <a:latin typeface="Inter"/>
              <a:ea typeface="Inter"/>
              <a:cs typeface="Inter"/>
              <a:sym typeface="Inter"/>
            </a:endParaRPr>
          </a:p>
        </p:txBody>
      </p:sp>
      <p:sp>
        <p:nvSpPr>
          <p:cNvPr id="996" name="Google Shape;996;p40"/>
          <p:cNvSpPr txBox="1"/>
          <p:nvPr/>
        </p:nvSpPr>
        <p:spPr>
          <a:xfrm>
            <a:off x="9281886" y="3190306"/>
            <a:ext cx="1810365" cy="2237728"/>
          </a:xfrm>
          <a:prstGeom prst="rect">
            <a:avLst/>
          </a:prstGeom>
          <a:noFill/>
          <a:ln>
            <a:noFill/>
          </a:ln>
        </p:spPr>
        <p:txBody>
          <a:bodyPr anchorCtr="0" anchor="t" bIns="45700" lIns="91425" spcFirstLastPara="1" rIns="91425" wrap="square" tIns="45700">
            <a:spAutoFit/>
          </a:bodyPr>
          <a:lstStyle/>
          <a:p>
            <a:pPr indent="0" lvl="0" marL="0" marR="0" rtl="0" algn="l">
              <a:lnSpc>
                <a:spcPct val="127272"/>
              </a:lnSpc>
              <a:spcBef>
                <a:spcPts val="0"/>
              </a:spcBef>
              <a:spcAft>
                <a:spcPts val="0"/>
              </a:spcAft>
              <a:buNone/>
            </a:pPr>
            <a:r>
              <a:rPr b="0" i="0" lang="en-US" sz="1100">
                <a:solidFill>
                  <a:srgbClr val="000000"/>
                </a:solidFill>
                <a:latin typeface="Open Sans"/>
                <a:ea typeface="Open Sans"/>
                <a:cs typeface="Open Sans"/>
                <a:sym typeface="Open Sans"/>
              </a:rPr>
              <a:t>Lorem ipsum dolor sit amet, connecter adipescent elite. Aenean sagittas pharetra Justo a porta. Maecenas semper fermentum lorem, sed interdorm Purus cursus quiz. Vivas's sit amet ipsum at magna dap bus dig Nissim. Cras neck Felliniesque sed deque Felis. Cur abitur</a:t>
            </a:r>
            <a:endParaRPr sz="1600">
              <a:solidFill>
                <a:schemeClr val="dk1"/>
              </a:solidFill>
              <a:latin typeface="Inter"/>
              <a:ea typeface="Inter"/>
              <a:cs typeface="Inter"/>
              <a:sym typeface="Inter"/>
            </a:endParaRPr>
          </a:p>
        </p:txBody>
      </p:sp>
      <p:grpSp>
        <p:nvGrpSpPr>
          <p:cNvPr id="997" name="Google Shape;997;p40"/>
          <p:cNvGrpSpPr/>
          <p:nvPr/>
        </p:nvGrpSpPr>
        <p:grpSpPr>
          <a:xfrm>
            <a:off x="582490" y="5146325"/>
            <a:ext cx="688000" cy="170741"/>
            <a:chOff x="8422742" y="4730363"/>
            <a:chExt cx="1927758" cy="478412"/>
          </a:xfrm>
        </p:grpSpPr>
        <p:grpSp>
          <p:nvGrpSpPr>
            <p:cNvPr id="998" name="Google Shape;998;p40"/>
            <p:cNvGrpSpPr/>
            <p:nvPr/>
          </p:nvGrpSpPr>
          <p:grpSpPr>
            <a:xfrm>
              <a:off x="8422742" y="4730363"/>
              <a:ext cx="478410" cy="478410"/>
              <a:chOff x="8422742" y="4730363"/>
              <a:chExt cx="478410" cy="478410"/>
            </a:xfrm>
          </p:grpSpPr>
          <p:sp>
            <p:nvSpPr>
              <p:cNvPr id="999" name="Google Shape;999;p40"/>
              <p:cNvSpPr/>
              <p:nvPr/>
            </p:nvSpPr>
            <p:spPr>
              <a:xfrm>
                <a:off x="8600800" y="4857154"/>
                <a:ext cx="122296" cy="224829"/>
              </a:xfrm>
              <a:custGeom>
                <a:rect b="b" l="l" r="r" t="t"/>
                <a:pathLst>
                  <a:path extrusionOk="0" h="74" w="38">
                    <a:moveTo>
                      <a:pt x="11" y="17"/>
                    </a:moveTo>
                    <a:cubicBezTo>
                      <a:pt x="11" y="28"/>
                      <a:pt x="11" y="28"/>
                      <a:pt x="11" y="28"/>
                    </a:cubicBezTo>
                    <a:cubicBezTo>
                      <a:pt x="0" y="28"/>
                      <a:pt x="0" y="28"/>
                      <a:pt x="0" y="28"/>
                    </a:cubicBezTo>
                    <a:cubicBezTo>
                      <a:pt x="0" y="40"/>
                      <a:pt x="0" y="40"/>
                      <a:pt x="0" y="40"/>
                    </a:cubicBezTo>
                    <a:cubicBezTo>
                      <a:pt x="11" y="40"/>
                      <a:pt x="11" y="40"/>
                      <a:pt x="11" y="40"/>
                    </a:cubicBezTo>
                    <a:cubicBezTo>
                      <a:pt x="11" y="74"/>
                      <a:pt x="11" y="74"/>
                      <a:pt x="11" y="74"/>
                    </a:cubicBezTo>
                    <a:cubicBezTo>
                      <a:pt x="25" y="74"/>
                      <a:pt x="25" y="74"/>
                      <a:pt x="25" y="74"/>
                    </a:cubicBezTo>
                    <a:cubicBezTo>
                      <a:pt x="25" y="40"/>
                      <a:pt x="25" y="40"/>
                      <a:pt x="25" y="40"/>
                    </a:cubicBezTo>
                    <a:cubicBezTo>
                      <a:pt x="38" y="40"/>
                      <a:pt x="38" y="40"/>
                      <a:pt x="38" y="40"/>
                    </a:cubicBezTo>
                    <a:cubicBezTo>
                      <a:pt x="38" y="28"/>
                      <a:pt x="38" y="28"/>
                      <a:pt x="38" y="28"/>
                    </a:cubicBezTo>
                    <a:cubicBezTo>
                      <a:pt x="25" y="28"/>
                      <a:pt x="25" y="28"/>
                      <a:pt x="25" y="28"/>
                    </a:cubicBezTo>
                    <a:cubicBezTo>
                      <a:pt x="25" y="19"/>
                      <a:pt x="25" y="19"/>
                      <a:pt x="25" y="19"/>
                    </a:cubicBezTo>
                    <a:cubicBezTo>
                      <a:pt x="25" y="15"/>
                      <a:pt x="25" y="12"/>
                      <a:pt x="32" y="12"/>
                    </a:cubicBezTo>
                    <a:cubicBezTo>
                      <a:pt x="38" y="12"/>
                      <a:pt x="38" y="12"/>
                      <a:pt x="38" y="12"/>
                    </a:cubicBezTo>
                    <a:cubicBezTo>
                      <a:pt x="38" y="0"/>
                      <a:pt x="38" y="0"/>
                      <a:pt x="38" y="0"/>
                    </a:cubicBezTo>
                    <a:cubicBezTo>
                      <a:pt x="28" y="0"/>
                      <a:pt x="28" y="0"/>
                      <a:pt x="28" y="0"/>
                    </a:cubicBezTo>
                    <a:cubicBezTo>
                      <a:pt x="18" y="0"/>
                      <a:pt x="11" y="7"/>
                      <a:pt x="11" y="17"/>
                    </a:cubicBez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0" name="Google Shape;1000;p40"/>
              <p:cNvSpPr/>
              <p:nvPr/>
            </p:nvSpPr>
            <p:spPr>
              <a:xfrm>
                <a:off x="8422742" y="4730363"/>
                <a:ext cx="478410" cy="478410"/>
              </a:xfrm>
              <a:prstGeom prst="ellipse">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001" name="Google Shape;1001;p40"/>
            <p:cNvGrpSpPr/>
            <p:nvPr/>
          </p:nvGrpSpPr>
          <p:grpSpPr>
            <a:xfrm>
              <a:off x="9147415" y="4730363"/>
              <a:ext cx="478410" cy="478410"/>
              <a:chOff x="9147415" y="4730363"/>
              <a:chExt cx="478410" cy="478410"/>
            </a:xfrm>
          </p:grpSpPr>
          <p:sp>
            <p:nvSpPr>
              <p:cNvPr id="1002" name="Google Shape;1002;p40"/>
              <p:cNvSpPr/>
              <p:nvPr/>
            </p:nvSpPr>
            <p:spPr>
              <a:xfrm>
                <a:off x="9277911" y="4875684"/>
                <a:ext cx="217416" cy="187769"/>
              </a:xfrm>
              <a:custGeom>
                <a:rect b="b" l="l" r="r" t="t"/>
                <a:pathLst>
                  <a:path extrusionOk="0" h="61" w="71">
                    <a:moveTo>
                      <a:pt x="62" y="11"/>
                    </a:moveTo>
                    <a:cubicBezTo>
                      <a:pt x="67" y="7"/>
                      <a:pt x="67" y="7"/>
                      <a:pt x="67" y="7"/>
                    </a:cubicBezTo>
                    <a:cubicBezTo>
                      <a:pt x="68" y="6"/>
                      <a:pt x="69" y="5"/>
                      <a:pt x="70" y="3"/>
                    </a:cubicBezTo>
                    <a:cubicBezTo>
                      <a:pt x="68" y="4"/>
                      <a:pt x="65" y="5"/>
                      <a:pt x="63" y="5"/>
                    </a:cubicBezTo>
                    <a:cubicBezTo>
                      <a:pt x="62" y="6"/>
                      <a:pt x="61" y="5"/>
                      <a:pt x="60" y="5"/>
                    </a:cubicBezTo>
                    <a:cubicBezTo>
                      <a:pt x="56" y="1"/>
                      <a:pt x="50" y="0"/>
                      <a:pt x="45" y="2"/>
                    </a:cubicBezTo>
                    <a:cubicBezTo>
                      <a:pt x="40" y="3"/>
                      <a:pt x="37" y="7"/>
                      <a:pt x="35" y="12"/>
                    </a:cubicBezTo>
                    <a:cubicBezTo>
                      <a:pt x="35" y="14"/>
                      <a:pt x="35" y="16"/>
                      <a:pt x="35" y="17"/>
                    </a:cubicBezTo>
                    <a:cubicBezTo>
                      <a:pt x="35" y="18"/>
                      <a:pt x="35" y="19"/>
                      <a:pt x="35" y="19"/>
                    </a:cubicBezTo>
                    <a:cubicBezTo>
                      <a:pt x="34" y="20"/>
                      <a:pt x="34" y="20"/>
                      <a:pt x="33" y="20"/>
                    </a:cubicBezTo>
                    <a:cubicBezTo>
                      <a:pt x="21" y="19"/>
                      <a:pt x="10" y="13"/>
                      <a:pt x="2" y="4"/>
                    </a:cubicBezTo>
                    <a:cubicBezTo>
                      <a:pt x="1" y="6"/>
                      <a:pt x="0" y="9"/>
                      <a:pt x="0" y="11"/>
                    </a:cubicBezTo>
                    <a:cubicBezTo>
                      <a:pt x="0" y="15"/>
                      <a:pt x="2" y="19"/>
                      <a:pt x="5" y="21"/>
                    </a:cubicBezTo>
                    <a:cubicBezTo>
                      <a:pt x="9" y="26"/>
                      <a:pt x="9" y="26"/>
                      <a:pt x="9" y="26"/>
                    </a:cubicBezTo>
                    <a:cubicBezTo>
                      <a:pt x="3" y="24"/>
                      <a:pt x="3" y="24"/>
                      <a:pt x="3" y="24"/>
                    </a:cubicBezTo>
                    <a:cubicBezTo>
                      <a:pt x="2" y="24"/>
                      <a:pt x="1" y="24"/>
                      <a:pt x="0" y="23"/>
                    </a:cubicBezTo>
                    <a:cubicBezTo>
                      <a:pt x="1" y="29"/>
                      <a:pt x="4" y="33"/>
                      <a:pt x="9" y="36"/>
                    </a:cubicBezTo>
                    <a:cubicBezTo>
                      <a:pt x="16" y="39"/>
                      <a:pt x="16" y="39"/>
                      <a:pt x="16" y="39"/>
                    </a:cubicBezTo>
                    <a:cubicBezTo>
                      <a:pt x="8" y="39"/>
                      <a:pt x="8" y="39"/>
                      <a:pt x="8" y="39"/>
                    </a:cubicBezTo>
                    <a:cubicBezTo>
                      <a:pt x="7" y="39"/>
                      <a:pt x="7" y="39"/>
                      <a:pt x="6" y="39"/>
                    </a:cubicBezTo>
                    <a:cubicBezTo>
                      <a:pt x="8" y="43"/>
                      <a:pt x="13" y="47"/>
                      <a:pt x="18" y="48"/>
                    </a:cubicBezTo>
                    <a:cubicBezTo>
                      <a:pt x="22" y="48"/>
                      <a:pt x="22" y="48"/>
                      <a:pt x="22" y="48"/>
                    </a:cubicBezTo>
                    <a:cubicBezTo>
                      <a:pt x="19" y="51"/>
                      <a:pt x="19" y="51"/>
                      <a:pt x="19" y="51"/>
                    </a:cubicBezTo>
                    <a:cubicBezTo>
                      <a:pt x="13" y="54"/>
                      <a:pt x="7" y="56"/>
                      <a:pt x="0" y="56"/>
                    </a:cubicBezTo>
                    <a:cubicBezTo>
                      <a:pt x="0" y="56"/>
                      <a:pt x="0" y="56"/>
                      <a:pt x="0" y="56"/>
                    </a:cubicBezTo>
                    <a:cubicBezTo>
                      <a:pt x="6" y="60"/>
                      <a:pt x="13" y="61"/>
                      <a:pt x="21" y="61"/>
                    </a:cubicBezTo>
                    <a:cubicBezTo>
                      <a:pt x="28" y="61"/>
                      <a:pt x="34" y="60"/>
                      <a:pt x="40" y="57"/>
                    </a:cubicBezTo>
                    <a:cubicBezTo>
                      <a:pt x="45" y="55"/>
                      <a:pt x="50" y="52"/>
                      <a:pt x="54" y="47"/>
                    </a:cubicBezTo>
                    <a:cubicBezTo>
                      <a:pt x="57" y="43"/>
                      <a:pt x="60" y="38"/>
                      <a:pt x="62" y="33"/>
                    </a:cubicBezTo>
                    <a:cubicBezTo>
                      <a:pt x="64" y="28"/>
                      <a:pt x="65" y="23"/>
                      <a:pt x="65" y="18"/>
                    </a:cubicBezTo>
                    <a:cubicBezTo>
                      <a:pt x="65" y="17"/>
                      <a:pt x="65" y="17"/>
                      <a:pt x="65" y="17"/>
                    </a:cubicBezTo>
                    <a:cubicBezTo>
                      <a:pt x="65" y="16"/>
                      <a:pt x="65" y="15"/>
                      <a:pt x="67" y="14"/>
                    </a:cubicBezTo>
                    <a:cubicBezTo>
                      <a:pt x="68" y="12"/>
                      <a:pt x="70" y="11"/>
                      <a:pt x="71" y="9"/>
                    </a:cubicBezTo>
                    <a:cubicBezTo>
                      <a:pt x="70" y="9"/>
                      <a:pt x="69" y="10"/>
                      <a:pt x="68" y="10"/>
                    </a:cubicBezTo>
                    <a:cubicBezTo>
                      <a:pt x="62" y="11"/>
                      <a:pt x="62" y="11"/>
                      <a:pt x="62" y="11"/>
                    </a:cubicBez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3" name="Google Shape;1003;p40"/>
              <p:cNvSpPr/>
              <p:nvPr/>
            </p:nvSpPr>
            <p:spPr>
              <a:xfrm>
                <a:off x="9147415" y="4730363"/>
                <a:ext cx="478410" cy="478410"/>
              </a:xfrm>
              <a:prstGeom prst="ellipse">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004" name="Google Shape;1004;p40"/>
            <p:cNvGrpSpPr/>
            <p:nvPr/>
          </p:nvGrpSpPr>
          <p:grpSpPr>
            <a:xfrm>
              <a:off x="9872088" y="4730363"/>
              <a:ext cx="478412" cy="478412"/>
              <a:chOff x="9872088" y="4730363"/>
              <a:chExt cx="478412" cy="478412"/>
            </a:xfrm>
          </p:grpSpPr>
          <p:grpSp>
            <p:nvGrpSpPr>
              <p:cNvPr id="1005" name="Google Shape;1005;p40"/>
              <p:cNvGrpSpPr/>
              <p:nvPr/>
            </p:nvGrpSpPr>
            <p:grpSpPr>
              <a:xfrm>
                <a:off x="9988378" y="4890509"/>
                <a:ext cx="245831" cy="158122"/>
                <a:chOff x="7414441" y="5148263"/>
                <a:chExt cx="315913" cy="203200"/>
              </a:xfrm>
            </p:grpSpPr>
            <p:sp>
              <p:nvSpPr>
                <p:cNvPr id="1006" name="Google Shape;1006;p40"/>
                <p:cNvSpPr/>
                <p:nvPr/>
              </p:nvSpPr>
              <p:spPr>
                <a:xfrm>
                  <a:off x="7414441" y="5148263"/>
                  <a:ext cx="201612" cy="203200"/>
                </a:xfrm>
                <a:custGeom>
                  <a:rect b="b" l="l" r="r" t="t"/>
                  <a:pathLst>
                    <a:path extrusionOk="0" h="51" w="52">
                      <a:moveTo>
                        <a:pt x="51" y="20"/>
                      </a:moveTo>
                      <a:cubicBezTo>
                        <a:pt x="51" y="19"/>
                        <a:pt x="51" y="19"/>
                        <a:pt x="51" y="19"/>
                      </a:cubicBezTo>
                      <a:cubicBezTo>
                        <a:pt x="25" y="19"/>
                        <a:pt x="25" y="19"/>
                        <a:pt x="25" y="19"/>
                      </a:cubicBezTo>
                      <a:cubicBezTo>
                        <a:pt x="25" y="31"/>
                        <a:pt x="25" y="31"/>
                        <a:pt x="25" y="31"/>
                      </a:cubicBezTo>
                      <a:cubicBezTo>
                        <a:pt x="38" y="31"/>
                        <a:pt x="38" y="31"/>
                        <a:pt x="38" y="31"/>
                      </a:cubicBezTo>
                      <a:cubicBezTo>
                        <a:pt x="36" y="36"/>
                        <a:pt x="32" y="39"/>
                        <a:pt x="26" y="39"/>
                      </a:cubicBezTo>
                      <a:cubicBezTo>
                        <a:pt x="19" y="39"/>
                        <a:pt x="12" y="33"/>
                        <a:pt x="12" y="25"/>
                      </a:cubicBezTo>
                      <a:cubicBezTo>
                        <a:pt x="12" y="18"/>
                        <a:pt x="19" y="12"/>
                        <a:pt x="26" y="12"/>
                      </a:cubicBezTo>
                      <a:cubicBezTo>
                        <a:pt x="30" y="12"/>
                        <a:pt x="33" y="13"/>
                        <a:pt x="35" y="15"/>
                      </a:cubicBezTo>
                      <a:cubicBezTo>
                        <a:pt x="36" y="16"/>
                        <a:pt x="36" y="16"/>
                        <a:pt x="36" y="16"/>
                      </a:cubicBezTo>
                      <a:cubicBezTo>
                        <a:pt x="45" y="7"/>
                        <a:pt x="45" y="7"/>
                        <a:pt x="45" y="7"/>
                      </a:cubicBezTo>
                      <a:cubicBezTo>
                        <a:pt x="44" y="6"/>
                        <a:pt x="44" y="6"/>
                        <a:pt x="44" y="6"/>
                      </a:cubicBezTo>
                      <a:cubicBezTo>
                        <a:pt x="40" y="2"/>
                        <a:pt x="34" y="0"/>
                        <a:pt x="26" y="0"/>
                      </a:cubicBezTo>
                      <a:cubicBezTo>
                        <a:pt x="12" y="0"/>
                        <a:pt x="0" y="11"/>
                        <a:pt x="0" y="25"/>
                      </a:cubicBezTo>
                      <a:cubicBezTo>
                        <a:pt x="0" y="40"/>
                        <a:pt x="12" y="51"/>
                        <a:pt x="26" y="51"/>
                      </a:cubicBezTo>
                      <a:cubicBezTo>
                        <a:pt x="40" y="51"/>
                        <a:pt x="49" y="43"/>
                        <a:pt x="51" y="31"/>
                      </a:cubicBezTo>
                      <a:cubicBezTo>
                        <a:pt x="52" y="29"/>
                        <a:pt x="52" y="27"/>
                        <a:pt x="52" y="25"/>
                      </a:cubicBezTo>
                      <a:cubicBezTo>
                        <a:pt x="52" y="24"/>
                        <a:pt x="52" y="21"/>
                        <a:pt x="51" y="20"/>
                      </a:cubicBez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7" name="Google Shape;1007;p40"/>
                <p:cNvSpPr/>
                <p:nvPr/>
              </p:nvSpPr>
              <p:spPr>
                <a:xfrm>
                  <a:off x="7628754" y="5192713"/>
                  <a:ext cx="101600" cy="100013"/>
                </a:xfrm>
                <a:custGeom>
                  <a:rect b="b" l="l" r="r" t="t"/>
                  <a:pathLst>
                    <a:path extrusionOk="0" h="25" w="26">
                      <a:moveTo>
                        <a:pt x="17" y="8"/>
                      </a:moveTo>
                      <a:cubicBezTo>
                        <a:pt x="17" y="0"/>
                        <a:pt x="17" y="0"/>
                        <a:pt x="17" y="0"/>
                      </a:cubicBezTo>
                      <a:cubicBezTo>
                        <a:pt x="8" y="0"/>
                        <a:pt x="8" y="0"/>
                        <a:pt x="8" y="0"/>
                      </a:cubicBezTo>
                      <a:cubicBezTo>
                        <a:pt x="8" y="8"/>
                        <a:pt x="8" y="8"/>
                        <a:pt x="8" y="8"/>
                      </a:cubicBezTo>
                      <a:cubicBezTo>
                        <a:pt x="0" y="8"/>
                        <a:pt x="0" y="8"/>
                        <a:pt x="0" y="8"/>
                      </a:cubicBezTo>
                      <a:cubicBezTo>
                        <a:pt x="0" y="17"/>
                        <a:pt x="0" y="17"/>
                        <a:pt x="0" y="17"/>
                      </a:cubicBezTo>
                      <a:cubicBezTo>
                        <a:pt x="8" y="17"/>
                        <a:pt x="8" y="17"/>
                        <a:pt x="8" y="17"/>
                      </a:cubicBezTo>
                      <a:cubicBezTo>
                        <a:pt x="8" y="25"/>
                        <a:pt x="8" y="25"/>
                        <a:pt x="8" y="25"/>
                      </a:cubicBezTo>
                      <a:cubicBezTo>
                        <a:pt x="17" y="25"/>
                        <a:pt x="17" y="25"/>
                        <a:pt x="17" y="25"/>
                      </a:cubicBezTo>
                      <a:cubicBezTo>
                        <a:pt x="17" y="17"/>
                        <a:pt x="17" y="17"/>
                        <a:pt x="17" y="17"/>
                      </a:cubicBezTo>
                      <a:cubicBezTo>
                        <a:pt x="26" y="17"/>
                        <a:pt x="26" y="17"/>
                        <a:pt x="26" y="17"/>
                      </a:cubicBezTo>
                      <a:cubicBezTo>
                        <a:pt x="26" y="8"/>
                        <a:pt x="26" y="8"/>
                        <a:pt x="26" y="8"/>
                      </a:cubicBezTo>
                      <a:lnTo>
                        <a:pt x="17" y="8"/>
                      </a:lnTo>
                      <a:close/>
                    </a:path>
                  </a:pathLst>
                </a:custGeom>
                <a:solidFill>
                  <a:srgbClr val="0D0D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008" name="Google Shape;1008;p40"/>
              <p:cNvSpPr/>
              <p:nvPr/>
            </p:nvSpPr>
            <p:spPr>
              <a:xfrm>
                <a:off x="9872088" y="4730363"/>
                <a:ext cx="478412" cy="478412"/>
              </a:xfrm>
              <a:prstGeom prst="ellipse">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sp>
        <p:nvSpPr>
          <p:cNvPr id="1009" name="Google Shape;1009;p40"/>
          <p:cNvSpPr txBox="1"/>
          <p:nvPr/>
        </p:nvSpPr>
        <p:spPr>
          <a:xfrm>
            <a:off x="471538" y="4428822"/>
            <a:ext cx="1931461" cy="297517"/>
          </a:xfrm>
          <a:prstGeom prst="rect">
            <a:avLst/>
          </a:prstGeom>
          <a:noFill/>
          <a:ln>
            <a:noFill/>
          </a:ln>
        </p:spPr>
        <p:txBody>
          <a:bodyPr anchorCtr="0" anchor="t" bIns="45700" lIns="91425" spcFirstLastPara="1" rIns="91425" wrap="square" tIns="45700">
            <a:spAutoFit/>
          </a:bodyPr>
          <a:lstStyle/>
          <a:p>
            <a:pPr indent="0" lvl="0" marL="0" marR="0" rtl="0" algn="l">
              <a:lnSpc>
                <a:spcPct val="106666"/>
              </a:lnSpc>
              <a:spcBef>
                <a:spcPts val="0"/>
              </a:spcBef>
              <a:spcAft>
                <a:spcPts val="0"/>
              </a:spcAft>
              <a:buNone/>
            </a:pPr>
            <a:r>
              <a:rPr lang="en-US" sz="1500">
                <a:solidFill>
                  <a:srgbClr val="000000"/>
                </a:solidFill>
                <a:latin typeface="Inter"/>
                <a:ea typeface="Inter"/>
                <a:cs typeface="Inter"/>
                <a:sym typeface="Inter"/>
              </a:rPr>
              <a:t>Jones Smith</a:t>
            </a:r>
            <a:endParaRPr sz="1500">
              <a:solidFill>
                <a:schemeClr val="dk1"/>
              </a:solidFill>
              <a:latin typeface="Inter"/>
              <a:ea typeface="Inter"/>
              <a:cs typeface="Inter"/>
              <a:sym typeface="Inter"/>
            </a:endParaRPr>
          </a:p>
        </p:txBody>
      </p:sp>
      <p:sp>
        <p:nvSpPr>
          <p:cNvPr id="1010" name="Google Shape;1010;p40"/>
          <p:cNvSpPr txBox="1"/>
          <p:nvPr/>
        </p:nvSpPr>
        <p:spPr>
          <a:xfrm>
            <a:off x="471538" y="4679930"/>
            <a:ext cx="1931461"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rgbClr val="000000"/>
                </a:solidFill>
                <a:latin typeface="Inter"/>
                <a:ea typeface="Inter"/>
                <a:cs typeface="Inter"/>
                <a:sym typeface="Inter"/>
              </a:rPr>
              <a:t>Company Dector</a:t>
            </a:r>
            <a:endParaRPr sz="1000">
              <a:solidFill>
                <a:schemeClr val="dk1"/>
              </a:solidFill>
              <a:latin typeface="Inter"/>
              <a:ea typeface="Inter"/>
              <a:cs typeface="Inter"/>
              <a:sym typeface="Inter"/>
            </a:endParaRPr>
          </a:p>
        </p:txBody>
      </p:sp>
      <p:cxnSp>
        <p:nvCxnSpPr>
          <p:cNvPr id="1011" name="Google Shape;1011;p40"/>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1012" name="Google Shape;1012;p40"/>
          <p:cNvSpPr txBox="1"/>
          <p:nvPr/>
        </p:nvSpPr>
        <p:spPr>
          <a:xfrm>
            <a:off x="500723" y="2146300"/>
            <a:ext cx="2837564" cy="579646"/>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b="0" i="0" lang="en-US" sz="1600">
                <a:solidFill>
                  <a:srgbClr val="000000"/>
                </a:solidFill>
                <a:latin typeface="Inter"/>
                <a:ea typeface="Inter"/>
                <a:cs typeface="Inter"/>
                <a:sym typeface="Inter"/>
              </a:rPr>
              <a:t>Welcome to Business Plan Manager</a:t>
            </a:r>
            <a:endParaRPr sz="1600">
              <a:solidFill>
                <a:schemeClr val="dk1"/>
              </a:solidFill>
              <a:latin typeface="Inter"/>
              <a:ea typeface="Inter"/>
              <a:cs typeface="Inter"/>
              <a:sym typeface="Inter"/>
            </a:endParaRPr>
          </a:p>
        </p:txBody>
      </p:sp>
      <p:sp>
        <p:nvSpPr>
          <p:cNvPr id="1013" name="Google Shape;1013;p40"/>
          <p:cNvSpPr txBox="1"/>
          <p:nvPr/>
        </p:nvSpPr>
        <p:spPr>
          <a:xfrm>
            <a:off x="10016455" y="6498189"/>
            <a:ext cx="2035846" cy="220573"/>
          </a:xfrm>
          <a:prstGeom prst="rect">
            <a:avLst/>
          </a:prstGeom>
          <a:noFill/>
          <a:ln>
            <a:noFill/>
          </a:ln>
        </p:spPr>
        <p:txBody>
          <a:bodyPr anchorCtr="0" anchor="t" bIns="45700" lIns="91425" spcFirstLastPara="1" rIns="91425" wrap="square" tIns="45700">
            <a:spAutoFit/>
          </a:bodyPr>
          <a:lstStyle/>
          <a:p>
            <a:pPr indent="0" lvl="0" marL="0" marR="0" rtl="0" algn="r">
              <a:lnSpc>
                <a:spcPct val="111111"/>
              </a:lnSpc>
              <a:spcBef>
                <a:spcPts val="0"/>
              </a:spcBef>
              <a:spcAft>
                <a:spcPts val="0"/>
              </a:spcAft>
              <a:buNone/>
            </a:pPr>
            <a:r>
              <a:rPr lang="en-US" sz="900">
                <a:solidFill>
                  <a:schemeClr val="dk1"/>
                </a:solidFill>
                <a:latin typeface="DM Sans"/>
                <a:ea typeface="DM Sans"/>
                <a:cs typeface="DM Sans"/>
                <a:sym typeface="DM Sans"/>
              </a:rPr>
              <a:t>DATE. DD/MM/YYYY</a:t>
            </a:r>
            <a:endParaRPr/>
          </a:p>
        </p:txBody>
      </p:sp>
      <p:sp>
        <p:nvSpPr>
          <p:cNvPr id="1014" name="Google Shape;1014;p40"/>
          <p:cNvSpPr txBox="1"/>
          <p:nvPr/>
        </p:nvSpPr>
        <p:spPr>
          <a:xfrm>
            <a:off x="9942015" y="139238"/>
            <a:ext cx="2110286" cy="225126"/>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1000">
                <a:solidFill>
                  <a:schemeClr val="dk1"/>
                </a:solidFill>
                <a:latin typeface="DM Sans"/>
                <a:ea typeface="DM Sans"/>
                <a:cs typeface="DM Sans"/>
                <a:sym typeface="DM Sans"/>
              </a:rPr>
              <a:t>MINIMAL PRESENTATION</a:t>
            </a:r>
            <a:endParaRPr/>
          </a:p>
        </p:txBody>
      </p:sp>
      <p:sp>
        <p:nvSpPr>
          <p:cNvPr id="1015" name="Google Shape;1015;p40"/>
          <p:cNvSpPr txBox="1"/>
          <p:nvPr/>
        </p:nvSpPr>
        <p:spPr>
          <a:xfrm>
            <a:off x="472828" y="6498189"/>
            <a:ext cx="2337483" cy="220573"/>
          </a:xfrm>
          <a:prstGeom prst="rect">
            <a:avLst/>
          </a:prstGeom>
          <a:noFill/>
          <a:ln>
            <a:noFill/>
          </a:ln>
        </p:spPr>
        <p:txBody>
          <a:bodyPr anchorCtr="0" anchor="t" bIns="45700" lIns="91425" spcFirstLastPara="1" rIns="91425" wrap="square" tIns="45700">
            <a:spAutoFit/>
          </a:bodyPr>
          <a:lstStyle/>
          <a:p>
            <a:pPr indent="0" lvl="0" marL="0" marR="0" rtl="0" algn="l">
              <a:lnSpc>
                <a:spcPct val="111111"/>
              </a:lnSpc>
              <a:spcBef>
                <a:spcPts val="0"/>
              </a:spcBef>
              <a:spcAft>
                <a:spcPts val="0"/>
              </a:spcAft>
              <a:buNone/>
            </a:pPr>
            <a:r>
              <a:rPr lang="en-US" sz="900">
                <a:solidFill>
                  <a:schemeClr val="dk1"/>
                </a:solidFill>
                <a:latin typeface="DM Sans"/>
                <a:ea typeface="DM Sans"/>
                <a:cs typeface="DM Sans"/>
                <a:sym typeface="DM Sans"/>
              </a:rPr>
              <a:t>www.goldenpixelstudio.com</a:t>
            </a:r>
            <a:endParaRPr/>
          </a:p>
        </p:txBody>
      </p:sp>
      <p:grpSp>
        <p:nvGrpSpPr>
          <p:cNvPr id="1016" name="Google Shape;1016;p40"/>
          <p:cNvGrpSpPr/>
          <p:nvPr/>
        </p:nvGrpSpPr>
        <p:grpSpPr>
          <a:xfrm>
            <a:off x="4351027" y="2877081"/>
            <a:ext cx="2585112" cy="3605697"/>
            <a:chOff x="9314662" y="3002778"/>
            <a:chExt cx="2585112" cy="3605697"/>
          </a:xfrm>
        </p:grpSpPr>
        <p:grpSp>
          <p:nvGrpSpPr>
            <p:cNvPr id="1017" name="Google Shape;1017;p40"/>
            <p:cNvGrpSpPr/>
            <p:nvPr/>
          </p:nvGrpSpPr>
          <p:grpSpPr>
            <a:xfrm>
              <a:off x="9314662" y="3002778"/>
              <a:ext cx="2585112" cy="45720"/>
              <a:chOff x="1202690" y="1488440"/>
              <a:chExt cx="2585112" cy="45720"/>
            </a:xfrm>
          </p:grpSpPr>
          <p:sp>
            <p:nvSpPr>
              <p:cNvPr id="1018" name="Google Shape;1018;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19" name="Google Shape;1019;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20" name="Google Shape;1020;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21" name="Google Shape;1021;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22" name="Google Shape;1022;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23" name="Google Shape;1023;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24" name="Google Shape;1024;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25" name="Google Shape;1025;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26" name="Google Shape;1026;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27" name="Google Shape;1027;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28" name="Google Shape;1028;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29" name="Google Shape;1029;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30" name="Google Shape;1030;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31" name="Google Shape;1031;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32" name="Google Shape;1032;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33" name="Google Shape;1033;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34" name="Google Shape;1034;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35" name="Google Shape;1035;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036" name="Google Shape;1036;p40"/>
            <p:cNvGrpSpPr/>
            <p:nvPr/>
          </p:nvGrpSpPr>
          <p:grpSpPr>
            <a:xfrm>
              <a:off x="9314662" y="3158949"/>
              <a:ext cx="2585112" cy="45720"/>
              <a:chOff x="1202690" y="1488440"/>
              <a:chExt cx="2585112" cy="45720"/>
            </a:xfrm>
          </p:grpSpPr>
          <p:sp>
            <p:nvSpPr>
              <p:cNvPr id="1037" name="Google Shape;1037;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38" name="Google Shape;1038;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39" name="Google Shape;1039;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40" name="Google Shape;1040;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41" name="Google Shape;1041;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42" name="Google Shape;1042;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43" name="Google Shape;1043;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44" name="Google Shape;1044;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45" name="Google Shape;1045;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46" name="Google Shape;1046;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47" name="Google Shape;1047;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48" name="Google Shape;1048;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49" name="Google Shape;1049;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50" name="Google Shape;1050;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51" name="Google Shape;1051;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52" name="Google Shape;1052;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53" name="Google Shape;1053;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54" name="Google Shape;1054;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055" name="Google Shape;1055;p40"/>
            <p:cNvGrpSpPr/>
            <p:nvPr/>
          </p:nvGrpSpPr>
          <p:grpSpPr>
            <a:xfrm>
              <a:off x="9314662" y="3315120"/>
              <a:ext cx="2585112" cy="45720"/>
              <a:chOff x="1202690" y="1488440"/>
              <a:chExt cx="2585112" cy="45720"/>
            </a:xfrm>
          </p:grpSpPr>
          <p:sp>
            <p:nvSpPr>
              <p:cNvPr id="1056" name="Google Shape;1056;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57" name="Google Shape;1057;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58" name="Google Shape;1058;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59" name="Google Shape;1059;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60" name="Google Shape;1060;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61" name="Google Shape;1061;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62" name="Google Shape;1062;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63" name="Google Shape;1063;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64" name="Google Shape;1064;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65" name="Google Shape;1065;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66" name="Google Shape;1066;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67" name="Google Shape;1067;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68" name="Google Shape;1068;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69" name="Google Shape;1069;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70" name="Google Shape;1070;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71" name="Google Shape;1071;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72" name="Google Shape;1072;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73" name="Google Shape;1073;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074" name="Google Shape;1074;p40"/>
            <p:cNvGrpSpPr/>
            <p:nvPr/>
          </p:nvGrpSpPr>
          <p:grpSpPr>
            <a:xfrm>
              <a:off x="9314662" y="3471291"/>
              <a:ext cx="2585112" cy="45720"/>
              <a:chOff x="1202690" y="1488440"/>
              <a:chExt cx="2585112" cy="45720"/>
            </a:xfrm>
          </p:grpSpPr>
          <p:sp>
            <p:nvSpPr>
              <p:cNvPr id="1075" name="Google Shape;1075;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76" name="Google Shape;1076;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77" name="Google Shape;1077;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78" name="Google Shape;1078;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79" name="Google Shape;1079;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80" name="Google Shape;1080;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81" name="Google Shape;1081;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82" name="Google Shape;1082;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83" name="Google Shape;1083;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84" name="Google Shape;1084;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85" name="Google Shape;1085;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86" name="Google Shape;1086;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87" name="Google Shape;1087;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88" name="Google Shape;1088;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89" name="Google Shape;1089;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90" name="Google Shape;1090;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91" name="Google Shape;1091;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92" name="Google Shape;1092;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093" name="Google Shape;1093;p40"/>
            <p:cNvGrpSpPr/>
            <p:nvPr/>
          </p:nvGrpSpPr>
          <p:grpSpPr>
            <a:xfrm>
              <a:off x="9314662" y="3627462"/>
              <a:ext cx="2585112" cy="45720"/>
              <a:chOff x="1202690" y="1488440"/>
              <a:chExt cx="2585112" cy="45720"/>
            </a:xfrm>
          </p:grpSpPr>
          <p:sp>
            <p:nvSpPr>
              <p:cNvPr id="1094" name="Google Shape;1094;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95" name="Google Shape;1095;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96" name="Google Shape;1096;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97" name="Google Shape;1097;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98" name="Google Shape;1098;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99" name="Google Shape;1099;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00" name="Google Shape;1100;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01" name="Google Shape;1101;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02" name="Google Shape;1102;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03" name="Google Shape;1103;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04" name="Google Shape;1104;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05" name="Google Shape;1105;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06" name="Google Shape;1106;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07" name="Google Shape;1107;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08" name="Google Shape;1108;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09" name="Google Shape;1109;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10" name="Google Shape;1110;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11" name="Google Shape;1111;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112" name="Google Shape;1112;p40"/>
            <p:cNvGrpSpPr/>
            <p:nvPr/>
          </p:nvGrpSpPr>
          <p:grpSpPr>
            <a:xfrm>
              <a:off x="9314662" y="3783633"/>
              <a:ext cx="2585112" cy="45720"/>
              <a:chOff x="1202690" y="1488440"/>
              <a:chExt cx="2585112" cy="45720"/>
            </a:xfrm>
          </p:grpSpPr>
          <p:sp>
            <p:nvSpPr>
              <p:cNvPr id="1113" name="Google Shape;1113;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14" name="Google Shape;1114;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15" name="Google Shape;1115;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16" name="Google Shape;1116;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17" name="Google Shape;1117;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18" name="Google Shape;1118;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19" name="Google Shape;1119;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0" name="Google Shape;1120;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1" name="Google Shape;1121;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2" name="Google Shape;1122;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3" name="Google Shape;1123;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4" name="Google Shape;1124;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5" name="Google Shape;1125;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6" name="Google Shape;1126;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7" name="Google Shape;1127;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8" name="Google Shape;1128;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9" name="Google Shape;1129;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30" name="Google Shape;1130;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131" name="Google Shape;1131;p40"/>
            <p:cNvGrpSpPr/>
            <p:nvPr/>
          </p:nvGrpSpPr>
          <p:grpSpPr>
            <a:xfrm>
              <a:off x="9314662" y="3939804"/>
              <a:ext cx="2585112" cy="45720"/>
              <a:chOff x="1202690" y="1488440"/>
              <a:chExt cx="2585112" cy="45720"/>
            </a:xfrm>
          </p:grpSpPr>
          <p:sp>
            <p:nvSpPr>
              <p:cNvPr id="1132" name="Google Shape;1132;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33" name="Google Shape;1133;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34" name="Google Shape;1134;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35" name="Google Shape;1135;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36" name="Google Shape;1136;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37" name="Google Shape;1137;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38" name="Google Shape;1138;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39" name="Google Shape;1139;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40" name="Google Shape;1140;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41" name="Google Shape;1141;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42" name="Google Shape;1142;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43" name="Google Shape;1143;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44" name="Google Shape;1144;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45" name="Google Shape;1145;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46" name="Google Shape;1146;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47" name="Google Shape;1147;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48" name="Google Shape;1148;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49" name="Google Shape;1149;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150" name="Google Shape;1150;p40"/>
            <p:cNvGrpSpPr/>
            <p:nvPr/>
          </p:nvGrpSpPr>
          <p:grpSpPr>
            <a:xfrm>
              <a:off x="9314662" y="4095975"/>
              <a:ext cx="2585112" cy="45720"/>
              <a:chOff x="1202690" y="1488440"/>
              <a:chExt cx="2585112" cy="45720"/>
            </a:xfrm>
          </p:grpSpPr>
          <p:sp>
            <p:nvSpPr>
              <p:cNvPr id="1151" name="Google Shape;1151;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52" name="Google Shape;1152;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53" name="Google Shape;1153;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54" name="Google Shape;1154;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55" name="Google Shape;1155;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56" name="Google Shape;1156;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57" name="Google Shape;1157;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58" name="Google Shape;1158;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59" name="Google Shape;1159;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60" name="Google Shape;1160;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61" name="Google Shape;1161;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62" name="Google Shape;1162;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63" name="Google Shape;1163;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64" name="Google Shape;1164;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65" name="Google Shape;1165;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66" name="Google Shape;1166;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67" name="Google Shape;1167;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68" name="Google Shape;1168;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169" name="Google Shape;1169;p40"/>
            <p:cNvGrpSpPr/>
            <p:nvPr/>
          </p:nvGrpSpPr>
          <p:grpSpPr>
            <a:xfrm>
              <a:off x="9314662" y="4252146"/>
              <a:ext cx="2585112" cy="45720"/>
              <a:chOff x="1202690" y="1488440"/>
              <a:chExt cx="2585112" cy="45720"/>
            </a:xfrm>
          </p:grpSpPr>
          <p:sp>
            <p:nvSpPr>
              <p:cNvPr id="1170" name="Google Shape;1170;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71" name="Google Shape;1171;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72" name="Google Shape;1172;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73" name="Google Shape;1173;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74" name="Google Shape;1174;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75" name="Google Shape;1175;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76" name="Google Shape;1176;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77" name="Google Shape;1177;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78" name="Google Shape;1178;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79" name="Google Shape;1179;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80" name="Google Shape;1180;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81" name="Google Shape;1181;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82" name="Google Shape;1182;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83" name="Google Shape;1183;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84" name="Google Shape;1184;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85" name="Google Shape;1185;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86" name="Google Shape;1186;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87" name="Google Shape;1187;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188" name="Google Shape;1188;p40"/>
            <p:cNvGrpSpPr/>
            <p:nvPr/>
          </p:nvGrpSpPr>
          <p:grpSpPr>
            <a:xfrm>
              <a:off x="9314662" y="4408317"/>
              <a:ext cx="2585112" cy="45720"/>
              <a:chOff x="1202690" y="1488440"/>
              <a:chExt cx="2585112" cy="45720"/>
            </a:xfrm>
          </p:grpSpPr>
          <p:sp>
            <p:nvSpPr>
              <p:cNvPr id="1189" name="Google Shape;1189;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90" name="Google Shape;1190;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91" name="Google Shape;1191;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92" name="Google Shape;1192;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93" name="Google Shape;1193;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94" name="Google Shape;1194;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95" name="Google Shape;1195;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96" name="Google Shape;1196;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97" name="Google Shape;1197;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98" name="Google Shape;1198;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99" name="Google Shape;1199;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00" name="Google Shape;1200;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01" name="Google Shape;1201;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02" name="Google Shape;1202;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03" name="Google Shape;1203;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04" name="Google Shape;1204;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05" name="Google Shape;1205;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06" name="Google Shape;1206;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207" name="Google Shape;1207;p40"/>
            <p:cNvGrpSpPr/>
            <p:nvPr/>
          </p:nvGrpSpPr>
          <p:grpSpPr>
            <a:xfrm>
              <a:off x="9314662" y="4564488"/>
              <a:ext cx="2585112" cy="45720"/>
              <a:chOff x="1202690" y="1488440"/>
              <a:chExt cx="2585112" cy="45720"/>
            </a:xfrm>
          </p:grpSpPr>
          <p:sp>
            <p:nvSpPr>
              <p:cNvPr id="1208" name="Google Shape;1208;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09" name="Google Shape;1209;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10" name="Google Shape;1210;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11" name="Google Shape;1211;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12" name="Google Shape;1212;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13" name="Google Shape;1213;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14" name="Google Shape;1214;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15" name="Google Shape;1215;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16" name="Google Shape;1216;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17" name="Google Shape;1217;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18" name="Google Shape;1218;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19" name="Google Shape;1219;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20" name="Google Shape;1220;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21" name="Google Shape;1221;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22" name="Google Shape;1222;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23" name="Google Shape;1223;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24" name="Google Shape;1224;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25" name="Google Shape;1225;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226" name="Google Shape;1226;p40"/>
            <p:cNvGrpSpPr/>
            <p:nvPr/>
          </p:nvGrpSpPr>
          <p:grpSpPr>
            <a:xfrm>
              <a:off x="9314662" y="4720659"/>
              <a:ext cx="2585112" cy="45720"/>
              <a:chOff x="1202690" y="1488440"/>
              <a:chExt cx="2585112" cy="45720"/>
            </a:xfrm>
          </p:grpSpPr>
          <p:sp>
            <p:nvSpPr>
              <p:cNvPr id="1227" name="Google Shape;1227;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28" name="Google Shape;1228;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29" name="Google Shape;1229;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30" name="Google Shape;1230;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31" name="Google Shape;1231;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32" name="Google Shape;1232;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33" name="Google Shape;1233;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34" name="Google Shape;1234;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35" name="Google Shape;1235;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36" name="Google Shape;1236;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37" name="Google Shape;1237;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38" name="Google Shape;1238;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39" name="Google Shape;1239;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40" name="Google Shape;1240;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41" name="Google Shape;1241;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42" name="Google Shape;1242;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43" name="Google Shape;1243;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44" name="Google Shape;1244;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245" name="Google Shape;1245;p40"/>
            <p:cNvGrpSpPr/>
            <p:nvPr/>
          </p:nvGrpSpPr>
          <p:grpSpPr>
            <a:xfrm>
              <a:off x="9314662" y="4876830"/>
              <a:ext cx="2585112" cy="45720"/>
              <a:chOff x="1202690" y="1488440"/>
              <a:chExt cx="2585112" cy="45720"/>
            </a:xfrm>
          </p:grpSpPr>
          <p:sp>
            <p:nvSpPr>
              <p:cNvPr id="1246" name="Google Shape;1246;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47" name="Google Shape;1247;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48" name="Google Shape;1248;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49" name="Google Shape;1249;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50" name="Google Shape;1250;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51" name="Google Shape;1251;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52" name="Google Shape;1252;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53" name="Google Shape;1253;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54" name="Google Shape;1254;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55" name="Google Shape;1255;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56" name="Google Shape;1256;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57" name="Google Shape;1257;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58" name="Google Shape;1258;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59" name="Google Shape;1259;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60" name="Google Shape;1260;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61" name="Google Shape;1261;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62" name="Google Shape;1262;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63" name="Google Shape;1263;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264" name="Google Shape;1264;p40"/>
            <p:cNvGrpSpPr/>
            <p:nvPr/>
          </p:nvGrpSpPr>
          <p:grpSpPr>
            <a:xfrm>
              <a:off x="9314662" y="5038755"/>
              <a:ext cx="2585112" cy="45720"/>
              <a:chOff x="1202690" y="1488440"/>
              <a:chExt cx="2585112" cy="45720"/>
            </a:xfrm>
          </p:grpSpPr>
          <p:sp>
            <p:nvSpPr>
              <p:cNvPr id="1265" name="Google Shape;1265;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66" name="Google Shape;1266;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67" name="Google Shape;1267;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68" name="Google Shape;1268;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69" name="Google Shape;1269;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70" name="Google Shape;1270;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71" name="Google Shape;1271;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72" name="Google Shape;1272;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73" name="Google Shape;1273;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74" name="Google Shape;1274;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75" name="Google Shape;1275;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76" name="Google Shape;1276;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77" name="Google Shape;1277;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78" name="Google Shape;1278;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79" name="Google Shape;1279;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80" name="Google Shape;1280;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81" name="Google Shape;1281;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82" name="Google Shape;1282;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283" name="Google Shape;1283;p40"/>
            <p:cNvGrpSpPr/>
            <p:nvPr/>
          </p:nvGrpSpPr>
          <p:grpSpPr>
            <a:xfrm>
              <a:off x="9314662" y="5191155"/>
              <a:ext cx="2585112" cy="45720"/>
              <a:chOff x="1202690" y="1488440"/>
              <a:chExt cx="2585112" cy="45720"/>
            </a:xfrm>
          </p:grpSpPr>
          <p:sp>
            <p:nvSpPr>
              <p:cNvPr id="1284" name="Google Shape;1284;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85" name="Google Shape;1285;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86" name="Google Shape;1286;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87" name="Google Shape;1287;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88" name="Google Shape;1288;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89" name="Google Shape;1289;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90" name="Google Shape;1290;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91" name="Google Shape;1291;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92" name="Google Shape;1292;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93" name="Google Shape;1293;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94" name="Google Shape;1294;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95" name="Google Shape;1295;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96" name="Google Shape;1296;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97" name="Google Shape;1297;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98" name="Google Shape;1298;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99" name="Google Shape;1299;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00" name="Google Shape;1300;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01" name="Google Shape;1301;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302" name="Google Shape;1302;p40"/>
            <p:cNvGrpSpPr/>
            <p:nvPr/>
          </p:nvGrpSpPr>
          <p:grpSpPr>
            <a:xfrm>
              <a:off x="9314662" y="5343555"/>
              <a:ext cx="2585112" cy="45720"/>
              <a:chOff x="1202690" y="1488440"/>
              <a:chExt cx="2585112" cy="45720"/>
            </a:xfrm>
          </p:grpSpPr>
          <p:sp>
            <p:nvSpPr>
              <p:cNvPr id="1303" name="Google Shape;1303;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04" name="Google Shape;1304;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05" name="Google Shape;1305;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06" name="Google Shape;1306;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07" name="Google Shape;1307;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08" name="Google Shape;1308;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09" name="Google Shape;1309;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10" name="Google Shape;1310;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11" name="Google Shape;1311;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12" name="Google Shape;1312;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13" name="Google Shape;1313;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14" name="Google Shape;1314;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15" name="Google Shape;1315;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16" name="Google Shape;1316;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17" name="Google Shape;1317;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18" name="Google Shape;1318;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19" name="Google Shape;1319;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20" name="Google Shape;1320;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321" name="Google Shape;1321;p40"/>
            <p:cNvGrpSpPr/>
            <p:nvPr/>
          </p:nvGrpSpPr>
          <p:grpSpPr>
            <a:xfrm>
              <a:off x="9314662" y="5495955"/>
              <a:ext cx="2585112" cy="45720"/>
              <a:chOff x="1202690" y="1488440"/>
              <a:chExt cx="2585112" cy="45720"/>
            </a:xfrm>
          </p:grpSpPr>
          <p:sp>
            <p:nvSpPr>
              <p:cNvPr id="1322" name="Google Shape;1322;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23" name="Google Shape;1323;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24" name="Google Shape;1324;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25" name="Google Shape;1325;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26" name="Google Shape;1326;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27" name="Google Shape;1327;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28" name="Google Shape;1328;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29" name="Google Shape;1329;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30" name="Google Shape;1330;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31" name="Google Shape;1331;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32" name="Google Shape;1332;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33" name="Google Shape;1333;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34" name="Google Shape;1334;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35" name="Google Shape;1335;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36" name="Google Shape;1336;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37" name="Google Shape;1337;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38" name="Google Shape;1338;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39" name="Google Shape;1339;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340" name="Google Shape;1340;p40"/>
            <p:cNvGrpSpPr/>
            <p:nvPr/>
          </p:nvGrpSpPr>
          <p:grpSpPr>
            <a:xfrm>
              <a:off x="9314662" y="5648355"/>
              <a:ext cx="2585112" cy="45720"/>
              <a:chOff x="1202690" y="1488440"/>
              <a:chExt cx="2585112" cy="45720"/>
            </a:xfrm>
          </p:grpSpPr>
          <p:sp>
            <p:nvSpPr>
              <p:cNvPr id="1341" name="Google Shape;1341;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42" name="Google Shape;1342;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43" name="Google Shape;1343;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44" name="Google Shape;1344;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45" name="Google Shape;1345;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46" name="Google Shape;1346;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47" name="Google Shape;1347;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48" name="Google Shape;1348;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49" name="Google Shape;1349;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50" name="Google Shape;1350;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51" name="Google Shape;1351;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52" name="Google Shape;1352;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53" name="Google Shape;1353;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54" name="Google Shape;1354;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55" name="Google Shape;1355;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56" name="Google Shape;1356;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57" name="Google Shape;1357;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58" name="Google Shape;1358;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359" name="Google Shape;1359;p40"/>
            <p:cNvGrpSpPr/>
            <p:nvPr/>
          </p:nvGrpSpPr>
          <p:grpSpPr>
            <a:xfrm>
              <a:off x="9314662" y="5800755"/>
              <a:ext cx="2585112" cy="45720"/>
              <a:chOff x="1202690" y="1488440"/>
              <a:chExt cx="2585112" cy="45720"/>
            </a:xfrm>
          </p:grpSpPr>
          <p:sp>
            <p:nvSpPr>
              <p:cNvPr id="1360" name="Google Shape;1360;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61" name="Google Shape;1361;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62" name="Google Shape;1362;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63" name="Google Shape;1363;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64" name="Google Shape;1364;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65" name="Google Shape;1365;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66" name="Google Shape;1366;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67" name="Google Shape;1367;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68" name="Google Shape;1368;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69" name="Google Shape;1369;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70" name="Google Shape;1370;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71" name="Google Shape;1371;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72" name="Google Shape;1372;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73" name="Google Shape;1373;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74" name="Google Shape;1374;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75" name="Google Shape;1375;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76" name="Google Shape;1376;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77" name="Google Shape;1377;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378" name="Google Shape;1378;p40"/>
            <p:cNvGrpSpPr/>
            <p:nvPr/>
          </p:nvGrpSpPr>
          <p:grpSpPr>
            <a:xfrm>
              <a:off x="9314662" y="5953155"/>
              <a:ext cx="2585112" cy="45720"/>
              <a:chOff x="1202690" y="1488440"/>
              <a:chExt cx="2585112" cy="45720"/>
            </a:xfrm>
          </p:grpSpPr>
          <p:sp>
            <p:nvSpPr>
              <p:cNvPr id="1379" name="Google Shape;1379;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80" name="Google Shape;1380;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81" name="Google Shape;1381;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82" name="Google Shape;1382;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83" name="Google Shape;1383;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84" name="Google Shape;1384;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85" name="Google Shape;1385;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86" name="Google Shape;1386;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87" name="Google Shape;1387;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88" name="Google Shape;1388;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89" name="Google Shape;1389;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90" name="Google Shape;1390;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91" name="Google Shape;1391;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92" name="Google Shape;1392;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93" name="Google Shape;1393;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94" name="Google Shape;1394;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95" name="Google Shape;1395;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96" name="Google Shape;1396;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397" name="Google Shape;1397;p40"/>
            <p:cNvGrpSpPr/>
            <p:nvPr/>
          </p:nvGrpSpPr>
          <p:grpSpPr>
            <a:xfrm>
              <a:off x="9314662" y="6105555"/>
              <a:ext cx="2585112" cy="45720"/>
              <a:chOff x="1202690" y="1488440"/>
              <a:chExt cx="2585112" cy="45720"/>
            </a:xfrm>
          </p:grpSpPr>
          <p:sp>
            <p:nvSpPr>
              <p:cNvPr id="1398" name="Google Shape;1398;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99" name="Google Shape;1399;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00" name="Google Shape;1400;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01" name="Google Shape;1401;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02" name="Google Shape;1402;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03" name="Google Shape;1403;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04" name="Google Shape;1404;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05" name="Google Shape;1405;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06" name="Google Shape;1406;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07" name="Google Shape;1407;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08" name="Google Shape;1408;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09" name="Google Shape;1409;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10" name="Google Shape;1410;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11" name="Google Shape;1411;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12" name="Google Shape;1412;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13" name="Google Shape;1413;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14" name="Google Shape;1414;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15" name="Google Shape;1415;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416" name="Google Shape;1416;p40"/>
            <p:cNvGrpSpPr/>
            <p:nvPr/>
          </p:nvGrpSpPr>
          <p:grpSpPr>
            <a:xfrm>
              <a:off x="9314662" y="6257955"/>
              <a:ext cx="2585112" cy="45720"/>
              <a:chOff x="1202690" y="1488440"/>
              <a:chExt cx="2585112" cy="45720"/>
            </a:xfrm>
          </p:grpSpPr>
          <p:sp>
            <p:nvSpPr>
              <p:cNvPr id="1417" name="Google Shape;1417;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18" name="Google Shape;1418;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19" name="Google Shape;1419;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20" name="Google Shape;1420;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21" name="Google Shape;1421;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22" name="Google Shape;1422;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23" name="Google Shape;1423;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24" name="Google Shape;1424;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25" name="Google Shape;1425;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26" name="Google Shape;1426;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27" name="Google Shape;1427;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28" name="Google Shape;1428;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29" name="Google Shape;1429;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30" name="Google Shape;1430;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31" name="Google Shape;1431;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32" name="Google Shape;1432;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33" name="Google Shape;1433;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34" name="Google Shape;1434;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435" name="Google Shape;1435;p40"/>
            <p:cNvGrpSpPr/>
            <p:nvPr/>
          </p:nvGrpSpPr>
          <p:grpSpPr>
            <a:xfrm>
              <a:off x="9314662" y="6410355"/>
              <a:ext cx="2585112" cy="45720"/>
              <a:chOff x="1202690" y="1488440"/>
              <a:chExt cx="2585112" cy="45720"/>
            </a:xfrm>
          </p:grpSpPr>
          <p:sp>
            <p:nvSpPr>
              <p:cNvPr id="1436" name="Google Shape;1436;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37" name="Google Shape;1437;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38" name="Google Shape;1438;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39" name="Google Shape;1439;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40" name="Google Shape;1440;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41" name="Google Shape;1441;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42" name="Google Shape;1442;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43" name="Google Shape;1443;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44" name="Google Shape;1444;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45" name="Google Shape;1445;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46" name="Google Shape;1446;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47" name="Google Shape;1447;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48" name="Google Shape;1448;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49" name="Google Shape;1449;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50" name="Google Shape;1450;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51" name="Google Shape;1451;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52" name="Google Shape;1452;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53" name="Google Shape;1453;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454" name="Google Shape;1454;p40"/>
            <p:cNvGrpSpPr/>
            <p:nvPr/>
          </p:nvGrpSpPr>
          <p:grpSpPr>
            <a:xfrm>
              <a:off x="9314662" y="6562755"/>
              <a:ext cx="2585112" cy="45720"/>
              <a:chOff x="1202690" y="1488440"/>
              <a:chExt cx="2585112" cy="45720"/>
            </a:xfrm>
          </p:grpSpPr>
          <p:sp>
            <p:nvSpPr>
              <p:cNvPr id="1455" name="Google Shape;1455;p40"/>
              <p:cNvSpPr/>
              <p:nvPr/>
            </p:nvSpPr>
            <p:spPr>
              <a:xfrm>
                <a:off x="120269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56" name="Google Shape;1456;p40"/>
              <p:cNvSpPr/>
              <p:nvPr/>
            </p:nvSpPr>
            <p:spPr>
              <a:xfrm>
                <a:off x="135206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57" name="Google Shape;1457;p40"/>
              <p:cNvSpPr/>
              <p:nvPr/>
            </p:nvSpPr>
            <p:spPr>
              <a:xfrm>
                <a:off x="150144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58" name="Google Shape;1458;p40"/>
              <p:cNvSpPr/>
              <p:nvPr/>
            </p:nvSpPr>
            <p:spPr>
              <a:xfrm>
                <a:off x="165081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59" name="Google Shape;1459;p40"/>
              <p:cNvSpPr/>
              <p:nvPr/>
            </p:nvSpPr>
            <p:spPr>
              <a:xfrm>
                <a:off x="180019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60" name="Google Shape;1460;p40"/>
              <p:cNvSpPr/>
              <p:nvPr/>
            </p:nvSpPr>
            <p:spPr>
              <a:xfrm>
                <a:off x="194957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61" name="Google Shape;1461;p40"/>
              <p:cNvSpPr/>
              <p:nvPr/>
            </p:nvSpPr>
            <p:spPr>
              <a:xfrm>
                <a:off x="209894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62" name="Google Shape;1462;p40"/>
              <p:cNvSpPr/>
              <p:nvPr/>
            </p:nvSpPr>
            <p:spPr>
              <a:xfrm>
                <a:off x="224832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63" name="Google Shape;1463;p40"/>
              <p:cNvSpPr/>
              <p:nvPr/>
            </p:nvSpPr>
            <p:spPr>
              <a:xfrm>
                <a:off x="239769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64" name="Google Shape;1464;p40"/>
              <p:cNvSpPr/>
              <p:nvPr/>
            </p:nvSpPr>
            <p:spPr>
              <a:xfrm>
                <a:off x="254707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65" name="Google Shape;1465;p40"/>
              <p:cNvSpPr/>
              <p:nvPr/>
            </p:nvSpPr>
            <p:spPr>
              <a:xfrm>
                <a:off x="269645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66" name="Google Shape;1466;p40"/>
              <p:cNvSpPr/>
              <p:nvPr/>
            </p:nvSpPr>
            <p:spPr>
              <a:xfrm>
                <a:off x="284582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67" name="Google Shape;1467;p40"/>
              <p:cNvSpPr/>
              <p:nvPr/>
            </p:nvSpPr>
            <p:spPr>
              <a:xfrm>
                <a:off x="299520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68" name="Google Shape;1468;p40"/>
              <p:cNvSpPr/>
              <p:nvPr/>
            </p:nvSpPr>
            <p:spPr>
              <a:xfrm>
                <a:off x="3144578"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69" name="Google Shape;1469;p40"/>
              <p:cNvSpPr/>
              <p:nvPr/>
            </p:nvSpPr>
            <p:spPr>
              <a:xfrm>
                <a:off x="3293954"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70" name="Google Shape;1470;p40"/>
              <p:cNvSpPr/>
              <p:nvPr/>
            </p:nvSpPr>
            <p:spPr>
              <a:xfrm>
                <a:off x="3443330"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71" name="Google Shape;1471;p40"/>
              <p:cNvSpPr/>
              <p:nvPr/>
            </p:nvSpPr>
            <p:spPr>
              <a:xfrm>
                <a:off x="3592706"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72" name="Google Shape;1472;p40"/>
              <p:cNvSpPr/>
              <p:nvPr/>
            </p:nvSpPr>
            <p:spPr>
              <a:xfrm>
                <a:off x="3742082" y="1488440"/>
                <a:ext cx="45720" cy="45720"/>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sp>
        <p:nvSpPr>
          <p:cNvPr id="1473" name="Google Shape;1473;p40"/>
          <p:cNvSpPr/>
          <p:nvPr>
            <p:ph idx="2" type="pic"/>
          </p:nvPr>
        </p:nvSpPr>
        <p:spPr>
          <a:xfrm>
            <a:off x="5126323" y="2209800"/>
            <a:ext cx="3114675" cy="3710401"/>
          </a:xfrm>
          <a:prstGeom prst="rect">
            <a:avLst/>
          </a:prstGeom>
          <a:noFill/>
          <a:ln>
            <a:noFill/>
          </a:ln>
        </p:spPr>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79" name="Shape 5279"/>
        <p:cNvGrpSpPr/>
        <p:nvPr/>
      </p:nvGrpSpPr>
      <p:grpSpPr>
        <a:xfrm>
          <a:off x="0" y="0"/>
          <a:ext cx="0" cy="0"/>
          <a:chOff x="0" y="0"/>
          <a:chExt cx="0" cy="0"/>
        </a:xfrm>
      </p:grpSpPr>
      <p:sp>
        <p:nvSpPr>
          <p:cNvPr id="5280" name="Google Shape;5280;p67"/>
          <p:cNvSpPr txBox="1"/>
          <p:nvPr/>
        </p:nvSpPr>
        <p:spPr>
          <a:xfrm>
            <a:off x="7004729" y="2877277"/>
            <a:ext cx="852919"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accent3"/>
                </a:solidFill>
                <a:latin typeface="Inter"/>
                <a:ea typeface="Inter"/>
                <a:cs typeface="Inter"/>
                <a:sym typeface="Inter"/>
              </a:rPr>
              <a:t>Year</a:t>
            </a:r>
            <a:endParaRPr sz="1800">
              <a:solidFill>
                <a:schemeClr val="accent3"/>
              </a:solidFill>
              <a:latin typeface="Inter"/>
              <a:ea typeface="Inter"/>
              <a:cs typeface="Inter"/>
              <a:sym typeface="Inter"/>
            </a:endParaRPr>
          </a:p>
        </p:txBody>
      </p:sp>
      <p:sp>
        <p:nvSpPr>
          <p:cNvPr id="5281" name="Google Shape;5281;p67"/>
          <p:cNvSpPr txBox="1"/>
          <p:nvPr/>
        </p:nvSpPr>
        <p:spPr>
          <a:xfrm>
            <a:off x="7004729" y="3234419"/>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282" name="Google Shape;5282;p67"/>
          <p:cNvSpPr txBox="1"/>
          <p:nvPr/>
        </p:nvSpPr>
        <p:spPr>
          <a:xfrm>
            <a:off x="7004729" y="3565462"/>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283" name="Google Shape;5283;p67"/>
          <p:cNvSpPr txBox="1"/>
          <p:nvPr/>
        </p:nvSpPr>
        <p:spPr>
          <a:xfrm>
            <a:off x="7004729" y="3892331"/>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284" name="Google Shape;5284;p67"/>
          <p:cNvSpPr txBox="1"/>
          <p:nvPr/>
        </p:nvSpPr>
        <p:spPr>
          <a:xfrm>
            <a:off x="7004729" y="4220454"/>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285" name="Google Shape;5285;p67"/>
          <p:cNvSpPr txBox="1"/>
          <p:nvPr/>
        </p:nvSpPr>
        <p:spPr>
          <a:xfrm>
            <a:off x="7004729" y="4584573"/>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286" name="Google Shape;5286;p67"/>
          <p:cNvSpPr txBox="1"/>
          <p:nvPr/>
        </p:nvSpPr>
        <p:spPr>
          <a:xfrm>
            <a:off x="7004729" y="5289722"/>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287" name="Google Shape;5287;p67"/>
          <p:cNvSpPr txBox="1"/>
          <p:nvPr/>
        </p:nvSpPr>
        <p:spPr>
          <a:xfrm>
            <a:off x="7004729" y="4887022"/>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288" name="Google Shape;5288;p67"/>
          <p:cNvSpPr txBox="1"/>
          <p:nvPr/>
        </p:nvSpPr>
        <p:spPr>
          <a:xfrm>
            <a:off x="3878223" y="2877277"/>
            <a:ext cx="954327"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accent3"/>
                </a:solidFill>
                <a:latin typeface="Inter"/>
                <a:ea typeface="Inter"/>
                <a:cs typeface="Inter"/>
                <a:sym typeface="Inter"/>
              </a:rPr>
              <a:t>Core </a:t>
            </a:r>
            <a:endParaRPr sz="1800">
              <a:solidFill>
                <a:schemeClr val="accent3"/>
              </a:solidFill>
              <a:latin typeface="Inter"/>
              <a:ea typeface="Inter"/>
              <a:cs typeface="Inter"/>
              <a:sym typeface="Inter"/>
            </a:endParaRPr>
          </a:p>
        </p:txBody>
      </p:sp>
      <p:sp>
        <p:nvSpPr>
          <p:cNvPr id="5289" name="Google Shape;5289;p67"/>
          <p:cNvSpPr txBox="1"/>
          <p:nvPr/>
        </p:nvSpPr>
        <p:spPr>
          <a:xfrm>
            <a:off x="3853179" y="3234419"/>
            <a:ext cx="1809387"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290" name="Google Shape;5290;p67"/>
          <p:cNvSpPr txBox="1"/>
          <p:nvPr/>
        </p:nvSpPr>
        <p:spPr>
          <a:xfrm>
            <a:off x="3853179" y="3565462"/>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291" name="Google Shape;5291;p67"/>
          <p:cNvSpPr txBox="1"/>
          <p:nvPr/>
        </p:nvSpPr>
        <p:spPr>
          <a:xfrm>
            <a:off x="3853179" y="3892331"/>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292" name="Google Shape;5292;p67"/>
          <p:cNvSpPr txBox="1"/>
          <p:nvPr/>
        </p:nvSpPr>
        <p:spPr>
          <a:xfrm>
            <a:off x="3853179" y="4220454"/>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293" name="Google Shape;5293;p67"/>
          <p:cNvSpPr txBox="1"/>
          <p:nvPr/>
        </p:nvSpPr>
        <p:spPr>
          <a:xfrm>
            <a:off x="3853179" y="4584573"/>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294" name="Google Shape;5294;p67"/>
          <p:cNvSpPr txBox="1"/>
          <p:nvPr/>
        </p:nvSpPr>
        <p:spPr>
          <a:xfrm>
            <a:off x="3853179" y="5289722"/>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295" name="Google Shape;5295;p67"/>
          <p:cNvSpPr txBox="1"/>
          <p:nvPr/>
        </p:nvSpPr>
        <p:spPr>
          <a:xfrm>
            <a:off x="3853179" y="4887022"/>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cxnSp>
        <p:nvCxnSpPr>
          <p:cNvPr id="5296" name="Google Shape;5296;p67"/>
          <p:cNvCxnSpPr/>
          <p:nvPr/>
        </p:nvCxnSpPr>
        <p:spPr>
          <a:xfrm>
            <a:off x="8258176" y="2839204"/>
            <a:ext cx="0" cy="2718034"/>
          </a:xfrm>
          <a:prstGeom prst="straightConnector1">
            <a:avLst/>
          </a:prstGeom>
          <a:noFill/>
          <a:ln cap="flat" cmpd="sng" w="9525">
            <a:solidFill>
              <a:srgbClr val="D8D8D8"/>
            </a:solidFill>
            <a:prstDash val="solid"/>
            <a:miter lim="800000"/>
            <a:headEnd len="sm" w="sm" type="none"/>
            <a:tailEnd len="sm" w="sm" type="none"/>
          </a:ln>
        </p:spPr>
      </p:cxnSp>
      <p:sp>
        <p:nvSpPr>
          <p:cNvPr id="5297" name="Google Shape;5297;p67"/>
          <p:cNvSpPr txBox="1"/>
          <p:nvPr/>
        </p:nvSpPr>
        <p:spPr>
          <a:xfrm>
            <a:off x="5452111" y="2877277"/>
            <a:ext cx="874199"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accent3"/>
                </a:solidFill>
                <a:latin typeface="Inter"/>
                <a:ea typeface="Inter"/>
                <a:cs typeface="Inter"/>
                <a:sym typeface="Inter"/>
              </a:rPr>
              <a:t>Month</a:t>
            </a:r>
            <a:endParaRPr sz="1800">
              <a:solidFill>
                <a:schemeClr val="accent3"/>
              </a:solidFill>
              <a:latin typeface="Inter"/>
              <a:ea typeface="Inter"/>
              <a:cs typeface="Inter"/>
              <a:sym typeface="Inter"/>
            </a:endParaRPr>
          </a:p>
        </p:txBody>
      </p:sp>
      <p:sp>
        <p:nvSpPr>
          <p:cNvPr id="5298" name="Google Shape;5298;p67"/>
          <p:cNvSpPr txBox="1"/>
          <p:nvPr/>
        </p:nvSpPr>
        <p:spPr>
          <a:xfrm>
            <a:off x="5440795" y="3234419"/>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299" name="Google Shape;5299;p67"/>
          <p:cNvSpPr txBox="1"/>
          <p:nvPr/>
        </p:nvSpPr>
        <p:spPr>
          <a:xfrm>
            <a:off x="5440795" y="3565462"/>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300" name="Google Shape;5300;p67"/>
          <p:cNvSpPr txBox="1"/>
          <p:nvPr/>
        </p:nvSpPr>
        <p:spPr>
          <a:xfrm>
            <a:off x="5440795" y="3892331"/>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301" name="Google Shape;5301;p67"/>
          <p:cNvSpPr txBox="1"/>
          <p:nvPr/>
        </p:nvSpPr>
        <p:spPr>
          <a:xfrm>
            <a:off x="5440795" y="4220454"/>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302" name="Google Shape;5302;p67"/>
          <p:cNvSpPr txBox="1"/>
          <p:nvPr/>
        </p:nvSpPr>
        <p:spPr>
          <a:xfrm>
            <a:off x="5440795" y="4584573"/>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303" name="Google Shape;5303;p67"/>
          <p:cNvSpPr txBox="1"/>
          <p:nvPr/>
        </p:nvSpPr>
        <p:spPr>
          <a:xfrm>
            <a:off x="5440795" y="5289722"/>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304" name="Google Shape;5304;p67"/>
          <p:cNvSpPr txBox="1"/>
          <p:nvPr/>
        </p:nvSpPr>
        <p:spPr>
          <a:xfrm>
            <a:off x="5440795" y="4887022"/>
            <a:ext cx="180939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XXXXXXX</a:t>
            </a:r>
            <a:endParaRPr sz="1800">
              <a:solidFill>
                <a:schemeClr val="dk1"/>
              </a:solidFill>
              <a:latin typeface="Inter"/>
              <a:ea typeface="Inter"/>
              <a:cs typeface="Inter"/>
              <a:sym typeface="Inter"/>
            </a:endParaRPr>
          </a:p>
        </p:txBody>
      </p:sp>
      <p:sp>
        <p:nvSpPr>
          <p:cNvPr id="5305" name="Google Shape;5305;p67"/>
          <p:cNvSpPr txBox="1"/>
          <p:nvPr/>
        </p:nvSpPr>
        <p:spPr>
          <a:xfrm>
            <a:off x="462013" y="625558"/>
            <a:ext cx="5842175"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Pricing </a:t>
            </a:r>
            <a:r>
              <a:rPr lang="en-US" sz="4000">
                <a:solidFill>
                  <a:schemeClr val="dk1"/>
                </a:solidFill>
                <a:latin typeface="DM Sans"/>
                <a:ea typeface="DM Sans"/>
                <a:cs typeface="DM Sans"/>
                <a:sym typeface="DM Sans"/>
              </a:rPr>
              <a:t>Plan</a:t>
            </a:r>
            <a:endParaRPr/>
          </a:p>
        </p:txBody>
      </p:sp>
      <p:cxnSp>
        <p:nvCxnSpPr>
          <p:cNvPr id="5306" name="Google Shape;5306;p67"/>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5307" name="Google Shape;5307;p67"/>
          <p:cNvSpPr txBox="1"/>
          <p:nvPr/>
        </p:nvSpPr>
        <p:spPr>
          <a:xfrm>
            <a:off x="707307" y="3200863"/>
            <a:ext cx="2901328"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Rand &amp; Utility Cost</a:t>
            </a:r>
            <a:endParaRPr sz="1800">
              <a:solidFill>
                <a:schemeClr val="dk1"/>
              </a:solidFill>
              <a:latin typeface="Inter"/>
              <a:ea typeface="Inter"/>
              <a:cs typeface="Inter"/>
              <a:sym typeface="Inter"/>
            </a:endParaRPr>
          </a:p>
        </p:txBody>
      </p:sp>
      <p:sp>
        <p:nvSpPr>
          <p:cNvPr id="5308" name="Google Shape;5308;p67"/>
          <p:cNvSpPr txBox="1"/>
          <p:nvPr/>
        </p:nvSpPr>
        <p:spPr>
          <a:xfrm>
            <a:off x="707307" y="3548684"/>
            <a:ext cx="2914226"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Finance Cost</a:t>
            </a:r>
            <a:endParaRPr sz="1800">
              <a:solidFill>
                <a:schemeClr val="dk1"/>
              </a:solidFill>
              <a:latin typeface="Inter"/>
              <a:ea typeface="Inter"/>
              <a:cs typeface="Inter"/>
              <a:sym typeface="Inter"/>
            </a:endParaRPr>
          </a:p>
        </p:txBody>
      </p:sp>
      <p:sp>
        <p:nvSpPr>
          <p:cNvPr id="5309" name="Google Shape;5309;p67"/>
          <p:cNvSpPr txBox="1"/>
          <p:nvPr/>
        </p:nvSpPr>
        <p:spPr>
          <a:xfrm>
            <a:off x="707307" y="3892331"/>
            <a:ext cx="2901329"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Household Cost</a:t>
            </a:r>
            <a:endParaRPr sz="1800">
              <a:solidFill>
                <a:schemeClr val="dk1"/>
              </a:solidFill>
              <a:latin typeface="Inter"/>
              <a:ea typeface="Inter"/>
              <a:cs typeface="Inter"/>
              <a:sym typeface="Inter"/>
            </a:endParaRPr>
          </a:p>
        </p:txBody>
      </p:sp>
      <p:sp>
        <p:nvSpPr>
          <p:cNvPr id="5310" name="Google Shape;5310;p67"/>
          <p:cNvSpPr txBox="1"/>
          <p:nvPr/>
        </p:nvSpPr>
        <p:spPr>
          <a:xfrm>
            <a:off x="707307" y="4220454"/>
            <a:ext cx="2901329"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Food</a:t>
            </a:r>
            <a:endParaRPr sz="1800">
              <a:solidFill>
                <a:schemeClr val="dk1"/>
              </a:solidFill>
              <a:latin typeface="Inter"/>
              <a:ea typeface="Inter"/>
              <a:cs typeface="Inter"/>
              <a:sym typeface="Inter"/>
            </a:endParaRPr>
          </a:p>
        </p:txBody>
      </p:sp>
      <p:sp>
        <p:nvSpPr>
          <p:cNvPr id="5311" name="Google Shape;5311;p67"/>
          <p:cNvSpPr txBox="1"/>
          <p:nvPr/>
        </p:nvSpPr>
        <p:spPr>
          <a:xfrm>
            <a:off x="707307" y="4542628"/>
            <a:ext cx="2901332"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Clothing</a:t>
            </a:r>
            <a:endParaRPr sz="1800">
              <a:solidFill>
                <a:schemeClr val="dk1"/>
              </a:solidFill>
              <a:latin typeface="Inter"/>
              <a:ea typeface="Inter"/>
              <a:cs typeface="Inter"/>
              <a:sym typeface="Inter"/>
            </a:endParaRPr>
          </a:p>
        </p:txBody>
      </p:sp>
      <p:sp>
        <p:nvSpPr>
          <p:cNvPr id="5312" name="Google Shape;5312;p67"/>
          <p:cNvSpPr txBox="1"/>
          <p:nvPr/>
        </p:nvSpPr>
        <p:spPr>
          <a:xfrm>
            <a:off x="707307" y="4887022"/>
            <a:ext cx="2914227"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Others</a:t>
            </a:r>
            <a:endParaRPr sz="1800">
              <a:solidFill>
                <a:schemeClr val="dk1"/>
              </a:solidFill>
              <a:latin typeface="Inter"/>
              <a:ea typeface="Inter"/>
              <a:cs typeface="Inter"/>
              <a:sym typeface="Inter"/>
            </a:endParaRPr>
          </a:p>
        </p:txBody>
      </p:sp>
      <p:sp>
        <p:nvSpPr>
          <p:cNvPr id="5313" name="Google Shape;5313;p67"/>
          <p:cNvSpPr txBox="1"/>
          <p:nvPr/>
        </p:nvSpPr>
        <p:spPr>
          <a:xfrm>
            <a:off x="707307" y="5249212"/>
            <a:ext cx="2901333"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accent3"/>
                </a:solidFill>
                <a:latin typeface="Inter"/>
                <a:ea typeface="Inter"/>
                <a:cs typeface="Inter"/>
                <a:sym typeface="Inter"/>
              </a:rPr>
              <a:t>Total Cost Data / Month / year</a:t>
            </a:r>
            <a:endParaRPr sz="1800">
              <a:solidFill>
                <a:schemeClr val="accent3"/>
              </a:solidFill>
              <a:latin typeface="Inter"/>
              <a:ea typeface="Inter"/>
              <a:cs typeface="Inter"/>
              <a:sym typeface="Inter"/>
            </a:endParaRPr>
          </a:p>
        </p:txBody>
      </p:sp>
      <p:cxnSp>
        <p:nvCxnSpPr>
          <p:cNvPr id="5314" name="Google Shape;5314;p67"/>
          <p:cNvCxnSpPr/>
          <p:nvPr/>
        </p:nvCxnSpPr>
        <p:spPr>
          <a:xfrm>
            <a:off x="570824" y="3178958"/>
            <a:ext cx="7687348" cy="0"/>
          </a:xfrm>
          <a:prstGeom prst="straightConnector1">
            <a:avLst/>
          </a:prstGeom>
          <a:noFill/>
          <a:ln cap="flat" cmpd="sng" w="9525">
            <a:solidFill>
              <a:srgbClr val="D8D8D8"/>
            </a:solidFill>
            <a:prstDash val="solid"/>
            <a:miter lim="800000"/>
            <a:headEnd len="sm" w="sm" type="none"/>
            <a:tailEnd len="sm" w="sm" type="none"/>
          </a:ln>
        </p:spPr>
      </p:cxnSp>
      <p:cxnSp>
        <p:nvCxnSpPr>
          <p:cNvPr id="5315" name="Google Shape;5315;p67"/>
          <p:cNvCxnSpPr/>
          <p:nvPr/>
        </p:nvCxnSpPr>
        <p:spPr>
          <a:xfrm>
            <a:off x="570824" y="3518712"/>
            <a:ext cx="7687348" cy="0"/>
          </a:xfrm>
          <a:prstGeom prst="straightConnector1">
            <a:avLst/>
          </a:prstGeom>
          <a:noFill/>
          <a:ln cap="flat" cmpd="sng" w="9525">
            <a:solidFill>
              <a:srgbClr val="D8D8D8"/>
            </a:solidFill>
            <a:prstDash val="solid"/>
            <a:miter lim="800000"/>
            <a:headEnd len="sm" w="sm" type="none"/>
            <a:tailEnd len="sm" w="sm" type="none"/>
          </a:ln>
        </p:spPr>
      </p:cxnSp>
      <p:cxnSp>
        <p:nvCxnSpPr>
          <p:cNvPr id="5316" name="Google Shape;5316;p67"/>
          <p:cNvCxnSpPr/>
          <p:nvPr/>
        </p:nvCxnSpPr>
        <p:spPr>
          <a:xfrm>
            <a:off x="570824" y="3858466"/>
            <a:ext cx="7687348" cy="0"/>
          </a:xfrm>
          <a:prstGeom prst="straightConnector1">
            <a:avLst/>
          </a:prstGeom>
          <a:noFill/>
          <a:ln cap="flat" cmpd="sng" w="9525">
            <a:solidFill>
              <a:srgbClr val="D8D8D8"/>
            </a:solidFill>
            <a:prstDash val="solid"/>
            <a:miter lim="800000"/>
            <a:headEnd len="sm" w="sm" type="none"/>
            <a:tailEnd len="sm" w="sm" type="none"/>
          </a:ln>
        </p:spPr>
      </p:cxnSp>
      <p:cxnSp>
        <p:nvCxnSpPr>
          <p:cNvPr id="5317" name="Google Shape;5317;p67"/>
          <p:cNvCxnSpPr/>
          <p:nvPr/>
        </p:nvCxnSpPr>
        <p:spPr>
          <a:xfrm>
            <a:off x="570824" y="4198220"/>
            <a:ext cx="7687348" cy="0"/>
          </a:xfrm>
          <a:prstGeom prst="straightConnector1">
            <a:avLst/>
          </a:prstGeom>
          <a:noFill/>
          <a:ln cap="flat" cmpd="sng" w="9525">
            <a:solidFill>
              <a:srgbClr val="D8D8D8"/>
            </a:solidFill>
            <a:prstDash val="solid"/>
            <a:miter lim="800000"/>
            <a:headEnd len="sm" w="sm" type="none"/>
            <a:tailEnd len="sm" w="sm" type="none"/>
          </a:ln>
        </p:spPr>
      </p:cxnSp>
      <p:cxnSp>
        <p:nvCxnSpPr>
          <p:cNvPr id="5318" name="Google Shape;5318;p67"/>
          <p:cNvCxnSpPr/>
          <p:nvPr/>
        </p:nvCxnSpPr>
        <p:spPr>
          <a:xfrm>
            <a:off x="570824" y="4537974"/>
            <a:ext cx="7687348" cy="0"/>
          </a:xfrm>
          <a:prstGeom prst="straightConnector1">
            <a:avLst/>
          </a:prstGeom>
          <a:noFill/>
          <a:ln cap="flat" cmpd="sng" w="9525">
            <a:solidFill>
              <a:srgbClr val="D8D8D8"/>
            </a:solidFill>
            <a:prstDash val="solid"/>
            <a:miter lim="800000"/>
            <a:headEnd len="sm" w="sm" type="none"/>
            <a:tailEnd len="sm" w="sm" type="none"/>
          </a:ln>
        </p:spPr>
      </p:cxnSp>
      <p:cxnSp>
        <p:nvCxnSpPr>
          <p:cNvPr id="5319" name="Google Shape;5319;p67"/>
          <p:cNvCxnSpPr/>
          <p:nvPr/>
        </p:nvCxnSpPr>
        <p:spPr>
          <a:xfrm>
            <a:off x="570824" y="4877728"/>
            <a:ext cx="7687348" cy="0"/>
          </a:xfrm>
          <a:prstGeom prst="straightConnector1">
            <a:avLst/>
          </a:prstGeom>
          <a:noFill/>
          <a:ln cap="flat" cmpd="sng" w="9525">
            <a:solidFill>
              <a:srgbClr val="D8D8D8"/>
            </a:solidFill>
            <a:prstDash val="solid"/>
            <a:miter lim="800000"/>
            <a:headEnd len="sm" w="sm" type="none"/>
            <a:tailEnd len="sm" w="sm" type="none"/>
          </a:ln>
        </p:spPr>
      </p:cxnSp>
      <p:cxnSp>
        <p:nvCxnSpPr>
          <p:cNvPr id="5320" name="Google Shape;5320;p67"/>
          <p:cNvCxnSpPr/>
          <p:nvPr/>
        </p:nvCxnSpPr>
        <p:spPr>
          <a:xfrm>
            <a:off x="570824" y="5217482"/>
            <a:ext cx="7687348" cy="0"/>
          </a:xfrm>
          <a:prstGeom prst="straightConnector1">
            <a:avLst/>
          </a:prstGeom>
          <a:noFill/>
          <a:ln cap="flat" cmpd="sng" w="9525">
            <a:solidFill>
              <a:srgbClr val="D8D8D8"/>
            </a:solidFill>
            <a:prstDash val="solid"/>
            <a:miter lim="800000"/>
            <a:headEnd len="sm" w="sm" type="none"/>
            <a:tailEnd len="sm" w="sm" type="none"/>
          </a:ln>
        </p:spPr>
      </p:cxnSp>
      <p:cxnSp>
        <p:nvCxnSpPr>
          <p:cNvPr id="5321" name="Google Shape;5321;p67"/>
          <p:cNvCxnSpPr/>
          <p:nvPr/>
        </p:nvCxnSpPr>
        <p:spPr>
          <a:xfrm>
            <a:off x="570824" y="2839204"/>
            <a:ext cx="7687348" cy="0"/>
          </a:xfrm>
          <a:prstGeom prst="straightConnector1">
            <a:avLst/>
          </a:prstGeom>
          <a:noFill/>
          <a:ln cap="flat" cmpd="sng" w="9525">
            <a:solidFill>
              <a:srgbClr val="D8D8D8"/>
            </a:solidFill>
            <a:prstDash val="solid"/>
            <a:miter lim="800000"/>
            <a:headEnd len="sm" w="sm" type="none"/>
            <a:tailEnd len="sm" w="sm" type="none"/>
          </a:ln>
        </p:spPr>
      </p:cxnSp>
      <p:cxnSp>
        <p:nvCxnSpPr>
          <p:cNvPr id="5322" name="Google Shape;5322;p67"/>
          <p:cNvCxnSpPr/>
          <p:nvPr/>
        </p:nvCxnSpPr>
        <p:spPr>
          <a:xfrm>
            <a:off x="570824" y="5557238"/>
            <a:ext cx="7687348" cy="0"/>
          </a:xfrm>
          <a:prstGeom prst="straightConnector1">
            <a:avLst/>
          </a:prstGeom>
          <a:noFill/>
          <a:ln cap="flat" cmpd="sng" w="9525">
            <a:solidFill>
              <a:srgbClr val="D8D8D8"/>
            </a:solidFill>
            <a:prstDash val="solid"/>
            <a:miter lim="800000"/>
            <a:headEnd len="sm" w="sm" type="none"/>
            <a:tailEnd len="sm" w="sm" type="none"/>
          </a:ln>
        </p:spPr>
      </p:cxnSp>
      <p:sp>
        <p:nvSpPr>
          <p:cNvPr id="5323" name="Google Shape;5323;p67"/>
          <p:cNvSpPr txBox="1"/>
          <p:nvPr/>
        </p:nvSpPr>
        <p:spPr>
          <a:xfrm>
            <a:off x="707307" y="2890470"/>
            <a:ext cx="2901326"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accent3"/>
                </a:solidFill>
                <a:latin typeface="Inter"/>
                <a:ea typeface="Inter"/>
                <a:cs typeface="Inter"/>
                <a:sym typeface="Inter"/>
              </a:rPr>
              <a:t>Private Cost</a:t>
            </a:r>
            <a:endParaRPr sz="1800">
              <a:solidFill>
                <a:schemeClr val="accent3"/>
              </a:solidFill>
              <a:latin typeface="Inter"/>
              <a:ea typeface="Inter"/>
              <a:cs typeface="Inter"/>
              <a:sym typeface="Inter"/>
            </a:endParaRPr>
          </a:p>
        </p:txBody>
      </p:sp>
      <p:cxnSp>
        <p:nvCxnSpPr>
          <p:cNvPr id="5324" name="Google Shape;5324;p67"/>
          <p:cNvCxnSpPr/>
          <p:nvPr/>
        </p:nvCxnSpPr>
        <p:spPr>
          <a:xfrm>
            <a:off x="3664154" y="2839204"/>
            <a:ext cx="0" cy="2718034"/>
          </a:xfrm>
          <a:prstGeom prst="straightConnector1">
            <a:avLst/>
          </a:prstGeom>
          <a:noFill/>
          <a:ln cap="flat" cmpd="sng" w="9525">
            <a:solidFill>
              <a:srgbClr val="D8D8D8"/>
            </a:solidFill>
            <a:prstDash val="solid"/>
            <a:miter lim="800000"/>
            <a:headEnd len="sm" w="sm" type="none"/>
            <a:tailEnd len="sm" w="sm" type="none"/>
          </a:ln>
        </p:spPr>
      </p:cxnSp>
      <p:cxnSp>
        <p:nvCxnSpPr>
          <p:cNvPr id="5325" name="Google Shape;5325;p67"/>
          <p:cNvCxnSpPr/>
          <p:nvPr/>
        </p:nvCxnSpPr>
        <p:spPr>
          <a:xfrm>
            <a:off x="5195495" y="2839204"/>
            <a:ext cx="0" cy="2718034"/>
          </a:xfrm>
          <a:prstGeom prst="straightConnector1">
            <a:avLst/>
          </a:prstGeom>
          <a:noFill/>
          <a:ln cap="flat" cmpd="sng" w="9525">
            <a:solidFill>
              <a:srgbClr val="D8D8D8"/>
            </a:solidFill>
            <a:prstDash val="solid"/>
            <a:miter lim="800000"/>
            <a:headEnd len="sm" w="sm" type="none"/>
            <a:tailEnd len="sm" w="sm" type="none"/>
          </a:ln>
        </p:spPr>
      </p:cxnSp>
      <p:cxnSp>
        <p:nvCxnSpPr>
          <p:cNvPr id="5326" name="Google Shape;5326;p67"/>
          <p:cNvCxnSpPr/>
          <p:nvPr/>
        </p:nvCxnSpPr>
        <p:spPr>
          <a:xfrm>
            <a:off x="6726836" y="2839204"/>
            <a:ext cx="0" cy="2718034"/>
          </a:xfrm>
          <a:prstGeom prst="straightConnector1">
            <a:avLst/>
          </a:prstGeom>
          <a:noFill/>
          <a:ln cap="flat" cmpd="sng" w="9525">
            <a:solidFill>
              <a:srgbClr val="D8D8D8"/>
            </a:solidFill>
            <a:prstDash val="solid"/>
            <a:miter lim="800000"/>
            <a:headEnd len="sm" w="sm" type="none"/>
            <a:tailEnd len="sm" w="sm" type="none"/>
          </a:ln>
        </p:spPr>
      </p:cxnSp>
      <p:cxnSp>
        <p:nvCxnSpPr>
          <p:cNvPr id="5327" name="Google Shape;5327;p67"/>
          <p:cNvCxnSpPr/>
          <p:nvPr/>
        </p:nvCxnSpPr>
        <p:spPr>
          <a:xfrm>
            <a:off x="570823" y="2839204"/>
            <a:ext cx="0" cy="2718034"/>
          </a:xfrm>
          <a:prstGeom prst="straightConnector1">
            <a:avLst/>
          </a:prstGeom>
          <a:noFill/>
          <a:ln cap="flat" cmpd="sng" w="9525">
            <a:solidFill>
              <a:srgbClr val="D8D8D8"/>
            </a:solidFill>
            <a:prstDash val="solid"/>
            <a:miter lim="800000"/>
            <a:headEnd len="sm" w="sm" type="none"/>
            <a:tailEnd len="sm" w="sm" type="none"/>
          </a:ln>
        </p:spPr>
      </p:cxnSp>
      <p:sp>
        <p:nvSpPr>
          <p:cNvPr id="5328" name="Google Shape;5328;p67"/>
          <p:cNvSpPr txBox="1"/>
          <p:nvPr/>
        </p:nvSpPr>
        <p:spPr>
          <a:xfrm>
            <a:off x="474332" y="1617890"/>
            <a:ext cx="4262289" cy="579646"/>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lang="en-US" sz="1600">
                <a:solidFill>
                  <a:schemeClr val="dk1"/>
                </a:solidFill>
                <a:latin typeface="Inter"/>
                <a:ea typeface="Inter"/>
                <a:cs typeface="Inter"/>
                <a:sym typeface="Inter"/>
              </a:rPr>
              <a:t>Creative Idea Marketing is Better for Other Marketing</a:t>
            </a:r>
            <a:endParaRPr sz="2400">
              <a:solidFill>
                <a:schemeClr val="dk1"/>
              </a:solidFill>
              <a:latin typeface="Inter"/>
              <a:ea typeface="Inter"/>
              <a:cs typeface="Inter"/>
              <a:sym typeface="Inter"/>
            </a:endParaRPr>
          </a:p>
        </p:txBody>
      </p:sp>
      <p:sp>
        <p:nvSpPr>
          <p:cNvPr id="5329" name="Google Shape;5329;p67"/>
          <p:cNvSpPr txBox="1"/>
          <p:nvPr/>
        </p:nvSpPr>
        <p:spPr>
          <a:xfrm>
            <a:off x="9186807" y="1718161"/>
            <a:ext cx="2332093" cy="846770"/>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lang="en-US" sz="1600">
                <a:solidFill>
                  <a:schemeClr val="dk1"/>
                </a:solidFill>
                <a:latin typeface="Inter"/>
                <a:ea typeface="Inter"/>
                <a:cs typeface="Inter"/>
                <a:sym typeface="Inter"/>
              </a:rPr>
              <a:t>Pitch – Deck Executive Summary Typography</a:t>
            </a:r>
            <a:endParaRPr sz="2400">
              <a:solidFill>
                <a:schemeClr val="dk1"/>
              </a:solidFill>
              <a:latin typeface="Inter"/>
              <a:ea typeface="Inter"/>
              <a:cs typeface="Inter"/>
              <a:sym typeface="Inter"/>
            </a:endParaRPr>
          </a:p>
        </p:txBody>
      </p:sp>
      <p:grpSp>
        <p:nvGrpSpPr>
          <p:cNvPr id="5330" name="Google Shape;5330;p67"/>
          <p:cNvGrpSpPr/>
          <p:nvPr/>
        </p:nvGrpSpPr>
        <p:grpSpPr>
          <a:xfrm>
            <a:off x="9592538" y="2862889"/>
            <a:ext cx="2585112" cy="3605697"/>
            <a:chOff x="9314662" y="3002778"/>
            <a:chExt cx="2585112" cy="3605697"/>
          </a:xfrm>
        </p:grpSpPr>
        <p:grpSp>
          <p:nvGrpSpPr>
            <p:cNvPr id="5331" name="Google Shape;5331;p67"/>
            <p:cNvGrpSpPr/>
            <p:nvPr/>
          </p:nvGrpSpPr>
          <p:grpSpPr>
            <a:xfrm>
              <a:off x="9314662" y="3002778"/>
              <a:ext cx="2585112" cy="45720"/>
              <a:chOff x="1202690" y="1488440"/>
              <a:chExt cx="2585112" cy="45720"/>
            </a:xfrm>
          </p:grpSpPr>
          <p:sp>
            <p:nvSpPr>
              <p:cNvPr id="5332" name="Google Shape;5332;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33" name="Google Shape;5333;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34" name="Google Shape;5334;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35" name="Google Shape;5335;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36" name="Google Shape;5336;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37" name="Google Shape;5337;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38" name="Google Shape;5338;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39" name="Google Shape;5339;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40" name="Google Shape;5340;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41" name="Google Shape;5341;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42" name="Google Shape;5342;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43" name="Google Shape;5343;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44" name="Google Shape;5344;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45" name="Google Shape;5345;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46" name="Google Shape;5346;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47" name="Google Shape;5347;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48" name="Google Shape;5348;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49" name="Google Shape;5349;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350" name="Google Shape;5350;p67"/>
            <p:cNvGrpSpPr/>
            <p:nvPr/>
          </p:nvGrpSpPr>
          <p:grpSpPr>
            <a:xfrm>
              <a:off x="9314662" y="3158949"/>
              <a:ext cx="2585112" cy="45720"/>
              <a:chOff x="1202690" y="1488440"/>
              <a:chExt cx="2585112" cy="45720"/>
            </a:xfrm>
          </p:grpSpPr>
          <p:sp>
            <p:nvSpPr>
              <p:cNvPr id="5351" name="Google Shape;5351;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52" name="Google Shape;5352;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53" name="Google Shape;5353;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54" name="Google Shape;5354;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55" name="Google Shape;5355;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56" name="Google Shape;5356;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57" name="Google Shape;5357;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58" name="Google Shape;5358;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59" name="Google Shape;5359;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60" name="Google Shape;5360;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61" name="Google Shape;5361;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62" name="Google Shape;5362;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63" name="Google Shape;5363;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64" name="Google Shape;5364;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65" name="Google Shape;5365;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66" name="Google Shape;5366;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67" name="Google Shape;5367;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68" name="Google Shape;5368;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369" name="Google Shape;5369;p67"/>
            <p:cNvGrpSpPr/>
            <p:nvPr/>
          </p:nvGrpSpPr>
          <p:grpSpPr>
            <a:xfrm>
              <a:off x="9314662" y="3315120"/>
              <a:ext cx="2585112" cy="45720"/>
              <a:chOff x="1202690" y="1488440"/>
              <a:chExt cx="2585112" cy="45720"/>
            </a:xfrm>
          </p:grpSpPr>
          <p:sp>
            <p:nvSpPr>
              <p:cNvPr id="5370" name="Google Shape;5370;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71" name="Google Shape;5371;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72" name="Google Shape;5372;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73" name="Google Shape;5373;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74" name="Google Shape;5374;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75" name="Google Shape;5375;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76" name="Google Shape;5376;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77" name="Google Shape;5377;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78" name="Google Shape;5378;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79" name="Google Shape;5379;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80" name="Google Shape;5380;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81" name="Google Shape;5381;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82" name="Google Shape;5382;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83" name="Google Shape;5383;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84" name="Google Shape;5384;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85" name="Google Shape;5385;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86" name="Google Shape;5386;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87" name="Google Shape;5387;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388" name="Google Shape;5388;p67"/>
            <p:cNvGrpSpPr/>
            <p:nvPr/>
          </p:nvGrpSpPr>
          <p:grpSpPr>
            <a:xfrm>
              <a:off x="9314662" y="3471291"/>
              <a:ext cx="2585112" cy="45720"/>
              <a:chOff x="1202690" y="1488440"/>
              <a:chExt cx="2585112" cy="45720"/>
            </a:xfrm>
          </p:grpSpPr>
          <p:sp>
            <p:nvSpPr>
              <p:cNvPr id="5389" name="Google Shape;5389;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90" name="Google Shape;5390;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91" name="Google Shape;5391;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92" name="Google Shape;5392;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93" name="Google Shape;5393;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94" name="Google Shape;5394;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95" name="Google Shape;5395;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96" name="Google Shape;5396;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97" name="Google Shape;5397;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98" name="Google Shape;5398;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99" name="Google Shape;5399;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00" name="Google Shape;5400;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01" name="Google Shape;5401;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02" name="Google Shape;5402;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03" name="Google Shape;5403;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04" name="Google Shape;5404;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05" name="Google Shape;5405;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06" name="Google Shape;5406;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407" name="Google Shape;5407;p67"/>
            <p:cNvGrpSpPr/>
            <p:nvPr/>
          </p:nvGrpSpPr>
          <p:grpSpPr>
            <a:xfrm>
              <a:off x="9314662" y="3627462"/>
              <a:ext cx="2585112" cy="45720"/>
              <a:chOff x="1202690" y="1488440"/>
              <a:chExt cx="2585112" cy="45720"/>
            </a:xfrm>
          </p:grpSpPr>
          <p:sp>
            <p:nvSpPr>
              <p:cNvPr id="5408" name="Google Shape;5408;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09" name="Google Shape;5409;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10" name="Google Shape;5410;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11" name="Google Shape;5411;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12" name="Google Shape;5412;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13" name="Google Shape;5413;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14" name="Google Shape;5414;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15" name="Google Shape;5415;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16" name="Google Shape;5416;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17" name="Google Shape;5417;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18" name="Google Shape;5418;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19" name="Google Shape;5419;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20" name="Google Shape;5420;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21" name="Google Shape;5421;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22" name="Google Shape;5422;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23" name="Google Shape;5423;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24" name="Google Shape;5424;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25" name="Google Shape;5425;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426" name="Google Shape;5426;p67"/>
            <p:cNvGrpSpPr/>
            <p:nvPr/>
          </p:nvGrpSpPr>
          <p:grpSpPr>
            <a:xfrm>
              <a:off x="9314662" y="3783633"/>
              <a:ext cx="2585112" cy="45720"/>
              <a:chOff x="1202690" y="1488440"/>
              <a:chExt cx="2585112" cy="45720"/>
            </a:xfrm>
          </p:grpSpPr>
          <p:sp>
            <p:nvSpPr>
              <p:cNvPr id="5427" name="Google Shape;5427;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28" name="Google Shape;5428;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29" name="Google Shape;5429;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30" name="Google Shape;5430;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31" name="Google Shape;5431;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32" name="Google Shape;5432;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33" name="Google Shape;5433;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34" name="Google Shape;5434;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35" name="Google Shape;5435;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36" name="Google Shape;5436;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37" name="Google Shape;5437;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38" name="Google Shape;5438;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39" name="Google Shape;5439;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40" name="Google Shape;5440;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41" name="Google Shape;5441;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42" name="Google Shape;5442;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43" name="Google Shape;5443;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44" name="Google Shape;5444;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445" name="Google Shape;5445;p67"/>
            <p:cNvGrpSpPr/>
            <p:nvPr/>
          </p:nvGrpSpPr>
          <p:grpSpPr>
            <a:xfrm>
              <a:off x="9314662" y="3939804"/>
              <a:ext cx="2585112" cy="45720"/>
              <a:chOff x="1202690" y="1488440"/>
              <a:chExt cx="2585112" cy="45720"/>
            </a:xfrm>
          </p:grpSpPr>
          <p:sp>
            <p:nvSpPr>
              <p:cNvPr id="5446" name="Google Shape;5446;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47" name="Google Shape;5447;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48" name="Google Shape;5448;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49" name="Google Shape;5449;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50" name="Google Shape;5450;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51" name="Google Shape;5451;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52" name="Google Shape;5452;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53" name="Google Shape;5453;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54" name="Google Shape;5454;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55" name="Google Shape;5455;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56" name="Google Shape;5456;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57" name="Google Shape;5457;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58" name="Google Shape;5458;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59" name="Google Shape;5459;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60" name="Google Shape;5460;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61" name="Google Shape;5461;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62" name="Google Shape;5462;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63" name="Google Shape;5463;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464" name="Google Shape;5464;p67"/>
            <p:cNvGrpSpPr/>
            <p:nvPr/>
          </p:nvGrpSpPr>
          <p:grpSpPr>
            <a:xfrm>
              <a:off x="9314662" y="4095975"/>
              <a:ext cx="2585112" cy="45720"/>
              <a:chOff x="1202690" y="1488440"/>
              <a:chExt cx="2585112" cy="45720"/>
            </a:xfrm>
          </p:grpSpPr>
          <p:sp>
            <p:nvSpPr>
              <p:cNvPr id="5465" name="Google Shape;5465;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66" name="Google Shape;5466;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67" name="Google Shape;5467;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68" name="Google Shape;5468;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69" name="Google Shape;5469;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70" name="Google Shape;5470;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71" name="Google Shape;5471;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72" name="Google Shape;5472;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73" name="Google Shape;5473;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74" name="Google Shape;5474;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75" name="Google Shape;5475;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76" name="Google Shape;5476;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77" name="Google Shape;5477;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78" name="Google Shape;5478;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79" name="Google Shape;5479;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80" name="Google Shape;5480;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81" name="Google Shape;5481;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82" name="Google Shape;5482;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483" name="Google Shape;5483;p67"/>
            <p:cNvGrpSpPr/>
            <p:nvPr/>
          </p:nvGrpSpPr>
          <p:grpSpPr>
            <a:xfrm>
              <a:off x="9314662" y="4252146"/>
              <a:ext cx="2585112" cy="45720"/>
              <a:chOff x="1202690" y="1488440"/>
              <a:chExt cx="2585112" cy="45720"/>
            </a:xfrm>
          </p:grpSpPr>
          <p:sp>
            <p:nvSpPr>
              <p:cNvPr id="5484" name="Google Shape;5484;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85" name="Google Shape;5485;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86" name="Google Shape;5486;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87" name="Google Shape;5487;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88" name="Google Shape;5488;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89" name="Google Shape;5489;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90" name="Google Shape;5490;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91" name="Google Shape;5491;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92" name="Google Shape;5492;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93" name="Google Shape;5493;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94" name="Google Shape;5494;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95" name="Google Shape;5495;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96" name="Google Shape;5496;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97" name="Google Shape;5497;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98" name="Google Shape;5498;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99" name="Google Shape;5499;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00" name="Google Shape;5500;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01" name="Google Shape;5501;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502" name="Google Shape;5502;p67"/>
            <p:cNvGrpSpPr/>
            <p:nvPr/>
          </p:nvGrpSpPr>
          <p:grpSpPr>
            <a:xfrm>
              <a:off x="9314662" y="4408317"/>
              <a:ext cx="2585112" cy="45720"/>
              <a:chOff x="1202690" y="1488440"/>
              <a:chExt cx="2585112" cy="45720"/>
            </a:xfrm>
          </p:grpSpPr>
          <p:sp>
            <p:nvSpPr>
              <p:cNvPr id="5503" name="Google Shape;5503;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04" name="Google Shape;5504;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05" name="Google Shape;5505;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06" name="Google Shape;5506;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07" name="Google Shape;5507;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08" name="Google Shape;5508;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09" name="Google Shape;5509;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10" name="Google Shape;5510;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11" name="Google Shape;5511;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12" name="Google Shape;5512;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13" name="Google Shape;5513;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14" name="Google Shape;5514;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15" name="Google Shape;5515;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16" name="Google Shape;5516;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17" name="Google Shape;5517;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18" name="Google Shape;5518;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19" name="Google Shape;5519;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20" name="Google Shape;5520;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521" name="Google Shape;5521;p67"/>
            <p:cNvGrpSpPr/>
            <p:nvPr/>
          </p:nvGrpSpPr>
          <p:grpSpPr>
            <a:xfrm>
              <a:off x="9314662" y="4564488"/>
              <a:ext cx="2585112" cy="45720"/>
              <a:chOff x="1202690" y="1488440"/>
              <a:chExt cx="2585112" cy="45720"/>
            </a:xfrm>
          </p:grpSpPr>
          <p:sp>
            <p:nvSpPr>
              <p:cNvPr id="5522" name="Google Shape;5522;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23" name="Google Shape;5523;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24" name="Google Shape;5524;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25" name="Google Shape;5525;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26" name="Google Shape;5526;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27" name="Google Shape;5527;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28" name="Google Shape;5528;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29" name="Google Shape;5529;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30" name="Google Shape;5530;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31" name="Google Shape;5531;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32" name="Google Shape;5532;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33" name="Google Shape;5533;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34" name="Google Shape;5534;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35" name="Google Shape;5535;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36" name="Google Shape;5536;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37" name="Google Shape;5537;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38" name="Google Shape;5538;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39" name="Google Shape;5539;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540" name="Google Shape;5540;p67"/>
            <p:cNvGrpSpPr/>
            <p:nvPr/>
          </p:nvGrpSpPr>
          <p:grpSpPr>
            <a:xfrm>
              <a:off x="9314662" y="4720659"/>
              <a:ext cx="2585112" cy="45720"/>
              <a:chOff x="1202690" y="1488440"/>
              <a:chExt cx="2585112" cy="45720"/>
            </a:xfrm>
          </p:grpSpPr>
          <p:sp>
            <p:nvSpPr>
              <p:cNvPr id="5541" name="Google Shape;5541;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42" name="Google Shape;5542;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43" name="Google Shape;5543;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44" name="Google Shape;5544;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45" name="Google Shape;5545;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46" name="Google Shape;5546;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47" name="Google Shape;5547;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48" name="Google Shape;5548;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49" name="Google Shape;5549;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50" name="Google Shape;5550;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51" name="Google Shape;5551;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52" name="Google Shape;5552;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53" name="Google Shape;5553;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54" name="Google Shape;5554;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55" name="Google Shape;5555;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56" name="Google Shape;5556;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57" name="Google Shape;5557;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58" name="Google Shape;5558;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559" name="Google Shape;5559;p67"/>
            <p:cNvGrpSpPr/>
            <p:nvPr/>
          </p:nvGrpSpPr>
          <p:grpSpPr>
            <a:xfrm>
              <a:off x="9314662" y="4876830"/>
              <a:ext cx="2585112" cy="45720"/>
              <a:chOff x="1202690" y="1488440"/>
              <a:chExt cx="2585112" cy="45720"/>
            </a:xfrm>
          </p:grpSpPr>
          <p:sp>
            <p:nvSpPr>
              <p:cNvPr id="5560" name="Google Shape;5560;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61" name="Google Shape;5561;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62" name="Google Shape;5562;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63" name="Google Shape;5563;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64" name="Google Shape;5564;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65" name="Google Shape;5565;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66" name="Google Shape;5566;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67" name="Google Shape;5567;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68" name="Google Shape;5568;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69" name="Google Shape;5569;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70" name="Google Shape;5570;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71" name="Google Shape;5571;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72" name="Google Shape;5572;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73" name="Google Shape;5573;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74" name="Google Shape;5574;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75" name="Google Shape;5575;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76" name="Google Shape;5576;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77" name="Google Shape;5577;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578" name="Google Shape;5578;p67"/>
            <p:cNvGrpSpPr/>
            <p:nvPr/>
          </p:nvGrpSpPr>
          <p:grpSpPr>
            <a:xfrm>
              <a:off x="9314662" y="5038755"/>
              <a:ext cx="2585112" cy="45720"/>
              <a:chOff x="1202690" y="1488440"/>
              <a:chExt cx="2585112" cy="45720"/>
            </a:xfrm>
          </p:grpSpPr>
          <p:sp>
            <p:nvSpPr>
              <p:cNvPr id="5579" name="Google Shape;5579;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80" name="Google Shape;5580;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81" name="Google Shape;5581;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82" name="Google Shape;5582;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83" name="Google Shape;5583;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84" name="Google Shape;5584;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85" name="Google Shape;5585;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86" name="Google Shape;5586;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87" name="Google Shape;5587;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88" name="Google Shape;5588;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89" name="Google Shape;5589;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90" name="Google Shape;5590;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91" name="Google Shape;5591;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92" name="Google Shape;5592;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93" name="Google Shape;5593;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94" name="Google Shape;5594;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95" name="Google Shape;5595;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96" name="Google Shape;5596;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597" name="Google Shape;5597;p67"/>
            <p:cNvGrpSpPr/>
            <p:nvPr/>
          </p:nvGrpSpPr>
          <p:grpSpPr>
            <a:xfrm>
              <a:off x="9314662" y="5191155"/>
              <a:ext cx="2585112" cy="45720"/>
              <a:chOff x="1202690" y="1488440"/>
              <a:chExt cx="2585112" cy="45720"/>
            </a:xfrm>
          </p:grpSpPr>
          <p:sp>
            <p:nvSpPr>
              <p:cNvPr id="5598" name="Google Shape;5598;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99" name="Google Shape;5599;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00" name="Google Shape;5600;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01" name="Google Shape;5601;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02" name="Google Shape;5602;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03" name="Google Shape;5603;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04" name="Google Shape;5604;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05" name="Google Shape;5605;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06" name="Google Shape;5606;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07" name="Google Shape;5607;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08" name="Google Shape;5608;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09" name="Google Shape;5609;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10" name="Google Shape;5610;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11" name="Google Shape;5611;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12" name="Google Shape;5612;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13" name="Google Shape;5613;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14" name="Google Shape;5614;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15" name="Google Shape;5615;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616" name="Google Shape;5616;p67"/>
            <p:cNvGrpSpPr/>
            <p:nvPr/>
          </p:nvGrpSpPr>
          <p:grpSpPr>
            <a:xfrm>
              <a:off x="9314662" y="5343555"/>
              <a:ext cx="2585112" cy="45720"/>
              <a:chOff x="1202690" y="1488440"/>
              <a:chExt cx="2585112" cy="45720"/>
            </a:xfrm>
          </p:grpSpPr>
          <p:sp>
            <p:nvSpPr>
              <p:cNvPr id="5617" name="Google Shape;5617;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18" name="Google Shape;5618;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19" name="Google Shape;5619;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20" name="Google Shape;5620;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21" name="Google Shape;5621;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22" name="Google Shape;5622;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23" name="Google Shape;5623;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24" name="Google Shape;5624;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25" name="Google Shape;5625;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26" name="Google Shape;5626;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27" name="Google Shape;5627;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28" name="Google Shape;5628;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29" name="Google Shape;5629;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30" name="Google Shape;5630;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31" name="Google Shape;5631;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32" name="Google Shape;5632;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33" name="Google Shape;5633;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34" name="Google Shape;5634;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635" name="Google Shape;5635;p67"/>
            <p:cNvGrpSpPr/>
            <p:nvPr/>
          </p:nvGrpSpPr>
          <p:grpSpPr>
            <a:xfrm>
              <a:off x="9314662" y="5495955"/>
              <a:ext cx="2585112" cy="45720"/>
              <a:chOff x="1202690" y="1488440"/>
              <a:chExt cx="2585112" cy="45720"/>
            </a:xfrm>
          </p:grpSpPr>
          <p:sp>
            <p:nvSpPr>
              <p:cNvPr id="5636" name="Google Shape;5636;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37" name="Google Shape;5637;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38" name="Google Shape;5638;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39" name="Google Shape;5639;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40" name="Google Shape;5640;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41" name="Google Shape;5641;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42" name="Google Shape;5642;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43" name="Google Shape;5643;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44" name="Google Shape;5644;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45" name="Google Shape;5645;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46" name="Google Shape;5646;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47" name="Google Shape;5647;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48" name="Google Shape;5648;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49" name="Google Shape;5649;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50" name="Google Shape;5650;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51" name="Google Shape;5651;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52" name="Google Shape;5652;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53" name="Google Shape;5653;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654" name="Google Shape;5654;p67"/>
            <p:cNvGrpSpPr/>
            <p:nvPr/>
          </p:nvGrpSpPr>
          <p:grpSpPr>
            <a:xfrm>
              <a:off x="9314662" y="5648355"/>
              <a:ext cx="2585112" cy="45720"/>
              <a:chOff x="1202690" y="1488440"/>
              <a:chExt cx="2585112" cy="45720"/>
            </a:xfrm>
          </p:grpSpPr>
          <p:sp>
            <p:nvSpPr>
              <p:cNvPr id="5655" name="Google Shape;5655;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56" name="Google Shape;5656;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57" name="Google Shape;5657;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58" name="Google Shape;5658;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59" name="Google Shape;5659;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60" name="Google Shape;5660;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61" name="Google Shape;5661;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62" name="Google Shape;5662;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63" name="Google Shape;5663;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64" name="Google Shape;5664;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65" name="Google Shape;5665;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66" name="Google Shape;5666;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67" name="Google Shape;5667;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68" name="Google Shape;5668;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69" name="Google Shape;5669;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70" name="Google Shape;5670;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71" name="Google Shape;5671;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72" name="Google Shape;5672;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673" name="Google Shape;5673;p67"/>
            <p:cNvGrpSpPr/>
            <p:nvPr/>
          </p:nvGrpSpPr>
          <p:grpSpPr>
            <a:xfrm>
              <a:off x="9314662" y="5800755"/>
              <a:ext cx="2585112" cy="45720"/>
              <a:chOff x="1202690" y="1488440"/>
              <a:chExt cx="2585112" cy="45720"/>
            </a:xfrm>
          </p:grpSpPr>
          <p:sp>
            <p:nvSpPr>
              <p:cNvPr id="5674" name="Google Shape;5674;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75" name="Google Shape;5675;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76" name="Google Shape;5676;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77" name="Google Shape;5677;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78" name="Google Shape;5678;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79" name="Google Shape;5679;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80" name="Google Shape;5680;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81" name="Google Shape;5681;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82" name="Google Shape;5682;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83" name="Google Shape;5683;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84" name="Google Shape;5684;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85" name="Google Shape;5685;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86" name="Google Shape;5686;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87" name="Google Shape;5687;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88" name="Google Shape;5688;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89" name="Google Shape;5689;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90" name="Google Shape;5690;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91" name="Google Shape;5691;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692" name="Google Shape;5692;p67"/>
            <p:cNvGrpSpPr/>
            <p:nvPr/>
          </p:nvGrpSpPr>
          <p:grpSpPr>
            <a:xfrm>
              <a:off x="9314662" y="5953155"/>
              <a:ext cx="2585112" cy="45720"/>
              <a:chOff x="1202690" y="1488440"/>
              <a:chExt cx="2585112" cy="45720"/>
            </a:xfrm>
          </p:grpSpPr>
          <p:sp>
            <p:nvSpPr>
              <p:cNvPr id="5693" name="Google Shape;5693;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94" name="Google Shape;5694;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95" name="Google Shape;5695;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96" name="Google Shape;5696;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97" name="Google Shape;5697;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98" name="Google Shape;5698;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99" name="Google Shape;5699;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00" name="Google Shape;5700;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01" name="Google Shape;5701;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02" name="Google Shape;5702;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03" name="Google Shape;5703;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04" name="Google Shape;5704;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05" name="Google Shape;5705;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06" name="Google Shape;5706;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07" name="Google Shape;5707;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08" name="Google Shape;5708;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09" name="Google Shape;5709;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10" name="Google Shape;5710;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711" name="Google Shape;5711;p67"/>
            <p:cNvGrpSpPr/>
            <p:nvPr/>
          </p:nvGrpSpPr>
          <p:grpSpPr>
            <a:xfrm>
              <a:off x="9314662" y="6105555"/>
              <a:ext cx="2585112" cy="45720"/>
              <a:chOff x="1202690" y="1488440"/>
              <a:chExt cx="2585112" cy="45720"/>
            </a:xfrm>
          </p:grpSpPr>
          <p:sp>
            <p:nvSpPr>
              <p:cNvPr id="5712" name="Google Shape;5712;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13" name="Google Shape;5713;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14" name="Google Shape;5714;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15" name="Google Shape;5715;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16" name="Google Shape;5716;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17" name="Google Shape;5717;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18" name="Google Shape;5718;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19" name="Google Shape;5719;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20" name="Google Shape;5720;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21" name="Google Shape;5721;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22" name="Google Shape;5722;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23" name="Google Shape;5723;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24" name="Google Shape;5724;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25" name="Google Shape;5725;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26" name="Google Shape;5726;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27" name="Google Shape;5727;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28" name="Google Shape;5728;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29" name="Google Shape;5729;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730" name="Google Shape;5730;p67"/>
            <p:cNvGrpSpPr/>
            <p:nvPr/>
          </p:nvGrpSpPr>
          <p:grpSpPr>
            <a:xfrm>
              <a:off x="9314662" y="6257955"/>
              <a:ext cx="2585112" cy="45720"/>
              <a:chOff x="1202690" y="1488440"/>
              <a:chExt cx="2585112" cy="45720"/>
            </a:xfrm>
          </p:grpSpPr>
          <p:sp>
            <p:nvSpPr>
              <p:cNvPr id="5731" name="Google Shape;5731;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32" name="Google Shape;5732;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33" name="Google Shape;5733;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34" name="Google Shape;5734;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35" name="Google Shape;5735;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36" name="Google Shape;5736;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37" name="Google Shape;5737;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38" name="Google Shape;5738;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39" name="Google Shape;5739;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40" name="Google Shape;5740;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41" name="Google Shape;5741;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42" name="Google Shape;5742;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43" name="Google Shape;5743;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44" name="Google Shape;5744;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45" name="Google Shape;5745;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46" name="Google Shape;5746;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47" name="Google Shape;5747;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48" name="Google Shape;5748;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749" name="Google Shape;5749;p67"/>
            <p:cNvGrpSpPr/>
            <p:nvPr/>
          </p:nvGrpSpPr>
          <p:grpSpPr>
            <a:xfrm>
              <a:off x="9314662" y="6410355"/>
              <a:ext cx="2585112" cy="45720"/>
              <a:chOff x="1202690" y="1488440"/>
              <a:chExt cx="2585112" cy="45720"/>
            </a:xfrm>
          </p:grpSpPr>
          <p:sp>
            <p:nvSpPr>
              <p:cNvPr id="5750" name="Google Shape;5750;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51" name="Google Shape;5751;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52" name="Google Shape;5752;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53" name="Google Shape;5753;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54" name="Google Shape;5754;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55" name="Google Shape;5755;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56" name="Google Shape;5756;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57" name="Google Shape;5757;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58" name="Google Shape;5758;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59" name="Google Shape;5759;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60" name="Google Shape;5760;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61" name="Google Shape;5761;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62" name="Google Shape;5762;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63" name="Google Shape;5763;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64" name="Google Shape;5764;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65" name="Google Shape;5765;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66" name="Google Shape;5766;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67" name="Google Shape;5767;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768" name="Google Shape;5768;p67"/>
            <p:cNvGrpSpPr/>
            <p:nvPr/>
          </p:nvGrpSpPr>
          <p:grpSpPr>
            <a:xfrm>
              <a:off x="9314662" y="6562755"/>
              <a:ext cx="2585112" cy="45720"/>
              <a:chOff x="1202690" y="1488440"/>
              <a:chExt cx="2585112" cy="45720"/>
            </a:xfrm>
          </p:grpSpPr>
          <p:sp>
            <p:nvSpPr>
              <p:cNvPr id="5769" name="Google Shape;5769;p67"/>
              <p:cNvSpPr/>
              <p:nvPr/>
            </p:nvSpPr>
            <p:spPr>
              <a:xfrm>
                <a:off x="120269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70" name="Google Shape;5770;p67"/>
              <p:cNvSpPr/>
              <p:nvPr/>
            </p:nvSpPr>
            <p:spPr>
              <a:xfrm>
                <a:off x="135206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71" name="Google Shape;5771;p67"/>
              <p:cNvSpPr/>
              <p:nvPr/>
            </p:nvSpPr>
            <p:spPr>
              <a:xfrm>
                <a:off x="150144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72" name="Google Shape;5772;p67"/>
              <p:cNvSpPr/>
              <p:nvPr/>
            </p:nvSpPr>
            <p:spPr>
              <a:xfrm>
                <a:off x="165081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73" name="Google Shape;5773;p67"/>
              <p:cNvSpPr/>
              <p:nvPr/>
            </p:nvSpPr>
            <p:spPr>
              <a:xfrm>
                <a:off x="180019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74" name="Google Shape;5774;p67"/>
              <p:cNvSpPr/>
              <p:nvPr/>
            </p:nvSpPr>
            <p:spPr>
              <a:xfrm>
                <a:off x="194957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75" name="Google Shape;5775;p67"/>
              <p:cNvSpPr/>
              <p:nvPr/>
            </p:nvSpPr>
            <p:spPr>
              <a:xfrm>
                <a:off x="209894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76" name="Google Shape;5776;p67"/>
              <p:cNvSpPr/>
              <p:nvPr/>
            </p:nvSpPr>
            <p:spPr>
              <a:xfrm>
                <a:off x="224832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77" name="Google Shape;5777;p67"/>
              <p:cNvSpPr/>
              <p:nvPr/>
            </p:nvSpPr>
            <p:spPr>
              <a:xfrm>
                <a:off x="239769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78" name="Google Shape;5778;p67"/>
              <p:cNvSpPr/>
              <p:nvPr/>
            </p:nvSpPr>
            <p:spPr>
              <a:xfrm>
                <a:off x="254707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79" name="Google Shape;5779;p67"/>
              <p:cNvSpPr/>
              <p:nvPr/>
            </p:nvSpPr>
            <p:spPr>
              <a:xfrm>
                <a:off x="269645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80" name="Google Shape;5780;p67"/>
              <p:cNvSpPr/>
              <p:nvPr/>
            </p:nvSpPr>
            <p:spPr>
              <a:xfrm>
                <a:off x="284582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81" name="Google Shape;5781;p67"/>
              <p:cNvSpPr/>
              <p:nvPr/>
            </p:nvSpPr>
            <p:spPr>
              <a:xfrm>
                <a:off x="299520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82" name="Google Shape;5782;p67"/>
              <p:cNvSpPr/>
              <p:nvPr/>
            </p:nvSpPr>
            <p:spPr>
              <a:xfrm>
                <a:off x="3144578"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83" name="Google Shape;5783;p67"/>
              <p:cNvSpPr/>
              <p:nvPr/>
            </p:nvSpPr>
            <p:spPr>
              <a:xfrm>
                <a:off x="3293954"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84" name="Google Shape;5784;p67"/>
              <p:cNvSpPr/>
              <p:nvPr/>
            </p:nvSpPr>
            <p:spPr>
              <a:xfrm>
                <a:off x="3443330"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85" name="Google Shape;5785;p67"/>
              <p:cNvSpPr/>
              <p:nvPr/>
            </p:nvSpPr>
            <p:spPr>
              <a:xfrm>
                <a:off x="3592706"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86" name="Google Shape;5786;p67"/>
              <p:cNvSpPr/>
              <p:nvPr/>
            </p:nvSpPr>
            <p:spPr>
              <a:xfrm>
                <a:off x="3742082" y="1488440"/>
                <a:ext cx="45720" cy="45720"/>
              </a:xfrm>
              <a:prstGeom prst="ellipse">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sp>
        <p:nvSpPr>
          <p:cNvPr id="5787" name="Google Shape;5787;p67"/>
          <p:cNvSpPr txBox="1"/>
          <p:nvPr/>
        </p:nvSpPr>
        <p:spPr>
          <a:xfrm>
            <a:off x="9186807" y="3220011"/>
            <a:ext cx="1914671" cy="2417841"/>
          </a:xfrm>
          <a:prstGeom prst="rect">
            <a:avLst/>
          </a:prstGeom>
          <a:noFill/>
          <a:ln>
            <a:noFill/>
          </a:ln>
        </p:spPr>
        <p:txBody>
          <a:bodyPr anchorCtr="0" anchor="t" bIns="45700" lIns="91425" spcFirstLastPara="1" rIns="91425" wrap="square" tIns="45700">
            <a:spAutoFit/>
          </a:bodyPr>
          <a:lstStyle/>
          <a:p>
            <a:pPr indent="0" lvl="0" marL="0" marR="0" rtl="0" algn="l">
              <a:lnSpc>
                <a:spcPct val="127272"/>
              </a:lnSpc>
              <a:spcBef>
                <a:spcPts val="0"/>
              </a:spcBef>
              <a:spcAft>
                <a:spcPts val="0"/>
              </a:spcAft>
              <a:buNone/>
            </a:pPr>
            <a:r>
              <a:rPr b="0" i="0" lang="en-US" sz="1100">
                <a:solidFill>
                  <a:srgbClr val="000000"/>
                </a:solidFill>
                <a:latin typeface="Open Sans"/>
                <a:ea typeface="Open Sans"/>
                <a:cs typeface="Open Sans"/>
                <a:sym typeface="Open Sans"/>
              </a:rPr>
              <a:t>Lorem ipsum dolor sit a met, connecter adipescent elite. Mauri's Ut ipsum ac meatus critique ornate. uptraces, denim ligula so dales Lorem ipsum dolor denim ligula Lorem ipsum dolor sit a met, connecter adipescent elite. Mauri's critique ornate. uptraces, denim ligula so dales Lorem ipsum dolor sit a elite. Mauri's</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92" name="Shape 5792"/>
        <p:cNvGrpSpPr/>
        <p:nvPr/>
      </p:nvGrpSpPr>
      <p:grpSpPr>
        <a:xfrm>
          <a:off x="0" y="0"/>
          <a:ext cx="0" cy="0"/>
          <a:chOff x="0" y="0"/>
          <a:chExt cx="0" cy="0"/>
        </a:xfrm>
      </p:grpSpPr>
      <p:sp>
        <p:nvSpPr>
          <p:cNvPr id="5793" name="Google Shape;5793;p68"/>
          <p:cNvSpPr txBox="1"/>
          <p:nvPr/>
        </p:nvSpPr>
        <p:spPr>
          <a:xfrm>
            <a:off x="462013" y="625558"/>
            <a:ext cx="5842175"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Marketing </a:t>
            </a:r>
            <a:r>
              <a:rPr lang="en-US" sz="4000">
                <a:solidFill>
                  <a:schemeClr val="dk1"/>
                </a:solidFill>
                <a:latin typeface="DM Sans"/>
                <a:ea typeface="DM Sans"/>
                <a:cs typeface="DM Sans"/>
                <a:sym typeface="DM Sans"/>
              </a:rPr>
              <a:t>Process</a:t>
            </a:r>
            <a:endParaRPr/>
          </a:p>
        </p:txBody>
      </p:sp>
      <p:cxnSp>
        <p:nvCxnSpPr>
          <p:cNvPr id="5794" name="Google Shape;5794;p68"/>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5795" name="Google Shape;5795;p68"/>
          <p:cNvSpPr txBox="1"/>
          <p:nvPr/>
        </p:nvSpPr>
        <p:spPr>
          <a:xfrm>
            <a:off x="5136365" y="4180464"/>
            <a:ext cx="1997196" cy="333809"/>
          </a:xfrm>
          <a:prstGeom prst="rect">
            <a:avLst/>
          </a:prstGeom>
          <a:noFill/>
          <a:ln>
            <a:noFill/>
          </a:ln>
        </p:spPr>
        <p:txBody>
          <a:bodyPr anchorCtr="0" anchor="t" bIns="45700" lIns="91425" spcFirstLastPara="1" rIns="91425" wrap="square" tIns="45700">
            <a:spAutoFit/>
          </a:bodyPr>
          <a:lstStyle/>
          <a:p>
            <a:pPr indent="0" lvl="0" marL="0" marR="0" rtl="0" algn="ctr">
              <a:lnSpc>
                <a:spcPct val="125000"/>
              </a:lnSpc>
              <a:spcBef>
                <a:spcPts val="0"/>
              </a:spcBef>
              <a:spcAft>
                <a:spcPts val="0"/>
              </a:spcAft>
              <a:buNone/>
            </a:pPr>
            <a:r>
              <a:rPr lang="en-US" sz="1600">
                <a:solidFill>
                  <a:schemeClr val="dk1"/>
                </a:solidFill>
                <a:latin typeface="Inter"/>
                <a:ea typeface="Inter"/>
                <a:cs typeface="Inter"/>
                <a:sym typeface="Inter"/>
              </a:rPr>
              <a:t>Outsource writing</a:t>
            </a:r>
            <a:endParaRPr sz="2400">
              <a:solidFill>
                <a:schemeClr val="dk1"/>
              </a:solidFill>
              <a:latin typeface="Inter"/>
              <a:ea typeface="Inter"/>
              <a:cs typeface="Inter"/>
              <a:sym typeface="Inter"/>
            </a:endParaRPr>
          </a:p>
        </p:txBody>
      </p:sp>
      <p:sp>
        <p:nvSpPr>
          <p:cNvPr id="5796" name="Google Shape;5796;p68"/>
          <p:cNvSpPr txBox="1"/>
          <p:nvPr/>
        </p:nvSpPr>
        <p:spPr>
          <a:xfrm>
            <a:off x="5790659" y="5874092"/>
            <a:ext cx="688608" cy="333809"/>
          </a:xfrm>
          <a:prstGeom prst="rect">
            <a:avLst/>
          </a:prstGeom>
          <a:noFill/>
          <a:ln>
            <a:noFill/>
          </a:ln>
        </p:spPr>
        <p:txBody>
          <a:bodyPr anchorCtr="0" anchor="t" bIns="45700" lIns="91425" spcFirstLastPara="1" rIns="91425" wrap="square" tIns="45700">
            <a:spAutoFit/>
          </a:bodyPr>
          <a:lstStyle/>
          <a:p>
            <a:pPr indent="0" lvl="0" marL="0" marR="0" rtl="0" algn="ctr">
              <a:lnSpc>
                <a:spcPct val="125000"/>
              </a:lnSpc>
              <a:spcBef>
                <a:spcPts val="0"/>
              </a:spcBef>
              <a:spcAft>
                <a:spcPts val="0"/>
              </a:spcAft>
              <a:buNone/>
            </a:pPr>
            <a:r>
              <a:rPr lang="en-US" sz="1600">
                <a:solidFill>
                  <a:schemeClr val="dk1"/>
                </a:solidFill>
                <a:latin typeface="Inter"/>
                <a:ea typeface="Inter"/>
                <a:cs typeface="Inter"/>
                <a:sym typeface="Inter"/>
              </a:rPr>
              <a:t>End</a:t>
            </a:r>
            <a:endParaRPr sz="2400">
              <a:solidFill>
                <a:schemeClr val="dk1"/>
              </a:solidFill>
              <a:latin typeface="Inter"/>
              <a:ea typeface="Inter"/>
              <a:cs typeface="Inter"/>
              <a:sym typeface="Inter"/>
            </a:endParaRPr>
          </a:p>
        </p:txBody>
      </p:sp>
      <p:sp>
        <p:nvSpPr>
          <p:cNvPr id="5797" name="Google Shape;5797;p68"/>
          <p:cNvSpPr/>
          <p:nvPr/>
        </p:nvSpPr>
        <p:spPr>
          <a:xfrm>
            <a:off x="6054013" y="2432815"/>
            <a:ext cx="443116" cy="443116"/>
          </a:xfrm>
          <a:prstGeom prst="ellipse">
            <a:avLst/>
          </a:prstGeom>
          <a:solidFill>
            <a:srgbClr val="26262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98" name="Google Shape;5798;p68"/>
          <p:cNvSpPr/>
          <p:nvPr/>
        </p:nvSpPr>
        <p:spPr>
          <a:xfrm>
            <a:off x="6188581" y="2569013"/>
            <a:ext cx="173981" cy="170719"/>
          </a:xfrm>
          <a:custGeom>
            <a:rect b="b" l="l" r="r" t="t"/>
            <a:pathLst>
              <a:path extrusionOk="0" h="157" w="160">
                <a:moveTo>
                  <a:pt x="159" y="50"/>
                </a:moveTo>
                <a:cubicBezTo>
                  <a:pt x="133" y="3"/>
                  <a:pt x="133" y="3"/>
                  <a:pt x="133" y="3"/>
                </a:cubicBezTo>
                <a:cubicBezTo>
                  <a:pt x="131" y="2"/>
                  <a:pt x="129" y="0"/>
                  <a:pt x="129" y="0"/>
                </a:cubicBezTo>
                <a:cubicBezTo>
                  <a:pt x="31" y="0"/>
                  <a:pt x="31" y="0"/>
                  <a:pt x="31" y="0"/>
                </a:cubicBezTo>
                <a:cubicBezTo>
                  <a:pt x="29" y="0"/>
                  <a:pt x="27" y="2"/>
                  <a:pt x="27" y="3"/>
                </a:cubicBezTo>
                <a:cubicBezTo>
                  <a:pt x="0" y="50"/>
                  <a:pt x="0" y="50"/>
                  <a:pt x="0" y="50"/>
                </a:cubicBezTo>
                <a:cubicBezTo>
                  <a:pt x="0" y="50"/>
                  <a:pt x="0" y="50"/>
                  <a:pt x="0" y="50"/>
                </a:cubicBezTo>
                <a:cubicBezTo>
                  <a:pt x="0" y="50"/>
                  <a:pt x="0" y="50"/>
                  <a:pt x="0" y="50"/>
                </a:cubicBezTo>
                <a:cubicBezTo>
                  <a:pt x="0" y="50"/>
                  <a:pt x="0" y="50"/>
                  <a:pt x="0" y="50"/>
                </a:cubicBezTo>
                <a:cubicBezTo>
                  <a:pt x="0" y="52"/>
                  <a:pt x="0" y="52"/>
                  <a:pt x="0" y="52"/>
                </a:cubicBezTo>
                <a:cubicBezTo>
                  <a:pt x="0" y="52"/>
                  <a:pt x="0" y="52"/>
                  <a:pt x="0" y="52"/>
                </a:cubicBezTo>
                <a:cubicBezTo>
                  <a:pt x="0" y="52"/>
                  <a:pt x="0" y="52"/>
                  <a:pt x="0" y="52"/>
                </a:cubicBezTo>
                <a:cubicBezTo>
                  <a:pt x="0" y="54"/>
                  <a:pt x="0" y="54"/>
                  <a:pt x="0" y="54"/>
                </a:cubicBezTo>
                <a:cubicBezTo>
                  <a:pt x="0" y="54"/>
                  <a:pt x="0" y="54"/>
                  <a:pt x="0" y="54"/>
                </a:cubicBezTo>
                <a:cubicBezTo>
                  <a:pt x="0" y="54"/>
                  <a:pt x="0" y="54"/>
                  <a:pt x="0" y="54"/>
                </a:cubicBezTo>
                <a:cubicBezTo>
                  <a:pt x="0" y="54"/>
                  <a:pt x="0" y="54"/>
                  <a:pt x="0" y="54"/>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8" y="155"/>
                  <a:pt x="78" y="157"/>
                  <a:pt x="78" y="157"/>
                </a:cubicBezTo>
                <a:cubicBezTo>
                  <a:pt x="78" y="157"/>
                  <a:pt x="78"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2" y="157"/>
                  <a:pt x="82" y="157"/>
                  <a:pt x="82" y="157"/>
                </a:cubicBezTo>
                <a:cubicBezTo>
                  <a:pt x="82" y="157"/>
                  <a:pt x="82" y="157"/>
                  <a:pt x="82" y="155"/>
                </a:cubicBezTo>
                <a:cubicBezTo>
                  <a:pt x="82" y="155"/>
                  <a:pt x="82" y="155"/>
                  <a:pt x="82" y="155"/>
                </a:cubicBezTo>
                <a:cubicBezTo>
                  <a:pt x="82" y="155"/>
                  <a:pt x="82" y="155"/>
                  <a:pt x="82" y="155"/>
                </a:cubicBezTo>
                <a:cubicBezTo>
                  <a:pt x="82" y="155"/>
                  <a:pt x="82" y="155"/>
                  <a:pt x="82" y="155"/>
                </a:cubicBezTo>
                <a:cubicBezTo>
                  <a:pt x="82" y="155"/>
                  <a:pt x="82" y="155"/>
                  <a:pt x="84" y="155"/>
                </a:cubicBezTo>
                <a:cubicBezTo>
                  <a:pt x="84" y="155"/>
                  <a:pt x="84" y="155"/>
                  <a:pt x="84" y="155"/>
                </a:cubicBezTo>
                <a:cubicBezTo>
                  <a:pt x="84" y="155"/>
                  <a:pt x="84" y="155"/>
                  <a:pt x="84" y="155"/>
                </a:cubicBezTo>
                <a:cubicBezTo>
                  <a:pt x="159" y="54"/>
                  <a:pt x="159" y="54"/>
                  <a:pt x="159" y="54"/>
                </a:cubicBezTo>
                <a:cubicBezTo>
                  <a:pt x="160" y="54"/>
                  <a:pt x="160" y="52"/>
                  <a:pt x="159" y="50"/>
                </a:cubicBezTo>
                <a:close/>
                <a:moveTo>
                  <a:pt x="89" y="9"/>
                </a:moveTo>
                <a:cubicBezTo>
                  <a:pt x="104" y="46"/>
                  <a:pt x="104" y="46"/>
                  <a:pt x="104" y="46"/>
                </a:cubicBezTo>
                <a:cubicBezTo>
                  <a:pt x="56" y="46"/>
                  <a:pt x="56" y="46"/>
                  <a:pt x="56" y="46"/>
                </a:cubicBezTo>
                <a:cubicBezTo>
                  <a:pt x="71" y="9"/>
                  <a:pt x="71" y="9"/>
                  <a:pt x="71" y="9"/>
                </a:cubicBezTo>
                <a:cubicBezTo>
                  <a:pt x="89" y="9"/>
                  <a:pt x="89" y="9"/>
                  <a:pt x="89" y="9"/>
                </a:cubicBezTo>
                <a:cubicBezTo>
                  <a:pt x="89" y="9"/>
                  <a:pt x="89" y="9"/>
                  <a:pt x="89" y="9"/>
                </a:cubicBezTo>
                <a:close/>
                <a:moveTo>
                  <a:pt x="33" y="9"/>
                </a:moveTo>
                <a:cubicBezTo>
                  <a:pt x="60" y="9"/>
                  <a:pt x="60" y="9"/>
                  <a:pt x="60" y="9"/>
                </a:cubicBezTo>
                <a:cubicBezTo>
                  <a:pt x="47" y="46"/>
                  <a:pt x="47" y="46"/>
                  <a:pt x="47" y="46"/>
                </a:cubicBezTo>
                <a:cubicBezTo>
                  <a:pt x="11" y="46"/>
                  <a:pt x="11" y="46"/>
                  <a:pt x="11" y="46"/>
                </a:cubicBezTo>
                <a:cubicBezTo>
                  <a:pt x="33" y="9"/>
                  <a:pt x="33" y="9"/>
                  <a:pt x="33" y="9"/>
                </a:cubicBezTo>
                <a:cubicBezTo>
                  <a:pt x="33" y="9"/>
                  <a:pt x="33" y="9"/>
                  <a:pt x="33" y="9"/>
                </a:cubicBezTo>
                <a:close/>
                <a:moveTo>
                  <a:pt x="13" y="56"/>
                </a:moveTo>
                <a:cubicBezTo>
                  <a:pt x="46" y="56"/>
                  <a:pt x="46" y="56"/>
                  <a:pt x="46" y="56"/>
                </a:cubicBezTo>
                <a:cubicBezTo>
                  <a:pt x="67" y="130"/>
                  <a:pt x="67" y="130"/>
                  <a:pt x="67" y="130"/>
                </a:cubicBezTo>
                <a:cubicBezTo>
                  <a:pt x="13" y="56"/>
                  <a:pt x="13" y="56"/>
                  <a:pt x="13" y="56"/>
                </a:cubicBezTo>
                <a:cubicBezTo>
                  <a:pt x="13" y="56"/>
                  <a:pt x="13" y="56"/>
                  <a:pt x="13" y="56"/>
                </a:cubicBezTo>
                <a:close/>
                <a:moveTo>
                  <a:pt x="80" y="135"/>
                </a:moveTo>
                <a:cubicBezTo>
                  <a:pt x="56" y="56"/>
                  <a:pt x="56" y="56"/>
                  <a:pt x="56" y="56"/>
                </a:cubicBezTo>
                <a:cubicBezTo>
                  <a:pt x="104" y="56"/>
                  <a:pt x="104" y="56"/>
                  <a:pt x="104" y="56"/>
                </a:cubicBezTo>
                <a:cubicBezTo>
                  <a:pt x="80" y="135"/>
                  <a:pt x="80" y="135"/>
                  <a:pt x="80" y="135"/>
                </a:cubicBezTo>
                <a:cubicBezTo>
                  <a:pt x="80" y="135"/>
                  <a:pt x="80" y="135"/>
                  <a:pt x="80" y="135"/>
                </a:cubicBezTo>
                <a:close/>
                <a:moveTo>
                  <a:pt x="91" y="130"/>
                </a:moveTo>
                <a:cubicBezTo>
                  <a:pt x="113" y="56"/>
                  <a:pt x="113" y="56"/>
                  <a:pt x="113" y="56"/>
                </a:cubicBezTo>
                <a:cubicBezTo>
                  <a:pt x="146" y="56"/>
                  <a:pt x="146" y="56"/>
                  <a:pt x="146" y="56"/>
                </a:cubicBezTo>
                <a:cubicBezTo>
                  <a:pt x="91" y="130"/>
                  <a:pt x="91" y="130"/>
                  <a:pt x="91" y="130"/>
                </a:cubicBezTo>
                <a:cubicBezTo>
                  <a:pt x="91" y="130"/>
                  <a:pt x="91" y="130"/>
                  <a:pt x="91" y="130"/>
                </a:cubicBezTo>
                <a:close/>
                <a:moveTo>
                  <a:pt x="113" y="46"/>
                </a:moveTo>
                <a:cubicBezTo>
                  <a:pt x="98" y="9"/>
                  <a:pt x="98" y="9"/>
                  <a:pt x="98" y="9"/>
                </a:cubicBezTo>
                <a:cubicBezTo>
                  <a:pt x="126" y="9"/>
                  <a:pt x="126" y="9"/>
                  <a:pt x="126" y="9"/>
                </a:cubicBezTo>
                <a:cubicBezTo>
                  <a:pt x="148" y="46"/>
                  <a:pt x="148" y="46"/>
                  <a:pt x="148" y="46"/>
                </a:cubicBezTo>
                <a:cubicBezTo>
                  <a:pt x="113" y="46"/>
                  <a:pt x="113" y="46"/>
                  <a:pt x="113" y="46"/>
                </a:cubicBezTo>
                <a:cubicBezTo>
                  <a:pt x="113" y="46"/>
                  <a:pt x="113" y="46"/>
                  <a:pt x="113" y="46"/>
                </a:cubicBezTo>
                <a:close/>
                <a:moveTo>
                  <a:pt x="113" y="46"/>
                </a:moveTo>
                <a:cubicBezTo>
                  <a:pt x="113" y="46"/>
                  <a:pt x="113" y="46"/>
                  <a:pt x="113" y="46"/>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99" name="Google Shape;5799;p68"/>
          <p:cNvSpPr txBox="1"/>
          <p:nvPr/>
        </p:nvSpPr>
        <p:spPr>
          <a:xfrm>
            <a:off x="5781008" y="1962807"/>
            <a:ext cx="989126" cy="333809"/>
          </a:xfrm>
          <a:prstGeom prst="rect">
            <a:avLst/>
          </a:prstGeom>
          <a:noFill/>
          <a:ln>
            <a:noFill/>
          </a:ln>
        </p:spPr>
        <p:txBody>
          <a:bodyPr anchorCtr="0" anchor="t" bIns="45700" lIns="91425" spcFirstLastPara="1" rIns="91425" wrap="square" tIns="45700">
            <a:spAutoFit/>
          </a:bodyPr>
          <a:lstStyle/>
          <a:p>
            <a:pPr indent="0" lvl="0" marL="0" marR="0" rtl="0" algn="ctr">
              <a:lnSpc>
                <a:spcPct val="125000"/>
              </a:lnSpc>
              <a:spcBef>
                <a:spcPts val="0"/>
              </a:spcBef>
              <a:spcAft>
                <a:spcPts val="0"/>
              </a:spcAft>
              <a:buNone/>
            </a:pPr>
            <a:r>
              <a:rPr lang="en-US" sz="1600">
                <a:solidFill>
                  <a:schemeClr val="dk1"/>
                </a:solidFill>
                <a:latin typeface="Inter"/>
                <a:ea typeface="Inter"/>
                <a:cs typeface="Inter"/>
                <a:sym typeface="Inter"/>
              </a:rPr>
              <a:t>Strat</a:t>
            </a:r>
            <a:endParaRPr sz="2400">
              <a:solidFill>
                <a:schemeClr val="dk1"/>
              </a:solidFill>
              <a:latin typeface="Inter"/>
              <a:ea typeface="Inter"/>
              <a:cs typeface="Inter"/>
              <a:sym typeface="Inter"/>
            </a:endParaRPr>
          </a:p>
        </p:txBody>
      </p:sp>
      <p:cxnSp>
        <p:nvCxnSpPr>
          <p:cNvPr id="5800" name="Google Shape;5800;p68"/>
          <p:cNvCxnSpPr/>
          <p:nvPr/>
        </p:nvCxnSpPr>
        <p:spPr>
          <a:xfrm>
            <a:off x="6275571" y="3078583"/>
            <a:ext cx="0" cy="484413"/>
          </a:xfrm>
          <a:prstGeom prst="straightConnector1">
            <a:avLst/>
          </a:prstGeom>
          <a:noFill/>
          <a:ln cap="flat" cmpd="sng" w="9525">
            <a:solidFill>
              <a:srgbClr val="D8D8D8"/>
            </a:solidFill>
            <a:prstDash val="solid"/>
            <a:miter lim="800000"/>
            <a:headEnd len="sm" w="sm" type="none"/>
            <a:tailEnd len="sm" w="sm" type="none"/>
          </a:ln>
        </p:spPr>
      </p:cxnSp>
      <p:sp>
        <p:nvSpPr>
          <p:cNvPr id="5801" name="Google Shape;5801;p68"/>
          <p:cNvSpPr txBox="1"/>
          <p:nvPr/>
        </p:nvSpPr>
        <p:spPr>
          <a:xfrm>
            <a:off x="618749" y="5285235"/>
            <a:ext cx="1061706" cy="451406"/>
          </a:xfrm>
          <a:prstGeom prst="rect">
            <a:avLst/>
          </a:prstGeom>
          <a:noFill/>
          <a:ln>
            <a:noFill/>
          </a:ln>
        </p:spPr>
        <p:txBody>
          <a:bodyPr anchorCtr="0" anchor="t" bIns="45700" lIns="91425" spcFirstLastPara="1" rIns="91425" wrap="square" tIns="45700">
            <a:spAutoFit/>
          </a:bodyPr>
          <a:lstStyle/>
          <a:p>
            <a:pPr indent="0" lvl="0" marL="0" marR="0" rtl="0" algn="ctr">
              <a:lnSpc>
                <a:spcPct val="116666"/>
              </a:lnSpc>
              <a:spcBef>
                <a:spcPts val="0"/>
              </a:spcBef>
              <a:spcAft>
                <a:spcPts val="0"/>
              </a:spcAft>
              <a:buNone/>
            </a:pPr>
            <a:r>
              <a:rPr lang="en-US" sz="1200">
                <a:solidFill>
                  <a:schemeClr val="dk1"/>
                </a:solidFill>
                <a:latin typeface="Inter"/>
                <a:ea typeface="Inter"/>
                <a:cs typeface="Inter"/>
                <a:sym typeface="Inter"/>
              </a:rPr>
              <a:t>Topic</a:t>
            </a:r>
            <a:endParaRPr/>
          </a:p>
          <a:p>
            <a:pPr indent="0" lvl="0" marL="0" marR="0" rtl="0" algn="ctr">
              <a:lnSpc>
                <a:spcPct val="116666"/>
              </a:lnSpc>
              <a:spcBef>
                <a:spcPts val="0"/>
              </a:spcBef>
              <a:spcAft>
                <a:spcPts val="0"/>
              </a:spcAft>
              <a:buNone/>
            </a:pPr>
            <a:r>
              <a:rPr lang="en-US" sz="1200">
                <a:solidFill>
                  <a:schemeClr val="dk1"/>
                </a:solidFill>
                <a:latin typeface="Inter"/>
                <a:ea typeface="Inter"/>
                <a:cs typeface="Inter"/>
                <a:sym typeface="Inter"/>
              </a:rPr>
              <a:t>research</a:t>
            </a:r>
            <a:endParaRPr sz="1800">
              <a:solidFill>
                <a:schemeClr val="dk1"/>
              </a:solidFill>
              <a:latin typeface="Inter"/>
              <a:ea typeface="Inter"/>
              <a:cs typeface="Inter"/>
              <a:sym typeface="Inter"/>
            </a:endParaRPr>
          </a:p>
        </p:txBody>
      </p:sp>
      <p:sp>
        <p:nvSpPr>
          <p:cNvPr id="5802" name="Google Shape;5802;p68"/>
          <p:cNvSpPr/>
          <p:nvPr/>
        </p:nvSpPr>
        <p:spPr>
          <a:xfrm>
            <a:off x="928044" y="4461608"/>
            <a:ext cx="443116" cy="4431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03" name="Google Shape;5803;p68"/>
          <p:cNvSpPr/>
          <p:nvPr/>
        </p:nvSpPr>
        <p:spPr>
          <a:xfrm>
            <a:off x="1058449" y="4589677"/>
            <a:ext cx="182306" cy="186980"/>
          </a:xfrm>
          <a:custGeom>
            <a:rect b="b" l="l" r="r" t="t"/>
            <a:pathLst>
              <a:path extrusionOk="0" h="160" w="156">
                <a:moveTo>
                  <a:pt x="93" y="45"/>
                </a:moveTo>
                <a:cubicBezTo>
                  <a:pt x="94" y="46"/>
                  <a:pt x="96" y="46"/>
                  <a:pt x="97" y="46"/>
                </a:cubicBezTo>
                <a:cubicBezTo>
                  <a:pt x="98" y="46"/>
                  <a:pt x="99" y="46"/>
                  <a:pt x="100" y="45"/>
                </a:cubicBezTo>
                <a:cubicBezTo>
                  <a:pt x="102" y="43"/>
                  <a:pt x="102" y="40"/>
                  <a:pt x="100" y="38"/>
                </a:cubicBezTo>
                <a:cubicBezTo>
                  <a:pt x="99" y="37"/>
                  <a:pt x="97" y="35"/>
                  <a:pt x="97" y="32"/>
                </a:cubicBezTo>
                <a:cubicBezTo>
                  <a:pt x="97" y="29"/>
                  <a:pt x="99" y="27"/>
                  <a:pt x="100" y="26"/>
                </a:cubicBezTo>
                <a:cubicBezTo>
                  <a:pt x="101" y="25"/>
                  <a:pt x="106" y="20"/>
                  <a:pt x="106" y="13"/>
                </a:cubicBezTo>
                <a:cubicBezTo>
                  <a:pt x="106" y="6"/>
                  <a:pt x="101" y="1"/>
                  <a:pt x="100" y="0"/>
                </a:cubicBezTo>
                <a:cubicBezTo>
                  <a:pt x="97" y="4"/>
                  <a:pt x="97" y="4"/>
                  <a:pt x="97" y="4"/>
                </a:cubicBezTo>
                <a:cubicBezTo>
                  <a:pt x="93" y="7"/>
                  <a:pt x="93" y="7"/>
                  <a:pt x="93" y="7"/>
                </a:cubicBezTo>
                <a:cubicBezTo>
                  <a:pt x="94" y="8"/>
                  <a:pt x="97" y="11"/>
                  <a:pt x="97" y="13"/>
                </a:cubicBezTo>
                <a:cubicBezTo>
                  <a:pt x="97" y="16"/>
                  <a:pt x="94" y="18"/>
                  <a:pt x="93" y="19"/>
                </a:cubicBezTo>
                <a:cubicBezTo>
                  <a:pt x="93" y="20"/>
                  <a:pt x="87" y="25"/>
                  <a:pt x="87" y="32"/>
                </a:cubicBezTo>
                <a:cubicBezTo>
                  <a:pt x="87" y="39"/>
                  <a:pt x="93" y="44"/>
                  <a:pt x="93" y="45"/>
                </a:cubicBezTo>
                <a:close/>
                <a:moveTo>
                  <a:pt x="65" y="45"/>
                </a:moveTo>
                <a:cubicBezTo>
                  <a:pt x="66" y="46"/>
                  <a:pt x="67" y="46"/>
                  <a:pt x="69" y="46"/>
                </a:cubicBezTo>
                <a:cubicBezTo>
                  <a:pt x="70" y="46"/>
                  <a:pt x="71" y="46"/>
                  <a:pt x="72" y="45"/>
                </a:cubicBezTo>
                <a:cubicBezTo>
                  <a:pt x="74" y="43"/>
                  <a:pt x="74" y="40"/>
                  <a:pt x="72" y="38"/>
                </a:cubicBezTo>
                <a:cubicBezTo>
                  <a:pt x="71" y="37"/>
                  <a:pt x="68" y="35"/>
                  <a:pt x="68" y="32"/>
                </a:cubicBezTo>
                <a:cubicBezTo>
                  <a:pt x="68" y="29"/>
                  <a:pt x="71" y="27"/>
                  <a:pt x="72" y="26"/>
                </a:cubicBezTo>
                <a:cubicBezTo>
                  <a:pt x="72" y="25"/>
                  <a:pt x="78" y="20"/>
                  <a:pt x="78" y="13"/>
                </a:cubicBezTo>
                <a:cubicBezTo>
                  <a:pt x="78" y="6"/>
                  <a:pt x="72" y="1"/>
                  <a:pt x="72" y="0"/>
                </a:cubicBezTo>
                <a:cubicBezTo>
                  <a:pt x="68" y="4"/>
                  <a:pt x="68" y="4"/>
                  <a:pt x="68" y="4"/>
                </a:cubicBezTo>
                <a:cubicBezTo>
                  <a:pt x="65" y="7"/>
                  <a:pt x="65" y="7"/>
                  <a:pt x="65" y="7"/>
                </a:cubicBezTo>
                <a:cubicBezTo>
                  <a:pt x="66" y="8"/>
                  <a:pt x="68" y="11"/>
                  <a:pt x="68" y="13"/>
                </a:cubicBezTo>
                <a:cubicBezTo>
                  <a:pt x="68" y="16"/>
                  <a:pt x="66" y="18"/>
                  <a:pt x="65" y="19"/>
                </a:cubicBezTo>
                <a:cubicBezTo>
                  <a:pt x="65" y="20"/>
                  <a:pt x="59" y="25"/>
                  <a:pt x="59" y="32"/>
                </a:cubicBezTo>
                <a:cubicBezTo>
                  <a:pt x="59" y="39"/>
                  <a:pt x="65" y="44"/>
                  <a:pt x="65" y="45"/>
                </a:cubicBezTo>
                <a:close/>
                <a:moveTo>
                  <a:pt x="37" y="45"/>
                </a:moveTo>
                <a:cubicBezTo>
                  <a:pt x="38" y="46"/>
                  <a:pt x="39" y="46"/>
                  <a:pt x="40" y="46"/>
                </a:cubicBezTo>
                <a:cubicBezTo>
                  <a:pt x="41" y="46"/>
                  <a:pt x="43" y="46"/>
                  <a:pt x="44" y="45"/>
                </a:cubicBezTo>
                <a:cubicBezTo>
                  <a:pt x="45" y="43"/>
                  <a:pt x="45" y="40"/>
                  <a:pt x="43" y="38"/>
                </a:cubicBezTo>
                <a:cubicBezTo>
                  <a:pt x="42" y="37"/>
                  <a:pt x="40" y="35"/>
                  <a:pt x="40" y="32"/>
                </a:cubicBezTo>
                <a:cubicBezTo>
                  <a:pt x="40" y="29"/>
                  <a:pt x="42" y="27"/>
                  <a:pt x="43" y="26"/>
                </a:cubicBezTo>
                <a:cubicBezTo>
                  <a:pt x="44" y="25"/>
                  <a:pt x="49" y="20"/>
                  <a:pt x="49" y="13"/>
                </a:cubicBezTo>
                <a:cubicBezTo>
                  <a:pt x="49" y="6"/>
                  <a:pt x="44" y="1"/>
                  <a:pt x="43" y="0"/>
                </a:cubicBezTo>
                <a:cubicBezTo>
                  <a:pt x="40" y="4"/>
                  <a:pt x="40" y="4"/>
                  <a:pt x="40" y="4"/>
                </a:cubicBezTo>
                <a:cubicBezTo>
                  <a:pt x="37" y="7"/>
                  <a:pt x="37" y="7"/>
                  <a:pt x="37" y="7"/>
                </a:cubicBezTo>
                <a:cubicBezTo>
                  <a:pt x="38" y="8"/>
                  <a:pt x="40" y="11"/>
                  <a:pt x="40" y="13"/>
                </a:cubicBezTo>
                <a:cubicBezTo>
                  <a:pt x="40" y="16"/>
                  <a:pt x="38" y="18"/>
                  <a:pt x="37" y="19"/>
                </a:cubicBezTo>
                <a:cubicBezTo>
                  <a:pt x="36" y="20"/>
                  <a:pt x="31" y="25"/>
                  <a:pt x="31" y="32"/>
                </a:cubicBezTo>
                <a:cubicBezTo>
                  <a:pt x="31" y="39"/>
                  <a:pt x="36" y="44"/>
                  <a:pt x="37" y="45"/>
                </a:cubicBezTo>
                <a:close/>
                <a:moveTo>
                  <a:pt x="150" y="71"/>
                </a:moveTo>
                <a:cubicBezTo>
                  <a:pt x="146" y="67"/>
                  <a:pt x="142" y="65"/>
                  <a:pt x="136" y="65"/>
                </a:cubicBezTo>
                <a:cubicBezTo>
                  <a:pt x="135" y="65"/>
                  <a:pt x="133" y="65"/>
                  <a:pt x="132" y="66"/>
                </a:cubicBezTo>
                <a:cubicBezTo>
                  <a:pt x="132" y="64"/>
                  <a:pt x="132" y="62"/>
                  <a:pt x="132" y="61"/>
                </a:cubicBezTo>
                <a:cubicBezTo>
                  <a:pt x="132" y="58"/>
                  <a:pt x="130" y="56"/>
                  <a:pt x="127" y="56"/>
                </a:cubicBezTo>
                <a:cubicBezTo>
                  <a:pt x="5" y="56"/>
                  <a:pt x="5" y="56"/>
                  <a:pt x="5" y="56"/>
                </a:cubicBezTo>
                <a:cubicBezTo>
                  <a:pt x="2" y="56"/>
                  <a:pt x="0" y="58"/>
                  <a:pt x="0" y="61"/>
                </a:cubicBezTo>
                <a:cubicBezTo>
                  <a:pt x="0" y="89"/>
                  <a:pt x="9" y="115"/>
                  <a:pt x="25" y="132"/>
                </a:cubicBezTo>
                <a:cubicBezTo>
                  <a:pt x="5" y="132"/>
                  <a:pt x="5" y="132"/>
                  <a:pt x="5" y="132"/>
                </a:cubicBezTo>
                <a:cubicBezTo>
                  <a:pt x="2" y="132"/>
                  <a:pt x="0" y="134"/>
                  <a:pt x="0" y="136"/>
                </a:cubicBezTo>
                <a:cubicBezTo>
                  <a:pt x="0" y="139"/>
                  <a:pt x="2" y="141"/>
                  <a:pt x="5" y="141"/>
                </a:cubicBezTo>
                <a:cubicBezTo>
                  <a:pt x="11" y="141"/>
                  <a:pt x="11" y="141"/>
                  <a:pt x="11" y="141"/>
                </a:cubicBezTo>
                <a:cubicBezTo>
                  <a:pt x="17" y="152"/>
                  <a:pt x="17" y="152"/>
                  <a:pt x="17" y="152"/>
                </a:cubicBezTo>
                <a:cubicBezTo>
                  <a:pt x="17" y="152"/>
                  <a:pt x="17" y="152"/>
                  <a:pt x="17" y="152"/>
                </a:cubicBezTo>
                <a:cubicBezTo>
                  <a:pt x="19" y="157"/>
                  <a:pt x="24" y="160"/>
                  <a:pt x="29" y="160"/>
                </a:cubicBezTo>
                <a:cubicBezTo>
                  <a:pt x="29" y="160"/>
                  <a:pt x="29" y="160"/>
                  <a:pt x="29" y="160"/>
                </a:cubicBezTo>
                <a:cubicBezTo>
                  <a:pt x="103" y="160"/>
                  <a:pt x="103" y="160"/>
                  <a:pt x="103" y="160"/>
                </a:cubicBezTo>
                <a:cubicBezTo>
                  <a:pt x="103" y="160"/>
                  <a:pt x="103" y="160"/>
                  <a:pt x="103" y="160"/>
                </a:cubicBezTo>
                <a:cubicBezTo>
                  <a:pt x="108" y="160"/>
                  <a:pt x="113" y="157"/>
                  <a:pt x="115" y="152"/>
                </a:cubicBezTo>
                <a:cubicBezTo>
                  <a:pt x="115" y="152"/>
                  <a:pt x="115" y="152"/>
                  <a:pt x="115" y="152"/>
                </a:cubicBezTo>
                <a:cubicBezTo>
                  <a:pt x="121" y="141"/>
                  <a:pt x="121" y="141"/>
                  <a:pt x="121" y="141"/>
                </a:cubicBezTo>
                <a:cubicBezTo>
                  <a:pt x="127" y="141"/>
                  <a:pt x="127" y="141"/>
                  <a:pt x="127" y="141"/>
                </a:cubicBezTo>
                <a:cubicBezTo>
                  <a:pt x="130" y="141"/>
                  <a:pt x="132" y="139"/>
                  <a:pt x="132" y="136"/>
                </a:cubicBezTo>
                <a:cubicBezTo>
                  <a:pt x="132" y="134"/>
                  <a:pt x="130" y="132"/>
                  <a:pt x="127" y="132"/>
                </a:cubicBezTo>
                <a:cubicBezTo>
                  <a:pt x="106" y="132"/>
                  <a:pt x="106" y="132"/>
                  <a:pt x="106" y="132"/>
                </a:cubicBezTo>
                <a:cubicBezTo>
                  <a:pt x="109" y="129"/>
                  <a:pt x="111" y="126"/>
                  <a:pt x="114" y="123"/>
                </a:cubicBezTo>
                <a:cubicBezTo>
                  <a:pt x="115" y="123"/>
                  <a:pt x="116" y="123"/>
                  <a:pt x="117" y="123"/>
                </a:cubicBezTo>
                <a:cubicBezTo>
                  <a:pt x="126" y="123"/>
                  <a:pt x="136" y="119"/>
                  <a:pt x="143" y="111"/>
                </a:cubicBezTo>
                <a:cubicBezTo>
                  <a:pt x="149" y="105"/>
                  <a:pt x="153" y="98"/>
                  <a:pt x="155" y="90"/>
                </a:cubicBezTo>
                <a:cubicBezTo>
                  <a:pt x="156" y="82"/>
                  <a:pt x="155" y="76"/>
                  <a:pt x="150" y="71"/>
                </a:cubicBezTo>
                <a:close/>
                <a:moveTo>
                  <a:pt x="110" y="141"/>
                </a:moveTo>
                <a:cubicBezTo>
                  <a:pt x="107" y="148"/>
                  <a:pt x="107" y="148"/>
                  <a:pt x="107" y="148"/>
                </a:cubicBezTo>
                <a:cubicBezTo>
                  <a:pt x="106" y="150"/>
                  <a:pt x="104" y="151"/>
                  <a:pt x="103" y="151"/>
                </a:cubicBezTo>
                <a:cubicBezTo>
                  <a:pt x="29" y="151"/>
                  <a:pt x="29" y="151"/>
                  <a:pt x="29" y="151"/>
                </a:cubicBezTo>
                <a:cubicBezTo>
                  <a:pt x="28" y="151"/>
                  <a:pt x="26" y="150"/>
                  <a:pt x="25" y="148"/>
                </a:cubicBezTo>
                <a:cubicBezTo>
                  <a:pt x="22" y="141"/>
                  <a:pt x="22" y="141"/>
                  <a:pt x="22" y="141"/>
                </a:cubicBezTo>
                <a:lnTo>
                  <a:pt x="110" y="141"/>
                </a:lnTo>
                <a:close/>
                <a:moveTo>
                  <a:pt x="108" y="114"/>
                </a:moveTo>
                <a:cubicBezTo>
                  <a:pt x="108" y="115"/>
                  <a:pt x="107" y="115"/>
                  <a:pt x="107" y="115"/>
                </a:cubicBezTo>
                <a:cubicBezTo>
                  <a:pt x="103" y="122"/>
                  <a:pt x="98" y="127"/>
                  <a:pt x="92" y="132"/>
                </a:cubicBezTo>
                <a:cubicBezTo>
                  <a:pt x="39" y="132"/>
                  <a:pt x="39" y="132"/>
                  <a:pt x="39" y="132"/>
                </a:cubicBezTo>
                <a:cubicBezTo>
                  <a:pt x="22" y="118"/>
                  <a:pt x="11" y="93"/>
                  <a:pt x="9" y="65"/>
                </a:cubicBezTo>
                <a:cubicBezTo>
                  <a:pt x="122" y="65"/>
                  <a:pt x="122" y="65"/>
                  <a:pt x="122" y="65"/>
                </a:cubicBezTo>
                <a:cubicBezTo>
                  <a:pt x="122" y="84"/>
                  <a:pt x="116" y="101"/>
                  <a:pt x="108" y="114"/>
                </a:cubicBezTo>
                <a:close/>
                <a:moveTo>
                  <a:pt x="146" y="89"/>
                </a:moveTo>
                <a:cubicBezTo>
                  <a:pt x="145" y="94"/>
                  <a:pt x="141" y="99"/>
                  <a:pt x="137" y="104"/>
                </a:cubicBezTo>
                <a:cubicBezTo>
                  <a:pt x="131" y="110"/>
                  <a:pt x="125" y="113"/>
                  <a:pt x="119" y="113"/>
                </a:cubicBezTo>
                <a:cubicBezTo>
                  <a:pt x="125" y="102"/>
                  <a:pt x="129" y="89"/>
                  <a:pt x="131" y="75"/>
                </a:cubicBezTo>
                <a:cubicBezTo>
                  <a:pt x="133" y="75"/>
                  <a:pt x="134" y="75"/>
                  <a:pt x="136" y="75"/>
                </a:cubicBezTo>
                <a:cubicBezTo>
                  <a:pt x="139" y="75"/>
                  <a:pt x="142" y="76"/>
                  <a:pt x="143" y="77"/>
                </a:cubicBezTo>
                <a:cubicBezTo>
                  <a:pt x="147" y="81"/>
                  <a:pt x="146" y="86"/>
                  <a:pt x="146" y="8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04" name="Google Shape;5804;p68"/>
          <p:cNvSpPr txBox="1"/>
          <p:nvPr/>
        </p:nvSpPr>
        <p:spPr>
          <a:xfrm>
            <a:off x="1843099" y="5285235"/>
            <a:ext cx="1312675" cy="451406"/>
          </a:xfrm>
          <a:prstGeom prst="rect">
            <a:avLst/>
          </a:prstGeom>
          <a:noFill/>
          <a:ln>
            <a:noFill/>
          </a:ln>
        </p:spPr>
        <p:txBody>
          <a:bodyPr anchorCtr="0" anchor="t" bIns="45700" lIns="91425" spcFirstLastPara="1" rIns="91425" wrap="square" tIns="45700">
            <a:spAutoFit/>
          </a:bodyPr>
          <a:lstStyle/>
          <a:p>
            <a:pPr indent="0" lvl="0" marL="0" marR="0" rtl="0" algn="ctr">
              <a:lnSpc>
                <a:spcPct val="116666"/>
              </a:lnSpc>
              <a:spcBef>
                <a:spcPts val="0"/>
              </a:spcBef>
              <a:spcAft>
                <a:spcPts val="0"/>
              </a:spcAft>
              <a:buNone/>
            </a:pPr>
            <a:r>
              <a:rPr lang="en-US" sz="1200">
                <a:solidFill>
                  <a:schemeClr val="dk1"/>
                </a:solidFill>
                <a:latin typeface="Inter"/>
                <a:ea typeface="Inter"/>
                <a:cs typeface="Inter"/>
                <a:sym typeface="Inter"/>
              </a:rPr>
              <a:t>Who </a:t>
            </a:r>
            <a:endParaRPr/>
          </a:p>
          <a:p>
            <a:pPr indent="0" lvl="0" marL="0" marR="0" rtl="0" algn="ctr">
              <a:lnSpc>
                <a:spcPct val="116666"/>
              </a:lnSpc>
              <a:spcBef>
                <a:spcPts val="0"/>
              </a:spcBef>
              <a:spcAft>
                <a:spcPts val="0"/>
              </a:spcAft>
              <a:buNone/>
            </a:pPr>
            <a:r>
              <a:rPr lang="en-US" sz="1200">
                <a:solidFill>
                  <a:schemeClr val="dk1"/>
                </a:solidFill>
                <a:latin typeface="Inter"/>
                <a:ea typeface="Inter"/>
                <a:cs typeface="Inter"/>
                <a:sym typeface="Inter"/>
              </a:rPr>
              <a:t>artclo</a:t>
            </a:r>
            <a:endParaRPr sz="1800">
              <a:solidFill>
                <a:schemeClr val="dk1"/>
              </a:solidFill>
              <a:latin typeface="Inter"/>
              <a:ea typeface="Inter"/>
              <a:cs typeface="Inter"/>
              <a:sym typeface="Inter"/>
            </a:endParaRPr>
          </a:p>
        </p:txBody>
      </p:sp>
      <p:sp>
        <p:nvSpPr>
          <p:cNvPr id="5805" name="Google Shape;5805;p68"/>
          <p:cNvSpPr/>
          <p:nvPr/>
        </p:nvSpPr>
        <p:spPr>
          <a:xfrm>
            <a:off x="2277878" y="4461608"/>
            <a:ext cx="443116" cy="44311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06" name="Google Shape;5806;p68"/>
          <p:cNvSpPr/>
          <p:nvPr/>
        </p:nvSpPr>
        <p:spPr>
          <a:xfrm>
            <a:off x="2412474" y="4591627"/>
            <a:ext cx="173924" cy="183078"/>
          </a:xfrm>
          <a:custGeom>
            <a:rect b="b" l="l" r="r" t="t"/>
            <a:pathLst>
              <a:path extrusionOk="0" h="160" w="152">
                <a:moveTo>
                  <a:pt x="121" y="11"/>
                </a:moveTo>
                <a:lnTo>
                  <a:pt x="142" y="33"/>
                </a:lnTo>
                <a:lnTo>
                  <a:pt x="134" y="39"/>
                </a:lnTo>
                <a:lnTo>
                  <a:pt x="125" y="30"/>
                </a:lnTo>
                <a:lnTo>
                  <a:pt x="121" y="35"/>
                </a:lnTo>
                <a:lnTo>
                  <a:pt x="131" y="44"/>
                </a:lnTo>
                <a:lnTo>
                  <a:pt x="127" y="49"/>
                </a:lnTo>
                <a:lnTo>
                  <a:pt x="121" y="42"/>
                </a:lnTo>
                <a:lnTo>
                  <a:pt x="117" y="45"/>
                </a:lnTo>
                <a:lnTo>
                  <a:pt x="123" y="52"/>
                </a:lnTo>
                <a:lnTo>
                  <a:pt x="117" y="58"/>
                </a:lnTo>
                <a:lnTo>
                  <a:pt x="108" y="49"/>
                </a:lnTo>
                <a:lnTo>
                  <a:pt x="104" y="52"/>
                </a:lnTo>
                <a:lnTo>
                  <a:pt x="114" y="62"/>
                </a:lnTo>
                <a:lnTo>
                  <a:pt x="110" y="67"/>
                </a:lnTo>
                <a:lnTo>
                  <a:pt x="104" y="59"/>
                </a:lnTo>
                <a:lnTo>
                  <a:pt x="99" y="64"/>
                </a:lnTo>
                <a:lnTo>
                  <a:pt x="111" y="76"/>
                </a:lnTo>
                <a:lnTo>
                  <a:pt x="152" y="33"/>
                </a:lnTo>
                <a:lnTo>
                  <a:pt x="121" y="0"/>
                </a:lnTo>
                <a:lnTo>
                  <a:pt x="80" y="44"/>
                </a:lnTo>
                <a:lnTo>
                  <a:pt x="86" y="50"/>
                </a:lnTo>
                <a:lnTo>
                  <a:pt x="121" y="11"/>
                </a:lnTo>
                <a:close/>
                <a:moveTo>
                  <a:pt x="63" y="99"/>
                </a:moveTo>
                <a:lnTo>
                  <a:pt x="70" y="108"/>
                </a:lnTo>
                <a:lnTo>
                  <a:pt x="66" y="112"/>
                </a:lnTo>
                <a:lnTo>
                  <a:pt x="55" y="101"/>
                </a:lnTo>
                <a:lnTo>
                  <a:pt x="51" y="106"/>
                </a:lnTo>
                <a:lnTo>
                  <a:pt x="61" y="117"/>
                </a:lnTo>
                <a:lnTo>
                  <a:pt x="57" y="122"/>
                </a:lnTo>
                <a:lnTo>
                  <a:pt x="49" y="113"/>
                </a:lnTo>
                <a:lnTo>
                  <a:pt x="47" y="117"/>
                </a:lnTo>
                <a:lnTo>
                  <a:pt x="53" y="124"/>
                </a:lnTo>
                <a:lnTo>
                  <a:pt x="48" y="131"/>
                </a:lnTo>
                <a:lnTo>
                  <a:pt x="38" y="120"/>
                </a:lnTo>
                <a:lnTo>
                  <a:pt x="34" y="122"/>
                </a:lnTo>
                <a:lnTo>
                  <a:pt x="44" y="136"/>
                </a:lnTo>
                <a:lnTo>
                  <a:pt x="40" y="138"/>
                </a:lnTo>
                <a:lnTo>
                  <a:pt x="32" y="132"/>
                </a:lnTo>
                <a:lnTo>
                  <a:pt x="29" y="136"/>
                </a:lnTo>
                <a:lnTo>
                  <a:pt x="35" y="143"/>
                </a:lnTo>
                <a:lnTo>
                  <a:pt x="31" y="148"/>
                </a:lnTo>
                <a:lnTo>
                  <a:pt x="10" y="127"/>
                </a:lnTo>
                <a:lnTo>
                  <a:pt x="54" y="81"/>
                </a:lnTo>
                <a:lnTo>
                  <a:pt x="49" y="76"/>
                </a:lnTo>
                <a:lnTo>
                  <a:pt x="0" y="127"/>
                </a:lnTo>
                <a:lnTo>
                  <a:pt x="31" y="160"/>
                </a:lnTo>
                <a:lnTo>
                  <a:pt x="79" y="108"/>
                </a:lnTo>
                <a:lnTo>
                  <a:pt x="67" y="94"/>
                </a:lnTo>
                <a:lnTo>
                  <a:pt x="63" y="99"/>
                </a:lnTo>
                <a:close/>
                <a:moveTo>
                  <a:pt x="61" y="31"/>
                </a:moveTo>
                <a:lnTo>
                  <a:pt x="42" y="10"/>
                </a:lnTo>
                <a:lnTo>
                  <a:pt x="18" y="34"/>
                </a:lnTo>
                <a:lnTo>
                  <a:pt x="38" y="56"/>
                </a:lnTo>
                <a:lnTo>
                  <a:pt x="101" y="123"/>
                </a:lnTo>
                <a:lnTo>
                  <a:pt x="138" y="142"/>
                </a:lnTo>
                <a:lnTo>
                  <a:pt x="124" y="98"/>
                </a:lnTo>
                <a:lnTo>
                  <a:pt x="61" y="31"/>
                </a:lnTo>
                <a:close/>
                <a:moveTo>
                  <a:pt x="34" y="43"/>
                </a:moveTo>
                <a:lnTo>
                  <a:pt x="27" y="34"/>
                </a:lnTo>
                <a:lnTo>
                  <a:pt x="42" y="19"/>
                </a:lnTo>
                <a:lnTo>
                  <a:pt x="48" y="26"/>
                </a:lnTo>
                <a:lnTo>
                  <a:pt x="34" y="43"/>
                </a:lnTo>
                <a:close/>
                <a:moveTo>
                  <a:pt x="124" y="131"/>
                </a:moveTo>
                <a:lnTo>
                  <a:pt x="102" y="120"/>
                </a:lnTo>
                <a:lnTo>
                  <a:pt x="99" y="117"/>
                </a:lnTo>
                <a:lnTo>
                  <a:pt x="112" y="118"/>
                </a:lnTo>
                <a:lnTo>
                  <a:pt x="110" y="109"/>
                </a:lnTo>
                <a:lnTo>
                  <a:pt x="119" y="110"/>
                </a:lnTo>
                <a:lnTo>
                  <a:pt x="119" y="98"/>
                </a:lnTo>
                <a:lnTo>
                  <a:pt x="121" y="99"/>
                </a:lnTo>
                <a:lnTo>
                  <a:pt x="130" y="124"/>
                </a:lnTo>
                <a:lnTo>
                  <a:pt x="124" y="1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07" name="Google Shape;5807;p68"/>
          <p:cNvSpPr txBox="1"/>
          <p:nvPr/>
        </p:nvSpPr>
        <p:spPr>
          <a:xfrm>
            <a:off x="3399170" y="5285235"/>
            <a:ext cx="827976" cy="271869"/>
          </a:xfrm>
          <a:prstGeom prst="rect">
            <a:avLst/>
          </a:prstGeom>
          <a:noFill/>
          <a:ln>
            <a:noFill/>
          </a:ln>
        </p:spPr>
        <p:txBody>
          <a:bodyPr anchorCtr="0" anchor="t" bIns="45700" lIns="91425" spcFirstLastPara="1" rIns="91425" wrap="square" tIns="45700">
            <a:spAutoFit/>
          </a:bodyPr>
          <a:lstStyle/>
          <a:p>
            <a:pPr indent="0" lvl="0" marL="0" marR="0" rtl="0" algn="ctr">
              <a:lnSpc>
                <a:spcPct val="116666"/>
              </a:lnSpc>
              <a:spcBef>
                <a:spcPts val="0"/>
              </a:spcBef>
              <a:spcAft>
                <a:spcPts val="0"/>
              </a:spcAft>
              <a:buNone/>
            </a:pPr>
            <a:r>
              <a:rPr lang="en-US" sz="1200">
                <a:solidFill>
                  <a:schemeClr val="dk1"/>
                </a:solidFill>
                <a:latin typeface="Inter"/>
                <a:ea typeface="Inter"/>
                <a:cs typeface="Inter"/>
                <a:sym typeface="Inter"/>
              </a:rPr>
              <a:t>Draft</a:t>
            </a:r>
            <a:endParaRPr sz="1800">
              <a:solidFill>
                <a:schemeClr val="dk1"/>
              </a:solidFill>
              <a:latin typeface="Inter"/>
              <a:ea typeface="Inter"/>
              <a:cs typeface="Inter"/>
              <a:sym typeface="Inter"/>
            </a:endParaRPr>
          </a:p>
        </p:txBody>
      </p:sp>
      <p:sp>
        <p:nvSpPr>
          <p:cNvPr id="5808" name="Google Shape;5808;p68"/>
          <p:cNvSpPr/>
          <p:nvPr/>
        </p:nvSpPr>
        <p:spPr>
          <a:xfrm>
            <a:off x="3591600" y="4461608"/>
            <a:ext cx="443116" cy="44311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09" name="Google Shape;5809;p68"/>
          <p:cNvSpPr/>
          <p:nvPr/>
        </p:nvSpPr>
        <p:spPr>
          <a:xfrm>
            <a:off x="3723054" y="4587056"/>
            <a:ext cx="180208" cy="192220"/>
          </a:xfrm>
          <a:custGeom>
            <a:rect b="b" l="l" r="r" t="t"/>
            <a:pathLst>
              <a:path extrusionOk="0" h="160" w="150">
                <a:moveTo>
                  <a:pt x="80" y="146"/>
                </a:moveTo>
                <a:cubicBezTo>
                  <a:pt x="0" y="160"/>
                  <a:pt x="0" y="160"/>
                  <a:pt x="0" y="160"/>
                </a:cubicBezTo>
                <a:cubicBezTo>
                  <a:pt x="13" y="75"/>
                  <a:pt x="13" y="75"/>
                  <a:pt x="13" y="75"/>
                </a:cubicBezTo>
                <a:cubicBezTo>
                  <a:pt x="21" y="84"/>
                  <a:pt x="21" y="84"/>
                  <a:pt x="21" y="84"/>
                </a:cubicBezTo>
                <a:cubicBezTo>
                  <a:pt x="16" y="111"/>
                  <a:pt x="16" y="111"/>
                  <a:pt x="16" y="111"/>
                </a:cubicBezTo>
                <a:cubicBezTo>
                  <a:pt x="24" y="110"/>
                  <a:pt x="34" y="111"/>
                  <a:pt x="39" y="118"/>
                </a:cubicBezTo>
                <a:cubicBezTo>
                  <a:pt x="45" y="124"/>
                  <a:pt x="47" y="134"/>
                  <a:pt x="45" y="143"/>
                </a:cubicBezTo>
                <a:cubicBezTo>
                  <a:pt x="71" y="137"/>
                  <a:pt x="71" y="137"/>
                  <a:pt x="71" y="137"/>
                </a:cubicBezTo>
                <a:cubicBezTo>
                  <a:pt x="80" y="146"/>
                  <a:pt x="80" y="146"/>
                  <a:pt x="80" y="146"/>
                </a:cubicBezTo>
                <a:cubicBezTo>
                  <a:pt x="80" y="146"/>
                  <a:pt x="80" y="146"/>
                  <a:pt x="80" y="146"/>
                </a:cubicBezTo>
                <a:close/>
                <a:moveTo>
                  <a:pt x="17" y="50"/>
                </a:moveTo>
                <a:cubicBezTo>
                  <a:pt x="17" y="71"/>
                  <a:pt x="17" y="71"/>
                  <a:pt x="17" y="71"/>
                </a:cubicBezTo>
                <a:cubicBezTo>
                  <a:pt x="37" y="71"/>
                  <a:pt x="37" y="71"/>
                  <a:pt x="37" y="71"/>
                </a:cubicBezTo>
                <a:cubicBezTo>
                  <a:pt x="83" y="21"/>
                  <a:pt x="83" y="21"/>
                  <a:pt x="83" y="21"/>
                </a:cubicBezTo>
                <a:cubicBezTo>
                  <a:pt x="63" y="0"/>
                  <a:pt x="63" y="0"/>
                  <a:pt x="63" y="0"/>
                </a:cubicBezTo>
                <a:cubicBezTo>
                  <a:pt x="17" y="50"/>
                  <a:pt x="17" y="50"/>
                  <a:pt x="17" y="50"/>
                </a:cubicBezTo>
                <a:cubicBezTo>
                  <a:pt x="17" y="50"/>
                  <a:pt x="17" y="50"/>
                  <a:pt x="17" y="50"/>
                </a:cubicBezTo>
                <a:close/>
                <a:moveTo>
                  <a:pt x="50" y="85"/>
                </a:moveTo>
                <a:cubicBezTo>
                  <a:pt x="50" y="106"/>
                  <a:pt x="50" y="106"/>
                  <a:pt x="50" y="106"/>
                </a:cubicBezTo>
                <a:cubicBezTo>
                  <a:pt x="70" y="106"/>
                  <a:pt x="70" y="106"/>
                  <a:pt x="70" y="106"/>
                </a:cubicBezTo>
                <a:cubicBezTo>
                  <a:pt x="117" y="57"/>
                  <a:pt x="117" y="57"/>
                  <a:pt x="117" y="57"/>
                </a:cubicBezTo>
                <a:cubicBezTo>
                  <a:pt x="96" y="35"/>
                  <a:pt x="96" y="35"/>
                  <a:pt x="96" y="35"/>
                </a:cubicBezTo>
                <a:cubicBezTo>
                  <a:pt x="50" y="85"/>
                  <a:pt x="50" y="85"/>
                  <a:pt x="50" y="85"/>
                </a:cubicBezTo>
                <a:cubicBezTo>
                  <a:pt x="50" y="85"/>
                  <a:pt x="50" y="85"/>
                  <a:pt x="50" y="85"/>
                </a:cubicBezTo>
                <a:close/>
                <a:moveTo>
                  <a:pt x="103" y="141"/>
                </a:moveTo>
                <a:cubicBezTo>
                  <a:pt x="150" y="92"/>
                  <a:pt x="150" y="92"/>
                  <a:pt x="150" y="92"/>
                </a:cubicBezTo>
                <a:cubicBezTo>
                  <a:pt x="130" y="71"/>
                  <a:pt x="130" y="71"/>
                  <a:pt x="130" y="71"/>
                </a:cubicBezTo>
                <a:cubicBezTo>
                  <a:pt x="83" y="120"/>
                  <a:pt x="83" y="120"/>
                  <a:pt x="83" y="120"/>
                </a:cubicBezTo>
                <a:cubicBezTo>
                  <a:pt x="83" y="120"/>
                  <a:pt x="83" y="120"/>
                  <a:pt x="83" y="120"/>
                </a:cubicBezTo>
                <a:cubicBezTo>
                  <a:pt x="83" y="143"/>
                  <a:pt x="83" y="143"/>
                  <a:pt x="83" y="143"/>
                </a:cubicBezTo>
                <a:cubicBezTo>
                  <a:pt x="104" y="143"/>
                  <a:pt x="104" y="143"/>
                  <a:pt x="104" y="143"/>
                </a:cubicBezTo>
                <a:cubicBezTo>
                  <a:pt x="103" y="141"/>
                  <a:pt x="103" y="141"/>
                  <a:pt x="103" y="141"/>
                </a:cubicBezTo>
                <a:cubicBezTo>
                  <a:pt x="103" y="141"/>
                  <a:pt x="103" y="141"/>
                  <a:pt x="103" y="141"/>
                </a:cubicBezTo>
                <a:close/>
                <a:moveTo>
                  <a:pt x="103" y="141"/>
                </a:moveTo>
                <a:cubicBezTo>
                  <a:pt x="103" y="141"/>
                  <a:pt x="103" y="141"/>
                  <a:pt x="103" y="141"/>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5810" name="Google Shape;5810;p68"/>
          <p:cNvCxnSpPr/>
          <p:nvPr/>
        </p:nvCxnSpPr>
        <p:spPr>
          <a:xfrm>
            <a:off x="1149602" y="4038089"/>
            <a:ext cx="2655063" cy="0"/>
          </a:xfrm>
          <a:prstGeom prst="straightConnector1">
            <a:avLst/>
          </a:prstGeom>
          <a:noFill/>
          <a:ln cap="flat" cmpd="sng" w="9525">
            <a:solidFill>
              <a:srgbClr val="D8D8D8"/>
            </a:solidFill>
            <a:prstDash val="solid"/>
            <a:miter lim="800000"/>
            <a:headEnd len="sm" w="sm" type="none"/>
            <a:tailEnd len="sm" w="sm" type="none"/>
          </a:ln>
        </p:spPr>
      </p:cxnSp>
      <p:cxnSp>
        <p:nvCxnSpPr>
          <p:cNvPr id="5811" name="Google Shape;5811;p68"/>
          <p:cNvCxnSpPr/>
          <p:nvPr/>
        </p:nvCxnSpPr>
        <p:spPr>
          <a:xfrm>
            <a:off x="1141109" y="4046808"/>
            <a:ext cx="0" cy="271870"/>
          </a:xfrm>
          <a:prstGeom prst="straightConnector1">
            <a:avLst/>
          </a:prstGeom>
          <a:noFill/>
          <a:ln cap="flat" cmpd="sng" w="9525">
            <a:solidFill>
              <a:srgbClr val="D8D8D8"/>
            </a:solidFill>
            <a:prstDash val="solid"/>
            <a:miter lim="800000"/>
            <a:headEnd len="sm" w="sm" type="none"/>
            <a:tailEnd len="sm" w="sm" type="none"/>
          </a:ln>
        </p:spPr>
      </p:cxnSp>
      <p:cxnSp>
        <p:nvCxnSpPr>
          <p:cNvPr id="5812" name="Google Shape;5812;p68"/>
          <p:cNvCxnSpPr/>
          <p:nvPr/>
        </p:nvCxnSpPr>
        <p:spPr>
          <a:xfrm>
            <a:off x="2495759" y="4046808"/>
            <a:ext cx="0" cy="271870"/>
          </a:xfrm>
          <a:prstGeom prst="straightConnector1">
            <a:avLst/>
          </a:prstGeom>
          <a:noFill/>
          <a:ln cap="flat" cmpd="sng" w="9525">
            <a:solidFill>
              <a:srgbClr val="D8D8D8"/>
            </a:solidFill>
            <a:prstDash val="solid"/>
            <a:miter lim="800000"/>
            <a:headEnd len="sm" w="sm" type="none"/>
            <a:tailEnd len="sm" w="sm" type="none"/>
          </a:ln>
        </p:spPr>
      </p:cxnSp>
      <p:cxnSp>
        <p:nvCxnSpPr>
          <p:cNvPr id="5813" name="Google Shape;5813;p68"/>
          <p:cNvCxnSpPr/>
          <p:nvPr/>
        </p:nvCxnSpPr>
        <p:spPr>
          <a:xfrm>
            <a:off x="3804665" y="4046808"/>
            <a:ext cx="0" cy="271870"/>
          </a:xfrm>
          <a:prstGeom prst="straightConnector1">
            <a:avLst/>
          </a:prstGeom>
          <a:noFill/>
          <a:ln cap="flat" cmpd="sng" w="9525">
            <a:solidFill>
              <a:srgbClr val="D8D8D8"/>
            </a:solidFill>
            <a:prstDash val="solid"/>
            <a:miter lim="800000"/>
            <a:headEnd len="sm" w="sm" type="none"/>
            <a:tailEnd len="sm" w="sm" type="none"/>
          </a:ln>
        </p:spPr>
      </p:cxnSp>
      <p:sp>
        <p:nvSpPr>
          <p:cNvPr id="5814" name="Google Shape;5814;p68"/>
          <p:cNvSpPr txBox="1"/>
          <p:nvPr/>
        </p:nvSpPr>
        <p:spPr>
          <a:xfrm>
            <a:off x="7890900" y="5285235"/>
            <a:ext cx="1054401" cy="451406"/>
          </a:xfrm>
          <a:prstGeom prst="rect">
            <a:avLst/>
          </a:prstGeom>
          <a:noFill/>
          <a:ln>
            <a:noFill/>
          </a:ln>
        </p:spPr>
        <p:txBody>
          <a:bodyPr anchorCtr="0" anchor="t" bIns="45700" lIns="91425" spcFirstLastPara="1" rIns="91425" wrap="square" tIns="45700">
            <a:spAutoFit/>
          </a:bodyPr>
          <a:lstStyle/>
          <a:p>
            <a:pPr indent="0" lvl="0" marL="0" marR="0" rtl="0" algn="ctr">
              <a:lnSpc>
                <a:spcPct val="116666"/>
              </a:lnSpc>
              <a:spcBef>
                <a:spcPts val="0"/>
              </a:spcBef>
              <a:spcAft>
                <a:spcPts val="0"/>
              </a:spcAft>
              <a:buNone/>
            </a:pPr>
            <a:r>
              <a:rPr lang="en-US" sz="1200">
                <a:solidFill>
                  <a:schemeClr val="dk1"/>
                </a:solidFill>
                <a:latin typeface="Inter"/>
                <a:ea typeface="Inter"/>
                <a:cs typeface="Inter"/>
                <a:sym typeface="Inter"/>
              </a:rPr>
              <a:t>keyword</a:t>
            </a:r>
            <a:endParaRPr/>
          </a:p>
          <a:p>
            <a:pPr indent="0" lvl="0" marL="0" marR="0" rtl="0" algn="ctr">
              <a:lnSpc>
                <a:spcPct val="116666"/>
              </a:lnSpc>
              <a:spcBef>
                <a:spcPts val="0"/>
              </a:spcBef>
              <a:spcAft>
                <a:spcPts val="0"/>
              </a:spcAft>
              <a:buNone/>
            </a:pPr>
            <a:r>
              <a:rPr lang="en-US" sz="1200">
                <a:solidFill>
                  <a:schemeClr val="dk1"/>
                </a:solidFill>
                <a:latin typeface="Inter"/>
                <a:ea typeface="Inter"/>
                <a:cs typeface="Inter"/>
                <a:sym typeface="Inter"/>
              </a:rPr>
              <a:t>research</a:t>
            </a:r>
            <a:endParaRPr sz="1800">
              <a:solidFill>
                <a:schemeClr val="dk1"/>
              </a:solidFill>
              <a:latin typeface="Inter"/>
              <a:ea typeface="Inter"/>
              <a:cs typeface="Inter"/>
              <a:sym typeface="Inter"/>
            </a:endParaRPr>
          </a:p>
        </p:txBody>
      </p:sp>
      <p:sp>
        <p:nvSpPr>
          <p:cNvPr id="5815" name="Google Shape;5815;p68"/>
          <p:cNvSpPr/>
          <p:nvPr/>
        </p:nvSpPr>
        <p:spPr>
          <a:xfrm>
            <a:off x="8196542" y="4461608"/>
            <a:ext cx="443116" cy="443116"/>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16" name="Google Shape;5816;p68"/>
          <p:cNvSpPr/>
          <p:nvPr/>
        </p:nvSpPr>
        <p:spPr>
          <a:xfrm>
            <a:off x="8304530" y="4590053"/>
            <a:ext cx="227140" cy="186226"/>
          </a:xfrm>
          <a:custGeom>
            <a:rect b="b" l="l" r="r" t="t"/>
            <a:pathLst>
              <a:path extrusionOk="0" h="132" w="161">
                <a:moveTo>
                  <a:pt x="58" y="48"/>
                </a:moveTo>
                <a:cubicBezTo>
                  <a:pt x="68" y="48"/>
                  <a:pt x="76" y="40"/>
                  <a:pt x="76" y="29"/>
                </a:cubicBezTo>
                <a:cubicBezTo>
                  <a:pt x="76" y="25"/>
                  <a:pt x="74" y="18"/>
                  <a:pt x="72" y="12"/>
                </a:cubicBezTo>
                <a:cubicBezTo>
                  <a:pt x="68" y="5"/>
                  <a:pt x="63" y="0"/>
                  <a:pt x="58" y="0"/>
                </a:cubicBezTo>
                <a:cubicBezTo>
                  <a:pt x="52" y="0"/>
                  <a:pt x="47" y="5"/>
                  <a:pt x="43" y="12"/>
                </a:cubicBezTo>
                <a:cubicBezTo>
                  <a:pt x="41" y="18"/>
                  <a:pt x="39" y="25"/>
                  <a:pt x="39" y="29"/>
                </a:cubicBezTo>
                <a:cubicBezTo>
                  <a:pt x="39" y="40"/>
                  <a:pt x="47" y="48"/>
                  <a:pt x="58" y="48"/>
                </a:cubicBezTo>
                <a:close/>
                <a:moveTo>
                  <a:pt x="52" y="16"/>
                </a:moveTo>
                <a:cubicBezTo>
                  <a:pt x="54" y="12"/>
                  <a:pt x="57" y="10"/>
                  <a:pt x="58" y="10"/>
                </a:cubicBezTo>
                <a:cubicBezTo>
                  <a:pt x="59" y="10"/>
                  <a:pt x="61" y="12"/>
                  <a:pt x="63" y="16"/>
                </a:cubicBezTo>
                <a:cubicBezTo>
                  <a:pt x="66" y="21"/>
                  <a:pt x="67" y="26"/>
                  <a:pt x="67" y="29"/>
                </a:cubicBezTo>
                <a:cubicBezTo>
                  <a:pt x="67" y="34"/>
                  <a:pt x="63" y="39"/>
                  <a:pt x="58" y="39"/>
                </a:cubicBezTo>
                <a:cubicBezTo>
                  <a:pt x="52" y="39"/>
                  <a:pt x="48" y="34"/>
                  <a:pt x="48" y="29"/>
                </a:cubicBezTo>
                <a:cubicBezTo>
                  <a:pt x="48" y="26"/>
                  <a:pt x="49" y="21"/>
                  <a:pt x="52" y="16"/>
                </a:cubicBezTo>
                <a:close/>
                <a:moveTo>
                  <a:pt x="38" y="76"/>
                </a:moveTo>
                <a:cubicBezTo>
                  <a:pt x="42" y="70"/>
                  <a:pt x="42" y="63"/>
                  <a:pt x="38" y="57"/>
                </a:cubicBezTo>
                <a:cubicBezTo>
                  <a:pt x="36" y="53"/>
                  <a:pt x="31" y="48"/>
                  <a:pt x="26" y="44"/>
                </a:cubicBezTo>
                <a:cubicBezTo>
                  <a:pt x="21" y="41"/>
                  <a:pt x="17" y="40"/>
                  <a:pt x="13" y="40"/>
                </a:cubicBezTo>
                <a:cubicBezTo>
                  <a:pt x="11" y="40"/>
                  <a:pt x="9" y="40"/>
                  <a:pt x="7" y="41"/>
                </a:cubicBezTo>
                <a:cubicBezTo>
                  <a:pt x="2" y="44"/>
                  <a:pt x="0" y="50"/>
                  <a:pt x="1" y="59"/>
                </a:cubicBezTo>
                <a:cubicBezTo>
                  <a:pt x="1" y="65"/>
                  <a:pt x="3" y="72"/>
                  <a:pt x="5" y="76"/>
                </a:cubicBezTo>
                <a:cubicBezTo>
                  <a:pt x="8" y="80"/>
                  <a:pt x="12" y="83"/>
                  <a:pt x="17" y="85"/>
                </a:cubicBezTo>
                <a:cubicBezTo>
                  <a:pt x="19" y="85"/>
                  <a:pt x="20" y="85"/>
                  <a:pt x="22" y="85"/>
                </a:cubicBezTo>
                <a:cubicBezTo>
                  <a:pt x="22" y="85"/>
                  <a:pt x="22" y="85"/>
                  <a:pt x="22" y="85"/>
                </a:cubicBezTo>
                <a:cubicBezTo>
                  <a:pt x="29" y="85"/>
                  <a:pt x="35" y="82"/>
                  <a:pt x="38" y="76"/>
                </a:cubicBezTo>
                <a:close/>
                <a:moveTo>
                  <a:pt x="27" y="75"/>
                </a:moveTo>
                <a:cubicBezTo>
                  <a:pt x="25" y="75"/>
                  <a:pt x="24" y="76"/>
                  <a:pt x="22" y="76"/>
                </a:cubicBezTo>
                <a:cubicBezTo>
                  <a:pt x="19" y="76"/>
                  <a:pt x="15" y="74"/>
                  <a:pt x="14" y="71"/>
                </a:cubicBezTo>
                <a:cubicBezTo>
                  <a:pt x="12" y="69"/>
                  <a:pt x="11" y="63"/>
                  <a:pt x="10" y="58"/>
                </a:cubicBezTo>
                <a:cubicBezTo>
                  <a:pt x="10" y="53"/>
                  <a:pt x="11" y="50"/>
                  <a:pt x="12" y="49"/>
                </a:cubicBezTo>
                <a:cubicBezTo>
                  <a:pt x="12" y="49"/>
                  <a:pt x="12" y="49"/>
                  <a:pt x="13" y="49"/>
                </a:cubicBezTo>
                <a:cubicBezTo>
                  <a:pt x="14" y="49"/>
                  <a:pt x="17" y="50"/>
                  <a:pt x="20" y="52"/>
                </a:cubicBezTo>
                <a:cubicBezTo>
                  <a:pt x="25" y="55"/>
                  <a:pt x="29" y="59"/>
                  <a:pt x="30" y="62"/>
                </a:cubicBezTo>
                <a:cubicBezTo>
                  <a:pt x="33" y="66"/>
                  <a:pt x="31" y="72"/>
                  <a:pt x="27" y="75"/>
                </a:cubicBezTo>
                <a:close/>
                <a:moveTo>
                  <a:pt x="104" y="48"/>
                </a:moveTo>
                <a:cubicBezTo>
                  <a:pt x="115" y="48"/>
                  <a:pt x="123" y="40"/>
                  <a:pt x="123" y="29"/>
                </a:cubicBezTo>
                <a:cubicBezTo>
                  <a:pt x="123" y="25"/>
                  <a:pt x="121" y="18"/>
                  <a:pt x="118" y="12"/>
                </a:cubicBezTo>
                <a:cubicBezTo>
                  <a:pt x="115" y="5"/>
                  <a:pt x="110" y="0"/>
                  <a:pt x="104" y="0"/>
                </a:cubicBezTo>
                <a:cubicBezTo>
                  <a:pt x="99" y="0"/>
                  <a:pt x="94" y="5"/>
                  <a:pt x="90" y="12"/>
                </a:cubicBezTo>
                <a:cubicBezTo>
                  <a:pt x="87" y="18"/>
                  <a:pt x="85" y="25"/>
                  <a:pt x="85" y="29"/>
                </a:cubicBezTo>
                <a:cubicBezTo>
                  <a:pt x="85" y="40"/>
                  <a:pt x="94" y="48"/>
                  <a:pt x="104" y="48"/>
                </a:cubicBezTo>
                <a:close/>
                <a:moveTo>
                  <a:pt x="98" y="16"/>
                </a:moveTo>
                <a:cubicBezTo>
                  <a:pt x="101" y="12"/>
                  <a:pt x="103" y="10"/>
                  <a:pt x="104" y="10"/>
                </a:cubicBezTo>
                <a:cubicBezTo>
                  <a:pt x="105" y="10"/>
                  <a:pt x="108" y="12"/>
                  <a:pt x="110" y="16"/>
                </a:cubicBezTo>
                <a:cubicBezTo>
                  <a:pt x="112" y="21"/>
                  <a:pt x="114" y="26"/>
                  <a:pt x="114" y="29"/>
                </a:cubicBezTo>
                <a:cubicBezTo>
                  <a:pt x="114" y="34"/>
                  <a:pt x="109" y="39"/>
                  <a:pt x="104" y="39"/>
                </a:cubicBezTo>
                <a:cubicBezTo>
                  <a:pt x="99" y="39"/>
                  <a:pt x="95" y="34"/>
                  <a:pt x="95" y="29"/>
                </a:cubicBezTo>
                <a:cubicBezTo>
                  <a:pt x="95" y="26"/>
                  <a:pt x="96" y="21"/>
                  <a:pt x="98" y="16"/>
                </a:cubicBezTo>
                <a:close/>
                <a:moveTo>
                  <a:pt x="154" y="41"/>
                </a:moveTo>
                <a:cubicBezTo>
                  <a:pt x="153" y="40"/>
                  <a:pt x="151" y="40"/>
                  <a:pt x="149" y="40"/>
                </a:cubicBezTo>
                <a:cubicBezTo>
                  <a:pt x="145" y="40"/>
                  <a:pt x="141" y="41"/>
                  <a:pt x="136" y="44"/>
                </a:cubicBezTo>
                <a:cubicBezTo>
                  <a:pt x="131" y="48"/>
                  <a:pt x="126" y="53"/>
                  <a:pt x="123" y="57"/>
                </a:cubicBezTo>
                <a:cubicBezTo>
                  <a:pt x="116" y="70"/>
                  <a:pt x="125" y="85"/>
                  <a:pt x="140" y="85"/>
                </a:cubicBezTo>
                <a:cubicBezTo>
                  <a:pt x="140" y="85"/>
                  <a:pt x="140" y="85"/>
                  <a:pt x="140" y="85"/>
                </a:cubicBezTo>
                <a:cubicBezTo>
                  <a:pt x="141" y="85"/>
                  <a:pt x="143" y="85"/>
                  <a:pt x="145" y="85"/>
                </a:cubicBezTo>
                <a:cubicBezTo>
                  <a:pt x="149" y="83"/>
                  <a:pt x="154" y="80"/>
                  <a:pt x="156" y="76"/>
                </a:cubicBezTo>
                <a:cubicBezTo>
                  <a:pt x="158" y="72"/>
                  <a:pt x="160" y="65"/>
                  <a:pt x="161" y="59"/>
                </a:cubicBezTo>
                <a:cubicBezTo>
                  <a:pt x="161" y="50"/>
                  <a:pt x="159" y="44"/>
                  <a:pt x="154" y="41"/>
                </a:cubicBezTo>
                <a:close/>
                <a:moveTo>
                  <a:pt x="148" y="71"/>
                </a:moveTo>
                <a:cubicBezTo>
                  <a:pt x="146" y="74"/>
                  <a:pt x="143" y="76"/>
                  <a:pt x="140" y="76"/>
                </a:cubicBezTo>
                <a:cubicBezTo>
                  <a:pt x="138" y="76"/>
                  <a:pt x="136" y="75"/>
                  <a:pt x="135" y="75"/>
                </a:cubicBezTo>
                <a:cubicBezTo>
                  <a:pt x="133" y="73"/>
                  <a:pt x="131" y="71"/>
                  <a:pt x="131" y="69"/>
                </a:cubicBezTo>
                <a:cubicBezTo>
                  <a:pt x="130" y="66"/>
                  <a:pt x="130" y="64"/>
                  <a:pt x="132" y="62"/>
                </a:cubicBezTo>
                <a:cubicBezTo>
                  <a:pt x="133" y="59"/>
                  <a:pt x="137" y="55"/>
                  <a:pt x="141" y="52"/>
                </a:cubicBezTo>
                <a:cubicBezTo>
                  <a:pt x="145" y="50"/>
                  <a:pt x="147" y="49"/>
                  <a:pt x="149" y="49"/>
                </a:cubicBezTo>
                <a:cubicBezTo>
                  <a:pt x="149" y="49"/>
                  <a:pt x="149" y="49"/>
                  <a:pt x="149" y="49"/>
                </a:cubicBezTo>
                <a:cubicBezTo>
                  <a:pt x="149" y="49"/>
                  <a:pt x="149" y="49"/>
                  <a:pt x="150" y="49"/>
                </a:cubicBezTo>
                <a:cubicBezTo>
                  <a:pt x="150" y="50"/>
                  <a:pt x="152" y="53"/>
                  <a:pt x="151" y="58"/>
                </a:cubicBezTo>
                <a:cubicBezTo>
                  <a:pt x="151" y="63"/>
                  <a:pt x="149" y="69"/>
                  <a:pt x="148" y="71"/>
                </a:cubicBezTo>
                <a:close/>
                <a:moveTo>
                  <a:pt x="116" y="88"/>
                </a:moveTo>
                <a:cubicBezTo>
                  <a:pt x="115" y="87"/>
                  <a:pt x="113" y="86"/>
                  <a:pt x="113" y="84"/>
                </a:cubicBezTo>
                <a:cubicBezTo>
                  <a:pt x="113" y="81"/>
                  <a:pt x="113" y="81"/>
                  <a:pt x="113" y="81"/>
                </a:cubicBezTo>
                <a:cubicBezTo>
                  <a:pt x="113" y="72"/>
                  <a:pt x="110" y="66"/>
                  <a:pt x="103" y="62"/>
                </a:cubicBezTo>
                <a:cubicBezTo>
                  <a:pt x="98" y="59"/>
                  <a:pt x="91" y="58"/>
                  <a:pt x="81" y="58"/>
                </a:cubicBezTo>
                <a:cubicBezTo>
                  <a:pt x="71" y="58"/>
                  <a:pt x="64" y="59"/>
                  <a:pt x="59" y="62"/>
                </a:cubicBezTo>
                <a:cubicBezTo>
                  <a:pt x="52" y="66"/>
                  <a:pt x="48" y="72"/>
                  <a:pt x="48" y="81"/>
                </a:cubicBezTo>
                <a:cubicBezTo>
                  <a:pt x="48" y="84"/>
                  <a:pt x="48" y="84"/>
                  <a:pt x="48" y="84"/>
                </a:cubicBezTo>
                <a:cubicBezTo>
                  <a:pt x="48" y="86"/>
                  <a:pt x="47" y="87"/>
                  <a:pt x="45" y="88"/>
                </a:cubicBezTo>
                <a:cubicBezTo>
                  <a:pt x="35" y="92"/>
                  <a:pt x="29" y="100"/>
                  <a:pt x="29" y="109"/>
                </a:cubicBezTo>
                <a:cubicBezTo>
                  <a:pt x="29" y="122"/>
                  <a:pt x="42" y="132"/>
                  <a:pt x="57" y="132"/>
                </a:cubicBezTo>
                <a:cubicBezTo>
                  <a:pt x="58" y="132"/>
                  <a:pt x="58" y="132"/>
                  <a:pt x="58" y="132"/>
                </a:cubicBezTo>
                <a:cubicBezTo>
                  <a:pt x="60" y="132"/>
                  <a:pt x="63" y="132"/>
                  <a:pt x="66" y="131"/>
                </a:cubicBezTo>
                <a:cubicBezTo>
                  <a:pt x="71" y="130"/>
                  <a:pt x="76" y="129"/>
                  <a:pt x="81" y="129"/>
                </a:cubicBezTo>
                <a:cubicBezTo>
                  <a:pt x="86" y="129"/>
                  <a:pt x="91" y="130"/>
                  <a:pt x="96" y="131"/>
                </a:cubicBezTo>
                <a:cubicBezTo>
                  <a:pt x="98" y="132"/>
                  <a:pt x="101" y="132"/>
                  <a:pt x="104" y="132"/>
                </a:cubicBezTo>
                <a:cubicBezTo>
                  <a:pt x="104" y="132"/>
                  <a:pt x="104" y="132"/>
                  <a:pt x="104" y="132"/>
                </a:cubicBezTo>
                <a:cubicBezTo>
                  <a:pt x="120" y="132"/>
                  <a:pt x="132" y="122"/>
                  <a:pt x="132" y="109"/>
                </a:cubicBezTo>
                <a:cubicBezTo>
                  <a:pt x="132" y="100"/>
                  <a:pt x="126" y="92"/>
                  <a:pt x="116" y="88"/>
                </a:cubicBezTo>
                <a:close/>
                <a:moveTo>
                  <a:pt x="118" y="119"/>
                </a:moveTo>
                <a:cubicBezTo>
                  <a:pt x="114" y="121"/>
                  <a:pt x="109" y="123"/>
                  <a:pt x="104" y="123"/>
                </a:cubicBezTo>
                <a:cubicBezTo>
                  <a:pt x="104" y="123"/>
                  <a:pt x="104" y="123"/>
                  <a:pt x="104" y="123"/>
                </a:cubicBezTo>
                <a:cubicBezTo>
                  <a:pt x="102" y="123"/>
                  <a:pt x="100" y="123"/>
                  <a:pt x="98" y="122"/>
                </a:cubicBezTo>
                <a:cubicBezTo>
                  <a:pt x="92" y="121"/>
                  <a:pt x="87" y="120"/>
                  <a:pt x="81" y="120"/>
                </a:cubicBezTo>
                <a:cubicBezTo>
                  <a:pt x="75" y="120"/>
                  <a:pt x="69" y="121"/>
                  <a:pt x="63" y="122"/>
                </a:cubicBezTo>
                <a:cubicBezTo>
                  <a:pt x="61" y="123"/>
                  <a:pt x="60" y="123"/>
                  <a:pt x="58" y="123"/>
                </a:cubicBezTo>
                <a:cubicBezTo>
                  <a:pt x="57" y="123"/>
                  <a:pt x="57" y="123"/>
                  <a:pt x="57" y="123"/>
                </a:cubicBezTo>
                <a:cubicBezTo>
                  <a:pt x="52" y="123"/>
                  <a:pt x="47" y="121"/>
                  <a:pt x="44" y="119"/>
                </a:cubicBezTo>
                <a:cubicBezTo>
                  <a:pt x="40" y="116"/>
                  <a:pt x="39" y="113"/>
                  <a:pt x="39" y="109"/>
                </a:cubicBezTo>
                <a:cubicBezTo>
                  <a:pt x="39" y="104"/>
                  <a:pt x="43" y="99"/>
                  <a:pt x="49" y="97"/>
                </a:cubicBezTo>
                <a:cubicBezTo>
                  <a:pt x="54" y="95"/>
                  <a:pt x="57" y="89"/>
                  <a:pt x="57" y="84"/>
                </a:cubicBezTo>
                <a:cubicBezTo>
                  <a:pt x="57" y="81"/>
                  <a:pt x="57" y="81"/>
                  <a:pt x="57" y="81"/>
                </a:cubicBezTo>
                <a:cubicBezTo>
                  <a:pt x="57" y="73"/>
                  <a:pt x="61" y="67"/>
                  <a:pt x="81" y="67"/>
                </a:cubicBezTo>
                <a:cubicBezTo>
                  <a:pt x="100" y="67"/>
                  <a:pt x="104" y="73"/>
                  <a:pt x="104" y="81"/>
                </a:cubicBezTo>
                <a:cubicBezTo>
                  <a:pt x="104" y="84"/>
                  <a:pt x="104" y="84"/>
                  <a:pt x="104" y="84"/>
                </a:cubicBezTo>
                <a:cubicBezTo>
                  <a:pt x="104" y="89"/>
                  <a:pt x="107" y="95"/>
                  <a:pt x="113" y="97"/>
                </a:cubicBezTo>
                <a:cubicBezTo>
                  <a:pt x="119" y="99"/>
                  <a:pt x="123" y="104"/>
                  <a:pt x="123" y="109"/>
                </a:cubicBezTo>
                <a:cubicBezTo>
                  <a:pt x="123" y="113"/>
                  <a:pt x="121" y="116"/>
                  <a:pt x="118" y="11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17" name="Google Shape;5817;p68"/>
          <p:cNvSpPr txBox="1"/>
          <p:nvPr/>
        </p:nvSpPr>
        <p:spPr>
          <a:xfrm>
            <a:off x="8989602" y="5285235"/>
            <a:ext cx="1566297" cy="451406"/>
          </a:xfrm>
          <a:prstGeom prst="rect">
            <a:avLst/>
          </a:prstGeom>
          <a:noFill/>
          <a:ln>
            <a:noFill/>
          </a:ln>
        </p:spPr>
        <p:txBody>
          <a:bodyPr anchorCtr="0" anchor="t" bIns="45700" lIns="91425" spcFirstLastPara="1" rIns="91425" wrap="square" tIns="45700">
            <a:spAutoFit/>
          </a:bodyPr>
          <a:lstStyle/>
          <a:p>
            <a:pPr indent="0" lvl="0" marL="0" marR="0" rtl="0" algn="ctr">
              <a:lnSpc>
                <a:spcPct val="116666"/>
              </a:lnSpc>
              <a:spcBef>
                <a:spcPts val="0"/>
              </a:spcBef>
              <a:spcAft>
                <a:spcPts val="0"/>
              </a:spcAft>
              <a:buNone/>
            </a:pPr>
            <a:r>
              <a:rPr lang="en-US" sz="1200">
                <a:solidFill>
                  <a:schemeClr val="dk1"/>
                </a:solidFill>
                <a:latin typeface="Inter"/>
                <a:ea typeface="Inter"/>
                <a:cs typeface="Inter"/>
                <a:sym typeface="Inter"/>
              </a:rPr>
              <a:t>Review </a:t>
            </a:r>
            <a:endParaRPr/>
          </a:p>
          <a:p>
            <a:pPr indent="0" lvl="0" marL="0" marR="0" rtl="0" algn="ctr">
              <a:lnSpc>
                <a:spcPct val="116666"/>
              </a:lnSpc>
              <a:spcBef>
                <a:spcPts val="0"/>
              </a:spcBef>
              <a:spcAft>
                <a:spcPts val="0"/>
              </a:spcAft>
              <a:buNone/>
            </a:pPr>
            <a:r>
              <a:rPr lang="en-US" sz="1200">
                <a:solidFill>
                  <a:schemeClr val="dk1"/>
                </a:solidFill>
                <a:latin typeface="Inter"/>
                <a:ea typeface="Inter"/>
                <a:cs typeface="Inter"/>
                <a:sym typeface="Inter"/>
              </a:rPr>
              <a:t>artclo</a:t>
            </a:r>
            <a:endParaRPr sz="1800">
              <a:solidFill>
                <a:schemeClr val="dk1"/>
              </a:solidFill>
              <a:latin typeface="Inter"/>
              <a:ea typeface="Inter"/>
              <a:cs typeface="Inter"/>
              <a:sym typeface="Inter"/>
            </a:endParaRPr>
          </a:p>
        </p:txBody>
      </p:sp>
      <p:sp>
        <p:nvSpPr>
          <p:cNvPr id="5818" name="Google Shape;5818;p68"/>
          <p:cNvSpPr/>
          <p:nvPr/>
        </p:nvSpPr>
        <p:spPr>
          <a:xfrm>
            <a:off x="9551192" y="4461608"/>
            <a:ext cx="443116" cy="44311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19" name="Google Shape;5819;p68"/>
          <p:cNvSpPr/>
          <p:nvPr/>
        </p:nvSpPr>
        <p:spPr>
          <a:xfrm>
            <a:off x="9659180" y="4590053"/>
            <a:ext cx="227140" cy="186226"/>
          </a:xfrm>
          <a:custGeom>
            <a:rect b="b" l="l" r="r" t="t"/>
            <a:pathLst>
              <a:path extrusionOk="0" h="132" w="161">
                <a:moveTo>
                  <a:pt x="58" y="48"/>
                </a:moveTo>
                <a:cubicBezTo>
                  <a:pt x="68" y="48"/>
                  <a:pt x="76" y="40"/>
                  <a:pt x="76" y="29"/>
                </a:cubicBezTo>
                <a:cubicBezTo>
                  <a:pt x="76" y="25"/>
                  <a:pt x="74" y="18"/>
                  <a:pt x="72" y="12"/>
                </a:cubicBezTo>
                <a:cubicBezTo>
                  <a:pt x="68" y="5"/>
                  <a:pt x="63" y="0"/>
                  <a:pt x="58" y="0"/>
                </a:cubicBezTo>
                <a:cubicBezTo>
                  <a:pt x="52" y="0"/>
                  <a:pt x="47" y="5"/>
                  <a:pt x="43" y="12"/>
                </a:cubicBezTo>
                <a:cubicBezTo>
                  <a:pt x="41" y="18"/>
                  <a:pt x="39" y="25"/>
                  <a:pt x="39" y="29"/>
                </a:cubicBezTo>
                <a:cubicBezTo>
                  <a:pt x="39" y="40"/>
                  <a:pt x="47" y="48"/>
                  <a:pt x="58" y="48"/>
                </a:cubicBezTo>
                <a:close/>
                <a:moveTo>
                  <a:pt x="52" y="16"/>
                </a:moveTo>
                <a:cubicBezTo>
                  <a:pt x="54" y="12"/>
                  <a:pt x="57" y="10"/>
                  <a:pt x="58" y="10"/>
                </a:cubicBezTo>
                <a:cubicBezTo>
                  <a:pt x="59" y="10"/>
                  <a:pt x="61" y="12"/>
                  <a:pt x="63" y="16"/>
                </a:cubicBezTo>
                <a:cubicBezTo>
                  <a:pt x="66" y="21"/>
                  <a:pt x="67" y="26"/>
                  <a:pt x="67" y="29"/>
                </a:cubicBezTo>
                <a:cubicBezTo>
                  <a:pt x="67" y="34"/>
                  <a:pt x="63" y="39"/>
                  <a:pt x="58" y="39"/>
                </a:cubicBezTo>
                <a:cubicBezTo>
                  <a:pt x="52" y="39"/>
                  <a:pt x="48" y="34"/>
                  <a:pt x="48" y="29"/>
                </a:cubicBezTo>
                <a:cubicBezTo>
                  <a:pt x="48" y="26"/>
                  <a:pt x="49" y="21"/>
                  <a:pt x="52" y="16"/>
                </a:cubicBezTo>
                <a:close/>
                <a:moveTo>
                  <a:pt x="38" y="76"/>
                </a:moveTo>
                <a:cubicBezTo>
                  <a:pt x="42" y="70"/>
                  <a:pt x="42" y="63"/>
                  <a:pt x="38" y="57"/>
                </a:cubicBezTo>
                <a:cubicBezTo>
                  <a:pt x="36" y="53"/>
                  <a:pt x="31" y="48"/>
                  <a:pt x="26" y="44"/>
                </a:cubicBezTo>
                <a:cubicBezTo>
                  <a:pt x="21" y="41"/>
                  <a:pt x="17" y="40"/>
                  <a:pt x="13" y="40"/>
                </a:cubicBezTo>
                <a:cubicBezTo>
                  <a:pt x="11" y="40"/>
                  <a:pt x="9" y="40"/>
                  <a:pt x="7" y="41"/>
                </a:cubicBezTo>
                <a:cubicBezTo>
                  <a:pt x="2" y="44"/>
                  <a:pt x="0" y="50"/>
                  <a:pt x="1" y="59"/>
                </a:cubicBezTo>
                <a:cubicBezTo>
                  <a:pt x="1" y="65"/>
                  <a:pt x="3" y="72"/>
                  <a:pt x="5" y="76"/>
                </a:cubicBezTo>
                <a:cubicBezTo>
                  <a:pt x="8" y="80"/>
                  <a:pt x="12" y="83"/>
                  <a:pt x="17" y="85"/>
                </a:cubicBezTo>
                <a:cubicBezTo>
                  <a:pt x="19" y="85"/>
                  <a:pt x="20" y="85"/>
                  <a:pt x="22" y="85"/>
                </a:cubicBezTo>
                <a:cubicBezTo>
                  <a:pt x="22" y="85"/>
                  <a:pt x="22" y="85"/>
                  <a:pt x="22" y="85"/>
                </a:cubicBezTo>
                <a:cubicBezTo>
                  <a:pt x="29" y="85"/>
                  <a:pt x="35" y="82"/>
                  <a:pt x="38" y="76"/>
                </a:cubicBezTo>
                <a:close/>
                <a:moveTo>
                  <a:pt x="27" y="75"/>
                </a:moveTo>
                <a:cubicBezTo>
                  <a:pt x="25" y="75"/>
                  <a:pt x="24" y="76"/>
                  <a:pt x="22" y="76"/>
                </a:cubicBezTo>
                <a:cubicBezTo>
                  <a:pt x="19" y="76"/>
                  <a:pt x="15" y="74"/>
                  <a:pt x="14" y="71"/>
                </a:cubicBezTo>
                <a:cubicBezTo>
                  <a:pt x="12" y="69"/>
                  <a:pt x="11" y="63"/>
                  <a:pt x="10" y="58"/>
                </a:cubicBezTo>
                <a:cubicBezTo>
                  <a:pt x="10" y="53"/>
                  <a:pt x="11" y="50"/>
                  <a:pt x="12" y="49"/>
                </a:cubicBezTo>
                <a:cubicBezTo>
                  <a:pt x="12" y="49"/>
                  <a:pt x="12" y="49"/>
                  <a:pt x="13" y="49"/>
                </a:cubicBezTo>
                <a:cubicBezTo>
                  <a:pt x="14" y="49"/>
                  <a:pt x="17" y="50"/>
                  <a:pt x="20" y="52"/>
                </a:cubicBezTo>
                <a:cubicBezTo>
                  <a:pt x="25" y="55"/>
                  <a:pt x="29" y="59"/>
                  <a:pt x="30" y="62"/>
                </a:cubicBezTo>
                <a:cubicBezTo>
                  <a:pt x="33" y="66"/>
                  <a:pt x="31" y="72"/>
                  <a:pt x="27" y="75"/>
                </a:cubicBezTo>
                <a:close/>
                <a:moveTo>
                  <a:pt x="104" y="48"/>
                </a:moveTo>
                <a:cubicBezTo>
                  <a:pt x="115" y="48"/>
                  <a:pt x="123" y="40"/>
                  <a:pt x="123" y="29"/>
                </a:cubicBezTo>
                <a:cubicBezTo>
                  <a:pt x="123" y="25"/>
                  <a:pt x="121" y="18"/>
                  <a:pt x="118" y="12"/>
                </a:cubicBezTo>
                <a:cubicBezTo>
                  <a:pt x="115" y="5"/>
                  <a:pt x="110" y="0"/>
                  <a:pt x="104" y="0"/>
                </a:cubicBezTo>
                <a:cubicBezTo>
                  <a:pt x="99" y="0"/>
                  <a:pt x="94" y="5"/>
                  <a:pt x="90" y="12"/>
                </a:cubicBezTo>
                <a:cubicBezTo>
                  <a:pt x="87" y="18"/>
                  <a:pt x="85" y="25"/>
                  <a:pt x="85" y="29"/>
                </a:cubicBezTo>
                <a:cubicBezTo>
                  <a:pt x="85" y="40"/>
                  <a:pt x="94" y="48"/>
                  <a:pt x="104" y="48"/>
                </a:cubicBezTo>
                <a:close/>
                <a:moveTo>
                  <a:pt x="98" y="16"/>
                </a:moveTo>
                <a:cubicBezTo>
                  <a:pt x="101" y="12"/>
                  <a:pt x="103" y="10"/>
                  <a:pt x="104" y="10"/>
                </a:cubicBezTo>
                <a:cubicBezTo>
                  <a:pt x="105" y="10"/>
                  <a:pt x="108" y="12"/>
                  <a:pt x="110" y="16"/>
                </a:cubicBezTo>
                <a:cubicBezTo>
                  <a:pt x="112" y="21"/>
                  <a:pt x="114" y="26"/>
                  <a:pt x="114" y="29"/>
                </a:cubicBezTo>
                <a:cubicBezTo>
                  <a:pt x="114" y="34"/>
                  <a:pt x="109" y="39"/>
                  <a:pt x="104" y="39"/>
                </a:cubicBezTo>
                <a:cubicBezTo>
                  <a:pt x="99" y="39"/>
                  <a:pt x="95" y="34"/>
                  <a:pt x="95" y="29"/>
                </a:cubicBezTo>
                <a:cubicBezTo>
                  <a:pt x="95" y="26"/>
                  <a:pt x="96" y="21"/>
                  <a:pt x="98" y="16"/>
                </a:cubicBezTo>
                <a:close/>
                <a:moveTo>
                  <a:pt x="154" y="41"/>
                </a:moveTo>
                <a:cubicBezTo>
                  <a:pt x="153" y="40"/>
                  <a:pt x="151" y="40"/>
                  <a:pt x="149" y="40"/>
                </a:cubicBezTo>
                <a:cubicBezTo>
                  <a:pt x="145" y="40"/>
                  <a:pt x="141" y="41"/>
                  <a:pt x="136" y="44"/>
                </a:cubicBezTo>
                <a:cubicBezTo>
                  <a:pt x="131" y="48"/>
                  <a:pt x="126" y="53"/>
                  <a:pt x="123" y="57"/>
                </a:cubicBezTo>
                <a:cubicBezTo>
                  <a:pt x="116" y="70"/>
                  <a:pt x="125" y="85"/>
                  <a:pt x="140" y="85"/>
                </a:cubicBezTo>
                <a:cubicBezTo>
                  <a:pt x="140" y="85"/>
                  <a:pt x="140" y="85"/>
                  <a:pt x="140" y="85"/>
                </a:cubicBezTo>
                <a:cubicBezTo>
                  <a:pt x="141" y="85"/>
                  <a:pt x="143" y="85"/>
                  <a:pt x="145" y="85"/>
                </a:cubicBezTo>
                <a:cubicBezTo>
                  <a:pt x="149" y="83"/>
                  <a:pt x="154" y="80"/>
                  <a:pt x="156" y="76"/>
                </a:cubicBezTo>
                <a:cubicBezTo>
                  <a:pt x="158" y="72"/>
                  <a:pt x="160" y="65"/>
                  <a:pt x="161" y="59"/>
                </a:cubicBezTo>
                <a:cubicBezTo>
                  <a:pt x="161" y="50"/>
                  <a:pt x="159" y="44"/>
                  <a:pt x="154" y="41"/>
                </a:cubicBezTo>
                <a:close/>
                <a:moveTo>
                  <a:pt x="148" y="71"/>
                </a:moveTo>
                <a:cubicBezTo>
                  <a:pt x="146" y="74"/>
                  <a:pt x="143" y="76"/>
                  <a:pt x="140" y="76"/>
                </a:cubicBezTo>
                <a:cubicBezTo>
                  <a:pt x="138" y="76"/>
                  <a:pt x="136" y="75"/>
                  <a:pt x="135" y="75"/>
                </a:cubicBezTo>
                <a:cubicBezTo>
                  <a:pt x="133" y="73"/>
                  <a:pt x="131" y="71"/>
                  <a:pt x="131" y="69"/>
                </a:cubicBezTo>
                <a:cubicBezTo>
                  <a:pt x="130" y="66"/>
                  <a:pt x="130" y="64"/>
                  <a:pt x="132" y="62"/>
                </a:cubicBezTo>
                <a:cubicBezTo>
                  <a:pt x="133" y="59"/>
                  <a:pt x="137" y="55"/>
                  <a:pt x="141" y="52"/>
                </a:cubicBezTo>
                <a:cubicBezTo>
                  <a:pt x="145" y="50"/>
                  <a:pt x="147" y="49"/>
                  <a:pt x="149" y="49"/>
                </a:cubicBezTo>
                <a:cubicBezTo>
                  <a:pt x="149" y="49"/>
                  <a:pt x="149" y="49"/>
                  <a:pt x="149" y="49"/>
                </a:cubicBezTo>
                <a:cubicBezTo>
                  <a:pt x="149" y="49"/>
                  <a:pt x="149" y="49"/>
                  <a:pt x="150" y="49"/>
                </a:cubicBezTo>
                <a:cubicBezTo>
                  <a:pt x="150" y="50"/>
                  <a:pt x="152" y="53"/>
                  <a:pt x="151" y="58"/>
                </a:cubicBezTo>
                <a:cubicBezTo>
                  <a:pt x="151" y="63"/>
                  <a:pt x="149" y="69"/>
                  <a:pt x="148" y="71"/>
                </a:cubicBezTo>
                <a:close/>
                <a:moveTo>
                  <a:pt x="116" y="88"/>
                </a:moveTo>
                <a:cubicBezTo>
                  <a:pt x="115" y="87"/>
                  <a:pt x="113" y="86"/>
                  <a:pt x="113" y="84"/>
                </a:cubicBezTo>
                <a:cubicBezTo>
                  <a:pt x="113" y="81"/>
                  <a:pt x="113" y="81"/>
                  <a:pt x="113" y="81"/>
                </a:cubicBezTo>
                <a:cubicBezTo>
                  <a:pt x="113" y="72"/>
                  <a:pt x="110" y="66"/>
                  <a:pt x="103" y="62"/>
                </a:cubicBezTo>
                <a:cubicBezTo>
                  <a:pt x="98" y="59"/>
                  <a:pt x="91" y="58"/>
                  <a:pt x="81" y="58"/>
                </a:cubicBezTo>
                <a:cubicBezTo>
                  <a:pt x="71" y="58"/>
                  <a:pt x="64" y="59"/>
                  <a:pt x="59" y="62"/>
                </a:cubicBezTo>
                <a:cubicBezTo>
                  <a:pt x="52" y="66"/>
                  <a:pt x="48" y="72"/>
                  <a:pt x="48" y="81"/>
                </a:cubicBezTo>
                <a:cubicBezTo>
                  <a:pt x="48" y="84"/>
                  <a:pt x="48" y="84"/>
                  <a:pt x="48" y="84"/>
                </a:cubicBezTo>
                <a:cubicBezTo>
                  <a:pt x="48" y="86"/>
                  <a:pt x="47" y="87"/>
                  <a:pt x="45" y="88"/>
                </a:cubicBezTo>
                <a:cubicBezTo>
                  <a:pt x="35" y="92"/>
                  <a:pt x="29" y="100"/>
                  <a:pt x="29" y="109"/>
                </a:cubicBezTo>
                <a:cubicBezTo>
                  <a:pt x="29" y="122"/>
                  <a:pt x="42" y="132"/>
                  <a:pt x="57" y="132"/>
                </a:cubicBezTo>
                <a:cubicBezTo>
                  <a:pt x="58" y="132"/>
                  <a:pt x="58" y="132"/>
                  <a:pt x="58" y="132"/>
                </a:cubicBezTo>
                <a:cubicBezTo>
                  <a:pt x="60" y="132"/>
                  <a:pt x="63" y="132"/>
                  <a:pt x="66" y="131"/>
                </a:cubicBezTo>
                <a:cubicBezTo>
                  <a:pt x="71" y="130"/>
                  <a:pt x="76" y="129"/>
                  <a:pt x="81" y="129"/>
                </a:cubicBezTo>
                <a:cubicBezTo>
                  <a:pt x="86" y="129"/>
                  <a:pt x="91" y="130"/>
                  <a:pt x="96" y="131"/>
                </a:cubicBezTo>
                <a:cubicBezTo>
                  <a:pt x="98" y="132"/>
                  <a:pt x="101" y="132"/>
                  <a:pt x="104" y="132"/>
                </a:cubicBezTo>
                <a:cubicBezTo>
                  <a:pt x="104" y="132"/>
                  <a:pt x="104" y="132"/>
                  <a:pt x="104" y="132"/>
                </a:cubicBezTo>
                <a:cubicBezTo>
                  <a:pt x="120" y="132"/>
                  <a:pt x="132" y="122"/>
                  <a:pt x="132" y="109"/>
                </a:cubicBezTo>
                <a:cubicBezTo>
                  <a:pt x="132" y="100"/>
                  <a:pt x="126" y="92"/>
                  <a:pt x="116" y="88"/>
                </a:cubicBezTo>
                <a:close/>
                <a:moveTo>
                  <a:pt x="118" y="119"/>
                </a:moveTo>
                <a:cubicBezTo>
                  <a:pt x="114" y="121"/>
                  <a:pt x="109" y="123"/>
                  <a:pt x="104" y="123"/>
                </a:cubicBezTo>
                <a:cubicBezTo>
                  <a:pt x="104" y="123"/>
                  <a:pt x="104" y="123"/>
                  <a:pt x="104" y="123"/>
                </a:cubicBezTo>
                <a:cubicBezTo>
                  <a:pt x="102" y="123"/>
                  <a:pt x="100" y="123"/>
                  <a:pt x="98" y="122"/>
                </a:cubicBezTo>
                <a:cubicBezTo>
                  <a:pt x="92" y="121"/>
                  <a:pt x="87" y="120"/>
                  <a:pt x="81" y="120"/>
                </a:cubicBezTo>
                <a:cubicBezTo>
                  <a:pt x="75" y="120"/>
                  <a:pt x="69" y="121"/>
                  <a:pt x="63" y="122"/>
                </a:cubicBezTo>
                <a:cubicBezTo>
                  <a:pt x="61" y="123"/>
                  <a:pt x="60" y="123"/>
                  <a:pt x="58" y="123"/>
                </a:cubicBezTo>
                <a:cubicBezTo>
                  <a:pt x="57" y="123"/>
                  <a:pt x="57" y="123"/>
                  <a:pt x="57" y="123"/>
                </a:cubicBezTo>
                <a:cubicBezTo>
                  <a:pt x="52" y="123"/>
                  <a:pt x="47" y="121"/>
                  <a:pt x="44" y="119"/>
                </a:cubicBezTo>
                <a:cubicBezTo>
                  <a:pt x="40" y="116"/>
                  <a:pt x="39" y="113"/>
                  <a:pt x="39" y="109"/>
                </a:cubicBezTo>
                <a:cubicBezTo>
                  <a:pt x="39" y="104"/>
                  <a:pt x="43" y="99"/>
                  <a:pt x="49" y="97"/>
                </a:cubicBezTo>
                <a:cubicBezTo>
                  <a:pt x="54" y="95"/>
                  <a:pt x="57" y="89"/>
                  <a:pt x="57" y="84"/>
                </a:cubicBezTo>
                <a:cubicBezTo>
                  <a:pt x="57" y="81"/>
                  <a:pt x="57" y="81"/>
                  <a:pt x="57" y="81"/>
                </a:cubicBezTo>
                <a:cubicBezTo>
                  <a:pt x="57" y="73"/>
                  <a:pt x="61" y="67"/>
                  <a:pt x="81" y="67"/>
                </a:cubicBezTo>
                <a:cubicBezTo>
                  <a:pt x="100" y="67"/>
                  <a:pt x="104" y="73"/>
                  <a:pt x="104" y="81"/>
                </a:cubicBezTo>
                <a:cubicBezTo>
                  <a:pt x="104" y="84"/>
                  <a:pt x="104" y="84"/>
                  <a:pt x="104" y="84"/>
                </a:cubicBezTo>
                <a:cubicBezTo>
                  <a:pt x="104" y="89"/>
                  <a:pt x="107" y="95"/>
                  <a:pt x="113" y="97"/>
                </a:cubicBezTo>
                <a:cubicBezTo>
                  <a:pt x="119" y="99"/>
                  <a:pt x="123" y="104"/>
                  <a:pt x="123" y="109"/>
                </a:cubicBezTo>
                <a:cubicBezTo>
                  <a:pt x="123" y="113"/>
                  <a:pt x="121" y="116"/>
                  <a:pt x="118" y="11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20" name="Google Shape;5820;p68"/>
          <p:cNvSpPr txBox="1"/>
          <p:nvPr/>
        </p:nvSpPr>
        <p:spPr>
          <a:xfrm>
            <a:off x="10600199" y="5285235"/>
            <a:ext cx="962914" cy="271869"/>
          </a:xfrm>
          <a:prstGeom prst="rect">
            <a:avLst/>
          </a:prstGeom>
          <a:noFill/>
          <a:ln>
            <a:noFill/>
          </a:ln>
        </p:spPr>
        <p:txBody>
          <a:bodyPr anchorCtr="0" anchor="t" bIns="45700" lIns="91425" spcFirstLastPara="1" rIns="91425" wrap="square" tIns="45700">
            <a:spAutoFit/>
          </a:bodyPr>
          <a:lstStyle/>
          <a:p>
            <a:pPr indent="0" lvl="0" marL="0" marR="0" rtl="0" algn="ctr">
              <a:lnSpc>
                <a:spcPct val="116666"/>
              </a:lnSpc>
              <a:spcBef>
                <a:spcPts val="0"/>
              </a:spcBef>
              <a:spcAft>
                <a:spcPts val="0"/>
              </a:spcAft>
              <a:buNone/>
            </a:pPr>
            <a:r>
              <a:rPr lang="en-US" sz="1200">
                <a:solidFill>
                  <a:schemeClr val="dk1"/>
                </a:solidFill>
                <a:latin typeface="Inter"/>
                <a:ea typeface="Inter"/>
                <a:cs typeface="Inter"/>
                <a:sym typeface="Inter"/>
              </a:rPr>
              <a:t>Publish</a:t>
            </a:r>
            <a:endParaRPr sz="1800">
              <a:solidFill>
                <a:schemeClr val="dk1"/>
              </a:solidFill>
              <a:latin typeface="Inter"/>
              <a:ea typeface="Inter"/>
              <a:cs typeface="Inter"/>
              <a:sym typeface="Inter"/>
            </a:endParaRPr>
          </a:p>
        </p:txBody>
      </p:sp>
      <p:sp>
        <p:nvSpPr>
          <p:cNvPr id="5821" name="Google Shape;5821;p68"/>
          <p:cNvSpPr/>
          <p:nvPr/>
        </p:nvSpPr>
        <p:spPr>
          <a:xfrm>
            <a:off x="10860098" y="4461608"/>
            <a:ext cx="443116" cy="44311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22" name="Google Shape;5822;p68"/>
          <p:cNvSpPr/>
          <p:nvPr/>
        </p:nvSpPr>
        <p:spPr>
          <a:xfrm>
            <a:off x="10994666" y="4600525"/>
            <a:ext cx="173981" cy="165281"/>
          </a:xfrm>
          <a:custGeom>
            <a:rect b="b" l="l" r="r" t="t"/>
            <a:pathLst>
              <a:path extrusionOk="0" h="152" w="160">
                <a:moveTo>
                  <a:pt x="160" y="7"/>
                </a:moveTo>
                <a:cubicBezTo>
                  <a:pt x="160" y="11"/>
                  <a:pt x="158" y="15"/>
                  <a:pt x="153" y="15"/>
                </a:cubicBezTo>
                <a:cubicBezTo>
                  <a:pt x="141" y="15"/>
                  <a:pt x="141" y="15"/>
                  <a:pt x="141" y="15"/>
                </a:cubicBezTo>
                <a:cubicBezTo>
                  <a:pt x="100" y="114"/>
                  <a:pt x="100" y="114"/>
                  <a:pt x="100" y="114"/>
                </a:cubicBezTo>
                <a:cubicBezTo>
                  <a:pt x="17" y="114"/>
                  <a:pt x="17" y="114"/>
                  <a:pt x="17" y="114"/>
                </a:cubicBezTo>
                <a:cubicBezTo>
                  <a:pt x="0" y="44"/>
                  <a:pt x="0" y="44"/>
                  <a:pt x="0" y="44"/>
                </a:cubicBezTo>
                <a:cubicBezTo>
                  <a:pt x="80" y="44"/>
                  <a:pt x="80" y="44"/>
                  <a:pt x="80" y="44"/>
                </a:cubicBezTo>
                <a:cubicBezTo>
                  <a:pt x="83" y="44"/>
                  <a:pt x="86" y="47"/>
                  <a:pt x="86" y="51"/>
                </a:cubicBezTo>
                <a:cubicBezTo>
                  <a:pt x="86" y="54"/>
                  <a:pt x="83" y="57"/>
                  <a:pt x="80" y="57"/>
                </a:cubicBezTo>
                <a:cubicBezTo>
                  <a:pt x="17" y="57"/>
                  <a:pt x="17" y="57"/>
                  <a:pt x="17" y="57"/>
                </a:cubicBezTo>
                <a:cubicBezTo>
                  <a:pt x="27" y="100"/>
                  <a:pt x="27" y="100"/>
                  <a:pt x="27" y="100"/>
                </a:cubicBezTo>
                <a:cubicBezTo>
                  <a:pt x="93" y="100"/>
                  <a:pt x="93" y="100"/>
                  <a:pt x="93" y="100"/>
                </a:cubicBezTo>
                <a:cubicBezTo>
                  <a:pt x="134" y="0"/>
                  <a:pt x="134" y="0"/>
                  <a:pt x="134" y="0"/>
                </a:cubicBezTo>
                <a:cubicBezTo>
                  <a:pt x="153" y="0"/>
                  <a:pt x="153" y="0"/>
                  <a:pt x="153" y="0"/>
                </a:cubicBezTo>
                <a:cubicBezTo>
                  <a:pt x="158" y="0"/>
                  <a:pt x="160" y="4"/>
                  <a:pt x="160" y="7"/>
                </a:cubicBezTo>
                <a:close/>
                <a:moveTo>
                  <a:pt x="55" y="134"/>
                </a:moveTo>
                <a:cubicBezTo>
                  <a:pt x="55" y="145"/>
                  <a:pt x="48" y="152"/>
                  <a:pt x="38" y="152"/>
                </a:cubicBezTo>
                <a:cubicBezTo>
                  <a:pt x="29" y="152"/>
                  <a:pt x="21" y="145"/>
                  <a:pt x="21" y="134"/>
                </a:cubicBezTo>
                <a:cubicBezTo>
                  <a:pt x="21" y="125"/>
                  <a:pt x="29" y="117"/>
                  <a:pt x="38" y="117"/>
                </a:cubicBezTo>
                <a:cubicBezTo>
                  <a:pt x="48" y="117"/>
                  <a:pt x="55" y="125"/>
                  <a:pt x="55" y="134"/>
                </a:cubicBezTo>
                <a:close/>
                <a:moveTo>
                  <a:pt x="46" y="134"/>
                </a:moveTo>
                <a:cubicBezTo>
                  <a:pt x="46" y="130"/>
                  <a:pt x="43" y="125"/>
                  <a:pt x="38" y="125"/>
                </a:cubicBezTo>
                <a:cubicBezTo>
                  <a:pt x="33" y="125"/>
                  <a:pt x="29" y="130"/>
                  <a:pt x="29" y="134"/>
                </a:cubicBezTo>
                <a:cubicBezTo>
                  <a:pt x="29" y="139"/>
                  <a:pt x="33" y="144"/>
                  <a:pt x="38" y="144"/>
                </a:cubicBezTo>
                <a:cubicBezTo>
                  <a:pt x="43" y="144"/>
                  <a:pt x="46" y="139"/>
                  <a:pt x="46" y="134"/>
                </a:cubicBezTo>
                <a:close/>
                <a:moveTo>
                  <a:pt x="99" y="134"/>
                </a:moveTo>
                <a:cubicBezTo>
                  <a:pt x="99" y="145"/>
                  <a:pt x="93" y="152"/>
                  <a:pt x="83" y="152"/>
                </a:cubicBezTo>
                <a:cubicBezTo>
                  <a:pt x="74" y="152"/>
                  <a:pt x="66" y="145"/>
                  <a:pt x="66" y="134"/>
                </a:cubicBezTo>
                <a:cubicBezTo>
                  <a:pt x="66" y="125"/>
                  <a:pt x="74" y="117"/>
                  <a:pt x="83" y="117"/>
                </a:cubicBezTo>
                <a:cubicBezTo>
                  <a:pt x="93" y="117"/>
                  <a:pt x="99" y="125"/>
                  <a:pt x="99" y="134"/>
                </a:cubicBezTo>
                <a:close/>
                <a:moveTo>
                  <a:pt x="92" y="134"/>
                </a:moveTo>
                <a:cubicBezTo>
                  <a:pt x="92" y="130"/>
                  <a:pt x="87" y="125"/>
                  <a:pt x="83" y="125"/>
                </a:cubicBezTo>
                <a:cubicBezTo>
                  <a:pt x="78" y="125"/>
                  <a:pt x="74" y="130"/>
                  <a:pt x="74" y="134"/>
                </a:cubicBezTo>
                <a:cubicBezTo>
                  <a:pt x="74" y="139"/>
                  <a:pt x="78" y="144"/>
                  <a:pt x="83" y="144"/>
                </a:cubicBezTo>
                <a:cubicBezTo>
                  <a:pt x="87" y="144"/>
                  <a:pt x="92" y="139"/>
                  <a:pt x="92" y="134"/>
                </a:cubicBezTo>
                <a:close/>
                <a:moveTo>
                  <a:pt x="92" y="134"/>
                </a:moveTo>
                <a:cubicBezTo>
                  <a:pt x="92" y="134"/>
                  <a:pt x="92" y="134"/>
                  <a:pt x="92" y="134"/>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5823" name="Google Shape;5823;p68"/>
          <p:cNvCxnSpPr/>
          <p:nvPr/>
        </p:nvCxnSpPr>
        <p:spPr>
          <a:xfrm>
            <a:off x="8418100" y="4038090"/>
            <a:ext cx="0" cy="271870"/>
          </a:xfrm>
          <a:prstGeom prst="straightConnector1">
            <a:avLst/>
          </a:prstGeom>
          <a:noFill/>
          <a:ln cap="flat" cmpd="sng" w="9525">
            <a:solidFill>
              <a:srgbClr val="D8D8D8"/>
            </a:solidFill>
            <a:prstDash val="solid"/>
            <a:miter lim="800000"/>
            <a:headEnd len="sm" w="sm" type="none"/>
            <a:tailEnd len="sm" w="sm" type="none"/>
          </a:ln>
        </p:spPr>
      </p:cxnSp>
      <p:cxnSp>
        <p:nvCxnSpPr>
          <p:cNvPr id="5824" name="Google Shape;5824;p68"/>
          <p:cNvCxnSpPr/>
          <p:nvPr/>
        </p:nvCxnSpPr>
        <p:spPr>
          <a:xfrm>
            <a:off x="9772750" y="4038090"/>
            <a:ext cx="0" cy="271870"/>
          </a:xfrm>
          <a:prstGeom prst="straightConnector1">
            <a:avLst/>
          </a:prstGeom>
          <a:noFill/>
          <a:ln cap="flat" cmpd="sng" w="9525">
            <a:solidFill>
              <a:srgbClr val="D8D8D8"/>
            </a:solidFill>
            <a:prstDash val="solid"/>
            <a:miter lim="800000"/>
            <a:headEnd len="sm" w="sm" type="none"/>
            <a:tailEnd len="sm" w="sm" type="none"/>
          </a:ln>
        </p:spPr>
      </p:cxnSp>
      <p:cxnSp>
        <p:nvCxnSpPr>
          <p:cNvPr id="5825" name="Google Shape;5825;p68"/>
          <p:cNvCxnSpPr/>
          <p:nvPr/>
        </p:nvCxnSpPr>
        <p:spPr>
          <a:xfrm>
            <a:off x="11081656" y="4038090"/>
            <a:ext cx="0" cy="271870"/>
          </a:xfrm>
          <a:prstGeom prst="straightConnector1">
            <a:avLst/>
          </a:prstGeom>
          <a:noFill/>
          <a:ln cap="flat" cmpd="sng" w="9525">
            <a:solidFill>
              <a:srgbClr val="D8D8D8"/>
            </a:solidFill>
            <a:prstDash val="solid"/>
            <a:miter lim="800000"/>
            <a:headEnd len="sm" w="sm" type="none"/>
            <a:tailEnd len="sm" w="sm" type="none"/>
          </a:ln>
        </p:spPr>
      </p:cxnSp>
      <p:cxnSp>
        <p:nvCxnSpPr>
          <p:cNvPr id="5826" name="Google Shape;5826;p68"/>
          <p:cNvCxnSpPr/>
          <p:nvPr/>
        </p:nvCxnSpPr>
        <p:spPr>
          <a:xfrm>
            <a:off x="8426593" y="4038089"/>
            <a:ext cx="2655063" cy="0"/>
          </a:xfrm>
          <a:prstGeom prst="straightConnector1">
            <a:avLst/>
          </a:prstGeom>
          <a:noFill/>
          <a:ln cap="flat" cmpd="sng" w="9525">
            <a:solidFill>
              <a:srgbClr val="D8D8D8"/>
            </a:solidFill>
            <a:prstDash val="solid"/>
            <a:miter lim="800000"/>
            <a:headEnd len="sm" w="sm" type="none"/>
            <a:tailEnd len="sm" w="sm" type="none"/>
          </a:ln>
        </p:spPr>
      </p:cxnSp>
      <p:cxnSp>
        <p:nvCxnSpPr>
          <p:cNvPr id="5827" name="Google Shape;5827;p68"/>
          <p:cNvCxnSpPr/>
          <p:nvPr/>
        </p:nvCxnSpPr>
        <p:spPr>
          <a:xfrm>
            <a:off x="2489579" y="3562996"/>
            <a:ext cx="7290768" cy="0"/>
          </a:xfrm>
          <a:prstGeom prst="straightConnector1">
            <a:avLst/>
          </a:prstGeom>
          <a:noFill/>
          <a:ln cap="flat" cmpd="sng" w="9525">
            <a:solidFill>
              <a:srgbClr val="D8D8D8"/>
            </a:solidFill>
            <a:prstDash val="solid"/>
            <a:miter lim="800000"/>
            <a:headEnd len="sm" w="sm" type="none"/>
            <a:tailEnd len="sm" w="sm" type="none"/>
          </a:ln>
        </p:spPr>
      </p:cxnSp>
      <p:cxnSp>
        <p:nvCxnSpPr>
          <p:cNvPr id="5828" name="Google Shape;5828;p68"/>
          <p:cNvCxnSpPr/>
          <p:nvPr/>
        </p:nvCxnSpPr>
        <p:spPr>
          <a:xfrm>
            <a:off x="9771275" y="3562996"/>
            <a:ext cx="0" cy="504122"/>
          </a:xfrm>
          <a:prstGeom prst="straightConnector1">
            <a:avLst/>
          </a:prstGeom>
          <a:noFill/>
          <a:ln cap="flat" cmpd="sng" w="9525">
            <a:solidFill>
              <a:srgbClr val="D8D8D8"/>
            </a:solidFill>
            <a:prstDash val="solid"/>
            <a:miter lim="800000"/>
            <a:headEnd len="sm" w="sm" type="none"/>
            <a:tailEnd len="sm" w="sm" type="none"/>
          </a:ln>
        </p:spPr>
      </p:cxnSp>
      <p:cxnSp>
        <p:nvCxnSpPr>
          <p:cNvPr id="5829" name="Google Shape;5829;p68"/>
          <p:cNvCxnSpPr/>
          <p:nvPr/>
        </p:nvCxnSpPr>
        <p:spPr>
          <a:xfrm>
            <a:off x="2494175" y="3562996"/>
            <a:ext cx="0" cy="504122"/>
          </a:xfrm>
          <a:prstGeom prst="straightConnector1">
            <a:avLst/>
          </a:prstGeom>
          <a:noFill/>
          <a:ln cap="flat" cmpd="sng" w="9525">
            <a:solidFill>
              <a:srgbClr val="D8D8D8"/>
            </a:solidFill>
            <a:prstDash val="solid"/>
            <a:miter lim="800000"/>
            <a:headEnd len="sm" w="sm" type="none"/>
            <a:tailEnd len="sm" w="sm" type="none"/>
          </a:ln>
        </p:spPr>
      </p:cxnSp>
      <p:sp>
        <p:nvSpPr>
          <p:cNvPr id="5830" name="Google Shape;5830;p68"/>
          <p:cNvSpPr txBox="1"/>
          <p:nvPr/>
        </p:nvSpPr>
        <p:spPr>
          <a:xfrm>
            <a:off x="5177628" y="4839556"/>
            <a:ext cx="1914671" cy="622478"/>
          </a:xfrm>
          <a:prstGeom prst="rect">
            <a:avLst/>
          </a:prstGeom>
          <a:noFill/>
          <a:ln>
            <a:noFill/>
          </a:ln>
        </p:spPr>
        <p:txBody>
          <a:bodyPr anchorCtr="0" anchor="t" bIns="45700" lIns="91425" spcFirstLastPara="1" rIns="91425" wrap="square" tIns="45700">
            <a:spAutoFit/>
          </a:bodyPr>
          <a:lstStyle/>
          <a:p>
            <a:pPr indent="0" lvl="0" marL="0" marR="0" rtl="0" algn="ctr">
              <a:lnSpc>
                <a:spcPct val="127272"/>
              </a:lnSpc>
              <a:spcBef>
                <a:spcPts val="0"/>
              </a:spcBef>
              <a:spcAft>
                <a:spcPts val="0"/>
              </a:spcAft>
              <a:buNone/>
            </a:pPr>
            <a:r>
              <a:rPr b="0" i="0" lang="en-US" sz="1100">
                <a:solidFill>
                  <a:srgbClr val="000000"/>
                </a:solidFill>
                <a:latin typeface="Open Sans"/>
                <a:ea typeface="Open Sans"/>
                <a:cs typeface="Open Sans"/>
                <a:sym typeface="Open Sans"/>
              </a:rPr>
              <a:t>Lorem ipsum dolor sit a met, connecter adipescent meatus critique</a:t>
            </a:r>
            <a:endParaRPr/>
          </a:p>
        </p:txBody>
      </p:sp>
      <p:sp>
        <p:nvSpPr>
          <p:cNvPr id="5831" name="Google Shape;5831;p68"/>
          <p:cNvSpPr txBox="1"/>
          <p:nvPr/>
        </p:nvSpPr>
        <p:spPr>
          <a:xfrm>
            <a:off x="474332" y="1603376"/>
            <a:ext cx="4262289" cy="579646"/>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lang="en-US" sz="1600">
                <a:solidFill>
                  <a:schemeClr val="dk1"/>
                </a:solidFill>
                <a:latin typeface="Inter"/>
                <a:ea typeface="Inter"/>
                <a:cs typeface="Inter"/>
                <a:sym typeface="Inter"/>
              </a:rPr>
              <a:t>Creative Idea Marketing is Better for Other Marketing</a:t>
            </a:r>
            <a:endParaRPr sz="2400">
              <a:solidFill>
                <a:schemeClr val="dk1"/>
              </a:solidFill>
              <a:latin typeface="Inter"/>
              <a:ea typeface="Inter"/>
              <a:cs typeface="Inter"/>
              <a:sym typeface="Inter"/>
            </a:endParaRPr>
          </a:p>
        </p:txBody>
      </p:sp>
      <p:cxnSp>
        <p:nvCxnSpPr>
          <p:cNvPr id="5832" name="Google Shape;5832;p68"/>
          <p:cNvCxnSpPr/>
          <p:nvPr/>
        </p:nvCxnSpPr>
        <p:spPr>
          <a:xfrm>
            <a:off x="4948039" y="4038089"/>
            <a:ext cx="2655063" cy="0"/>
          </a:xfrm>
          <a:prstGeom prst="straightConnector1">
            <a:avLst/>
          </a:prstGeom>
          <a:noFill/>
          <a:ln cap="flat" cmpd="sng" w="9525">
            <a:solidFill>
              <a:srgbClr val="D8D8D8"/>
            </a:solidFill>
            <a:prstDash val="solid"/>
            <a:miter lim="800000"/>
            <a:headEnd len="sm" w="sm" type="none"/>
            <a:tailEnd len="sm" w="sm" type="none"/>
          </a:ln>
        </p:spPr>
      </p:cxnSp>
      <p:cxnSp>
        <p:nvCxnSpPr>
          <p:cNvPr id="5833" name="Google Shape;5833;p68"/>
          <p:cNvCxnSpPr/>
          <p:nvPr/>
        </p:nvCxnSpPr>
        <p:spPr>
          <a:xfrm>
            <a:off x="4948039" y="4645417"/>
            <a:ext cx="2655063" cy="0"/>
          </a:xfrm>
          <a:prstGeom prst="straightConnector1">
            <a:avLst/>
          </a:prstGeom>
          <a:noFill/>
          <a:ln cap="flat" cmpd="sng" w="9525">
            <a:solidFill>
              <a:srgbClr val="D8D8D8"/>
            </a:solidFill>
            <a:prstDash val="solid"/>
            <a:miter lim="800000"/>
            <a:headEnd len="sm" w="sm" type="none"/>
            <a:tailEnd len="sm" w="sm" type="none"/>
          </a:ln>
        </p:spPr>
      </p:cxnSp>
      <p:cxnSp>
        <p:nvCxnSpPr>
          <p:cNvPr id="5834" name="Google Shape;5834;p68"/>
          <p:cNvCxnSpPr/>
          <p:nvPr/>
        </p:nvCxnSpPr>
        <p:spPr>
          <a:xfrm>
            <a:off x="4948039" y="5672950"/>
            <a:ext cx="2655063" cy="0"/>
          </a:xfrm>
          <a:prstGeom prst="straightConnector1">
            <a:avLst/>
          </a:prstGeom>
          <a:noFill/>
          <a:ln cap="flat" cmpd="sng" w="9525">
            <a:solidFill>
              <a:srgbClr val="D8D8D8"/>
            </a:solidFill>
            <a:prstDash val="solid"/>
            <a:miter lim="800000"/>
            <a:headEnd len="sm" w="sm" type="none"/>
            <a:tailEnd len="sm" w="sm" type="none"/>
          </a:ln>
        </p:spPr>
      </p:cxn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39" name="Shape 5839"/>
        <p:cNvGrpSpPr/>
        <p:nvPr/>
      </p:nvGrpSpPr>
      <p:grpSpPr>
        <a:xfrm>
          <a:off x="0" y="0"/>
          <a:ext cx="0" cy="0"/>
          <a:chOff x="0" y="0"/>
          <a:chExt cx="0" cy="0"/>
        </a:xfrm>
      </p:grpSpPr>
      <p:sp>
        <p:nvSpPr>
          <p:cNvPr id="5840" name="Google Shape;5840;p69"/>
          <p:cNvSpPr/>
          <p:nvPr/>
        </p:nvSpPr>
        <p:spPr>
          <a:xfrm>
            <a:off x="4203701" y="2863690"/>
            <a:ext cx="4541740" cy="3664109"/>
          </a:xfrm>
          <a:prstGeom prst="rect">
            <a:avLst/>
          </a:prstGeom>
          <a:solidFill>
            <a:srgbClr val="F2F2F2">
              <a:alpha val="2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5841" name="Google Shape;5841;p69"/>
          <p:cNvCxnSpPr/>
          <p:nvPr/>
        </p:nvCxnSpPr>
        <p:spPr>
          <a:xfrm>
            <a:off x="5088457" y="4424470"/>
            <a:ext cx="449943" cy="0"/>
          </a:xfrm>
          <a:prstGeom prst="straightConnector1">
            <a:avLst/>
          </a:prstGeom>
          <a:noFill/>
          <a:ln cap="flat" cmpd="sng" w="9525">
            <a:solidFill>
              <a:schemeClr val="dk1"/>
            </a:solidFill>
            <a:prstDash val="solid"/>
            <a:miter lim="800000"/>
            <a:headEnd len="sm" w="sm" type="none"/>
            <a:tailEnd len="sm" w="sm" type="none"/>
          </a:ln>
        </p:spPr>
      </p:cxnSp>
      <p:cxnSp>
        <p:nvCxnSpPr>
          <p:cNvPr id="5842" name="Google Shape;5842;p69"/>
          <p:cNvCxnSpPr/>
          <p:nvPr/>
        </p:nvCxnSpPr>
        <p:spPr>
          <a:xfrm>
            <a:off x="5727087" y="3307689"/>
            <a:ext cx="246743" cy="599810"/>
          </a:xfrm>
          <a:prstGeom prst="straightConnector1">
            <a:avLst/>
          </a:prstGeom>
          <a:noFill/>
          <a:ln cap="flat" cmpd="sng" w="9525">
            <a:solidFill>
              <a:schemeClr val="dk1"/>
            </a:solidFill>
            <a:prstDash val="solid"/>
            <a:miter lim="800000"/>
            <a:headEnd len="sm" w="sm" type="none"/>
            <a:tailEnd len="sm" w="sm" type="none"/>
          </a:ln>
        </p:spPr>
      </p:cxnSp>
      <p:cxnSp>
        <p:nvCxnSpPr>
          <p:cNvPr id="5843" name="Google Shape;5843;p69"/>
          <p:cNvCxnSpPr/>
          <p:nvPr/>
        </p:nvCxnSpPr>
        <p:spPr>
          <a:xfrm flipH="1">
            <a:off x="5705315" y="5477384"/>
            <a:ext cx="356611" cy="606415"/>
          </a:xfrm>
          <a:prstGeom prst="straightConnector1">
            <a:avLst/>
          </a:prstGeom>
          <a:noFill/>
          <a:ln cap="flat" cmpd="sng" w="9525">
            <a:solidFill>
              <a:schemeClr val="dk1"/>
            </a:solidFill>
            <a:prstDash val="solid"/>
            <a:miter lim="800000"/>
            <a:headEnd len="sm" w="sm" type="none"/>
            <a:tailEnd len="sm" w="sm" type="none"/>
          </a:ln>
        </p:spPr>
      </p:cxnSp>
      <p:cxnSp>
        <p:nvCxnSpPr>
          <p:cNvPr id="5844" name="Google Shape;5844;p69"/>
          <p:cNvCxnSpPr/>
          <p:nvPr/>
        </p:nvCxnSpPr>
        <p:spPr>
          <a:xfrm flipH="1">
            <a:off x="7454286" y="3955976"/>
            <a:ext cx="406400" cy="554219"/>
          </a:xfrm>
          <a:prstGeom prst="straightConnector1">
            <a:avLst/>
          </a:prstGeom>
          <a:noFill/>
          <a:ln cap="flat" cmpd="sng" w="9525">
            <a:solidFill>
              <a:schemeClr val="dk1"/>
            </a:solidFill>
            <a:prstDash val="solid"/>
            <a:miter lim="800000"/>
            <a:headEnd len="sm" w="sm" type="none"/>
            <a:tailEnd len="sm" w="sm" type="none"/>
          </a:ln>
        </p:spPr>
      </p:cxnSp>
      <p:sp>
        <p:nvSpPr>
          <p:cNvPr id="5845" name="Google Shape;5845;p69"/>
          <p:cNvSpPr txBox="1"/>
          <p:nvPr/>
        </p:nvSpPr>
        <p:spPr>
          <a:xfrm>
            <a:off x="462013" y="625558"/>
            <a:ext cx="6558441"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Marketing </a:t>
            </a:r>
            <a:r>
              <a:rPr lang="en-US" sz="4000">
                <a:solidFill>
                  <a:schemeClr val="dk1"/>
                </a:solidFill>
                <a:latin typeface="DM Sans"/>
                <a:ea typeface="DM Sans"/>
                <a:cs typeface="DM Sans"/>
                <a:sym typeface="DM Sans"/>
              </a:rPr>
              <a:t>Strategies</a:t>
            </a:r>
            <a:endParaRPr/>
          </a:p>
        </p:txBody>
      </p:sp>
      <p:grpSp>
        <p:nvGrpSpPr>
          <p:cNvPr id="5846" name="Google Shape;5846;p69"/>
          <p:cNvGrpSpPr/>
          <p:nvPr/>
        </p:nvGrpSpPr>
        <p:grpSpPr>
          <a:xfrm>
            <a:off x="5028250" y="3210914"/>
            <a:ext cx="2936405" cy="2936405"/>
            <a:chOff x="5028250" y="3210914"/>
            <a:chExt cx="2936405" cy="2936405"/>
          </a:xfrm>
        </p:grpSpPr>
        <p:sp>
          <p:nvSpPr>
            <p:cNvPr id="5847" name="Google Shape;5847;p69"/>
            <p:cNvSpPr/>
            <p:nvPr/>
          </p:nvSpPr>
          <p:spPr>
            <a:xfrm rot="-2574888">
              <a:off x="5457588" y="3640253"/>
              <a:ext cx="2077729" cy="2077727"/>
            </a:xfrm>
            <a:prstGeom prst="blockArc">
              <a:avLst>
                <a:gd fmla="val 16260665" name="adj1"/>
                <a:gd fmla="val 18964377" name="adj2"/>
                <a:gd fmla="val 16100" name="adj3"/>
              </a:avLst>
            </a:prstGeom>
            <a:solidFill>
              <a:srgbClr val="E8F0F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848" name="Google Shape;5848;p69"/>
            <p:cNvSpPr/>
            <p:nvPr/>
          </p:nvSpPr>
          <p:spPr>
            <a:xfrm rot="9768660">
              <a:off x="5460388" y="3646798"/>
              <a:ext cx="2077729" cy="2077727"/>
            </a:xfrm>
            <a:prstGeom prst="blockArc">
              <a:avLst>
                <a:gd fmla="val 16260665" name="adj1"/>
                <a:gd fmla="val 21478551" name="adj2"/>
                <a:gd fmla="val 16053"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849" name="Google Shape;5849;p69"/>
            <p:cNvSpPr/>
            <p:nvPr/>
          </p:nvSpPr>
          <p:spPr>
            <a:xfrm>
              <a:off x="5484472" y="3641615"/>
              <a:ext cx="2077729" cy="2077727"/>
            </a:xfrm>
            <a:prstGeom prst="blockArc">
              <a:avLst>
                <a:gd fmla="val 16260665" name="adj1"/>
                <a:gd fmla="val 4570841" name="adj2"/>
                <a:gd fmla="val 16085" name="adj3"/>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850" name="Google Shape;5850;p69"/>
            <p:cNvSpPr/>
            <p:nvPr/>
          </p:nvSpPr>
          <p:spPr>
            <a:xfrm rot="-6637114">
              <a:off x="5474964" y="3646711"/>
              <a:ext cx="2043854" cy="2043853"/>
            </a:xfrm>
            <a:prstGeom prst="blockArc">
              <a:avLst>
                <a:gd fmla="val 16260665" name="adj1"/>
                <a:gd fmla="val 20315774" name="adj2"/>
                <a:gd fmla="val 15991" name="adj3"/>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5851" name="Google Shape;5851;p69"/>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5852" name="Google Shape;5852;p69"/>
          <p:cNvSpPr txBox="1"/>
          <p:nvPr/>
        </p:nvSpPr>
        <p:spPr>
          <a:xfrm>
            <a:off x="10146447" y="2863691"/>
            <a:ext cx="1948997"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75%</a:t>
            </a:r>
            <a:endParaRPr sz="2000">
              <a:solidFill>
                <a:schemeClr val="dk1"/>
              </a:solidFill>
              <a:latin typeface="Inter"/>
              <a:ea typeface="Inter"/>
              <a:cs typeface="Inter"/>
              <a:sym typeface="Inter"/>
            </a:endParaRPr>
          </a:p>
        </p:txBody>
      </p:sp>
      <p:sp>
        <p:nvSpPr>
          <p:cNvPr id="5853" name="Google Shape;5853;p69"/>
          <p:cNvSpPr txBox="1"/>
          <p:nvPr/>
        </p:nvSpPr>
        <p:spPr>
          <a:xfrm>
            <a:off x="10150619" y="3189932"/>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5854" name="Google Shape;5854;p69"/>
          <p:cNvSpPr/>
          <p:nvPr/>
        </p:nvSpPr>
        <p:spPr>
          <a:xfrm>
            <a:off x="9375853" y="2961394"/>
            <a:ext cx="443116" cy="44311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55" name="Google Shape;5855;p69"/>
          <p:cNvSpPr/>
          <p:nvPr/>
        </p:nvSpPr>
        <p:spPr>
          <a:xfrm>
            <a:off x="9510421" y="3097592"/>
            <a:ext cx="173981" cy="170719"/>
          </a:xfrm>
          <a:custGeom>
            <a:rect b="b" l="l" r="r" t="t"/>
            <a:pathLst>
              <a:path extrusionOk="0" h="157" w="160">
                <a:moveTo>
                  <a:pt x="159" y="50"/>
                </a:moveTo>
                <a:cubicBezTo>
                  <a:pt x="133" y="3"/>
                  <a:pt x="133" y="3"/>
                  <a:pt x="133" y="3"/>
                </a:cubicBezTo>
                <a:cubicBezTo>
                  <a:pt x="131" y="2"/>
                  <a:pt x="129" y="0"/>
                  <a:pt x="129" y="0"/>
                </a:cubicBezTo>
                <a:cubicBezTo>
                  <a:pt x="31" y="0"/>
                  <a:pt x="31" y="0"/>
                  <a:pt x="31" y="0"/>
                </a:cubicBezTo>
                <a:cubicBezTo>
                  <a:pt x="29" y="0"/>
                  <a:pt x="27" y="2"/>
                  <a:pt x="27" y="3"/>
                </a:cubicBezTo>
                <a:cubicBezTo>
                  <a:pt x="0" y="50"/>
                  <a:pt x="0" y="50"/>
                  <a:pt x="0" y="50"/>
                </a:cubicBezTo>
                <a:cubicBezTo>
                  <a:pt x="0" y="50"/>
                  <a:pt x="0" y="50"/>
                  <a:pt x="0" y="50"/>
                </a:cubicBezTo>
                <a:cubicBezTo>
                  <a:pt x="0" y="50"/>
                  <a:pt x="0" y="50"/>
                  <a:pt x="0" y="50"/>
                </a:cubicBezTo>
                <a:cubicBezTo>
                  <a:pt x="0" y="50"/>
                  <a:pt x="0" y="50"/>
                  <a:pt x="0" y="50"/>
                </a:cubicBezTo>
                <a:cubicBezTo>
                  <a:pt x="0" y="52"/>
                  <a:pt x="0" y="52"/>
                  <a:pt x="0" y="52"/>
                </a:cubicBezTo>
                <a:cubicBezTo>
                  <a:pt x="0" y="52"/>
                  <a:pt x="0" y="52"/>
                  <a:pt x="0" y="52"/>
                </a:cubicBezTo>
                <a:cubicBezTo>
                  <a:pt x="0" y="52"/>
                  <a:pt x="0" y="52"/>
                  <a:pt x="0" y="52"/>
                </a:cubicBezTo>
                <a:cubicBezTo>
                  <a:pt x="0" y="54"/>
                  <a:pt x="0" y="54"/>
                  <a:pt x="0" y="54"/>
                </a:cubicBezTo>
                <a:cubicBezTo>
                  <a:pt x="0" y="54"/>
                  <a:pt x="0" y="54"/>
                  <a:pt x="0" y="54"/>
                </a:cubicBezTo>
                <a:cubicBezTo>
                  <a:pt x="0" y="54"/>
                  <a:pt x="0" y="54"/>
                  <a:pt x="0" y="54"/>
                </a:cubicBezTo>
                <a:cubicBezTo>
                  <a:pt x="0" y="54"/>
                  <a:pt x="0" y="54"/>
                  <a:pt x="0" y="54"/>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8" y="155"/>
                  <a:pt x="78" y="157"/>
                  <a:pt x="78" y="157"/>
                </a:cubicBezTo>
                <a:cubicBezTo>
                  <a:pt x="78" y="157"/>
                  <a:pt x="78"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2" y="157"/>
                  <a:pt x="82" y="157"/>
                  <a:pt x="82" y="157"/>
                </a:cubicBezTo>
                <a:cubicBezTo>
                  <a:pt x="82" y="157"/>
                  <a:pt x="82" y="157"/>
                  <a:pt x="82" y="155"/>
                </a:cubicBezTo>
                <a:cubicBezTo>
                  <a:pt x="82" y="155"/>
                  <a:pt x="82" y="155"/>
                  <a:pt x="82" y="155"/>
                </a:cubicBezTo>
                <a:cubicBezTo>
                  <a:pt x="82" y="155"/>
                  <a:pt x="82" y="155"/>
                  <a:pt x="82" y="155"/>
                </a:cubicBezTo>
                <a:cubicBezTo>
                  <a:pt x="82" y="155"/>
                  <a:pt x="82" y="155"/>
                  <a:pt x="82" y="155"/>
                </a:cubicBezTo>
                <a:cubicBezTo>
                  <a:pt x="82" y="155"/>
                  <a:pt x="82" y="155"/>
                  <a:pt x="84" y="155"/>
                </a:cubicBezTo>
                <a:cubicBezTo>
                  <a:pt x="84" y="155"/>
                  <a:pt x="84" y="155"/>
                  <a:pt x="84" y="155"/>
                </a:cubicBezTo>
                <a:cubicBezTo>
                  <a:pt x="84" y="155"/>
                  <a:pt x="84" y="155"/>
                  <a:pt x="84" y="155"/>
                </a:cubicBezTo>
                <a:cubicBezTo>
                  <a:pt x="159" y="54"/>
                  <a:pt x="159" y="54"/>
                  <a:pt x="159" y="54"/>
                </a:cubicBezTo>
                <a:cubicBezTo>
                  <a:pt x="160" y="54"/>
                  <a:pt x="160" y="52"/>
                  <a:pt x="159" y="50"/>
                </a:cubicBezTo>
                <a:close/>
                <a:moveTo>
                  <a:pt x="89" y="9"/>
                </a:moveTo>
                <a:cubicBezTo>
                  <a:pt x="104" y="46"/>
                  <a:pt x="104" y="46"/>
                  <a:pt x="104" y="46"/>
                </a:cubicBezTo>
                <a:cubicBezTo>
                  <a:pt x="56" y="46"/>
                  <a:pt x="56" y="46"/>
                  <a:pt x="56" y="46"/>
                </a:cubicBezTo>
                <a:cubicBezTo>
                  <a:pt x="71" y="9"/>
                  <a:pt x="71" y="9"/>
                  <a:pt x="71" y="9"/>
                </a:cubicBezTo>
                <a:cubicBezTo>
                  <a:pt x="89" y="9"/>
                  <a:pt x="89" y="9"/>
                  <a:pt x="89" y="9"/>
                </a:cubicBezTo>
                <a:cubicBezTo>
                  <a:pt x="89" y="9"/>
                  <a:pt x="89" y="9"/>
                  <a:pt x="89" y="9"/>
                </a:cubicBezTo>
                <a:close/>
                <a:moveTo>
                  <a:pt x="33" y="9"/>
                </a:moveTo>
                <a:cubicBezTo>
                  <a:pt x="60" y="9"/>
                  <a:pt x="60" y="9"/>
                  <a:pt x="60" y="9"/>
                </a:cubicBezTo>
                <a:cubicBezTo>
                  <a:pt x="47" y="46"/>
                  <a:pt x="47" y="46"/>
                  <a:pt x="47" y="46"/>
                </a:cubicBezTo>
                <a:cubicBezTo>
                  <a:pt x="11" y="46"/>
                  <a:pt x="11" y="46"/>
                  <a:pt x="11" y="46"/>
                </a:cubicBezTo>
                <a:cubicBezTo>
                  <a:pt x="33" y="9"/>
                  <a:pt x="33" y="9"/>
                  <a:pt x="33" y="9"/>
                </a:cubicBezTo>
                <a:cubicBezTo>
                  <a:pt x="33" y="9"/>
                  <a:pt x="33" y="9"/>
                  <a:pt x="33" y="9"/>
                </a:cubicBezTo>
                <a:close/>
                <a:moveTo>
                  <a:pt x="13" y="56"/>
                </a:moveTo>
                <a:cubicBezTo>
                  <a:pt x="46" y="56"/>
                  <a:pt x="46" y="56"/>
                  <a:pt x="46" y="56"/>
                </a:cubicBezTo>
                <a:cubicBezTo>
                  <a:pt x="67" y="130"/>
                  <a:pt x="67" y="130"/>
                  <a:pt x="67" y="130"/>
                </a:cubicBezTo>
                <a:cubicBezTo>
                  <a:pt x="13" y="56"/>
                  <a:pt x="13" y="56"/>
                  <a:pt x="13" y="56"/>
                </a:cubicBezTo>
                <a:cubicBezTo>
                  <a:pt x="13" y="56"/>
                  <a:pt x="13" y="56"/>
                  <a:pt x="13" y="56"/>
                </a:cubicBezTo>
                <a:close/>
                <a:moveTo>
                  <a:pt x="80" y="135"/>
                </a:moveTo>
                <a:cubicBezTo>
                  <a:pt x="56" y="56"/>
                  <a:pt x="56" y="56"/>
                  <a:pt x="56" y="56"/>
                </a:cubicBezTo>
                <a:cubicBezTo>
                  <a:pt x="104" y="56"/>
                  <a:pt x="104" y="56"/>
                  <a:pt x="104" y="56"/>
                </a:cubicBezTo>
                <a:cubicBezTo>
                  <a:pt x="80" y="135"/>
                  <a:pt x="80" y="135"/>
                  <a:pt x="80" y="135"/>
                </a:cubicBezTo>
                <a:cubicBezTo>
                  <a:pt x="80" y="135"/>
                  <a:pt x="80" y="135"/>
                  <a:pt x="80" y="135"/>
                </a:cubicBezTo>
                <a:close/>
                <a:moveTo>
                  <a:pt x="91" y="130"/>
                </a:moveTo>
                <a:cubicBezTo>
                  <a:pt x="113" y="56"/>
                  <a:pt x="113" y="56"/>
                  <a:pt x="113" y="56"/>
                </a:cubicBezTo>
                <a:cubicBezTo>
                  <a:pt x="146" y="56"/>
                  <a:pt x="146" y="56"/>
                  <a:pt x="146" y="56"/>
                </a:cubicBezTo>
                <a:cubicBezTo>
                  <a:pt x="91" y="130"/>
                  <a:pt x="91" y="130"/>
                  <a:pt x="91" y="130"/>
                </a:cubicBezTo>
                <a:cubicBezTo>
                  <a:pt x="91" y="130"/>
                  <a:pt x="91" y="130"/>
                  <a:pt x="91" y="130"/>
                </a:cubicBezTo>
                <a:close/>
                <a:moveTo>
                  <a:pt x="113" y="46"/>
                </a:moveTo>
                <a:cubicBezTo>
                  <a:pt x="98" y="9"/>
                  <a:pt x="98" y="9"/>
                  <a:pt x="98" y="9"/>
                </a:cubicBezTo>
                <a:cubicBezTo>
                  <a:pt x="126" y="9"/>
                  <a:pt x="126" y="9"/>
                  <a:pt x="126" y="9"/>
                </a:cubicBezTo>
                <a:cubicBezTo>
                  <a:pt x="148" y="46"/>
                  <a:pt x="148" y="46"/>
                  <a:pt x="148" y="46"/>
                </a:cubicBezTo>
                <a:cubicBezTo>
                  <a:pt x="113" y="46"/>
                  <a:pt x="113" y="46"/>
                  <a:pt x="113" y="46"/>
                </a:cubicBezTo>
                <a:cubicBezTo>
                  <a:pt x="113" y="46"/>
                  <a:pt x="113" y="46"/>
                  <a:pt x="113" y="46"/>
                </a:cubicBezTo>
                <a:close/>
                <a:moveTo>
                  <a:pt x="113" y="46"/>
                </a:moveTo>
                <a:cubicBezTo>
                  <a:pt x="113" y="46"/>
                  <a:pt x="113" y="46"/>
                  <a:pt x="113" y="46"/>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56" name="Google Shape;5856;p69"/>
          <p:cNvSpPr txBox="1"/>
          <p:nvPr/>
        </p:nvSpPr>
        <p:spPr>
          <a:xfrm>
            <a:off x="10146447" y="4165168"/>
            <a:ext cx="1948997"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3.2 Billion</a:t>
            </a:r>
            <a:endParaRPr sz="2000">
              <a:solidFill>
                <a:schemeClr val="dk1"/>
              </a:solidFill>
              <a:latin typeface="Inter"/>
              <a:ea typeface="Inter"/>
              <a:cs typeface="Inter"/>
              <a:sym typeface="Inter"/>
            </a:endParaRPr>
          </a:p>
        </p:txBody>
      </p:sp>
      <p:sp>
        <p:nvSpPr>
          <p:cNvPr id="5857" name="Google Shape;5857;p69"/>
          <p:cNvSpPr txBox="1"/>
          <p:nvPr/>
        </p:nvSpPr>
        <p:spPr>
          <a:xfrm>
            <a:off x="10150619" y="4491409"/>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5858" name="Google Shape;5858;p69"/>
          <p:cNvSpPr/>
          <p:nvPr/>
        </p:nvSpPr>
        <p:spPr>
          <a:xfrm>
            <a:off x="9375853" y="4250893"/>
            <a:ext cx="443116" cy="443116"/>
          </a:xfrm>
          <a:prstGeom prst="ellipse">
            <a:avLst/>
          </a:prstGeom>
          <a:solidFill>
            <a:srgbClr val="26262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59" name="Google Shape;5859;p69"/>
          <p:cNvSpPr/>
          <p:nvPr/>
        </p:nvSpPr>
        <p:spPr>
          <a:xfrm>
            <a:off x="9506258" y="4378962"/>
            <a:ext cx="182306" cy="186980"/>
          </a:xfrm>
          <a:custGeom>
            <a:rect b="b" l="l" r="r" t="t"/>
            <a:pathLst>
              <a:path extrusionOk="0" h="160" w="156">
                <a:moveTo>
                  <a:pt x="93" y="45"/>
                </a:moveTo>
                <a:cubicBezTo>
                  <a:pt x="94" y="46"/>
                  <a:pt x="96" y="46"/>
                  <a:pt x="97" y="46"/>
                </a:cubicBezTo>
                <a:cubicBezTo>
                  <a:pt x="98" y="46"/>
                  <a:pt x="99" y="46"/>
                  <a:pt x="100" y="45"/>
                </a:cubicBezTo>
                <a:cubicBezTo>
                  <a:pt x="102" y="43"/>
                  <a:pt x="102" y="40"/>
                  <a:pt x="100" y="38"/>
                </a:cubicBezTo>
                <a:cubicBezTo>
                  <a:pt x="99" y="37"/>
                  <a:pt x="97" y="35"/>
                  <a:pt x="97" y="32"/>
                </a:cubicBezTo>
                <a:cubicBezTo>
                  <a:pt x="97" y="29"/>
                  <a:pt x="99" y="27"/>
                  <a:pt x="100" y="26"/>
                </a:cubicBezTo>
                <a:cubicBezTo>
                  <a:pt x="101" y="25"/>
                  <a:pt x="106" y="20"/>
                  <a:pt x="106" y="13"/>
                </a:cubicBezTo>
                <a:cubicBezTo>
                  <a:pt x="106" y="6"/>
                  <a:pt x="101" y="1"/>
                  <a:pt x="100" y="0"/>
                </a:cubicBezTo>
                <a:cubicBezTo>
                  <a:pt x="97" y="4"/>
                  <a:pt x="97" y="4"/>
                  <a:pt x="97" y="4"/>
                </a:cubicBezTo>
                <a:cubicBezTo>
                  <a:pt x="93" y="7"/>
                  <a:pt x="93" y="7"/>
                  <a:pt x="93" y="7"/>
                </a:cubicBezTo>
                <a:cubicBezTo>
                  <a:pt x="94" y="8"/>
                  <a:pt x="97" y="11"/>
                  <a:pt x="97" y="13"/>
                </a:cubicBezTo>
                <a:cubicBezTo>
                  <a:pt x="97" y="16"/>
                  <a:pt x="94" y="18"/>
                  <a:pt x="93" y="19"/>
                </a:cubicBezTo>
                <a:cubicBezTo>
                  <a:pt x="93" y="20"/>
                  <a:pt x="87" y="25"/>
                  <a:pt x="87" y="32"/>
                </a:cubicBezTo>
                <a:cubicBezTo>
                  <a:pt x="87" y="39"/>
                  <a:pt x="93" y="44"/>
                  <a:pt x="93" y="45"/>
                </a:cubicBezTo>
                <a:close/>
                <a:moveTo>
                  <a:pt x="65" y="45"/>
                </a:moveTo>
                <a:cubicBezTo>
                  <a:pt x="66" y="46"/>
                  <a:pt x="67" y="46"/>
                  <a:pt x="69" y="46"/>
                </a:cubicBezTo>
                <a:cubicBezTo>
                  <a:pt x="70" y="46"/>
                  <a:pt x="71" y="46"/>
                  <a:pt x="72" y="45"/>
                </a:cubicBezTo>
                <a:cubicBezTo>
                  <a:pt x="74" y="43"/>
                  <a:pt x="74" y="40"/>
                  <a:pt x="72" y="38"/>
                </a:cubicBezTo>
                <a:cubicBezTo>
                  <a:pt x="71" y="37"/>
                  <a:pt x="68" y="35"/>
                  <a:pt x="68" y="32"/>
                </a:cubicBezTo>
                <a:cubicBezTo>
                  <a:pt x="68" y="29"/>
                  <a:pt x="71" y="27"/>
                  <a:pt x="72" y="26"/>
                </a:cubicBezTo>
                <a:cubicBezTo>
                  <a:pt x="72" y="25"/>
                  <a:pt x="78" y="20"/>
                  <a:pt x="78" y="13"/>
                </a:cubicBezTo>
                <a:cubicBezTo>
                  <a:pt x="78" y="6"/>
                  <a:pt x="72" y="1"/>
                  <a:pt x="72" y="0"/>
                </a:cubicBezTo>
                <a:cubicBezTo>
                  <a:pt x="68" y="4"/>
                  <a:pt x="68" y="4"/>
                  <a:pt x="68" y="4"/>
                </a:cubicBezTo>
                <a:cubicBezTo>
                  <a:pt x="65" y="7"/>
                  <a:pt x="65" y="7"/>
                  <a:pt x="65" y="7"/>
                </a:cubicBezTo>
                <a:cubicBezTo>
                  <a:pt x="66" y="8"/>
                  <a:pt x="68" y="11"/>
                  <a:pt x="68" y="13"/>
                </a:cubicBezTo>
                <a:cubicBezTo>
                  <a:pt x="68" y="16"/>
                  <a:pt x="66" y="18"/>
                  <a:pt x="65" y="19"/>
                </a:cubicBezTo>
                <a:cubicBezTo>
                  <a:pt x="65" y="20"/>
                  <a:pt x="59" y="25"/>
                  <a:pt x="59" y="32"/>
                </a:cubicBezTo>
                <a:cubicBezTo>
                  <a:pt x="59" y="39"/>
                  <a:pt x="65" y="44"/>
                  <a:pt x="65" y="45"/>
                </a:cubicBezTo>
                <a:close/>
                <a:moveTo>
                  <a:pt x="37" y="45"/>
                </a:moveTo>
                <a:cubicBezTo>
                  <a:pt x="38" y="46"/>
                  <a:pt x="39" y="46"/>
                  <a:pt x="40" y="46"/>
                </a:cubicBezTo>
                <a:cubicBezTo>
                  <a:pt x="41" y="46"/>
                  <a:pt x="43" y="46"/>
                  <a:pt x="44" y="45"/>
                </a:cubicBezTo>
                <a:cubicBezTo>
                  <a:pt x="45" y="43"/>
                  <a:pt x="45" y="40"/>
                  <a:pt x="43" y="38"/>
                </a:cubicBezTo>
                <a:cubicBezTo>
                  <a:pt x="42" y="37"/>
                  <a:pt x="40" y="35"/>
                  <a:pt x="40" y="32"/>
                </a:cubicBezTo>
                <a:cubicBezTo>
                  <a:pt x="40" y="29"/>
                  <a:pt x="42" y="27"/>
                  <a:pt x="43" y="26"/>
                </a:cubicBezTo>
                <a:cubicBezTo>
                  <a:pt x="44" y="25"/>
                  <a:pt x="49" y="20"/>
                  <a:pt x="49" y="13"/>
                </a:cubicBezTo>
                <a:cubicBezTo>
                  <a:pt x="49" y="6"/>
                  <a:pt x="44" y="1"/>
                  <a:pt x="43" y="0"/>
                </a:cubicBezTo>
                <a:cubicBezTo>
                  <a:pt x="40" y="4"/>
                  <a:pt x="40" y="4"/>
                  <a:pt x="40" y="4"/>
                </a:cubicBezTo>
                <a:cubicBezTo>
                  <a:pt x="37" y="7"/>
                  <a:pt x="37" y="7"/>
                  <a:pt x="37" y="7"/>
                </a:cubicBezTo>
                <a:cubicBezTo>
                  <a:pt x="38" y="8"/>
                  <a:pt x="40" y="11"/>
                  <a:pt x="40" y="13"/>
                </a:cubicBezTo>
                <a:cubicBezTo>
                  <a:pt x="40" y="16"/>
                  <a:pt x="38" y="18"/>
                  <a:pt x="37" y="19"/>
                </a:cubicBezTo>
                <a:cubicBezTo>
                  <a:pt x="36" y="20"/>
                  <a:pt x="31" y="25"/>
                  <a:pt x="31" y="32"/>
                </a:cubicBezTo>
                <a:cubicBezTo>
                  <a:pt x="31" y="39"/>
                  <a:pt x="36" y="44"/>
                  <a:pt x="37" y="45"/>
                </a:cubicBezTo>
                <a:close/>
                <a:moveTo>
                  <a:pt x="150" y="71"/>
                </a:moveTo>
                <a:cubicBezTo>
                  <a:pt x="146" y="67"/>
                  <a:pt x="142" y="65"/>
                  <a:pt x="136" y="65"/>
                </a:cubicBezTo>
                <a:cubicBezTo>
                  <a:pt x="135" y="65"/>
                  <a:pt x="133" y="65"/>
                  <a:pt x="132" y="66"/>
                </a:cubicBezTo>
                <a:cubicBezTo>
                  <a:pt x="132" y="64"/>
                  <a:pt x="132" y="62"/>
                  <a:pt x="132" y="61"/>
                </a:cubicBezTo>
                <a:cubicBezTo>
                  <a:pt x="132" y="58"/>
                  <a:pt x="130" y="56"/>
                  <a:pt x="127" y="56"/>
                </a:cubicBezTo>
                <a:cubicBezTo>
                  <a:pt x="5" y="56"/>
                  <a:pt x="5" y="56"/>
                  <a:pt x="5" y="56"/>
                </a:cubicBezTo>
                <a:cubicBezTo>
                  <a:pt x="2" y="56"/>
                  <a:pt x="0" y="58"/>
                  <a:pt x="0" y="61"/>
                </a:cubicBezTo>
                <a:cubicBezTo>
                  <a:pt x="0" y="89"/>
                  <a:pt x="9" y="115"/>
                  <a:pt x="25" y="132"/>
                </a:cubicBezTo>
                <a:cubicBezTo>
                  <a:pt x="5" y="132"/>
                  <a:pt x="5" y="132"/>
                  <a:pt x="5" y="132"/>
                </a:cubicBezTo>
                <a:cubicBezTo>
                  <a:pt x="2" y="132"/>
                  <a:pt x="0" y="134"/>
                  <a:pt x="0" y="136"/>
                </a:cubicBezTo>
                <a:cubicBezTo>
                  <a:pt x="0" y="139"/>
                  <a:pt x="2" y="141"/>
                  <a:pt x="5" y="141"/>
                </a:cubicBezTo>
                <a:cubicBezTo>
                  <a:pt x="11" y="141"/>
                  <a:pt x="11" y="141"/>
                  <a:pt x="11" y="141"/>
                </a:cubicBezTo>
                <a:cubicBezTo>
                  <a:pt x="17" y="152"/>
                  <a:pt x="17" y="152"/>
                  <a:pt x="17" y="152"/>
                </a:cubicBezTo>
                <a:cubicBezTo>
                  <a:pt x="17" y="152"/>
                  <a:pt x="17" y="152"/>
                  <a:pt x="17" y="152"/>
                </a:cubicBezTo>
                <a:cubicBezTo>
                  <a:pt x="19" y="157"/>
                  <a:pt x="24" y="160"/>
                  <a:pt x="29" y="160"/>
                </a:cubicBezTo>
                <a:cubicBezTo>
                  <a:pt x="29" y="160"/>
                  <a:pt x="29" y="160"/>
                  <a:pt x="29" y="160"/>
                </a:cubicBezTo>
                <a:cubicBezTo>
                  <a:pt x="103" y="160"/>
                  <a:pt x="103" y="160"/>
                  <a:pt x="103" y="160"/>
                </a:cubicBezTo>
                <a:cubicBezTo>
                  <a:pt x="103" y="160"/>
                  <a:pt x="103" y="160"/>
                  <a:pt x="103" y="160"/>
                </a:cubicBezTo>
                <a:cubicBezTo>
                  <a:pt x="108" y="160"/>
                  <a:pt x="113" y="157"/>
                  <a:pt x="115" y="152"/>
                </a:cubicBezTo>
                <a:cubicBezTo>
                  <a:pt x="115" y="152"/>
                  <a:pt x="115" y="152"/>
                  <a:pt x="115" y="152"/>
                </a:cubicBezTo>
                <a:cubicBezTo>
                  <a:pt x="121" y="141"/>
                  <a:pt x="121" y="141"/>
                  <a:pt x="121" y="141"/>
                </a:cubicBezTo>
                <a:cubicBezTo>
                  <a:pt x="127" y="141"/>
                  <a:pt x="127" y="141"/>
                  <a:pt x="127" y="141"/>
                </a:cubicBezTo>
                <a:cubicBezTo>
                  <a:pt x="130" y="141"/>
                  <a:pt x="132" y="139"/>
                  <a:pt x="132" y="136"/>
                </a:cubicBezTo>
                <a:cubicBezTo>
                  <a:pt x="132" y="134"/>
                  <a:pt x="130" y="132"/>
                  <a:pt x="127" y="132"/>
                </a:cubicBezTo>
                <a:cubicBezTo>
                  <a:pt x="106" y="132"/>
                  <a:pt x="106" y="132"/>
                  <a:pt x="106" y="132"/>
                </a:cubicBezTo>
                <a:cubicBezTo>
                  <a:pt x="109" y="129"/>
                  <a:pt x="111" y="126"/>
                  <a:pt x="114" y="123"/>
                </a:cubicBezTo>
                <a:cubicBezTo>
                  <a:pt x="115" y="123"/>
                  <a:pt x="116" y="123"/>
                  <a:pt x="117" y="123"/>
                </a:cubicBezTo>
                <a:cubicBezTo>
                  <a:pt x="126" y="123"/>
                  <a:pt x="136" y="119"/>
                  <a:pt x="143" y="111"/>
                </a:cubicBezTo>
                <a:cubicBezTo>
                  <a:pt x="149" y="105"/>
                  <a:pt x="153" y="98"/>
                  <a:pt x="155" y="90"/>
                </a:cubicBezTo>
                <a:cubicBezTo>
                  <a:pt x="156" y="82"/>
                  <a:pt x="155" y="76"/>
                  <a:pt x="150" y="71"/>
                </a:cubicBezTo>
                <a:close/>
                <a:moveTo>
                  <a:pt x="110" y="141"/>
                </a:moveTo>
                <a:cubicBezTo>
                  <a:pt x="107" y="148"/>
                  <a:pt x="107" y="148"/>
                  <a:pt x="107" y="148"/>
                </a:cubicBezTo>
                <a:cubicBezTo>
                  <a:pt x="106" y="150"/>
                  <a:pt x="104" y="151"/>
                  <a:pt x="103" y="151"/>
                </a:cubicBezTo>
                <a:cubicBezTo>
                  <a:pt x="29" y="151"/>
                  <a:pt x="29" y="151"/>
                  <a:pt x="29" y="151"/>
                </a:cubicBezTo>
                <a:cubicBezTo>
                  <a:pt x="28" y="151"/>
                  <a:pt x="26" y="150"/>
                  <a:pt x="25" y="148"/>
                </a:cubicBezTo>
                <a:cubicBezTo>
                  <a:pt x="22" y="141"/>
                  <a:pt x="22" y="141"/>
                  <a:pt x="22" y="141"/>
                </a:cubicBezTo>
                <a:lnTo>
                  <a:pt x="110" y="141"/>
                </a:lnTo>
                <a:close/>
                <a:moveTo>
                  <a:pt x="108" y="114"/>
                </a:moveTo>
                <a:cubicBezTo>
                  <a:pt x="108" y="115"/>
                  <a:pt x="107" y="115"/>
                  <a:pt x="107" y="115"/>
                </a:cubicBezTo>
                <a:cubicBezTo>
                  <a:pt x="103" y="122"/>
                  <a:pt x="98" y="127"/>
                  <a:pt x="92" y="132"/>
                </a:cubicBezTo>
                <a:cubicBezTo>
                  <a:pt x="39" y="132"/>
                  <a:pt x="39" y="132"/>
                  <a:pt x="39" y="132"/>
                </a:cubicBezTo>
                <a:cubicBezTo>
                  <a:pt x="22" y="118"/>
                  <a:pt x="11" y="93"/>
                  <a:pt x="9" y="65"/>
                </a:cubicBezTo>
                <a:cubicBezTo>
                  <a:pt x="122" y="65"/>
                  <a:pt x="122" y="65"/>
                  <a:pt x="122" y="65"/>
                </a:cubicBezTo>
                <a:cubicBezTo>
                  <a:pt x="122" y="84"/>
                  <a:pt x="116" y="101"/>
                  <a:pt x="108" y="114"/>
                </a:cubicBezTo>
                <a:close/>
                <a:moveTo>
                  <a:pt x="146" y="89"/>
                </a:moveTo>
                <a:cubicBezTo>
                  <a:pt x="145" y="94"/>
                  <a:pt x="141" y="99"/>
                  <a:pt x="137" y="104"/>
                </a:cubicBezTo>
                <a:cubicBezTo>
                  <a:pt x="131" y="110"/>
                  <a:pt x="125" y="113"/>
                  <a:pt x="119" y="113"/>
                </a:cubicBezTo>
                <a:cubicBezTo>
                  <a:pt x="125" y="102"/>
                  <a:pt x="129" y="89"/>
                  <a:pt x="131" y="75"/>
                </a:cubicBezTo>
                <a:cubicBezTo>
                  <a:pt x="133" y="75"/>
                  <a:pt x="134" y="75"/>
                  <a:pt x="136" y="75"/>
                </a:cubicBezTo>
                <a:cubicBezTo>
                  <a:pt x="139" y="75"/>
                  <a:pt x="142" y="76"/>
                  <a:pt x="143" y="77"/>
                </a:cubicBezTo>
                <a:cubicBezTo>
                  <a:pt x="147" y="81"/>
                  <a:pt x="146" y="86"/>
                  <a:pt x="146" y="8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60" name="Google Shape;5860;p69"/>
          <p:cNvSpPr/>
          <p:nvPr/>
        </p:nvSpPr>
        <p:spPr>
          <a:xfrm>
            <a:off x="9375853" y="5547642"/>
            <a:ext cx="443116" cy="44311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61" name="Google Shape;5861;p69"/>
          <p:cNvSpPr/>
          <p:nvPr/>
        </p:nvSpPr>
        <p:spPr>
          <a:xfrm>
            <a:off x="9510421" y="5686559"/>
            <a:ext cx="173981" cy="165281"/>
          </a:xfrm>
          <a:custGeom>
            <a:rect b="b" l="l" r="r" t="t"/>
            <a:pathLst>
              <a:path extrusionOk="0" h="152" w="160">
                <a:moveTo>
                  <a:pt x="160" y="7"/>
                </a:moveTo>
                <a:cubicBezTo>
                  <a:pt x="160" y="11"/>
                  <a:pt x="158" y="15"/>
                  <a:pt x="153" y="15"/>
                </a:cubicBezTo>
                <a:cubicBezTo>
                  <a:pt x="141" y="15"/>
                  <a:pt x="141" y="15"/>
                  <a:pt x="141" y="15"/>
                </a:cubicBezTo>
                <a:cubicBezTo>
                  <a:pt x="100" y="114"/>
                  <a:pt x="100" y="114"/>
                  <a:pt x="100" y="114"/>
                </a:cubicBezTo>
                <a:cubicBezTo>
                  <a:pt x="17" y="114"/>
                  <a:pt x="17" y="114"/>
                  <a:pt x="17" y="114"/>
                </a:cubicBezTo>
                <a:cubicBezTo>
                  <a:pt x="0" y="44"/>
                  <a:pt x="0" y="44"/>
                  <a:pt x="0" y="44"/>
                </a:cubicBezTo>
                <a:cubicBezTo>
                  <a:pt x="80" y="44"/>
                  <a:pt x="80" y="44"/>
                  <a:pt x="80" y="44"/>
                </a:cubicBezTo>
                <a:cubicBezTo>
                  <a:pt x="83" y="44"/>
                  <a:pt x="86" y="47"/>
                  <a:pt x="86" y="51"/>
                </a:cubicBezTo>
                <a:cubicBezTo>
                  <a:pt x="86" y="54"/>
                  <a:pt x="83" y="57"/>
                  <a:pt x="80" y="57"/>
                </a:cubicBezTo>
                <a:cubicBezTo>
                  <a:pt x="17" y="57"/>
                  <a:pt x="17" y="57"/>
                  <a:pt x="17" y="57"/>
                </a:cubicBezTo>
                <a:cubicBezTo>
                  <a:pt x="27" y="100"/>
                  <a:pt x="27" y="100"/>
                  <a:pt x="27" y="100"/>
                </a:cubicBezTo>
                <a:cubicBezTo>
                  <a:pt x="93" y="100"/>
                  <a:pt x="93" y="100"/>
                  <a:pt x="93" y="100"/>
                </a:cubicBezTo>
                <a:cubicBezTo>
                  <a:pt x="134" y="0"/>
                  <a:pt x="134" y="0"/>
                  <a:pt x="134" y="0"/>
                </a:cubicBezTo>
                <a:cubicBezTo>
                  <a:pt x="153" y="0"/>
                  <a:pt x="153" y="0"/>
                  <a:pt x="153" y="0"/>
                </a:cubicBezTo>
                <a:cubicBezTo>
                  <a:pt x="158" y="0"/>
                  <a:pt x="160" y="4"/>
                  <a:pt x="160" y="7"/>
                </a:cubicBezTo>
                <a:close/>
                <a:moveTo>
                  <a:pt x="55" y="134"/>
                </a:moveTo>
                <a:cubicBezTo>
                  <a:pt x="55" y="145"/>
                  <a:pt x="48" y="152"/>
                  <a:pt x="38" y="152"/>
                </a:cubicBezTo>
                <a:cubicBezTo>
                  <a:pt x="29" y="152"/>
                  <a:pt x="21" y="145"/>
                  <a:pt x="21" y="134"/>
                </a:cubicBezTo>
                <a:cubicBezTo>
                  <a:pt x="21" y="125"/>
                  <a:pt x="29" y="117"/>
                  <a:pt x="38" y="117"/>
                </a:cubicBezTo>
                <a:cubicBezTo>
                  <a:pt x="48" y="117"/>
                  <a:pt x="55" y="125"/>
                  <a:pt x="55" y="134"/>
                </a:cubicBezTo>
                <a:close/>
                <a:moveTo>
                  <a:pt x="46" y="134"/>
                </a:moveTo>
                <a:cubicBezTo>
                  <a:pt x="46" y="130"/>
                  <a:pt x="43" y="125"/>
                  <a:pt x="38" y="125"/>
                </a:cubicBezTo>
                <a:cubicBezTo>
                  <a:pt x="33" y="125"/>
                  <a:pt x="29" y="130"/>
                  <a:pt x="29" y="134"/>
                </a:cubicBezTo>
                <a:cubicBezTo>
                  <a:pt x="29" y="139"/>
                  <a:pt x="33" y="144"/>
                  <a:pt x="38" y="144"/>
                </a:cubicBezTo>
                <a:cubicBezTo>
                  <a:pt x="43" y="144"/>
                  <a:pt x="46" y="139"/>
                  <a:pt x="46" y="134"/>
                </a:cubicBezTo>
                <a:close/>
                <a:moveTo>
                  <a:pt x="99" y="134"/>
                </a:moveTo>
                <a:cubicBezTo>
                  <a:pt x="99" y="145"/>
                  <a:pt x="93" y="152"/>
                  <a:pt x="83" y="152"/>
                </a:cubicBezTo>
                <a:cubicBezTo>
                  <a:pt x="74" y="152"/>
                  <a:pt x="66" y="145"/>
                  <a:pt x="66" y="134"/>
                </a:cubicBezTo>
                <a:cubicBezTo>
                  <a:pt x="66" y="125"/>
                  <a:pt x="74" y="117"/>
                  <a:pt x="83" y="117"/>
                </a:cubicBezTo>
                <a:cubicBezTo>
                  <a:pt x="93" y="117"/>
                  <a:pt x="99" y="125"/>
                  <a:pt x="99" y="134"/>
                </a:cubicBezTo>
                <a:close/>
                <a:moveTo>
                  <a:pt x="92" y="134"/>
                </a:moveTo>
                <a:cubicBezTo>
                  <a:pt x="92" y="130"/>
                  <a:pt x="87" y="125"/>
                  <a:pt x="83" y="125"/>
                </a:cubicBezTo>
                <a:cubicBezTo>
                  <a:pt x="78" y="125"/>
                  <a:pt x="74" y="130"/>
                  <a:pt x="74" y="134"/>
                </a:cubicBezTo>
                <a:cubicBezTo>
                  <a:pt x="74" y="139"/>
                  <a:pt x="78" y="144"/>
                  <a:pt x="83" y="144"/>
                </a:cubicBezTo>
                <a:cubicBezTo>
                  <a:pt x="87" y="144"/>
                  <a:pt x="92" y="139"/>
                  <a:pt x="92" y="134"/>
                </a:cubicBezTo>
                <a:close/>
                <a:moveTo>
                  <a:pt x="92" y="134"/>
                </a:moveTo>
                <a:cubicBezTo>
                  <a:pt x="92" y="134"/>
                  <a:pt x="92" y="134"/>
                  <a:pt x="92" y="134"/>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62" name="Google Shape;5862;p69"/>
          <p:cNvSpPr txBox="1"/>
          <p:nvPr/>
        </p:nvSpPr>
        <p:spPr>
          <a:xfrm>
            <a:off x="10146447" y="5466645"/>
            <a:ext cx="1948997"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3.5M</a:t>
            </a:r>
            <a:endParaRPr sz="2000">
              <a:solidFill>
                <a:schemeClr val="dk1"/>
              </a:solidFill>
              <a:latin typeface="Inter"/>
              <a:ea typeface="Inter"/>
              <a:cs typeface="Inter"/>
              <a:sym typeface="Inter"/>
            </a:endParaRPr>
          </a:p>
        </p:txBody>
      </p:sp>
      <p:sp>
        <p:nvSpPr>
          <p:cNvPr id="5863" name="Google Shape;5863;p69"/>
          <p:cNvSpPr txBox="1"/>
          <p:nvPr/>
        </p:nvSpPr>
        <p:spPr>
          <a:xfrm>
            <a:off x="10150619" y="5792886"/>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5864" name="Google Shape;5864;p69"/>
          <p:cNvSpPr txBox="1"/>
          <p:nvPr/>
        </p:nvSpPr>
        <p:spPr>
          <a:xfrm>
            <a:off x="474332" y="1603376"/>
            <a:ext cx="4262289" cy="579646"/>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lang="en-US" sz="1600">
                <a:solidFill>
                  <a:schemeClr val="dk1"/>
                </a:solidFill>
                <a:latin typeface="Inter"/>
                <a:ea typeface="Inter"/>
                <a:cs typeface="Inter"/>
                <a:sym typeface="Inter"/>
              </a:rPr>
              <a:t>Creative Idea Marketing is Better for Other Marketing</a:t>
            </a:r>
            <a:endParaRPr sz="2400">
              <a:solidFill>
                <a:schemeClr val="dk1"/>
              </a:solidFill>
              <a:latin typeface="Inter"/>
              <a:ea typeface="Inter"/>
              <a:cs typeface="Inter"/>
              <a:sym typeface="Inter"/>
            </a:endParaRPr>
          </a:p>
        </p:txBody>
      </p:sp>
      <p:sp>
        <p:nvSpPr>
          <p:cNvPr id="5865" name="Google Shape;5865;p69"/>
          <p:cNvSpPr txBox="1"/>
          <p:nvPr/>
        </p:nvSpPr>
        <p:spPr>
          <a:xfrm>
            <a:off x="5993863" y="4394885"/>
            <a:ext cx="1026591" cy="451406"/>
          </a:xfrm>
          <a:prstGeom prst="rect">
            <a:avLst/>
          </a:prstGeom>
          <a:noFill/>
          <a:ln>
            <a:noFill/>
          </a:ln>
        </p:spPr>
        <p:txBody>
          <a:bodyPr anchorCtr="0" anchor="t" bIns="45700" lIns="91425" spcFirstLastPara="1" rIns="91425" wrap="square" tIns="45700">
            <a:spAutoFit/>
          </a:bodyPr>
          <a:lstStyle/>
          <a:p>
            <a:pPr indent="0" lvl="0" marL="0" marR="0" rtl="0" algn="ctr">
              <a:lnSpc>
                <a:spcPct val="116666"/>
              </a:lnSpc>
              <a:spcBef>
                <a:spcPts val="0"/>
              </a:spcBef>
              <a:spcAft>
                <a:spcPts val="0"/>
              </a:spcAft>
              <a:buNone/>
            </a:pPr>
            <a:r>
              <a:rPr lang="en-US" sz="1200">
                <a:solidFill>
                  <a:schemeClr val="dk1"/>
                </a:solidFill>
                <a:latin typeface="Inter"/>
                <a:ea typeface="Inter"/>
                <a:cs typeface="Inter"/>
                <a:sym typeface="Inter"/>
              </a:rPr>
              <a:t>Marketing Strategies</a:t>
            </a:r>
            <a:endParaRPr sz="1800">
              <a:solidFill>
                <a:schemeClr val="dk1"/>
              </a:solidFill>
              <a:latin typeface="Inter"/>
              <a:ea typeface="Inter"/>
              <a:cs typeface="Inter"/>
              <a:sym typeface="Inter"/>
            </a:endParaRPr>
          </a:p>
        </p:txBody>
      </p:sp>
      <p:sp>
        <p:nvSpPr>
          <p:cNvPr id="5866" name="Google Shape;5866;p69"/>
          <p:cNvSpPr txBox="1"/>
          <p:nvPr/>
        </p:nvSpPr>
        <p:spPr>
          <a:xfrm>
            <a:off x="5505528" y="3106102"/>
            <a:ext cx="674291"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15%</a:t>
            </a:r>
            <a:endParaRPr/>
          </a:p>
        </p:txBody>
      </p:sp>
      <p:sp>
        <p:nvSpPr>
          <p:cNvPr id="5867" name="Google Shape;5867;p69"/>
          <p:cNvSpPr txBox="1"/>
          <p:nvPr/>
        </p:nvSpPr>
        <p:spPr>
          <a:xfrm>
            <a:off x="7767180" y="3765786"/>
            <a:ext cx="695554"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45%</a:t>
            </a:r>
            <a:endParaRPr/>
          </a:p>
        </p:txBody>
      </p:sp>
      <p:sp>
        <p:nvSpPr>
          <p:cNvPr id="5868" name="Google Shape;5868;p69"/>
          <p:cNvSpPr txBox="1"/>
          <p:nvPr/>
        </p:nvSpPr>
        <p:spPr>
          <a:xfrm>
            <a:off x="5380358" y="6057177"/>
            <a:ext cx="593472"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35%</a:t>
            </a:r>
            <a:endParaRPr/>
          </a:p>
        </p:txBody>
      </p:sp>
      <p:sp>
        <p:nvSpPr>
          <p:cNvPr id="5869" name="Google Shape;5869;p69"/>
          <p:cNvSpPr txBox="1"/>
          <p:nvPr/>
        </p:nvSpPr>
        <p:spPr>
          <a:xfrm>
            <a:off x="4651977" y="4312188"/>
            <a:ext cx="627515"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SemiBold"/>
                <a:ea typeface="Inter SemiBold"/>
                <a:cs typeface="Inter SemiBold"/>
                <a:sym typeface="Inter SemiBold"/>
              </a:rPr>
              <a:t>25%</a:t>
            </a:r>
            <a:endParaRPr/>
          </a:p>
        </p:txBody>
      </p:sp>
      <p:sp>
        <p:nvSpPr>
          <p:cNvPr id="5870" name="Google Shape;5870;p69"/>
          <p:cNvSpPr/>
          <p:nvPr>
            <p:ph idx="2" type="pic"/>
          </p:nvPr>
        </p:nvSpPr>
        <p:spPr>
          <a:xfrm>
            <a:off x="0" y="2863690"/>
            <a:ext cx="3601653" cy="3994309"/>
          </a:xfrm>
          <a:prstGeom prst="rect">
            <a:avLst/>
          </a:prstGeom>
          <a:noFill/>
          <a:ln>
            <a:noFill/>
          </a:ln>
        </p:spPr>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75" name="Shape 5875"/>
        <p:cNvGrpSpPr/>
        <p:nvPr/>
      </p:nvGrpSpPr>
      <p:grpSpPr>
        <a:xfrm>
          <a:off x="0" y="0"/>
          <a:ext cx="0" cy="0"/>
          <a:chOff x="0" y="0"/>
          <a:chExt cx="0" cy="0"/>
        </a:xfrm>
      </p:grpSpPr>
      <p:sp>
        <p:nvSpPr>
          <p:cNvPr id="5876" name="Google Shape;5876;p70"/>
          <p:cNvSpPr/>
          <p:nvPr/>
        </p:nvSpPr>
        <p:spPr>
          <a:xfrm>
            <a:off x="4353674" y="2695575"/>
            <a:ext cx="3484653" cy="3867150"/>
          </a:xfrm>
          <a:prstGeom prst="rect">
            <a:avLst/>
          </a:prstGeom>
          <a:solidFill>
            <a:srgbClr val="F2F2F2">
              <a:alpha val="34901"/>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77" name="Google Shape;5877;p70"/>
          <p:cNvSpPr/>
          <p:nvPr/>
        </p:nvSpPr>
        <p:spPr>
          <a:xfrm>
            <a:off x="8106561" y="2695575"/>
            <a:ext cx="3484653" cy="3867150"/>
          </a:xfrm>
          <a:prstGeom prst="rect">
            <a:avLst/>
          </a:prstGeom>
          <a:solidFill>
            <a:srgbClr val="F2F2F2">
              <a:alpha val="34901"/>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5878" name="Google Shape;5878;p70"/>
          <p:cNvCxnSpPr/>
          <p:nvPr/>
        </p:nvCxnSpPr>
        <p:spPr>
          <a:xfrm flipH="1">
            <a:off x="9272277" y="5508579"/>
            <a:ext cx="158626" cy="269742"/>
          </a:xfrm>
          <a:prstGeom prst="straightConnector1">
            <a:avLst/>
          </a:prstGeom>
          <a:noFill/>
          <a:ln cap="flat" cmpd="sng" w="9525">
            <a:solidFill>
              <a:schemeClr val="dk1"/>
            </a:solidFill>
            <a:prstDash val="solid"/>
            <a:miter lim="800000"/>
            <a:headEnd len="sm" w="sm" type="none"/>
            <a:tailEnd len="sm" w="sm" type="none"/>
          </a:ln>
        </p:spPr>
      </p:cxnSp>
      <p:cxnSp>
        <p:nvCxnSpPr>
          <p:cNvPr id="5879" name="Google Shape;5879;p70"/>
          <p:cNvCxnSpPr/>
          <p:nvPr/>
        </p:nvCxnSpPr>
        <p:spPr>
          <a:xfrm>
            <a:off x="9430903" y="3479979"/>
            <a:ext cx="155338" cy="377612"/>
          </a:xfrm>
          <a:prstGeom prst="straightConnector1">
            <a:avLst/>
          </a:prstGeom>
          <a:noFill/>
          <a:ln cap="flat" cmpd="sng" w="9525">
            <a:solidFill>
              <a:schemeClr val="dk1"/>
            </a:solidFill>
            <a:prstDash val="solid"/>
            <a:miter lim="800000"/>
            <a:headEnd len="sm" w="sm" type="none"/>
            <a:tailEnd len="sm" w="sm" type="none"/>
          </a:ln>
        </p:spPr>
      </p:cxnSp>
      <p:cxnSp>
        <p:nvCxnSpPr>
          <p:cNvPr id="5880" name="Google Shape;5880;p70"/>
          <p:cNvCxnSpPr/>
          <p:nvPr/>
        </p:nvCxnSpPr>
        <p:spPr>
          <a:xfrm flipH="1">
            <a:off x="10782886" y="4149899"/>
            <a:ext cx="336683" cy="459143"/>
          </a:xfrm>
          <a:prstGeom prst="straightConnector1">
            <a:avLst/>
          </a:prstGeom>
          <a:noFill/>
          <a:ln cap="flat" cmpd="sng" w="9525">
            <a:solidFill>
              <a:schemeClr val="dk1"/>
            </a:solidFill>
            <a:prstDash val="solid"/>
            <a:miter lim="800000"/>
            <a:headEnd len="sm" w="sm" type="none"/>
            <a:tailEnd len="sm" w="sm" type="none"/>
          </a:ln>
        </p:spPr>
      </p:cxnSp>
      <p:cxnSp>
        <p:nvCxnSpPr>
          <p:cNvPr id="5881" name="Google Shape;5881;p70"/>
          <p:cNvCxnSpPr/>
          <p:nvPr/>
        </p:nvCxnSpPr>
        <p:spPr>
          <a:xfrm>
            <a:off x="8675569" y="4453798"/>
            <a:ext cx="419087" cy="0"/>
          </a:xfrm>
          <a:prstGeom prst="straightConnector1">
            <a:avLst/>
          </a:prstGeom>
          <a:noFill/>
          <a:ln cap="flat" cmpd="sng" w="9525">
            <a:solidFill>
              <a:schemeClr val="dk1"/>
            </a:solidFill>
            <a:prstDash val="solid"/>
            <a:miter lim="800000"/>
            <a:headEnd len="sm" w="sm" type="none"/>
            <a:tailEnd len="sm" w="sm" type="none"/>
          </a:ln>
        </p:spPr>
      </p:cxnSp>
      <p:sp>
        <p:nvSpPr>
          <p:cNvPr id="5882" name="Google Shape;5882;p70"/>
          <p:cNvSpPr txBox="1"/>
          <p:nvPr/>
        </p:nvSpPr>
        <p:spPr>
          <a:xfrm>
            <a:off x="8192212" y="4379471"/>
            <a:ext cx="464089" cy="1692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600">
                <a:solidFill>
                  <a:schemeClr val="dk1"/>
                </a:solidFill>
                <a:latin typeface="Inter SemiBold"/>
                <a:ea typeface="Inter SemiBold"/>
                <a:cs typeface="Inter SemiBold"/>
                <a:sym typeface="Inter SemiBold"/>
              </a:rPr>
              <a:t>25%</a:t>
            </a:r>
            <a:endParaRPr/>
          </a:p>
        </p:txBody>
      </p:sp>
      <p:sp>
        <p:nvSpPr>
          <p:cNvPr id="5883" name="Google Shape;5883;p70"/>
          <p:cNvSpPr txBox="1"/>
          <p:nvPr/>
        </p:nvSpPr>
        <p:spPr>
          <a:xfrm>
            <a:off x="9096431" y="3380031"/>
            <a:ext cx="489810" cy="1692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600">
                <a:solidFill>
                  <a:schemeClr val="dk1"/>
                </a:solidFill>
                <a:latin typeface="Inter SemiBold"/>
                <a:ea typeface="Inter SemiBold"/>
                <a:cs typeface="Inter SemiBold"/>
                <a:sym typeface="Inter SemiBold"/>
              </a:rPr>
              <a:t>15%</a:t>
            </a:r>
            <a:endParaRPr/>
          </a:p>
        </p:txBody>
      </p:sp>
      <p:sp>
        <p:nvSpPr>
          <p:cNvPr id="5884" name="Google Shape;5884;p70"/>
          <p:cNvSpPr txBox="1"/>
          <p:nvPr/>
        </p:nvSpPr>
        <p:spPr>
          <a:xfrm>
            <a:off x="9063624" y="5906495"/>
            <a:ext cx="588376" cy="1692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600">
                <a:solidFill>
                  <a:schemeClr val="dk1"/>
                </a:solidFill>
                <a:latin typeface="Inter SemiBold"/>
                <a:ea typeface="Inter SemiBold"/>
                <a:cs typeface="Inter SemiBold"/>
                <a:sym typeface="Inter SemiBold"/>
              </a:rPr>
              <a:t>35%</a:t>
            </a:r>
            <a:endParaRPr/>
          </a:p>
        </p:txBody>
      </p:sp>
      <p:sp>
        <p:nvSpPr>
          <p:cNvPr id="5885" name="Google Shape;5885;p70"/>
          <p:cNvSpPr txBox="1"/>
          <p:nvPr/>
        </p:nvSpPr>
        <p:spPr>
          <a:xfrm>
            <a:off x="10828415" y="3958196"/>
            <a:ext cx="468849" cy="1692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600">
                <a:solidFill>
                  <a:schemeClr val="dk1"/>
                </a:solidFill>
                <a:latin typeface="Inter SemiBold"/>
                <a:ea typeface="Inter SemiBold"/>
                <a:cs typeface="Inter SemiBold"/>
                <a:sym typeface="Inter SemiBold"/>
              </a:rPr>
              <a:t>45%</a:t>
            </a:r>
            <a:endParaRPr/>
          </a:p>
        </p:txBody>
      </p:sp>
      <p:sp>
        <p:nvSpPr>
          <p:cNvPr id="5886" name="Google Shape;5886;p70"/>
          <p:cNvSpPr txBox="1"/>
          <p:nvPr/>
        </p:nvSpPr>
        <p:spPr>
          <a:xfrm>
            <a:off x="9351960" y="4470141"/>
            <a:ext cx="993855" cy="462755"/>
          </a:xfrm>
          <a:prstGeom prst="rect">
            <a:avLst/>
          </a:prstGeom>
          <a:noFill/>
          <a:ln>
            <a:noFill/>
          </a:ln>
        </p:spPr>
        <p:txBody>
          <a:bodyPr anchorCtr="0" anchor="t" bIns="45700" lIns="91425" spcFirstLastPara="1" rIns="91425" wrap="square" tIns="45700">
            <a:spAutoFit/>
          </a:bodyPr>
          <a:lstStyle/>
          <a:p>
            <a:pPr indent="0" lvl="0" marL="0" marR="0" rtl="0" algn="ctr">
              <a:lnSpc>
                <a:spcPct val="136363"/>
              </a:lnSpc>
              <a:spcBef>
                <a:spcPts val="0"/>
              </a:spcBef>
              <a:spcAft>
                <a:spcPts val="0"/>
              </a:spcAft>
              <a:buNone/>
            </a:pPr>
            <a:r>
              <a:rPr lang="en-US" sz="1100">
                <a:solidFill>
                  <a:schemeClr val="dk1"/>
                </a:solidFill>
                <a:latin typeface="Inter"/>
                <a:ea typeface="Inter"/>
                <a:cs typeface="Inter"/>
                <a:sym typeface="Inter"/>
              </a:rPr>
              <a:t>Marketing KPIS</a:t>
            </a:r>
            <a:endParaRPr sz="1600">
              <a:solidFill>
                <a:schemeClr val="dk1"/>
              </a:solidFill>
              <a:latin typeface="Inter"/>
              <a:ea typeface="Inter"/>
              <a:cs typeface="Inter"/>
              <a:sym typeface="Inter"/>
            </a:endParaRPr>
          </a:p>
        </p:txBody>
      </p:sp>
      <p:sp>
        <p:nvSpPr>
          <p:cNvPr id="5887" name="Google Shape;5887;p70"/>
          <p:cNvSpPr txBox="1"/>
          <p:nvPr/>
        </p:nvSpPr>
        <p:spPr>
          <a:xfrm>
            <a:off x="462013" y="625558"/>
            <a:ext cx="5430787"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Marketing </a:t>
            </a:r>
            <a:r>
              <a:rPr lang="en-US" sz="4000">
                <a:solidFill>
                  <a:schemeClr val="dk1"/>
                </a:solidFill>
                <a:latin typeface="DM Sans"/>
                <a:ea typeface="DM Sans"/>
                <a:cs typeface="DM Sans"/>
                <a:sym typeface="DM Sans"/>
              </a:rPr>
              <a:t>KPIS</a:t>
            </a:r>
            <a:endParaRPr/>
          </a:p>
        </p:txBody>
      </p:sp>
      <p:cxnSp>
        <p:nvCxnSpPr>
          <p:cNvPr id="5888" name="Google Shape;5888;p70"/>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5889" name="Google Shape;5889;p70"/>
          <p:cNvSpPr/>
          <p:nvPr/>
        </p:nvSpPr>
        <p:spPr>
          <a:xfrm>
            <a:off x="600786" y="2695575"/>
            <a:ext cx="3484653" cy="3867150"/>
          </a:xfrm>
          <a:prstGeom prst="rect">
            <a:avLst/>
          </a:prstGeom>
          <a:solidFill>
            <a:srgbClr val="F2F2F2">
              <a:alpha val="34901"/>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5890" name="Google Shape;5890;p70"/>
          <p:cNvCxnSpPr/>
          <p:nvPr/>
        </p:nvCxnSpPr>
        <p:spPr>
          <a:xfrm flipH="1">
            <a:off x="1766502" y="5508579"/>
            <a:ext cx="158626" cy="269742"/>
          </a:xfrm>
          <a:prstGeom prst="straightConnector1">
            <a:avLst/>
          </a:prstGeom>
          <a:noFill/>
          <a:ln cap="flat" cmpd="sng" w="9525">
            <a:solidFill>
              <a:schemeClr val="dk1"/>
            </a:solidFill>
            <a:prstDash val="solid"/>
            <a:miter lim="800000"/>
            <a:headEnd len="sm" w="sm" type="none"/>
            <a:tailEnd len="sm" w="sm" type="none"/>
          </a:ln>
        </p:spPr>
      </p:cxnSp>
      <p:cxnSp>
        <p:nvCxnSpPr>
          <p:cNvPr id="5891" name="Google Shape;5891;p70"/>
          <p:cNvCxnSpPr/>
          <p:nvPr/>
        </p:nvCxnSpPr>
        <p:spPr>
          <a:xfrm>
            <a:off x="1925128" y="3479979"/>
            <a:ext cx="155338" cy="377612"/>
          </a:xfrm>
          <a:prstGeom prst="straightConnector1">
            <a:avLst/>
          </a:prstGeom>
          <a:noFill/>
          <a:ln cap="flat" cmpd="sng" w="9525">
            <a:solidFill>
              <a:schemeClr val="dk1"/>
            </a:solidFill>
            <a:prstDash val="solid"/>
            <a:miter lim="800000"/>
            <a:headEnd len="sm" w="sm" type="none"/>
            <a:tailEnd len="sm" w="sm" type="none"/>
          </a:ln>
        </p:spPr>
      </p:cxnSp>
      <p:cxnSp>
        <p:nvCxnSpPr>
          <p:cNvPr id="5892" name="Google Shape;5892;p70"/>
          <p:cNvCxnSpPr/>
          <p:nvPr/>
        </p:nvCxnSpPr>
        <p:spPr>
          <a:xfrm flipH="1">
            <a:off x="3277111" y="4149899"/>
            <a:ext cx="336683" cy="459143"/>
          </a:xfrm>
          <a:prstGeom prst="straightConnector1">
            <a:avLst/>
          </a:prstGeom>
          <a:noFill/>
          <a:ln cap="flat" cmpd="sng" w="9525">
            <a:solidFill>
              <a:schemeClr val="dk1"/>
            </a:solidFill>
            <a:prstDash val="solid"/>
            <a:miter lim="800000"/>
            <a:headEnd len="sm" w="sm" type="none"/>
            <a:tailEnd len="sm" w="sm" type="none"/>
          </a:ln>
        </p:spPr>
      </p:cxnSp>
      <p:cxnSp>
        <p:nvCxnSpPr>
          <p:cNvPr id="5893" name="Google Shape;5893;p70"/>
          <p:cNvCxnSpPr/>
          <p:nvPr/>
        </p:nvCxnSpPr>
        <p:spPr>
          <a:xfrm>
            <a:off x="1169794" y="4453798"/>
            <a:ext cx="419087" cy="0"/>
          </a:xfrm>
          <a:prstGeom prst="straightConnector1">
            <a:avLst/>
          </a:prstGeom>
          <a:noFill/>
          <a:ln cap="flat" cmpd="sng" w="9525">
            <a:solidFill>
              <a:schemeClr val="dk1"/>
            </a:solidFill>
            <a:prstDash val="solid"/>
            <a:miter lim="800000"/>
            <a:headEnd len="sm" w="sm" type="none"/>
            <a:tailEnd len="sm" w="sm" type="none"/>
          </a:ln>
        </p:spPr>
      </p:cxnSp>
      <p:sp>
        <p:nvSpPr>
          <p:cNvPr id="5894" name="Google Shape;5894;p70"/>
          <p:cNvSpPr txBox="1"/>
          <p:nvPr/>
        </p:nvSpPr>
        <p:spPr>
          <a:xfrm>
            <a:off x="686437" y="4379471"/>
            <a:ext cx="464089" cy="1692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600">
                <a:solidFill>
                  <a:schemeClr val="dk1"/>
                </a:solidFill>
                <a:latin typeface="Inter SemiBold"/>
                <a:ea typeface="Inter SemiBold"/>
                <a:cs typeface="Inter SemiBold"/>
                <a:sym typeface="Inter SemiBold"/>
              </a:rPr>
              <a:t>25%</a:t>
            </a:r>
            <a:endParaRPr/>
          </a:p>
        </p:txBody>
      </p:sp>
      <p:sp>
        <p:nvSpPr>
          <p:cNvPr id="5895" name="Google Shape;5895;p70"/>
          <p:cNvSpPr txBox="1"/>
          <p:nvPr/>
        </p:nvSpPr>
        <p:spPr>
          <a:xfrm>
            <a:off x="1590656" y="3380031"/>
            <a:ext cx="625494" cy="1692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600">
                <a:solidFill>
                  <a:schemeClr val="dk1"/>
                </a:solidFill>
                <a:latin typeface="Inter SemiBold"/>
                <a:ea typeface="Inter SemiBold"/>
                <a:cs typeface="Inter SemiBold"/>
                <a:sym typeface="Inter SemiBold"/>
              </a:rPr>
              <a:t>15%</a:t>
            </a:r>
            <a:endParaRPr/>
          </a:p>
        </p:txBody>
      </p:sp>
      <p:sp>
        <p:nvSpPr>
          <p:cNvPr id="5896" name="Google Shape;5896;p70"/>
          <p:cNvSpPr txBox="1"/>
          <p:nvPr/>
        </p:nvSpPr>
        <p:spPr>
          <a:xfrm>
            <a:off x="1557848" y="5906495"/>
            <a:ext cx="522617" cy="1692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600">
                <a:solidFill>
                  <a:schemeClr val="dk1"/>
                </a:solidFill>
                <a:latin typeface="Inter SemiBold"/>
                <a:ea typeface="Inter SemiBold"/>
                <a:cs typeface="Inter SemiBold"/>
                <a:sym typeface="Inter SemiBold"/>
              </a:rPr>
              <a:t>35%</a:t>
            </a:r>
            <a:endParaRPr/>
          </a:p>
        </p:txBody>
      </p:sp>
      <p:sp>
        <p:nvSpPr>
          <p:cNvPr id="5897" name="Google Shape;5897;p70"/>
          <p:cNvSpPr txBox="1"/>
          <p:nvPr/>
        </p:nvSpPr>
        <p:spPr>
          <a:xfrm>
            <a:off x="3277112" y="3958196"/>
            <a:ext cx="514378" cy="1692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600">
                <a:solidFill>
                  <a:schemeClr val="dk1"/>
                </a:solidFill>
                <a:latin typeface="Inter SemiBold"/>
                <a:ea typeface="Inter SemiBold"/>
                <a:cs typeface="Inter SemiBold"/>
                <a:sym typeface="Inter SemiBold"/>
              </a:rPr>
              <a:t>45%</a:t>
            </a:r>
            <a:endParaRPr/>
          </a:p>
        </p:txBody>
      </p:sp>
      <p:grpSp>
        <p:nvGrpSpPr>
          <p:cNvPr id="5898" name="Google Shape;5898;p70"/>
          <p:cNvGrpSpPr/>
          <p:nvPr/>
        </p:nvGrpSpPr>
        <p:grpSpPr>
          <a:xfrm>
            <a:off x="927782" y="3296729"/>
            <a:ext cx="2804979" cy="2804979"/>
            <a:chOff x="927782" y="3296729"/>
            <a:chExt cx="2804979" cy="2804979"/>
          </a:xfrm>
        </p:grpSpPr>
        <p:sp>
          <p:nvSpPr>
            <p:cNvPr id="5899" name="Google Shape;5899;p70"/>
            <p:cNvSpPr/>
            <p:nvPr/>
          </p:nvSpPr>
          <p:spPr>
            <a:xfrm rot="-6637114">
              <a:off x="1340714" y="3705198"/>
              <a:ext cx="1984733" cy="1984735"/>
            </a:xfrm>
            <a:prstGeom prst="blockArc">
              <a:avLst>
                <a:gd fmla="val 16260665" name="adj1"/>
                <a:gd fmla="val 20315774" name="adj2"/>
                <a:gd fmla="val 15991" name="adj3"/>
              </a:avLst>
            </a:prstGeom>
            <a:solidFill>
              <a:srgbClr val="E7DFD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900" name="Google Shape;5900;p70"/>
            <p:cNvSpPr/>
            <p:nvPr/>
          </p:nvSpPr>
          <p:spPr>
            <a:xfrm rot="-2574888">
              <a:off x="1337904" y="3706852"/>
              <a:ext cx="1984735" cy="1984733"/>
            </a:xfrm>
            <a:prstGeom prst="blockArc">
              <a:avLst>
                <a:gd fmla="val 16260665" name="adj1"/>
                <a:gd fmla="val 18964377" name="adj2"/>
                <a:gd fmla="val 16100" name="adj3"/>
              </a:avLst>
            </a:prstGeom>
            <a:solidFill>
              <a:srgbClr val="E8F0F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901" name="Google Shape;5901;p70"/>
            <p:cNvSpPr/>
            <p:nvPr/>
          </p:nvSpPr>
          <p:spPr>
            <a:xfrm rot="9768660">
              <a:off x="1340579" y="3713104"/>
              <a:ext cx="1984735" cy="1984733"/>
            </a:xfrm>
            <a:prstGeom prst="blockArc">
              <a:avLst>
                <a:gd fmla="val 16260665" name="adj1"/>
                <a:gd fmla="val 21478551" name="adj2"/>
                <a:gd fmla="val 16053"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902" name="Google Shape;5902;p70"/>
            <p:cNvSpPr/>
            <p:nvPr/>
          </p:nvSpPr>
          <p:spPr>
            <a:xfrm>
              <a:off x="1363585" y="3708153"/>
              <a:ext cx="1984735" cy="1984733"/>
            </a:xfrm>
            <a:prstGeom prst="blockArc">
              <a:avLst>
                <a:gd fmla="val 16260665" name="adj1"/>
                <a:gd fmla="val 4570841" name="adj2"/>
                <a:gd fmla="val 16085" name="adj3"/>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grpSp>
      <p:sp>
        <p:nvSpPr>
          <p:cNvPr id="5903" name="Google Shape;5903;p70"/>
          <p:cNvSpPr txBox="1"/>
          <p:nvPr/>
        </p:nvSpPr>
        <p:spPr>
          <a:xfrm>
            <a:off x="1846185" y="4470141"/>
            <a:ext cx="993855" cy="462755"/>
          </a:xfrm>
          <a:prstGeom prst="rect">
            <a:avLst/>
          </a:prstGeom>
          <a:noFill/>
          <a:ln>
            <a:noFill/>
          </a:ln>
        </p:spPr>
        <p:txBody>
          <a:bodyPr anchorCtr="0" anchor="t" bIns="45700" lIns="91425" spcFirstLastPara="1" rIns="91425" wrap="square" tIns="45700">
            <a:spAutoFit/>
          </a:bodyPr>
          <a:lstStyle/>
          <a:p>
            <a:pPr indent="0" lvl="0" marL="0" marR="0" rtl="0" algn="ctr">
              <a:lnSpc>
                <a:spcPct val="136363"/>
              </a:lnSpc>
              <a:spcBef>
                <a:spcPts val="0"/>
              </a:spcBef>
              <a:spcAft>
                <a:spcPts val="0"/>
              </a:spcAft>
              <a:buNone/>
            </a:pPr>
            <a:r>
              <a:rPr lang="en-US" sz="1100">
                <a:solidFill>
                  <a:schemeClr val="dk1"/>
                </a:solidFill>
                <a:latin typeface="Inter"/>
                <a:ea typeface="Inter"/>
                <a:cs typeface="Inter"/>
                <a:sym typeface="Inter"/>
              </a:rPr>
              <a:t>Marketing KPIS</a:t>
            </a:r>
            <a:endParaRPr sz="1600">
              <a:solidFill>
                <a:schemeClr val="dk1"/>
              </a:solidFill>
              <a:latin typeface="Inter"/>
              <a:ea typeface="Inter"/>
              <a:cs typeface="Inter"/>
              <a:sym typeface="Inter"/>
            </a:endParaRPr>
          </a:p>
        </p:txBody>
      </p:sp>
      <p:cxnSp>
        <p:nvCxnSpPr>
          <p:cNvPr id="5904" name="Google Shape;5904;p70"/>
          <p:cNvCxnSpPr/>
          <p:nvPr/>
        </p:nvCxnSpPr>
        <p:spPr>
          <a:xfrm flipH="1">
            <a:off x="5519390" y="5508579"/>
            <a:ext cx="158626" cy="269742"/>
          </a:xfrm>
          <a:prstGeom prst="straightConnector1">
            <a:avLst/>
          </a:prstGeom>
          <a:noFill/>
          <a:ln cap="flat" cmpd="sng" w="9525">
            <a:solidFill>
              <a:schemeClr val="dk1"/>
            </a:solidFill>
            <a:prstDash val="solid"/>
            <a:miter lim="800000"/>
            <a:headEnd len="sm" w="sm" type="none"/>
            <a:tailEnd len="sm" w="sm" type="none"/>
          </a:ln>
        </p:spPr>
      </p:cxnSp>
      <p:cxnSp>
        <p:nvCxnSpPr>
          <p:cNvPr id="5905" name="Google Shape;5905;p70"/>
          <p:cNvCxnSpPr/>
          <p:nvPr/>
        </p:nvCxnSpPr>
        <p:spPr>
          <a:xfrm>
            <a:off x="5678016" y="3479979"/>
            <a:ext cx="155338" cy="377612"/>
          </a:xfrm>
          <a:prstGeom prst="straightConnector1">
            <a:avLst/>
          </a:prstGeom>
          <a:noFill/>
          <a:ln cap="flat" cmpd="sng" w="9525">
            <a:solidFill>
              <a:schemeClr val="dk1"/>
            </a:solidFill>
            <a:prstDash val="solid"/>
            <a:miter lim="800000"/>
            <a:headEnd len="sm" w="sm" type="none"/>
            <a:tailEnd len="sm" w="sm" type="none"/>
          </a:ln>
        </p:spPr>
      </p:cxnSp>
      <p:cxnSp>
        <p:nvCxnSpPr>
          <p:cNvPr id="5906" name="Google Shape;5906;p70"/>
          <p:cNvCxnSpPr/>
          <p:nvPr/>
        </p:nvCxnSpPr>
        <p:spPr>
          <a:xfrm flipH="1">
            <a:off x="7029999" y="4149899"/>
            <a:ext cx="336683" cy="459143"/>
          </a:xfrm>
          <a:prstGeom prst="straightConnector1">
            <a:avLst/>
          </a:prstGeom>
          <a:noFill/>
          <a:ln cap="flat" cmpd="sng" w="9525">
            <a:solidFill>
              <a:schemeClr val="dk1"/>
            </a:solidFill>
            <a:prstDash val="solid"/>
            <a:miter lim="800000"/>
            <a:headEnd len="sm" w="sm" type="none"/>
            <a:tailEnd len="sm" w="sm" type="none"/>
          </a:ln>
        </p:spPr>
      </p:cxnSp>
      <p:cxnSp>
        <p:nvCxnSpPr>
          <p:cNvPr id="5907" name="Google Shape;5907;p70"/>
          <p:cNvCxnSpPr/>
          <p:nvPr/>
        </p:nvCxnSpPr>
        <p:spPr>
          <a:xfrm>
            <a:off x="4922682" y="4453798"/>
            <a:ext cx="419087" cy="0"/>
          </a:xfrm>
          <a:prstGeom prst="straightConnector1">
            <a:avLst/>
          </a:prstGeom>
          <a:noFill/>
          <a:ln cap="flat" cmpd="sng" w="9525">
            <a:solidFill>
              <a:schemeClr val="dk1"/>
            </a:solidFill>
            <a:prstDash val="solid"/>
            <a:miter lim="800000"/>
            <a:headEnd len="sm" w="sm" type="none"/>
            <a:tailEnd len="sm" w="sm" type="none"/>
          </a:ln>
        </p:spPr>
      </p:cxnSp>
      <p:sp>
        <p:nvSpPr>
          <p:cNvPr id="5908" name="Google Shape;5908;p70"/>
          <p:cNvSpPr txBox="1"/>
          <p:nvPr/>
        </p:nvSpPr>
        <p:spPr>
          <a:xfrm>
            <a:off x="4370601" y="4379471"/>
            <a:ext cx="532814" cy="1692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600">
                <a:solidFill>
                  <a:schemeClr val="dk1"/>
                </a:solidFill>
                <a:latin typeface="Inter SemiBold"/>
                <a:ea typeface="Inter SemiBold"/>
                <a:cs typeface="Inter SemiBold"/>
                <a:sym typeface="Inter SemiBold"/>
              </a:rPr>
              <a:t>25%</a:t>
            </a:r>
            <a:endParaRPr/>
          </a:p>
        </p:txBody>
      </p:sp>
      <p:sp>
        <p:nvSpPr>
          <p:cNvPr id="5909" name="Google Shape;5909;p70"/>
          <p:cNvSpPr txBox="1"/>
          <p:nvPr/>
        </p:nvSpPr>
        <p:spPr>
          <a:xfrm>
            <a:off x="5343544" y="3380031"/>
            <a:ext cx="489810" cy="1692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600">
                <a:solidFill>
                  <a:schemeClr val="dk1"/>
                </a:solidFill>
                <a:latin typeface="Inter SemiBold"/>
                <a:ea typeface="Inter SemiBold"/>
                <a:cs typeface="Inter SemiBold"/>
                <a:sym typeface="Inter SemiBold"/>
              </a:rPr>
              <a:t>15%</a:t>
            </a:r>
            <a:endParaRPr/>
          </a:p>
        </p:txBody>
      </p:sp>
      <p:sp>
        <p:nvSpPr>
          <p:cNvPr id="5910" name="Google Shape;5910;p70"/>
          <p:cNvSpPr txBox="1"/>
          <p:nvPr/>
        </p:nvSpPr>
        <p:spPr>
          <a:xfrm>
            <a:off x="5310736" y="5906495"/>
            <a:ext cx="645563" cy="1692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600">
                <a:solidFill>
                  <a:schemeClr val="dk1"/>
                </a:solidFill>
                <a:latin typeface="Inter SemiBold"/>
                <a:ea typeface="Inter SemiBold"/>
                <a:cs typeface="Inter SemiBold"/>
                <a:sym typeface="Inter SemiBold"/>
              </a:rPr>
              <a:t>35%</a:t>
            </a:r>
            <a:endParaRPr/>
          </a:p>
        </p:txBody>
      </p:sp>
      <p:sp>
        <p:nvSpPr>
          <p:cNvPr id="5911" name="Google Shape;5911;p70"/>
          <p:cNvSpPr txBox="1"/>
          <p:nvPr/>
        </p:nvSpPr>
        <p:spPr>
          <a:xfrm>
            <a:off x="7101170" y="3958196"/>
            <a:ext cx="443207" cy="1692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600">
                <a:solidFill>
                  <a:schemeClr val="dk1"/>
                </a:solidFill>
                <a:latin typeface="Inter SemiBold"/>
                <a:ea typeface="Inter SemiBold"/>
                <a:cs typeface="Inter SemiBold"/>
                <a:sym typeface="Inter SemiBold"/>
              </a:rPr>
              <a:t>45%</a:t>
            </a:r>
            <a:endParaRPr/>
          </a:p>
        </p:txBody>
      </p:sp>
      <p:sp>
        <p:nvSpPr>
          <p:cNvPr id="5912" name="Google Shape;5912;p70"/>
          <p:cNvSpPr txBox="1"/>
          <p:nvPr/>
        </p:nvSpPr>
        <p:spPr>
          <a:xfrm>
            <a:off x="5599073" y="4470141"/>
            <a:ext cx="993855" cy="462755"/>
          </a:xfrm>
          <a:prstGeom prst="rect">
            <a:avLst/>
          </a:prstGeom>
          <a:noFill/>
          <a:ln>
            <a:noFill/>
          </a:ln>
        </p:spPr>
        <p:txBody>
          <a:bodyPr anchorCtr="0" anchor="t" bIns="45700" lIns="91425" spcFirstLastPara="1" rIns="91425" wrap="square" tIns="45700">
            <a:spAutoFit/>
          </a:bodyPr>
          <a:lstStyle/>
          <a:p>
            <a:pPr indent="0" lvl="0" marL="0" marR="0" rtl="0" algn="ctr">
              <a:lnSpc>
                <a:spcPct val="136363"/>
              </a:lnSpc>
              <a:spcBef>
                <a:spcPts val="0"/>
              </a:spcBef>
              <a:spcAft>
                <a:spcPts val="0"/>
              </a:spcAft>
              <a:buNone/>
            </a:pPr>
            <a:r>
              <a:rPr lang="en-US" sz="1100">
                <a:solidFill>
                  <a:schemeClr val="dk1"/>
                </a:solidFill>
                <a:latin typeface="Inter"/>
                <a:ea typeface="Inter"/>
                <a:cs typeface="Inter"/>
                <a:sym typeface="Inter"/>
              </a:rPr>
              <a:t>Marketing KPIS</a:t>
            </a:r>
            <a:endParaRPr sz="1600">
              <a:solidFill>
                <a:schemeClr val="dk1"/>
              </a:solidFill>
              <a:latin typeface="Inter"/>
              <a:ea typeface="Inter"/>
              <a:cs typeface="Inter"/>
              <a:sym typeface="Inter"/>
            </a:endParaRPr>
          </a:p>
        </p:txBody>
      </p:sp>
      <p:grpSp>
        <p:nvGrpSpPr>
          <p:cNvPr id="5913" name="Google Shape;5913;p70"/>
          <p:cNvGrpSpPr/>
          <p:nvPr/>
        </p:nvGrpSpPr>
        <p:grpSpPr>
          <a:xfrm>
            <a:off x="4680632" y="3296729"/>
            <a:ext cx="2804979" cy="2804979"/>
            <a:chOff x="927782" y="3296729"/>
            <a:chExt cx="2804979" cy="2804979"/>
          </a:xfrm>
        </p:grpSpPr>
        <p:sp>
          <p:nvSpPr>
            <p:cNvPr id="5914" name="Google Shape;5914;p70"/>
            <p:cNvSpPr/>
            <p:nvPr/>
          </p:nvSpPr>
          <p:spPr>
            <a:xfrm rot="-6637114">
              <a:off x="1340714" y="3705198"/>
              <a:ext cx="1984733" cy="1984735"/>
            </a:xfrm>
            <a:prstGeom prst="blockArc">
              <a:avLst>
                <a:gd fmla="val 16260665" name="adj1"/>
                <a:gd fmla="val 20315774" name="adj2"/>
                <a:gd fmla="val 15991" name="adj3"/>
              </a:avLst>
            </a:prstGeom>
            <a:solidFill>
              <a:srgbClr val="E7DFD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915" name="Google Shape;5915;p70"/>
            <p:cNvSpPr/>
            <p:nvPr/>
          </p:nvSpPr>
          <p:spPr>
            <a:xfrm rot="-2574888">
              <a:off x="1337904" y="3706852"/>
              <a:ext cx="1984735" cy="1984733"/>
            </a:xfrm>
            <a:prstGeom prst="blockArc">
              <a:avLst>
                <a:gd fmla="val 16260665" name="adj1"/>
                <a:gd fmla="val 18964377" name="adj2"/>
                <a:gd fmla="val 16100" name="adj3"/>
              </a:avLst>
            </a:prstGeom>
            <a:solidFill>
              <a:srgbClr val="E8F0F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916" name="Google Shape;5916;p70"/>
            <p:cNvSpPr/>
            <p:nvPr/>
          </p:nvSpPr>
          <p:spPr>
            <a:xfrm rot="9768660">
              <a:off x="1340579" y="3713104"/>
              <a:ext cx="1984735" cy="1984733"/>
            </a:xfrm>
            <a:prstGeom prst="blockArc">
              <a:avLst>
                <a:gd fmla="val 16260665" name="adj1"/>
                <a:gd fmla="val 21478551" name="adj2"/>
                <a:gd fmla="val 16053"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917" name="Google Shape;5917;p70"/>
            <p:cNvSpPr/>
            <p:nvPr/>
          </p:nvSpPr>
          <p:spPr>
            <a:xfrm>
              <a:off x="1363585" y="3708153"/>
              <a:ext cx="1984735" cy="1984733"/>
            </a:xfrm>
            <a:prstGeom prst="blockArc">
              <a:avLst>
                <a:gd fmla="val 16260665" name="adj1"/>
                <a:gd fmla="val 4570841" name="adj2"/>
                <a:gd fmla="val 16085" name="adj3"/>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5918" name="Google Shape;5918;p70"/>
          <p:cNvGrpSpPr/>
          <p:nvPr/>
        </p:nvGrpSpPr>
        <p:grpSpPr>
          <a:xfrm>
            <a:off x="8433482" y="3296729"/>
            <a:ext cx="2804979" cy="2804979"/>
            <a:chOff x="927782" y="3296729"/>
            <a:chExt cx="2804979" cy="2804979"/>
          </a:xfrm>
        </p:grpSpPr>
        <p:sp>
          <p:nvSpPr>
            <p:cNvPr id="5919" name="Google Shape;5919;p70"/>
            <p:cNvSpPr/>
            <p:nvPr/>
          </p:nvSpPr>
          <p:spPr>
            <a:xfrm rot="-6637114">
              <a:off x="1340714" y="3705198"/>
              <a:ext cx="1984733" cy="1984735"/>
            </a:xfrm>
            <a:prstGeom prst="blockArc">
              <a:avLst>
                <a:gd fmla="val 16260665" name="adj1"/>
                <a:gd fmla="val 20315774" name="adj2"/>
                <a:gd fmla="val 15991" name="adj3"/>
              </a:avLst>
            </a:prstGeom>
            <a:solidFill>
              <a:srgbClr val="E7DFD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920" name="Google Shape;5920;p70"/>
            <p:cNvSpPr/>
            <p:nvPr/>
          </p:nvSpPr>
          <p:spPr>
            <a:xfrm rot="-2574888">
              <a:off x="1337904" y="3706852"/>
              <a:ext cx="1984735" cy="1984733"/>
            </a:xfrm>
            <a:prstGeom prst="blockArc">
              <a:avLst>
                <a:gd fmla="val 16260665" name="adj1"/>
                <a:gd fmla="val 18964377" name="adj2"/>
                <a:gd fmla="val 16100" name="adj3"/>
              </a:avLst>
            </a:prstGeom>
            <a:solidFill>
              <a:srgbClr val="E8F0F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921" name="Google Shape;5921;p70"/>
            <p:cNvSpPr/>
            <p:nvPr/>
          </p:nvSpPr>
          <p:spPr>
            <a:xfrm rot="9768660">
              <a:off x="1340579" y="3713104"/>
              <a:ext cx="1984735" cy="1984733"/>
            </a:xfrm>
            <a:prstGeom prst="blockArc">
              <a:avLst>
                <a:gd fmla="val 16260665" name="adj1"/>
                <a:gd fmla="val 21478551" name="adj2"/>
                <a:gd fmla="val 16053" name="adj3"/>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922" name="Google Shape;5922;p70"/>
            <p:cNvSpPr/>
            <p:nvPr/>
          </p:nvSpPr>
          <p:spPr>
            <a:xfrm>
              <a:off x="1363585" y="3708153"/>
              <a:ext cx="1984735" cy="1984733"/>
            </a:xfrm>
            <a:prstGeom prst="blockArc">
              <a:avLst>
                <a:gd fmla="val 16260665" name="adj1"/>
                <a:gd fmla="val 4570841" name="adj2"/>
                <a:gd fmla="val 16085" name="adj3"/>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grpSp>
      <p:sp>
        <p:nvSpPr>
          <p:cNvPr id="5923" name="Google Shape;5923;p70"/>
          <p:cNvSpPr txBox="1"/>
          <p:nvPr/>
        </p:nvSpPr>
        <p:spPr>
          <a:xfrm>
            <a:off x="474333" y="1530804"/>
            <a:ext cx="2610527" cy="823302"/>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lang="en-US" sz="1600">
                <a:solidFill>
                  <a:schemeClr val="dk1"/>
                </a:solidFill>
                <a:latin typeface="Inter"/>
                <a:ea typeface="Inter"/>
                <a:cs typeface="Inter"/>
                <a:sym typeface="Inter"/>
              </a:rPr>
              <a:t>Creative Idea Marketing is Better for Other Marketing</a:t>
            </a:r>
            <a:endParaRPr sz="2400">
              <a:solidFill>
                <a:schemeClr val="dk1"/>
              </a:solidFill>
              <a:latin typeface="Inter"/>
              <a:ea typeface="Inter"/>
              <a:cs typeface="Inter"/>
              <a:sym typeface="Inter"/>
            </a:endParaRPr>
          </a:p>
        </p:txBody>
      </p:sp>
      <p:sp>
        <p:nvSpPr>
          <p:cNvPr id="5924" name="Google Shape;5924;p70"/>
          <p:cNvSpPr txBox="1"/>
          <p:nvPr/>
        </p:nvSpPr>
        <p:spPr>
          <a:xfrm>
            <a:off x="9178037" y="1530804"/>
            <a:ext cx="2332093" cy="846770"/>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lang="en-US" sz="1600">
                <a:solidFill>
                  <a:schemeClr val="dk1"/>
                </a:solidFill>
                <a:latin typeface="Inter"/>
                <a:ea typeface="Inter"/>
                <a:cs typeface="Inter"/>
                <a:sym typeface="Inter"/>
              </a:rPr>
              <a:t>Pitch – Deck Executive Summary Typography</a:t>
            </a:r>
            <a:endParaRPr sz="2400">
              <a:solidFill>
                <a:schemeClr val="dk1"/>
              </a:solidFill>
              <a:latin typeface="Inter"/>
              <a:ea typeface="Inter"/>
              <a:cs typeface="Inter"/>
              <a:sym typeface="Inter"/>
            </a:endParaRPr>
          </a:p>
        </p:txBody>
      </p:sp>
      <p:cxnSp>
        <p:nvCxnSpPr>
          <p:cNvPr id="5925" name="Google Shape;5925;p70"/>
          <p:cNvCxnSpPr/>
          <p:nvPr/>
        </p:nvCxnSpPr>
        <p:spPr>
          <a:xfrm>
            <a:off x="8899169" y="1587954"/>
            <a:ext cx="0" cy="766152"/>
          </a:xfrm>
          <a:prstGeom prst="straightConnector1">
            <a:avLst/>
          </a:prstGeom>
          <a:noFill/>
          <a:ln cap="flat" cmpd="sng" w="9525">
            <a:solidFill>
              <a:srgbClr val="7F7F7F"/>
            </a:solidFill>
            <a:prstDash val="solid"/>
            <a:miter lim="800000"/>
            <a:headEnd len="sm" w="sm" type="none"/>
            <a:tailEnd len="sm" w="sm" type="none"/>
          </a:ln>
        </p:spPr>
      </p:cxn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30" name="Shape 5930"/>
        <p:cNvGrpSpPr/>
        <p:nvPr/>
      </p:nvGrpSpPr>
      <p:grpSpPr>
        <a:xfrm>
          <a:off x="0" y="0"/>
          <a:ext cx="0" cy="0"/>
          <a:chOff x="0" y="0"/>
          <a:chExt cx="0" cy="0"/>
        </a:xfrm>
      </p:grpSpPr>
      <p:sp>
        <p:nvSpPr>
          <p:cNvPr id="5931" name="Google Shape;5931;p71"/>
          <p:cNvSpPr txBox="1"/>
          <p:nvPr/>
        </p:nvSpPr>
        <p:spPr>
          <a:xfrm>
            <a:off x="462013" y="625558"/>
            <a:ext cx="7926978"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Marketing </a:t>
            </a:r>
            <a:r>
              <a:rPr lang="en-US" sz="4000">
                <a:solidFill>
                  <a:schemeClr val="dk1"/>
                </a:solidFill>
                <a:latin typeface="DM Sans"/>
                <a:ea typeface="DM Sans"/>
                <a:cs typeface="DM Sans"/>
                <a:sym typeface="DM Sans"/>
              </a:rPr>
              <a:t>Investment</a:t>
            </a:r>
            <a:endParaRPr/>
          </a:p>
        </p:txBody>
      </p:sp>
      <p:cxnSp>
        <p:nvCxnSpPr>
          <p:cNvPr id="5932" name="Google Shape;5932;p71"/>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5933" name="Google Shape;5933;p71"/>
          <p:cNvSpPr txBox="1"/>
          <p:nvPr/>
        </p:nvSpPr>
        <p:spPr>
          <a:xfrm>
            <a:off x="9948282" y="2413748"/>
            <a:ext cx="1948997"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2.75</a:t>
            </a:r>
            <a:endParaRPr sz="2000">
              <a:solidFill>
                <a:schemeClr val="dk1"/>
              </a:solidFill>
              <a:latin typeface="Inter"/>
              <a:ea typeface="Inter"/>
              <a:cs typeface="Inter"/>
              <a:sym typeface="Inter"/>
            </a:endParaRPr>
          </a:p>
        </p:txBody>
      </p:sp>
      <p:sp>
        <p:nvSpPr>
          <p:cNvPr id="5934" name="Google Shape;5934;p71"/>
          <p:cNvSpPr txBox="1"/>
          <p:nvPr/>
        </p:nvSpPr>
        <p:spPr>
          <a:xfrm>
            <a:off x="9952454" y="2739989"/>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5935" name="Google Shape;5935;p71"/>
          <p:cNvSpPr/>
          <p:nvPr/>
        </p:nvSpPr>
        <p:spPr>
          <a:xfrm>
            <a:off x="9177688" y="2511451"/>
            <a:ext cx="443116" cy="44311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36" name="Google Shape;5936;p71"/>
          <p:cNvSpPr/>
          <p:nvPr/>
        </p:nvSpPr>
        <p:spPr>
          <a:xfrm>
            <a:off x="9312256" y="2647649"/>
            <a:ext cx="173981" cy="170719"/>
          </a:xfrm>
          <a:custGeom>
            <a:rect b="b" l="l" r="r" t="t"/>
            <a:pathLst>
              <a:path extrusionOk="0" h="157" w="160">
                <a:moveTo>
                  <a:pt x="159" y="50"/>
                </a:moveTo>
                <a:cubicBezTo>
                  <a:pt x="133" y="3"/>
                  <a:pt x="133" y="3"/>
                  <a:pt x="133" y="3"/>
                </a:cubicBezTo>
                <a:cubicBezTo>
                  <a:pt x="131" y="2"/>
                  <a:pt x="129" y="0"/>
                  <a:pt x="129" y="0"/>
                </a:cubicBezTo>
                <a:cubicBezTo>
                  <a:pt x="31" y="0"/>
                  <a:pt x="31" y="0"/>
                  <a:pt x="31" y="0"/>
                </a:cubicBezTo>
                <a:cubicBezTo>
                  <a:pt x="29" y="0"/>
                  <a:pt x="27" y="2"/>
                  <a:pt x="27" y="3"/>
                </a:cubicBezTo>
                <a:cubicBezTo>
                  <a:pt x="0" y="50"/>
                  <a:pt x="0" y="50"/>
                  <a:pt x="0" y="50"/>
                </a:cubicBezTo>
                <a:cubicBezTo>
                  <a:pt x="0" y="50"/>
                  <a:pt x="0" y="50"/>
                  <a:pt x="0" y="50"/>
                </a:cubicBezTo>
                <a:cubicBezTo>
                  <a:pt x="0" y="50"/>
                  <a:pt x="0" y="50"/>
                  <a:pt x="0" y="50"/>
                </a:cubicBezTo>
                <a:cubicBezTo>
                  <a:pt x="0" y="50"/>
                  <a:pt x="0" y="50"/>
                  <a:pt x="0" y="50"/>
                </a:cubicBezTo>
                <a:cubicBezTo>
                  <a:pt x="0" y="52"/>
                  <a:pt x="0" y="52"/>
                  <a:pt x="0" y="52"/>
                </a:cubicBezTo>
                <a:cubicBezTo>
                  <a:pt x="0" y="52"/>
                  <a:pt x="0" y="52"/>
                  <a:pt x="0" y="52"/>
                </a:cubicBezTo>
                <a:cubicBezTo>
                  <a:pt x="0" y="52"/>
                  <a:pt x="0" y="52"/>
                  <a:pt x="0" y="52"/>
                </a:cubicBezTo>
                <a:cubicBezTo>
                  <a:pt x="0" y="54"/>
                  <a:pt x="0" y="54"/>
                  <a:pt x="0" y="54"/>
                </a:cubicBezTo>
                <a:cubicBezTo>
                  <a:pt x="0" y="54"/>
                  <a:pt x="0" y="54"/>
                  <a:pt x="0" y="54"/>
                </a:cubicBezTo>
                <a:cubicBezTo>
                  <a:pt x="0" y="54"/>
                  <a:pt x="0" y="54"/>
                  <a:pt x="0" y="54"/>
                </a:cubicBezTo>
                <a:cubicBezTo>
                  <a:pt x="0" y="54"/>
                  <a:pt x="0" y="54"/>
                  <a:pt x="0" y="54"/>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7" y="155"/>
                  <a:pt x="77" y="155"/>
                  <a:pt x="77" y="155"/>
                </a:cubicBezTo>
                <a:cubicBezTo>
                  <a:pt x="78" y="155"/>
                  <a:pt x="78" y="157"/>
                  <a:pt x="78" y="157"/>
                </a:cubicBezTo>
                <a:cubicBezTo>
                  <a:pt x="78" y="157"/>
                  <a:pt x="78"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0" y="157"/>
                  <a:pt x="80" y="157"/>
                  <a:pt x="80" y="157"/>
                </a:cubicBezTo>
                <a:cubicBezTo>
                  <a:pt x="82" y="157"/>
                  <a:pt x="82" y="157"/>
                  <a:pt x="82" y="157"/>
                </a:cubicBezTo>
                <a:cubicBezTo>
                  <a:pt x="82" y="157"/>
                  <a:pt x="82" y="157"/>
                  <a:pt x="82" y="155"/>
                </a:cubicBezTo>
                <a:cubicBezTo>
                  <a:pt x="82" y="155"/>
                  <a:pt x="82" y="155"/>
                  <a:pt x="82" y="155"/>
                </a:cubicBezTo>
                <a:cubicBezTo>
                  <a:pt x="82" y="155"/>
                  <a:pt x="82" y="155"/>
                  <a:pt x="82" y="155"/>
                </a:cubicBezTo>
                <a:cubicBezTo>
                  <a:pt x="82" y="155"/>
                  <a:pt x="82" y="155"/>
                  <a:pt x="82" y="155"/>
                </a:cubicBezTo>
                <a:cubicBezTo>
                  <a:pt x="82" y="155"/>
                  <a:pt x="82" y="155"/>
                  <a:pt x="84" y="155"/>
                </a:cubicBezTo>
                <a:cubicBezTo>
                  <a:pt x="84" y="155"/>
                  <a:pt x="84" y="155"/>
                  <a:pt x="84" y="155"/>
                </a:cubicBezTo>
                <a:cubicBezTo>
                  <a:pt x="84" y="155"/>
                  <a:pt x="84" y="155"/>
                  <a:pt x="84" y="155"/>
                </a:cubicBezTo>
                <a:cubicBezTo>
                  <a:pt x="159" y="54"/>
                  <a:pt x="159" y="54"/>
                  <a:pt x="159" y="54"/>
                </a:cubicBezTo>
                <a:cubicBezTo>
                  <a:pt x="160" y="54"/>
                  <a:pt x="160" y="52"/>
                  <a:pt x="159" y="50"/>
                </a:cubicBezTo>
                <a:close/>
                <a:moveTo>
                  <a:pt x="89" y="9"/>
                </a:moveTo>
                <a:cubicBezTo>
                  <a:pt x="104" y="46"/>
                  <a:pt x="104" y="46"/>
                  <a:pt x="104" y="46"/>
                </a:cubicBezTo>
                <a:cubicBezTo>
                  <a:pt x="56" y="46"/>
                  <a:pt x="56" y="46"/>
                  <a:pt x="56" y="46"/>
                </a:cubicBezTo>
                <a:cubicBezTo>
                  <a:pt x="71" y="9"/>
                  <a:pt x="71" y="9"/>
                  <a:pt x="71" y="9"/>
                </a:cubicBezTo>
                <a:cubicBezTo>
                  <a:pt x="89" y="9"/>
                  <a:pt x="89" y="9"/>
                  <a:pt x="89" y="9"/>
                </a:cubicBezTo>
                <a:cubicBezTo>
                  <a:pt x="89" y="9"/>
                  <a:pt x="89" y="9"/>
                  <a:pt x="89" y="9"/>
                </a:cubicBezTo>
                <a:close/>
                <a:moveTo>
                  <a:pt x="33" y="9"/>
                </a:moveTo>
                <a:cubicBezTo>
                  <a:pt x="60" y="9"/>
                  <a:pt x="60" y="9"/>
                  <a:pt x="60" y="9"/>
                </a:cubicBezTo>
                <a:cubicBezTo>
                  <a:pt x="47" y="46"/>
                  <a:pt x="47" y="46"/>
                  <a:pt x="47" y="46"/>
                </a:cubicBezTo>
                <a:cubicBezTo>
                  <a:pt x="11" y="46"/>
                  <a:pt x="11" y="46"/>
                  <a:pt x="11" y="46"/>
                </a:cubicBezTo>
                <a:cubicBezTo>
                  <a:pt x="33" y="9"/>
                  <a:pt x="33" y="9"/>
                  <a:pt x="33" y="9"/>
                </a:cubicBezTo>
                <a:cubicBezTo>
                  <a:pt x="33" y="9"/>
                  <a:pt x="33" y="9"/>
                  <a:pt x="33" y="9"/>
                </a:cubicBezTo>
                <a:close/>
                <a:moveTo>
                  <a:pt x="13" y="56"/>
                </a:moveTo>
                <a:cubicBezTo>
                  <a:pt x="46" y="56"/>
                  <a:pt x="46" y="56"/>
                  <a:pt x="46" y="56"/>
                </a:cubicBezTo>
                <a:cubicBezTo>
                  <a:pt x="67" y="130"/>
                  <a:pt x="67" y="130"/>
                  <a:pt x="67" y="130"/>
                </a:cubicBezTo>
                <a:cubicBezTo>
                  <a:pt x="13" y="56"/>
                  <a:pt x="13" y="56"/>
                  <a:pt x="13" y="56"/>
                </a:cubicBezTo>
                <a:cubicBezTo>
                  <a:pt x="13" y="56"/>
                  <a:pt x="13" y="56"/>
                  <a:pt x="13" y="56"/>
                </a:cubicBezTo>
                <a:close/>
                <a:moveTo>
                  <a:pt x="80" y="135"/>
                </a:moveTo>
                <a:cubicBezTo>
                  <a:pt x="56" y="56"/>
                  <a:pt x="56" y="56"/>
                  <a:pt x="56" y="56"/>
                </a:cubicBezTo>
                <a:cubicBezTo>
                  <a:pt x="104" y="56"/>
                  <a:pt x="104" y="56"/>
                  <a:pt x="104" y="56"/>
                </a:cubicBezTo>
                <a:cubicBezTo>
                  <a:pt x="80" y="135"/>
                  <a:pt x="80" y="135"/>
                  <a:pt x="80" y="135"/>
                </a:cubicBezTo>
                <a:cubicBezTo>
                  <a:pt x="80" y="135"/>
                  <a:pt x="80" y="135"/>
                  <a:pt x="80" y="135"/>
                </a:cubicBezTo>
                <a:close/>
                <a:moveTo>
                  <a:pt x="91" y="130"/>
                </a:moveTo>
                <a:cubicBezTo>
                  <a:pt x="113" y="56"/>
                  <a:pt x="113" y="56"/>
                  <a:pt x="113" y="56"/>
                </a:cubicBezTo>
                <a:cubicBezTo>
                  <a:pt x="146" y="56"/>
                  <a:pt x="146" y="56"/>
                  <a:pt x="146" y="56"/>
                </a:cubicBezTo>
                <a:cubicBezTo>
                  <a:pt x="91" y="130"/>
                  <a:pt x="91" y="130"/>
                  <a:pt x="91" y="130"/>
                </a:cubicBezTo>
                <a:cubicBezTo>
                  <a:pt x="91" y="130"/>
                  <a:pt x="91" y="130"/>
                  <a:pt x="91" y="130"/>
                </a:cubicBezTo>
                <a:close/>
                <a:moveTo>
                  <a:pt x="113" y="46"/>
                </a:moveTo>
                <a:cubicBezTo>
                  <a:pt x="98" y="9"/>
                  <a:pt x="98" y="9"/>
                  <a:pt x="98" y="9"/>
                </a:cubicBezTo>
                <a:cubicBezTo>
                  <a:pt x="126" y="9"/>
                  <a:pt x="126" y="9"/>
                  <a:pt x="126" y="9"/>
                </a:cubicBezTo>
                <a:cubicBezTo>
                  <a:pt x="148" y="46"/>
                  <a:pt x="148" y="46"/>
                  <a:pt x="148" y="46"/>
                </a:cubicBezTo>
                <a:cubicBezTo>
                  <a:pt x="113" y="46"/>
                  <a:pt x="113" y="46"/>
                  <a:pt x="113" y="46"/>
                </a:cubicBezTo>
                <a:cubicBezTo>
                  <a:pt x="113" y="46"/>
                  <a:pt x="113" y="46"/>
                  <a:pt x="113" y="46"/>
                </a:cubicBezTo>
                <a:close/>
                <a:moveTo>
                  <a:pt x="113" y="46"/>
                </a:moveTo>
                <a:cubicBezTo>
                  <a:pt x="113" y="46"/>
                  <a:pt x="113" y="46"/>
                  <a:pt x="113" y="46"/>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37" name="Google Shape;5937;p71"/>
          <p:cNvSpPr txBox="1"/>
          <p:nvPr/>
        </p:nvSpPr>
        <p:spPr>
          <a:xfrm>
            <a:off x="9948282" y="3715225"/>
            <a:ext cx="1948997"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3.2 Billion</a:t>
            </a:r>
            <a:endParaRPr sz="2000">
              <a:solidFill>
                <a:schemeClr val="dk1"/>
              </a:solidFill>
              <a:latin typeface="Inter"/>
              <a:ea typeface="Inter"/>
              <a:cs typeface="Inter"/>
              <a:sym typeface="Inter"/>
            </a:endParaRPr>
          </a:p>
        </p:txBody>
      </p:sp>
      <p:sp>
        <p:nvSpPr>
          <p:cNvPr id="5938" name="Google Shape;5938;p71"/>
          <p:cNvSpPr txBox="1"/>
          <p:nvPr/>
        </p:nvSpPr>
        <p:spPr>
          <a:xfrm>
            <a:off x="9952454" y="4041466"/>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5939" name="Google Shape;5939;p71"/>
          <p:cNvSpPr/>
          <p:nvPr/>
        </p:nvSpPr>
        <p:spPr>
          <a:xfrm>
            <a:off x="9177688" y="3800950"/>
            <a:ext cx="443116" cy="443116"/>
          </a:xfrm>
          <a:prstGeom prst="ellipse">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40" name="Google Shape;5940;p71"/>
          <p:cNvSpPr/>
          <p:nvPr/>
        </p:nvSpPr>
        <p:spPr>
          <a:xfrm>
            <a:off x="9308093" y="3929019"/>
            <a:ext cx="182306" cy="186980"/>
          </a:xfrm>
          <a:custGeom>
            <a:rect b="b" l="l" r="r" t="t"/>
            <a:pathLst>
              <a:path extrusionOk="0" h="160" w="156">
                <a:moveTo>
                  <a:pt x="93" y="45"/>
                </a:moveTo>
                <a:cubicBezTo>
                  <a:pt x="94" y="46"/>
                  <a:pt x="96" y="46"/>
                  <a:pt x="97" y="46"/>
                </a:cubicBezTo>
                <a:cubicBezTo>
                  <a:pt x="98" y="46"/>
                  <a:pt x="99" y="46"/>
                  <a:pt x="100" y="45"/>
                </a:cubicBezTo>
                <a:cubicBezTo>
                  <a:pt x="102" y="43"/>
                  <a:pt x="102" y="40"/>
                  <a:pt x="100" y="38"/>
                </a:cubicBezTo>
                <a:cubicBezTo>
                  <a:pt x="99" y="37"/>
                  <a:pt x="97" y="35"/>
                  <a:pt x="97" y="32"/>
                </a:cubicBezTo>
                <a:cubicBezTo>
                  <a:pt x="97" y="29"/>
                  <a:pt x="99" y="27"/>
                  <a:pt x="100" y="26"/>
                </a:cubicBezTo>
                <a:cubicBezTo>
                  <a:pt x="101" y="25"/>
                  <a:pt x="106" y="20"/>
                  <a:pt x="106" y="13"/>
                </a:cubicBezTo>
                <a:cubicBezTo>
                  <a:pt x="106" y="6"/>
                  <a:pt x="101" y="1"/>
                  <a:pt x="100" y="0"/>
                </a:cubicBezTo>
                <a:cubicBezTo>
                  <a:pt x="97" y="4"/>
                  <a:pt x="97" y="4"/>
                  <a:pt x="97" y="4"/>
                </a:cubicBezTo>
                <a:cubicBezTo>
                  <a:pt x="93" y="7"/>
                  <a:pt x="93" y="7"/>
                  <a:pt x="93" y="7"/>
                </a:cubicBezTo>
                <a:cubicBezTo>
                  <a:pt x="94" y="8"/>
                  <a:pt x="97" y="11"/>
                  <a:pt x="97" y="13"/>
                </a:cubicBezTo>
                <a:cubicBezTo>
                  <a:pt x="97" y="16"/>
                  <a:pt x="94" y="18"/>
                  <a:pt x="93" y="19"/>
                </a:cubicBezTo>
                <a:cubicBezTo>
                  <a:pt x="93" y="20"/>
                  <a:pt x="87" y="25"/>
                  <a:pt x="87" y="32"/>
                </a:cubicBezTo>
                <a:cubicBezTo>
                  <a:pt x="87" y="39"/>
                  <a:pt x="93" y="44"/>
                  <a:pt x="93" y="45"/>
                </a:cubicBezTo>
                <a:close/>
                <a:moveTo>
                  <a:pt x="65" y="45"/>
                </a:moveTo>
                <a:cubicBezTo>
                  <a:pt x="66" y="46"/>
                  <a:pt x="67" y="46"/>
                  <a:pt x="69" y="46"/>
                </a:cubicBezTo>
                <a:cubicBezTo>
                  <a:pt x="70" y="46"/>
                  <a:pt x="71" y="46"/>
                  <a:pt x="72" y="45"/>
                </a:cubicBezTo>
                <a:cubicBezTo>
                  <a:pt x="74" y="43"/>
                  <a:pt x="74" y="40"/>
                  <a:pt x="72" y="38"/>
                </a:cubicBezTo>
                <a:cubicBezTo>
                  <a:pt x="71" y="37"/>
                  <a:pt x="68" y="35"/>
                  <a:pt x="68" y="32"/>
                </a:cubicBezTo>
                <a:cubicBezTo>
                  <a:pt x="68" y="29"/>
                  <a:pt x="71" y="27"/>
                  <a:pt x="72" y="26"/>
                </a:cubicBezTo>
                <a:cubicBezTo>
                  <a:pt x="72" y="25"/>
                  <a:pt x="78" y="20"/>
                  <a:pt x="78" y="13"/>
                </a:cubicBezTo>
                <a:cubicBezTo>
                  <a:pt x="78" y="6"/>
                  <a:pt x="72" y="1"/>
                  <a:pt x="72" y="0"/>
                </a:cubicBezTo>
                <a:cubicBezTo>
                  <a:pt x="68" y="4"/>
                  <a:pt x="68" y="4"/>
                  <a:pt x="68" y="4"/>
                </a:cubicBezTo>
                <a:cubicBezTo>
                  <a:pt x="65" y="7"/>
                  <a:pt x="65" y="7"/>
                  <a:pt x="65" y="7"/>
                </a:cubicBezTo>
                <a:cubicBezTo>
                  <a:pt x="66" y="8"/>
                  <a:pt x="68" y="11"/>
                  <a:pt x="68" y="13"/>
                </a:cubicBezTo>
                <a:cubicBezTo>
                  <a:pt x="68" y="16"/>
                  <a:pt x="66" y="18"/>
                  <a:pt x="65" y="19"/>
                </a:cubicBezTo>
                <a:cubicBezTo>
                  <a:pt x="65" y="20"/>
                  <a:pt x="59" y="25"/>
                  <a:pt x="59" y="32"/>
                </a:cubicBezTo>
                <a:cubicBezTo>
                  <a:pt x="59" y="39"/>
                  <a:pt x="65" y="44"/>
                  <a:pt x="65" y="45"/>
                </a:cubicBezTo>
                <a:close/>
                <a:moveTo>
                  <a:pt x="37" y="45"/>
                </a:moveTo>
                <a:cubicBezTo>
                  <a:pt x="38" y="46"/>
                  <a:pt x="39" y="46"/>
                  <a:pt x="40" y="46"/>
                </a:cubicBezTo>
                <a:cubicBezTo>
                  <a:pt x="41" y="46"/>
                  <a:pt x="43" y="46"/>
                  <a:pt x="44" y="45"/>
                </a:cubicBezTo>
                <a:cubicBezTo>
                  <a:pt x="45" y="43"/>
                  <a:pt x="45" y="40"/>
                  <a:pt x="43" y="38"/>
                </a:cubicBezTo>
                <a:cubicBezTo>
                  <a:pt x="42" y="37"/>
                  <a:pt x="40" y="35"/>
                  <a:pt x="40" y="32"/>
                </a:cubicBezTo>
                <a:cubicBezTo>
                  <a:pt x="40" y="29"/>
                  <a:pt x="42" y="27"/>
                  <a:pt x="43" y="26"/>
                </a:cubicBezTo>
                <a:cubicBezTo>
                  <a:pt x="44" y="25"/>
                  <a:pt x="49" y="20"/>
                  <a:pt x="49" y="13"/>
                </a:cubicBezTo>
                <a:cubicBezTo>
                  <a:pt x="49" y="6"/>
                  <a:pt x="44" y="1"/>
                  <a:pt x="43" y="0"/>
                </a:cubicBezTo>
                <a:cubicBezTo>
                  <a:pt x="40" y="4"/>
                  <a:pt x="40" y="4"/>
                  <a:pt x="40" y="4"/>
                </a:cubicBezTo>
                <a:cubicBezTo>
                  <a:pt x="37" y="7"/>
                  <a:pt x="37" y="7"/>
                  <a:pt x="37" y="7"/>
                </a:cubicBezTo>
                <a:cubicBezTo>
                  <a:pt x="38" y="8"/>
                  <a:pt x="40" y="11"/>
                  <a:pt x="40" y="13"/>
                </a:cubicBezTo>
                <a:cubicBezTo>
                  <a:pt x="40" y="16"/>
                  <a:pt x="38" y="18"/>
                  <a:pt x="37" y="19"/>
                </a:cubicBezTo>
                <a:cubicBezTo>
                  <a:pt x="36" y="20"/>
                  <a:pt x="31" y="25"/>
                  <a:pt x="31" y="32"/>
                </a:cubicBezTo>
                <a:cubicBezTo>
                  <a:pt x="31" y="39"/>
                  <a:pt x="36" y="44"/>
                  <a:pt x="37" y="45"/>
                </a:cubicBezTo>
                <a:close/>
                <a:moveTo>
                  <a:pt x="150" y="71"/>
                </a:moveTo>
                <a:cubicBezTo>
                  <a:pt x="146" y="67"/>
                  <a:pt x="142" y="65"/>
                  <a:pt x="136" y="65"/>
                </a:cubicBezTo>
                <a:cubicBezTo>
                  <a:pt x="135" y="65"/>
                  <a:pt x="133" y="65"/>
                  <a:pt x="132" y="66"/>
                </a:cubicBezTo>
                <a:cubicBezTo>
                  <a:pt x="132" y="64"/>
                  <a:pt x="132" y="62"/>
                  <a:pt x="132" y="61"/>
                </a:cubicBezTo>
                <a:cubicBezTo>
                  <a:pt x="132" y="58"/>
                  <a:pt x="130" y="56"/>
                  <a:pt x="127" y="56"/>
                </a:cubicBezTo>
                <a:cubicBezTo>
                  <a:pt x="5" y="56"/>
                  <a:pt x="5" y="56"/>
                  <a:pt x="5" y="56"/>
                </a:cubicBezTo>
                <a:cubicBezTo>
                  <a:pt x="2" y="56"/>
                  <a:pt x="0" y="58"/>
                  <a:pt x="0" y="61"/>
                </a:cubicBezTo>
                <a:cubicBezTo>
                  <a:pt x="0" y="89"/>
                  <a:pt x="9" y="115"/>
                  <a:pt x="25" y="132"/>
                </a:cubicBezTo>
                <a:cubicBezTo>
                  <a:pt x="5" y="132"/>
                  <a:pt x="5" y="132"/>
                  <a:pt x="5" y="132"/>
                </a:cubicBezTo>
                <a:cubicBezTo>
                  <a:pt x="2" y="132"/>
                  <a:pt x="0" y="134"/>
                  <a:pt x="0" y="136"/>
                </a:cubicBezTo>
                <a:cubicBezTo>
                  <a:pt x="0" y="139"/>
                  <a:pt x="2" y="141"/>
                  <a:pt x="5" y="141"/>
                </a:cubicBezTo>
                <a:cubicBezTo>
                  <a:pt x="11" y="141"/>
                  <a:pt x="11" y="141"/>
                  <a:pt x="11" y="141"/>
                </a:cubicBezTo>
                <a:cubicBezTo>
                  <a:pt x="17" y="152"/>
                  <a:pt x="17" y="152"/>
                  <a:pt x="17" y="152"/>
                </a:cubicBezTo>
                <a:cubicBezTo>
                  <a:pt x="17" y="152"/>
                  <a:pt x="17" y="152"/>
                  <a:pt x="17" y="152"/>
                </a:cubicBezTo>
                <a:cubicBezTo>
                  <a:pt x="19" y="157"/>
                  <a:pt x="24" y="160"/>
                  <a:pt x="29" y="160"/>
                </a:cubicBezTo>
                <a:cubicBezTo>
                  <a:pt x="29" y="160"/>
                  <a:pt x="29" y="160"/>
                  <a:pt x="29" y="160"/>
                </a:cubicBezTo>
                <a:cubicBezTo>
                  <a:pt x="103" y="160"/>
                  <a:pt x="103" y="160"/>
                  <a:pt x="103" y="160"/>
                </a:cubicBezTo>
                <a:cubicBezTo>
                  <a:pt x="103" y="160"/>
                  <a:pt x="103" y="160"/>
                  <a:pt x="103" y="160"/>
                </a:cubicBezTo>
                <a:cubicBezTo>
                  <a:pt x="108" y="160"/>
                  <a:pt x="113" y="157"/>
                  <a:pt x="115" y="152"/>
                </a:cubicBezTo>
                <a:cubicBezTo>
                  <a:pt x="115" y="152"/>
                  <a:pt x="115" y="152"/>
                  <a:pt x="115" y="152"/>
                </a:cubicBezTo>
                <a:cubicBezTo>
                  <a:pt x="121" y="141"/>
                  <a:pt x="121" y="141"/>
                  <a:pt x="121" y="141"/>
                </a:cubicBezTo>
                <a:cubicBezTo>
                  <a:pt x="127" y="141"/>
                  <a:pt x="127" y="141"/>
                  <a:pt x="127" y="141"/>
                </a:cubicBezTo>
                <a:cubicBezTo>
                  <a:pt x="130" y="141"/>
                  <a:pt x="132" y="139"/>
                  <a:pt x="132" y="136"/>
                </a:cubicBezTo>
                <a:cubicBezTo>
                  <a:pt x="132" y="134"/>
                  <a:pt x="130" y="132"/>
                  <a:pt x="127" y="132"/>
                </a:cubicBezTo>
                <a:cubicBezTo>
                  <a:pt x="106" y="132"/>
                  <a:pt x="106" y="132"/>
                  <a:pt x="106" y="132"/>
                </a:cubicBezTo>
                <a:cubicBezTo>
                  <a:pt x="109" y="129"/>
                  <a:pt x="111" y="126"/>
                  <a:pt x="114" y="123"/>
                </a:cubicBezTo>
                <a:cubicBezTo>
                  <a:pt x="115" y="123"/>
                  <a:pt x="116" y="123"/>
                  <a:pt x="117" y="123"/>
                </a:cubicBezTo>
                <a:cubicBezTo>
                  <a:pt x="126" y="123"/>
                  <a:pt x="136" y="119"/>
                  <a:pt x="143" y="111"/>
                </a:cubicBezTo>
                <a:cubicBezTo>
                  <a:pt x="149" y="105"/>
                  <a:pt x="153" y="98"/>
                  <a:pt x="155" y="90"/>
                </a:cubicBezTo>
                <a:cubicBezTo>
                  <a:pt x="156" y="82"/>
                  <a:pt x="155" y="76"/>
                  <a:pt x="150" y="71"/>
                </a:cubicBezTo>
                <a:close/>
                <a:moveTo>
                  <a:pt x="110" y="141"/>
                </a:moveTo>
                <a:cubicBezTo>
                  <a:pt x="107" y="148"/>
                  <a:pt x="107" y="148"/>
                  <a:pt x="107" y="148"/>
                </a:cubicBezTo>
                <a:cubicBezTo>
                  <a:pt x="106" y="150"/>
                  <a:pt x="104" y="151"/>
                  <a:pt x="103" y="151"/>
                </a:cubicBezTo>
                <a:cubicBezTo>
                  <a:pt x="29" y="151"/>
                  <a:pt x="29" y="151"/>
                  <a:pt x="29" y="151"/>
                </a:cubicBezTo>
                <a:cubicBezTo>
                  <a:pt x="28" y="151"/>
                  <a:pt x="26" y="150"/>
                  <a:pt x="25" y="148"/>
                </a:cubicBezTo>
                <a:cubicBezTo>
                  <a:pt x="22" y="141"/>
                  <a:pt x="22" y="141"/>
                  <a:pt x="22" y="141"/>
                </a:cubicBezTo>
                <a:lnTo>
                  <a:pt x="110" y="141"/>
                </a:lnTo>
                <a:close/>
                <a:moveTo>
                  <a:pt x="108" y="114"/>
                </a:moveTo>
                <a:cubicBezTo>
                  <a:pt x="108" y="115"/>
                  <a:pt x="107" y="115"/>
                  <a:pt x="107" y="115"/>
                </a:cubicBezTo>
                <a:cubicBezTo>
                  <a:pt x="103" y="122"/>
                  <a:pt x="98" y="127"/>
                  <a:pt x="92" y="132"/>
                </a:cubicBezTo>
                <a:cubicBezTo>
                  <a:pt x="39" y="132"/>
                  <a:pt x="39" y="132"/>
                  <a:pt x="39" y="132"/>
                </a:cubicBezTo>
                <a:cubicBezTo>
                  <a:pt x="22" y="118"/>
                  <a:pt x="11" y="93"/>
                  <a:pt x="9" y="65"/>
                </a:cubicBezTo>
                <a:cubicBezTo>
                  <a:pt x="122" y="65"/>
                  <a:pt x="122" y="65"/>
                  <a:pt x="122" y="65"/>
                </a:cubicBezTo>
                <a:cubicBezTo>
                  <a:pt x="122" y="84"/>
                  <a:pt x="116" y="101"/>
                  <a:pt x="108" y="114"/>
                </a:cubicBezTo>
                <a:close/>
                <a:moveTo>
                  <a:pt x="146" y="89"/>
                </a:moveTo>
                <a:cubicBezTo>
                  <a:pt x="145" y="94"/>
                  <a:pt x="141" y="99"/>
                  <a:pt x="137" y="104"/>
                </a:cubicBezTo>
                <a:cubicBezTo>
                  <a:pt x="131" y="110"/>
                  <a:pt x="125" y="113"/>
                  <a:pt x="119" y="113"/>
                </a:cubicBezTo>
                <a:cubicBezTo>
                  <a:pt x="125" y="102"/>
                  <a:pt x="129" y="89"/>
                  <a:pt x="131" y="75"/>
                </a:cubicBezTo>
                <a:cubicBezTo>
                  <a:pt x="133" y="75"/>
                  <a:pt x="134" y="75"/>
                  <a:pt x="136" y="75"/>
                </a:cubicBezTo>
                <a:cubicBezTo>
                  <a:pt x="139" y="75"/>
                  <a:pt x="142" y="76"/>
                  <a:pt x="143" y="77"/>
                </a:cubicBezTo>
                <a:cubicBezTo>
                  <a:pt x="147" y="81"/>
                  <a:pt x="146" y="86"/>
                  <a:pt x="146" y="8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41" name="Google Shape;5941;p71"/>
          <p:cNvSpPr/>
          <p:nvPr/>
        </p:nvSpPr>
        <p:spPr>
          <a:xfrm>
            <a:off x="9177688" y="5097699"/>
            <a:ext cx="443116" cy="44311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42" name="Google Shape;5942;p71"/>
          <p:cNvSpPr/>
          <p:nvPr/>
        </p:nvSpPr>
        <p:spPr>
          <a:xfrm>
            <a:off x="9312256" y="5236616"/>
            <a:ext cx="173981" cy="165281"/>
          </a:xfrm>
          <a:custGeom>
            <a:rect b="b" l="l" r="r" t="t"/>
            <a:pathLst>
              <a:path extrusionOk="0" h="152" w="160">
                <a:moveTo>
                  <a:pt x="160" y="7"/>
                </a:moveTo>
                <a:cubicBezTo>
                  <a:pt x="160" y="11"/>
                  <a:pt x="158" y="15"/>
                  <a:pt x="153" y="15"/>
                </a:cubicBezTo>
                <a:cubicBezTo>
                  <a:pt x="141" y="15"/>
                  <a:pt x="141" y="15"/>
                  <a:pt x="141" y="15"/>
                </a:cubicBezTo>
                <a:cubicBezTo>
                  <a:pt x="100" y="114"/>
                  <a:pt x="100" y="114"/>
                  <a:pt x="100" y="114"/>
                </a:cubicBezTo>
                <a:cubicBezTo>
                  <a:pt x="17" y="114"/>
                  <a:pt x="17" y="114"/>
                  <a:pt x="17" y="114"/>
                </a:cubicBezTo>
                <a:cubicBezTo>
                  <a:pt x="0" y="44"/>
                  <a:pt x="0" y="44"/>
                  <a:pt x="0" y="44"/>
                </a:cubicBezTo>
                <a:cubicBezTo>
                  <a:pt x="80" y="44"/>
                  <a:pt x="80" y="44"/>
                  <a:pt x="80" y="44"/>
                </a:cubicBezTo>
                <a:cubicBezTo>
                  <a:pt x="83" y="44"/>
                  <a:pt x="86" y="47"/>
                  <a:pt x="86" y="51"/>
                </a:cubicBezTo>
                <a:cubicBezTo>
                  <a:pt x="86" y="54"/>
                  <a:pt x="83" y="57"/>
                  <a:pt x="80" y="57"/>
                </a:cubicBezTo>
                <a:cubicBezTo>
                  <a:pt x="17" y="57"/>
                  <a:pt x="17" y="57"/>
                  <a:pt x="17" y="57"/>
                </a:cubicBezTo>
                <a:cubicBezTo>
                  <a:pt x="27" y="100"/>
                  <a:pt x="27" y="100"/>
                  <a:pt x="27" y="100"/>
                </a:cubicBezTo>
                <a:cubicBezTo>
                  <a:pt x="93" y="100"/>
                  <a:pt x="93" y="100"/>
                  <a:pt x="93" y="100"/>
                </a:cubicBezTo>
                <a:cubicBezTo>
                  <a:pt x="134" y="0"/>
                  <a:pt x="134" y="0"/>
                  <a:pt x="134" y="0"/>
                </a:cubicBezTo>
                <a:cubicBezTo>
                  <a:pt x="153" y="0"/>
                  <a:pt x="153" y="0"/>
                  <a:pt x="153" y="0"/>
                </a:cubicBezTo>
                <a:cubicBezTo>
                  <a:pt x="158" y="0"/>
                  <a:pt x="160" y="4"/>
                  <a:pt x="160" y="7"/>
                </a:cubicBezTo>
                <a:close/>
                <a:moveTo>
                  <a:pt x="55" y="134"/>
                </a:moveTo>
                <a:cubicBezTo>
                  <a:pt x="55" y="145"/>
                  <a:pt x="48" y="152"/>
                  <a:pt x="38" y="152"/>
                </a:cubicBezTo>
                <a:cubicBezTo>
                  <a:pt x="29" y="152"/>
                  <a:pt x="21" y="145"/>
                  <a:pt x="21" y="134"/>
                </a:cubicBezTo>
                <a:cubicBezTo>
                  <a:pt x="21" y="125"/>
                  <a:pt x="29" y="117"/>
                  <a:pt x="38" y="117"/>
                </a:cubicBezTo>
                <a:cubicBezTo>
                  <a:pt x="48" y="117"/>
                  <a:pt x="55" y="125"/>
                  <a:pt x="55" y="134"/>
                </a:cubicBezTo>
                <a:close/>
                <a:moveTo>
                  <a:pt x="46" y="134"/>
                </a:moveTo>
                <a:cubicBezTo>
                  <a:pt x="46" y="130"/>
                  <a:pt x="43" y="125"/>
                  <a:pt x="38" y="125"/>
                </a:cubicBezTo>
                <a:cubicBezTo>
                  <a:pt x="33" y="125"/>
                  <a:pt x="29" y="130"/>
                  <a:pt x="29" y="134"/>
                </a:cubicBezTo>
                <a:cubicBezTo>
                  <a:pt x="29" y="139"/>
                  <a:pt x="33" y="144"/>
                  <a:pt x="38" y="144"/>
                </a:cubicBezTo>
                <a:cubicBezTo>
                  <a:pt x="43" y="144"/>
                  <a:pt x="46" y="139"/>
                  <a:pt x="46" y="134"/>
                </a:cubicBezTo>
                <a:close/>
                <a:moveTo>
                  <a:pt x="99" y="134"/>
                </a:moveTo>
                <a:cubicBezTo>
                  <a:pt x="99" y="145"/>
                  <a:pt x="93" y="152"/>
                  <a:pt x="83" y="152"/>
                </a:cubicBezTo>
                <a:cubicBezTo>
                  <a:pt x="74" y="152"/>
                  <a:pt x="66" y="145"/>
                  <a:pt x="66" y="134"/>
                </a:cubicBezTo>
                <a:cubicBezTo>
                  <a:pt x="66" y="125"/>
                  <a:pt x="74" y="117"/>
                  <a:pt x="83" y="117"/>
                </a:cubicBezTo>
                <a:cubicBezTo>
                  <a:pt x="93" y="117"/>
                  <a:pt x="99" y="125"/>
                  <a:pt x="99" y="134"/>
                </a:cubicBezTo>
                <a:close/>
                <a:moveTo>
                  <a:pt x="92" y="134"/>
                </a:moveTo>
                <a:cubicBezTo>
                  <a:pt x="92" y="130"/>
                  <a:pt x="87" y="125"/>
                  <a:pt x="83" y="125"/>
                </a:cubicBezTo>
                <a:cubicBezTo>
                  <a:pt x="78" y="125"/>
                  <a:pt x="74" y="130"/>
                  <a:pt x="74" y="134"/>
                </a:cubicBezTo>
                <a:cubicBezTo>
                  <a:pt x="74" y="139"/>
                  <a:pt x="78" y="144"/>
                  <a:pt x="83" y="144"/>
                </a:cubicBezTo>
                <a:cubicBezTo>
                  <a:pt x="87" y="144"/>
                  <a:pt x="92" y="139"/>
                  <a:pt x="92" y="134"/>
                </a:cubicBezTo>
                <a:close/>
                <a:moveTo>
                  <a:pt x="92" y="134"/>
                </a:moveTo>
                <a:cubicBezTo>
                  <a:pt x="92" y="134"/>
                  <a:pt x="92" y="134"/>
                  <a:pt x="92" y="134"/>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43" name="Google Shape;5943;p71"/>
          <p:cNvSpPr txBox="1"/>
          <p:nvPr/>
        </p:nvSpPr>
        <p:spPr>
          <a:xfrm>
            <a:off x="9948282" y="5016702"/>
            <a:ext cx="1948997" cy="308418"/>
          </a:xfrm>
          <a:prstGeom prst="rect">
            <a:avLst/>
          </a:prstGeom>
          <a:noFill/>
          <a:ln>
            <a:noFill/>
          </a:ln>
        </p:spPr>
        <p:txBody>
          <a:bodyPr anchorCtr="0" anchor="t" bIns="45700" lIns="91425" spcFirstLastPara="1" rIns="91425" wrap="square" tIns="45700">
            <a:spAutoFit/>
          </a:bodyPr>
          <a:lstStyle/>
          <a:p>
            <a:pPr indent="0" lvl="0" marL="0" marR="0" rtl="0" algn="l">
              <a:lnSpc>
                <a:spcPct val="128571"/>
              </a:lnSpc>
              <a:spcBef>
                <a:spcPts val="0"/>
              </a:spcBef>
              <a:spcAft>
                <a:spcPts val="0"/>
              </a:spcAft>
              <a:buNone/>
            </a:pPr>
            <a:r>
              <a:rPr lang="en-US" sz="1400">
                <a:solidFill>
                  <a:schemeClr val="dk1"/>
                </a:solidFill>
                <a:latin typeface="Inter"/>
                <a:ea typeface="Inter"/>
                <a:cs typeface="Inter"/>
                <a:sym typeface="Inter"/>
              </a:rPr>
              <a:t>3.5M</a:t>
            </a:r>
            <a:endParaRPr sz="2000">
              <a:solidFill>
                <a:schemeClr val="dk1"/>
              </a:solidFill>
              <a:latin typeface="Inter"/>
              <a:ea typeface="Inter"/>
              <a:cs typeface="Inter"/>
              <a:sym typeface="Inter"/>
            </a:endParaRPr>
          </a:p>
        </p:txBody>
      </p:sp>
      <p:sp>
        <p:nvSpPr>
          <p:cNvPr id="5944" name="Google Shape;5944;p71"/>
          <p:cNvSpPr txBox="1"/>
          <p:nvPr/>
        </p:nvSpPr>
        <p:spPr>
          <a:xfrm>
            <a:off x="9952454" y="5342943"/>
            <a:ext cx="1664275" cy="506742"/>
          </a:xfrm>
          <a:prstGeom prst="rect">
            <a:avLst/>
          </a:prstGeom>
          <a:noFill/>
          <a:ln>
            <a:noFill/>
          </a:ln>
        </p:spPr>
        <p:txBody>
          <a:bodyPr anchorCtr="0" anchor="t" bIns="45700" lIns="91425" spcFirstLastPara="1" rIns="91425" wrap="square" tIns="45700">
            <a:spAutoFit/>
          </a:bodyPr>
          <a:lstStyle/>
          <a:p>
            <a:pPr indent="0" lvl="0" marL="0" marR="0" rtl="0" algn="l">
              <a:lnSpc>
                <a:spcPct val="137500"/>
              </a:lnSpc>
              <a:spcBef>
                <a:spcPts val="0"/>
              </a:spcBef>
              <a:spcAft>
                <a:spcPts val="0"/>
              </a:spcAft>
              <a:buNone/>
            </a:pPr>
            <a:r>
              <a:rPr b="0" i="0" lang="en-US" sz="800">
                <a:solidFill>
                  <a:srgbClr val="000000"/>
                </a:solidFill>
                <a:latin typeface="Open Sans"/>
                <a:ea typeface="Open Sans"/>
                <a:cs typeface="Open Sans"/>
                <a:sym typeface="Open Sans"/>
              </a:rPr>
              <a:t>Lorem ipsum dolor sit a met, connecter adipescent elite. critique ornate. </a:t>
            </a:r>
            <a:endParaRPr/>
          </a:p>
        </p:txBody>
      </p:sp>
      <p:sp>
        <p:nvSpPr>
          <p:cNvPr id="5945" name="Google Shape;5945;p71"/>
          <p:cNvSpPr txBox="1"/>
          <p:nvPr/>
        </p:nvSpPr>
        <p:spPr>
          <a:xfrm>
            <a:off x="474332" y="1493812"/>
            <a:ext cx="4262289" cy="579646"/>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lang="en-US" sz="1600">
                <a:solidFill>
                  <a:schemeClr val="dk1"/>
                </a:solidFill>
                <a:latin typeface="Inter"/>
                <a:ea typeface="Inter"/>
                <a:cs typeface="Inter"/>
                <a:sym typeface="Inter"/>
              </a:rPr>
              <a:t>Creative Idea Marketing is Better for Other Marketing</a:t>
            </a:r>
            <a:endParaRPr sz="2400">
              <a:solidFill>
                <a:schemeClr val="dk1"/>
              </a:solidFill>
              <a:latin typeface="Inter"/>
              <a:ea typeface="Inter"/>
              <a:cs typeface="Inter"/>
              <a:sym typeface="Inter"/>
            </a:endParaRPr>
          </a:p>
        </p:txBody>
      </p:sp>
      <p:sp>
        <p:nvSpPr>
          <p:cNvPr id="5946" name="Google Shape;5946;p71"/>
          <p:cNvSpPr txBox="1"/>
          <p:nvPr/>
        </p:nvSpPr>
        <p:spPr>
          <a:xfrm>
            <a:off x="462013" y="4781244"/>
            <a:ext cx="2332093" cy="333809"/>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b="1" lang="en-US" sz="1600">
                <a:solidFill>
                  <a:schemeClr val="dk1"/>
                </a:solidFill>
                <a:latin typeface="Inter"/>
                <a:ea typeface="Inter"/>
                <a:cs typeface="Inter"/>
                <a:sym typeface="Inter"/>
              </a:rPr>
              <a:t>Total</a:t>
            </a:r>
            <a:endParaRPr b="1" sz="2400">
              <a:solidFill>
                <a:schemeClr val="dk1"/>
              </a:solidFill>
              <a:latin typeface="Inter"/>
              <a:ea typeface="Inter"/>
              <a:cs typeface="Inter"/>
              <a:sym typeface="Inter"/>
            </a:endParaRPr>
          </a:p>
        </p:txBody>
      </p:sp>
      <p:sp>
        <p:nvSpPr>
          <p:cNvPr id="5947" name="Google Shape;5947;p71"/>
          <p:cNvSpPr txBox="1"/>
          <p:nvPr/>
        </p:nvSpPr>
        <p:spPr>
          <a:xfrm>
            <a:off x="462012" y="5396394"/>
            <a:ext cx="2917639" cy="50270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3200">
                <a:solidFill>
                  <a:schemeClr val="accent3"/>
                </a:solidFill>
                <a:latin typeface="Inter"/>
                <a:ea typeface="Inter"/>
                <a:cs typeface="Inter"/>
                <a:sym typeface="Inter"/>
              </a:rPr>
              <a:t>$ 13500.07</a:t>
            </a:r>
            <a:endParaRPr sz="4400">
              <a:solidFill>
                <a:schemeClr val="accent3"/>
              </a:solidFill>
              <a:latin typeface="Inter"/>
              <a:ea typeface="Inter"/>
              <a:cs typeface="Inter"/>
              <a:sym typeface="Inter"/>
            </a:endParaRPr>
          </a:p>
        </p:txBody>
      </p:sp>
      <p:sp>
        <p:nvSpPr>
          <p:cNvPr id="5948" name="Google Shape;5948;p71"/>
          <p:cNvSpPr txBox="1"/>
          <p:nvPr/>
        </p:nvSpPr>
        <p:spPr>
          <a:xfrm>
            <a:off x="475622" y="3055262"/>
            <a:ext cx="2332093" cy="846770"/>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lang="en-US" sz="1600">
                <a:solidFill>
                  <a:schemeClr val="dk1"/>
                </a:solidFill>
                <a:latin typeface="Inter"/>
                <a:ea typeface="Inter"/>
                <a:cs typeface="Inter"/>
                <a:sym typeface="Inter"/>
              </a:rPr>
              <a:t>Pitch – Deck Executive Summary Typography</a:t>
            </a:r>
            <a:endParaRPr sz="2400">
              <a:solidFill>
                <a:schemeClr val="dk1"/>
              </a:solidFill>
              <a:latin typeface="Inter"/>
              <a:ea typeface="Inter"/>
              <a:cs typeface="Inter"/>
              <a:sym typeface="Inter"/>
            </a:endParaRPr>
          </a:p>
        </p:txBody>
      </p:sp>
      <p:grpSp>
        <p:nvGrpSpPr>
          <p:cNvPr id="5949" name="Google Shape;5949;p71"/>
          <p:cNvGrpSpPr/>
          <p:nvPr/>
        </p:nvGrpSpPr>
        <p:grpSpPr>
          <a:xfrm>
            <a:off x="5459985" y="3671907"/>
            <a:ext cx="2585112" cy="2544450"/>
            <a:chOff x="1197328" y="1402710"/>
            <a:chExt cx="2585112" cy="2544450"/>
          </a:xfrm>
        </p:grpSpPr>
        <p:grpSp>
          <p:nvGrpSpPr>
            <p:cNvPr id="5950" name="Google Shape;5950;p71"/>
            <p:cNvGrpSpPr/>
            <p:nvPr/>
          </p:nvGrpSpPr>
          <p:grpSpPr>
            <a:xfrm>
              <a:off x="1197328" y="1402710"/>
              <a:ext cx="2585112" cy="45720"/>
              <a:chOff x="1202690" y="1488440"/>
              <a:chExt cx="2585112" cy="45720"/>
            </a:xfrm>
          </p:grpSpPr>
          <p:sp>
            <p:nvSpPr>
              <p:cNvPr id="5951" name="Google Shape;5951;p71"/>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52" name="Google Shape;5952;p71"/>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53" name="Google Shape;5953;p71"/>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54" name="Google Shape;5954;p71"/>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55" name="Google Shape;5955;p71"/>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56" name="Google Shape;5956;p71"/>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57" name="Google Shape;5957;p71"/>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58" name="Google Shape;5958;p71"/>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59" name="Google Shape;5959;p71"/>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60" name="Google Shape;5960;p71"/>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61" name="Google Shape;5961;p71"/>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62" name="Google Shape;5962;p71"/>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63" name="Google Shape;5963;p71"/>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64" name="Google Shape;5964;p71"/>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65" name="Google Shape;5965;p71"/>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66" name="Google Shape;5966;p71"/>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67" name="Google Shape;5967;p71"/>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68" name="Google Shape;5968;p71"/>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969" name="Google Shape;5969;p71"/>
            <p:cNvGrpSpPr/>
            <p:nvPr/>
          </p:nvGrpSpPr>
          <p:grpSpPr>
            <a:xfrm>
              <a:off x="1197328" y="1558881"/>
              <a:ext cx="2585112" cy="45720"/>
              <a:chOff x="1202690" y="1488440"/>
              <a:chExt cx="2585112" cy="45720"/>
            </a:xfrm>
          </p:grpSpPr>
          <p:sp>
            <p:nvSpPr>
              <p:cNvPr id="5970" name="Google Shape;5970;p71"/>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71" name="Google Shape;5971;p71"/>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72" name="Google Shape;5972;p71"/>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73" name="Google Shape;5973;p71"/>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74" name="Google Shape;5974;p71"/>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75" name="Google Shape;5975;p71"/>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76" name="Google Shape;5976;p71"/>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77" name="Google Shape;5977;p71"/>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78" name="Google Shape;5978;p71"/>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79" name="Google Shape;5979;p71"/>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80" name="Google Shape;5980;p71"/>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81" name="Google Shape;5981;p71"/>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82" name="Google Shape;5982;p71"/>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83" name="Google Shape;5983;p71"/>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84" name="Google Shape;5984;p71"/>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85" name="Google Shape;5985;p71"/>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86" name="Google Shape;5986;p71"/>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87" name="Google Shape;5987;p71"/>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988" name="Google Shape;5988;p71"/>
            <p:cNvGrpSpPr/>
            <p:nvPr/>
          </p:nvGrpSpPr>
          <p:grpSpPr>
            <a:xfrm>
              <a:off x="1197328" y="1715052"/>
              <a:ext cx="2585112" cy="45720"/>
              <a:chOff x="1202690" y="1488440"/>
              <a:chExt cx="2585112" cy="45720"/>
            </a:xfrm>
          </p:grpSpPr>
          <p:sp>
            <p:nvSpPr>
              <p:cNvPr id="5989" name="Google Shape;5989;p71"/>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90" name="Google Shape;5990;p71"/>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91" name="Google Shape;5991;p71"/>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92" name="Google Shape;5992;p71"/>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93" name="Google Shape;5993;p71"/>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94" name="Google Shape;5994;p71"/>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95" name="Google Shape;5995;p71"/>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96" name="Google Shape;5996;p71"/>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97" name="Google Shape;5997;p71"/>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98" name="Google Shape;5998;p71"/>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99" name="Google Shape;5999;p71"/>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00" name="Google Shape;6000;p71"/>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01" name="Google Shape;6001;p71"/>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02" name="Google Shape;6002;p71"/>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03" name="Google Shape;6003;p71"/>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04" name="Google Shape;6004;p71"/>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05" name="Google Shape;6005;p71"/>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06" name="Google Shape;6006;p71"/>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007" name="Google Shape;6007;p71"/>
            <p:cNvGrpSpPr/>
            <p:nvPr/>
          </p:nvGrpSpPr>
          <p:grpSpPr>
            <a:xfrm>
              <a:off x="1197328" y="1871223"/>
              <a:ext cx="2585112" cy="45720"/>
              <a:chOff x="1202690" y="1488440"/>
              <a:chExt cx="2585112" cy="45720"/>
            </a:xfrm>
          </p:grpSpPr>
          <p:sp>
            <p:nvSpPr>
              <p:cNvPr id="6008" name="Google Shape;6008;p71"/>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09" name="Google Shape;6009;p71"/>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10" name="Google Shape;6010;p71"/>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11" name="Google Shape;6011;p71"/>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12" name="Google Shape;6012;p71"/>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13" name="Google Shape;6013;p71"/>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14" name="Google Shape;6014;p71"/>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15" name="Google Shape;6015;p71"/>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16" name="Google Shape;6016;p71"/>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17" name="Google Shape;6017;p71"/>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18" name="Google Shape;6018;p71"/>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19" name="Google Shape;6019;p71"/>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20" name="Google Shape;6020;p71"/>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21" name="Google Shape;6021;p71"/>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22" name="Google Shape;6022;p71"/>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23" name="Google Shape;6023;p71"/>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24" name="Google Shape;6024;p71"/>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25" name="Google Shape;6025;p71"/>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026" name="Google Shape;6026;p71"/>
            <p:cNvGrpSpPr/>
            <p:nvPr/>
          </p:nvGrpSpPr>
          <p:grpSpPr>
            <a:xfrm>
              <a:off x="1197328" y="2027394"/>
              <a:ext cx="2585112" cy="45720"/>
              <a:chOff x="1202690" y="1488440"/>
              <a:chExt cx="2585112" cy="45720"/>
            </a:xfrm>
          </p:grpSpPr>
          <p:sp>
            <p:nvSpPr>
              <p:cNvPr id="6027" name="Google Shape;6027;p71"/>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28" name="Google Shape;6028;p71"/>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29" name="Google Shape;6029;p71"/>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30" name="Google Shape;6030;p71"/>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31" name="Google Shape;6031;p71"/>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32" name="Google Shape;6032;p71"/>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33" name="Google Shape;6033;p71"/>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34" name="Google Shape;6034;p71"/>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35" name="Google Shape;6035;p71"/>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36" name="Google Shape;6036;p71"/>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37" name="Google Shape;6037;p71"/>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38" name="Google Shape;6038;p71"/>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39" name="Google Shape;6039;p71"/>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40" name="Google Shape;6040;p71"/>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41" name="Google Shape;6041;p71"/>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42" name="Google Shape;6042;p71"/>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43" name="Google Shape;6043;p71"/>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44" name="Google Shape;6044;p71"/>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045" name="Google Shape;6045;p71"/>
            <p:cNvGrpSpPr/>
            <p:nvPr/>
          </p:nvGrpSpPr>
          <p:grpSpPr>
            <a:xfrm>
              <a:off x="1197328" y="2183565"/>
              <a:ext cx="2585112" cy="45720"/>
              <a:chOff x="1202690" y="1488440"/>
              <a:chExt cx="2585112" cy="45720"/>
            </a:xfrm>
          </p:grpSpPr>
          <p:sp>
            <p:nvSpPr>
              <p:cNvPr id="6046" name="Google Shape;6046;p71"/>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47" name="Google Shape;6047;p71"/>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48" name="Google Shape;6048;p71"/>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49" name="Google Shape;6049;p71"/>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50" name="Google Shape;6050;p71"/>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51" name="Google Shape;6051;p71"/>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52" name="Google Shape;6052;p71"/>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53" name="Google Shape;6053;p71"/>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54" name="Google Shape;6054;p71"/>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55" name="Google Shape;6055;p71"/>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56" name="Google Shape;6056;p71"/>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57" name="Google Shape;6057;p71"/>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58" name="Google Shape;6058;p71"/>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59" name="Google Shape;6059;p71"/>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60" name="Google Shape;6060;p71"/>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61" name="Google Shape;6061;p71"/>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62" name="Google Shape;6062;p71"/>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63" name="Google Shape;6063;p71"/>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064" name="Google Shape;6064;p71"/>
            <p:cNvGrpSpPr/>
            <p:nvPr/>
          </p:nvGrpSpPr>
          <p:grpSpPr>
            <a:xfrm>
              <a:off x="1197328" y="2339736"/>
              <a:ext cx="2585112" cy="45720"/>
              <a:chOff x="1202690" y="1488440"/>
              <a:chExt cx="2585112" cy="45720"/>
            </a:xfrm>
          </p:grpSpPr>
          <p:sp>
            <p:nvSpPr>
              <p:cNvPr id="6065" name="Google Shape;6065;p71"/>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66" name="Google Shape;6066;p71"/>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67" name="Google Shape;6067;p71"/>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68" name="Google Shape;6068;p71"/>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69" name="Google Shape;6069;p71"/>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70" name="Google Shape;6070;p71"/>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71" name="Google Shape;6071;p71"/>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72" name="Google Shape;6072;p71"/>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73" name="Google Shape;6073;p71"/>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74" name="Google Shape;6074;p71"/>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75" name="Google Shape;6075;p71"/>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76" name="Google Shape;6076;p71"/>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77" name="Google Shape;6077;p71"/>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78" name="Google Shape;6078;p71"/>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79" name="Google Shape;6079;p71"/>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80" name="Google Shape;6080;p71"/>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81" name="Google Shape;6081;p71"/>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82" name="Google Shape;6082;p71"/>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083" name="Google Shape;6083;p71"/>
            <p:cNvGrpSpPr/>
            <p:nvPr/>
          </p:nvGrpSpPr>
          <p:grpSpPr>
            <a:xfrm>
              <a:off x="1197328" y="2495907"/>
              <a:ext cx="2585112" cy="45720"/>
              <a:chOff x="1202690" y="1488440"/>
              <a:chExt cx="2585112" cy="45720"/>
            </a:xfrm>
          </p:grpSpPr>
          <p:sp>
            <p:nvSpPr>
              <p:cNvPr id="6084" name="Google Shape;6084;p71"/>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85" name="Google Shape;6085;p71"/>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86" name="Google Shape;6086;p71"/>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87" name="Google Shape;6087;p71"/>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88" name="Google Shape;6088;p71"/>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89" name="Google Shape;6089;p71"/>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90" name="Google Shape;6090;p71"/>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91" name="Google Shape;6091;p71"/>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92" name="Google Shape;6092;p71"/>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93" name="Google Shape;6093;p71"/>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94" name="Google Shape;6094;p71"/>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95" name="Google Shape;6095;p71"/>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96" name="Google Shape;6096;p71"/>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97" name="Google Shape;6097;p71"/>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98" name="Google Shape;6098;p71"/>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99" name="Google Shape;6099;p71"/>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00" name="Google Shape;6100;p71"/>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01" name="Google Shape;6101;p71"/>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102" name="Google Shape;6102;p71"/>
            <p:cNvGrpSpPr/>
            <p:nvPr/>
          </p:nvGrpSpPr>
          <p:grpSpPr>
            <a:xfrm>
              <a:off x="1197328" y="2652078"/>
              <a:ext cx="2585112" cy="45720"/>
              <a:chOff x="1202690" y="1488440"/>
              <a:chExt cx="2585112" cy="45720"/>
            </a:xfrm>
          </p:grpSpPr>
          <p:sp>
            <p:nvSpPr>
              <p:cNvPr id="6103" name="Google Shape;6103;p71"/>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04" name="Google Shape;6104;p71"/>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05" name="Google Shape;6105;p71"/>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06" name="Google Shape;6106;p71"/>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07" name="Google Shape;6107;p71"/>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08" name="Google Shape;6108;p71"/>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09" name="Google Shape;6109;p71"/>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10" name="Google Shape;6110;p71"/>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11" name="Google Shape;6111;p71"/>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12" name="Google Shape;6112;p71"/>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13" name="Google Shape;6113;p71"/>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14" name="Google Shape;6114;p71"/>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15" name="Google Shape;6115;p71"/>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16" name="Google Shape;6116;p71"/>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17" name="Google Shape;6117;p71"/>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18" name="Google Shape;6118;p71"/>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19" name="Google Shape;6119;p71"/>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20" name="Google Shape;6120;p71"/>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121" name="Google Shape;6121;p71"/>
            <p:cNvGrpSpPr/>
            <p:nvPr/>
          </p:nvGrpSpPr>
          <p:grpSpPr>
            <a:xfrm>
              <a:off x="1197328" y="2808249"/>
              <a:ext cx="2585112" cy="45720"/>
              <a:chOff x="1202690" y="1488440"/>
              <a:chExt cx="2585112" cy="45720"/>
            </a:xfrm>
          </p:grpSpPr>
          <p:sp>
            <p:nvSpPr>
              <p:cNvPr id="6122" name="Google Shape;6122;p71"/>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23" name="Google Shape;6123;p71"/>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24" name="Google Shape;6124;p71"/>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25" name="Google Shape;6125;p71"/>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26" name="Google Shape;6126;p71"/>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27" name="Google Shape;6127;p71"/>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28" name="Google Shape;6128;p71"/>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29" name="Google Shape;6129;p71"/>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30" name="Google Shape;6130;p71"/>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31" name="Google Shape;6131;p71"/>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32" name="Google Shape;6132;p71"/>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33" name="Google Shape;6133;p71"/>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34" name="Google Shape;6134;p71"/>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35" name="Google Shape;6135;p71"/>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36" name="Google Shape;6136;p71"/>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37" name="Google Shape;6137;p71"/>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38" name="Google Shape;6138;p71"/>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39" name="Google Shape;6139;p71"/>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140" name="Google Shape;6140;p71"/>
            <p:cNvGrpSpPr/>
            <p:nvPr/>
          </p:nvGrpSpPr>
          <p:grpSpPr>
            <a:xfrm>
              <a:off x="1197328" y="2964420"/>
              <a:ext cx="2585112" cy="45720"/>
              <a:chOff x="1202690" y="1488440"/>
              <a:chExt cx="2585112" cy="45720"/>
            </a:xfrm>
          </p:grpSpPr>
          <p:sp>
            <p:nvSpPr>
              <p:cNvPr id="6141" name="Google Shape;6141;p71"/>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42" name="Google Shape;6142;p71"/>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43" name="Google Shape;6143;p71"/>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44" name="Google Shape;6144;p71"/>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45" name="Google Shape;6145;p71"/>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46" name="Google Shape;6146;p71"/>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47" name="Google Shape;6147;p71"/>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48" name="Google Shape;6148;p71"/>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49" name="Google Shape;6149;p71"/>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50" name="Google Shape;6150;p71"/>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51" name="Google Shape;6151;p71"/>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52" name="Google Shape;6152;p71"/>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53" name="Google Shape;6153;p71"/>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54" name="Google Shape;6154;p71"/>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55" name="Google Shape;6155;p71"/>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56" name="Google Shape;6156;p71"/>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57" name="Google Shape;6157;p71"/>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58" name="Google Shape;6158;p71"/>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159" name="Google Shape;6159;p71"/>
            <p:cNvGrpSpPr/>
            <p:nvPr/>
          </p:nvGrpSpPr>
          <p:grpSpPr>
            <a:xfrm>
              <a:off x="1197328" y="3120591"/>
              <a:ext cx="2585112" cy="45720"/>
              <a:chOff x="1202690" y="1488440"/>
              <a:chExt cx="2585112" cy="45720"/>
            </a:xfrm>
          </p:grpSpPr>
          <p:sp>
            <p:nvSpPr>
              <p:cNvPr id="6160" name="Google Shape;6160;p71"/>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61" name="Google Shape;6161;p71"/>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62" name="Google Shape;6162;p71"/>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63" name="Google Shape;6163;p71"/>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64" name="Google Shape;6164;p71"/>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65" name="Google Shape;6165;p71"/>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66" name="Google Shape;6166;p71"/>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67" name="Google Shape;6167;p71"/>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68" name="Google Shape;6168;p71"/>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69" name="Google Shape;6169;p71"/>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70" name="Google Shape;6170;p71"/>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71" name="Google Shape;6171;p71"/>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72" name="Google Shape;6172;p71"/>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73" name="Google Shape;6173;p71"/>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74" name="Google Shape;6174;p71"/>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75" name="Google Shape;6175;p71"/>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76" name="Google Shape;6176;p71"/>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77" name="Google Shape;6177;p71"/>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178" name="Google Shape;6178;p71"/>
            <p:cNvGrpSpPr/>
            <p:nvPr/>
          </p:nvGrpSpPr>
          <p:grpSpPr>
            <a:xfrm>
              <a:off x="1197328" y="3276762"/>
              <a:ext cx="2585112" cy="45720"/>
              <a:chOff x="1202690" y="1488440"/>
              <a:chExt cx="2585112" cy="45720"/>
            </a:xfrm>
          </p:grpSpPr>
          <p:sp>
            <p:nvSpPr>
              <p:cNvPr id="6179" name="Google Shape;6179;p71"/>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80" name="Google Shape;6180;p71"/>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81" name="Google Shape;6181;p71"/>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82" name="Google Shape;6182;p71"/>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83" name="Google Shape;6183;p71"/>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84" name="Google Shape;6184;p71"/>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85" name="Google Shape;6185;p71"/>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86" name="Google Shape;6186;p71"/>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87" name="Google Shape;6187;p71"/>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88" name="Google Shape;6188;p71"/>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89" name="Google Shape;6189;p71"/>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90" name="Google Shape;6190;p71"/>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91" name="Google Shape;6191;p71"/>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92" name="Google Shape;6192;p71"/>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93" name="Google Shape;6193;p71"/>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94" name="Google Shape;6194;p71"/>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95" name="Google Shape;6195;p71"/>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96" name="Google Shape;6196;p71"/>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197" name="Google Shape;6197;p71"/>
            <p:cNvGrpSpPr/>
            <p:nvPr/>
          </p:nvGrpSpPr>
          <p:grpSpPr>
            <a:xfrm>
              <a:off x="1197328" y="3432933"/>
              <a:ext cx="2585112" cy="45720"/>
              <a:chOff x="1202690" y="1488440"/>
              <a:chExt cx="2585112" cy="45720"/>
            </a:xfrm>
          </p:grpSpPr>
          <p:sp>
            <p:nvSpPr>
              <p:cNvPr id="6198" name="Google Shape;6198;p71"/>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99" name="Google Shape;6199;p71"/>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00" name="Google Shape;6200;p71"/>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01" name="Google Shape;6201;p71"/>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02" name="Google Shape;6202;p71"/>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03" name="Google Shape;6203;p71"/>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04" name="Google Shape;6204;p71"/>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05" name="Google Shape;6205;p71"/>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06" name="Google Shape;6206;p71"/>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07" name="Google Shape;6207;p71"/>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08" name="Google Shape;6208;p71"/>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09" name="Google Shape;6209;p71"/>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10" name="Google Shape;6210;p71"/>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11" name="Google Shape;6211;p71"/>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12" name="Google Shape;6212;p71"/>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13" name="Google Shape;6213;p71"/>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14" name="Google Shape;6214;p71"/>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15" name="Google Shape;6215;p71"/>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216" name="Google Shape;6216;p71"/>
            <p:cNvGrpSpPr/>
            <p:nvPr/>
          </p:nvGrpSpPr>
          <p:grpSpPr>
            <a:xfrm>
              <a:off x="1197328" y="3589104"/>
              <a:ext cx="2585112" cy="45720"/>
              <a:chOff x="1202690" y="1488440"/>
              <a:chExt cx="2585112" cy="45720"/>
            </a:xfrm>
          </p:grpSpPr>
          <p:sp>
            <p:nvSpPr>
              <p:cNvPr id="6217" name="Google Shape;6217;p71"/>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18" name="Google Shape;6218;p71"/>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19" name="Google Shape;6219;p71"/>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20" name="Google Shape;6220;p71"/>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21" name="Google Shape;6221;p71"/>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22" name="Google Shape;6222;p71"/>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23" name="Google Shape;6223;p71"/>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24" name="Google Shape;6224;p71"/>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25" name="Google Shape;6225;p71"/>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26" name="Google Shape;6226;p71"/>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27" name="Google Shape;6227;p71"/>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28" name="Google Shape;6228;p71"/>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29" name="Google Shape;6229;p71"/>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30" name="Google Shape;6230;p71"/>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31" name="Google Shape;6231;p71"/>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32" name="Google Shape;6232;p71"/>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33" name="Google Shape;6233;p71"/>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34" name="Google Shape;6234;p71"/>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235" name="Google Shape;6235;p71"/>
            <p:cNvGrpSpPr/>
            <p:nvPr/>
          </p:nvGrpSpPr>
          <p:grpSpPr>
            <a:xfrm>
              <a:off x="1197328" y="3745275"/>
              <a:ext cx="2585112" cy="45720"/>
              <a:chOff x="1202690" y="1488440"/>
              <a:chExt cx="2585112" cy="45720"/>
            </a:xfrm>
          </p:grpSpPr>
          <p:sp>
            <p:nvSpPr>
              <p:cNvPr id="6236" name="Google Shape;6236;p71"/>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37" name="Google Shape;6237;p71"/>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38" name="Google Shape;6238;p71"/>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39" name="Google Shape;6239;p71"/>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40" name="Google Shape;6240;p71"/>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41" name="Google Shape;6241;p71"/>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42" name="Google Shape;6242;p71"/>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43" name="Google Shape;6243;p71"/>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44" name="Google Shape;6244;p71"/>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45" name="Google Shape;6245;p71"/>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46" name="Google Shape;6246;p71"/>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47" name="Google Shape;6247;p71"/>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48" name="Google Shape;6248;p71"/>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49" name="Google Shape;6249;p71"/>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50" name="Google Shape;6250;p71"/>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51" name="Google Shape;6251;p71"/>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52" name="Google Shape;6252;p71"/>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53" name="Google Shape;6253;p71"/>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6254" name="Google Shape;6254;p71"/>
            <p:cNvGrpSpPr/>
            <p:nvPr/>
          </p:nvGrpSpPr>
          <p:grpSpPr>
            <a:xfrm>
              <a:off x="1197328" y="3901440"/>
              <a:ext cx="2585112" cy="45720"/>
              <a:chOff x="1202690" y="1488440"/>
              <a:chExt cx="2585112" cy="45720"/>
            </a:xfrm>
          </p:grpSpPr>
          <p:sp>
            <p:nvSpPr>
              <p:cNvPr id="6255" name="Google Shape;6255;p71"/>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56" name="Google Shape;6256;p71"/>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57" name="Google Shape;6257;p71"/>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58" name="Google Shape;6258;p71"/>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59" name="Google Shape;6259;p71"/>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60" name="Google Shape;6260;p71"/>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61" name="Google Shape;6261;p71"/>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62" name="Google Shape;6262;p71"/>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63" name="Google Shape;6263;p71"/>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64" name="Google Shape;6264;p71"/>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65" name="Google Shape;6265;p71"/>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66" name="Google Shape;6266;p71"/>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67" name="Google Shape;6267;p71"/>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68" name="Google Shape;6268;p71"/>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69" name="Google Shape;6269;p71"/>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70" name="Google Shape;6270;p71"/>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71" name="Google Shape;6271;p71"/>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72" name="Google Shape;6272;p71"/>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sp>
        <p:nvSpPr>
          <p:cNvPr id="6273" name="Google Shape;6273;p71"/>
          <p:cNvSpPr/>
          <p:nvPr>
            <p:ph idx="2" type="pic"/>
          </p:nvPr>
        </p:nvSpPr>
        <p:spPr>
          <a:xfrm>
            <a:off x="4512243" y="2486319"/>
            <a:ext cx="3091543" cy="3312648"/>
          </a:xfrm>
          <a:prstGeom prst="rect">
            <a:avLst/>
          </a:prstGeom>
          <a:noFill/>
          <a:ln>
            <a:noFill/>
          </a:ln>
        </p:spPr>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78" name="Shape 6278"/>
        <p:cNvGrpSpPr/>
        <p:nvPr/>
      </p:nvGrpSpPr>
      <p:grpSpPr>
        <a:xfrm>
          <a:off x="0" y="0"/>
          <a:ext cx="0" cy="0"/>
          <a:chOff x="0" y="0"/>
          <a:chExt cx="0" cy="0"/>
        </a:xfrm>
      </p:grpSpPr>
      <p:sp>
        <p:nvSpPr>
          <p:cNvPr id="6279" name="Google Shape;6279;p72"/>
          <p:cNvSpPr txBox="1"/>
          <p:nvPr/>
        </p:nvSpPr>
        <p:spPr>
          <a:xfrm>
            <a:off x="3375660" y="3396080"/>
            <a:ext cx="2761747" cy="587533"/>
          </a:xfrm>
          <a:prstGeom prst="rect">
            <a:avLst/>
          </a:prstGeom>
          <a:noFill/>
          <a:ln>
            <a:noFill/>
          </a:ln>
        </p:spPr>
        <p:txBody>
          <a:bodyPr anchorCtr="0" anchor="t" bIns="45700" lIns="91425" spcFirstLastPara="1" rIns="91425" wrap="square" tIns="45700">
            <a:spAutoFit/>
          </a:bodyPr>
          <a:lstStyle/>
          <a:p>
            <a:pPr indent="0" lvl="0" marL="0" marR="0" rtl="0" algn="l">
              <a:lnSpc>
                <a:spcPct val="166666"/>
              </a:lnSpc>
              <a:spcBef>
                <a:spcPts val="0"/>
              </a:spcBef>
              <a:spcAft>
                <a:spcPts val="0"/>
              </a:spcAft>
              <a:buNone/>
            </a:pPr>
            <a:r>
              <a:rPr b="1" lang="en-US" sz="1200">
                <a:solidFill>
                  <a:schemeClr val="dk1"/>
                </a:solidFill>
                <a:latin typeface="Open Sans"/>
                <a:ea typeface="Open Sans"/>
                <a:cs typeface="Open Sans"/>
                <a:sym typeface="Open Sans"/>
              </a:rPr>
              <a:t>Phone &amp; Fax:</a:t>
            </a:r>
            <a:endParaRPr/>
          </a:p>
          <a:p>
            <a:pPr indent="0" lvl="0" marL="0" marR="0" rtl="0" algn="l">
              <a:lnSpc>
                <a:spcPct val="166666"/>
              </a:lnSpc>
              <a:spcBef>
                <a:spcPts val="0"/>
              </a:spcBef>
              <a:spcAft>
                <a:spcPts val="0"/>
              </a:spcAft>
              <a:buNone/>
            </a:pPr>
            <a:r>
              <a:rPr lang="en-US" sz="1200">
                <a:solidFill>
                  <a:schemeClr val="dk1"/>
                </a:solidFill>
                <a:latin typeface="Open Sans"/>
                <a:ea typeface="Open Sans"/>
                <a:cs typeface="Open Sans"/>
                <a:sym typeface="Open Sans"/>
              </a:rPr>
              <a:t>+1 028 280 093/+1 203 309 209</a:t>
            </a:r>
            <a:endParaRPr/>
          </a:p>
        </p:txBody>
      </p:sp>
      <p:sp>
        <p:nvSpPr>
          <p:cNvPr id="6280" name="Google Shape;6280;p72"/>
          <p:cNvSpPr txBox="1"/>
          <p:nvPr/>
        </p:nvSpPr>
        <p:spPr>
          <a:xfrm>
            <a:off x="3375660" y="3971848"/>
            <a:ext cx="2761747" cy="588559"/>
          </a:xfrm>
          <a:prstGeom prst="rect">
            <a:avLst/>
          </a:prstGeom>
          <a:noFill/>
          <a:ln>
            <a:noFill/>
          </a:ln>
        </p:spPr>
        <p:txBody>
          <a:bodyPr anchorCtr="0" anchor="t" bIns="45700" lIns="91425" spcFirstLastPara="1" rIns="91425" wrap="square" tIns="45700">
            <a:spAutoFit/>
          </a:bodyPr>
          <a:lstStyle/>
          <a:p>
            <a:pPr indent="0" lvl="0" marL="0" marR="0" rtl="0" algn="l">
              <a:lnSpc>
                <a:spcPct val="166666"/>
              </a:lnSpc>
              <a:spcBef>
                <a:spcPts val="0"/>
              </a:spcBef>
              <a:spcAft>
                <a:spcPts val="0"/>
              </a:spcAft>
              <a:buNone/>
            </a:pPr>
            <a:r>
              <a:rPr b="1" lang="en-US" sz="1200">
                <a:solidFill>
                  <a:schemeClr val="dk1"/>
                </a:solidFill>
                <a:latin typeface="Open Sans"/>
                <a:ea typeface="Open Sans"/>
                <a:cs typeface="Open Sans"/>
                <a:sym typeface="Open Sans"/>
              </a:rPr>
              <a:t>Social Media:</a:t>
            </a:r>
            <a:endParaRPr/>
          </a:p>
          <a:p>
            <a:pPr indent="0" lvl="0" marL="0" marR="0" rtl="0" algn="l">
              <a:lnSpc>
                <a:spcPct val="166666"/>
              </a:lnSpc>
              <a:spcBef>
                <a:spcPts val="0"/>
              </a:spcBef>
              <a:spcAft>
                <a:spcPts val="0"/>
              </a:spcAft>
              <a:buNone/>
            </a:pPr>
            <a:r>
              <a:rPr lang="en-US" sz="1200">
                <a:solidFill>
                  <a:schemeClr val="dk1"/>
                </a:solidFill>
                <a:latin typeface="Open Sans"/>
                <a:ea typeface="Open Sans"/>
                <a:cs typeface="Open Sans"/>
                <a:sym typeface="Open Sans"/>
              </a:rPr>
              <a:t>Twitteridname#01 Instagram %id</a:t>
            </a:r>
            <a:endParaRPr/>
          </a:p>
        </p:txBody>
      </p:sp>
      <p:sp>
        <p:nvSpPr>
          <p:cNvPr id="6281" name="Google Shape;6281;p72"/>
          <p:cNvSpPr txBox="1"/>
          <p:nvPr/>
        </p:nvSpPr>
        <p:spPr>
          <a:xfrm>
            <a:off x="3375660" y="4548642"/>
            <a:ext cx="2761747" cy="580928"/>
          </a:xfrm>
          <a:prstGeom prst="rect">
            <a:avLst/>
          </a:prstGeom>
          <a:noFill/>
          <a:ln>
            <a:noFill/>
          </a:ln>
        </p:spPr>
        <p:txBody>
          <a:bodyPr anchorCtr="0" anchor="t" bIns="45700" lIns="91425" spcFirstLastPara="1" rIns="91425" wrap="square" tIns="45700">
            <a:spAutoFit/>
          </a:bodyPr>
          <a:lstStyle/>
          <a:p>
            <a:pPr indent="0" lvl="0" marL="0" marR="0" rtl="0" algn="l">
              <a:lnSpc>
                <a:spcPct val="166666"/>
              </a:lnSpc>
              <a:spcBef>
                <a:spcPts val="0"/>
              </a:spcBef>
              <a:spcAft>
                <a:spcPts val="0"/>
              </a:spcAft>
              <a:buNone/>
            </a:pPr>
            <a:r>
              <a:rPr b="1" lang="en-US" sz="1200">
                <a:solidFill>
                  <a:schemeClr val="accent3"/>
                </a:solidFill>
                <a:latin typeface="Open Sans"/>
                <a:ea typeface="Open Sans"/>
                <a:cs typeface="Open Sans"/>
                <a:sym typeface="Open Sans"/>
              </a:rPr>
              <a:t>Address:</a:t>
            </a:r>
            <a:endParaRPr/>
          </a:p>
          <a:p>
            <a:pPr indent="0" lvl="0" marL="0" marR="0" rtl="0" algn="l">
              <a:lnSpc>
                <a:spcPct val="166666"/>
              </a:lnSpc>
              <a:spcBef>
                <a:spcPts val="0"/>
              </a:spcBef>
              <a:spcAft>
                <a:spcPts val="0"/>
              </a:spcAft>
              <a:buNone/>
            </a:pPr>
            <a:r>
              <a:rPr lang="en-US" sz="1200">
                <a:solidFill>
                  <a:schemeClr val="dk1"/>
                </a:solidFill>
                <a:latin typeface="Open Sans"/>
                <a:ea typeface="Open Sans"/>
                <a:cs typeface="Open Sans"/>
                <a:sym typeface="Open Sans"/>
              </a:rPr>
              <a:t>560 Colins Street, NY 86402</a:t>
            </a:r>
            <a:endParaRPr/>
          </a:p>
        </p:txBody>
      </p:sp>
      <p:sp>
        <p:nvSpPr>
          <p:cNvPr id="6282" name="Google Shape;6282;p72"/>
          <p:cNvSpPr txBox="1"/>
          <p:nvPr/>
        </p:nvSpPr>
        <p:spPr>
          <a:xfrm>
            <a:off x="462013" y="625558"/>
            <a:ext cx="4433837"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Contacts </a:t>
            </a:r>
            <a:r>
              <a:rPr lang="en-US" sz="4000">
                <a:solidFill>
                  <a:schemeClr val="dk1"/>
                </a:solidFill>
                <a:latin typeface="DM Sans"/>
                <a:ea typeface="DM Sans"/>
                <a:cs typeface="DM Sans"/>
                <a:sym typeface="DM Sans"/>
              </a:rPr>
              <a:t>Us:</a:t>
            </a:r>
            <a:endParaRPr/>
          </a:p>
        </p:txBody>
      </p:sp>
      <p:cxnSp>
        <p:nvCxnSpPr>
          <p:cNvPr id="6283" name="Google Shape;6283;p72"/>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6284" name="Google Shape;6284;p72"/>
          <p:cNvSpPr/>
          <p:nvPr>
            <p:ph idx="2" type="pic"/>
          </p:nvPr>
        </p:nvSpPr>
        <p:spPr>
          <a:xfrm>
            <a:off x="8679543" y="0"/>
            <a:ext cx="3512457" cy="6858000"/>
          </a:xfrm>
          <a:prstGeom prst="rect">
            <a:avLst/>
          </a:prstGeom>
          <a:no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8" name="Shape 1478"/>
        <p:cNvGrpSpPr/>
        <p:nvPr/>
      </p:nvGrpSpPr>
      <p:grpSpPr>
        <a:xfrm>
          <a:off x="0" y="0"/>
          <a:ext cx="0" cy="0"/>
          <a:chOff x="0" y="0"/>
          <a:chExt cx="0" cy="0"/>
        </a:xfrm>
      </p:grpSpPr>
      <p:sp>
        <p:nvSpPr>
          <p:cNvPr id="1479" name="Google Shape;1479;p41"/>
          <p:cNvSpPr/>
          <p:nvPr/>
        </p:nvSpPr>
        <p:spPr>
          <a:xfrm>
            <a:off x="-9526" y="-14516"/>
            <a:ext cx="6829426" cy="6872516"/>
          </a:xfrm>
          <a:prstGeom prst="rect">
            <a:avLst/>
          </a:prstGeom>
          <a:solidFill>
            <a:srgbClr val="E7D0B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80" name="Google Shape;1480;p41"/>
          <p:cNvSpPr txBox="1"/>
          <p:nvPr/>
        </p:nvSpPr>
        <p:spPr>
          <a:xfrm>
            <a:off x="471538" y="625558"/>
            <a:ext cx="5861286"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Table </a:t>
            </a:r>
            <a:r>
              <a:rPr lang="en-US" sz="4000">
                <a:solidFill>
                  <a:schemeClr val="dk1"/>
                </a:solidFill>
                <a:latin typeface="DM Sans"/>
                <a:ea typeface="DM Sans"/>
                <a:cs typeface="DM Sans"/>
                <a:sym typeface="DM Sans"/>
              </a:rPr>
              <a:t>of Content</a:t>
            </a:r>
            <a:endParaRPr/>
          </a:p>
        </p:txBody>
      </p:sp>
      <p:cxnSp>
        <p:nvCxnSpPr>
          <p:cNvPr id="1481" name="Google Shape;1481;p41"/>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1482" name="Google Shape;1482;p41"/>
          <p:cNvSpPr txBox="1"/>
          <p:nvPr/>
        </p:nvSpPr>
        <p:spPr>
          <a:xfrm>
            <a:off x="466047" y="1746933"/>
            <a:ext cx="2698942" cy="823302"/>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lang="en-US" sz="1600">
                <a:solidFill>
                  <a:schemeClr val="dk1"/>
                </a:solidFill>
                <a:latin typeface="Inter"/>
                <a:ea typeface="Inter"/>
                <a:cs typeface="Inter"/>
                <a:sym typeface="Inter"/>
              </a:rPr>
              <a:t>Creative Idea Marketing is Better for Other Marketing</a:t>
            </a:r>
            <a:endParaRPr sz="2400">
              <a:solidFill>
                <a:schemeClr val="dk1"/>
              </a:solidFill>
              <a:latin typeface="Inter"/>
              <a:ea typeface="Inter"/>
              <a:cs typeface="Inter"/>
              <a:sym typeface="Inter"/>
            </a:endParaRPr>
          </a:p>
        </p:txBody>
      </p:sp>
      <p:sp>
        <p:nvSpPr>
          <p:cNvPr id="1483" name="Google Shape;1483;p41"/>
          <p:cNvSpPr txBox="1"/>
          <p:nvPr/>
        </p:nvSpPr>
        <p:spPr>
          <a:xfrm>
            <a:off x="9033351" y="1746933"/>
            <a:ext cx="2792869" cy="34881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2000">
                <a:solidFill>
                  <a:srgbClr val="000000"/>
                </a:solidFill>
                <a:latin typeface="Inter"/>
                <a:ea typeface="Inter"/>
                <a:cs typeface="Inter"/>
                <a:sym typeface="Inter"/>
              </a:rPr>
              <a:t>Content Detalis</a:t>
            </a:r>
            <a:endParaRPr sz="2000">
              <a:solidFill>
                <a:schemeClr val="dk1"/>
              </a:solidFill>
              <a:latin typeface="Inter"/>
              <a:ea typeface="Inter"/>
              <a:cs typeface="Inter"/>
              <a:sym typeface="Inter"/>
            </a:endParaRPr>
          </a:p>
        </p:txBody>
      </p:sp>
      <p:sp>
        <p:nvSpPr>
          <p:cNvPr id="1484" name="Google Shape;1484;p41"/>
          <p:cNvSpPr txBox="1"/>
          <p:nvPr/>
        </p:nvSpPr>
        <p:spPr>
          <a:xfrm>
            <a:off x="9453228" y="2535226"/>
            <a:ext cx="2101153"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Opening</a:t>
            </a:r>
            <a:endParaRPr sz="1200">
              <a:solidFill>
                <a:schemeClr val="dk1"/>
              </a:solidFill>
              <a:latin typeface="Inter SemiBold"/>
              <a:ea typeface="Inter SemiBold"/>
              <a:cs typeface="Inter SemiBold"/>
              <a:sym typeface="Inter SemiBold"/>
            </a:endParaRPr>
          </a:p>
        </p:txBody>
      </p:sp>
      <p:sp>
        <p:nvSpPr>
          <p:cNvPr id="1485" name="Google Shape;1485;p41"/>
          <p:cNvSpPr txBox="1"/>
          <p:nvPr/>
        </p:nvSpPr>
        <p:spPr>
          <a:xfrm>
            <a:off x="9042877" y="2535226"/>
            <a:ext cx="378777"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01.</a:t>
            </a:r>
            <a:endParaRPr sz="1200">
              <a:solidFill>
                <a:schemeClr val="dk1"/>
              </a:solidFill>
              <a:latin typeface="Inter SemiBold"/>
              <a:ea typeface="Inter SemiBold"/>
              <a:cs typeface="Inter SemiBold"/>
              <a:sym typeface="Inter SemiBold"/>
            </a:endParaRPr>
          </a:p>
        </p:txBody>
      </p:sp>
      <p:sp>
        <p:nvSpPr>
          <p:cNvPr id="1486" name="Google Shape;1486;p41"/>
          <p:cNvSpPr txBox="1"/>
          <p:nvPr/>
        </p:nvSpPr>
        <p:spPr>
          <a:xfrm>
            <a:off x="9453229" y="2844973"/>
            <a:ext cx="2101154"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Summary</a:t>
            </a:r>
            <a:endParaRPr sz="1200">
              <a:solidFill>
                <a:schemeClr val="dk1"/>
              </a:solidFill>
              <a:latin typeface="Inter SemiBold"/>
              <a:ea typeface="Inter SemiBold"/>
              <a:cs typeface="Inter SemiBold"/>
              <a:sym typeface="Inter SemiBold"/>
            </a:endParaRPr>
          </a:p>
        </p:txBody>
      </p:sp>
      <p:sp>
        <p:nvSpPr>
          <p:cNvPr id="1487" name="Google Shape;1487;p41"/>
          <p:cNvSpPr txBox="1"/>
          <p:nvPr/>
        </p:nvSpPr>
        <p:spPr>
          <a:xfrm>
            <a:off x="9042877" y="2844973"/>
            <a:ext cx="436157"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02.</a:t>
            </a:r>
            <a:endParaRPr sz="1200">
              <a:solidFill>
                <a:schemeClr val="dk1"/>
              </a:solidFill>
              <a:latin typeface="Inter SemiBold"/>
              <a:ea typeface="Inter SemiBold"/>
              <a:cs typeface="Inter SemiBold"/>
              <a:sym typeface="Inter SemiBold"/>
            </a:endParaRPr>
          </a:p>
        </p:txBody>
      </p:sp>
      <p:sp>
        <p:nvSpPr>
          <p:cNvPr id="1488" name="Google Shape;1488;p41"/>
          <p:cNvSpPr txBox="1"/>
          <p:nvPr/>
        </p:nvSpPr>
        <p:spPr>
          <a:xfrm>
            <a:off x="9453229" y="3154720"/>
            <a:ext cx="2101154"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Business Goals</a:t>
            </a:r>
            <a:endParaRPr sz="1200">
              <a:solidFill>
                <a:schemeClr val="dk1"/>
              </a:solidFill>
              <a:latin typeface="Inter SemiBold"/>
              <a:ea typeface="Inter SemiBold"/>
              <a:cs typeface="Inter SemiBold"/>
              <a:sym typeface="Inter SemiBold"/>
            </a:endParaRPr>
          </a:p>
        </p:txBody>
      </p:sp>
      <p:sp>
        <p:nvSpPr>
          <p:cNvPr id="1489" name="Google Shape;1489;p41"/>
          <p:cNvSpPr txBox="1"/>
          <p:nvPr/>
        </p:nvSpPr>
        <p:spPr>
          <a:xfrm>
            <a:off x="9042877" y="3154720"/>
            <a:ext cx="410351"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03.</a:t>
            </a:r>
            <a:endParaRPr sz="1200">
              <a:solidFill>
                <a:schemeClr val="dk1"/>
              </a:solidFill>
              <a:latin typeface="Inter SemiBold"/>
              <a:ea typeface="Inter SemiBold"/>
              <a:cs typeface="Inter SemiBold"/>
              <a:sym typeface="Inter SemiBold"/>
            </a:endParaRPr>
          </a:p>
        </p:txBody>
      </p:sp>
      <p:sp>
        <p:nvSpPr>
          <p:cNvPr id="1490" name="Google Shape;1490;p41"/>
          <p:cNvSpPr txBox="1"/>
          <p:nvPr/>
        </p:nvSpPr>
        <p:spPr>
          <a:xfrm>
            <a:off x="9453228" y="3464467"/>
            <a:ext cx="2101155"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Marketing</a:t>
            </a:r>
            <a:endParaRPr sz="1200">
              <a:solidFill>
                <a:schemeClr val="dk1"/>
              </a:solidFill>
              <a:latin typeface="Inter SemiBold"/>
              <a:ea typeface="Inter SemiBold"/>
              <a:cs typeface="Inter SemiBold"/>
              <a:sym typeface="Inter SemiBold"/>
            </a:endParaRPr>
          </a:p>
        </p:txBody>
      </p:sp>
      <p:sp>
        <p:nvSpPr>
          <p:cNvPr id="1491" name="Google Shape;1491;p41"/>
          <p:cNvSpPr txBox="1"/>
          <p:nvPr/>
        </p:nvSpPr>
        <p:spPr>
          <a:xfrm>
            <a:off x="9042877" y="3464467"/>
            <a:ext cx="410351"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04.</a:t>
            </a:r>
            <a:endParaRPr sz="1200">
              <a:solidFill>
                <a:schemeClr val="dk1"/>
              </a:solidFill>
              <a:latin typeface="Inter SemiBold"/>
              <a:ea typeface="Inter SemiBold"/>
              <a:cs typeface="Inter SemiBold"/>
              <a:sym typeface="Inter SemiBold"/>
            </a:endParaRPr>
          </a:p>
        </p:txBody>
      </p:sp>
      <p:sp>
        <p:nvSpPr>
          <p:cNvPr id="1492" name="Google Shape;1492;p41"/>
          <p:cNvSpPr txBox="1"/>
          <p:nvPr/>
        </p:nvSpPr>
        <p:spPr>
          <a:xfrm>
            <a:off x="9453229" y="3774214"/>
            <a:ext cx="2101156"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Business</a:t>
            </a:r>
            <a:endParaRPr sz="1200">
              <a:solidFill>
                <a:schemeClr val="dk1"/>
              </a:solidFill>
              <a:latin typeface="Inter SemiBold"/>
              <a:ea typeface="Inter SemiBold"/>
              <a:cs typeface="Inter SemiBold"/>
              <a:sym typeface="Inter SemiBold"/>
            </a:endParaRPr>
          </a:p>
        </p:txBody>
      </p:sp>
      <p:sp>
        <p:nvSpPr>
          <p:cNvPr id="1493" name="Google Shape;1493;p41"/>
          <p:cNvSpPr txBox="1"/>
          <p:nvPr/>
        </p:nvSpPr>
        <p:spPr>
          <a:xfrm>
            <a:off x="9042877" y="3774214"/>
            <a:ext cx="410351"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05.</a:t>
            </a:r>
            <a:endParaRPr sz="1200">
              <a:solidFill>
                <a:schemeClr val="dk1"/>
              </a:solidFill>
              <a:latin typeface="Inter SemiBold"/>
              <a:ea typeface="Inter SemiBold"/>
              <a:cs typeface="Inter SemiBold"/>
              <a:sym typeface="Inter SemiBold"/>
            </a:endParaRPr>
          </a:p>
        </p:txBody>
      </p:sp>
      <p:sp>
        <p:nvSpPr>
          <p:cNvPr id="1494" name="Google Shape;1494;p41"/>
          <p:cNvSpPr txBox="1"/>
          <p:nvPr/>
        </p:nvSpPr>
        <p:spPr>
          <a:xfrm>
            <a:off x="9453229" y="4083961"/>
            <a:ext cx="2101158"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Marketing &amp; Sales Strategy</a:t>
            </a:r>
            <a:endParaRPr sz="1200">
              <a:solidFill>
                <a:schemeClr val="dk1"/>
              </a:solidFill>
              <a:latin typeface="Inter SemiBold"/>
              <a:ea typeface="Inter SemiBold"/>
              <a:cs typeface="Inter SemiBold"/>
              <a:sym typeface="Inter SemiBold"/>
            </a:endParaRPr>
          </a:p>
        </p:txBody>
      </p:sp>
      <p:sp>
        <p:nvSpPr>
          <p:cNvPr id="1495" name="Google Shape;1495;p41"/>
          <p:cNvSpPr txBox="1"/>
          <p:nvPr/>
        </p:nvSpPr>
        <p:spPr>
          <a:xfrm>
            <a:off x="9042877" y="4083961"/>
            <a:ext cx="410351"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06.</a:t>
            </a:r>
            <a:endParaRPr sz="1200">
              <a:solidFill>
                <a:schemeClr val="dk1"/>
              </a:solidFill>
              <a:latin typeface="Inter SemiBold"/>
              <a:ea typeface="Inter SemiBold"/>
              <a:cs typeface="Inter SemiBold"/>
              <a:sym typeface="Inter SemiBold"/>
            </a:endParaRPr>
          </a:p>
        </p:txBody>
      </p:sp>
      <p:sp>
        <p:nvSpPr>
          <p:cNvPr id="1496" name="Google Shape;1496;p41"/>
          <p:cNvSpPr txBox="1"/>
          <p:nvPr/>
        </p:nvSpPr>
        <p:spPr>
          <a:xfrm>
            <a:off x="9453228" y="4393708"/>
            <a:ext cx="2101157"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Problem &amp; Solution</a:t>
            </a:r>
            <a:endParaRPr sz="1200">
              <a:solidFill>
                <a:schemeClr val="dk1"/>
              </a:solidFill>
              <a:latin typeface="Inter SemiBold"/>
              <a:ea typeface="Inter SemiBold"/>
              <a:cs typeface="Inter SemiBold"/>
              <a:sym typeface="Inter SemiBold"/>
            </a:endParaRPr>
          </a:p>
        </p:txBody>
      </p:sp>
      <p:sp>
        <p:nvSpPr>
          <p:cNvPr id="1497" name="Google Shape;1497;p41"/>
          <p:cNvSpPr txBox="1"/>
          <p:nvPr/>
        </p:nvSpPr>
        <p:spPr>
          <a:xfrm>
            <a:off x="9042877" y="4393708"/>
            <a:ext cx="378778"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07.</a:t>
            </a:r>
            <a:endParaRPr sz="1200">
              <a:solidFill>
                <a:schemeClr val="dk1"/>
              </a:solidFill>
              <a:latin typeface="Inter SemiBold"/>
              <a:ea typeface="Inter SemiBold"/>
              <a:cs typeface="Inter SemiBold"/>
              <a:sym typeface="Inter SemiBold"/>
            </a:endParaRPr>
          </a:p>
        </p:txBody>
      </p:sp>
      <p:sp>
        <p:nvSpPr>
          <p:cNvPr id="1498" name="Google Shape;1498;p41"/>
          <p:cNvSpPr txBox="1"/>
          <p:nvPr/>
        </p:nvSpPr>
        <p:spPr>
          <a:xfrm>
            <a:off x="9453229" y="4703455"/>
            <a:ext cx="2101157"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Finance &amp; Investment</a:t>
            </a:r>
            <a:endParaRPr sz="1200">
              <a:solidFill>
                <a:schemeClr val="dk1"/>
              </a:solidFill>
              <a:latin typeface="Inter SemiBold"/>
              <a:ea typeface="Inter SemiBold"/>
              <a:cs typeface="Inter SemiBold"/>
              <a:sym typeface="Inter SemiBold"/>
            </a:endParaRPr>
          </a:p>
        </p:txBody>
      </p:sp>
      <p:sp>
        <p:nvSpPr>
          <p:cNvPr id="1499" name="Google Shape;1499;p41"/>
          <p:cNvSpPr txBox="1"/>
          <p:nvPr/>
        </p:nvSpPr>
        <p:spPr>
          <a:xfrm>
            <a:off x="9042877" y="4703455"/>
            <a:ext cx="436156"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08.</a:t>
            </a:r>
            <a:endParaRPr sz="1200">
              <a:solidFill>
                <a:schemeClr val="dk1"/>
              </a:solidFill>
              <a:latin typeface="Inter SemiBold"/>
              <a:ea typeface="Inter SemiBold"/>
              <a:cs typeface="Inter SemiBold"/>
              <a:sym typeface="Inter SemiBold"/>
            </a:endParaRPr>
          </a:p>
        </p:txBody>
      </p:sp>
      <p:sp>
        <p:nvSpPr>
          <p:cNvPr id="1500" name="Google Shape;1500;p41"/>
          <p:cNvSpPr txBox="1"/>
          <p:nvPr/>
        </p:nvSpPr>
        <p:spPr>
          <a:xfrm>
            <a:off x="9453229" y="5013202"/>
            <a:ext cx="2101157"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Data Chart &amp; Infographic</a:t>
            </a:r>
            <a:endParaRPr sz="1200">
              <a:solidFill>
                <a:schemeClr val="dk1"/>
              </a:solidFill>
              <a:latin typeface="Inter SemiBold"/>
              <a:ea typeface="Inter SemiBold"/>
              <a:cs typeface="Inter SemiBold"/>
              <a:sym typeface="Inter SemiBold"/>
            </a:endParaRPr>
          </a:p>
        </p:txBody>
      </p:sp>
      <p:sp>
        <p:nvSpPr>
          <p:cNvPr id="1501" name="Google Shape;1501;p41"/>
          <p:cNvSpPr txBox="1"/>
          <p:nvPr/>
        </p:nvSpPr>
        <p:spPr>
          <a:xfrm>
            <a:off x="9042877" y="5013202"/>
            <a:ext cx="410350"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09.</a:t>
            </a:r>
            <a:endParaRPr sz="1200">
              <a:solidFill>
                <a:schemeClr val="dk1"/>
              </a:solidFill>
              <a:latin typeface="Inter SemiBold"/>
              <a:ea typeface="Inter SemiBold"/>
              <a:cs typeface="Inter SemiBold"/>
              <a:sym typeface="Inter SemiBold"/>
            </a:endParaRPr>
          </a:p>
        </p:txBody>
      </p:sp>
      <p:sp>
        <p:nvSpPr>
          <p:cNvPr id="1502" name="Google Shape;1502;p41"/>
          <p:cNvSpPr txBox="1"/>
          <p:nvPr/>
        </p:nvSpPr>
        <p:spPr>
          <a:xfrm>
            <a:off x="9453228" y="5322946"/>
            <a:ext cx="2101157"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Ending</a:t>
            </a:r>
            <a:endParaRPr sz="1200">
              <a:solidFill>
                <a:schemeClr val="dk1"/>
              </a:solidFill>
              <a:latin typeface="Inter SemiBold"/>
              <a:ea typeface="Inter SemiBold"/>
              <a:cs typeface="Inter SemiBold"/>
              <a:sym typeface="Inter SemiBold"/>
            </a:endParaRPr>
          </a:p>
        </p:txBody>
      </p:sp>
      <p:sp>
        <p:nvSpPr>
          <p:cNvPr id="1503" name="Google Shape;1503;p41"/>
          <p:cNvSpPr txBox="1"/>
          <p:nvPr/>
        </p:nvSpPr>
        <p:spPr>
          <a:xfrm>
            <a:off x="9042877" y="5322946"/>
            <a:ext cx="378778" cy="2205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000">
                <a:solidFill>
                  <a:schemeClr val="dk1"/>
                </a:solidFill>
                <a:latin typeface="Inter SemiBold"/>
                <a:ea typeface="Inter SemiBold"/>
                <a:cs typeface="Inter SemiBold"/>
                <a:sym typeface="Inter SemiBold"/>
              </a:rPr>
              <a:t>10.</a:t>
            </a:r>
            <a:endParaRPr sz="1200">
              <a:solidFill>
                <a:schemeClr val="dk1"/>
              </a:solidFill>
              <a:latin typeface="Inter SemiBold"/>
              <a:ea typeface="Inter SemiBold"/>
              <a:cs typeface="Inter SemiBold"/>
              <a:sym typeface="Inter SemiBold"/>
            </a:endParaRPr>
          </a:p>
        </p:txBody>
      </p:sp>
      <p:cxnSp>
        <p:nvCxnSpPr>
          <p:cNvPr id="1504" name="Google Shape;1504;p41"/>
          <p:cNvCxnSpPr/>
          <p:nvPr/>
        </p:nvCxnSpPr>
        <p:spPr>
          <a:xfrm>
            <a:off x="9118600" y="2105271"/>
            <a:ext cx="2476500" cy="0"/>
          </a:xfrm>
          <a:prstGeom prst="straightConnector1">
            <a:avLst/>
          </a:prstGeom>
          <a:noFill/>
          <a:ln cap="flat" cmpd="sng" w="9525">
            <a:solidFill>
              <a:schemeClr val="dk1"/>
            </a:solidFill>
            <a:prstDash val="solid"/>
            <a:miter lim="800000"/>
            <a:headEnd len="sm" w="sm" type="none"/>
            <a:tailEnd len="sm" w="sm" type="none"/>
          </a:ln>
        </p:spPr>
      </p:cxnSp>
      <p:sp>
        <p:nvSpPr>
          <p:cNvPr id="1505" name="Google Shape;1505;p41"/>
          <p:cNvSpPr txBox="1"/>
          <p:nvPr/>
        </p:nvSpPr>
        <p:spPr>
          <a:xfrm>
            <a:off x="482102" y="3475937"/>
            <a:ext cx="2596422" cy="1084015"/>
          </a:xfrm>
          <a:prstGeom prst="rect">
            <a:avLst/>
          </a:prstGeom>
          <a:noFill/>
          <a:ln>
            <a:noFill/>
          </a:ln>
        </p:spPr>
        <p:txBody>
          <a:bodyPr anchorCtr="0" anchor="t" bIns="45700" lIns="91425" spcFirstLastPara="1" rIns="91425" wrap="square" tIns="45700">
            <a:spAutoFit/>
          </a:bodyPr>
          <a:lstStyle/>
          <a:p>
            <a:pPr indent="0" lvl="0" marL="0" marR="0" rtl="0" algn="l">
              <a:lnSpc>
                <a:spcPct val="130000"/>
              </a:lnSpc>
              <a:spcBef>
                <a:spcPts val="0"/>
              </a:spcBef>
              <a:spcAft>
                <a:spcPts val="0"/>
              </a:spcAft>
              <a:buNone/>
            </a:pPr>
            <a:r>
              <a:rPr b="0" i="0" lang="en-US" sz="1000">
                <a:solidFill>
                  <a:srgbClr val="000000"/>
                </a:solidFill>
                <a:latin typeface="Open Sans"/>
                <a:ea typeface="Open Sans"/>
                <a:cs typeface="Open Sans"/>
                <a:sym typeface="Open Sans"/>
              </a:rPr>
              <a:t>Lorem ipsum dolor sit a met, connecter adipescent elite. Mauri's Ut ipsum ac meatus critique ornate. In valuate torpor ligula, sed auctor qualm fermentum lectors Leo valuate neck. Duis neck Fauci bus pulvinar.</a:t>
            </a:r>
            <a:endParaRPr/>
          </a:p>
        </p:txBody>
      </p:sp>
      <p:sp>
        <p:nvSpPr>
          <p:cNvPr id="1506" name="Google Shape;1506;p41"/>
          <p:cNvSpPr txBox="1"/>
          <p:nvPr/>
        </p:nvSpPr>
        <p:spPr>
          <a:xfrm>
            <a:off x="10612073" y="6498189"/>
            <a:ext cx="1440228" cy="220573"/>
          </a:xfrm>
          <a:prstGeom prst="rect">
            <a:avLst/>
          </a:prstGeom>
          <a:noFill/>
          <a:ln>
            <a:noFill/>
          </a:ln>
        </p:spPr>
        <p:txBody>
          <a:bodyPr anchorCtr="0" anchor="t" bIns="45700" lIns="91425" spcFirstLastPara="1" rIns="91425" wrap="square" tIns="45700">
            <a:spAutoFit/>
          </a:bodyPr>
          <a:lstStyle/>
          <a:p>
            <a:pPr indent="0" lvl="0" marL="0" marR="0" rtl="0" algn="r">
              <a:lnSpc>
                <a:spcPct val="111111"/>
              </a:lnSpc>
              <a:spcBef>
                <a:spcPts val="0"/>
              </a:spcBef>
              <a:spcAft>
                <a:spcPts val="0"/>
              </a:spcAft>
              <a:buNone/>
            </a:pPr>
            <a:r>
              <a:rPr lang="en-US" sz="900">
                <a:solidFill>
                  <a:schemeClr val="dk1"/>
                </a:solidFill>
                <a:latin typeface="DM Sans"/>
                <a:ea typeface="DM Sans"/>
                <a:cs typeface="DM Sans"/>
                <a:sym typeface="DM Sans"/>
              </a:rPr>
              <a:t>DATE. DD/MM/YYYY</a:t>
            </a:r>
            <a:endParaRPr/>
          </a:p>
        </p:txBody>
      </p:sp>
      <p:sp>
        <p:nvSpPr>
          <p:cNvPr id="1507" name="Google Shape;1507;p41"/>
          <p:cNvSpPr txBox="1"/>
          <p:nvPr/>
        </p:nvSpPr>
        <p:spPr>
          <a:xfrm>
            <a:off x="9942015" y="139238"/>
            <a:ext cx="2110286" cy="225126"/>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1000">
                <a:solidFill>
                  <a:schemeClr val="dk1"/>
                </a:solidFill>
                <a:latin typeface="DM Sans"/>
                <a:ea typeface="DM Sans"/>
                <a:cs typeface="DM Sans"/>
                <a:sym typeface="DM Sans"/>
              </a:rPr>
              <a:t>MINIMAL PRESENTATION</a:t>
            </a:r>
            <a:endParaRPr/>
          </a:p>
        </p:txBody>
      </p:sp>
      <p:sp>
        <p:nvSpPr>
          <p:cNvPr id="1508" name="Google Shape;1508;p41"/>
          <p:cNvSpPr txBox="1"/>
          <p:nvPr/>
        </p:nvSpPr>
        <p:spPr>
          <a:xfrm>
            <a:off x="472829" y="6498189"/>
            <a:ext cx="1961466" cy="220573"/>
          </a:xfrm>
          <a:prstGeom prst="rect">
            <a:avLst/>
          </a:prstGeom>
          <a:noFill/>
          <a:ln>
            <a:noFill/>
          </a:ln>
        </p:spPr>
        <p:txBody>
          <a:bodyPr anchorCtr="0" anchor="t" bIns="45700" lIns="91425" spcFirstLastPara="1" rIns="91425" wrap="square" tIns="45700">
            <a:spAutoFit/>
          </a:bodyPr>
          <a:lstStyle/>
          <a:p>
            <a:pPr indent="0" lvl="0" marL="0" marR="0" rtl="0" algn="l">
              <a:lnSpc>
                <a:spcPct val="111111"/>
              </a:lnSpc>
              <a:spcBef>
                <a:spcPts val="0"/>
              </a:spcBef>
              <a:spcAft>
                <a:spcPts val="0"/>
              </a:spcAft>
              <a:buNone/>
            </a:pPr>
            <a:r>
              <a:rPr lang="en-US" sz="900">
                <a:solidFill>
                  <a:schemeClr val="dk1"/>
                </a:solidFill>
                <a:latin typeface="DM Sans"/>
                <a:ea typeface="DM Sans"/>
                <a:cs typeface="DM Sans"/>
                <a:sym typeface="DM Sans"/>
              </a:rPr>
              <a:t>www.goldenpixelstudio.com</a:t>
            </a:r>
            <a:endParaRPr/>
          </a:p>
        </p:txBody>
      </p:sp>
      <p:grpSp>
        <p:nvGrpSpPr>
          <p:cNvPr id="1509" name="Google Shape;1509;p41"/>
          <p:cNvGrpSpPr/>
          <p:nvPr/>
        </p:nvGrpSpPr>
        <p:grpSpPr>
          <a:xfrm>
            <a:off x="5689600" y="2535226"/>
            <a:ext cx="2585112" cy="3605697"/>
            <a:chOff x="9314662" y="3002778"/>
            <a:chExt cx="2585112" cy="3605697"/>
          </a:xfrm>
        </p:grpSpPr>
        <p:grpSp>
          <p:nvGrpSpPr>
            <p:cNvPr id="1510" name="Google Shape;1510;p41"/>
            <p:cNvGrpSpPr/>
            <p:nvPr/>
          </p:nvGrpSpPr>
          <p:grpSpPr>
            <a:xfrm>
              <a:off x="9314662" y="3002778"/>
              <a:ext cx="2585112" cy="45720"/>
              <a:chOff x="1202690" y="1488440"/>
              <a:chExt cx="2585112" cy="45720"/>
            </a:xfrm>
          </p:grpSpPr>
          <p:sp>
            <p:nvSpPr>
              <p:cNvPr id="1511" name="Google Shape;1511;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12" name="Google Shape;1512;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13" name="Google Shape;1513;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14" name="Google Shape;1514;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15" name="Google Shape;1515;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16" name="Google Shape;1516;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17" name="Google Shape;1517;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18" name="Google Shape;1518;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19" name="Google Shape;1519;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20" name="Google Shape;1520;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21" name="Google Shape;1521;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22" name="Google Shape;1522;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23" name="Google Shape;1523;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24" name="Google Shape;1524;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25" name="Google Shape;1525;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26" name="Google Shape;1526;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27" name="Google Shape;1527;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28" name="Google Shape;1528;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529" name="Google Shape;1529;p41"/>
            <p:cNvGrpSpPr/>
            <p:nvPr/>
          </p:nvGrpSpPr>
          <p:grpSpPr>
            <a:xfrm>
              <a:off x="9314662" y="3158949"/>
              <a:ext cx="2585112" cy="45720"/>
              <a:chOff x="1202690" y="1488440"/>
              <a:chExt cx="2585112" cy="45720"/>
            </a:xfrm>
          </p:grpSpPr>
          <p:sp>
            <p:nvSpPr>
              <p:cNvPr id="1530" name="Google Shape;1530;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31" name="Google Shape;1531;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32" name="Google Shape;1532;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33" name="Google Shape;1533;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34" name="Google Shape;1534;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35" name="Google Shape;1535;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36" name="Google Shape;1536;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37" name="Google Shape;1537;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38" name="Google Shape;1538;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39" name="Google Shape;1539;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40" name="Google Shape;1540;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41" name="Google Shape;1541;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42" name="Google Shape;1542;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43" name="Google Shape;1543;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44" name="Google Shape;1544;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45" name="Google Shape;1545;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46" name="Google Shape;1546;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47" name="Google Shape;1547;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548" name="Google Shape;1548;p41"/>
            <p:cNvGrpSpPr/>
            <p:nvPr/>
          </p:nvGrpSpPr>
          <p:grpSpPr>
            <a:xfrm>
              <a:off x="9314662" y="3315120"/>
              <a:ext cx="2585112" cy="45720"/>
              <a:chOff x="1202690" y="1488440"/>
              <a:chExt cx="2585112" cy="45720"/>
            </a:xfrm>
          </p:grpSpPr>
          <p:sp>
            <p:nvSpPr>
              <p:cNvPr id="1549" name="Google Shape;1549;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50" name="Google Shape;1550;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51" name="Google Shape;1551;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52" name="Google Shape;1552;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53" name="Google Shape;1553;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54" name="Google Shape;1554;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55" name="Google Shape;1555;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56" name="Google Shape;1556;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57" name="Google Shape;1557;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58" name="Google Shape;1558;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59" name="Google Shape;1559;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60" name="Google Shape;1560;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61" name="Google Shape;1561;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62" name="Google Shape;1562;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63" name="Google Shape;1563;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64" name="Google Shape;1564;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65" name="Google Shape;1565;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66" name="Google Shape;1566;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567" name="Google Shape;1567;p41"/>
            <p:cNvGrpSpPr/>
            <p:nvPr/>
          </p:nvGrpSpPr>
          <p:grpSpPr>
            <a:xfrm>
              <a:off x="9314662" y="3471291"/>
              <a:ext cx="2585112" cy="45720"/>
              <a:chOff x="1202690" y="1488440"/>
              <a:chExt cx="2585112" cy="45720"/>
            </a:xfrm>
          </p:grpSpPr>
          <p:sp>
            <p:nvSpPr>
              <p:cNvPr id="1568" name="Google Shape;1568;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69" name="Google Shape;1569;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70" name="Google Shape;1570;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71" name="Google Shape;1571;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72" name="Google Shape;1572;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73" name="Google Shape;1573;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74" name="Google Shape;1574;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75" name="Google Shape;1575;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76" name="Google Shape;1576;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77" name="Google Shape;1577;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78" name="Google Shape;1578;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79" name="Google Shape;1579;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80" name="Google Shape;1580;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81" name="Google Shape;1581;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82" name="Google Shape;1582;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83" name="Google Shape;1583;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84" name="Google Shape;1584;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85" name="Google Shape;1585;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586" name="Google Shape;1586;p41"/>
            <p:cNvGrpSpPr/>
            <p:nvPr/>
          </p:nvGrpSpPr>
          <p:grpSpPr>
            <a:xfrm>
              <a:off x="9314662" y="3627462"/>
              <a:ext cx="2585112" cy="45720"/>
              <a:chOff x="1202690" y="1488440"/>
              <a:chExt cx="2585112" cy="45720"/>
            </a:xfrm>
          </p:grpSpPr>
          <p:sp>
            <p:nvSpPr>
              <p:cNvPr id="1587" name="Google Shape;1587;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88" name="Google Shape;1588;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89" name="Google Shape;1589;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90" name="Google Shape;1590;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91" name="Google Shape;1591;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92" name="Google Shape;1592;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93" name="Google Shape;1593;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94" name="Google Shape;1594;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95" name="Google Shape;1595;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96" name="Google Shape;1596;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97" name="Google Shape;1597;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98" name="Google Shape;1598;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99" name="Google Shape;1599;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00" name="Google Shape;1600;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01" name="Google Shape;1601;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02" name="Google Shape;1602;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03" name="Google Shape;1603;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04" name="Google Shape;1604;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605" name="Google Shape;1605;p41"/>
            <p:cNvGrpSpPr/>
            <p:nvPr/>
          </p:nvGrpSpPr>
          <p:grpSpPr>
            <a:xfrm>
              <a:off x="9314662" y="3783633"/>
              <a:ext cx="2585112" cy="45720"/>
              <a:chOff x="1202690" y="1488440"/>
              <a:chExt cx="2585112" cy="45720"/>
            </a:xfrm>
          </p:grpSpPr>
          <p:sp>
            <p:nvSpPr>
              <p:cNvPr id="1606" name="Google Shape;1606;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07" name="Google Shape;1607;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08" name="Google Shape;1608;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09" name="Google Shape;1609;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10" name="Google Shape;1610;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11" name="Google Shape;1611;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12" name="Google Shape;1612;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13" name="Google Shape;1613;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14" name="Google Shape;1614;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15" name="Google Shape;1615;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16" name="Google Shape;1616;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17" name="Google Shape;1617;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18" name="Google Shape;1618;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19" name="Google Shape;1619;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0" name="Google Shape;1620;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1" name="Google Shape;1621;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2" name="Google Shape;1622;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3" name="Google Shape;1623;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624" name="Google Shape;1624;p41"/>
            <p:cNvGrpSpPr/>
            <p:nvPr/>
          </p:nvGrpSpPr>
          <p:grpSpPr>
            <a:xfrm>
              <a:off x="9314662" y="3939804"/>
              <a:ext cx="2585112" cy="45720"/>
              <a:chOff x="1202690" y="1488440"/>
              <a:chExt cx="2585112" cy="45720"/>
            </a:xfrm>
          </p:grpSpPr>
          <p:sp>
            <p:nvSpPr>
              <p:cNvPr id="1625" name="Google Shape;1625;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6" name="Google Shape;1626;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7" name="Google Shape;1627;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8" name="Google Shape;1628;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9" name="Google Shape;1629;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30" name="Google Shape;1630;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31" name="Google Shape;1631;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32" name="Google Shape;1632;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33" name="Google Shape;1633;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34" name="Google Shape;1634;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35" name="Google Shape;1635;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36" name="Google Shape;1636;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37" name="Google Shape;1637;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38" name="Google Shape;1638;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39" name="Google Shape;1639;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40" name="Google Shape;1640;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41" name="Google Shape;1641;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42" name="Google Shape;1642;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643" name="Google Shape;1643;p41"/>
            <p:cNvGrpSpPr/>
            <p:nvPr/>
          </p:nvGrpSpPr>
          <p:grpSpPr>
            <a:xfrm>
              <a:off x="9314662" y="4095975"/>
              <a:ext cx="2585112" cy="45720"/>
              <a:chOff x="1202690" y="1488440"/>
              <a:chExt cx="2585112" cy="45720"/>
            </a:xfrm>
          </p:grpSpPr>
          <p:sp>
            <p:nvSpPr>
              <p:cNvPr id="1644" name="Google Shape;1644;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45" name="Google Shape;1645;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46" name="Google Shape;1646;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47" name="Google Shape;1647;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48" name="Google Shape;1648;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49" name="Google Shape;1649;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50" name="Google Shape;1650;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51" name="Google Shape;1651;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52" name="Google Shape;1652;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53" name="Google Shape;1653;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54" name="Google Shape;1654;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55" name="Google Shape;1655;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56" name="Google Shape;1656;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57" name="Google Shape;1657;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58" name="Google Shape;1658;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59" name="Google Shape;1659;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60" name="Google Shape;1660;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61" name="Google Shape;1661;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662" name="Google Shape;1662;p41"/>
            <p:cNvGrpSpPr/>
            <p:nvPr/>
          </p:nvGrpSpPr>
          <p:grpSpPr>
            <a:xfrm>
              <a:off x="9314662" y="4252146"/>
              <a:ext cx="2585112" cy="45720"/>
              <a:chOff x="1202690" y="1488440"/>
              <a:chExt cx="2585112" cy="45720"/>
            </a:xfrm>
          </p:grpSpPr>
          <p:sp>
            <p:nvSpPr>
              <p:cNvPr id="1663" name="Google Shape;1663;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64" name="Google Shape;1664;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65" name="Google Shape;1665;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66" name="Google Shape;1666;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67" name="Google Shape;1667;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68" name="Google Shape;1668;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69" name="Google Shape;1669;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70" name="Google Shape;1670;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71" name="Google Shape;1671;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72" name="Google Shape;1672;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73" name="Google Shape;1673;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74" name="Google Shape;1674;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75" name="Google Shape;1675;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76" name="Google Shape;1676;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77" name="Google Shape;1677;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78" name="Google Shape;1678;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79" name="Google Shape;1679;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0" name="Google Shape;1680;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681" name="Google Shape;1681;p41"/>
            <p:cNvGrpSpPr/>
            <p:nvPr/>
          </p:nvGrpSpPr>
          <p:grpSpPr>
            <a:xfrm>
              <a:off x="9314662" y="4408317"/>
              <a:ext cx="2585112" cy="45720"/>
              <a:chOff x="1202690" y="1488440"/>
              <a:chExt cx="2585112" cy="45720"/>
            </a:xfrm>
          </p:grpSpPr>
          <p:sp>
            <p:nvSpPr>
              <p:cNvPr id="1682" name="Google Shape;1682;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3" name="Google Shape;1683;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4" name="Google Shape;1684;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5" name="Google Shape;1685;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6" name="Google Shape;1686;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7" name="Google Shape;1687;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8" name="Google Shape;1688;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9" name="Google Shape;1689;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90" name="Google Shape;1690;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91" name="Google Shape;1691;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92" name="Google Shape;1692;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93" name="Google Shape;1693;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94" name="Google Shape;1694;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95" name="Google Shape;1695;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96" name="Google Shape;1696;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97" name="Google Shape;1697;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98" name="Google Shape;1698;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99" name="Google Shape;1699;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700" name="Google Shape;1700;p41"/>
            <p:cNvGrpSpPr/>
            <p:nvPr/>
          </p:nvGrpSpPr>
          <p:grpSpPr>
            <a:xfrm>
              <a:off x="9314662" y="4564488"/>
              <a:ext cx="2585112" cy="45720"/>
              <a:chOff x="1202690" y="1488440"/>
              <a:chExt cx="2585112" cy="45720"/>
            </a:xfrm>
          </p:grpSpPr>
          <p:sp>
            <p:nvSpPr>
              <p:cNvPr id="1701" name="Google Shape;1701;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02" name="Google Shape;1702;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03" name="Google Shape;1703;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04" name="Google Shape;1704;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05" name="Google Shape;1705;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06" name="Google Shape;1706;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07" name="Google Shape;1707;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08" name="Google Shape;1708;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09" name="Google Shape;1709;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10" name="Google Shape;1710;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11" name="Google Shape;1711;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12" name="Google Shape;1712;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13" name="Google Shape;1713;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14" name="Google Shape;1714;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15" name="Google Shape;1715;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16" name="Google Shape;1716;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17" name="Google Shape;1717;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18" name="Google Shape;1718;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719" name="Google Shape;1719;p41"/>
            <p:cNvGrpSpPr/>
            <p:nvPr/>
          </p:nvGrpSpPr>
          <p:grpSpPr>
            <a:xfrm>
              <a:off x="9314662" y="4720659"/>
              <a:ext cx="2585112" cy="45720"/>
              <a:chOff x="1202690" y="1488440"/>
              <a:chExt cx="2585112" cy="45720"/>
            </a:xfrm>
          </p:grpSpPr>
          <p:sp>
            <p:nvSpPr>
              <p:cNvPr id="1720" name="Google Shape;1720;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21" name="Google Shape;1721;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22" name="Google Shape;1722;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23" name="Google Shape;1723;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24" name="Google Shape;1724;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25" name="Google Shape;1725;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26" name="Google Shape;1726;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27" name="Google Shape;1727;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28" name="Google Shape;1728;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29" name="Google Shape;1729;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30" name="Google Shape;1730;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31" name="Google Shape;1731;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32" name="Google Shape;1732;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33" name="Google Shape;1733;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34" name="Google Shape;1734;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35" name="Google Shape;1735;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36" name="Google Shape;1736;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37" name="Google Shape;1737;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738" name="Google Shape;1738;p41"/>
            <p:cNvGrpSpPr/>
            <p:nvPr/>
          </p:nvGrpSpPr>
          <p:grpSpPr>
            <a:xfrm>
              <a:off x="9314662" y="4876830"/>
              <a:ext cx="2585112" cy="45720"/>
              <a:chOff x="1202690" y="1488440"/>
              <a:chExt cx="2585112" cy="45720"/>
            </a:xfrm>
          </p:grpSpPr>
          <p:sp>
            <p:nvSpPr>
              <p:cNvPr id="1739" name="Google Shape;1739;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40" name="Google Shape;1740;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41" name="Google Shape;1741;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42" name="Google Shape;1742;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43" name="Google Shape;1743;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44" name="Google Shape;1744;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45" name="Google Shape;1745;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46" name="Google Shape;1746;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47" name="Google Shape;1747;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48" name="Google Shape;1748;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49" name="Google Shape;1749;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50" name="Google Shape;1750;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51" name="Google Shape;1751;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52" name="Google Shape;1752;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53" name="Google Shape;1753;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54" name="Google Shape;1754;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55" name="Google Shape;1755;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56" name="Google Shape;1756;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757" name="Google Shape;1757;p41"/>
            <p:cNvGrpSpPr/>
            <p:nvPr/>
          </p:nvGrpSpPr>
          <p:grpSpPr>
            <a:xfrm>
              <a:off x="9314662" y="5038755"/>
              <a:ext cx="2585112" cy="45720"/>
              <a:chOff x="1202690" y="1488440"/>
              <a:chExt cx="2585112" cy="45720"/>
            </a:xfrm>
          </p:grpSpPr>
          <p:sp>
            <p:nvSpPr>
              <p:cNvPr id="1758" name="Google Shape;1758;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59" name="Google Shape;1759;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0" name="Google Shape;1760;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1" name="Google Shape;1761;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2" name="Google Shape;1762;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3" name="Google Shape;1763;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4" name="Google Shape;1764;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5" name="Google Shape;1765;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6" name="Google Shape;1766;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7" name="Google Shape;1767;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8" name="Google Shape;1768;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9" name="Google Shape;1769;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0" name="Google Shape;1770;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1" name="Google Shape;1771;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2" name="Google Shape;1772;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3" name="Google Shape;1773;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4" name="Google Shape;1774;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5" name="Google Shape;1775;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776" name="Google Shape;1776;p41"/>
            <p:cNvGrpSpPr/>
            <p:nvPr/>
          </p:nvGrpSpPr>
          <p:grpSpPr>
            <a:xfrm>
              <a:off x="9314662" y="5191155"/>
              <a:ext cx="2585112" cy="45720"/>
              <a:chOff x="1202690" y="1488440"/>
              <a:chExt cx="2585112" cy="45720"/>
            </a:xfrm>
          </p:grpSpPr>
          <p:sp>
            <p:nvSpPr>
              <p:cNvPr id="1777" name="Google Shape;1777;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8" name="Google Shape;1778;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9" name="Google Shape;1779;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0" name="Google Shape;1780;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1" name="Google Shape;1781;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2" name="Google Shape;1782;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3" name="Google Shape;1783;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4" name="Google Shape;1784;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5" name="Google Shape;1785;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6" name="Google Shape;1786;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7" name="Google Shape;1787;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8" name="Google Shape;1788;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9" name="Google Shape;1789;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90" name="Google Shape;1790;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91" name="Google Shape;1791;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92" name="Google Shape;1792;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93" name="Google Shape;1793;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94" name="Google Shape;1794;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795" name="Google Shape;1795;p41"/>
            <p:cNvGrpSpPr/>
            <p:nvPr/>
          </p:nvGrpSpPr>
          <p:grpSpPr>
            <a:xfrm>
              <a:off x="9314662" y="5343555"/>
              <a:ext cx="2585112" cy="45720"/>
              <a:chOff x="1202690" y="1488440"/>
              <a:chExt cx="2585112" cy="45720"/>
            </a:xfrm>
          </p:grpSpPr>
          <p:sp>
            <p:nvSpPr>
              <p:cNvPr id="1796" name="Google Shape;1796;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97" name="Google Shape;1797;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98" name="Google Shape;1798;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99" name="Google Shape;1799;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00" name="Google Shape;1800;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01" name="Google Shape;1801;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02" name="Google Shape;1802;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03" name="Google Shape;1803;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04" name="Google Shape;1804;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05" name="Google Shape;1805;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06" name="Google Shape;1806;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07" name="Google Shape;1807;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08" name="Google Shape;1808;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09" name="Google Shape;1809;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10" name="Google Shape;1810;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11" name="Google Shape;1811;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12" name="Google Shape;1812;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13" name="Google Shape;1813;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814" name="Google Shape;1814;p41"/>
            <p:cNvGrpSpPr/>
            <p:nvPr/>
          </p:nvGrpSpPr>
          <p:grpSpPr>
            <a:xfrm>
              <a:off x="9314662" y="5495955"/>
              <a:ext cx="2585112" cy="45720"/>
              <a:chOff x="1202690" y="1488440"/>
              <a:chExt cx="2585112" cy="45720"/>
            </a:xfrm>
          </p:grpSpPr>
          <p:sp>
            <p:nvSpPr>
              <p:cNvPr id="1815" name="Google Shape;1815;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16" name="Google Shape;1816;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17" name="Google Shape;1817;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18" name="Google Shape;1818;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19" name="Google Shape;1819;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20" name="Google Shape;1820;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21" name="Google Shape;1821;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22" name="Google Shape;1822;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23" name="Google Shape;1823;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24" name="Google Shape;1824;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25" name="Google Shape;1825;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26" name="Google Shape;1826;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27" name="Google Shape;1827;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28" name="Google Shape;1828;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29" name="Google Shape;1829;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30" name="Google Shape;1830;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31" name="Google Shape;1831;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32" name="Google Shape;1832;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833" name="Google Shape;1833;p41"/>
            <p:cNvGrpSpPr/>
            <p:nvPr/>
          </p:nvGrpSpPr>
          <p:grpSpPr>
            <a:xfrm>
              <a:off x="9314662" y="5648355"/>
              <a:ext cx="2585112" cy="45720"/>
              <a:chOff x="1202690" y="1488440"/>
              <a:chExt cx="2585112" cy="45720"/>
            </a:xfrm>
          </p:grpSpPr>
          <p:sp>
            <p:nvSpPr>
              <p:cNvPr id="1834" name="Google Shape;1834;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35" name="Google Shape;1835;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36" name="Google Shape;1836;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37" name="Google Shape;1837;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38" name="Google Shape;1838;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39" name="Google Shape;1839;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0" name="Google Shape;1840;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1" name="Google Shape;1841;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2" name="Google Shape;1842;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3" name="Google Shape;1843;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4" name="Google Shape;1844;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5" name="Google Shape;1845;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6" name="Google Shape;1846;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7" name="Google Shape;1847;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8" name="Google Shape;1848;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9" name="Google Shape;1849;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50" name="Google Shape;1850;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51" name="Google Shape;1851;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852" name="Google Shape;1852;p41"/>
            <p:cNvGrpSpPr/>
            <p:nvPr/>
          </p:nvGrpSpPr>
          <p:grpSpPr>
            <a:xfrm>
              <a:off x="9314662" y="5800755"/>
              <a:ext cx="2585112" cy="45720"/>
              <a:chOff x="1202690" y="1488440"/>
              <a:chExt cx="2585112" cy="45720"/>
            </a:xfrm>
          </p:grpSpPr>
          <p:sp>
            <p:nvSpPr>
              <p:cNvPr id="1853" name="Google Shape;1853;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54" name="Google Shape;1854;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55" name="Google Shape;1855;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56" name="Google Shape;1856;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57" name="Google Shape;1857;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58" name="Google Shape;1858;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59" name="Google Shape;1859;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60" name="Google Shape;1860;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61" name="Google Shape;1861;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62" name="Google Shape;1862;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63" name="Google Shape;1863;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64" name="Google Shape;1864;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65" name="Google Shape;1865;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66" name="Google Shape;1866;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67" name="Google Shape;1867;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68" name="Google Shape;1868;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69" name="Google Shape;1869;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0" name="Google Shape;1870;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871" name="Google Shape;1871;p41"/>
            <p:cNvGrpSpPr/>
            <p:nvPr/>
          </p:nvGrpSpPr>
          <p:grpSpPr>
            <a:xfrm>
              <a:off x="9314662" y="5953155"/>
              <a:ext cx="2585112" cy="45720"/>
              <a:chOff x="1202690" y="1488440"/>
              <a:chExt cx="2585112" cy="45720"/>
            </a:xfrm>
          </p:grpSpPr>
          <p:sp>
            <p:nvSpPr>
              <p:cNvPr id="1872" name="Google Shape;1872;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3" name="Google Shape;1873;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4" name="Google Shape;1874;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5" name="Google Shape;1875;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6" name="Google Shape;1876;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7" name="Google Shape;1877;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8" name="Google Shape;1878;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9" name="Google Shape;1879;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80" name="Google Shape;1880;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81" name="Google Shape;1881;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82" name="Google Shape;1882;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83" name="Google Shape;1883;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84" name="Google Shape;1884;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85" name="Google Shape;1885;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86" name="Google Shape;1886;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87" name="Google Shape;1887;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88" name="Google Shape;1888;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89" name="Google Shape;1889;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890" name="Google Shape;1890;p41"/>
            <p:cNvGrpSpPr/>
            <p:nvPr/>
          </p:nvGrpSpPr>
          <p:grpSpPr>
            <a:xfrm>
              <a:off x="9314662" y="6105555"/>
              <a:ext cx="2585112" cy="45720"/>
              <a:chOff x="1202690" y="1488440"/>
              <a:chExt cx="2585112" cy="45720"/>
            </a:xfrm>
          </p:grpSpPr>
          <p:sp>
            <p:nvSpPr>
              <p:cNvPr id="1891" name="Google Shape;1891;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92" name="Google Shape;1892;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93" name="Google Shape;1893;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94" name="Google Shape;1894;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95" name="Google Shape;1895;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96" name="Google Shape;1896;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97" name="Google Shape;1897;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98" name="Google Shape;1898;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99" name="Google Shape;1899;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00" name="Google Shape;1900;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01" name="Google Shape;1901;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02" name="Google Shape;1902;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03" name="Google Shape;1903;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04" name="Google Shape;1904;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05" name="Google Shape;1905;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06" name="Google Shape;1906;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07" name="Google Shape;1907;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08" name="Google Shape;1908;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909" name="Google Shape;1909;p41"/>
            <p:cNvGrpSpPr/>
            <p:nvPr/>
          </p:nvGrpSpPr>
          <p:grpSpPr>
            <a:xfrm>
              <a:off x="9314662" y="6257955"/>
              <a:ext cx="2585112" cy="45720"/>
              <a:chOff x="1202690" y="1488440"/>
              <a:chExt cx="2585112" cy="45720"/>
            </a:xfrm>
          </p:grpSpPr>
          <p:sp>
            <p:nvSpPr>
              <p:cNvPr id="1910" name="Google Shape;1910;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1" name="Google Shape;1911;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2" name="Google Shape;1912;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3" name="Google Shape;1913;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4" name="Google Shape;1914;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5" name="Google Shape;1915;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6" name="Google Shape;1916;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7" name="Google Shape;1917;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8" name="Google Shape;1918;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9" name="Google Shape;1919;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20" name="Google Shape;1920;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21" name="Google Shape;1921;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22" name="Google Shape;1922;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23" name="Google Shape;1923;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24" name="Google Shape;1924;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25" name="Google Shape;1925;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26" name="Google Shape;1926;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27" name="Google Shape;1927;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928" name="Google Shape;1928;p41"/>
            <p:cNvGrpSpPr/>
            <p:nvPr/>
          </p:nvGrpSpPr>
          <p:grpSpPr>
            <a:xfrm>
              <a:off x="9314662" y="6410355"/>
              <a:ext cx="2585112" cy="45720"/>
              <a:chOff x="1202690" y="1488440"/>
              <a:chExt cx="2585112" cy="45720"/>
            </a:xfrm>
          </p:grpSpPr>
          <p:sp>
            <p:nvSpPr>
              <p:cNvPr id="1929" name="Google Shape;1929;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0" name="Google Shape;1930;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1" name="Google Shape;1931;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2" name="Google Shape;1932;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3" name="Google Shape;1933;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4" name="Google Shape;1934;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5" name="Google Shape;1935;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6" name="Google Shape;1936;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7" name="Google Shape;1937;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8" name="Google Shape;1938;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9" name="Google Shape;1939;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40" name="Google Shape;1940;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41" name="Google Shape;1941;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42" name="Google Shape;1942;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43" name="Google Shape;1943;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44" name="Google Shape;1944;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45" name="Google Shape;1945;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46" name="Google Shape;1946;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947" name="Google Shape;1947;p41"/>
            <p:cNvGrpSpPr/>
            <p:nvPr/>
          </p:nvGrpSpPr>
          <p:grpSpPr>
            <a:xfrm>
              <a:off x="9314662" y="6562755"/>
              <a:ext cx="2585112" cy="45720"/>
              <a:chOff x="1202690" y="1488440"/>
              <a:chExt cx="2585112" cy="45720"/>
            </a:xfrm>
          </p:grpSpPr>
          <p:sp>
            <p:nvSpPr>
              <p:cNvPr id="1948" name="Google Shape;1948;p41"/>
              <p:cNvSpPr/>
              <p:nvPr/>
            </p:nvSpPr>
            <p:spPr>
              <a:xfrm>
                <a:off x="120269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49" name="Google Shape;1949;p41"/>
              <p:cNvSpPr/>
              <p:nvPr/>
            </p:nvSpPr>
            <p:spPr>
              <a:xfrm>
                <a:off x="135206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50" name="Google Shape;1950;p41"/>
              <p:cNvSpPr/>
              <p:nvPr/>
            </p:nvSpPr>
            <p:spPr>
              <a:xfrm>
                <a:off x="150144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51" name="Google Shape;1951;p41"/>
              <p:cNvSpPr/>
              <p:nvPr/>
            </p:nvSpPr>
            <p:spPr>
              <a:xfrm>
                <a:off x="165081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52" name="Google Shape;1952;p41"/>
              <p:cNvSpPr/>
              <p:nvPr/>
            </p:nvSpPr>
            <p:spPr>
              <a:xfrm>
                <a:off x="180019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53" name="Google Shape;1953;p41"/>
              <p:cNvSpPr/>
              <p:nvPr/>
            </p:nvSpPr>
            <p:spPr>
              <a:xfrm>
                <a:off x="194957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54" name="Google Shape;1954;p41"/>
              <p:cNvSpPr/>
              <p:nvPr/>
            </p:nvSpPr>
            <p:spPr>
              <a:xfrm>
                <a:off x="209894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55" name="Google Shape;1955;p41"/>
              <p:cNvSpPr/>
              <p:nvPr/>
            </p:nvSpPr>
            <p:spPr>
              <a:xfrm>
                <a:off x="224832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56" name="Google Shape;1956;p41"/>
              <p:cNvSpPr/>
              <p:nvPr/>
            </p:nvSpPr>
            <p:spPr>
              <a:xfrm>
                <a:off x="239769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57" name="Google Shape;1957;p41"/>
              <p:cNvSpPr/>
              <p:nvPr/>
            </p:nvSpPr>
            <p:spPr>
              <a:xfrm>
                <a:off x="254707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58" name="Google Shape;1958;p41"/>
              <p:cNvSpPr/>
              <p:nvPr/>
            </p:nvSpPr>
            <p:spPr>
              <a:xfrm>
                <a:off x="269645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59" name="Google Shape;1959;p41"/>
              <p:cNvSpPr/>
              <p:nvPr/>
            </p:nvSpPr>
            <p:spPr>
              <a:xfrm>
                <a:off x="284582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0" name="Google Shape;1960;p41"/>
              <p:cNvSpPr/>
              <p:nvPr/>
            </p:nvSpPr>
            <p:spPr>
              <a:xfrm>
                <a:off x="299520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1" name="Google Shape;1961;p41"/>
              <p:cNvSpPr/>
              <p:nvPr/>
            </p:nvSpPr>
            <p:spPr>
              <a:xfrm>
                <a:off x="3144578"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2" name="Google Shape;1962;p41"/>
              <p:cNvSpPr/>
              <p:nvPr/>
            </p:nvSpPr>
            <p:spPr>
              <a:xfrm>
                <a:off x="3293954"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3" name="Google Shape;1963;p41"/>
              <p:cNvSpPr/>
              <p:nvPr/>
            </p:nvSpPr>
            <p:spPr>
              <a:xfrm>
                <a:off x="3443330"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4" name="Google Shape;1964;p41"/>
              <p:cNvSpPr/>
              <p:nvPr/>
            </p:nvSpPr>
            <p:spPr>
              <a:xfrm>
                <a:off x="3592706"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5" name="Google Shape;1965;p41"/>
              <p:cNvSpPr/>
              <p:nvPr/>
            </p:nvSpPr>
            <p:spPr>
              <a:xfrm>
                <a:off x="3742082" y="1488440"/>
                <a:ext cx="45720" cy="45720"/>
              </a:xfrm>
              <a:prstGeom prst="ellipse">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sp>
        <p:nvSpPr>
          <p:cNvPr id="1966" name="Google Shape;1966;p41"/>
          <p:cNvSpPr/>
          <p:nvPr>
            <p:ph idx="2" type="pic"/>
          </p:nvPr>
        </p:nvSpPr>
        <p:spPr>
          <a:xfrm>
            <a:off x="4633473" y="2156582"/>
            <a:ext cx="2886751" cy="3235264"/>
          </a:xfrm>
          <a:prstGeom prst="rect">
            <a:avLst/>
          </a:prstGeom>
          <a:noFill/>
          <a:ln>
            <a:noFill/>
          </a:ln>
        </p:spPr>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1" name="Shape 1971"/>
        <p:cNvGrpSpPr/>
        <p:nvPr/>
      </p:nvGrpSpPr>
      <p:grpSpPr>
        <a:xfrm>
          <a:off x="0" y="0"/>
          <a:ext cx="0" cy="0"/>
          <a:chOff x="0" y="0"/>
          <a:chExt cx="0" cy="0"/>
        </a:xfrm>
      </p:grpSpPr>
      <p:sp>
        <p:nvSpPr>
          <p:cNvPr id="1972" name="Google Shape;1972;p42"/>
          <p:cNvSpPr txBox="1"/>
          <p:nvPr/>
        </p:nvSpPr>
        <p:spPr>
          <a:xfrm>
            <a:off x="3365976" y="2959280"/>
            <a:ext cx="5460049" cy="894860"/>
          </a:xfrm>
          <a:prstGeom prst="rect">
            <a:avLst/>
          </a:prstGeom>
          <a:noFill/>
          <a:ln>
            <a:noFill/>
          </a:ln>
        </p:spPr>
        <p:txBody>
          <a:bodyPr anchorCtr="0" anchor="t" bIns="45700" lIns="91425" spcFirstLastPara="1" rIns="91425" wrap="square" tIns="45700">
            <a:spAutoFit/>
          </a:bodyPr>
          <a:lstStyle/>
          <a:p>
            <a:pPr indent="0" lvl="0" marL="0" marR="0" rtl="0" algn="ctr">
              <a:lnSpc>
                <a:spcPct val="160000"/>
              </a:lnSpc>
              <a:spcBef>
                <a:spcPts val="0"/>
              </a:spcBef>
              <a:spcAft>
                <a:spcPts val="0"/>
              </a:spcAft>
              <a:buNone/>
            </a:pPr>
            <a:r>
              <a:rPr b="0" i="0" lang="en-US" sz="1000">
                <a:solidFill>
                  <a:srgbClr val="000000"/>
                </a:solidFill>
                <a:latin typeface="Open Sans"/>
                <a:ea typeface="Open Sans"/>
                <a:cs typeface="Open Sans"/>
                <a:sym typeface="Open Sans"/>
              </a:rPr>
              <a:t>Lorem ipsum dolor sit a met, connecter adipescent elite. Mauri's Ut ipsum ac meatus critique ornate. In valuate torpor ligula, sed libero Mattis Purus. Viramas connecter, mi vel protium Fauci bus, lectors Leo valuate neck. Duis neck mauri's mi. Felliniesque protium laces neck era Fauci bus pulvinar.</a:t>
            </a:r>
            <a:endParaRPr/>
          </a:p>
        </p:txBody>
      </p:sp>
      <p:sp>
        <p:nvSpPr>
          <p:cNvPr id="1973" name="Google Shape;1973;p42"/>
          <p:cNvSpPr txBox="1"/>
          <p:nvPr/>
        </p:nvSpPr>
        <p:spPr>
          <a:xfrm>
            <a:off x="5373799" y="4572912"/>
            <a:ext cx="1444402" cy="333809"/>
          </a:xfrm>
          <a:prstGeom prst="rect">
            <a:avLst/>
          </a:prstGeom>
          <a:noFill/>
          <a:ln>
            <a:noFill/>
          </a:ln>
        </p:spPr>
        <p:txBody>
          <a:bodyPr anchorCtr="0" anchor="t" bIns="45700" lIns="91425" spcFirstLastPara="1" rIns="91425" wrap="square" tIns="45700">
            <a:spAutoFit/>
          </a:bodyPr>
          <a:lstStyle/>
          <a:p>
            <a:pPr indent="0" lvl="0" marL="0" marR="0" rtl="0" algn="ctr">
              <a:lnSpc>
                <a:spcPct val="142857"/>
              </a:lnSpc>
              <a:spcBef>
                <a:spcPts val="0"/>
              </a:spcBef>
              <a:spcAft>
                <a:spcPts val="0"/>
              </a:spcAft>
              <a:buNone/>
            </a:pPr>
            <a:r>
              <a:rPr lang="en-US" sz="1400">
                <a:solidFill>
                  <a:srgbClr val="0C0C0C"/>
                </a:solidFill>
                <a:latin typeface="Inter SemiBold"/>
                <a:ea typeface="Inter SemiBold"/>
                <a:cs typeface="Inter SemiBold"/>
                <a:sym typeface="Inter SemiBold"/>
              </a:rPr>
              <a:t>THANK YOU</a:t>
            </a:r>
            <a:endParaRPr/>
          </a:p>
        </p:txBody>
      </p:sp>
      <p:cxnSp>
        <p:nvCxnSpPr>
          <p:cNvPr id="1974" name="Google Shape;1974;p42"/>
          <p:cNvCxnSpPr/>
          <p:nvPr/>
        </p:nvCxnSpPr>
        <p:spPr>
          <a:xfrm>
            <a:off x="5502120" y="4953479"/>
            <a:ext cx="1187761" cy="0"/>
          </a:xfrm>
          <a:prstGeom prst="straightConnector1">
            <a:avLst/>
          </a:prstGeom>
          <a:noFill/>
          <a:ln cap="flat" cmpd="sng" w="9525">
            <a:solidFill>
              <a:schemeClr val="dk1"/>
            </a:solidFill>
            <a:prstDash val="solid"/>
            <a:miter lim="800000"/>
            <a:headEnd len="sm" w="sm" type="none"/>
            <a:tailEnd len="sm" w="sm" type="none"/>
          </a:ln>
        </p:spPr>
      </p:cxnSp>
      <p:sp>
        <p:nvSpPr>
          <p:cNvPr id="1975" name="Google Shape;1975;p42"/>
          <p:cNvSpPr txBox="1"/>
          <p:nvPr/>
        </p:nvSpPr>
        <p:spPr>
          <a:xfrm>
            <a:off x="3934243" y="1904519"/>
            <a:ext cx="4323515" cy="541174"/>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en-US" sz="3500">
                <a:solidFill>
                  <a:schemeClr val="dk1"/>
                </a:solidFill>
                <a:latin typeface="Inter SemiBold"/>
                <a:ea typeface="Inter SemiBold"/>
                <a:cs typeface="Inter SemiBold"/>
                <a:sym typeface="Inter SemiBold"/>
              </a:rPr>
              <a:t>Copy Right Notice</a:t>
            </a:r>
            <a:endParaRPr/>
          </a:p>
        </p:txBody>
      </p:sp>
      <p:cxnSp>
        <p:nvCxnSpPr>
          <p:cNvPr id="1976" name="Google Shape;1976;p42"/>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1" name="Shape 1981"/>
        <p:cNvGrpSpPr/>
        <p:nvPr/>
      </p:nvGrpSpPr>
      <p:grpSpPr>
        <a:xfrm>
          <a:off x="0" y="0"/>
          <a:ext cx="0" cy="0"/>
          <a:chOff x="0" y="0"/>
          <a:chExt cx="0" cy="0"/>
        </a:xfrm>
      </p:grpSpPr>
      <p:sp>
        <p:nvSpPr>
          <p:cNvPr id="1982" name="Google Shape;1982;p43"/>
          <p:cNvSpPr/>
          <p:nvPr/>
        </p:nvSpPr>
        <p:spPr>
          <a:xfrm>
            <a:off x="0" y="0"/>
            <a:ext cx="12192000" cy="6858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83" name="Google Shape;1983;p43"/>
          <p:cNvSpPr txBox="1"/>
          <p:nvPr/>
        </p:nvSpPr>
        <p:spPr>
          <a:xfrm>
            <a:off x="471538" y="625558"/>
            <a:ext cx="4643387"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About </a:t>
            </a:r>
            <a:r>
              <a:rPr lang="en-US" sz="4000">
                <a:solidFill>
                  <a:schemeClr val="dk1"/>
                </a:solidFill>
                <a:latin typeface="DM Sans"/>
                <a:ea typeface="DM Sans"/>
                <a:cs typeface="DM Sans"/>
                <a:sym typeface="DM Sans"/>
              </a:rPr>
              <a:t>Us:</a:t>
            </a:r>
            <a:endParaRPr/>
          </a:p>
        </p:txBody>
      </p:sp>
      <p:cxnSp>
        <p:nvCxnSpPr>
          <p:cNvPr id="1984" name="Google Shape;1984;p43"/>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1985" name="Google Shape;1985;p43"/>
          <p:cNvSpPr txBox="1"/>
          <p:nvPr/>
        </p:nvSpPr>
        <p:spPr>
          <a:xfrm>
            <a:off x="466047" y="1471162"/>
            <a:ext cx="3705903" cy="579646"/>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lang="en-US" sz="1600">
                <a:solidFill>
                  <a:schemeClr val="dk1"/>
                </a:solidFill>
                <a:latin typeface="Inter"/>
                <a:ea typeface="Inter"/>
                <a:cs typeface="Inter"/>
                <a:sym typeface="Inter"/>
              </a:rPr>
              <a:t>Creative Idea Marketing is Better for Other Marketing</a:t>
            </a:r>
            <a:endParaRPr sz="2400">
              <a:solidFill>
                <a:schemeClr val="dk1"/>
              </a:solidFill>
              <a:latin typeface="Inter"/>
              <a:ea typeface="Inter"/>
              <a:cs typeface="Inter"/>
              <a:sym typeface="Inter"/>
            </a:endParaRPr>
          </a:p>
        </p:txBody>
      </p:sp>
      <p:sp>
        <p:nvSpPr>
          <p:cNvPr id="1986" name="Google Shape;1986;p43"/>
          <p:cNvSpPr txBox="1"/>
          <p:nvPr/>
        </p:nvSpPr>
        <p:spPr>
          <a:xfrm>
            <a:off x="10612073" y="6498189"/>
            <a:ext cx="1440228" cy="220573"/>
          </a:xfrm>
          <a:prstGeom prst="rect">
            <a:avLst/>
          </a:prstGeom>
          <a:noFill/>
          <a:ln>
            <a:noFill/>
          </a:ln>
        </p:spPr>
        <p:txBody>
          <a:bodyPr anchorCtr="0" anchor="t" bIns="45700" lIns="91425" spcFirstLastPara="1" rIns="91425" wrap="square" tIns="45700">
            <a:spAutoFit/>
          </a:bodyPr>
          <a:lstStyle/>
          <a:p>
            <a:pPr indent="0" lvl="0" marL="0" marR="0" rtl="0" algn="r">
              <a:lnSpc>
                <a:spcPct val="111111"/>
              </a:lnSpc>
              <a:spcBef>
                <a:spcPts val="0"/>
              </a:spcBef>
              <a:spcAft>
                <a:spcPts val="0"/>
              </a:spcAft>
              <a:buNone/>
            </a:pPr>
            <a:r>
              <a:rPr lang="en-US" sz="900">
                <a:solidFill>
                  <a:schemeClr val="dk1"/>
                </a:solidFill>
                <a:latin typeface="DM Sans"/>
                <a:ea typeface="DM Sans"/>
                <a:cs typeface="DM Sans"/>
                <a:sym typeface="DM Sans"/>
              </a:rPr>
              <a:t>DATE. DD/MM/YYYY</a:t>
            </a:r>
            <a:endParaRPr/>
          </a:p>
        </p:txBody>
      </p:sp>
      <p:sp>
        <p:nvSpPr>
          <p:cNvPr id="1987" name="Google Shape;1987;p43"/>
          <p:cNvSpPr txBox="1"/>
          <p:nvPr/>
        </p:nvSpPr>
        <p:spPr>
          <a:xfrm>
            <a:off x="9942015" y="139238"/>
            <a:ext cx="2110286" cy="225126"/>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1000">
                <a:solidFill>
                  <a:schemeClr val="dk1"/>
                </a:solidFill>
                <a:latin typeface="DM Sans"/>
                <a:ea typeface="DM Sans"/>
                <a:cs typeface="DM Sans"/>
                <a:sym typeface="DM Sans"/>
              </a:rPr>
              <a:t>MINIMAL PRESENTATION</a:t>
            </a:r>
            <a:endParaRPr/>
          </a:p>
        </p:txBody>
      </p:sp>
      <p:sp>
        <p:nvSpPr>
          <p:cNvPr id="1988" name="Google Shape;1988;p43"/>
          <p:cNvSpPr txBox="1"/>
          <p:nvPr/>
        </p:nvSpPr>
        <p:spPr>
          <a:xfrm>
            <a:off x="472829" y="6498189"/>
            <a:ext cx="1961466" cy="220573"/>
          </a:xfrm>
          <a:prstGeom prst="rect">
            <a:avLst/>
          </a:prstGeom>
          <a:noFill/>
          <a:ln>
            <a:noFill/>
          </a:ln>
        </p:spPr>
        <p:txBody>
          <a:bodyPr anchorCtr="0" anchor="t" bIns="45700" lIns="91425" spcFirstLastPara="1" rIns="91425" wrap="square" tIns="45700">
            <a:spAutoFit/>
          </a:bodyPr>
          <a:lstStyle/>
          <a:p>
            <a:pPr indent="0" lvl="0" marL="0" marR="0" rtl="0" algn="l">
              <a:lnSpc>
                <a:spcPct val="111111"/>
              </a:lnSpc>
              <a:spcBef>
                <a:spcPts val="0"/>
              </a:spcBef>
              <a:spcAft>
                <a:spcPts val="0"/>
              </a:spcAft>
              <a:buNone/>
            </a:pPr>
            <a:r>
              <a:rPr lang="en-US" sz="900">
                <a:solidFill>
                  <a:schemeClr val="dk1"/>
                </a:solidFill>
                <a:latin typeface="DM Sans"/>
                <a:ea typeface="DM Sans"/>
                <a:cs typeface="DM Sans"/>
                <a:sym typeface="DM Sans"/>
              </a:rPr>
              <a:t>www.goldenpixelstudio.com</a:t>
            </a:r>
            <a:endParaRPr/>
          </a:p>
        </p:txBody>
      </p:sp>
      <p:sp>
        <p:nvSpPr>
          <p:cNvPr id="1989" name="Google Shape;1989;p43"/>
          <p:cNvSpPr txBox="1"/>
          <p:nvPr/>
        </p:nvSpPr>
        <p:spPr>
          <a:xfrm>
            <a:off x="5797007" y="2463371"/>
            <a:ext cx="3585118"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Inter"/>
                <a:ea typeface="Inter"/>
                <a:cs typeface="Inter"/>
                <a:sym typeface="Inter"/>
              </a:rPr>
              <a:t>Some Lorem text for Your Company</a:t>
            </a:r>
            <a:endParaRPr sz="1800">
              <a:solidFill>
                <a:schemeClr val="dk1"/>
              </a:solidFill>
              <a:latin typeface="Inter"/>
              <a:ea typeface="Inter"/>
              <a:cs typeface="Inter"/>
              <a:sym typeface="Inter"/>
            </a:endParaRPr>
          </a:p>
        </p:txBody>
      </p:sp>
      <p:sp>
        <p:nvSpPr>
          <p:cNvPr id="1990" name="Google Shape;1990;p43"/>
          <p:cNvSpPr txBox="1"/>
          <p:nvPr/>
        </p:nvSpPr>
        <p:spPr>
          <a:xfrm>
            <a:off x="466047" y="3101682"/>
            <a:ext cx="2792869" cy="34881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2000">
                <a:solidFill>
                  <a:srgbClr val="000000"/>
                </a:solidFill>
                <a:latin typeface="Inter SemiBold"/>
                <a:ea typeface="Inter SemiBold"/>
                <a:cs typeface="Inter SemiBold"/>
                <a:sym typeface="Inter SemiBold"/>
              </a:rPr>
              <a:t>Content Detalis</a:t>
            </a:r>
            <a:endParaRPr sz="2000">
              <a:solidFill>
                <a:schemeClr val="dk1"/>
              </a:solidFill>
              <a:latin typeface="Inter SemiBold"/>
              <a:ea typeface="Inter SemiBold"/>
              <a:cs typeface="Inter SemiBold"/>
              <a:sym typeface="Inter SemiBold"/>
            </a:endParaRPr>
          </a:p>
        </p:txBody>
      </p:sp>
      <p:sp>
        <p:nvSpPr>
          <p:cNvPr id="1991" name="Google Shape;1991;p43"/>
          <p:cNvSpPr/>
          <p:nvPr/>
        </p:nvSpPr>
        <p:spPr>
          <a:xfrm>
            <a:off x="5113139" y="5689600"/>
            <a:ext cx="286560" cy="286560"/>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92" name="Google Shape;1992;p43"/>
          <p:cNvSpPr/>
          <p:nvPr/>
        </p:nvSpPr>
        <p:spPr>
          <a:xfrm>
            <a:off x="5113139" y="5285317"/>
            <a:ext cx="286560" cy="286560"/>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93" name="Google Shape;1993;p43"/>
          <p:cNvSpPr/>
          <p:nvPr/>
        </p:nvSpPr>
        <p:spPr>
          <a:xfrm>
            <a:off x="5113139" y="4881034"/>
            <a:ext cx="286560" cy="28656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94" name="Google Shape;1994;p43"/>
          <p:cNvSpPr/>
          <p:nvPr/>
        </p:nvSpPr>
        <p:spPr>
          <a:xfrm>
            <a:off x="5113139" y="4476751"/>
            <a:ext cx="286560" cy="28656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95" name="Google Shape;1995;p43"/>
          <p:cNvSpPr txBox="1"/>
          <p:nvPr/>
        </p:nvSpPr>
        <p:spPr>
          <a:xfrm>
            <a:off x="486769" y="3564382"/>
            <a:ext cx="3145429" cy="661078"/>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b="0" i="0" lang="en-US" sz="1200">
                <a:solidFill>
                  <a:srgbClr val="000000"/>
                </a:solidFill>
                <a:latin typeface="Open Sans"/>
                <a:ea typeface="Open Sans"/>
                <a:cs typeface="Open Sans"/>
                <a:sym typeface="Open Sans"/>
              </a:rPr>
              <a:t>Lorem ipsum dolor sit amet, connecter adipescent elite. Felliniesque aliquot fugit laces impediment</a:t>
            </a:r>
            <a:endParaRPr/>
          </a:p>
        </p:txBody>
      </p:sp>
      <p:sp>
        <p:nvSpPr>
          <p:cNvPr id="1996" name="Google Shape;1996;p43"/>
          <p:cNvSpPr txBox="1"/>
          <p:nvPr/>
        </p:nvSpPr>
        <p:spPr>
          <a:xfrm>
            <a:off x="977553" y="5403875"/>
            <a:ext cx="3329672" cy="2215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000">
                <a:solidFill>
                  <a:srgbClr val="000000"/>
                </a:solidFill>
                <a:latin typeface="Open Sans"/>
                <a:ea typeface="Open Sans"/>
                <a:cs typeface="Open Sans"/>
                <a:sym typeface="Open Sans"/>
              </a:rPr>
              <a:t>Lorem ipsum dolor adipescent valuate</a:t>
            </a:r>
            <a:endParaRPr/>
          </a:p>
        </p:txBody>
      </p:sp>
      <p:sp>
        <p:nvSpPr>
          <p:cNvPr id="1997" name="Google Shape;1997;p43"/>
          <p:cNvSpPr/>
          <p:nvPr/>
        </p:nvSpPr>
        <p:spPr>
          <a:xfrm>
            <a:off x="582019" y="5442348"/>
            <a:ext cx="170413" cy="144653"/>
          </a:xfrm>
          <a:custGeom>
            <a:rect b="b" l="l" r="r" t="t"/>
            <a:pathLst>
              <a:path extrusionOk="0" h="146" w="172">
                <a:moveTo>
                  <a:pt x="167" y="0"/>
                </a:moveTo>
                <a:lnTo>
                  <a:pt x="27" y="127"/>
                </a:lnTo>
                <a:lnTo>
                  <a:pt x="9" y="42"/>
                </a:lnTo>
                <a:lnTo>
                  <a:pt x="0" y="42"/>
                </a:lnTo>
                <a:lnTo>
                  <a:pt x="19" y="146"/>
                </a:lnTo>
                <a:lnTo>
                  <a:pt x="172" y="7"/>
                </a:lnTo>
                <a:lnTo>
                  <a:pt x="167" y="0"/>
                </a:lnTo>
                <a:close/>
              </a:path>
            </a:pathLst>
          </a:custGeom>
          <a:solidFill>
            <a:schemeClr val="dk1"/>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98" name="Google Shape;1998;p43"/>
          <p:cNvSpPr txBox="1"/>
          <p:nvPr/>
        </p:nvSpPr>
        <p:spPr>
          <a:xfrm>
            <a:off x="977553" y="5746775"/>
            <a:ext cx="3329672" cy="2215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000">
                <a:solidFill>
                  <a:srgbClr val="000000"/>
                </a:solidFill>
                <a:latin typeface="Open Sans"/>
                <a:ea typeface="Open Sans"/>
                <a:cs typeface="Open Sans"/>
                <a:sym typeface="Open Sans"/>
              </a:rPr>
              <a:t>Lorem ipsum dolor adipescent valuate</a:t>
            </a:r>
            <a:endParaRPr/>
          </a:p>
        </p:txBody>
      </p:sp>
      <p:sp>
        <p:nvSpPr>
          <p:cNvPr id="1999" name="Google Shape;1999;p43"/>
          <p:cNvSpPr/>
          <p:nvPr/>
        </p:nvSpPr>
        <p:spPr>
          <a:xfrm>
            <a:off x="582019" y="5785248"/>
            <a:ext cx="170413" cy="144653"/>
          </a:xfrm>
          <a:custGeom>
            <a:rect b="b" l="l" r="r" t="t"/>
            <a:pathLst>
              <a:path extrusionOk="0" h="146" w="172">
                <a:moveTo>
                  <a:pt x="167" y="0"/>
                </a:moveTo>
                <a:lnTo>
                  <a:pt x="27" y="127"/>
                </a:lnTo>
                <a:lnTo>
                  <a:pt x="9" y="42"/>
                </a:lnTo>
                <a:lnTo>
                  <a:pt x="0" y="42"/>
                </a:lnTo>
                <a:lnTo>
                  <a:pt x="19" y="146"/>
                </a:lnTo>
                <a:lnTo>
                  <a:pt x="172" y="7"/>
                </a:lnTo>
                <a:lnTo>
                  <a:pt x="167" y="0"/>
                </a:lnTo>
                <a:close/>
              </a:path>
            </a:pathLst>
          </a:custGeom>
          <a:solidFill>
            <a:schemeClr val="dk1"/>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00" name="Google Shape;2000;p43"/>
          <p:cNvSpPr txBox="1"/>
          <p:nvPr/>
        </p:nvSpPr>
        <p:spPr>
          <a:xfrm>
            <a:off x="977553" y="5060975"/>
            <a:ext cx="3329672" cy="2215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000">
                <a:solidFill>
                  <a:srgbClr val="000000"/>
                </a:solidFill>
                <a:latin typeface="Open Sans"/>
                <a:ea typeface="Open Sans"/>
                <a:cs typeface="Open Sans"/>
                <a:sym typeface="Open Sans"/>
              </a:rPr>
              <a:t>Lorem ipsum dolor adipescent valuate</a:t>
            </a:r>
            <a:endParaRPr/>
          </a:p>
        </p:txBody>
      </p:sp>
      <p:sp>
        <p:nvSpPr>
          <p:cNvPr id="2001" name="Google Shape;2001;p43"/>
          <p:cNvSpPr/>
          <p:nvPr/>
        </p:nvSpPr>
        <p:spPr>
          <a:xfrm>
            <a:off x="582019" y="5099448"/>
            <a:ext cx="170413" cy="144653"/>
          </a:xfrm>
          <a:custGeom>
            <a:rect b="b" l="l" r="r" t="t"/>
            <a:pathLst>
              <a:path extrusionOk="0" h="146" w="172">
                <a:moveTo>
                  <a:pt x="167" y="0"/>
                </a:moveTo>
                <a:lnTo>
                  <a:pt x="27" y="127"/>
                </a:lnTo>
                <a:lnTo>
                  <a:pt x="9" y="42"/>
                </a:lnTo>
                <a:lnTo>
                  <a:pt x="0" y="42"/>
                </a:lnTo>
                <a:lnTo>
                  <a:pt x="19" y="146"/>
                </a:lnTo>
                <a:lnTo>
                  <a:pt x="172" y="7"/>
                </a:lnTo>
                <a:lnTo>
                  <a:pt x="167" y="0"/>
                </a:lnTo>
                <a:close/>
              </a:path>
            </a:pathLst>
          </a:custGeom>
          <a:solidFill>
            <a:schemeClr val="dk1"/>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02" name="Google Shape;2002;p43"/>
          <p:cNvSpPr/>
          <p:nvPr>
            <p:ph idx="2" type="pic"/>
          </p:nvPr>
        </p:nvSpPr>
        <p:spPr>
          <a:xfrm>
            <a:off x="5886450" y="3137613"/>
            <a:ext cx="6305550" cy="3720387"/>
          </a:xfrm>
          <a:prstGeom prst="rect">
            <a:avLst/>
          </a:prstGeom>
          <a:noFill/>
          <a:ln>
            <a:noFill/>
          </a:ln>
        </p:spPr>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7" name="Shape 2007"/>
        <p:cNvGrpSpPr/>
        <p:nvPr/>
      </p:nvGrpSpPr>
      <p:grpSpPr>
        <a:xfrm>
          <a:off x="0" y="0"/>
          <a:ext cx="0" cy="0"/>
          <a:chOff x="0" y="0"/>
          <a:chExt cx="0" cy="0"/>
        </a:xfrm>
      </p:grpSpPr>
      <p:sp>
        <p:nvSpPr>
          <p:cNvPr id="2008" name="Google Shape;2008;p44"/>
          <p:cNvSpPr/>
          <p:nvPr>
            <p:ph idx="2" type="pic"/>
          </p:nvPr>
        </p:nvSpPr>
        <p:spPr>
          <a:xfrm>
            <a:off x="-11415" y="2503607"/>
            <a:ext cx="3681715" cy="4354393"/>
          </a:xfrm>
          <a:prstGeom prst="rect">
            <a:avLst/>
          </a:prstGeom>
          <a:noFill/>
          <a:ln>
            <a:noFill/>
          </a:ln>
        </p:spPr>
      </p:sp>
      <p:sp>
        <p:nvSpPr>
          <p:cNvPr id="2009" name="Google Shape;2009;p44"/>
          <p:cNvSpPr/>
          <p:nvPr/>
        </p:nvSpPr>
        <p:spPr>
          <a:xfrm>
            <a:off x="5950857" y="0"/>
            <a:ext cx="6241143" cy="6858000"/>
          </a:xfrm>
          <a:prstGeom prst="rect">
            <a:avLst/>
          </a:prstGeom>
          <a:solidFill>
            <a:srgbClr val="D2E3FE">
              <a:alpha val="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10" name="Google Shape;2010;p44"/>
          <p:cNvSpPr txBox="1"/>
          <p:nvPr/>
        </p:nvSpPr>
        <p:spPr>
          <a:xfrm>
            <a:off x="471538" y="625558"/>
            <a:ext cx="4643387"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About </a:t>
            </a:r>
            <a:r>
              <a:rPr lang="en-US" sz="4000">
                <a:solidFill>
                  <a:schemeClr val="dk1"/>
                </a:solidFill>
                <a:latin typeface="DM Sans"/>
                <a:ea typeface="DM Sans"/>
                <a:cs typeface="DM Sans"/>
                <a:sym typeface="DM Sans"/>
              </a:rPr>
              <a:t>Us:</a:t>
            </a:r>
            <a:endParaRPr/>
          </a:p>
        </p:txBody>
      </p:sp>
      <p:cxnSp>
        <p:nvCxnSpPr>
          <p:cNvPr id="2011" name="Google Shape;2011;p44"/>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2012" name="Google Shape;2012;p44"/>
          <p:cNvSpPr txBox="1"/>
          <p:nvPr/>
        </p:nvSpPr>
        <p:spPr>
          <a:xfrm>
            <a:off x="10612073" y="6498189"/>
            <a:ext cx="1440228" cy="220573"/>
          </a:xfrm>
          <a:prstGeom prst="rect">
            <a:avLst/>
          </a:prstGeom>
          <a:noFill/>
          <a:ln>
            <a:noFill/>
          </a:ln>
        </p:spPr>
        <p:txBody>
          <a:bodyPr anchorCtr="0" anchor="t" bIns="45700" lIns="91425" spcFirstLastPara="1" rIns="91425" wrap="square" tIns="45700">
            <a:spAutoFit/>
          </a:bodyPr>
          <a:lstStyle/>
          <a:p>
            <a:pPr indent="0" lvl="0" marL="0" marR="0" rtl="0" algn="r">
              <a:lnSpc>
                <a:spcPct val="111111"/>
              </a:lnSpc>
              <a:spcBef>
                <a:spcPts val="0"/>
              </a:spcBef>
              <a:spcAft>
                <a:spcPts val="0"/>
              </a:spcAft>
              <a:buNone/>
            </a:pPr>
            <a:r>
              <a:rPr lang="en-US" sz="900">
                <a:solidFill>
                  <a:schemeClr val="dk1"/>
                </a:solidFill>
                <a:latin typeface="DM Sans"/>
                <a:ea typeface="DM Sans"/>
                <a:cs typeface="DM Sans"/>
                <a:sym typeface="DM Sans"/>
              </a:rPr>
              <a:t>DATE. DD/MM/YYYY</a:t>
            </a:r>
            <a:endParaRPr/>
          </a:p>
        </p:txBody>
      </p:sp>
      <p:sp>
        <p:nvSpPr>
          <p:cNvPr id="2013" name="Google Shape;2013;p44"/>
          <p:cNvSpPr txBox="1"/>
          <p:nvPr/>
        </p:nvSpPr>
        <p:spPr>
          <a:xfrm>
            <a:off x="9942015" y="139238"/>
            <a:ext cx="2110286" cy="225126"/>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None/>
            </a:pPr>
            <a:r>
              <a:rPr lang="en-US" sz="1000">
                <a:solidFill>
                  <a:schemeClr val="dk1"/>
                </a:solidFill>
                <a:latin typeface="DM Sans"/>
                <a:ea typeface="DM Sans"/>
                <a:cs typeface="DM Sans"/>
                <a:sym typeface="DM Sans"/>
              </a:rPr>
              <a:t>MINIMAL PRESENTATION</a:t>
            </a:r>
            <a:endParaRPr/>
          </a:p>
        </p:txBody>
      </p:sp>
      <p:sp>
        <p:nvSpPr>
          <p:cNvPr id="2014" name="Google Shape;2014;p44"/>
          <p:cNvSpPr txBox="1"/>
          <p:nvPr/>
        </p:nvSpPr>
        <p:spPr>
          <a:xfrm>
            <a:off x="472829" y="6498189"/>
            <a:ext cx="1961466" cy="220573"/>
          </a:xfrm>
          <a:prstGeom prst="rect">
            <a:avLst/>
          </a:prstGeom>
          <a:noFill/>
          <a:ln>
            <a:noFill/>
          </a:ln>
        </p:spPr>
        <p:txBody>
          <a:bodyPr anchorCtr="0" anchor="t" bIns="45700" lIns="91425" spcFirstLastPara="1" rIns="91425" wrap="square" tIns="45700">
            <a:spAutoFit/>
          </a:bodyPr>
          <a:lstStyle/>
          <a:p>
            <a:pPr indent="0" lvl="0" marL="0" marR="0" rtl="0" algn="l">
              <a:lnSpc>
                <a:spcPct val="111111"/>
              </a:lnSpc>
              <a:spcBef>
                <a:spcPts val="0"/>
              </a:spcBef>
              <a:spcAft>
                <a:spcPts val="0"/>
              </a:spcAft>
              <a:buNone/>
            </a:pPr>
            <a:r>
              <a:rPr lang="en-US" sz="900">
                <a:solidFill>
                  <a:schemeClr val="dk1"/>
                </a:solidFill>
                <a:latin typeface="DM Sans"/>
                <a:ea typeface="DM Sans"/>
                <a:cs typeface="DM Sans"/>
                <a:sym typeface="DM Sans"/>
              </a:rPr>
              <a:t>www.goldenpixelstudio.com</a:t>
            </a:r>
            <a:endParaRPr/>
          </a:p>
        </p:txBody>
      </p:sp>
      <p:sp>
        <p:nvSpPr>
          <p:cNvPr id="2015" name="Google Shape;2015;p44"/>
          <p:cNvSpPr txBox="1"/>
          <p:nvPr/>
        </p:nvSpPr>
        <p:spPr>
          <a:xfrm>
            <a:off x="466048" y="1471162"/>
            <a:ext cx="3753528" cy="579646"/>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lang="en-US" sz="1600">
                <a:solidFill>
                  <a:schemeClr val="dk1"/>
                </a:solidFill>
                <a:latin typeface="Inter"/>
                <a:ea typeface="Inter"/>
                <a:cs typeface="Inter"/>
                <a:sym typeface="Inter"/>
              </a:rPr>
              <a:t>Creative Idea Marketing is Better for Other Marketing</a:t>
            </a:r>
            <a:endParaRPr sz="2400">
              <a:solidFill>
                <a:schemeClr val="dk1"/>
              </a:solidFill>
              <a:latin typeface="Inter"/>
              <a:ea typeface="Inter"/>
              <a:cs typeface="Inter"/>
              <a:sym typeface="Inter"/>
            </a:endParaRPr>
          </a:p>
        </p:txBody>
      </p:sp>
      <p:sp>
        <p:nvSpPr>
          <p:cNvPr id="2016" name="Google Shape;2016;p44"/>
          <p:cNvSpPr txBox="1"/>
          <p:nvPr/>
        </p:nvSpPr>
        <p:spPr>
          <a:xfrm>
            <a:off x="7099044" y="3367960"/>
            <a:ext cx="1778511" cy="34881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2000">
                <a:solidFill>
                  <a:schemeClr val="dk1"/>
                </a:solidFill>
                <a:latin typeface="Inter"/>
                <a:ea typeface="Inter"/>
                <a:cs typeface="Inter"/>
                <a:sym typeface="Inter"/>
              </a:rPr>
              <a:t>$2.35K</a:t>
            </a:r>
            <a:endParaRPr sz="3200">
              <a:solidFill>
                <a:schemeClr val="dk1"/>
              </a:solidFill>
              <a:latin typeface="Inter"/>
              <a:ea typeface="Inter"/>
              <a:cs typeface="Inter"/>
              <a:sym typeface="Inter"/>
            </a:endParaRPr>
          </a:p>
        </p:txBody>
      </p:sp>
      <p:sp>
        <p:nvSpPr>
          <p:cNvPr id="2017" name="Google Shape;2017;p44"/>
          <p:cNvSpPr txBox="1"/>
          <p:nvPr/>
        </p:nvSpPr>
        <p:spPr>
          <a:xfrm>
            <a:off x="7099045" y="3796111"/>
            <a:ext cx="1652358" cy="471476"/>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b="0" i="0" lang="en-US" sz="800">
                <a:solidFill>
                  <a:srgbClr val="000000"/>
                </a:solidFill>
                <a:latin typeface="Open Sans"/>
                <a:ea typeface="Open Sans"/>
                <a:cs typeface="Open Sans"/>
                <a:sym typeface="Open Sans"/>
              </a:rPr>
              <a:t>Lorem ipsum dolor sit amet, Felliniesque aliquot fugit laces impediment</a:t>
            </a:r>
            <a:endParaRPr/>
          </a:p>
        </p:txBody>
      </p:sp>
      <p:sp>
        <p:nvSpPr>
          <p:cNvPr id="2018" name="Google Shape;2018;p44"/>
          <p:cNvSpPr txBox="1"/>
          <p:nvPr/>
        </p:nvSpPr>
        <p:spPr>
          <a:xfrm>
            <a:off x="9194545" y="3367960"/>
            <a:ext cx="1462222" cy="387286"/>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lang="en-US" sz="2000">
                <a:solidFill>
                  <a:schemeClr val="dk1"/>
                </a:solidFill>
                <a:latin typeface="Inter"/>
                <a:ea typeface="Inter"/>
                <a:cs typeface="Inter"/>
                <a:sym typeface="Inter"/>
              </a:rPr>
              <a:t>5 Million</a:t>
            </a:r>
            <a:endParaRPr sz="3200">
              <a:solidFill>
                <a:schemeClr val="dk1"/>
              </a:solidFill>
              <a:latin typeface="Inter"/>
              <a:ea typeface="Inter"/>
              <a:cs typeface="Inter"/>
              <a:sym typeface="Inter"/>
            </a:endParaRPr>
          </a:p>
        </p:txBody>
      </p:sp>
      <p:sp>
        <p:nvSpPr>
          <p:cNvPr id="2019" name="Google Shape;2019;p44"/>
          <p:cNvSpPr txBox="1"/>
          <p:nvPr/>
        </p:nvSpPr>
        <p:spPr>
          <a:xfrm>
            <a:off x="9194545" y="3796111"/>
            <a:ext cx="1652358" cy="471476"/>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b="0" i="0" lang="en-US" sz="800">
                <a:solidFill>
                  <a:srgbClr val="000000"/>
                </a:solidFill>
                <a:latin typeface="Open Sans"/>
                <a:ea typeface="Open Sans"/>
                <a:cs typeface="Open Sans"/>
                <a:sym typeface="Open Sans"/>
              </a:rPr>
              <a:t>Lorem ipsum dolor sit amet, Felliniesque aliquot fugit laces impediment</a:t>
            </a:r>
            <a:endParaRPr/>
          </a:p>
        </p:txBody>
      </p:sp>
      <p:sp>
        <p:nvSpPr>
          <p:cNvPr id="2020" name="Google Shape;2020;p44"/>
          <p:cNvSpPr txBox="1"/>
          <p:nvPr/>
        </p:nvSpPr>
        <p:spPr>
          <a:xfrm>
            <a:off x="7089922" y="1471162"/>
            <a:ext cx="4050814" cy="387286"/>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lang="en-US" sz="2000">
                <a:solidFill>
                  <a:schemeClr val="dk1"/>
                </a:solidFill>
                <a:latin typeface="Inter"/>
                <a:ea typeface="Inter"/>
                <a:cs typeface="Inter"/>
                <a:sym typeface="Inter"/>
              </a:rPr>
              <a:t>There are many various</a:t>
            </a:r>
            <a:endParaRPr sz="3200">
              <a:solidFill>
                <a:schemeClr val="dk1"/>
              </a:solidFill>
              <a:latin typeface="Inter"/>
              <a:ea typeface="Inter"/>
              <a:cs typeface="Inter"/>
              <a:sym typeface="Inter"/>
            </a:endParaRPr>
          </a:p>
        </p:txBody>
      </p:sp>
      <p:sp>
        <p:nvSpPr>
          <p:cNvPr id="2021" name="Google Shape;2021;p44"/>
          <p:cNvSpPr txBox="1"/>
          <p:nvPr/>
        </p:nvSpPr>
        <p:spPr>
          <a:xfrm>
            <a:off x="7089922" y="1992580"/>
            <a:ext cx="4050814" cy="619144"/>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b="0" i="0" lang="en-US" sz="1000">
                <a:solidFill>
                  <a:srgbClr val="000000"/>
                </a:solidFill>
                <a:latin typeface="Open Sans"/>
                <a:ea typeface="Open Sans"/>
                <a:cs typeface="Open Sans"/>
                <a:sym typeface="Open Sans"/>
              </a:rPr>
              <a:t>Lorem ipsum dolor sit a met, connecter adipescent elite. Mauri's auctor qualm fermentum id. facilizes elite. Sed viverrid urn id protium laces neck era Fauci bus pulvinar.</a:t>
            </a:r>
            <a:endParaRPr/>
          </a:p>
        </p:txBody>
      </p:sp>
      <p:sp>
        <p:nvSpPr>
          <p:cNvPr id="2022" name="Google Shape;2022;p44"/>
          <p:cNvSpPr txBox="1"/>
          <p:nvPr/>
        </p:nvSpPr>
        <p:spPr>
          <a:xfrm>
            <a:off x="7587056" y="5542078"/>
            <a:ext cx="3329672" cy="2215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000">
                <a:solidFill>
                  <a:srgbClr val="000000"/>
                </a:solidFill>
                <a:latin typeface="Open Sans"/>
                <a:ea typeface="Open Sans"/>
                <a:cs typeface="Open Sans"/>
                <a:sym typeface="Open Sans"/>
              </a:rPr>
              <a:t>Lorem ipsum dolor adipescent valuate</a:t>
            </a:r>
            <a:endParaRPr/>
          </a:p>
        </p:txBody>
      </p:sp>
      <p:sp>
        <p:nvSpPr>
          <p:cNvPr id="2023" name="Google Shape;2023;p44"/>
          <p:cNvSpPr/>
          <p:nvPr/>
        </p:nvSpPr>
        <p:spPr>
          <a:xfrm>
            <a:off x="7191522" y="5580551"/>
            <a:ext cx="170413" cy="144653"/>
          </a:xfrm>
          <a:custGeom>
            <a:rect b="b" l="l" r="r" t="t"/>
            <a:pathLst>
              <a:path extrusionOk="0" h="146" w="172">
                <a:moveTo>
                  <a:pt x="167" y="0"/>
                </a:moveTo>
                <a:lnTo>
                  <a:pt x="27" y="127"/>
                </a:lnTo>
                <a:lnTo>
                  <a:pt x="9" y="42"/>
                </a:lnTo>
                <a:lnTo>
                  <a:pt x="0" y="42"/>
                </a:lnTo>
                <a:lnTo>
                  <a:pt x="19" y="146"/>
                </a:lnTo>
                <a:lnTo>
                  <a:pt x="172" y="7"/>
                </a:lnTo>
                <a:lnTo>
                  <a:pt x="167" y="0"/>
                </a:lnTo>
                <a:close/>
              </a:path>
            </a:pathLst>
          </a:custGeom>
          <a:solidFill>
            <a:schemeClr val="dk1"/>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24" name="Google Shape;2024;p44"/>
          <p:cNvSpPr txBox="1"/>
          <p:nvPr/>
        </p:nvSpPr>
        <p:spPr>
          <a:xfrm>
            <a:off x="7587056" y="5884978"/>
            <a:ext cx="3329672" cy="2215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000">
                <a:solidFill>
                  <a:srgbClr val="000000"/>
                </a:solidFill>
                <a:latin typeface="Open Sans"/>
                <a:ea typeface="Open Sans"/>
                <a:cs typeface="Open Sans"/>
                <a:sym typeface="Open Sans"/>
              </a:rPr>
              <a:t>Lorem ipsum dolor adipescent valuate</a:t>
            </a:r>
            <a:endParaRPr/>
          </a:p>
        </p:txBody>
      </p:sp>
      <p:sp>
        <p:nvSpPr>
          <p:cNvPr id="2025" name="Google Shape;2025;p44"/>
          <p:cNvSpPr/>
          <p:nvPr/>
        </p:nvSpPr>
        <p:spPr>
          <a:xfrm>
            <a:off x="7191522" y="5923451"/>
            <a:ext cx="170413" cy="144653"/>
          </a:xfrm>
          <a:custGeom>
            <a:rect b="b" l="l" r="r" t="t"/>
            <a:pathLst>
              <a:path extrusionOk="0" h="146" w="172">
                <a:moveTo>
                  <a:pt x="167" y="0"/>
                </a:moveTo>
                <a:lnTo>
                  <a:pt x="27" y="127"/>
                </a:lnTo>
                <a:lnTo>
                  <a:pt x="9" y="42"/>
                </a:lnTo>
                <a:lnTo>
                  <a:pt x="0" y="42"/>
                </a:lnTo>
                <a:lnTo>
                  <a:pt x="19" y="146"/>
                </a:lnTo>
                <a:lnTo>
                  <a:pt x="172" y="7"/>
                </a:lnTo>
                <a:lnTo>
                  <a:pt x="167" y="0"/>
                </a:lnTo>
                <a:close/>
              </a:path>
            </a:pathLst>
          </a:custGeom>
          <a:solidFill>
            <a:schemeClr val="dk1"/>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26" name="Google Shape;2026;p44"/>
          <p:cNvSpPr txBox="1"/>
          <p:nvPr/>
        </p:nvSpPr>
        <p:spPr>
          <a:xfrm>
            <a:off x="7587056" y="5199178"/>
            <a:ext cx="3329672" cy="2215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000">
                <a:solidFill>
                  <a:srgbClr val="000000"/>
                </a:solidFill>
                <a:latin typeface="Open Sans"/>
                <a:ea typeface="Open Sans"/>
                <a:cs typeface="Open Sans"/>
                <a:sym typeface="Open Sans"/>
              </a:rPr>
              <a:t>Lorem ipsum dolor adipescent valuate</a:t>
            </a:r>
            <a:endParaRPr/>
          </a:p>
        </p:txBody>
      </p:sp>
      <p:sp>
        <p:nvSpPr>
          <p:cNvPr id="2027" name="Google Shape;2027;p44"/>
          <p:cNvSpPr/>
          <p:nvPr/>
        </p:nvSpPr>
        <p:spPr>
          <a:xfrm>
            <a:off x="7191522" y="5237651"/>
            <a:ext cx="170413" cy="144653"/>
          </a:xfrm>
          <a:custGeom>
            <a:rect b="b" l="l" r="r" t="t"/>
            <a:pathLst>
              <a:path extrusionOk="0" h="146" w="172">
                <a:moveTo>
                  <a:pt x="167" y="0"/>
                </a:moveTo>
                <a:lnTo>
                  <a:pt x="27" y="127"/>
                </a:lnTo>
                <a:lnTo>
                  <a:pt x="9" y="42"/>
                </a:lnTo>
                <a:lnTo>
                  <a:pt x="0" y="42"/>
                </a:lnTo>
                <a:lnTo>
                  <a:pt x="19" y="146"/>
                </a:lnTo>
                <a:lnTo>
                  <a:pt x="172" y="7"/>
                </a:lnTo>
                <a:lnTo>
                  <a:pt x="167" y="0"/>
                </a:lnTo>
                <a:close/>
              </a:path>
            </a:pathLst>
          </a:custGeom>
          <a:solidFill>
            <a:schemeClr val="dk1"/>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28" name="Google Shape;2028;p44"/>
          <p:cNvSpPr txBox="1"/>
          <p:nvPr/>
        </p:nvSpPr>
        <p:spPr>
          <a:xfrm>
            <a:off x="2404933" y="4159613"/>
            <a:ext cx="2114810" cy="823302"/>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lang="en-US" sz="1600">
                <a:solidFill>
                  <a:schemeClr val="dk1"/>
                </a:solidFill>
                <a:latin typeface="Inter"/>
                <a:ea typeface="Inter"/>
                <a:cs typeface="Inter"/>
                <a:sym typeface="Inter"/>
              </a:rPr>
              <a:t>Pitch – Deck Executive Summary Typography</a:t>
            </a:r>
            <a:endParaRPr sz="2400">
              <a:solidFill>
                <a:schemeClr val="dk1"/>
              </a:solidFill>
              <a:latin typeface="Inter"/>
              <a:ea typeface="Inter"/>
              <a:cs typeface="Inter"/>
              <a:sym typeface="Inter"/>
            </a:endParaRPr>
          </a:p>
        </p:txBody>
      </p:sp>
      <p:sp>
        <p:nvSpPr>
          <p:cNvPr id="2029" name="Google Shape;2029;p44"/>
          <p:cNvSpPr/>
          <p:nvPr/>
        </p:nvSpPr>
        <p:spPr>
          <a:xfrm>
            <a:off x="2295525" y="3943350"/>
            <a:ext cx="2333626" cy="1255828"/>
          </a:xfrm>
          <a:prstGeom prst="rect">
            <a:avLst/>
          </a:prstGeom>
          <a:noFill/>
          <a:ln cap="flat" cmpd="sng" w="12700">
            <a:solidFill>
              <a:srgbClr val="67656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4" name="Shape 2034"/>
        <p:cNvGrpSpPr/>
        <p:nvPr/>
      </p:nvGrpSpPr>
      <p:grpSpPr>
        <a:xfrm>
          <a:off x="0" y="0"/>
          <a:ext cx="0" cy="0"/>
          <a:chOff x="0" y="0"/>
          <a:chExt cx="0" cy="0"/>
        </a:xfrm>
      </p:grpSpPr>
      <p:sp>
        <p:nvSpPr>
          <p:cNvPr id="2035" name="Google Shape;2035;p45"/>
          <p:cNvSpPr/>
          <p:nvPr/>
        </p:nvSpPr>
        <p:spPr>
          <a:xfrm>
            <a:off x="1" y="0"/>
            <a:ext cx="12192000" cy="6858000"/>
          </a:xfrm>
          <a:prstGeom prst="rect">
            <a:avLst/>
          </a:prstGeom>
          <a:solidFill>
            <a:srgbClr val="F2F2F2">
              <a:alpha val="2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2036" name="Google Shape;2036;p45"/>
          <p:cNvGrpSpPr/>
          <p:nvPr/>
        </p:nvGrpSpPr>
        <p:grpSpPr>
          <a:xfrm>
            <a:off x="9600548" y="2633151"/>
            <a:ext cx="2585112" cy="3605697"/>
            <a:chOff x="9314662" y="3002778"/>
            <a:chExt cx="2585112" cy="3605697"/>
          </a:xfrm>
        </p:grpSpPr>
        <p:grpSp>
          <p:nvGrpSpPr>
            <p:cNvPr id="2037" name="Google Shape;2037;p45"/>
            <p:cNvGrpSpPr/>
            <p:nvPr/>
          </p:nvGrpSpPr>
          <p:grpSpPr>
            <a:xfrm>
              <a:off x="9314662" y="3002778"/>
              <a:ext cx="2585112" cy="45720"/>
              <a:chOff x="1202690" y="1488440"/>
              <a:chExt cx="2585112" cy="45720"/>
            </a:xfrm>
          </p:grpSpPr>
          <p:sp>
            <p:nvSpPr>
              <p:cNvPr id="2038" name="Google Shape;2038;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39" name="Google Shape;2039;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0" name="Google Shape;2040;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1" name="Google Shape;2041;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2" name="Google Shape;2042;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3" name="Google Shape;2043;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4" name="Google Shape;2044;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5" name="Google Shape;2045;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6" name="Google Shape;2046;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7" name="Google Shape;2047;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8" name="Google Shape;2048;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9" name="Google Shape;2049;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50" name="Google Shape;2050;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51" name="Google Shape;2051;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52" name="Google Shape;2052;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53" name="Google Shape;2053;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54" name="Google Shape;2054;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55" name="Google Shape;2055;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056" name="Google Shape;2056;p45"/>
            <p:cNvGrpSpPr/>
            <p:nvPr/>
          </p:nvGrpSpPr>
          <p:grpSpPr>
            <a:xfrm>
              <a:off x="9314662" y="3158949"/>
              <a:ext cx="2585112" cy="45720"/>
              <a:chOff x="1202690" y="1488440"/>
              <a:chExt cx="2585112" cy="45720"/>
            </a:xfrm>
          </p:grpSpPr>
          <p:sp>
            <p:nvSpPr>
              <p:cNvPr id="2057" name="Google Shape;2057;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58" name="Google Shape;2058;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59" name="Google Shape;2059;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0" name="Google Shape;2060;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1" name="Google Shape;2061;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2" name="Google Shape;2062;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3" name="Google Shape;2063;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4" name="Google Shape;2064;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5" name="Google Shape;2065;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6" name="Google Shape;2066;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7" name="Google Shape;2067;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8" name="Google Shape;2068;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9" name="Google Shape;2069;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70" name="Google Shape;2070;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71" name="Google Shape;2071;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72" name="Google Shape;2072;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73" name="Google Shape;2073;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74" name="Google Shape;2074;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075" name="Google Shape;2075;p45"/>
            <p:cNvGrpSpPr/>
            <p:nvPr/>
          </p:nvGrpSpPr>
          <p:grpSpPr>
            <a:xfrm>
              <a:off x="9314662" y="3315120"/>
              <a:ext cx="2585112" cy="45720"/>
              <a:chOff x="1202690" y="1488440"/>
              <a:chExt cx="2585112" cy="45720"/>
            </a:xfrm>
          </p:grpSpPr>
          <p:sp>
            <p:nvSpPr>
              <p:cNvPr id="2076" name="Google Shape;2076;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77" name="Google Shape;2077;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78" name="Google Shape;2078;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79" name="Google Shape;2079;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0" name="Google Shape;2080;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1" name="Google Shape;2081;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2" name="Google Shape;2082;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3" name="Google Shape;2083;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4" name="Google Shape;2084;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5" name="Google Shape;2085;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6" name="Google Shape;2086;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7" name="Google Shape;2087;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8" name="Google Shape;2088;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9" name="Google Shape;2089;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90" name="Google Shape;2090;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91" name="Google Shape;2091;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92" name="Google Shape;2092;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93" name="Google Shape;2093;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094" name="Google Shape;2094;p45"/>
            <p:cNvGrpSpPr/>
            <p:nvPr/>
          </p:nvGrpSpPr>
          <p:grpSpPr>
            <a:xfrm>
              <a:off x="9314662" y="3471291"/>
              <a:ext cx="2585112" cy="45720"/>
              <a:chOff x="1202690" y="1488440"/>
              <a:chExt cx="2585112" cy="45720"/>
            </a:xfrm>
          </p:grpSpPr>
          <p:sp>
            <p:nvSpPr>
              <p:cNvPr id="2095" name="Google Shape;2095;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96" name="Google Shape;2096;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97" name="Google Shape;2097;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98" name="Google Shape;2098;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99" name="Google Shape;2099;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0" name="Google Shape;2100;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1" name="Google Shape;2101;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2" name="Google Shape;2102;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3" name="Google Shape;2103;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4" name="Google Shape;2104;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5" name="Google Shape;2105;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6" name="Google Shape;2106;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7" name="Google Shape;2107;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8" name="Google Shape;2108;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9" name="Google Shape;2109;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10" name="Google Shape;2110;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11" name="Google Shape;2111;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12" name="Google Shape;2112;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113" name="Google Shape;2113;p45"/>
            <p:cNvGrpSpPr/>
            <p:nvPr/>
          </p:nvGrpSpPr>
          <p:grpSpPr>
            <a:xfrm>
              <a:off x="9314662" y="3627462"/>
              <a:ext cx="2585112" cy="45720"/>
              <a:chOff x="1202690" y="1488440"/>
              <a:chExt cx="2585112" cy="45720"/>
            </a:xfrm>
          </p:grpSpPr>
          <p:sp>
            <p:nvSpPr>
              <p:cNvPr id="2114" name="Google Shape;2114;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15" name="Google Shape;2115;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16" name="Google Shape;2116;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17" name="Google Shape;2117;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18" name="Google Shape;2118;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19" name="Google Shape;2119;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20" name="Google Shape;2120;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21" name="Google Shape;2121;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22" name="Google Shape;2122;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23" name="Google Shape;2123;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24" name="Google Shape;2124;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25" name="Google Shape;2125;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26" name="Google Shape;2126;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27" name="Google Shape;2127;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28" name="Google Shape;2128;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29" name="Google Shape;2129;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30" name="Google Shape;2130;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31" name="Google Shape;2131;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132" name="Google Shape;2132;p45"/>
            <p:cNvGrpSpPr/>
            <p:nvPr/>
          </p:nvGrpSpPr>
          <p:grpSpPr>
            <a:xfrm>
              <a:off x="9314662" y="3783633"/>
              <a:ext cx="2585112" cy="45720"/>
              <a:chOff x="1202690" y="1488440"/>
              <a:chExt cx="2585112" cy="45720"/>
            </a:xfrm>
          </p:grpSpPr>
          <p:sp>
            <p:nvSpPr>
              <p:cNvPr id="2133" name="Google Shape;2133;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34" name="Google Shape;2134;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35" name="Google Shape;2135;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36" name="Google Shape;2136;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37" name="Google Shape;2137;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38" name="Google Shape;2138;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39" name="Google Shape;2139;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40" name="Google Shape;2140;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41" name="Google Shape;2141;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42" name="Google Shape;2142;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43" name="Google Shape;2143;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44" name="Google Shape;2144;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45" name="Google Shape;2145;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46" name="Google Shape;2146;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47" name="Google Shape;2147;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48" name="Google Shape;2148;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49" name="Google Shape;2149;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50" name="Google Shape;2150;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151" name="Google Shape;2151;p45"/>
            <p:cNvGrpSpPr/>
            <p:nvPr/>
          </p:nvGrpSpPr>
          <p:grpSpPr>
            <a:xfrm>
              <a:off x="9314662" y="3939804"/>
              <a:ext cx="2585112" cy="45720"/>
              <a:chOff x="1202690" y="1488440"/>
              <a:chExt cx="2585112" cy="45720"/>
            </a:xfrm>
          </p:grpSpPr>
          <p:sp>
            <p:nvSpPr>
              <p:cNvPr id="2152" name="Google Shape;2152;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53" name="Google Shape;2153;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54" name="Google Shape;2154;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55" name="Google Shape;2155;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56" name="Google Shape;2156;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57" name="Google Shape;2157;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58" name="Google Shape;2158;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59" name="Google Shape;2159;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60" name="Google Shape;2160;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61" name="Google Shape;2161;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62" name="Google Shape;2162;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63" name="Google Shape;2163;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64" name="Google Shape;2164;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65" name="Google Shape;2165;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66" name="Google Shape;2166;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67" name="Google Shape;2167;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68" name="Google Shape;2168;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69" name="Google Shape;2169;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170" name="Google Shape;2170;p45"/>
            <p:cNvGrpSpPr/>
            <p:nvPr/>
          </p:nvGrpSpPr>
          <p:grpSpPr>
            <a:xfrm>
              <a:off x="9314662" y="4095975"/>
              <a:ext cx="2585112" cy="45720"/>
              <a:chOff x="1202690" y="1488440"/>
              <a:chExt cx="2585112" cy="45720"/>
            </a:xfrm>
          </p:grpSpPr>
          <p:sp>
            <p:nvSpPr>
              <p:cNvPr id="2171" name="Google Shape;2171;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72" name="Google Shape;2172;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73" name="Google Shape;2173;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74" name="Google Shape;2174;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75" name="Google Shape;2175;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76" name="Google Shape;2176;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77" name="Google Shape;2177;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78" name="Google Shape;2178;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79" name="Google Shape;2179;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80" name="Google Shape;2180;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81" name="Google Shape;2181;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82" name="Google Shape;2182;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83" name="Google Shape;2183;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84" name="Google Shape;2184;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85" name="Google Shape;2185;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86" name="Google Shape;2186;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87" name="Google Shape;2187;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88" name="Google Shape;2188;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189" name="Google Shape;2189;p45"/>
            <p:cNvGrpSpPr/>
            <p:nvPr/>
          </p:nvGrpSpPr>
          <p:grpSpPr>
            <a:xfrm>
              <a:off x="9314662" y="4252146"/>
              <a:ext cx="2585112" cy="45720"/>
              <a:chOff x="1202690" y="1488440"/>
              <a:chExt cx="2585112" cy="45720"/>
            </a:xfrm>
          </p:grpSpPr>
          <p:sp>
            <p:nvSpPr>
              <p:cNvPr id="2190" name="Google Shape;2190;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91" name="Google Shape;2191;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92" name="Google Shape;2192;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93" name="Google Shape;2193;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94" name="Google Shape;2194;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95" name="Google Shape;2195;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96" name="Google Shape;2196;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97" name="Google Shape;2197;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98" name="Google Shape;2198;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99" name="Google Shape;2199;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00" name="Google Shape;2200;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01" name="Google Shape;2201;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02" name="Google Shape;2202;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03" name="Google Shape;2203;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04" name="Google Shape;2204;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05" name="Google Shape;2205;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06" name="Google Shape;2206;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07" name="Google Shape;2207;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208" name="Google Shape;2208;p45"/>
            <p:cNvGrpSpPr/>
            <p:nvPr/>
          </p:nvGrpSpPr>
          <p:grpSpPr>
            <a:xfrm>
              <a:off x="9314662" y="4408317"/>
              <a:ext cx="2585112" cy="45720"/>
              <a:chOff x="1202690" y="1488440"/>
              <a:chExt cx="2585112" cy="45720"/>
            </a:xfrm>
          </p:grpSpPr>
          <p:sp>
            <p:nvSpPr>
              <p:cNvPr id="2209" name="Google Shape;2209;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10" name="Google Shape;2210;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11" name="Google Shape;2211;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12" name="Google Shape;2212;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13" name="Google Shape;2213;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14" name="Google Shape;2214;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15" name="Google Shape;2215;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16" name="Google Shape;2216;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17" name="Google Shape;2217;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18" name="Google Shape;2218;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19" name="Google Shape;2219;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20" name="Google Shape;2220;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21" name="Google Shape;2221;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22" name="Google Shape;2222;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23" name="Google Shape;2223;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24" name="Google Shape;2224;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25" name="Google Shape;2225;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26" name="Google Shape;2226;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227" name="Google Shape;2227;p45"/>
            <p:cNvGrpSpPr/>
            <p:nvPr/>
          </p:nvGrpSpPr>
          <p:grpSpPr>
            <a:xfrm>
              <a:off x="9314662" y="4564488"/>
              <a:ext cx="2585112" cy="45720"/>
              <a:chOff x="1202690" y="1488440"/>
              <a:chExt cx="2585112" cy="45720"/>
            </a:xfrm>
          </p:grpSpPr>
          <p:sp>
            <p:nvSpPr>
              <p:cNvPr id="2228" name="Google Shape;2228;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29" name="Google Shape;2229;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30" name="Google Shape;2230;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31" name="Google Shape;2231;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32" name="Google Shape;2232;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33" name="Google Shape;2233;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34" name="Google Shape;2234;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35" name="Google Shape;2235;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36" name="Google Shape;2236;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37" name="Google Shape;2237;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38" name="Google Shape;2238;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39" name="Google Shape;2239;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40" name="Google Shape;2240;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41" name="Google Shape;2241;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42" name="Google Shape;2242;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43" name="Google Shape;2243;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44" name="Google Shape;2244;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45" name="Google Shape;2245;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246" name="Google Shape;2246;p45"/>
            <p:cNvGrpSpPr/>
            <p:nvPr/>
          </p:nvGrpSpPr>
          <p:grpSpPr>
            <a:xfrm>
              <a:off x="9314662" y="4720659"/>
              <a:ext cx="2585112" cy="45720"/>
              <a:chOff x="1202690" y="1488440"/>
              <a:chExt cx="2585112" cy="45720"/>
            </a:xfrm>
          </p:grpSpPr>
          <p:sp>
            <p:nvSpPr>
              <p:cNvPr id="2247" name="Google Shape;2247;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48" name="Google Shape;2248;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49" name="Google Shape;2249;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50" name="Google Shape;2250;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51" name="Google Shape;2251;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52" name="Google Shape;2252;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53" name="Google Shape;2253;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54" name="Google Shape;2254;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55" name="Google Shape;2255;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56" name="Google Shape;2256;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57" name="Google Shape;2257;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58" name="Google Shape;2258;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59" name="Google Shape;2259;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60" name="Google Shape;2260;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61" name="Google Shape;2261;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62" name="Google Shape;2262;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63" name="Google Shape;2263;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64" name="Google Shape;2264;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265" name="Google Shape;2265;p45"/>
            <p:cNvGrpSpPr/>
            <p:nvPr/>
          </p:nvGrpSpPr>
          <p:grpSpPr>
            <a:xfrm>
              <a:off x="9314662" y="4876830"/>
              <a:ext cx="2585112" cy="45720"/>
              <a:chOff x="1202690" y="1488440"/>
              <a:chExt cx="2585112" cy="45720"/>
            </a:xfrm>
          </p:grpSpPr>
          <p:sp>
            <p:nvSpPr>
              <p:cNvPr id="2266" name="Google Shape;2266;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67" name="Google Shape;2267;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68" name="Google Shape;2268;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69" name="Google Shape;2269;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70" name="Google Shape;2270;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71" name="Google Shape;2271;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72" name="Google Shape;2272;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73" name="Google Shape;2273;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74" name="Google Shape;2274;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75" name="Google Shape;2275;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76" name="Google Shape;2276;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77" name="Google Shape;2277;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78" name="Google Shape;2278;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79" name="Google Shape;2279;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80" name="Google Shape;2280;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81" name="Google Shape;2281;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82" name="Google Shape;2282;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83" name="Google Shape;2283;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284" name="Google Shape;2284;p45"/>
            <p:cNvGrpSpPr/>
            <p:nvPr/>
          </p:nvGrpSpPr>
          <p:grpSpPr>
            <a:xfrm>
              <a:off x="9314662" y="5038755"/>
              <a:ext cx="2585112" cy="45720"/>
              <a:chOff x="1202690" y="1488440"/>
              <a:chExt cx="2585112" cy="45720"/>
            </a:xfrm>
          </p:grpSpPr>
          <p:sp>
            <p:nvSpPr>
              <p:cNvPr id="2285" name="Google Shape;2285;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86" name="Google Shape;2286;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87" name="Google Shape;2287;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88" name="Google Shape;2288;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89" name="Google Shape;2289;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90" name="Google Shape;2290;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91" name="Google Shape;2291;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92" name="Google Shape;2292;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93" name="Google Shape;2293;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94" name="Google Shape;2294;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95" name="Google Shape;2295;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96" name="Google Shape;2296;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97" name="Google Shape;2297;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98" name="Google Shape;2298;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99" name="Google Shape;2299;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00" name="Google Shape;2300;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01" name="Google Shape;2301;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02" name="Google Shape;2302;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303" name="Google Shape;2303;p45"/>
            <p:cNvGrpSpPr/>
            <p:nvPr/>
          </p:nvGrpSpPr>
          <p:grpSpPr>
            <a:xfrm>
              <a:off x="9314662" y="5191155"/>
              <a:ext cx="2585112" cy="45720"/>
              <a:chOff x="1202690" y="1488440"/>
              <a:chExt cx="2585112" cy="45720"/>
            </a:xfrm>
          </p:grpSpPr>
          <p:sp>
            <p:nvSpPr>
              <p:cNvPr id="2304" name="Google Shape;2304;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05" name="Google Shape;2305;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06" name="Google Shape;2306;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07" name="Google Shape;2307;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08" name="Google Shape;2308;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09" name="Google Shape;2309;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10" name="Google Shape;2310;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11" name="Google Shape;2311;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12" name="Google Shape;2312;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13" name="Google Shape;2313;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14" name="Google Shape;2314;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15" name="Google Shape;2315;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16" name="Google Shape;2316;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17" name="Google Shape;2317;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18" name="Google Shape;2318;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19" name="Google Shape;2319;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20" name="Google Shape;2320;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21" name="Google Shape;2321;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322" name="Google Shape;2322;p45"/>
            <p:cNvGrpSpPr/>
            <p:nvPr/>
          </p:nvGrpSpPr>
          <p:grpSpPr>
            <a:xfrm>
              <a:off x="9314662" y="5343555"/>
              <a:ext cx="2585112" cy="45720"/>
              <a:chOff x="1202690" y="1488440"/>
              <a:chExt cx="2585112" cy="45720"/>
            </a:xfrm>
          </p:grpSpPr>
          <p:sp>
            <p:nvSpPr>
              <p:cNvPr id="2323" name="Google Shape;2323;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24" name="Google Shape;2324;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25" name="Google Shape;2325;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26" name="Google Shape;2326;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27" name="Google Shape;2327;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28" name="Google Shape;2328;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29" name="Google Shape;2329;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30" name="Google Shape;2330;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31" name="Google Shape;2331;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32" name="Google Shape;2332;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33" name="Google Shape;2333;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34" name="Google Shape;2334;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35" name="Google Shape;2335;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36" name="Google Shape;2336;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37" name="Google Shape;2337;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38" name="Google Shape;2338;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39" name="Google Shape;2339;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40" name="Google Shape;2340;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341" name="Google Shape;2341;p45"/>
            <p:cNvGrpSpPr/>
            <p:nvPr/>
          </p:nvGrpSpPr>
          <p:grpSpPr>
            <a:xfrm>
              <a:off x="9314662" y="5495955"/>
              <a:ext cx="2585112" cy="45720"/>
              <a:chOff x="1202690" y="1488440"/>
              <a:chExt cx="2585112" cy="45720"/>
            </a:xfrm>
          </p:grpSpPr>
          <p:sp>
            <p:nvSpPr>
              <p:cNvPr id="2342" name="Google Shape;2342;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43" name="Google Shape;2343;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44" name="Google Shape;2344;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45" name="Google Shape;2345;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46" name="Google Shape;2346;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47" name="Google Shape;2347;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48" name="Google Shape;2348;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49" name="Google Shape;2349;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50" name="Google Shape;2350;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51" name="Google Shape;2351;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52" name="Google Shape;2352;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53" name="Google Shape;2353;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54" name="Google Shape;2354;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55" name="Google Shape;2355;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56" name="Google Shape;2356;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57" name="Google Shape;2357;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58" name="Google Shape;2358;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59" name="Google Shape;2359;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360" name="Google Shape;2360;p45"/>
            <p:cNvGrpSpPr/>
            <p:nvPr/>
          </p:nvGrpSpPr>
          <p:grpSpPr>
            <a:xfrm>
              <a:off x="9314662" y="5648355"/>
              <a:ext cx="2585112" cy="45720"/>
              <a:chOff x="1202690" y="1488440"/>
              <a:chExt cx="2585112" cy="45720"/>
            </a:xfrm>
          </p:grpSpPr>
          <p:sp>
            <p:nvSpPr>
              <p:cNvPr id="2361" name="Google Shape;2361;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62" name="Google Shape;2362;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63" name="Google Shape;2363;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64" name="Google Shape;2364;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65" name="Google Shape;2365;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66" name="Google Shape;2366;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67" name="Google Shape;2367;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68" name="Google Shape;2368;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69" name="Google Shape;2369;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70" name="Google Shape;2370;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71" name="Google Shape;2371;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72" name="Google Shape;2372;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73" name="Google Shape;2373;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74" name="Google Shape;2374;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75" name="Google Shape;2375;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76" name="Google Shape;2376;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77" name="Google Shape;2377;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78" name="Google Shape;2378;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379" name="Google Shape;2379;p45"/>
            <p:cNvGrpSpPr/>
            <p:nvPr/>
          </p:nvGrpSpPr>
          <p:grpSpPr>
            <a:xfrm>
              <a:off x="9314662" y="5800755"/>
              <a:ext cx="2585112" cy="45720"/>
              <a:chOff x="1202690" y="1488440"/>
              <a:chExt cx="2585112" cy="45720"/>
            </a:xfrm>
          </p:grpSpPr>
          <p:sp>
            <p:nvSpPr>
              <p:cNvPr id="2380" name="Google Shape;2380;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81" name="Google Shape;2381;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82" name="Google Shape;2382;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83" name="Google Shape;2383;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84" name="Google Shape;2384;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85" name="Google Shape;2385;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86" name="Google Shape;2386;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87" name="Google Shape;2387;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88" name="Google Shape;2388;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89" name="Google Shape;2389;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90" name="Google Shape;2390;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91" name="Google Shape;2391;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92" name="Google Shape;2392;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93" name="Google Shape;2393;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94" name="Google Shape;2394;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95" name="Google Shape;2395;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96" name="Google Shape;2396;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97" name="Google Shape;2397;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398" name="Google Shape;2398;p45"/>
            <p:cNvGrpSpPr/>
            <p:nvPr/>
          </p:nvGrpSpPr>
          <p:grpSpPr>
            <a:xfrm>
              <a:off x="9314662" y="5953155"/>
              <a:ext cx="2585112" cy="45720"/>
              <a:chOff x="1202690" y="1488440"/>
              <a:chExt cx="2585112" cy="45720"/>
            </a:xfrm>
          </p:grpSpPr>
          <p:sp>
            <p:nvSpPr>
              <p:cNvPr id="2399" name="Google Shape;2399;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00" name="Google Shape;2400;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01" name="Google Shape;2401;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02" name="Google Shape;2402;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03" name="Google Shape;2403;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04" name="Google Shape;2404;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05" name="Google Shape;2405;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06" name="Google Shape;2406;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07" name="Google Shape;2407;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08" name="Google Shape;2408;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09" name="Google Shape;2409;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10" name="Google Shape;2410;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11" name="Google Shape;2411;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12" name="Google Shape;2412;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13" name="Google Shape;2413;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14" name="Google Shape;2414;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15" name="Google Shape;2415;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16" name="Google Shape;2416;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417" name="Google Shape;2417;p45"/>
            <p:cNvGrpSpPr/>
            <p:nvPr/>
          </p:nvGrpSpPr>
          <p:grpSpPr>
            <a:xfrm>
              <a:off x="9314662" y="6105555"/>
              <a:ext cx="2585112" cy="45720"/>
              <a:chOff x="1202690" y="1488440"/>
              <a:chExt cx="2585112" cy="45720"/>
            </a:xfrm>
          </p:grpSpPr>
          <p:sp>
            <p:nvSpPr>
              <p:cNvPr id="2418" name="Google Shape;2418;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19" name="Google Shape;2419;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20" name="Google Shape;2420;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21" name="Google Shape;2421;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22" name="Google Shape;2422;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23" name="Google Shape;2423;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24" name="Google Shape;2424;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25" name="Google Shape;2425;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26" name="Google Shape;2426;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27" name="Google Shape;2427;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28" name="Google Shape;2428;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29" name="Google Shape;2429;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30" name="Google Shape;2430;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31" name="Google Shape;2431;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32" name="Google Shape;2432;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33" name="Google Shape;2433;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34" name="Google Shape;2434;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35" name="Google Shape;2435;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436" name="Google Shape;2436;p45"/>
            <p:cNvGrpSpPr/>
            <p:nvPr/>
          </p:nvGrpSpPr>
          <p:grpSpPr>
            <a:xfrm>
              <a:off x="9314662" y="6257955"/>
              <a:ext cx="2585112" cy="45720"/>
              <a:chOff x="1202690" y="1488440"/>
              <a:chExt cx="2585112" cy="45720"/>
            </a:xfrm>
          </p:grpSpPr>
          <p:sp>
            <p:nvSpPr>
              <p:cNvPr id="2437" name="Google Shape;2437;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38" name="Google Shape;2438;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39" name="Google Shape;2439;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40" name="Google Shape;2440;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41" name="Google Shape;2441;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42" name="Google Shape;2442;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43" name="Google Shape;2443;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44" name="Google Shape;2444;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45" name="Google Shape;2445;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46" name="Google Shape;2446;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47" name="Google Shape;2447;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48" name="Google Shape;2448;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49" name="Google Shape;2449;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50" name="Google Shape;2450;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51" name="Google Shape;2451;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52" name="Google Shape;2452;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53" name="Google Shape;2453;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54" name="Google Shape;2454;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455" name="Google Shape;2455;p45"/>
            <p:cNvGrpSpPr/>
            <p:nvPr/>
          </p:nvGrpSpPr>
          <p:grpSpPr>
            <a:xfrm>
              <a:off x="9314662" y="6410355"/>
              <a:ext cx="2585112" cy="45720"/>
              <a:chOff x="1202690" y="1488440"/>
              <a:chExt cx="2585112" cy="45720"/>
            </a:xfrm>
          </p:grpSpPr>
          <p:sp>
            <p:nvSpPr>
              <p:cNvPr id="2456" name="Google Shape;2456;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57" name="Google Shape;2457;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58" name="Google Shape;2458;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59" name="Google Shape;2459;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60" name="Google Shape;2460;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61" name="Google Shape;2461;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62" name="Google Shape;2462;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63" name="Google Shape;2463;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64" name="Google Shape;2464;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65" name="Google Shape;2465;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66" name="Google Shape;2466;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67" name="Google Shape;2467;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68" name="Google Shape;2468;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69" name="Google Shape;2469;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70" name="Google Shape;2470;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71" name="Google Shape;2471;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72" name="Google Shape;2472;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73" name="Google Shape;2473;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474" name="Google Shape;2474;p45"/>
            <p:cNvGrpSpPr/>
            <p:nvPr/>
          </p:nvGrpSpPr>
          <p:grpSpPr>
            <a:xfrm>
              <a:off x="9314662" y="6562755"/>
              <a:ext cx="2585112" cy="45720"/>
              <a:chOff x="1202690" y="1488440"/>
              <a:chExt cx="2585112" cy="45720"/>
            </a:xfrm>
          </p:grpSpPr>
          <p:sp>
            <p:nvSpPr>
              <p:cNvPr id="2475" name="Google Shape;2475;p45"/>
              <p:cNvSpPr/>
              <p:nvPr/>
            </p:nvSpPr>
            <p:spPr>
              <a:xfrm>
                <a:off x="120269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76" name="Google Shape;2476;p45"/>
              <p:cNvSpPr/>
              <p:nvPr/>
            </p:nvSpPr>
            <p:spPr>
              <a:xfrm>
                <a:off x="135206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77" name="Google Shape;2477;p45"/>
              <p:cNvSpPr/>
              <p:nvPr/>
            </p:nvSpPr>
            <p:spPr>
              <a:xfrm>
                <a:off x="150144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78" name="Google Shape;2478;p45"/>
              <p:cNvSpPr/>
              <p:nvPr/>
            </p:nvSpPr>
            <p:spPr>
              <a:xfrm>
                <a:off x="165081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79" name="Google Shape;2479;p45"/>
              <p:cNvSpPr/>
              <p:nvPr/>
            </p:nvSpPr>
            <p:spPr>
              <a:xfrm>
                <a:off x="180019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80" name="Google Shape;2480;p45"/>
              <p:cNvSpPr/>
              <p:nvPr/>
            </p:nvSpPr>
            <p:spPr>
              <a:xfrm>
                <a:off x="194957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81" name="Google Shape;2481;p45"/>
              <p:cNvSpPr/>
              <p:nvPr/>
            </p:nvSpPr>
            <p:spPr>
              <a:xfrm>
                <a:off x="209894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82" name="Google Shape;2482;p45"/>
              <p:cNvSpPr/>
              <p:nvPr/>
            </p:nvSpPr>
            <p:spPr>
              <a:xfrm>
                <a:off x="224832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83" name="Google Shape;2483;p45"/>
              <p:cNvSpPr/>
              <p:nvPr/>
            </p:nvSpPr>
            <p:spPr>
              <a:xfrm>
                <a:off x="239769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84" name="Google Shape;2484;p45"/>
              <p:cNvSpPr/>
              <p:nvPr/>
            </p:nvSpPr>
            <p:spPr>
              <a:xfrm>
                <a:off x="254707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85" name="Google Shape;2485;p45"/>
              <p:cNvSpPr/>
              <p:nvPr/>
            </p:nvSpPr>
            <p:spPr>
              <a:xfrm>
                <a:off x="269645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86" name="Google Shape;2486;p45"/>
              <p:cNvSpPr/>
              <p:nvPr/>
            </p:nvSpPr>
            <p:spPr>
              <a:xfrm>
                <a:off x="284582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87" name="Google Shape;2487;p45"/>
              <p:cNvSpPr/>
              <p:nvPr/>
            </p:nvSpPr>
            <p:spPr>
              <a:xfrm>
                <a:off x="299520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88" name="Google Shape;2488;p45"/>
              <p:cNvSpPr/>
              <p:nvPr/>
            </p:nvSpPr>
            <p:spPr>
              <a:xfrm>
                <a:off x="3144578"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89" name="Google Shape;2489;p45"/>
              <p:cNvSpPr/>
              <p:nvPr/>
            </p:nvSpPr>
            <p:spPr>
              <a:xfrm>
                <a:off x="3293954"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90" name="Google Shape;2490;p45"/>
              <p:cNvSpPr/>
              <p:nvPr/>
            </p:nvSpPr>
            <p:spPr>
              <a:xfrm>
                <a:off x="3443330"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91" name="Google Shape;2491;p45"/>
              <p:cNvSpPr/>
              <p:nvPr/>
            </p:nvSpPr>
            <p:spPr>
              <a:xfrm>
                <a:off x="3592706"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92" name="Google Shape;2492;p45"/>
              <p:cNvSpPr/>
              <p:nvPr/>
            </p:nvSpPr>
            <p:spPr>
              <a:xfrm>
                <a:off x="3742082" y="1488440"/>
                <a:ext cx="45720" cy="45720"/>
              </a:xfrm>
              <a:prstGeom prst="ellipse">
                <a:avLst/>
              </a:prstGeom>
              <a:solidFill>
                <a:srgbClr val="7F7F7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sp>
        <p:nvSpPr>
          <p:cNvPr id="2493" name="Google Shape;2493;p45"/>
          <p:cNvSpPr txBox="1"/>
          <p:nvPr/>
        </p:nvSpPr>
        <p:spPr>
          <a:xfrm>
            <a:off x="471538" y="625558"/>
            <a:ext cx="6063486"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Company </a:t>
            </a:r>
            <a:r>
              <a:rPr lang="en-US" sz="4000">
                <a:solidFill>
                  <a:schemeClr val="dk1"/>
                </a:solidFill>
                <a:latin typeface="DM Sans"/>
                <a:ea typeface="DM Sans"/>
                <a:cs typeface="DM Sans"/>
                <a:sym typeface="DM Sans"/>
              </a:rPr>
              <a:t>Service</a:t>
            </a:r>
            <a:endParaRPr/>
          </a:p>
        </p:txBody>
      </p:sp>
      <p:cxnSp>
        <p:nvCxnSpPr>
          <p:cNvPr id="2494" name="Google Shape;2494;p45"/>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2495" name="Google Shape;2495;p45"/>
          <p:cNvSpPr txBox="1"/>
          <p:nvPr/>
        </p:nvSpPr>
        <p:spPr>
          <a:xfrm>
            <a:off x="466048" y="1471162"/>
            <a:ext cx="4050814" cy="579646"/>
          </a:xfrm>
          <a:prstGeom prst="rect">
            <a:avLst/>
          </a:prstGeom>
          <a:noFill/>
          <a:ln>
            <a:noFill/>
          </a:ln>
        </p:spPr>
        <p:txBody>
          <a:bodyPr anchorCtr="0" anchor="t" bIns="45700" lIns="91425" spcFirstLastPara="1" rIns="91425" wrap="square" tIns="45700">
            <a:spAutoFit/>
          </a:bodyPr>
          <a:lstStyle/>
          <a:p>
            <a:pPr indent="0" lvl="0" marL="0" marR="0" rtl="0" algn="l">
              <a:lnSpc>
                <a:spcPct val="118750"/>
              </a:lnSpc>
              <a:spcBef>
                <a:spcPts val="0"/>
              </a:spcBef>
              <a:spcAft>
                <a:spcPts val="0"/>
              </a:spcAft>
              <a:buNone/>
            </a:pPr>
            <a:r>
              <a:rPr lang="en-US" sz="1600">
                <a:solidFill>
                  <a:schemeClr val="dk1"/>
                </a:solidFill>
                <a:latin typeface="Inter"/>
                <a:ea typeface="Inter"/>
                <a:cs typeface="Inter"/>
                <a:sym typeface="Inter"/>
              </a:rPr>
              <a:t>Creative Idea Marketing is Better for Other Marketing</a:t>
            </a:r>
            <a:endParaRPr sz="2400">
              <a:solidFill>
                <a:schemeClr val="dk1"/>
              </a:solidFill>
              <a:latin typeface="Inter"/>
              <a:ea typeface="Inter"/>
              <a:cs typeface="Inter"/>
              <a:sym typeface="Inter"/>
            </a:endParaRPr>
          </a:p>
        </p:txBody>
      </p:sp>
      <p:sp>
        <p:nvSpPr>
          <p:cNvPr id="2496" name="Google Shape;2496;p45"/>
          <p:cNvSpPr txBox="1"/>
          <p:nvPr/>
        </p:nvSpPr>
        <p:spPr>
          <a:xfrm>
            <a:off x="1722269" y="5834355"/>
            <a:ext cx="795792" cy="465833"/>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lang="en-US" sz="1200">
                <a:solidFill>
                  <a:srgbClr val="013A95"/>
                </a:solidFill>
                <a:latin typeface="Inter"/>
                <a:ea typeface="Inter"/>
                <a:cs typeface="Inter"/>
                <a:sym typeface="Inter"/>
              </a:rPr>
              <a:t>Service #2</a:t>
            </a:r>
            <a:endParaRPr sz="1800">
              <a:solidFill>
                <a:srgbClr val="013A95"/>
              </a:solidFill>
              <a:latin typeface="Inter"/>
              <a:ea typeface="Inter"/>
              <a:cs typeface="Inter"/>
              <a:sym typeface="Inter"/>
            </a:endParaRPr>
          </a:p>
        </p:txBody>
      </p:sp>
      <p:sp>
        <p:nvSpPr>
          <p:cNvPr id="2497" name="Google Shape;2497;p45"/>
          <p:cNvSpPr/>
          <p:nvPr/>
        </p:nvSpPr>
        <p:spPr>
          <a:xfrm>
            <a:off x="1826668" y="5265560"/>
            <a:ext cx="400052" cy="400052"/>
          </a:xfrm>
          <a:custGeom>
            <a:rect b="b" l="l" r="r" t="t"/>
            <a:pathLst>
              <a:path extrusionOk="0" h="160" w="160">
                <a:moveTo>
                  <a:pt x="61" y="25"/>
                </a:moveTo>
                <a:cubicBezTo>
                  <a:pt x="63" y="25"/>
                  <a:pt x="65" y="24"/>
                  <a:pt x="65" y="22"/>
                </a:cubicBezTo>
                <a:cubicBezTo>
                  <a:pt x="65" y="20"/>
                  <a:pt x="63" y="19"/>
                  <a:pt x="61" y="19"/>
                </a:cubicBezTo>
                <a:cubicBezTo>
                  <a:pt x="60" y="19"/>
                  <a:pt x="58" y="20"/>
                  <a:pt x="58" y="22"/>
                </a:cubicBezTo>
                <a:cubicBezTo>
                  <a:pt x="58" y="24"/>
                  <a:pt x="60" y="25"/>
                  <a:pt x="61" y="25"/>
                </a:cubicBezTo>
                <a:close/>
                <a:moveTo>
                  <a:pt x="80" y="56"/>
                </a:moveTo>
                <a:cubicBezTo>
                  <a:pt x="79" y="56"/>
                  <a:pt x="78" y="55"/>
                  <a:pt x="76" y="54"/>
                </a:cubicBezTo>
                <a:cubicBezTo>
                  <a:pt x="75" y="53"/>
                  <a:pt x="73" y="53"/>
                  <a:pt x="72" y="53"/>
                </a:cubicBezTo>
                <a:cubicBezTo>
                  <a:pt x="71" y="54"/>
                  <a:pt x="70" y="57"/>
                  <a:pt x="72" y="58"/>
                </a:cubicBezTo>
                <a:cubicBezTo>
                  <a:pt x="73" y="60"/>
                  <a:pt x="75" y="61"/>
                  <a:pt x="78" y="62"/>
                </a:cubicBezTo>
                <a:cubicBezTo>
                  <a:pt x="78" y="66"/>
                  <a:pt x="78" y="66"/>
                  <a:pt x="78" y="66"/>
                </a:cubicBezTo>
                <a:cubicBezTo>
                  <a:pt x="78" y="68"/>
                  <a:pt x="78" y="68"/>
                  <a:pt x="80" y="68"/>
                </a:cubicBezTo>
                <a:cubicBezTo>
                  <a:pt x="82" y="68"/>
                  <a:pt x="84" y="68"/>
                  <a:pt x="84" y="66"/>
                </a:cubicBezTo>
                <a:cubicBezTo>
                  <a:pt x="84" y="62"/>
                  <a:pt x="84" y="62"/>
                  <a:pt x="84" y="62"/>
                </a:cubicBezTo>
                <a:cubicBezTo>
                  <a:pt x="87" y="61"/>
                  <a:pt x="89" y="58"/>
                  <a:pt x="89" y="53"/>
                </a:cubicBezTo>
                <a:cubicBezTo>
                  <a:pt x="89" y="48"/>
                  <a:pt x="85" y="44"/>
                  <a:pt x="80" y="44"/>
                </a:cubicBezTo>
                <a:cubicBezTo>
                  <a:pt x="78" y="44"/>
                  <a:pt x="78" y="42"/>
                  <a:pt x="78" y="41"/>
                </a:cubicBezTo>
                <a:cubicBezTo>
                  <a:pt x="78" y="39"/>
                  <a:pt x="78" y="37"/>
                  <a:pt x="80" y="37"/>
                </a:cubicBezTo>
                <a:cubicBezTo>
                  <a:pt x="82" y="37"/>
                  <a:pt x="83" y="38"/>
                  <a:pt x="84" y="39"/>
                </a:cubicBezTo>
                <a:cubicBezTo>
                  <a:pt x="85" y="40"/>
                  <a:pt x="87" y="40"/>
                  <a:pt x="89" y="39"/>
                </a:cubicBezTo>
                <a:cubicBezTo>
                  <a:pt x="89" y="37"/>
                  <a:pt x="89" y="36"/>
                  <a:pt x="88" y="35"/>
                </a:cubicBezTo>
                <a:cubicBezTo>
                  <a:pt x="87" y="33"/>
                  <a:pt x="85" y="32"/>
                  <a:pt x="84" y="31"/>
                </a:cubicBezTo>
                <a:cubicBezTo>
                  <a:pt x="84" y="28"/>
                  <a:pt x="84" y="28"/>
                  <a:pt x="84" y="28"/>
                </a:cubicBezTo>
                <a:cubicBezTo>
                  <a:pt x="84" y="26"/>
                  <a:pt x="82" y="25"/>
                  <a:pt x="80" y="25"/>
                </a:cubicBezTo>
                <a:cubicBezTo>
                  <a:pt x="78" y="25"/>
                  <a:pt x="78" y="26"/>
                  <a:pt x="78" y="28"/>
                </a:cubicBezTo>
                <a:cubicBezTo>
                  <a:pt x="78" y="31"/>
                  <a:pt x="78" y="31"/>
                  <a:pt x="78" y="31"/>
                </a:cubicBezTo>
                <a:cubicBezTo>
                  <a:pt x="73" y="33"/>
                  <a:pt x="71" y="37"/>
                  <a:pt x="71" y="41"/>
                </a:cubicBezTo>
                <a:cubicBezTo>
                  <a:pt x="71" y="46"/>
                  <a:pt x="75" y="50"/>
                  <a:pt x="80" y="50"/>
                </a:cubicBezTo>
                <a:cubicBezTo>
                  <a:pt x="82" y="50"/>
                  <a:pt x="84" y="52"/>
                  <a:pt x="84" y="53"/>
                </a:cubicBezTo>
                <a:cubicBezTo>
                  <a:pt x="84" y="55"/>
                  <a:pt x="82" y="56"/>
                  <a:pt x="80" y="56"/>
                </a:cubicBezTo>
                <a:close/>
                <a:moveTo>
                  <a:pt x="148" y="46"/>
                </a:moveTo>
                <a:cubicBezTo>
                  <a:pt x="141" y="46"/>
                  <a:pt x="135" y="51"/>
                  <a:pt x="135" y="59"/>
                </a:cubicBezTo>
                <a:cubicBezTo>
                  <a:pt x="135" y="80"/>
                  <a:pt x="135" y="80"/>
                  <a:pt x="135" y="80"/>
                </a:cubicBezTo>
                <a:cubicBezTo>
                  <a:pt x="131" y="79"/>
                  <a:pt x="126" y="80"/>
                  <a:pt x="124" y="84"/>
                </a:cubicBezTo>
                <a:cubicBezTo>
                  <a:pt x="102" y="105"/>
                  <a:pt x="102" y="105"/>
                  <a:pt x="102" y="105"/>
                </a:cubicBezTo>
                <a:cubicBezTo>
                  <a:pt x="99" y="107"/>
                  <a:pt x="97" y="111"/>
                  <a:pt x="97" y="115"/>
                </a:cubicBezTo>
                <a:cubicBezTo>
                  <a:pt x="97" y="134"/>
                  <a:pt x="97" y="134"/>
                  <a:pt x="97" y="134"/>
                </a:cubicBezTo>
                <a:cubicBezTo>
                  <a:pt x="94" y="134"/>
                  <a:pt x="94" y="134"/>
                  <a:pt x="94" y="134"/>
                </a:cubicBezTo>
                <a:cubicBezTo>
                  <a:pt x="92" y="134"/>
                  <a:pt x="91" y="135"/>
                  <a:pt x="91" y="137"/>
                </a:cubicBezTo>
                <a:cubicBezTo>
                  <a:pt x="91" y="156"/>
                  <a:pt x="91" y="156"/>
                  <a:pt x="91" y="156"/>
                </a:cubicBezTo>
                <a:cubicBezTo>
                  <a:pt x="91" y="158"/>
                  <a:pt x="92" y="160"/>
                  <a:pt x="94" y="160"/>
                </a:cubicBezTo>
                <a:cubicBezTo>
                  <a:pt x="138" y="160"/>
                  <a:pt x="138" y="160"/>
                  <a:pt x="138" y="160"/>
                </a:cubicBezTo>
                <a:cubicBezTo>
                  <a:pt x="141" y="160"/>
                  <a:pt x="141" y="158"/>
                  <a:pt x="141" y="156"/>
                </a:cubicBezTo>
                <a:cubicBezTo>
                  <a:pt x="141" y="137"/>
                  <a:pt x="141" y="137"/>
                  <a:pt x="141" y="137"/>
                </a:cubicBezTo>
                <a:cubicBezTo>
                  <a:pt x="141" y="135"/>
                  <a:pt x="141" y="134"/>
                  <a:pt x="138" y="134"/>
                </a:cubicBezTo>
                <a:cubicBezTo>
                  <a:pt x="135" y="134"/>
                  <a:pt x="135" y="134"/>
                  <a:pt x="135" y="134"/>
                </a:cubicBezTo>
                <a:cubicBezTo>
                  <a:pt x="135" y="132"/>
                  <a:pt x="135" y="132"/>
                  <a:pt x="135" y="132"/>
                </a:cubicBezTo>
                <a:cubicBezTo>
                  <a:pt x="135" y="131"/>
                  <a:pt x="135" y="130"/>
                  <a:pt x="136" y="130"/>
                </a:cubicBezTo>
                <a:cubicBezTo>
                  <a:pt x="156" y="110"/>
                  <a:pt x="156" y="110"/>
                  <a:pt x="156" y="110"/>
                </a:cubicBezTo>
                <a:cubicBezTo>
                  <a:pt x="159" y="108"/>
                  <a:pt x="160" y="104"/>
                  <a:pt x="160" y="99"/>
                </a:cubicBezTo>
                <a:cubicBezTo>
                  <a:pt x="160" y="59"/>
                  <a:pt x="160" y="59"/>
                  <a:pt x="160" y="59"/>
                </a:cubicBezTo>
                <a:cubicBezTo>
                  <a:pt x="160" y="51"/>
                  <a:pt x="155" y="46"/>
                  <a:pt x="148" y="46"/>
                </a:cubicBezTo>
                <a:close/>
                <a:moveTo>
                  <a:pt x="135" y="153"/>
                </a:moveTo>
                <a:cubicBezTo>
                  <a:pt x="97" y="153"/>
                  <a:pt x="97" y="153"/>
                  <a:pt x="97" y="153"/>
                </a:cubicBezTo>
                <a:cubicBezTo>
                  <a:pt x="97" y="140"/>
                  <a:pt x="97" y="140"/>
                  <a:pt x="97" y="140"/>
                </a:cubicBezTo>
                <a:cubicBezTo>
                  <a:pt x="135" y="140"/>
                  <a:pt x="135" y="140"/>
                  <a:pt x="135" y="140"/>
                </a:cubicBezTo>
                <a:lnTo>
                  <a:pt x="135" y="153"/>
                </a:lnTo>
                <a:close/>
                <a:moveTo>
                  <a:pt x="154" y="99"/>
                </a:moveTo>
                <a:cubicBezTo>
                  <a:pt x="154" y="102"/>
                  <a:pt x="153" y="105"/>
                  <a:pt x="152" y="106"/>
                </a:cubicBezTo>
                <a:cubicBezTo>
                  <a:pt x="132" y="125"/>
                  <a:pt x="132" y="125"/>
                  <a:pt x="132" y="125"/>
                </a:cubicBezTo>
                <a:cubicBezTo>
                  <a:pt x="130" y="127"/>
                  <a:pt x="129" y="130"/>
                  <a:pt x="129" y="132"/>
                </a:cubicBezTo>
                <a:cubicBezTo>
                  <a:pt x="129" y="134"/>
                  <a:pt x="129" y="134"/>
                  <a:pt x="129" y="134"/>
                </a:cubicBezTo>
                <a:cubicBezTo>
                  <a:pt x="104" y="134"/>
                  <a:pt x="104" y="134"/>
                  <a:pt x="104" y="134"/>
                </a:cubicBezTo>
                <a:cubicBezTo>
                  <a:pt x="104" y="115"/>
                  <a:pt x="104" y="115"/>
                  <a:pt x="104" y="115"/>
                </a:cubicBezTo>
                <a:cubicBezTo>
                  <a:pt x="104" y="113"/>
                  <a:pt x="105" y="110"/>
                  <a:pt x="107" y="109"/>
                </a:cubicBezTo>
                <a:cubicBezTo>
                  <a:pt x="128" y="88"/>
                  <a:pt x="128" y="88"/>
                  <a:pt x="128" y="88"/>
                </a:cubicBezTo>
                <a:cubicBezTo>
                  <a:pt x="130" y="86"/>
                  <a:pt x="134" y="85"/>
                  <a:pt x="136" y="88"/>
                </a:cubicBezTo>
                <a:cubicBezTo>
                  <a:pt x="138" y="89"/>
                  <a:pt x="138" y="91"/>
                  <a:pt x="138" y="93"/>
                </a:cubicBezTo>
                <a:cubicBezTo>
                  <a:pt x="138" y="94"/>
                  <a:pt x="138" y="95"/>
                  <a:pt x="136" y="97"/>
                </a:cubicBezTo>
                <a:cubicBezTo>
                  <a:pt x="121" y="112"/>
                  <a:pt x="121" y="112"/>
                  <a:pt x="121" y="112"/>
                </a:cubicBezTo>
                <a:cubicBezTo>
                  <a:pt x="119" y="114"/>
                  <a:pt x="119" y="115"/>
                  <a:pt x="121" y="117"/>
                </a:cubicBezTo>
                <a:cubicBezTo>
                  <a:pt x="122" y="118"/>
                  <a:pt x="124" y="118"/>
                  <a:pt x="125" y="117"/>
                </a:cubicBezTo>
                <a:cubicBezTo>
                  <a:pt x="141" y="101"/>
                  <a:pt x="141" y="101"/>
                  <a:pt x="141" y="101"/>
                </a:cubicBezTo>
                <a:cubicBezTo>
                  <a:pt x="143" y="99"/>
                  <a:pt x="145" y="96"/>
                  <a:pt x="145" y="93"/>
                </a:cubicBezTo>
                <a:cubicBezTo>
                  <a:pt x="145" y="89"/>
                  <a:pt x="144" y="86"/>
                  <a:pt x="141" y="84"/>
                </a:cubicBezTo>
                <a:cubicBezTo>
                  <a:pt x="141" y="59"/>
                  <a:pt x="141" y="59"/>
                  <a:pt x="141" y="59"/>
                </a:cubicBezTo>
                <a:cubicBezTo>
                  <a:pt x="141" y="55"/>
                  <a:pt x="145" y="52"/>
                  <a:pt x="148" y="52"/>
                </a:cubicBezTo>
                <a:cubicBezTo>
                  <a:pt x="152" y="52"/>
                  <a:pt x="154" y="55"/>
                  <a:pt x="154" y="59"/>
                </a:cubicBezTo>
                <a:lnTo>
                  <a:pt x="154" y="99"/>
                </a:lnTo>
                <a:close/>
                <a:moveTo>
                  <a:pt x="66" y="134"/>
                </a:moveTo>
                <a:cubicBezTo>
                  <a:pt x="63" y="134"/>
                  <a:pt x="63" y="134"/>
                  <a:pt x="63" y="134"/>
                </a:cubicBezTo>
                <a:cubicBezTo>
                  <a:pt x="63" y="115"/>
                  <a:pt x="63" y="115"/>
                  <a:pt x="63" y="115"/>
                </a:cubicBezTo>
                <a:cubicBezTo>
                  <a:pt x="63" y="111"/>
                  <a:pt x="62" y="107"/>
                  <a:pt x="58" y="105"/>
                </a:cubicBezTo>
                <a:cubicBezTo>
                  <a:pt x="37" y="84"/>
                  <a:pt x="37" y="84"/>
                  <a:pt x="37" y="84"/>
                </a:cubicBezTo>
                <a:cubicBezTo>
                  <a:pt x="34" y="80"/>
                  <a:pt x="30" y="79"/>
                  <a:pt x="25" y="80"/>
                </a:cubicBezTo>
                <a:cubicBezTo>
                  <a:pt x="25" y="59"/>
                  <a:pt x="25" y="59"/>
                  <a:pt x="25" y="59"/>
                </a:cubicBezTo>
                <a:cubicBezTo>
                  <a:pt x="25" y="51"/>
                  <a:pt x="20" y="46"/>
                  <a:pt x="13" y="46"/>
                </a:cubicBezTo>
                <a:cubicBezTo>
                  <a:pt x="6" y="46"/>
                  <a:pt x="0" y="51"/>
                  <a:pt x="0" y="59"/>
                </a:cubicBezTo>
                <a:cubicBezTo>
                  <a:pt x="0" y="99"/>
                  <a:pt x="0" y="99"/>
                  <a:pt x="0" y="99"/>
                </a:cubicBezTo>
                <a:cubicBezTo>
                  <a:pt x="0" y="104"/>
                  <a:pt x="2" y="108"/>
                  <a:pt x="5" y="110"/>
                </a:cubicBezTo>
                <a:cubicBezTo>
                  <a:pt x="25" y="130"/>
                  <a:pt x="25" y="130"/>
                  <a:pt x="25" y="130"/>
                </a:cubicBezTo>
                <a:cubicBezTo>
                  <a:pt x="25" y="130"/>
                  <a:pt x="25" y="131"/>
                  <a:pt x="25" y="132"/>
                </a:cubicBezTo>
                <a:cubicBezTo>
                  <a:pt x="25" y="134"/>
                  <a:pt x="25" y="134"/>
                  <a:pt x="25" y="134"/>
                </a:cubicBezTo>
                <a:cubicBezTo>
                  <a:pt x="22" y="134"/>
                  <a:pt x="22" y="134"/>
                  <a:pt x="22" y="134"/>
                </a:cubicBezTo>
                <a:cubicBezTo>
                  <a:pt x="20" y="134"/>
                  <a:pt x="19" y="135"/>
                  <a:pt x="19" y="137"/>
                </a:cubicBezTo>
                <a:cubicBezTo>
                  <a:pt x="19" y="156"/>
                  <a:pt x="19" y="156"/>
                  <a:pt x="19" y="156"/>
                </a:cubicBezTo>
                <a:cubicBezTo>
                  <a:pt x="19" y="158"/>
                  <a:pt x="20" y="160"/>
                  <a:pt x="22" y="160"/>
                </a:cubicBezTo>
                <a:cubicBezTo>
                  <a:pt x="66" y="160"/>
                  <a:pt x="66" y="160"/>
                  <a:pt x="66" y="160"/>
                </a:cubicBezTo>
                <a:cubicBezTo>
                  <a:pt x="68" y="160"/>
                  <a:pt x="69" y="158"/>
                  <a:pt x="69" y="156"/>
                </a:cubicBezTo>
                <a:cubicBezTo>
                  <a:pt x="69" y="137"/>
                  <a:pt x="69" y="137"/>
                  <a:pt x="69" y="137"/>
                </a:cubicBezTo>
                <a:cubicBezTo>
                  <a:pt x="69" y="135"/>
                  <a:pt x="68" y="134"/>
                  <a:pt x="66" y="134"/>
                </a:cubicBezTo>
                <a:close/>
                <a:moveTo>
                  <a:pt x="9" y="106"/>
                </a:moveTo>
                <a:cubicBezTo>
                  <a:pt x="8" y="105"/>
                  <a:pt x="7" y="102"/>
                  <a:pt x="7" y="99"/>
                </a:cubicBezTo>
                <a:cubicBezTo>
                  <a:pt x="7" y="59"/>
                  <a:pt x="7" y="59"/>
                  <a:pt x="7" y="59"/>
                </a:cubicBezTo>
                <a:cubicBezTo>
                  <a:pt x="7" y="55"/>
                  <a:pt x="9" y="52"/>
                  <a:pt x="13" y="52"/>
                </a:cubicBezTo>
                <a:cubicBezTo>
                  <a:pt x="16" y="52"/>
                  <a:pt x="19" y="55"/>
                  <a:pt x="19" y="59"/>
                </a:cubicBezTo>
                <a:cubicBezTo>
                  <a:pt x="19" y="84"/>
                  <a:pt x="19" y="84"/>
                  <a:pt x="19" y="84"/>
                </a:cubicBezTo>
                <a:cubicBezTo>
                  <a:pt x="17" y="86"/>
                  <a:pt x="16" y="89"/>
                  <a:pt x="16" y="93"/>
                </a:cubicBezTo>
                <a:cubicBezTo>
                  <a:pt x="16" y="96"/>
                  <a:pt x="17" y="99"/>
                  <a:pt x="20" y="101"/>
                </a:cubicBezTo>
                <a:cubicBezTo>
                  <a:pt x="36" y="117"/>
                  <a:pt x="36" y="117"/>
                  <a:pt x="36" y="117"/>
                </a:cubicBezTo>
                <a:cubicBezTo>
                  <a:pt x="36" y="118"/>
                  <a:pt x="38" y="118"/>
                  <a:pt x="40" y="117"/>
                </a:cubicBezTo>
                <a:cubicBezTo>
                  <a:pt x="41" y="115"/>
                  <a:pt x="41" y="114"/>
                  <a:pt x="40" y="112"/>
                </a:cubicBezTo>
                <a:cubicBezTo>
                  <a:pt x="24" y="97"/>
                  <a:pt x="24" y="97"/>
                  <a:pt x="24" y="97"/>
                </a:cubicBezTo>
                <a:cubicBezTo>
                  <a:pt x="23" y="95"/>
                  <a:pt x="22" y="94"/>
                  <a:pt x="22" y="93"/>
                </a:cubicBezTo>
                <a:cubicBezTo>
                  <a:pt x="22" y="91"/>
                  <a:pt x="23" y="89"/>
                  <a:pt x="24" y="88"/>
                </a:cubicBezTo>
                <a:cubicBezTo>
                  <a:pt x="24" y="88"/>
                  <a:pt x="24" y="88"/>
                  <a:pt x="25" y="88"/>
                </a:cubicBezTo>
                <a:cubicBezTo>
                  <a:pt x="27" y="85"/>
                  <a:pt x="31" y="86"/>
                  <a:pt x="33" y="88"/>
                </a:cubicBezTo>
                <a:cubicBezTo>
                  <a:pt x="54" y="109"/>
                  <a:pt x="54" y="109"/>
                  <a:pt x="54" y="109"/>
                </a:cubicBezTo>
                <a:cubicBezTo>
                  <a:pt x="56" y="110"/>
                  <a:pt x="57" y="113"/>
                  <a:pt x="57" y="115"/>
                </a:cubicBezTo>
                <a:cubicBezTo>
                  <a:pt x="57" y="134"/>
                  <a:pt x="57" y="134"/>
                  <a:pt x="57" y="134"/>
                </a:cubicBezTo>
                <a:cubicBezTo>
                  <a:pt x="31" y="134"/>
                  <a:pt x="31" y="134"/>
                  <a:pt x="31" y="134"/>
                </a:cubicBezTo>
                <a:cubicBezTo>
                  <a:pt x="31" y="132"/>
                  <a:pt x="31" y="132"/>
                  <a:pt x="31" y="132"/>
                </a:cubicBezTo>
                <a:cubicBezTo>
                  <a:pt x="31" y="130"/>
                  <a:pt x="31" y="127"/>
                  <a:pt x="29" y="125"/>
                </a:cubicBezTo>
                <a:lnTo>
                  <a:pt x="9" y="106"/>
                </a:lnTo>
                <a:close/>
                <a:moveTo>
                  <a:pt x="63" y="153"/>
                </a:moveTo>
                <a:cubicBezTo>
                  <a:pt x="25" y="153"/>
                  <a:pt x="25" y="153"/>
                  <a:pt x="25" y="153"/>
                </a:cubicBezTo>
                <a:cubicBezTo>
                  <a:pt x="25" y="140"/>
                  <a:pt x="25" y="140"/>
                  <a:pt x="25" y="140"/>
                </a:cubicBezTo>
                <a:cubicBezTo>
                  <a:pt x="63" y="140"/>
                  <a:pt x="63" y="140"/>
                  <a:pt x="63" y="140"/>
                </a:cubicBezTo>
                <a:lnTo>
                  <a:pt x="63" y="153"/>
                </a:lnTo>
                <a:close/>
                <a:moveTo>
                  <a:pt x="127" y="47"/>
                </a:moveTo>
                <a:cubicBezTo>
                  <a:pt x="127" y="21"/>
                  <a:pt x="106" y="0"/>
                  <a:pt x="80" y="0"/>
                </a:cubicBezTo>
                <a:cubicBezTo>
                  <a:pt x="55" y="0"/>
                  <a:pt x="33" y="21"/>
                  <a:pt x="33" y="47"/>
                </a:cubicBezTo>
                <a:cubicBezTo>
                  <a:pt x="33" y="73"/>
                  <a:pt x="55" y="94"/>
                  <a:pt x="80" y="94"/>
                </a:cubicBezTo>
                <a:cubicBezTo>
                  <a:pt x="106" y="94"/>
                  <a:pt x="127" y="73"/>
                  <a:pt x="127" y="47"/>
                </a:cubicBezTo>
                <a:close/>
                <a:moveTo>
                  <a:pt x="80" y="88"/>
                </a:moveTo>
                <a:cubicBezTo>
                  <a:pt x="58" y="88"/>
                  <a:pt x="39" y="69"/>
                  <a:pt x="39" y="47"/>
                </a:cubicBezTo>
                <a:cubicBezTo>
                  <a:pt x="39" y="25"/>
                  <a:pt x="58" y="6"/>
                  <a:pt x="80" y="6"/>
                </a:cubicBezTo>
                <a:cubicBezTo>
                  <a:pt x="103" y="6"/>
                  <a:pt x="121" y="25"/>
                  <a:pt x="121" y="47"/>
                </a:cubicBezTo>
                <a:cubicBezTo>
                  <a:pt x="121" y="69"/>
                  <a:pt x="103" y="88"/>
                  <a:pt x="80" y="88"/>
                </a:cubicBezTo>
                <a:close/>
                <a:moveTo>
                  <a:pt x="102" y="20"/>
                </a:moveTo>
                <a:cubicBezTo>
                  <a:pt x="93" y="14"/>
                  <a:pt x="83" y="11"/>
                  <a:pt x="73" y="13"/>
                </a:cubicBezTo>
                <a:cubicBezTo>
                  <a:pt x="71" y="14"/>
                  <a:pt x="70" y="15"/>
                  <a:pt x="70" y="17"/>
                </a:cubicBezTo>
                <a:cubicBezTo>
                  <a:pt x="71" y="19"/>
                  <a:pt x="73" y="20"/>
                  <a:pt x="74" y="20"/>
                </a:cubicBezTo>
                <a:cubicBezTo>
                  <a:pt x="83" y="17"/>
                  <a:pt x="91" y="20"/>
                  <a:pt x="98" y="25"/>
                </a:cubicBezTo>
                <a:cubicBezTo>
                  <a:pt x="104" y="31"/>
                  <a:pt x="109" y="38"/>
                  <a:pt x="109" y="46"/>
                </a:cubicBezTo>
                <a:cubicBezTo>
                  <a:pt x="109" y="62"/>
                  <a:pt x="96" y="75"/>
                  <a:pt x="80" y="75"/>
                </a:cubicBezTo>
                <a:cubicBezTo>
                  <a:pt x="65" y="75"/>
                  <a:pt x="52" y="62"/>
                  <a:pt x="52" y="46"/>
                </a:cubicBezTo>
                <a:cubicBezTo>
                  <a:pt x="52" y="42"/>
                  <a:pt x="53" y="37"/>
                  <a:pt x="56" y="33"/>
                </a:cubicBezTo>
                <a:cubicBezTo>
                  <a:pt x="57" y="32"/>
                  <a:pt x="56" y="30"/>
                  <a:pt x="54" y="29"/>
                </a:cubicBezTo>
                <a:cubicBezTo>
                  <a:pt x="52" y="28"/>
                  <a:pt x="51" y="29"/>
                  <a:pt x="50" y="31"/>
                </a:cubicBezTo>
                <a:cubicBezTo>
                  <a:pt x="47" y="36"/>
                  <a:pt x="46" y="41"/>
                  <a:pt x="46" y="46"/>
                </a:cubicBezTo>
                <a:cubicBezTo>
                  <a:pt x="46" y="66"/>
                  <a:pt x="62" y="81"/>
                  <a:pt x="80" y="81"/>
                </a:cubicBezTo>
                <a:cubicBezTo>
                  <a:pt x="99" y="81"/>
                  <a:pt x="114" y="66"/>
                  <a:pt x="114" y="46"/>
                </a:cubicBezTo>
                <a:cubicBezTo>
                  <a:pt x="114" y="36"/>
                  <a:pt x="110" y="26"/>
                  <a:pt x="102" y="2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98" name="Google Shape;2498;p45"/>
          <p:cNvSpPr txBox="1"/>
          <p:nvPr/>
        </p:nvSpPr>
        <p:spPr>
          <a:xfrm>
            <a:off x="2942813" y="5834355"/>
            <a:ext cx="795792" cy="465833"/>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lang="en-US" sz="1200">
                <a:solidFill>
                  <a:srgbClr val="013A95"/>
                </a:solidFill>
                <a:latin typeface="Inter"/>
                <a:ea typeface="Inter"/>
                <a:cs typeface="Inter"/>
                <a:sym typeface="Inter"/>
              </a:rPr>
              <a:t>Service #3</a:t>
            </a:r>
            <a:endParaRPr sz="1800">
              <a:solidFill>
                <a:srgbClr val="013A95"/>
              </a:solidFill>
              <a:latin typeface="Inter"/>
              <a:ea typeface="Inter"/>
              <a:cs typeface="Inter"/>
              <a:sym typeface="Inter"/>
            </a:endParaRPr>
          </a:p>
        </p:txBody>
      </p:sp>
      <p:sp>
        <p:nvSpPr>
          <p:cNvPr id="2499" name="Google Shape;2499;p45"/>
          <p:cNvSpPr/>
          <p:nvPr/>
        </p:nvSpPr>
        <p:spPr>
          <a:xfrm>
            <a:off x="3051063" y="5265560"/>
            <a:ext cx="365047" cy="400052"/>
          </a:xfrm>
          <a:custGeom>
            <a:rect b="b" l="l" r="r" t="t"/>
            <a:pathLst>
              <a:path extrusionOk="0" h="160" w="146">
                <a:moveTo>
                  <a:pt x="88" y="82"/>
                </a:moveTo>
                <a:cubicBezTo>
                  <a:pt x="86" y="82"/>
                  <a:pt x="84" y="84"/>
                  <a:pt x="84" y="85"/>
                </a:cubicBezTo>
                <a:cubicBezTo>
                  <a:pt x="84" y="123"/>
                  <a:pt x="84" y="123"/>
                  <a:pt x="84" y="123"/>
                </a:cubicBezTo>
                <a:cubicBezTo>
                  <a:pt x="5" y="123"/>
                  <a:pt x="5" y="123"/>
                  <a:pt x="5" y="123"/>
                </a:cubicBezTo>
                <a:cubicBezTo>
                  <a:pt x="5" y="21"/>
                  <a:pt x="5" y="21"/>
                  <a:pt x="5" y="21"/>
                </a:cubicBezTo>
                <a:cubicBezTo>
                  <a:pt x="84" y="21"/>
                  <a:pt x="84" y="21"/>
                  <a:pt x="84" y="21"/>
                </a:cubicBezTo>
                <a:cubicBezTo>
                  <a:pt x="84" y="59"/>
                  <a:pt x="84" y="59"/>
                  <a:pt x="84" y="59"/>
                </a:cubicBezTo>
                <a:cubicBezTo>
                  <a:pt x="84" y="60"/>
                  <a:pt x="86" y="61"/>
                  <a:pt x="88" y="61"/>
                </a:cubicBezTo>
                <a:cubicBezTo>
                  <a:pt x="89" y="61"/>
                  <a:pt x="90" y="60"/>
                  <a:pt x="90" y="59"/>
                </a:cubicBezTo>
                <a:cubicBezTo>
                  <a:pt x="90" y="12"/>
                  <a:pt x="90" y="12"/>
                  <a:pt x="90" y="12"/>
                </a:cubicBezTo>
                <a:cubicBezTo>
                  <a:pt x="90" y="5"/>
                  <a:pt x="85" y="0"/>
                  <a:pt x="79" y="0"/>
                </a:cubicBezTo>
                <a:cubicBezTo>
                  <a:pt x="12" y="0"/>
                  <a:pt x="12" y="0"/>
                  <a:pt x="12" y="0"/>
                </a:cubicBezTo>
                <a:cubicBezTo>
                  <a:pt x="5" y="0"/>
                  <a:pt x="0" y="5"/>
                  <a:pt x="0" y="12"/>
                </a:cubicBezTo>
                <a:cubicBezTo>
                  <a:pt x="0" y="148"/>
                  <a:pt x="0" y="148"/>
                  <a:pt x="0" y="148"/>
                </a:cubicBezTo>
                <a:cubicBezTo>
                  <a:pt x="0" y="155"/>
                  <a:pt x="5" y="160"/>
                  <a:pt x="12" y="160"/>
                </a:cubicBezTo>
                <a:cubicBezTo>
                  <a:pt x="79" y="160"/>
                  <a:pt x="79" y="160"/>
                  <a:pt x="79" y="160"/>
                </a:cubicBezTo>
                <a:cubicBezTo>
                  <a:pt x="85" y="160"/>
                  <a:pt x="90" y="155"/>
                  <a:pt x="90" y="148"/>
                </a:cubicBezTo>
                <a:cubicBezTo>
                  <a:pt x="90" y="85"/>
                  <a:pt x="90" y="85"/>
                  <a:pt x="90" y="85"/>
                </a:cubicBezTo>
                <a:cubicBezTo>
                  <a:pt x="90" y="84"/>
                  <a:pt x="89" y="82"/>
                  <a:pt x="88" y="82"/>
                </a:cubicBezTo>
                <a:close/>
                <a:moveTo>
                  <a:pt x="5" y="12"/>
                </a:moveTo>
                <a:cubicBezTo>
                  <a:pt x="5" y="8"/>
                  <a:pt x="8" y="5"/>
                  <a:pt x="12" y="5"/>
                </a:cubicBezTo>
                <a:cubicBezTo>
                  <a:pt x="79" y="5"/>
                  <a:pt x="79" y="5"/>
                  <a:pt x="79" y="5"/>
                </a:cubicBezTo>
                <a:cubicBezTo>
                  <a:pt x="82" y="5"/>
                  <a:pt x="84" y="8"/>
                  <a:pt x="84" y="12"/>
                </a:cubicBezTo>
                <a:cubicBezTo>
                  <a:pt x="84" y="16"/>
                  <a:pt x="84" y="16"/>
                  <a:pt x="84" y="16"/>
                </a:cubicBezTo>
                <a:cubicBezTo>
                  <a:pt x="5" y="16"/>
                  <a:pt x="5" y="16"/>
                  <a:pt x="5" y="16"/>
                </a:cubicBezTo>
                <a:cubicBezTo>
                  <a:pt x="5" y="12"/>
                  <a:pt x="5" y="12"/>
                  <a:pt x="5" y="12"/>
                </a:cubicBezTo>
                <a:close/>
                <a:moveTo>
                  <a:pt x="84" y="148"/>
                </a:moveTo>
                <a:cubicBezTo>
                  <a:pt x="84" y="151"/>
                  <a:pt x="82" y="155"/>
                  <a:pt x="79" y="155"/>
                </a:cubicBezTo>
                <a:cubicBezTo>
                  <a:pt x="12" y="155"/>
                  <a:pt x="12" y="155"/>
                  <a:pt x="12" y="155"/>
                </a:cubicBezTo>
                <a:cubicBezTo>
                  <a:pt x="8" y="155"/>
                  <a:pt x="5" y="151"/>
                  <a:pt x="5" y="148"/>
                </a:cubicBezTo>
                <a:cubicBezTo>
                  <a:pt x="5" y="128"/>
                  <a:pt x="5" y="128"/>
                  <a:pt x="5" y="128"/>
                </a:cubicBezTo>
                <a:cubicBezTo>
                  <a:pt x="84" y="128"/>
                  <a:pt x="84" y="128"/>
                  <a:pt x="84" y="128"/>
                </a:cubicBezTo>
                <a:cubicBezTo>
                  <a:pt x="84" y="148"/>
                  <a:pt x="84" y="148"/>
                  <a:pt x="84" y="148"/>
                </a:cubicBezTo>
                <a:close/>
                <a:moveTo>
                  <a:pt x="45" y="152"/>
                </a:moveTo>
                <a:cubicBezTo>
                  <a:pt x="51" y="152"/>
                  <a:pt x="56" y="147"/>
                  <a:pt x="56" y="141"/>
                </a:cubicBezTo>
                <a:cubicBezTo>
                  <a:pt x="56" y="135"/>
                  <a:pt x="51" y="130"/>
                  <a:pt x="45" y="130"/>
                </a:cubicBezTo>
                <a:cubicBezTo>
                  <a:pt x="39" y="130"/>
                  <a:pt x="34" y="135"/>
                  <a:pt x="34" y="141"/>
                </a:cubicBezTo>
                <a:cubicBezTo>
                  <a:pt x="34" y="147"/>
                  <a:pt x="39" y="152"/>
                  <a:pt x="45" y="152"/>
                </a:cubicBezTo>
                <a:close/>
                <a:moveTo>
                  <a:pt x="45" y="136"/>
                </a:moveTo>
                <a:cubicBezTo>
                  <a:pt x="47" y="136"/>
                  <a:pt x="50" y="139"/>
                  <a:pt x="50" y="141"/>
                </a:cubicBezTo>
                <a:cubicBezTo>
                  <a:pt x="50" y="145"/>
                  <a:pt x="47" y="146"/>
                  <a:pt x="45" y="146"/>
                </a:cubicBezTo>
                <a:cubicBezTo>
                  <a:pt x="41" y="146"/>
                  <a:pt x="39" y="145"/>
                  <a:pt x="39" y="141"/>
                </a:cubicBezTo>
                <a:cubicBezTo>
                  <a:pt x="39" y="139"/>
                  <a:pt x="41" y="136"/>
                  <a:pt x="45" y="136"/>
                </a:cubicBezTo>
                <a:close/>
                <a:moveTo>
                  <a:pt x="45" y="8"/>
                </a:moveTo>
                <a:cubicBezTo>
                  <a:pt x="34" y="8"/>
                  <a:pt x="34" y="8"/>
                  <a:pt x="34" y="8"/>
                </a:cubicBezTo>
                <a:cubicBezTo>
                  <a:pt x="32" y="8"/>
                  <a:pt x="31" y="9"/>
                  <a:pt x="31" y="11"/>
                </a:cubicBezTo>
                <a:cubicBezTo>
                  <a:pt x="31" y="12"/>
                  <a:pt x="32" y="13"/>
                  <a:pt x="34" y="13"/>
                </a:cubicBezTo>
                <a:cubicBezTo>
                  <a:pt x="45" y="13"/>
                  <a:pt x="45" y="13"/>
                  <a:pt x="45" y="13"/>
                </a:cubicBezTo>
                <a:cubicBezTo>
                  <a:pt x="46" y="13"/>
                  <a:pt x="47" y="12"/>
                  <a:pt x="47" y="11"/>
                </a:cubicBezTo>
                <a:cubicBezTo>
                  <a:pt x="47" y="9"/>
                  <a:pt x="46" y="8"/>
                  <a:pt x="45" y="8"/>
                </a:cubicBezTo>
                <a:close/>
                <a:moveTo>
                  <a:pt x="56" y="8"/>
                </a:moveTo>
                <a:cubicBezTo>
                  <a:pt x="52" y="8"/>
                  <a:pt x="52" y="8"/>
                  <a:pt x="52" y="8"/>
                </a:cubicBezTo>
                <a:cubicBezTo>
                  <a:pt x="52" y="8"/>
                  <a:pt x="50" y="9"/>
                  <a:pt x="50" y="11"/>
                </a:cubicBezTo>
                <a:cubicBezTo>
                  <a:pt x="50" y="12"/>
                  <a:pt x="52" y="13"/>
                  <a:pt x="52" y="13"/>
                </a:cubicBezTo>
                <a:cubicBezTo>
                  <a:pt x="56" y="13"/>
                  <a:pt x="56" y="13"/>
                  <a:pt x="56" y="13"/>
                </a:cubicBezTo>
                <a:cubicBezTo>
                  <a:pt x="57" y="13"/>
                  <a:pt x="58" y="12"/>
                  <a:pt x="58" y="11"/>
                </a:cubicBezTo>
                <a:cubicBezTo>
                  <a:pt x="58" y="9"/>
                  <a:pt x="57" y="8"/>
                  <a:pt x="56" y="8"/>
                </a:cubicBezTo>
                <a:close/>
                <a:moveTo>
                  <a:pt x="145" y="70"/>
                </a:moveTo>
                <a:cubicBezTo>
                  <a:pt x="113" y="38"/>
                  <a:pt x="113" y="38"/>
                  <a:pt x="113" y="38"/>
                </a:cubicBezTo>
                <a:cubicBezTo>
                  <a:pt x="112" y="37"/>
                  <a:pt x="110" y="37"/>
                  <a:pt x="110" y="38"/>
                </a:cubicBezTo>
                <a:cubicBezTo>
                  <a:pt x="109" y="39"/>
                  <a:pt x="109" y="40"/>
                  <a:pt x="110" y="42"/>
                </a:cubicBezTo>
                <a:cubicBezTo>
                  <a:pt x="137" y="69"/>
                  <a:pt x="137" y="69"/>
                  <a:pt x="137" y="69"/>
                </a:cubicBezTo>
                <a:cubicBezTo>
                  <a:pt x="42" y="69"/>
                  <a:pt x="42" y="69"/>
                  <a:pt x="42" y="69"/>
                </a:cubicBezTo>
                <a:cubicBezTo>
                  <a:pt x="41" y="69"/>
                  <a:pt x="39" y="71"/>
                  <a:pt x="39" y="72"/>
                </a:cubicBezTo>
                <a:cubicBezTo>
                  <a:pt x="39" y="73"/>
                  <a:pt x="41" y="75"/>
                  <a:pt x="42" y="75"/>
                </a:cubicBezTo>
                <a:cubicBezTo>
                  <a:pt x="137" y="75"/>
                  <a:pt x="137" y="75"/>
                  <a:pt x="137" y="75"/>
                </a:cubicBezTo>
                <a:cubicBezTo>
                  <a:pt x="110" y="102"/>
                  <a:pt x="110" y="102"/>
                  <a:pt x="110" y="102"/>
                </a:cubicBezTo>
                <a:cubicBezTo>
                  <a:pt x="109" y="103"/>
                  <a:pt x="109" y="105"/>
                  <a:pt x="110" y="106"/>
                </a:cubicBezTo>
                <a:cubicBezTo>
                  <a:pt x="110" y="106"/>
                  <a:pt x="110" y="107"/>
                  <a:pt x="111" y="107"/>
                </a:cubicBezTo>
                <a:cubicBezTo>
                  <a:pt x="112" y="107"/>
                  <a:pt x="113" y="106"/>
                  <a:pt x="113" y="106"/>
                </a:cubicBezTo>
                <a:cubicBezTo>
                  <a:pt x="145" y="74"/>
                  <a:pt x="145" y="74"/>
                  <a:pt x="145" y="74"/>
                </a:cubicBezTo>
                <a:cubicBezTo>
                  <a:pt x="146" y="74"/>
                  <a:pt x="146" y="73"/>
                  <a:pt x="146" y="73"/>
                </a:cubicBezTo>
                <a:cubicBezTo>
                  <a:pt x="146" y="71"/>
                  <a:pt x="146" y="71"/>
                  <a:pt x="146" y="71"/>
                </a:cubicBezTo>
                <a:cubicBezTo>
                  <a:pt x="146" y="71"/>
                  <a:pt x="146" y="71"/>
                  <a:pt x="145" y="7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00" name="Google Shape;2500;p45"/>
          <p:cNvSpPr txBox="1"/>
          <p:nvPr/>
        </p:nvSpPr>
        <p:spPr>
          <a:xfrm>
            <a:off x="4163356" y="5834355"/>
            <a:ext cx="839606" cy="465833"/>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lang="en-US" sz="1200">
                <a:solidFill>
                  <a:srgbClr val="013A95"/>
                </a:solidFill>
                <a:latin typeface="Inter"/>
                <a:ea typeface="Inter"/>
                <a:cs typeface="Inter"/>
                <a:sym typeface="Inter"/>
              </a:rPr>
              <a:t>Service #4</a:t>
            </a:r>
            <a:endParaRPr sz="1800">
              <a:solidFill>
                <a:srgbClr val="013A95"/>
              </a:solidFill>
              <a:latin typeface="Inter"/>
              <a:ea typeface="Inter"/>
              <a:cs typeface="Inter"/>
              <a:sym typeface="Inter"/>
            </a:endParaRPr>
          </a:p>
        </p:txBody>
      </p:sp>
      <p:sp>
        <p:nvSpPr>
          <p:cNvPr id="2501" name="Google Shape;2501;p45"/>
          <p:cNvSpPr/>
          <p:nvPr/>
        </p:nvSpPr>
        <p:spPr>
          <a:xfrm>
            <a:off x="4266705" y="5265560"/>
            <a:ext cx="380049" cy="400052"/>
          </a:xfrm>
          <a:custGeom>
            <a:rect b="b" l="l" r="r" t="t"/>
            <a:pathLst>
              <a:path extrusionOk="0" h="160" w="152">
                <a:moveTo>
                  <a:pt x="148" y="153"/>
                </a:moveTo>
                <a:cubicBezTo>
                  <a:pt x="142" y="153"/>
                  <a:pt x="142" y="153"/>
                  <a:pt x="142" y="153"/>
                </a:cubicBezTo>
                <a:cubicBezTo>
                  <a:pt x="142" y="54"/>
                  <a:pt x="142" y="54"/>
                  <a:pt x="142" y="54"/>
                </a:cubicBezTo>
                <a:cubicBezTo>
                  <a:pt x="142" y="49"/>
                  <a:pt x="138" y="46"/>
                  <a:pt x="133" y="46"/>
                </a:cubicBezTo>
                <a:cubicBezTo>
                  <a:pt x="118" y="46"/>
                  <a:pt x="118" y="46"/>
                  <a:pt x="118" y="46"/>
                </a:cubicBezTo>
                <a:cubicBezTo>
                  <a:pt x="113" y="46"/>
                  <a:pt x="110" y="49"/>
                  <a:pt x="110" y="54"/>
                </a:cubicBezTo>
                <a:cubicBezTo>
                  <a:pt x="110" y="153"/>
                  <a:pt x="110" y="153"/>
                  <a:pt x="110" y="153"/>
                </a:cubicBezTo>
                <a:cubicBezTo>
                  <a:pt x="92" y="153"/>
                  <a:pt x="92" y="153"/>
                  <a:pt x="92" y="153"/>
                </a:cubicBezTo>
                <a:cubicBezTo>
                  <a:pt x="92" y="98"/>
                  <a:pt x="92" y="98"/>
                  <a:pt x="92" y="98"/>
                </a:cubicBezTo>
                <a:cubicBezTo>
                  <a:pt x="92" y="94"/>
                  <a:pt x="89" y="90"/>
                  <a:pt x="84" y="90"/>
                </a:cubicBezTo>
                <a:cubicBezTo>
                  <a:pt x="68" y="90"/>
                  <a:pt x="68" y="90"/>
                  <a:pt x="68" y="90"/>
                </a:cubicBezTo>
                <a:cubicBezTo>
                  <a:pt x="64" y="90"/>
                  <a:pt x="60" y="94"/>
                  <a:pt x="60" y="98"/>
                </a:cubicBezTo>
                <a:cubicBezTo>
                  <a:pt x="60" y="153"/>
                  <a:pt x="60" y="153"/>
                  <a:pt x="60" y="153"/>
                </a:cubicBezTo>
                <a:cubicBezTo>
                  <a:pt x="42" y="153"/>
                  <a:pt x="42" y="153"/>
                  <a:pt x="42" y="153"/>
                </a:cubicBezTo>
                <a:cubicBezTo>
                  <a:pt x="42" y="125"/>
                  <a:pt x="42" y="125"/>
                  <a:pt x="42" y="125"/>
                </a:cubicBezTo>
                <a:cubicBezTo>
                  <a:pt x="42" y="120"/>
                  <a:pt x="39" y="117"/>
                  <a:pt x="34" y="117"/>
                </a:cubicBezTo>
                <a:cubicBezTo>
                  <a:pt x="19" y="117"/>
                  <a:pt x="19" y="117"/>
                  <a:pt x="19" y="117"/>
                </a:cubicBezTo>
                <a:cubicBezTo>
                  <a:pt x="15" y="117"/>
                  <a:pt x="10" y="120"/>
                  <a:pt x="10" y="125"/>
                </a:cubicBezTo>
                <a:cubicBezTo>
                  <a:pt x="10" y="153"/>
                  <a:pt x="10" y="153"/>
                  <a:pt x="10" y="153"/>
                </a:cubicBezTo>
                <a:cubicBezTo>
                  <a:pt x="3" y="153"/>
                  <a:pt x="3" y="153"/>
                  <a:pt x="3" y="153"/>
                </a:cubicBezTo>
                <a:cubicBezTo>
                  <a:pt x="1" y="153"/>
                  <a:pt x="0" y="155"/>
                  <a:pt x="0" y="156"/>
                </a:cubicBezTo>
                <a:cubicBezTo>
                  <a:pt x="0" y="158"/>
                  <a:pt x="1" y="160"/>
                  <a:pt x="3" y="160"/>
                </a:cubicBezTo>
                <a:cubicBezTo>
                  <a:pt x="148" y="160"/>
                  <a:pt x="148" y="160"/>
                  <a:pt x="148" y="160"/>
                </a:cubicBezTo>
                <a:cubicBezTo>
                  <a:pt x="150" y="160"/>
                  <a:pt x="152" y="158"/>
                  <a:pt x="152" y="156"/>
                </a:cubicBezTo>
                <a:cubicBezTo>
                  <a:pt x="152" y="155"/>
                  <a:pt x="150" y="153"/>
                  <a:pt x="148" y="153"/>
                </a:cubicBezTo>
                <a:close/>
                <a:moveTo>
                  <a:pt x="36" y="153"/>
                </a:moveTo>
                <a:cubicBezTo>
                  <a:pt x="17" y="153"/>
                  <a:pt x="17" y="153"/>
                  <a:pt x="17" y="153"/>
                </a:cubicBezTo>
                <a:cubicBezTo>
                  <a:pt x="17" y="125"/>
                  <a:pt x="17" y="125"/>
                  <a:pt x="17" y="125"/>
                </a:cubicBezTo>
                <a:cubicBezTo>
                  <a:pt x="17" y="124"/>
                  <a:pt x="18" y="123"/>
                  <a:pt x="19" y="123"/>
                </a:cubicBezTo>
                <a:cubicBezTo>
                  <a:pt x="34" y="123"/>
                  <a:pt x="34" y="123"/>
                  <a:pt x="34" y="123"/>
                </a:cubicBezTo>
                <a:cubicBezTo>
                  <a:pt x="36" y="123"/>
                  <a:pt x="36" y="124"/>
                  <a:pt x="36" y="125"/>
                </a:cubicBezTo>
                <a:lnTo>
                  <a:pt x="36" y="153"/>
                </a:lnTo>
                <a:close/>
                <a:moveTo>
                  <a:pt x="86" y="153"/>
                </a:moveTo>
                <a:cubicBezTo>
                  <a:pt x="66" y="153"/>
                  <a:pt x="66" y="153"/>
                  <a:pt x="66" y="153"/>
                </a:cubicBezTo>
                <a:cubicBezTo>
                  <a:pt x="66" y="98"/>
                  <a:pt x="66" y="98"/>
                  <a:pt x="66" y="98"/>
                </a:cubicBezTo>
                <a:cubicBezTo>
                  <a:pt x="66" y="98"/>
                  <a:pt x="68" y="97"/>
                  <a:pt x="68" y="97"/>
                </a:cubicBezTo>
                <a:cubicBezTo>
                  <a:pt x="84" y="97"/>
                  <a:pt x="84" y="97"/>
                  <a:pt x="84" y="97"/>
                </a:cubicBezTo>
                <a:cubicBezTo>
                  <a:pt x="85" y="97"/>
                  <a:pt x="86" y="98"/>
                  <a:pt x="86" y="98"/>
                </a:cubicBezTo>
                <a:lnTo>
                  <a:pt x="86" y="153"/>
                </a:lnTo>
                <a:close/>
                <a:moveTo>
                  <a:pt x="136" y="153"/>
                </a:moveTo>
                <a:cubicBezTo>
                  <a:pt x="116" y="153"/>
                  <a:pt x="116" y="153"/>
                  <a:pt x="116" y="153"/>
                </a:cubicBezTo>
                <a:cubicBezTo>
                  <a:pt x="116" y="54"/>
                  <a:pt x="116" y="54"/>
                  <a:pt x="116" y="54"/>
                </a:cubicBezTo>
                <a:cubicBezTo>
                  <a:pt x="116" y="52"/>
                  <a:pt x="117" y="51"/>
                  <a:pt x="118" y="51"/>
                </a:cubicBezTo>
                <a:cubicBezTo>
                  <a:pt x="133" y="51"/>
                  <a:pt x="133" y="51"/>
                  <a:pt x="133" y="51"/>
                </a:cubicBezTo>
                <a:cubicBezTo>
                  <a:pt x="135" y="51"/>
                  <a:pt x="136" y="52"/>
                  <a:pt x="136" y="54"/>
                </a:cubicBezTo>
                <a:lnTo>
                  <a:pt x="136" y="153"/>
                </a:lnTo>
                <a:close/>
                <a:moveTo>
                  <a:pt x="30" y="87"/>
                </a:moveTo>
                <a:cubicBezTo>
                  <a:pt x="31" y="87"/>
                  <a:pt x="32" y="86"/>
                  <a:pt x="33" y="86"/>
                </a:cubicBezTo>
                <a:cubicBezTo>
                  <a:pt x="87" y="32"/>
                  <a:pt x="87" y="32"/>
                  <a:pt x="87" y="32"/>
                </a:cubicBezTo>
                <a:cubicBezTo>
                  <a:pt x="98" y="43"/>
                  <a:pt x="98" y="43"/>
                  <a:pt x="98" y="43"/>
                </a:cubicBezTo>
                <a:cubicBezTo>
                  <a:pt x="100" y="45"/>
                  <a:pt x="102" y="45"/>
                  <a:pt x="103" y="43"/>
                </a:cubicBezTo>
                <a:cubicBezTo>
                  <a:pt x="136" y="11"/>
                  <a:pt x="136" y="11"/>
                  <a:pt x="136" y="11"/>
                </a:cubicBezTo>
                <a:cubicBezTo>
                  <a:pt x="136" y="21"/>
                  <a:pt x="136" y="21"/>
                  <a:pt x="136" y="21"/>
                </a:cubicBezTo>
                <a:cubicBezTo>
                  <a:pt x="136" y="22"/>
                  <a:pt x="137" y="24"/>
                  <a:pt x="139" y="24"/>
                </a:cubicBezTo>
                <a:cubicBezTo>
                  <a:pt x="141" y="24"/>
                  <a:pt x="142" y="22"/>
                  <a:pt x="142" y="21"/>
                </a:cubicBezTo>
                <a:cubicBezTo>
                  <a:pt x="142" y="3"/>
                  <a:pt x="142" y="3"/>
                  <a:pt x="142" y="3"/>
                </a:cubicBezTo>
                <a:cubicBezTo>
                  <a:pt x="142" y="2"/>
                  <a:pt x="142" y="1"/>
                  <a:pt x="141" y="1"/>
                </a:cubicBezTo>
                <a:cubicBezTo>
                  <a:pt x="140" y="0"/>
                  <a:pt x="140" y="0"/>
                  <a:pt x="139" y="0"/>
                </a:cubicBezTo>
                <a:cubicBezTo>
                  <a:pt x="120" y="0"/>
                  <a:pt x="120" y="0"/>
                  <a:pt x="120" y="0"/>
                </a:cubicBezTo>
                <a:cubicBezTo>
                  <a:pt x="119" y="0"/>
                  <a:pt x="117" y="1"/>
                  <a:pt x="117" y="3"/>
                </a:cubicBezTo>
                <a:cubicBezTo>
                  <a:pt x="117" y="5"/>
                  <a:pt x="119" y="6"/>
                  <a:pt x="120" y="6"/>
                </a:cubicBezTo>
                <a:cubicBezTo>
                  <a:pt x="131" y="6"/>
                  <a:pt x="131" y="6"/>
                  <a:pt x="131" y="6"/>
                </a:cubicBezTo>
                <a:cubicBezTo>
                  <a:pt x="101" y="37"/>
                  <a:pt x="101" y="37"/>
                  <a:pt x="101" y="37"/>
                </a:cubicBezTo>
                <a:cubicBezTo>
                  <a:pt x="89" y="25"/>
                  <a:pt x="89" y="25"/>
                  <a:pt x="89" y="25"/>
                </a:cubicBezTo>
                <a:cubicBezTo>
                  <a:pt x="88" y="25"/>
                  <a:pt x="87" y="24"/>
                  <a:pt x="87" y="24"/>
                </a:cubicBezTo>
                <a:cubicBezTo>
                  <a:pt x="86" y="24"/>
                  <a:pt x="85" y="25"/>
                  <a:pt x="85" y="25"/>
                </a:cubicBezTo>
                <a:cubicBezTo>
                  <a:pt x="28" y="81"/>
                  <a:pt x="28" y="81"/>
                  <a:pt x="28" y="81"/>
                </a:cubicBezTo>
                <a:cubicBezTo>
                  <a:pt x="27" y="83"/>
                  <a:pt x="27" y="84"/>
                  <a:pt x="28" y="86"/>
                </a:cubicBezTo>
                <a:cubicBezTo>
                  <a:pt x="28" y="86"/>
                  <a:pt x="29" y="87"/>
                  <a:pt x="30" y="87"/>
                </a:cubicBezTo>
                <a:close/>
                <a:moveTo>
                  <a:pt x="20" y="98"/>
                </a:moveTo>
                <a:cubicBezTo>
                  <a:pt x="22" y="98"/>
                  <a:pt x="23" y="96"/>
                  <a:pt x="23" y="95"/>
                </a:cubicBezTo>
                <a:cubicBezTo>
                  <a:pt x="23" y="93"/>
                  <a:pt x="22" y="91"/>
                  <a:pt x="20" y="91"/>
                </a:cubicBezTo>
                <a:cubicBezTo>
                  <a:pt x="18" y="91"/>
                  <a:pt x="16" y="93"/>
                  <a:pt x="16" y="95"/>
                </a:cubicBezTo>
                <a:cubicBezTo>
                  <a:pt x="16" y="96"/>
                  <a:pt x="18" y="98"/>
                  <a:pt x="20" y="98"/>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02" name="Google Shape;2502;p45"/>
          <p:cNvSpPr txBox="1"/>
          <p:nvPr/>
        </p:nvSpPr>
        <p:spPr>
          <a:xfrm>
            <a:off x="501725" y="5832768"/>
            <a:ext cx="795792" cy="465833"/>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lang="en-US" sz="1200">
                <a:solidFill>
                  <a:srgbClr val="013A95"/>
                </a:solidFill>
                <a:latin typeface="Inter"/>
                <a:ea typeface="Inter"/>
                <a:cs typeface="Inter"/>
                <a:sym typeface="Inter"/>
              </a:rPr>
              <a:t>Service #1</a:t>
            </a:r>
            <a:endParaRPr sz="1800">
              <a:solidFill>
                <a:srgbClr val="013A95"/>
              </a:solidFill>
              <a:latin typeface="Inter"/>
              <a:ea typeface="Inter"/>
              <a:cs typeface="Inter"/>
              <a:sym typeface="Inter"/>
            </a:endParaRPr>
          </a:p>
        </p:txBody>
      </p:sp>
      <p:sp>
        <p:nvSpPr>
          <p:cNvPr id="2503" name="Google Shape;2503;p45"/>
          <p:cNvSpPr/>
          <p:nvPr/>
        </p:nvSpPr>
        <p:spPr>
          <a:xfrm>
            <a:off x="592535" y="5268060"/>
            <a:ext cx="400052" cy="397552"/>
          </a:xfrm>
          <a:custGeom>
            <a:rect b="b" l="l" r="r" t="t"/>
            <a:pathLst>
              <a:path extrusionOk="0" h="159" w="160">
                <a:moveTo>
                  <a:pt x="119" y="35"/>
                </a:moveTo>
                <a:cubicBezTo>
                  <a:pt x="23" y="79"/>
                  <a:pt x="23" y="79"/>
                  <a:pt x="23" y="79"/>
                </a:cubicBezTo>
                <a:cubicBezTo>
                  <a:pt x="22" y="79"/>
                  <a:pt x="22" y="80"/>
                  <a:pt x="22" y="81"/>
                </a:cubicBezTo>
                <a:cubicBezTo>
                  <a:pt x="22" y="82"/>
                  <a:pt x="23" y="84"/>
                  <a:pt x="24" y="84"/>
                </a:cubicBezTo>
                <a:cubicBezTo>
                  <a:pt x="66" y="90"/>
                  <a:pt x="66" y="90"/>
                  <a:pt x="66" y="90"/>
                </a:cubicBezTo>
                <a:cubicBezTo>
                  <a:pt x="71" y="131"/>
                  <a:pt x="71" y="131"/>
                  <a:pt x="71" y="131"/>
                </a:cubicBezTo>
                <a:cubicBezTo>
                  <a:pt x="71" y="132"/>
                  <a:pt x="72" y="132"/>
                  <a:pt x="74" y="132"/>
                </a:cubicBezTo>
                <a:cubicBezTo>
                  <a:pt x="75" y="132"/>
                  <a:pt x="76" y="132"/>
                  <a:pt x="76" y="132"/>
                </a:cubicBezTo>
                <a:cubicBezTo>
                  <a:pt x="122" y="38"/>
                  <a:pt x="122" y="38"/>
                  <a:pt x="122" y="38"/>
                </a:cubicBezTo>
                <a:cubicBezTo>
                  <a:pt x="123" y="37"/>
                  <a:pt x="122" y="36"/>
                  <a:pt x="121" y="35"/>
                </a:cubicBezTo>
                <a:cubicBezTo>
                  <a:pt x="121" y="34"/>
                  <a:pt x="120" y="34"/>
                  <a:pt x="119" y="35"/>
                </a:cubicBezTo>
                <a:close/>
                <a:moveTo>
                  <a:pt x="75" y="121"/>
                </a:moveTo>
                <a:cubicBezTo>
                  <a:pt x="71" y="88"/>
                  <a:pt x="71" y="88"/>
                  <a:pt x="71" y="88"/>
                </a:cubicBezTo>
                <a:cubicBezTo>
                  <a:pt x="71" y="87"/>
                  <a:pt x="70" y="86"/>
                  <a:pt x="69" y="85"/>
                </a:cubicBezTo>
                <a:cubicBezTo>
                  <a:pt x="33" y="79"/>
                  <a:pt x="33" y="79"/>
                  <a:pt x="33" y="79"/>
                </a:cubicBezTo>
                <a:cubicBezTo>
                  <a:pt x="114" y="42"/>
                  <a:pt x="114" y="42"/>
                  <a:pt x="114" y="42"/>
                </a:cubicBezTo>
                <a:lnTo>
                  <a:pt x="75" y="121"/>
                </a:lnTo>
                <a:close/>
                <a:moveTo>
                  <a:pt x="80" y="0"/>
                </a:moveTo>
                <a:cubicBezTo>
                  <a:pt x="37" y="0"/>
                  <a:pt x="0" y="36"/>
                  <a:pt x="0" y="79"/>
                </a:cubicBezTo>
                <a:cubicBezTo>
                  <a:pt x="0" y="124"/>
                  <a:pt x="37" y="159"/>
                  <a:pt x="80" y="159"/>
                </a:cubicBezTo>
                <a:cubicBezTo>
                  <a:pt x="125" y="159"/>
                  <a:pt x="160" y="124"/>
                  <a:pt x="160" y="79"/>
                </a:cubicBezTo>
                <a:cubicBezTo>
                  <a:pt x="160" y="36"/>
                  <a:pt x="125" y="0"/>
                  <a:pt x="80" y="0"/>
                </a:cubicBezTo>
                <a:close/>
                <a:moveTo>
                  <a:pt x="80" y="154"/>
                </a:moveTo>
                <a:cubicBezTo>
                  <a:pt x="39" y="154"/>
                  <a:pt x="5" y="120"/>
                  <a:pt x="5" y="79"/>
                </a:cubicBezTo>
                <a:cubicBezTo>
                  <a:pt x="5" y="38"/>
                  <a:pt x="39" y="5"/>
                  <a:pt x="80" y="5"/>
                </a:cubicBezTo>
                <a:cubicBezTo>
                  <a:pt x="122" y="5"/>
                  <a:pt x="155" y="38"/>
                  <a:pt x="155" y="79"/>
                </a:cubicBezTo>
                <a:cubicBezTo>
                  <a:pt x="155" y="120"/>
                  <a:pt x="122" y="154"/>
                  <a:pt x="80" y="154"/>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2504" name="Google Shape;2504;p45"/>
          <p:cNvCxnSpPr/>
          <p:nvPr/>
        </p:nvCxnSpPr>
        <p:spPr>
          <a:xfrm>
            <a:off x="1509893" y="5265560"/>
            <a:ext cx="0" cy="969713"/>
          </a:xfrm>
          <a:prstGeom prst="straightConnector1">
            <a:avLst/>
          </a:prstGeom>
          <a:noFill/>
          <a:ln cap="flat" cmpd="sng" w="9525">
            <a:solidFill>
              <a:srgbClr val="9D7D4F"/>
            </a:solidFill>
            <a:prstDash val="solid"/>
            <a:miter lim="800000"/>
            <a:headEnd len="sm" w="sm" type="none"/>
            <a:tailEnd len="sm" w="sm" type="none"/>
          </a:ln>
        </p:spPr>
      </p:cxnSp>
      <p:cxnSp>
        <p:nvCxnSpPr>
          <p:cNvPr id="2505" name="Google Shape;2505;p45"/>
          <p:cNvCxnSpPr/>
          <p:nvPr/>
        </p:nvCxnSpPr>
        <p:spPr>
          <a:xfrm>
            <a:off x="2730437" y="5265560"/>
            <a:ext cx="0" cy="969713"/>
          </a:xfrm>
          <a:prstGeom prst="straightConnector1">
            <a:avLst/>
          </a:prstGeom>
          <a:noFill/>
          <a:ln cap="flat" cmpd="sng" w="9525">
            <a:solidFill>
              <a:srgbClr val="9D7D4F"/>
            </a:solidFill>
            <a:prstDash val="solid"/>
            <a:miter lim="800000"/>
            <a:headEnd len="sm" w="sm" type="none"/>
            <a:tailEnd len="sm" w="sm" type="none"/>
          </a:ln>
        </p:spPr>
      </p:cxnSp>
      <p:cxnSp>
        <p:nvCxnSpPr>
          <p:cNvPr id="2506" name="Google Shape;2506;p45"/>
          <p:cNvCxnSpPr/>
          <p:nvPr/>
        </p:nvCxnSpPr>
        <p:spPr>
          <a:xfrm>
            <a:off x="3950981" y="5265560"/>
            <a:ext cx="0" cy="969713"/>
          </a:xfrm>
          <a:prstGeom prst="straightConnector1">
            <a:avLst/>
          </a:prstGeom>
          <a:noFill/>
          <a:ln cap="flat" cmpd="sng" w="9525">
            <a:solidFill>
              <a:srgbClr val="9D7D4F"/>
            </a:solidFill>
            <a:prstDash val="solid"/>
            <a:miter lim="800000"/>
            <a:headEnd len="sm" w="sm" type="none"/>
            <a:tailEnd len="sm" w="sm" type="none"/>
          </a:ln>
        </p:spPr>
      </p:cxnSp>
      <p:sp>
        <p:nvSpPr>
          <p:cNvPr id="2507" name="Google Shape;2507;p45"/>
          <p:cNvSpPr txBox="1"/>
          <p:nvPr/>
        </p:nvSpPr>
        <p:spPr>
          <a:xfrm>
            <a:off x="490935" y="4153965"/>
            <a:ext cx="4050814" cy="619144"/>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b="0" i="0" lang="en-US" sz="1000">
                <a:solidFill>
                  <a:srgbClr val="000000"/>
                </a:solidFill>
                <a:latin typeface="Open Sans"/>
                <a:ea typeface="Open Sans"/>
                <a:cs typeface="Open Sans"/>
                <a:sym typeface="Open Sans"/>
              </a:rPr>
              <a:t>Lorem ipsum dolor sit a met, connecter adipescent elite. Mauri's auctor qualm fermentum id. facilizes elite. Sed viverrid urn id protium laces neck era Fauci bus pulvinar.</a:t>
            </a:r>
            <a:endParaRPr/>
          </a:p>
        </p:txBody>
      </p:sp>
      <p:sp>
        <p:nvSpPr>
          <p:cNvPr id="2508" name="Google Shape;2508;p45"/>
          <p:cNvSpPr txBox="1"/>
          <p:nvPr/>
        </p:nvSpPr>
        <p:spPr>
          <a:xfrm>
            <a:off x="490935" y="2633151"/>
            <a:ext cx="2734802" cy="1015663"/>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lang="en-US" sz="2000">
                <a:solidFill>
                  <a:schemeClr val="dk1"/>
                </a:solidFill>
                <a:latin typeface="Inter"/>
                <a:ea typeface="Inter"/>
                <a:cs typeface="Inter"/>
                <a:sym typeface="Inter"/>
              </a:rPr>
              <a:t>Pitch – Deck Executive Summary Typography</a:t>
            </a:r>
            <a:endParaRPr sz="3200">
              <a:solidFill>
                <a:schemeClr val="dk1"/>
              </a:solidFill>
              <a:latin typeface="Inter"/>
              <a:ea typeface="Inter"/>
              <a:cs typeface="Inter"/>
              <a:sym typeface="Inter"/>
            </a:endParaRPr>
          </a:p>
        </p:txBody>
      </p:sp>
      <p:cxnSp>
        <p:nvCxnSpPr>
          <p:cNvPr id="2509" name="Google Shape;2509;p45"/>
          <p:cNvCxnSpPr/>
          <p:nvPr/>
        </p:nvCxnSpPr>
        <p:spPr>
          <a:xfrm>
            <a:off x="7814353" y="2723640"/>
            <a:ext cx="0" cy="203654"/>
          </a:xfrm>
          <a:prstGeom prst="straightConnector1">
            <a:avLst/>
          </a:prstGeom>
          <a:noFill/>
          <a:ln cap="flat" cmpd="sng" w="9525">
            <a:solidFill>
              <a:srgbClr val="9D7D4F"/>
            </a:solidFill>
            <a:prstDash val="solid"/>
            <a:miter lim="800000"/>
            <a:headEnd len="sm" w="sm" type="none"/>
            <a:tailEnd len="sm" w="sm" type="none"/>
          </a:ln>
        </p:spPr>
      </p:cxnSp>
      <p:sp>
        <p:nvSpPr>
          <p:cNvPr id="2510" name="Google Shape;2510;p45"/>
          <p:cNvSpPr txBox="1"/>
          <p:nvPr/>
        </p:nvSpPr>
        <p:spPr>
          <a:xfrm>
            <a:off x="6879773" y="2645851"/>
            <a:ext cx="928239" cy="387286"/>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lang="en-US" sz="2000">
                <a:solidFill>
                  <a:schemeClr val="accent3"/>
                </a:solidFill>
                <a:latin typeface="Inter"/>
                <a:ea typeface="Inter"/>
                <a:cs typeface="Inter"/>
                <a:sym typeface="Inter"/>
              </a:rPr>
              <a:t>21%</a:t>
            </a:r>
            <a:endParaRPr sz="3200">
              <a:solidFill>
                <a:schemeClr val="accent3"/>
              </a:solidFill>
              <a:latin typeface="Inter"/>
              <a:ea typeface="Inter"/>
              <a:cs typeface="Inter"/>
              <a:sym typeface="Inter"/>
            </a:endParaRPr>
          </a:p>
        </p:txBody>
      </p:sp>
      <p:sp>
        <p:nvSpPr>
          <p:cNvPr id="2511" name="Google Shape;2511;p45"/>
          <p:cNvSpPr txBox="1"/>
          <p:nvPr/>
        </p:nvSpPr>
        <p:spPr>
          <a:xfrm>
            <a:off x="8059775" y="2645851"/>
            <a:ext cx="1735868" cy="387286"/>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lang="en-US" sz="2000">
                <a:solidFill>
                  <a:schemeClr val="accent3"/>
                </a:solidFill>
                <a:latin typeface="Inter"/>
                <a:ea typeface="Inter"/>
                <a:cs typeface="Inter"/>
                <a:sym typeface="Inter"/>
              </a:rPr>
              <a:t>3.5 Billion</a:t>
            </a:r>
            <a:endParaRPr sz="3200">
              <a:solidFill>
                <a:schemeClr val="accent3"/>
              </a:solidFill>
              <a:latin typeface="Inter"/>
              <a:ea typeface="Inter"/>
              <a:cs typeface="Inter"/>
              <a:sym typeface="Inter"/>
            </a:endParaRPr>
          </a:p>
        </p:txBody>
      </p:sp>
      <p:sp>
        <p:nvSpPr>
          <p:cNvPr id="2512" name="Google Shape;2512;p45"/>
          <p:cNvSpPr/>
          <p:nvPr>
            <p:ph idx="2" type="pic"/>
          </p:nvPr>
        </p:nvSpPr>
        <p:spPr>
          <a:xfrm>
            <a:off x="6962732" y="3429000"/>
            <a:ext cx="5229267" cy="3429000"/>
          </a:xfrm>
          <a:prstGeom prst="rect">
            <a:avLst/>
          </a:prstGeom>
          <a:noFill/>
          <a:ln>
            <a:noFill/>
          </a:ln>
        </p:spPr>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7" name="Shape 2517"/>
        <p:cNvGrpSpPr/>
        <p:nvPr/>
      </p:nvGrpSpPr>
      <p:grpSpPr>
        <a:xfrm>
          <a:off x="0" y="0"/>
          <a:ext cx="0" cy="0"/>
          <a:chOff x="0" y="0"/>
          <a:chExt cx="0" cy="0"/>
        </a:xfrm>
      </p:grpSpPr>
      <p:sp>
        <p:nvSpPr>
          <p:cNvPr id="2518" name="Google Shape;2518;p46"/>
          <p:cNvSpPr/>
          <p:nvPr/>
        </p:nvSpPr>
        <p:spPr>
          <a:xfrm>
            <a:off x="4226570" y="1930400"/>
            <a:ext cx="7965427" cy="4927600"/>
          </a:xfrm>
          <a:prstGeom prst="rect">
            <a:avLst/>
          </a:prstGeom>
          <a:solidFill>
            <a:srgbClr val="E5DACB">
              <a:alpha val="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19" name="Google Shape;2519;p46"/>
          <p:cNvSpPr txBox="1"/>
          <p:nvPr/>
        </p:nvSpPr>
        <p:spPr>
          <a:xfrm>
            <a:off x="471538" y="625558"/>
            <a:ext cx="5214500" cy="707886"/>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1" lang="en-US" sz="4000">
                <a:solidFill>
                  <a:schemeClr val="dk1"/>
                </a:solidFill>
                <a:latin typeface="DM Sans"/>
                <a:ea typeface="DM Sans"/>
                <a:cs typeface="DM Sans"/>
                <a:sym typeface="DM Sans"/>
              </a:rPr>
              <a:t>Company </a:t>
            </a:r>
            <a:r>
              <a:rPr lang="en-US" sz="4000">
                <a:solidFill>
                  <a:schemeClr val="dk1"/>
                </a:solidFill>
                <a:latin typeface="DM Sans"/>
                <a:ea typeface="DM Sans"/>
                <a:cs typeface="DM Sans"/>
                <a:sym typeface="DM Sans"/>
              </a:rPr>
              <a:t>Service</a:t>
            </a:r>
            <a:endParaRPr/>
          </a:p>
        </p:txBody>
      </p:sp>
      <p:cxnSp>
        <p:nvCxnSpPr>
          <p:cNvPr id="2520" name="Google Shape;2520;p46"/>
          <p:cNvCxnSpPr/>
          <p:nvPr/>
        </p:nvCxnSpPr>
        <p:spPr>
          <a:xfrm>
            <a:off x="570823" y="557812"/>
            <a:ext cx="598971" cy="0"/>
          </a:xfrm>
          <a:prstGeom prst="straightConnector1">
            <a:avLst/>
          </a:prstGeom>
          <a:noFill/>
          <a:ln cap="flat" cmpd="sng" w="25400">
            <a:solidFill>
              <a:srgbClr val="262626"/>
            </a:solidFill>
            <a:prstDash val="solid"/>
            <a:miter lim="800000"/>
            <a:headEnd len="sm" w="sm" type="none"/>
            <a:tailEnd len="sm" w="sm" type="none"/>
          </a:ln>
        </p:spPr>
      </p:cxnSp>
      <p:sp>
        <p:nvSpPr>
          <p:cNvPr id="2521" name="Google Shape;2521;p46"/>
          <p:cNvSpPr txBox="1"/>
          <p:nvPr/>
        </p:nvSpPr>
        <p:spPr>
          <a:xfrm>
            <a:off x="8909707" y="625558"/>
            <a:ext cx="2753962" cy="465833"/>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lang="en-US" sz="1200">
                <a:solidFill>
                  <a:schemeClr val="dk1"/>
                </a:solidFill>
                <a:latin typeface="Inter"/>
                <a:ea typeface="Inter"/>
                <a:cs typeface="Inter"/>
                <a:sym typeface="Inter"/>
              </a:rPr>
              <a:t>Creative Idea Marketing is Better for Other Marketing</a:t>
            </a:r>
            <a:endParaRPr sz="1800">
              <a:solidFill>
                <a:schemeClr val="dk1"/>
              </a:solidFill>
              <a:latin typeface="Inter"/>
              <a:ea typeface="Inter"/>
              <a:cs typeface="Inter"/>
              <a:sym typeface="Inter"/>
            </a:endParaRPr>
          </a:p>
        </p:txBody>
      </p:sp>
      <p:sp>
        <p:nvSpPr>
          <p:cNvPr id="2522" name="Google Shape;2522;p46"/>
          <p:cNvSpPr txBox="1"/>
          <p:nvPr/>
        </p:nvSpPr>
        <p:spPr>
          <a:xfrm>
            <a:off x="492322" y="4833922"/>
            <a:ext cx="1331913" cy="20774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900">
                <a:solidFill>
                  <a:schemeClr val="accent3"/>
                </a:solidFill>
                <a:latin typeface="Inter"/>
                <a:ea typeface="Inter"/>
                <a:cs typeface="Inter"/>
                <a:sym typeface="Inter"/>
              </a:rPr>
              <a:t>Key Element 1#</a:t>
            </a:r>
            <a:endParaRPr sz="1100">
              <a:solidFill>
                <a:schemeClr val="accent3"/>
              </a:solidFill>
              <a:latin typeface="Inter"/>
              <a:ea typeface="Inter"/>
              <a:cs typeface="Inter"/>
              <a:sym typeface="Inter"/>
            </a:endParaRPr>
          </a:p>
        </p:txBody>
      </p:sp>
      <p:sp>
        <p:nvSpPr>
          <p:cNvPr id="2523" name="Google Shape;2523;p46"/>
          <p:cNvSpPr txBox="1"/>
          <p:nvPr/>
        </p:nvSpPr>
        <p:spPr>
          <a:xfrm>
            <a:off x="488406" y="5107395"/>
            <a:ext cx="1331914" cy="510011"/>
          </a:xfrm>
          <a:prstGeom prst="rect">
            <a:avLst/>
          </a:prstGeom>
          <a:noFill/>
          <a:ln>
            <a:noFill/>
          </a:ln>
        </p:spPr>
        <p:txBody>
          <a:bodyPr anchorCtr="0" anchor="t" bIns="45700" lIns="91425" spcFirstLastPara="1" rIns="91425" wrap="square" tIns="45700">
            <a:spAutoFit/>
          </a:bodyPr>
          <a:lstStyle/>
          <a:p>
            <a:pPr indent="0" lvl="0" marL="0" marR="0" rtl="0" algn="l">
              <a:lnSpc>
                <a:spcPct val="122222"/>
              </a:lnSpc>
              <a:spcBef>
                <a:spcPts val="0"/>
              </a:spcBef>
              <a:spcAft>
                <a:spcPts val="0"/>
              </a:spcAft>
              <a:buNone/>
            </a:pPr>
            <a:r>
              <a:rPr b="0" i="0" lang="en-US" sz="900">
                <a:solidFill>
                  <a:srgbClr val="000000"/>
                </a:solidFill>
                <a:latin typeface="Open Sans"/>
                <a:ea typeface="Open Sans"/>
                <a:cs typeface="Open Sans"/>
                <a:sym typeface="Open Sans"/>
              </a:rPr>
              <a:t>Lorem ipsum dolor sit a met, connecter adipescent elite</a:t>
            </a:r>
            <a:endParaRPr/>
          </a:p>
        </p:txBody>
      </p:sp>
      <p:sp>
        <p:nvSpPr>
          <p:cNvPr id="2524" name="Google Shape;2524;p46"/>
          <p:cNvSpPr txBox="1"/>
          <p:nvPr/>
        </p:nvSpPr>
        <p:spPr>
          <a:xfrm>
            <a:off x="2070384" y="4833922"/>
            <a:ext cx="1172606" cy="20774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900">
                <a:solidFill>
                  <a:schemeClr val="accent3"/>
                </a:solidFill>
                <a:latin typeface="Inter"/>
                <a:ea typeface="Inter"/>
                <a:cs typeface="Inter"/>
                <a:sym typeface="Inter"/>
              </a:rPr>
              <a:t>Key Element 2#</a:t>
            </a:r>
            <a:endParaRPr sz="1100">
              <a:solidFill>
                <a:schemeClr val="accent3"/>
              </a:solidFill>
              <a:latin typeface="Inter"/>
              <a:ea typeface="Inter"/>
              <a:cs typeface="Inter"/>
              <a:sym typeface="Inter"/>
            </a:endParaRPr>
          </a:p>
        </p:txBody>
      </p:sp>
      <p:sp>
        <p:nvSpPr>
          <p:cNvPr id="2525" name="Google Shape;2525;p46"/>
          <p:cNvSpPr txBox="1"/>
          <p:nvPr/>
        </p:nvSpPr>
        <p:spPr>
          <a:xfrm>
            <a:off x="2066468" y="5107395"/>
            <a:ext cx="1331914" cy="510011"/>
          </a:xfrm>
          <a:prstGeom prst="rect">
            <a:avLst/>
          </a:prstGeom>
          <a:noFill/>
          <a:ln>
            <a:noFill/>
          </a:ln>
        </p:spPr>
        <p:txBody>
          <a:bodyPr anchorCtr="0" anchor="t" bIns="45700" lIns="91425" spcFirstLastPara="1" rIns="91425" wrap="square" tIns="45700">
            <a:spAutoFit/>
          </a:bodyPr>
          <a:lstStyle/>
          <a:p>
            <a:pPr indent="0" lvl="0" marL="0" marR="0" rtl="0" algn="l">
              <a:lnSpc>
                <a:spcPct val="122222"/>
              </a:lnSpc>
              <a:spcBef>
                <a:spcPts val="0"/>
              </a:spcBef>
              <a:spcAft>
                <a:spcPts val="0"/>
              </a:spcAft>
              <a:buNone/>
            </a:pPr>
            <a:r>
              <a:rPr b="0" i="0" lang="en-US" sz="900">
                <a:solidFill>
                  <a:srgbClr val="000000"/>
                </a:solidFill>
                <a:latin typeface="Open Sans"/>
                <a:ea typeface="Open Sans"/>
                <a:cs typeface="Open Sans"/>
                <a:sym typeface="Open Sans"/>
              </a:rPr>
              <a:t>Lorem ipsum dolor sit a met, connecter adipescent elite</a:t>
            </a:r>
            <a:endParaRPr/>
          </a:p>
        </p:txBody>
      </p:sp>
      <p:sp>
        <p:nvSpPr>
          <p:cNvPr id="2526" name="Google Shape;2526;p46"/>
          <p:cNvSpPr/>
          <p:nvPr/>
        </p:nvSpPr>
        <p:spPr>
          <a:xfrm>
            <a:off x="5587752" y="3510756"/>
            <a:ext cx="98286" cy="1885906"/>
          </a:xfrm>
          <a:prstGeom prst="rect">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27" name="Google Shape;2527;p46"/>
          <p:cNvSpPr/>
          <p:nvPr/>
        </p:nvSpPr>
        <p:spPr>
          <a:xfrm>
            <a:off x="5844510" y="3863180"/>
            <a:ext cx="98286" cy="1533481"/>
          </a:xfrm>
          <a:prstGeom prst="rect">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28" name="Google Shape;2528;p46"/>
          <p:cNvSpPr/>
          <p:nvPr/>
        </p:nvSpPr>
        <p:spPr>
          <a:xfrm>
            <a:off x="6101268" y="3288112"/>
            <a:ext cx="98286" cy="2108550"/>
          </a:xfrm>
          <a:prstGeom prst="rect">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29" name="Google Shape;2529;p46"/>
          <p:cNvSpPr/>
          <p:nvPr/>
        </p:nvSpPr>
        <p:spPr>
          <a:xfrm>
            <a:off x="6358026" y="3401218"/>
            <a:ext cx="98286" cy="1995443"/>
          </a:xfrm>
          <a:prstGeom prst="rect">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30" name="Google Shape;2530;p46"/>
          <p:cNvSpPr/>
          <p:nvPr/>
        </p:nvSpPr>
        <p:spPr>
          <a:xfrm>
            <a:off x="6614784" y="3675063"/>
            <a:ext cx="98286" cy="1721598"/>
          </a:xfrm>
          <a:prstGeom prst="rect">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31" name="Google Shape;2531;p46"/>
          <p:cNvSpPr/>
          <p:nvPr/>
        </p:nvSpPr>
        <p:spPr>
          <a:xfrm>
            <a:off x="6871542" y="3796506"/>
            <a:ext cx="98286" cy="1600155"/>
          </a:xfrm>
          <a:prstGeom prst="rect">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32" name="Google Shape;2532;p46"/>
          <p:cNvSpPr/>
          <p:nvPr/>
        </p:nvSpPr>
        <p:spPr>
          <a:xfrm>
            <a:off x="7128300" y="3351212"/>
            <a:ext cx="98286" cy="2045449"/>
          </a:xfrm>
          <a:prstGeom prst="rect">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33" name="Google Shape;2533;p46"/>
          <p:cNvSpPr/>
          <p:nvPr/>
        </p:nvSpPr>
        <p:spPr>
          <a:xfrm>
            <a:off x="7385058" y="3882230"/>
            <a:ext cx="98286" cy="1514431"/>
          </a:xfrm>
          <a:prstGeom prst="rect">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34" name="Google Shape;2534;p46"/>
          <p:cNvSpPr/>
          <p:nvPr/>
        </p:nvSpPr>
        <p:spPr>
          <a:xfrm>
            <a:off x="7641816" y="3560762"/>
            <a:ext cx="98286" cy="1835899"/>
          </a:xfrm>
          <a:prstGeom prst="rect">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35" name="Google Shape;2535;p46"/>
          <p:cNvSpPr/>
          <p:nvPr/>
        </p:nvSpPr>
        <p:spPr>
          <a:xfrm>
            <a:off x="7898576" y="4172744"/>
            <a:ext cx="98286" cy="1223917"/>
          </a:xfrm>
          <a:prstGeom prst="rect">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2536" name="Google Shape;2536;p46"/>
          <p:cNvCxnSpPr/>
          <p:nvPr/>
        </p:nvCxnSpPr>
        <p:spPr>
          <a:xfrm>
            <a:off x="5321369" y="3276600"/>
            <a:ext cx="0" cy="2241550"/>
          </a:xfrm>
          <a:prstGeom prst="straightConnector1">
            <a:avLst/>
          </a:prstGeom>
          <a:noFill/>
          <a:ln cap="flat" cmpd="sng" w="9525">
            <a:solidFill>
              <a:srgbClr val="D8D8D8"/>
            </a:solidFill>
            <a:prstDash val="solid"/>
            <a:miter lim="800000"/>
            <a:headEnd len="sm" w="sm" type="none"/>
            <a:tailEnd len="sm" w="sm" type="none"/>
          </a:ln>
        </p:spPr>
      </p:cxnSp>
      <p:cxnSp>
        <p:nvCxnSpPr>
          <p:cNvPr id="2537" name="Google Shape;2537;p46"/>
          <p:cNvCxnSpPr/>
          <p:nvPr/>
        </p:nvCxnSpPr>
        <p:spPr>
          <a:xfrm>
            <a:off x="5321369" y="5518150"/>
            <a:ext cx="2838450" cy="0"/>
          </a:xfrm>
          <a:prstGeom prst="straightConnector1">
            <a:avLst/>
          </a:prstGeom>
          <a:noFill/>
          <a:ln cap="flat" cmpd="sng" w="9525">
            <a:solidFill>
              <a:srgbClr val="D8D8D8"/>
            </a:solidFill>
            <a:prstDash val="solid"/>
            <a:miter lim="800000"/>
            <a:headEnd len="sm" w="sm" type="none"/>
            <a:tailEnd len="sm" w="sm" type="none"/>
          </a:ln>
        </p:spPr>
      </p:cxnSp>
      <p:sp>
        <p:nvSpPr>
          <p:cNvPr id="2538" name="Google Shape;2538;p46"/>
          <p:cNvSpPr txBox="1"/>
          <p:nvPr/>
        </p:nvSpPr>
        <p:spPr>
          <a:xfrm>
            <a:off x="4938890" y="3470209"/>
            <a:ext cx="194483"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1</a:t>
            </a:r>
            <a:endParaRPr sz="1050">
              <a:solidFill>
                <a:schemeClr val="dk1"/>
              </a:solidFill>
              <a:latin typeface="Inter"/>
              <a:ea typeface="Inter"/>
              <a:cs typeface="Inter"/>
              <a:sym typeface="Inter"/>
            </a:endParaRPr>
          </a:p>
        </p:txBody>
      </p:sp>
      <p:sp>
        <p:nvSpPr>
          <p:cNvPr id="2539" name="Google Shape;2539;p46"/>
          <p:cNvSpPr txBox="1"/>
          <p:nvPr/>
        </p:nvSpPr>
        <p:spPr>
          <a:xfrm>
            <a:off x="4938890" y="3688985"/>
            <a:ext cx="210970"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2</a:t>
            </a:r>
            <a:endParaRPr sz="1050">
              <a:solidFill>
                <a:schemeClr val="dk1"/>
              </a:solidFill>
              <a:latin typeface="Inter"/>
              <a:ea typeface="Inter"/>
              <a:cs typeface="Inter"/>
              <a:sym typeface="Inter"/>
            </a:endParaRPr>
          </a:p>
        </p:txBody>
      </p:sp>
      <p:sp>
        <p:nvSpPr>
          <p:cNvPr id="2540" name="Google Shape;2540;p46"/>
          <p:cNvSpPr txBox="1"/>
          <p:nvPr/>
        </p:nvSpPr>
        <p:spPr>
          <a:xfrm>
            <a:off x="4938890" y="3907761"/>
            <a:ext cx="210970"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3</a:t>
            </a:r>
            <a:endParaRPr sz="1050">
              <a:solidFill>
                <a:schemeClr val="dk1"/>
              </a:solidFill>
              <a:latin typeface="Inter"/>
              <a:ea typeface="Inter"/>
              <a:cs typeface="Inter"/>
              <a:sym typeface="Inter"/>
            </a:endParaRPr>
          </a:p>
        </p:txBody>
      </p:sp>
      <p:sp>
        <p:nvSpPr>
          <p:cNvPr id="2541" name="Google Shape;2541;p46"/>
          <p:cNvSpPr txBox="1"/>
          <p:nvPr/>
        </p:nvSpPr>
        <p:spPr>
          <a:xfrm>
            <a:off x="4938890" y="4126537"/>
            <a:ext cx="210970"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4</a:t>
            </a:r>
            <a:endParaRPr sz="1050">
              <a:solidFill>
                <a:schemeClr val="dk1"/>
              </a:solidFill>
              <a:latin typeface="Inter"/>
              <a:ea typeface="Inter"/>
              <a:cs typeface="Inter"/>
              <a:sym typeface="Inter"/>
            </a:endParaRPr>
          </a:p>
        </p:txBody>
      </p:sp>
      <p:sp>
        <p:nvSpPr>
          <p:cNvPr id="2542" name="Google Shape;2542;p46"/>
          <p:cNvSpPr txBox="1"/>
          <p:nvPr/>
        </p:nvSpPr>
        <p:spPr>
          <a:xfrm>
            <a:off x="4938890" y="4345313"/>
            <a:ext cx="210970"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5</a:t>
            </a:r>
            <a:endParaRPr sz="1050">
              <a:solidFill>
                <a:schemeClr val="dk1"/>
              </a:solidFill>
              <a:latin typeface="Inter"/>
              <a:ea typeface="Inter"/>
              <a:cs typeface="Inter"/>
              <a:sym typeface="Inter"/>
            </a:endParaRPr>
          </a:p>
        </p:txBody>
      </p:sp>
      <p:sp>
        <p:nvSpPr>
          <p:cNvPr id="2543" name="Google Shape;2543;p46"/>
          <p:cNvSpPr txBox="1"/>
          <p:nvPr/>
        </p:nvSpPr>
        <p:spPr>
          <a:xfrm>
            <a:off x="4938890" y="4564089"/>
            <a:ext cx="210970"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6</a:t>
            </a:r>
            <a:endParaRPr sz="1050">
              <a:solidFill>
                <a:schemeClr val="dk1"/>
              </a:solidFill>
              <a:latin typeface="Inter"/>
              <a:ea typeface="Inter"/>
              <a:cs typeface="Inter"/>
              <a:sym typeface="Inter"/>
            </a:endParaRPr>
          </a:p>
        </p:txBody>
      </p:sp>
      <p:sp>
        <p:nvSpPr>
          <p:cNvPr id="2544" name="Google Shape;2544;p46"/>
          <p:cNvSpPr txBox="1"/>
          <p:nvPr/>
        </p:nvSpPr>
        <p:spPr>
          <a:xfrm>
            <a:off x="4938890" y="4782865"/>
            <a:ext cx="210970"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7</a:t>
            </a:r>
            <a:endParaRPr sz="1050">
              <a:solidFill>
                <a:schemeClr val="dk1"/>
              </a:solidFill>
              <a:latin typeface="Inter"/>
              <a:ea typeface="Inter"/>
              <a:cs typeface="Inter"/>
              <a:sym typeface="Inter"/>
            </a:endParaRPr>
          </a:p>
        </p:txBody>
      </p:sp>
      <p:sp>
        <p:nvSpPr>
          <p:cNvPr id="2545" name="Google Shape;2545;p46"/>
          <p:cNvSpPr txBox="1"/>
          <p:nvPr/>
        </p:nvSpPr>
        <p:spPr>
          <a:xfrm>
            <a:off x="4938890" y="5001641"/>
            <a:ext cx="210970"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8</a:t>
            </a:r>
            <a:endParaRPr sz="1050">
              <a:solidFill>
                <a:schemeClr val="dk1"/>
              </a:solidFill>
              <a:latin typeface="Inter"/>
              <a:ea typeface="Inter"/>
              <a:cs typeface="Inter"/>
              <a:sym typeface="Inter"/>
            </a:endParaRPr>
          </a:p>
        </p:txBody>
      </p:sp>
      <p:sp>
        <p:nvSpPr>
          <p:cNvPr id="2546" name="Google Shape;2546;p46"/>
          <p:cNvSpPr txBox="1"/>
          <p:nvPr/>
        </p:nvSpPr>
        <p:spPr>
          <a:xfrm>
            <a:off x="4938890" y="5220417"/>
            <a:ext cx="210970"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9</a:t>
            </a:r>
            <a:endParaRPr sz="1050">
              <a:solidFill>
                <a:schemeClr val="dk1"/>
              </a:solidFill>
              <a:latin typeface="Inter"/>
              <a:ea typeface="Inter"/>
              <a:cs typeface="Inter"/>
              <a:sym typeface="Inter"/>
            </a:endParaRPr>
          </a:p>
        </p:txBody>
      </p:sp>
      <p:sp>
        <p:nvSpPr>
          <p:cNvPr id="2547" name="Google Shape;2547;p46"/>
          <p:cNvSpPr txBox="1"/>
          <p:nvPr/>
        </p:nvSpPr>
        <p:spPr>
          <a:xfrm>
            <a:off x="5239039" y="5620362"/>
            <a:ext cx="426927"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2015</a:t>
            </a:r>
            <a:endParaRPr sz="1000">
              <a:solidFill>
                <a:schemeClr val="dk1"/>
              </a:solidFill>
              <a:latin typeface="Inter"/>
              <a:ea typeface="Inter"/>
              <a:cs typeface="Inter"/>
              <a:sym typeface="Inter"/>
            </a:endParaRPr>
          </a:p>
        </p:txBody>
      </p:sp>
      <p:sp>
        <p:nvSpPr>
          <p:cNvPr id="2548" name="Google Shape;2548;p46"/>
          <p:cNvSpPr txBox="1"/>
          <p:nvPr/>
        </p:nvSpPr>
        <p:spPr>
          <a:xfrm>
            <a:off x="5490937" y="5620362"/>
            <a:ext cx="47137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2020</a:t>
            </a:r>
            <a:endParaRPr sz="1000">
              <a:solidFill>
                <a:schemeClr val="dk1"/>
              </a:solidFill>
              <a:latin typeface="Inter"/>
              <a:ea typeface="Inter"/>
              <a:cs typeface="Inter"/>
              <a:sym typeface="Inter"/>
            </a:endParaRPr>
          </a:p>
        </p:txBody>
      </p:sp>
      <p:sp>
        <p:nvSpPr>
          <p:cNvPr id="2549" name="Google Shape;2549;p46"/>
          <p:cNvSpPr txBox="1"/>
          <p:nvPr/>
        </p:nvSpPr>
        <p:spPr>
          <a:xfrm>
            <a:off x="5787287" y="5620362"/>
            <a:ext cx="47137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2021</a:t>
            </a:r>
            <a:endParaRPr sz="1000">
              <a:solidFill>
                <a:schemeClr val="dk1"/>
              </a:solidFill>
              <a:latin typeface="Inter"/>
              <a:ea typeface="Inter"/>
              <a:cs typeface="Inter"/>
              <a:sym typeface="Inter"/>
            </a:endParaRPr>
          </a:p>
        </p:txBody>
      </p:sp>
      <p:sp>
        <p:nvSpPr>
          <p:cNvPr id="2550" name="Google Shape;2550;p46"/>
          <p:cNvSpPr txBox="1"/>
          <p:nvPr/>
        </p:nvSpPr>
        <p:spPr>
          <a:xfrm>
            <a:off x="6083637" y="5620362"/>
            <a:ext cx="47137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2022</a:t>
            </a:r>
            <a:endParaRPr sz="1000">
              <a:solidFill>
                <a:schemeClr val="dk1"/>
              </a:solidFill>
              <a:latin typeface="Inter"/>
              <a:ea typeface="Inter"/>
              <a:cs typeface="Inter"/>
              <a:sym typeface="Inter"/>
            </a:endParaRPr>
          </a:p>
        </p:txBody>
      </p:sp>
      <p:sp>
        <p:nvSpPr>
          <p:cNvPr id="2551" name="Google Shape;2551;p46"/>
          <p:cNvSpPr txBox="1"/>
          <p:nvPr/>
        </p:nvSpPr>
        <p:spPr>
          <a:xfrm>
            <a:off x="6379987" y="5620362"/>
            <a:ext cx="47137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2023</a:t>
            </a:r>
            <a:endParaRPr sz="1000">
              <a:solidFill>
                <a:schemeClr val="dk1"/>
              </a:solidFill>
              <a:latin typeface="Inter"/>
              <a:ea typeface="Inter"/>
              <a:cs typeface="Inter"/>
              <a:sym typeface="Inter"/>
            </a:endParaRPr>
          </a:p>
        </p:txBody>
      </p:sp>
      <p:sp>
        <p:nvSpPr>
          <p:cNvPr id="2552" name="Google Shape;2552;p46"/>
          <p:cNvSpPr txBox="1"/>
          <p:nvPr/>
        </p:nvSpPr>
        <p:spPr>
          <a:xfrm>
            <a:off x="6676337" y="5620362"/>
            <a:ext cx="47137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2024</a:t>
            </a:r>
            <a:endParaRPr sz="1000">
              <a:solidFill>
                <a:schemeClr val="dk1"/>
              </a:solidFill>
              <a:latin typeface="Inter"/>
              <a:ea typeface="Inter"/>
              <a:cs typeface="Inter"/>
              <a:sym typeface="Inter"/>
            </a:endParaRPr>
          </a:p>
        </p:txBody>
      </p:sp>
      <p:sp>
        <p:nvSpPr>
          <p:cNvPr id="2553" name="Google Shape;2553;p46"/>
          <p:cNvSpPr txBox="1"/>
          <p:nvPr/>
        </p:nvSpPr>
        <p:spPr>
          <a:xfrm>
            <a:off x="6972687" y="5620362"/>
            <a:ext cx="47137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2025</a:t>
            </a:r>
            <a:endParaRPr sz="1000">
              <a:solidFill>
                <a:schemeClr val="dk1"/>
              </a:solidFill>
              <a:latin typeface="Inter"/>
              <a:ea typeface="Inter"/>
              <a:cs typeface="Inter"/>
              <a:sym typeface="Inter"/>
            </a:endParaRPr>
          </a:p>
        </p:txBody>
      </p:sp>
      <p:sp>
        <p:nvSpPr>
          <p:cNvPr id="2554" name="Google Shape;2554;p46"/>
          <p:cNvSpPr txBox="1"/>
          <p:nvPr/>
        </p:nvSpPr>
        <p:spPr>
          <a:xfrm>
            <a:off x="7269037" y="5620362"/>
            <a:ext cx="47137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2026</a:t>
            </a:r>
            <a:endParaRPr sz="1000">
              <a:solidFill>
                <a:schemeClr val="dk1"/>
              </a:solidFill>
              <a:latin typeface="Inter"/>
              <a:ea typeface="Inter"/>
              <a:cs typeface="Inter"/>
              <a:sym typeface="Inter"/>
            </a:endParaRPr>
          </a:p>
        </p:txBody>
      </p:sp>
      <p:sp>
        <p:nvSpPr>
          <p:cNvPr id="2555" name="Google Shape;2555;p46"/>
          <p:cNvSpPr txBox="1"/>
          <p:nvPr/>
        </p:nvSpPr>
        <p:spPr>
          <a:xfrm>
            <a:off x="7565387" y="5620362"/>
            <a:ext cx="47137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2027</a:t>
            </a:r>
            <a:endParaRPr sz="1000">
              <a:solidFill>
                <a:schemeClr val="dk1"/>
              </a:solidFill>
              <a:latin typeface="Inter"/>
              <a:ea typeface="Inter"/>
              <a:cs typeface="Inter"/>
              <a:sym typeface="Inter"/>
            </a:endParaRPr>
          </a:p>
        </p:txBody>
      </p:sp>
      <p:sp>
        <p:nvSpPr>
          <p:cNvPr id="2556" name="Google Shape;2556;p46"/>
          <p:cNvSpPr txBox="1"/>
          <p:nvPr/>
        </p:nvSpPr>
        <p:spPr>
          <a:xfrm>
            <a:off x="7861738" y="5620362"/>
            <a:ext cx="471379" cy="18210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700">
                <a:solidFill>
                  <a:schemeClr val="dk1"/>
                </a:solidFill>
                <a:latin typeface="Inter"/>
                <a:ea typeface="Inter"/>
                <a:cs typeface="Inter"/>
                <a:sym typeface="Inter"/>
              </a:rPr>
              <a:t>2028</a:t>
            </a:r>
            <a:endParaRPr sz="1000">
              <a:solidFill>
                <a:schemeClr val="dk1"/>
              </a:solidFill>
              <a:latin typeface="Inter"/>
              <a:ea typeface="Inter"/>
              <a:cs typeface="Inter"/>
              <a:sym typeface="Inter"/>
            </a:endParaRPr>
          </a:p>
        </p:txBody>
      </p:sp>
      <p:sp>
        <p:nvSpPr>
          <p:cNvPr id="2557" name="Google Shape;2557;p46"/>
          <p:cNvSpPr txBox="1"/>
          <p:nvPr/>
        </p:nvSpPr>
        <p:spPr>
          <a:xfrm>
            <a:off x="4938890" y="5439194"/>
            <a:ext cx="210970"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0</a:t>
            </a:r>
            <a:endParaRPr sz="1050">
              <a:solidFill>
                <a:schemeClr val="dk1"/>
              </a:solidFill>
              <a:latin typeface="Inter"/>
              <a:ea typeface="Inter"/>
              <a:cs typeface="Inter"/>
              <a:sym typeface="Inter"/>
            </a:endParaRPr>
          </a:p>
        </p:txBody>
      </p:sp>
      <p:sp>
        <p:nvSpPr>
          <p:cNvPr id="2558" name="Google Shape;2558;p46"/>
          <p:cNvSpPr/>
          <p:nvPr/>
        </p:nvSpPr>
        <p:spPr>
          <a:xfrm>
            <a:off x="5587752" y="4301980"/>
            <a:ext cx="98286" cy="109468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59" name="Google Shape;2559;p46"/>
          <p:cNvSpPr/>
          <p:nvPr/>
        </p:nvSpPr>
        <p:spPr>
          <a:xfrm>
            <a:off x="5844510" y="4506546"/>
            <a:ext cx="98286" cy="890116"/>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60" name="Google Shape;2560;p46"/>
          <p:cNvSpPr/>
          <p:nvPr/>
        </p:nvSpPr>
        <p:spPr>
          <a:xfrm>
            <a:off x="6101268" y="4172745"/>
            <a:ext cx="98286" cy="122391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61" name="Google Shape;2561;p46"/>
          <p:cNvSpPr/>
          <p:nvPr/>
        </p:nvSpPr>
        <p:spPr>
          <a:xfrm>
            <a:off x="6358026" y="4238398"/>
            <a:ext cx="98286" cy="115826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62" name="Google Shape;2562;p46"/>
          <p:cNvSpPr/>
          <p:nvPr/>
        </p:nvSpPr>
        <p:spPr>
          <a:xfrm>
            <a:off x="6614784" y="4397352"/>
            <a:ext cx="98286" cy="99930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63" name="Google Shape;2563;p46"/>
          <p:cNvSpPr/>
          <p:nvPr/>
        </p:nvSpPr>
        <p:spPr>
          <a:xfrm>
            <a:off x="6871542" y="4467845"/>
            <a:ext cx="98286" cy="92881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64" name="Google Shape;2564;p46"/>
          <p:cNvSpPr/>
          <p:nvPr/>
        </p:nvSpPr>
        <p:spPr>
          <a:xfrm>
            <a:off x="7128300" y="4209372"/>
            <a:ext cx="98286" cy="118729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65" name="Google Shape;2565;p46"/>
          <p:cNvSpPr/>
          <p:nvPr/>
        </p:nvSpPr>
        <p:spPr>
          <a:xfrm>
            <a:off x="7385058" y="4517603"/>
            <a:ext cx="98286" cy="87905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66" name="Google Shape;2566;p46"/>
          <p:cNvSpPr/>
          <p:nvPr/>
        </p:nvSpPr>
        <p:spPr>
          <a:xfrm>
            <a:off x="7641816" y="4331006"/>
            <a:ext cx="98286" cy="1065656"/>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67" name="Google Shape;2567;p46"/>
          <p:cNvSpPr/>
          <p:nvPr/>
        </p:nvSpPr>
        <p:spPr>
          <a:xfrm>
            <a:off x="7898576" y="4686233"/>
            <a:ext cx="98286" cy="71042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68" name="Google Shape;2568;p46"/>
          <p:cNvSpPr txBox="1"/>
          <p:nvPr/>
        </p:nvSpPr>
        <p:spPr>
          <a:xfrm>
            <a:off x="9700298" y="5442329"/>
            <a:ext cx="1985239" cy="553998"/>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b="0" i="0" lang="en-US" sz="1000">
                <a:solidFill>
                  <a:schemeClr val="dk1"/>
                </a:solidFill>
                <a:latin typeface="Open Sans"/>
                <a:ea typeface="Open Sans"/>
                <a:cs typeface="Open Sans"/>
                <a:sym typeface="Open Sans"/>
              </a:rPr>
              <a:t>Lorem ipsum dolor sit a met, connecter adipescent elite. Mauri's auctor qualm</a:t>
            </a:r>
            <a:endParaRPr/>
          </a:p>
        </p:txBody>
      </p:sp>
      <p:sp>
        <p:nvSpPr>
          <p:cNvPr id="2569" name="Google Shape;2569;p46"/>
          <p:cNvSpPr txBox="1"/>
          <p:nvPr/>
        </p:nvSpPr>
        <p:spPr>
          <a:xfrm>
            <a:off x="9679648" y="4694504"/>
            <a:ext cx="795792" cy="465833"/>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lang="en-US" sz="1200">
                <a:solidFill>
                  <a:schemeClr val="dk1"/>
                </a:solidFill>
                <a:latin typeface="Inter"/>
                <a:ea typeface="Inter"/>
                <a:cs typeface="Inter"/>
                <a:sym typeface="Inter"/>
              </a:rPr>
              <a:t>Service #1</a:t>
            </a:r>
            <a:endParaRPr sz="1800">
              <a:solidFill>
                <a:schemeClr val="dk1"/>
              </a:solidFill>
              <a:latin typeface="Inter"/>
              <a:ea typeface="Inter"/>
              <a:cs typeface="Inter"/>
              <a:sym typeface="Inter"/>
            </a:endParaRPr>
          </a:p>
        </p:txBody>
      </p:sp>
      <p:sp>
        <p:nvSpPr>
          <p:cNvPr id="2570" name="Google Shape;2570;p46"/>
          <p:cNvSpPr txBox="1"/>
          <p:nvPr/>
        </p:nvSpPr>
        <p:spPr>
          <a:xfrm>
            <a:off x="10728097" y="4694504"/>
            <a:ext cx="795792" cy="465833"/>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lang="en-US" sz="1200">
                <a:solidFill>
                  <a:schemeClr val="dk1"/>
                </a:solidFill>
                <a:latin typeface="Inter"/>
                <a:ea typeface="Inter"/>
                <a:cs typeface="Inter"/>
                <a:sym typeface="Inter"/>
              </a:rPr>
              <a:t>Service #2</a:t>
            </a:r>
            <a:endParaRPr sz="1800">
              <a:solidFill>
                <a:schemeClr val="dk1"/>
              </a:solidFill>
              <a:latin typeface="Inter"/>
              <a:ea typeface="Inter"/>
              <a:cs typeface="Inter"/>
              <a:sym typeface="Inter"/>
            </a:endParaRPr>
          </a:p>
        </p:txBody>
      </p:sp>
      <p:sp>
        <p:nvSpPr>
          <p:cNvPr id="2571" name="Google Shape;2571;p46"/>
          <p:cNvSpPr/>
          <p:nvPr/>
        </p:nvSpPr>
        <p:spPr>
          <a:xfrm>
            <a:off x="9793342" y="4050386"/>
            <a:ext cx="365047" cy="400052"/>
          </a:xfrm>
          <a:custGeom>
            <a:rect b="b" l="l" r="r" t="t"/>
            <a:pathLst>
              <a:path extrusionOk="0" h="160" w="146">
                <a:moveTo>
                  <a:pt x="88" y="82"/>
                </a:moveTo>
                <a:cubicBezTo>
                  <a:pt x="86" y="82"/>
                  <a:pt x="84" y="84"/>
                  <a:pt x="84" y="85"/>
                </a:cubicBezTo>
                <a:cubicBezTo>
                  <a:pt x="84" y="123"/>
                  <a:pt x="84" y="123"/>
                  <a:pt x="84" y="123"/>
                </a:cubicBezTo>
                <a:cubicBezTo>
                  <a:pt x="5" y="123"/>
                  <a:pt x="5" y="123"/>
                  <a:pt x="5" y="123"/>
                </a:cubicBezTo>
                <a:cubicBezTo>
                  <a:pt x="5" y="21"/>
                  <a:pt x="5" y="21"/>
                  <a:pt x="5" y="21"/>
                </a:cubicBezTo>
                <a:cubicBezTo>
                  <a:pt x="84" y="21"/>
                  <a:pt x="84" y="21"/>
                  <a:pt x="84" y="21"/>
                </a:cubicBezTo>
                <a:cubicBezTo>
                  <a:pt x="84" y="59"/>
                  <a:pt x="84" y="59"/>
                  <a:pt x="84" y="59"/>
                </a:cubicBezTo>
                <a:cubicBezTo>
                  <a:pt x="84" y="60"/>
                  <a:pt x="86" y="61"/>
                  <a:pt x="88" y="61"/>
                </a:cubicBezTo>
                <a:cubicBezTo>
                  <a:pt x="89" y="61"/>
                  <a:pt x="90" y="60"/>
                  <a:pt x="90" y="59"/>
                </a:cubicBezTo>
                <a:cubicBezTo>
                  <a:pt x="90" y="12"/>
                  <a:pt x="90" y="12"/>
                  <a:pt x="90" y="12"/>
                </a:cubicBezTo>
                <a:cubicBezTo>
                  <a:pt x="90" y="5"/>
                  <a:pt x="85" y="0"/>
                  <a:pt x="79" y="0"/>
                </a:cubicBezTo>
                <a:cubicBezTo>
                  <a:pt x="12" y="0"/>
                  <a:pt x="12" y="0"/>
                  <a:pt x="12" y="0"/>
                </a:cubicBezTo>
                <a:cubicBezTo>
                  <a:pt x="5" y="0"/>
                  <a:pt x="0" y="5"/>
                  <a:pt x="0" y="12"/>
                </a:cubicBezTo>
                <a:cubicBezTo>
                  <a:pt x="0" y="148"/>
                  <a:pt x="0" y="148"/>
                  <a:pt x="0" y="148"/>
                </a:cubicBezTo>
                <a:cubicBezTo>
                  <a:pt x="0" y="155"/>
                  <a:pt x="5" y="160"/>
                  <a:pt x="12" y="160"/>
                </a:cubicBezTo>
                <a:cubicBezTo>
                  <a:pt x="79" y="160"/>
                  <a:pt x="79" y="160"/>
                  <a:pt x="79" y="160"/>
                </a:cubicBezTo>
                <a:cubicBezTo>
                  <a:pt x="85" y="160"/>
                  <a:pt x="90" y="155"/>
                  <a:pt x="90" y="148"/>
                </a:cubicBezTo>
                <a:cubicBezTo>
                  <a:pt x="90" y="85"/>
                  <a:pt x="90" y="85"/>
                  <a:pt x="90" y="85"/>
                </a:cubicBezTo>
                <a:cubicBezTo>
                  <a:pt x="90" y="84"/>
                  <a:pt x="89" y="82"/>
                  <a:pt x="88" y="82"/>
                </a:cubicBezTo>
                <a:close/>
                <a:moveTo>
                  <a:pt x="5" y="12"/>
                </a:moveTo>
                <a:cubicBezTo>
                  <a:pt x="5" y="8"/>
                  <a:pt x="8" y="5"/>
                  <a:pt x="12" y="5"/>
                </a:cubicBezTo>
                <a:cubicBezTo>
                  <a:pt x="79" y="5"/>
                  <a:pt x="79" y="5"/>
                  <a:pt x="79" y="5"/>
                </a:cubicBezTo>
                <a:cubicBezTo>
                  <a:pt x="82" y="5"/>
                  <a:pt x="84" y="8"/>
                  <a:pt x="84" y="12"/>
                </a:cubicBezTo>
                <a:cubicBezTo>
                  <a:pt x="84" y="16"/>
                  <a:pt x="84" y="16"/>
                  <a:pt x="84" y="16"/>
                </a:cubicBezTo>
                <a:cubicBezTo>
                  <a:pt x="5" y="16"/>
                  <a:pt x="5" y="16"/>
                  <a:pt x="5" y="16"/>
                </a:cubicBezTo>
                <a:cubicBezTo>
                  <a:pt x="5" y="12"/>
                  <a:pt x="5" y="12"/>
                  <a:pt x="5" y="12"/>
                </a:cubicBezTo>
                <a:close/>
                <a:moveTo>
                  <a:pt x="84" y="148"/>
                </a:moveTo>
                <a:cubicBezTo>
                  <a:pt x="84" y="151"/>
                  <a:pt x="82" y="155"/>
                  <a:pt x="79" y="155"/>
                </a:cubicBezTo>
                <a:cubicBezTo>
                  <a:pt x="12" y="155"/>
                  <a:pt x="12" y="155"/>
                  <a:pt x="12" y="155"/>
                </a:cubicBezTo>
                <a:cubicBezTo>
                  <a:pt x="8" y="155"/>
                  <a:pt x="5" y="151"/>
                  <a:pt x="5" y="148"/>
                </a:cubicBezTo>
                <a:cubicBezTo>
                  <a:pt x="5" y="128"/>
                  <a:pt x="5" y="128"/>
                  <a:pt x="5" y="128"/>
                </a:cubicBezTo>
                <a:cubicBezTo>
                  <a:pt x="84" y="128"/>
                  <a:pt x="84" y="128"/>
                  <a:pt x="84" y="128"/>
                </a:cubicBezTo>
                <a:cubicBezTo>
                  <a:pt x="84" y="148"/>
                  <a:pt x="84" y="148"/>
                  <a:pt x="84" y="148"/>
                </a:cubicBezTo>
                <a:close/>
                <a:moveTo>
                  <a:pt x="45" y="152"/>
                </a:moveTo>
                <a:cubicBezTo>
                  <a:pt x="51" y="152"/>
                  <a:pt x="56" y="147"/>
                  <a:pt x="56" y="141"/>
                </a:cubicBezTo>
                <a:cubicBezTo>
                  <a:pt x="56" y="135"/>
                  <a:pt x="51" y="130"/>
                  <a:pt x="45" y="130"/>
                </a:cubicBezTo>
                <a:cubicBezTo>
                  <a:pt x="39" y="130"/>
                  <a:pt x="34" y="135"/>
                  <a:pt x="34" y="141"/>
                </a:cubicBezTo>
                <a:cubicBezTo>
                  <a:pt x="34" y="147"/>
                  <a:pt x="39" y="152"/>
                  <a:pt x="45" y="152"/>
                </a:cubicBezTo>
                <a:close/>
                <a:moveTo>
                  <a:pt x="45" y="136"/>
                </a:moveTo>
                <a:cubicBezTo>
                  <a:pt x="47" y="136"/>
                  <a:pt x="50" y="139"/>
                  <a:pt x="50" y="141"/>
                </a:cubicBezTo>
                <a:cubicBezTo>
                  <a:pt x="50" y="145"/>
                  <a:pt x="47" y="146"/>
                  <a:pt x="45" y="146"/>
                </a:cubicBezTo>
                <a:cubicBezTo>
                  <a:pt x="41" y="146"/>
                  <a:pt x="39" y="145"/>
                  <a:pt x="39" y="141"/>
                </a:cubicBezTo>
                <a:cubicBezTo>
                  <a:pt x="39" y="139"/>
                  <a:pt x="41" y="136"/>
                  <a:pt x="45" y="136"/>
                </a:cubicBezTo>
                <a:close/>
                <a:moveTo>
                  <a:pt x="45" y="8"/>
                </a:moveTo>
                <a:cubicBezTo>
                  <a:pt x="34" y="8"/>
                  <a:pt x="34" y="8"/>
                  <a:pt x="34" y="8"/>
                </a:cubicBezTo>
                <a:cubicBezTo>
                  <a:pt x="32" y="8"/>
                  <a:pt x="31" y="9"/>
                  <a:pt x="31" y="11"/>
                </a:cubicBezTo>
                <a:cubicBezTo>
                  <a:pt x="31" y="12"/>
                  <a:pt x="32" y="13"/>
                  <a:pt x="34" y="13"/>
                </a:cubicBezTo>
                <a:cubicBezTo>
                  <a:pt x="45" y="13"/>
                  <a:pt x="45" y="13"/>
                  <a:pt x="45" y="13"/>
                </a:cubicBezTo>
                <a:cubicBezTo>
                  <a:pt x="46" y="13"/>
                  <a:pt x="47" y="12"/>
                  <a:pt x="47" y="11"/>
                </a:cubicBezTo>
                <a:cubicBezTo>
                  <a:pt x="47" y="9"/>
                  <a:pt x="46" y="8"/>
                  <a:pt x="45" y="8"/>
                </a:cubicBezTo>
                <a:close/>
                <a:moveTo>
                  <a:pt x="56" y="8"/>
                </a:moveTo>
                <a:cubicBezTo>
                  <a:pt x="52" y="8"/>
                  <a:pt x="52" y="8"/>
                  <a:pt x="52" y="8"/>
                </a:cubicBezTo>
                <a:cubicBezTo>
                  <a:pt x="52" y="8"/>
                  <a:pt x="50" y="9"/>
                  <a:pt x="50" y="11"/>
                </a:cubicBezTo>
                <a:cubicBezTo>
                  <a:pt x="50" y="12"/>
                  <a:pt x="52" y="13"/>
                  <a:pt x="52" y="13"/>
                </a:cubicBezTo>
                <a:cubicBezTo>
                  <a:pt x="56" y="13"/>
                  <a:pt x="56" y="13"/>
                  <a:pt x="56" y="13"/>
                </a:cubicBezTo>
                <a:cubicBezTo>
                  <a:pt x="57" y="13"/>
                  <a:pt x="58" y="12"/>
                  <a:pt x="58" y="11"/>
                </a:cubicBezTo>
                <a:cubicBezTo>
                  <a:pt x="58" y="9"/>
                  <a:pt x="57" y="8"/>
                  <a:pt x="56" y="8"/>
                </a:cubicBezTo>
                <a:close/>
                <a:moveTo>
                  <a:pt x="145" y="70"/>
                </a:moveTo>
                <a:cubicBezTo>
                  <a:pt x="113" y="38"/>
                  <a:pt x="113" y="38"/>
                  <a:pt x="113" y="38"/>
                </a:cubicBezTo>
                <a:cubicBezTo>
                  <a:pt x="112" y="37"/>
                  <a:pt x="110" y="37"/>
                  <a:pt x="110" y="38"/>
                </a:cubicBezTo>
                <a:cubicBezTo>
                  <a:pt x="109" y="39"/>
                  <a:pt x="109" y="40"/>
                  <a:pt x="110" y="42"/>
                </a:cubicBezTo>
                <a:cubicBezTo>
                  <a:pt x="137" y="69"/>
                  <a:pt x="137" y="69"/>
                  <a:pt x="137" y="69"/>
                </a:cubicBezTo>
                <a:cubicBezTo>
                  <a:pt x="42" y="69"/>
                  <a:pt x="42" y="69"/>
                  <a:pt x="42" y="69"/>
                </a:cubicBezTo>
                <a:cubicBezTo>
                  <a:pt x="41" y="69"/>
                  <a:pt x="39" y="71"/>
                  <a:pt x="39" y="72"/>
                </a:cubicBezTo>
                <a:cubicBezTo>
                  <a:pt x="39" y="73"/>
                  <a:pt x="41" y="75"/>
                  <a:pt x="42" y="75"/>
                </a:cubicBezTo>
                <a:cubicBezTo>
                  <a:pt x="137" y="75"/>
                  <a:pt x="137" y="75"/>
                  <a:pt x="137" y="75"/>
                </a:cubicBezTo>
                <a:cubicBezTo>
                  <a:pt x="110" y="102"/>
                  <a:pt x="110" y="102"/>
                  <a:pt x="110" y="102"/>
                </a:cubicBezTo>
                <a:cubicBezTo>
                  <a:pt x="109" y="103"/>
                  <a:pt x="109" y="105"/>
                  <a:pt x="110" y="106"/>
                </a:cubicBezTo>
                <a:cubicBezTo>
                  <a:pt x="110" y="106"/>
                  <a:pt x="110" y="107"/>
                  <a:pt x="111" y="107"/>
                </a:cubicBezTo>
                <a:cubicBezTo>
                  <a:pt x="112" y="107"/>
                  <a:pt x="113" y="106"/>
                  <a:pt x="113" y="106"/>
                </a:cubicBezTo>
                <a:cubicBezTo>
                  <a:pt x="145" y="74"/>
                  <a:pt x="145" y="74"/>
                  <a:pt x="145" y="74"/>
                </a:cubicBezTo>
                <a:cubicBezTo>
                  <a:pt x="146" y="74"/>
                  <a:pt x="146" y="73"/>
                  <a:pt x="146" y="73"/>
                </a:cubicBezTo>
                <a:cubicBezTo>
                  <a:pt x="146" y="71"/>
                  <a:pt x="146" y="71"/>
                  <a:pt x="146" y="71"/>
                </a:cubicBezTo>
                <a:cubicBezTo>
                  <a:pt x="146" y="71"/>
                  <a:pt x="146" y="71"/>
                  <a:pt x="145" y="7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                                                                                                                                                                                                                                                                                                                                                                                                                                                                                                                                                                                                                                                                                                                                                                                                                                                                                                                                                                                                                                                                                                                                                                                                                                                                                                                                                                                                                                                                                                                                                          </a:t>
            </a:r>
            <a:endParaRPr/>
          </a:p>
        </p:txBody>
      </p:sp>
      <p:cxnSp>
        <p:nvCxnSpPr>
          <p:cNvPr id="2572" name="Google Shape;2572;p46"/>
          <p:cNvCxnSpPr/>
          <p:nvPr/>
        </p:nvCxnSpPr>
        <p:spPr>
          <a:xfrm>
            <a:off x="10549053" y="4050386"/>
            <a:ext cx="0" cy="1038225"/>
          </a:xfrm>
          <a:prstGeom prst="straightConnector1">
            <a:avLst/>
          </a:prstGeom>
          <a:noFill/>
          <a:ln cap="flat" cmpd="sng" w="9525">
            <a:solidFill>
              <a:srgbClr val="7F7F7F"/>
            </a:solidFill>
            <a:prstDash val="solid"/>
            <a:miter lim="800000"/>
            <a:headEnd len="sm" w="sm" type="none"/>
            <a:tailEnd len="sm" w="sm" type="none"/>
          </a:ln>
        </p:spPr>
      </p:cxnSp>
      <p:sp>
        <p:nvSpPr>
          <p:cNvPr id="2573" name="Google Shape;2573;p46"/>
          <p:cNvSpPr/>
          <p:nvPr/>
        </p:nvSpPr>
        <p:spPr>
          <a:xfrm>
            <a:off x="10837120" y="4051327"/>
            <a:ext cx="230175" cy="406141"/>
          </a:xfrm>
          <a:custGeom>
            <a:rect b="b" l="l" r="r" t="t"/>
            <a:pathLst>
              <a:path extrusionOk="0" h="160" w="99">
                <a:moveTo>
                  <a:pt x="49" y="0"/>
                </a:moveTo>
                <a:cubicBezTo>
                  <a:pt x="22" y="0"/>
                  <a:pt x="0" y="22"/>
                  <a:pt x="0" y="49"/>
                </a:cubicBezTo>
                <a:cubicBezTo>
                  <a:pt x="0" y="110"/>
                  <a:pt x="0" y="110"/>
                  <a:pt x="0" y="110"/>
                </a:cubicBezTo>
                <a:cubicBezTo>
                  <a:pt x="0" y="137"/>
                  <a:pt x="22" y="160"/>
                  <a:pt x="49" y="160"/>
                </a:cubicBezTo>
                <a:cubicBezTo>
                  <a:pt x="77" y="160"/>
                  <a:pt x="99" y="137"/>
                  <a:pt x="99" y="110"/>
                </a:cubicBezTo>
                <a:cubicBezTo>
                  <a:pt x="99" y="49"/>
                  <a:pt x="99" y="49"/>
                  <a:pt x="99" y="49"/>
                </a:cubicBezTo>
                <a:cubicBezTo>
                  <a:pt x="99" y="22"/>
                  <a:pt x="77" y="0"/>
                  <a:pt x="49" y="0"/>
                </a:cubicBezTo>
                <a:close/>
                <a:moveTo>
                  <a:pt x="94" y="110"/>
                </a:moveTo>
                <a:cubicBezTo>
                  <a:pt x="94" y="134"/>
                  <a:pt x="74" y="154"/>
                  <a:pt x="49" y="154"/>
                </a:cubicBezTo>
                <a:cubicBezTo>
                  <a:pt x="25" y="154"/>
                  <a:pt x="5" y="134"/>
                  <a:pt x="5" y="110"/>
                </a:cubicBezTo>
                <a:cubicBezTo>
                  <a:pt x="5" y="49"/>
                  <a:pt x="5" y="49"/>
                  <a:pt x="5" y="49"/>
                </a:cubicBezTo>
                <a:cubicBezTo>
                  <a:pt x="5" y="25"/>
                  <a:pt x="25" y="5"/>
                  <a:pt x="49" y="5"/>
                </a:cubicBezTo>
                <a:cubicBezTo>
                  <a:pt x="74" y="5"/>
                  <a:pt x="94" y="25"/>
                  <a:pt x="94" y="49"/>
                </a:cubicBezTo>
                <a:lnTo>
                  <a:pt x="94" y="110"/>
                </a:lnTo>
                <a:close/>
                <a:moveTo>
                  <a:pt x="50" y="29"/>
                </a:moveTo>
                <a:cubicBezTo>
                  <a:pt x="47" y="29"/>
                  <a:pt x="45" y="31"/>
                  <a:pt x="45" y="34"/>
                </a:cubicBezTo>
                <a:cubicBezTo>
                  <a:pt x="45" y="47"/>
                  <a:pt x="45" y="47"/>
                  <a:pt x="45" y="47"/>
                </a:cubicBezTo>
                <a:cubicBezTo>
                  <a:pt x="45" y="50"/>
                  <a:pt x="47" y="52"/>
                  <a:pt x="50" y="52"/>
                </a:cubicBezTo>
                <a:cubicBezTo>
                  <a:pt x="53" y="52"/>
                  <a:pt x="55" y="50"/>
                  <a:pt x="55" y="47"/>
                </a:cubicBezTo>
                <a:cubicBezTo>
                  <a:pt x="55" y="34"/>
                  <a:pt x="55" y="34"/>
                  <a:pt x="55" y="34"/>
                </a:cubicBezTo>
                <a:cubicBezTo>
                  <a:pt x="55" y="31"/>
                  <a:pt x="53" y="29"/>
                  <a:pt x="50" y="2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74" name="Google Shape;2574;p46"/>
          <p:cNvSpPr txBox="1"/>
          <p:nvPr/>
        </p:nvSpPr>
        <p:spPr>
          <a:xfrm>
            <a:off x="9687424" y="3216865"/>
            <a:ext cx="2066672" cy="271869"/>
          </a:xfrm>
          <a:prstGeom prst="rect">
            <a:avLst/>
          </a:prstGeom>
          <a:noFill/>
          <a:ln>
            <a:noFill/>
          </a:ln>
        </p:spPr>
        <p:txBody>
          <a:bodyPr anchorCtr="0" anchor="t" bIns="45700" lIns="91425" spcFirstLastPara="1" rIns="91425" wrap="square" tIns="45700">
            <a:spAutoFit/>
          </a:bodyPr>
          <a:lstStyle/>
          <a:p>
            <a:pPr indent="0" lvl="0" marL="0" marR="0" rtl="0" algn="l">
              <a:lnSpc>
                <a:spcPct val="116666"/>
              </a:lnSpc>
              <a:spcBef>
                <a:spcPts val="0"/>
              </a:spcBef>
              <a:spcAft>
                <a:spcPts val="0"/>
              </a:spcAft>
              <a:buNone/>
            </a:pPr>
            <a:r>
              <a:rPr lang="en-US" sz="1200">
                <a:solidFill>
                  <a:schemeClr val="dk1"/>
                </a:solidFill>
                <a:latin typeface="Inter"/>
                <a:ea typeface="Inter"/>
                <a:cs typeface="Inter"/>
                <a:sym typeface="Inter"/>
              </a:rPr>
              <a:t>There are many various</a:t>
            </a:r>
            <a:endParaRPr sz="1800">
              <a:solidFill>
                <a:schemeClr val="dk1"/>
              </a:solidFill>
              <a:latin typeface="Inter"/>
              <a:ea typeface="Inter"/>
              <a:cs typeface="Inter"/>
              <a:sym typeface="Inter"/>
            </a:endParaRPr>
          </a:p>
        </p:txBody>
      </p:sp>
      <p:sp>
        <p:nvSpPr>
          <p:cNvPr id="2575" name="Google Shape;2575;p46"/>
          <p:cNvSpPr txBox="1"/>
          <p:nvPr/>
        </p:nvSpPr>
        <p:spPr>
          <a:xfrm>
            <a:off x="465069" y="1851072"/>
            <a:ext cx="2201931" cy="846770"/>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lang="en-US" sz="1600">
                <a:solidFill>
                  <a:schemeClr val="dk1"/>
                </a:solidFill>
                <a:latin typeface="Inter"/>
                <a:ea typeface="Inter"/>
                <a:cs typeface="Inter"/>
                <a:sym typeface="Inter"/>
              </a:rPr>
              <a:t>Pitch – Deck Executive Summary Typography</a:t>
            </a:r>
            <a:endParaRPr sz="2400">
              <a:solidFill>
                <a:schemeClr val="dk1"/>
              </a:solidFill>
              <a:latin typeface="Inter"/>
              <a:ea typeface="Inter"/>
              <a:cs typeface="Inter"/>
              <a:sym typeface="Inter"/>
            </a:endParaRPr>
          </a:p>
        </p:txBody>
      </p:sp>
      <p:cxnSp>
        <p:nvCxnSpPr>
          <p:cNvPr id="2576" name="Google Shape;2576;p46"/>
          <p:cNvCxnSpPr/>
          <p:nvPr/>
        </p:nvCxnSpPr>
        <p:spPr>
          <a:xfrm>
            <a:off x="9006382" y="3281363"/>
            <a:ext cx="0" cy="2671187"/>
          </a:xfrm>
          <a:prstGeom prst="straightConnector1">
            <a:avLst/>
          </a:prstGeom>
          <a:noFill/>
          <a:ln cap="flat" cmpd="sng" w="9525">
            <a:solidFill>
              <a:srgbClr val="7F7F7F"/>
            </a:solidFill>
            <a:prstDash val="solid"/>
            <a:miter lim="800000"/>
            <a:headEnd len="sm" w="sm" type="none"/>
            <a:tailEnd len="sm" w="sm" type="none"/>
          </a:ln>
        </p:spPr>
      </p:cxnSp>
      <p:sp>
        <p:nvSpPr>
          <p:cNvPr id="2577" name="Google Shape;2577;p46"/>
          <p:cNvSpPr txBox="1"/>
          <p:nvPr/>
        </p:nvSpPr>
        <p:spPr>
          <a:xfrm>
            <a:off x="4938890" y="3251433"/>
            <a:ext cx="300147"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10</a:t>
            </a:r>
            <a:endParaRPr sz="1050">
              <a:solidFill>
                <a:schemeClr val="dk1"/>
              </a:solidFill>
              <a:latin typeface="Inter"/>
              <a:ea typeface="Inter"/>
              <a:cs typeface="Inter"/>
              <a:sym typeface="Inter"/>
            </a:endParaRPr>
          </a:p>
        </p:txBody>
      </p:sp>
      <p:sp>
        <p:nvSpPr>
          <p:cNvPr id="2578" name="Google Shape;2578;p46"/>
          <p:cNvSpPr txBox="1"/>
          <p:nvPr/>
        </p:nvSpPr>
        <p:spPr>
          <a:xfrm>
            <a:off x="5425080" y="2760778"/>
            <a:ext cx="833586"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Serial 01</a:t>
            </a:r>
            <a:endParaRPr sz="1050">
              <a:solidFill>
                <a:schemeClr val="dk1"/>
              </a:solidFill>
              <a:latin typeface="Inter"/>
              <a:ea typeface="Inter"/>
              <a:cs typeface="Inter"/>
              <a:sym typeface="Inter"/>
            </a:endParaRPr>
          </a:p>
        </p:txBody>
      </p:sp>
      <p:sp>
        <p:nvSpPr>
          <p:cNvPr id="2579" name="Google Shape;2579;p46"/>
          <p:cNvSpPr txBox="1"/>
          <p:nvPr/>
        </p:nvSpPr>
        <p:spPr>
          <a:xfrm>
            <a:off x="6536330" y="2760778"/>
            <a:ext cx="907736" cy="19492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Inter"/>
                <a:ea typeface="Inter"/>
                <a:cs typeface="Inter"/>
                <a:sym typeface="Inter"/>
              </a:rPr>
              <a:t>Serial 02</a:t>
            </a:r>
            <a:endParaRPr sz="1050">
              <a:solidFill>
                <a:schemeClr val="dk1"/>
              </a:solidFill>
              <a:latin typeface="Inter"/>
              <a:ea typeface="Inter"/>
              <a:cs typeface="Inter"/>
              <a:sym typeface="Inter"/>
            </a:endParaRPr>
          </a:p>
        </p:txBody>
      </p:sp>
      <p:sp>
        <p:nvSpPr>
          <p:cNvPr id="2580" name="Google Shape;2580;p46"/>
          <p:cNvSpPr/>
          <p:nvPr/>
        </p:nvSpPr>
        <p:spPr>
          <a:xfrm>
            <a:off x="5318640" y="2805479"/>
            <a:ext cx="63500" cy="63500"/>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81" name="Google Shape;2581;p46"/>
          <p:cNvSpPr/>
          <p:nvPr/>
        </p:nvSpPr>
        <p:spPr>
          <a:xfrm>
            <a:off x="6429890" y="2805479"/>
            <a:ext cx="63500" cy="635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82" name="Google Shape;2582;p46"/>
          <p:cNvSpPr txBox="1"/>
          <p:nvPr/>
        </p:nvSpPr>
        <p:spPr>
          <a:xfrm>
            <a:off x="492322" y="5926575"/>
            <a:ext cx="1331913" cy="20774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900">
                <a:solidFill>
                  <a:schemeClr val="accent3"/>
                </a:solidFill>
                <a:latin typeface="Inter"/>
                <a:ea typeface="Inter"/>
                <a:cs typeface="Inter"/>
                <a:sym typeface="Inter"/>
              </a:rPr>
              <a:t>2.5 Million</a:t>
            </a:r>
            <a:endParaRPr sz="1100">
              <a:solidFill>
                <a:schemeClr val="accent3"/>
              </a:solidFill>
              <a:latin typeface="Inter"/>
              <a:ea typeface="Inter"/>
              <a:cs typeface="Inter"/>
              <a:sym typeface="Inter"/>
            </a:endParaRPr>
          </a:p>
        </p:txBody>
      </p:sp>
      <p:sp>
        <p:nvSpPr>
          <p:cNvPr id="2583" name="Google Shape;2583;p46"/>
          <p:cNvSpPr txBox="1"/>
          <p:nvPr/>
        </p:nvSpPr>
        <p:spPr>
          <a:xfrm>
            <a:off x="2063947" y="5926575"/>
            <a:ext cx="1331913" cy="20774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900">
                <a:solidFill>
                  <a:schemeClr val="accent3"/>
                </a:solidFill>
                <a:latin typeface="Inter"/>
                <a:ea typeface="Inter"/>
                <a:cs typeface="Inter"/>
                <a:sym typeface="Inter"/>
              </a:rPr>
              <a:t>425K</a:t>
            </a:r>
            <a:endParaRPr sz="1100">
              <a:solidFill>
                <a:schemeClr val="accent3"/>
              </a:solidFill>
              <a:latin typeface="Inter"/>
              <a:ea typeface="Inter"/>
              <a:cs typeface="Inter"/>
              <a:sym typeface="Inter"/>
            </a:endParaRPr>
          </a:p>
        </p:txBody>
      </p:sp>
      <p:sp>
        <p:nvSpPr>
          <p:cNvPr id="2584" name="Google Shape;2584;p46"/>
          <p:cNvSpPr/>
          <p:nvPr>
            <p:ph idx="2" type="pic"/>
          </p:nvPr>
        </p:nvSpPr>
        <p:spPr>
          <a:xfrm>
            <a:off x="2162459" y="3212297"/>
            <a:ext cx="1107435" cy="1079500"/>
          </a:xfrm>
          <a:prstGeom prst="rect">
            <a:avLst/>
          </a:prstGeom>
          <a:noFill/>
          <a:ln>
            <a:noFill/>
          </a:ln>
        </p:spPr>
      </p:sp>
      <p:sp>
        <p:nvSpPr>
          <p:cNvPr id="2585" name="Google Shape;2585;p46"/>
          <p:cNvSpPr/>
          <p:nvPr>
            <p:ph idx="3" type="pic"/>
          </p:nvPr>
        </p:nvSpPr>
        <p:spPr>
          <a:xfrm>
            <a:off x="584397" y="3212297"/>
            <a:ext cx="1107435" cy="1079500"/>
          </a:xfrm>
          <a:prstGeom prst="rect">
            <a:avLst/>
          </a:prstGeom>
          <a:noFill/>
          <a:ln>
            <a:noFill/>
          </a:ln>
        </p:spPr>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Custom 103">
      <a:dk1>
        <a:srgbClr val="000000"/>
      </a:dk1>
      <a:lt1>
        <a:srgbClr val="FFFFFF"/>
      </a:lt1>
      <a:dk2>
        <a:srgbClr val="44546A"/>
      </a:dk2>
      <a:lt2>
        <a:srgbClr val="F4E9E0"/>
      </a:lt2>
      <a:accent1>
        <a:srgbClr val="F4F0EF"/>
      </a:accent1>
      <a:accent2>
        <a:srgbClr val="93BCFE"/>
      </a:accent2>
      <a:accent3>
        <a:srgbClr val="317FFD"/>
      </a:accent3>
      <a:accent4>
        <a:srgbClr val="BEA47E"/>
      </a:accent4>
      <a:accent5>
        <a:srgbClr val="876863"/>
      </a:accent5>
      <a:accent6>
        <a:srgbClr val="44546A"/>
      </a:accent6>
      <a:hlink>
        <a:srgbClr val="DEC992"/>
      </a:hlink>
      <a:folHlink>
        <a:srgbClr val="C0A09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