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69" r:id="rId3"/>
    <p:sldMasterId id="2147483670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</p:sldIdLst>
  <p:sldSz cy="5143500" cx="9144000"/>
  <p:notesSz cx="6858000" cy="9144000"/>
  <p:embeddedFontLst>
    <p:embeddedFont>
      <p:font typeface="Roboto Slab"/>
      <p:regular r:id="rId17"/>
      <p:bold r:id="rId18"/>
    </p:embeddedFont>
    <p:embeddedFont>
      <p:font typeface="PT Sans"/>
      <p:regular r:id="rId19"/>
      <p:bold r:id="rId20"/>
      <p:italic r:id="rId21"/>
      <p:boldItalic r:id="rId2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PTSans-bold.fntdata"/><Relationship Id="rId11" Type="http://schemas.openxmlformats.org/officeDocument/2006/relationships/slide" Target="slides/slide6.xml"/><Relationship Id="rId22" Type="http://schemas.openxmlformats.org/officeDocument/2006/relationships/font" Target="fonts/PTSans-boldItalic.fntdata"/><Relationship Id="rId10" Type="http://schemas.openxmlformats.org/officeDocument/2006/relationships/slide" Target="slides/slide5.xml"/><Relationship Id="rId21" Type="http://schemas.openxmlformats.org/officeDocument/2006/relationships/font" Target="fonts/PTSans-italic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3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font" Target="fonts/RobotoSlab-regular.fntdata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font" Target="fonts/PTSans-regular.fntdata"/><Relationship Id="rId6" Type="http://schemas.openxmlformats.org/officeDocument/2006/relationships/slide" Target="slides/slide1.xml"/><Relationship Id="rId18" Type="http://schemas.openxmlformats.org/officeDocument/2006/relationships/font" Target="fonts/RobotoSlab-bold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0" name="Shape 110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" name="Shape 111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48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Shape 349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50" name="Shape 350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1" name="Shape 351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67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Shape 368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69" name="Shape 369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0" name="Shape 370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8" name="Shape 118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9" name="Shape 119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4" name="Shape 134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5" name="Shape 135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9" name="Shape 149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0" name="Shape 150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Shape 223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4" name="Shape 224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5" name="Shape 225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Shape 265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6" name="Shape 266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7" name="Shape 267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Shape 294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5" name="Shape 295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6" name="Shape 296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Shape 316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17" name="Shape 317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8" name="Shape 318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5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Shape 336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37" name="Shape 337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8" name="Shape 338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/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1_01">
  <p:cSld name="11_01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/>
          <p:nvPr>
            <p:ph idx="11" type="ftr"/>
          </p:nvPr>
        </p:nvSpPr>
        <p:spPr>
          <a:xfrm>
            <a:off x="628650" y="4767982"/>
            <a:ext cx="126546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800" u="none" cap="none" strike="noStrike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6" name="Shape 56"/>
          <p:cNvSpPr txBox="1"/>
          <p:nvPr>
            <p:ph idx="12" type="sldNum"/>
          </p:nvPr>
        </p:nvSpPr>
        <p:spPr>
          <a:xfrm>
            <a:off x="8262257" y="4791025"/>
            <a:ext cx="253093" cy="22631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indent="0" lvl="1" marL="0" marR="0" rtl="0" algn="ctr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indent="0" lvl="2" marL="0" marR="0" rtl="0" algn="ctr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indent="0" lvl="3" marL="0" marR="0" rtl="0" algn="ctr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indent="0" lvl="4" marL="0" marR="0" rtl="0" algn="ctr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indent="0" lvl="5" marL="0" marR="0" rtl="0" algn="ctr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indent="0" lvl="6" marL="0" marR="0" rtl="0" algn="ctr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indent="0" lvl="7" marL="0" marR="0" rtl="0" algn="ctr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indent="0" lvl="8" marL="0" marR="0" rtl="0" algn="ctr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57" name="Shape 5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12033" y="-1604176"/>
            <a:ext cx="14784417" cy="134151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7_01">
  <p:cSld name="7_01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/>
          <p:nvPr>
            <p:ph idx="11" type="ftr"/>
          </p:nvPr>
        </p:nvSpPr>
        <p:spPr>
          <a:xfrm>
            <a:off x="628650" y="4767982"/>
            <a:ext cx="126546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800" u="none" cap="none" strike="noStrike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Shape 60"/>
          <p:cNvSpPr txBox="1"/>
          <p:nvPr>
            <p:ph idx="12" type="sldNum"/>
          </p:nvPr>
        </p:nvSpPr>
        <p:spPr>
          <a:xfrm>
            <a:off x="8262257" y="4791025"/>
            <a:ext cx="253093" cy="22631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indent="0" lvl="1" marL="0" marR="0" rtl="0" algn="ctr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indent="0" lvl="2" marL="0" marR="0" rtl="0" algn="ctr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indent="0" lvl="3" marL="0" marR="0" rtl="0" algn="ctr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indent="0" lvl="4" marL="0" marR="0" rtl="0" algn="ctr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indent="0" lvl="5" marL="0" marR="0" rtl="0" algn="ctr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indent="0" lvl="6" marL="0" marR="0" rtl="0" algn="ctr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indent="0" lvl="7" marL="0" marR="0" rtl="0" algn="ctr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indent="0" lvl="8" marL="0" marR="0" rtl="0" algn="ctr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1" name="Shape 61"/>
          <p:cNvSpPr txBox="1"/>
          <p:nvPr>
            <p:ph type="title"/>
          </p:nvPr>
        </p:nvSpPr>
        <p:spPr>
          <a:xfrm>
            <a:off x="628650" y="251867"/>
            <a:ext cx="7886700" cy="510167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oboto Slab"/>
              <a:buNone/>
              <a:defRPr b="0" i="0" sz="24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62" name="Shape 62"/>
          <p:cNvSpPr/>
          <p:nvPr>
            <p:ph idx="2" type="pic"/>
          </p:nvPr>
        </p:nvSpPr>
        <p:spPr>
          <a:xfrm>
            <a:off x="3918857" y="1153886"/>
            <a:ext cx="1309878" cy="1309878"/>
          </a:xfrm>
          <a:prstGeom prst="ellipse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8_01">
  <p:cSld name="8_01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 txBox="1"/>
          <p:nvPr>
            <p:ph idx="11" type="ftr"/>
          </p:nvPr>
        </p:nvSpPr>
        <p:spPr>
          <a:xfrm>
            <a:off x="628650" y="4767982"/>
            <a:ext cx="126546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800" u="none" cap="none" strike="noStrike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5" name="Shape 65"/>
          <p:cNvSpPr txBox="1"/>
          <p:nvPr>
            <p:ph idx="12" type="sldNum"/>
          </p:nvPr>
        </p:nvSpPr>
        <p:spPr>
          <a:xfrm>
            <a:off x="8262257" y="4791025"/>
            <a:ext cx="253093" cy="22631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indent="0" lvl="1" marL="0" marR="0" rtl="0" algn="ctr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indent="0" lvl="2" marL="0" marR="0" rtl="0" algn="ctr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indent="0" lvl="3" marL="0" marR="0" rtl="0" algn="ctr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indent="0" lvl="4" marL="0" marR="0" rtl="0" algn="ctr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indent="0" lvl="5" marL="0" marR="0" rtl="0" algn="ctr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indent="0" lvl="6" marL="0" marR="0" rtl="0" algn="ctr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indent="0" lvl="7" marL="0" marR="0" rtl="0" algn="ctr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indent="0" lvl="8" marL="0" marR="0" rtl="0" algn="ctr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6" name="Shape 66"/>
          <p:cNvSpPr txBox="1"/>
          <p:nvPr>
            <p:ph type="title"/>
          </p:nvPr>
        </p:nvSpPr>
        <p:spPr>
          <a:xfrm>
            <a:off x="628650" y="251867"/>
            <a:ext cx="7886700" cy="510167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oboto Slab"/>
              <a:buNone/>
              <a:defRPr b="0" i="0" sz="24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67" name="Shape 67"/>
          <p:cNvSpPr/>
          <p:nvPr>
            <p:ph idx="2" type="pic"/>
          </p:nvPr>
        </p:nvSpPr>
        <p:spPr>
          <a:xfrm>
            <a:off x="0" y="1273627"/>
            <a:ext cx="9144000" cy="1915886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9_01">
  <p:cSld name="9_01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/>
          <p:nvPr>
            <p:ph idx="2" type="pic"/>
          </p:nvPr>
        </p:nvSpPr>
        <p:spPr>
          <a:xfrm>
            <a:off x="4593650" y="1276342"/>
            <a:ext cx="1543050" cy="1543051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0" name="Shape 70"/>
          <p:cNvSpPr/>
          <p:nvPr>
            <p:ph idx="3" type="pic"/>
          </p:nvPr>
        </p:nvSpPr>
        <p:spPr>
          <a:xfrm>
            <a:off x="1420953" y="1276342"/>
            <a:ext cx="1543050" cy="1543051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1" name="Shape 71"/>
          <p:cNvSpPr/>
          <p:nvPr>
            <p:ph idx="4" type="pic"/>
          </p:nvPr>
        </p:nvSpPr>
        <p:spPr>
          <a:xfrm>
            <a:off x="3007300" y="2862691"/>
            <a:ext cx="1543050" cy="1543051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2" name="Shape 72"/>
          <p:cNvSpPr/>
          <p:nvPr>
            <p:ph idx="5" type="pic"/>
          </p:nvPr>
        </p:nvSpPr>
        <p:spPr>
          <a:xfrm>
            <a:off x="6179997" y="2862691"/>
            <a:ext cx="1543050" cy="1543051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3" name="Shape 73"/>
          <p:cNvSpPr txBox="1"/>
          <p:nvPr>
            <p:ph idx="11" type="ftr"/>
          </p:nvPr>
        </p:nvSpPr>
        <p:spPr>
          <a:xfrm>
            <a:off x="628650" y="4767982"/>
            <a:ext cx="126546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4" name="Shape 74"/>
          <p:cNvSpPr txBox="1"/>
          <p:nvPr>
            <p:ph idx="12" type="sldNum"/>
          </p:nvPr>
        </p:nvSpPr>
        <p:spPr>
          <a:xfrm>
            <a:off x="8262257" y="4791025"/>
            <a:ext cx="253093" cy="22631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indent="0" lvl="1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indent="0" lvl="2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indent="0" lvl="3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indent="0" lvl="4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indent="0" lvl="5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indent="0" lvl="6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indent="0" lvl="7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indent="0" lvl="8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75" name="Shape 75"/>
          <p:cNvSpPr txBox="1"/>
          <p:nvPr>
            <p:ph type="title"/>
          </p:nvPr>
        </p:nvSpPr>
        <p:spPr>
          <a:xfrm>
            <a:off x="628650" y="251867"/>
            <a:ext cx="7886700" cy="510167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oboto Slab"/>
              <a:buNone/>
              <a:defRPr b="0" i="0" sz="24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5_01">
  <p:cSld name="5_01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/>
          <p:nvPr>
            <p:ph idx="11" type="ftr"/>
          </p:nvPr>
        </p:nvSpPr>
        <p:spPr>
          <a:xfrm>
            <a:off x="628650" y="4767982"/>
            <a:ext cx="126546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8" name="Shape 78"/>
          <p:cNvSpPr txBox="1"/>
          <p:nvPr>
            <p:ph idx="12" type="sldNum"/>
          </p:nvPr>
        </p:nvSpPr>
        <p:spPr>
          <a:xfrm>
            <a:off x="8262257" y="4791025"/>
            <a:ext cx="253093" cy="22631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indent="0" lvl="1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indent="0" lvl="2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indent="0" lvl="3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indent="0" lvl="4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indent="0" lvl="5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indent="0" lvl="6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indent="0" lvl="7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indent="0" lvl="8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79" name="Shape 79"/>
          <p:cNvSpPr txBox="1"/>
          <p:nvPr>
            <p:ph type="title"/>
          </p:nvPr>
        </p:nvSpPr>
        <p:spPr>
          <a:xfrm>
            <a:off x="628650" y="251867"/>
            <a:ext cx="7886700" cy="510167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oboto Slab"/>
              <a:buNone/>
              <a:defRPr b="0" i="0" sz="24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0_01">
  <p:cSld name="10_01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/>
          <p:nvPr>
            <p:ph idx="2" type="pic"/>
          </p:nvPr>
        </p:nvSpPr>
        <p:spPr>
          <a:xfrm>
            <a:off x="770525" y="1840065"/>
            <a:ext cx="1764856" cy="1747196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2" name="Shape 82"/>
          <p:cNvSpPr/>
          <p:nvPr>
            <p:ph idx="3" type="pic"/>
          </p:nvPr>
        </p:nvSpPr>
        <p:spPr>
          <a:xfrm>
            <a:off x="2701637" y="1840065"/>
            <a:ext cx="1764856" cy="1747196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3" name="Shape 83"/>
          <p:cNvSpPr/>
          <p:nvPr>
            <p:ph idx="4" type="pic"/>
          </p:nvPr>
        </p:nvSpPr>
        <p:spPr>
          <a:xfrm>
            <a:off x="4632747" y="1840065"/>
            <a:ext cx="1764856" cy="1747196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4" name="Shape 84"/>
          <p:cNvSpPr/>
          <p:nvPr>
            <p:ph idx="5" type="pic"/>
          </p:nvPr>
        </p:nvSpPr>
        <p:spPr>
          <a:xfrm>
            <a:off x="6608617" y="1840065"/>
            <a:ext cx="1764856" cy="1747196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5" name="Shape 85"/>
          <p:cNvSpPr txBox="1"/>
          <p:nvPr>
            <p:ph idx="11" type="ftr"/>
          </p:nvPr>
        </p:nvSpPr>
        <p:spPr>
          <a:xfrm>
            <a:off x="628650" y="4767982"/>
            <a:ext cx="126546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6" name="Shape 86"/>
          <p:cNvSpPr txBox="1"/>
          <p:nvPr>
            <p:ph idx="12" type="sldNum"/>
          </p:nvPr>
        </p:nvSpPr>
        <p:spPr>
          <a:xfrm>
            <a:off x="8262257" y="4791025"/>
            <a:ext cx="253093" cy="22631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indent="0" lvl="1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indent="0" lvl="2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indent="0" lvl="3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indent="0" lvl="4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indent="0" lvl="5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indent="0" lvl="6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indent="0" lvl="7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indent="0" lvl="8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87" name="Shape 87"/>
          <p:cNvSpPr txBox="1"/>
          <p:nvPr>
            <p:ph type="title"/>
          </p:nvPr>
        </p:nvSpPr>
        <p:spPr>
          <a:xfrm>
            <a:off x="628650" y="251867"/>
            <a:ext cx="7886700" cy="510167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oboto Slab"/>
              <a:buNone/>
              <a:defRPr b="0" i="0" sz="24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4_01">
  <p:cSld name="14_01"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/>
          <p:nvPr>
            <p:ph idx="11" type="ftr"/>
          </p:nvPr>
        </p:nvSpPr>
        <p:spPr>
          <a:xfrm>
            <a:off x="628650" y="4767982"/>
            <a:ext cx="126546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0" name="Shape 90"/>
          <p:cNvSpPr txBox="1"/>
          <p:nvPr>
            <p:ph idx="12" type="sldNum"/>
          </p:nvPr>
        </p:nvSpPr>
        <p:spPr>
          <a:xfrm>
            <a:off x="8262257" y="4791025"/>
            <a:ext cx="253093" cy="22631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indent="0" lvl="1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indent="0" lvl="2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indent="0" lvl="3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indent="0" lvl="4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indent="0" lvl="5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indent="0" lvl="6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indent="0" lvl="7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indent="0" lvl="8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91" name="Shape 91"/>
          <p:cNvSpPr txBox="1"/>
          <p:nvPr>
            <p:ph type="title"/>
          </p:nvPr>
        </p:nvSpPr>
        <p:spPr>
          <a:xfrm>
            <a:off x="628650" y="251867"/>
            <a:ext cx="7886700" cy="510167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oboto Slab"/>
              <a:buNone/>
              <a:defRPr b="0" i="0" sz="24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pic>
        <p:nvPicPr>
          <p:cNvPr id="92" name="Shape 9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12033" y="-1604176"/>
            <a:ext cx="14784417" cy="134151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2_01">
  <p:cSld name="12_01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/>
          <p:nvPr>
            <p:ph idx="2" type="pic"/>
          </p:nvPr>
        </p:nvSpPr>
        <p:spPr>
          <a:xfrm>
            <a:off x="4746171" y="1230086"/>
            <a:ext cx="4397828" cy="3913415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5" name="Shape 95"/>
          <p:cNvSpPr txBox="1"/>
          <p:nvPr>
            <p:ph idx="11" type="ftr"/>
          </p:nvPr>
        </p:nvSpPr>
        <p:spPr>
          <a:xfrm>
            <a:off x="628650" y="4767982"/>
            <a:ext cx="126546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6" name="Shape 96"/>
          <p:cNvSpPr txBox="1"/>
          <p:nvPr>
            <p:ph idx="12" type="sldNum"/>
          </p:nvPr>
        </p:nvSpPr>
        <p:spPr>
          <a:xfrm>
            <a:off x="8262257" y="4791025"/>
            <a:ext cx="253093" cy="22631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indent="0" lvl="1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indent="0" lvl="2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indent="0" lvl="3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indent="0" lvl="4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indent="0" lvl="5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indent="0" lvl="6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indent="0" lvl="7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indent="0" lvl="8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97" name="Shape 97"/>
          <p:cNvSpPr txBox="1"/>
          <p:nvPr>
            <p:ph type="title"/>
          </p:nvPr>
        </p:nvSpPr>
        <p:spPr>
          <a:xfrm>
            <a:off x="628650" y="251867"/>
            <a:ext cx="7886700" cy="510167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oboto Slab"/>
              <a:buNone/>
              <a:defRPr b="0" i="0" sz="24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3_01">
  <p:cSld name="13_01"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/>
          <p:nvPr>
            <p:ph idx="2" type="pic"/>
          </p:nvPr>
        </p:nvSpPr>
        <p:spPr>
          <a:xfrm>
            <a:off x="4746171" y="1230086"/>
            <a:ext cx="4397828" cy="3913415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0" name="Shape 100"/>
          <p:cNvSpPr/>
          <p:nvPr>
            <p:ph idx="3" type="pic"/>
          </p:nvPr>
        </p:nvSpPr>
        <p:spPr>
          <a:xfrm>
            <a:off x="0" y="1230086"/>
            <a:ext cx="4746171" cy="1959429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1" name="Shape 101"/>
          <p:cNvSpPr txBox="1"/>
          <p:nvPr>
            <p:ph idx="11" type="ftr"/>
          </p:nvPr>
        </p:nvSpPr>
        <p:spPr>
          <a:xfrm>
            <a:off x="628650" y="4767982"/>
            <a:ext cx="126546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2" name="Shape 102"/>
          <p:cNvSpPr txBox="1"/>
          <p:nvPr>
            <p:ph idx="12" type="sldNum"/>
          </p:nvPr>
        </p:nvSpPr>
        <p:spPr>
          <a:xfrm>
            <a:off x="8262257" y="4791025"/>
            <a:ext cx="253093" cy="22631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indent="0" lvl="1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indent="0" lvl="2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indent="0" lvl="3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indent="0" lvl="4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indent="0" lvl="5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indent="0" lvl="6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indent="0" lvl="7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indent="0" lvl="8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03" name="Shape 103"/>
          <p:cNvSpPr txBox="1"/>
          <p:nvPr>
            <p:ph type="title"/>
          </p:nvPr>
        </p:nvSpPr>
        <p:spPr>
          <a:xfrm>
            <a:off x="628650" y="251867"/>
            <a:ext cx="7886700" cy="510167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oboto Slab"/>
              <a:buNone/>
              <a:defRPr b="0" i="0" sz="24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6_01">
  <p:cSld name="6_01"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 txBox="1"/>
          <p:nvPr>
            <p:ph idx="11" type="ftr"/>
          </p:nvPr>
        </p:nvSpPr>
        <p:spPr>
          <a:xfrm>
            <a:off x="628650" y="4767982"/>
            <a:ext cx="126546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6" name="Shape 106"/>
          <p:cNvSpPr txBox="1"/>
          <p:nvPr>
            <p:ph idx="12" type="sldNum"/>
          </p:nvPr>
        </p:nvSpPr>
        <p:spPr>
          <a:xfrm>
            <a:off x="8262257" y="4791025"/>
            <a:ext cx="253093" cy="22631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indent="0" lvl="1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indent="0" lvl="2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indent="0" lvl="3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indent="0" lvl="4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indent="0" lvl="5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indent="0" lvl="6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indent="0" lvl="7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indent="0" lvl="8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07" name="Shape 107"/>
          <p:cNvSpPr/>
          <p:nvPr>
            <p:ph idx="2" type="pic"/>
          </p:nvPr>
        </p:nvSpPr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Shape 23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Shape 38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1pPr>
            <a:lvl2pPr lvl="1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2pPr>
            <a:lvl3pPr lvl="2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3pPr>
            <a:lvl4pPr lvl="3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4pPr>
            <a:lvl5pPr lvl="4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5pPr>
            <a:lvl6pPr lvl="5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6pPr>
            <a:lvl7pPr lvl="6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7pPr>
            <a:lvl8pPr lvl="7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8pPr>
            <a:lvl9pPr lvl="8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/>
          <p:nvPr>
            <p:ph idx="11" type="ftr"/>
          </p:nvPr>
        </p:nvSpPr>
        <p:spPr>
          <a:xfrm>
            <a:off x="628650" y="4767982"/>
            <a:ext cx="126546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800" u="none" cap="none" strike="noStrike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2" name="Shape 52"/>
          <p:cNvSpPr txBox="1"/>
          <p:nvPr>
            <p:ph idx="12" type="sldNum"/>
          </p:nvPr>
        </p:nvSpPr>
        <p:spPr>
          <a:xfrm>
            <a:off x="8262257" y="4791025"/>
            <a:ext cx="253093" cy="22631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indent="0" lvl="1" marL="0" marR="0" rtl="0" algn="ctr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indent="0" lvl="2" marL="0" marR="0" rtl="0" algn="ctr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indent="0" lvl="3" marL="0" marR="0" rtl="0" algn="ctr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indent="0" lvl="4" marL="0" marR="0" rtl="0" algn="ctr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indent="0" lvl="5" marL="0" marR="0" rtl="0" algn="ctr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indent="0" lvl="6" marL="0" marR="0" rtl="0" algn="ctr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indent="0" lvl="7" marL="0" marR="0" rtl="0" algn="ctr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indent="0" lvl="8" marL="0" marR="0" rtl="0" algn="ctr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3" name="Shape 53"/>
          <p:cNvSpPr txBox="1"/>
          <p:nvPr>
            <p:ph type="title"/>
          </p:nvPr>
        </p:nvSpPr>
        <p:spPr>
          <a:xfrm>
            <a:off x="628650" y="251867"/>
            <a:ext cx="7886700" cy="510167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oboto Slab"/>
              <a:buNone/>
              <a:defRPr b="0" i="0" sz="24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/>
          <p:nvPr>
            <p:ph idx="11" type="ftr"/>
          </p:nvPr>
        </p:nvSpPr>
        <p:spPr>
          <a:xfrm>
            <a:off x="628650" y="4767982"/>
            <a:ext cx="126546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800" u="none" cap="none" strike="noStrike">
                <a:solidFill>
                  <a:srgbClr val="A5A5A5"/>
                </a:solidFill>
                <a:latin typeface="Roboto Slab"/>
                <a:ea typeface="Roboto Slab"/>
                <a:cs typeface="Roboto Slab"/>
                <a:sym typeface="Roboto Slab"/>
              </a:rPr>
              <a:t>www.yourwebsite.com</a:t>
            </a:r>
            <a:endParaRPr sz="1100"/>
          </a:p>
        </p:txBody>
      </p:sp>
      <p:sp>
        <p:nvSpPr>
          <p:cNvPr id="114" name="Shape 114"/>
          <p:cNvSpPr txBox="1"/>
          <p:nvPr>
            <p:ph idx="12" type="sldNum"/>
          </p:nvPr>
        </p:nvSpPr>
        <p:spPr>
          <a:xfrm>
            <a:off x="8262257" y="4791025"/>
            <a:ext cx="253093" cy="22631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" sz="900" u="none" cap="none" strike="noStrike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rPr>
              <a:t>‹#›</a:t>
            </a:fld>
            <a:endParaRPr b="0" i="0" sz="900" u="none" cap="none" strike="noStrike">
              <a:solidFill>
                <a:srgbClr val="7F7F7F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pic>
        <p:nvPicPr>
          <p:cNvPr id="115" name="Shape 1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683762" y="1771650"/>
            <a:ext cx="1776477" cy="1600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 thruBlk="1"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52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Shape 353"/>
          <p:cNvSpPr txBox="1"/>
          <p:nvPr>
            <p:ph idx="11" type="ftr"/>
          </p:nvPr>
        </p:nvSpPr>
        <p:spPr>
          <a:xfrm>
            <a:off x="628650" y="4767982"/>
            <a:ext cx="126546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rPr>
              <a:t>www.yourwebsite.com</a:t>
            </a:r>
            <a:endParaRPr sz="1100"/>
          </a:p>
        </p:txBody>
      </p:sp>
      <p:sp>
        <p:nvSpPr>
          <p:cNvPr id="354" name="Shape 354"/>
          <p:cNvSpPr txBox="1"/>
          <p:nvPr>
            <p:ph idx="12" type="sldNum"/>
          </p:nvPr>
        </p:nvSpPr>
        <p:spPr>
          <a:xfrm>
            <a:off x="8249603" y="4791025"/>
            <a:ext cx="278402" cy="22631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900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rPr>
              <a:t>‹#›</a:t>
            </a:fld>
            <a:endParaRPr sz="900">
              <a:solidFill>
                <a:schemeClr val="lt1"/>
              </a:solidFill>
              <a:latin typeface="PT Sans"/>
              <a:ea typeface="PT Sans"/>
              <a:cs typeface="PT Sans"/>
              <a:sym typeface="PT Sans"/>
            </a:endParaRPr>
          </a:p>
        </p:txBody>
      </p:sp>
      <p:sp>
        <p:nvSpPr>
          <p:cNvPr id="355" name="Shape 355"/>
          <p:cNvSpPr txBox="1"/>
          <p:nvPr>
            <p:ph type="title"/>
          </p:nvPr>
        </p:nvSpPr>
        <p:spPr>
          <a:xfrm>
            <a:off x="628650" y="251867"/>
            <a:ext cx="7886700" cy="51016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2400"/>
              <a:buFont typeface="Roboto Slab"/>
              <a:buNone/>
            </a:pPr>
            <a:r>
              <a:rPr b="0" i="0" lang="en" sz="2400" u="none" cap="none" strike="noStrike">
                <a:solidFill>
                  <a:srgbClr val="0C0C0C"/>
                </a:solidFill>
                <a:latin typeface="Roboto Slab"/>
                <a:ea typeface="Roboto Slab"/>
                <a:cs typeface="Roboto Slab"/>
                <a:sym typeface="Roboto Slab"/>
              </a:rPr>
              <a:t>Project Location</a:t>
            </a:r>
            <a:endParaRPr sz="1100"/>
          </a:p>
        </p:txBody>
      </p:sp>
      <p:cxnSp>
        <p:nvCxnSpPr>
          <p:cNvPr id="356" name="Shape 356"/>
          <p:cNvCxnSpPr/>
          <p:nvPr/>
        </p:nvCxnSpPr>
        <p:spPr>
          <a:xfrm>
            <a:off x="4229536" y="794691"/>
            <a:ext cx="684928" cy="0"/>
          </a:xfrm>
          <a:prstGeom prst="straightConnector1">
            <a:avLst/>
          </a:prstGeom>
          <a:noFill/>
          <a:ln cap="flat" cmpd="sng" w="28575">
            <a:solidFill>
              <a:schemeClr val="accent5"/>
            </a:solidFill>
            <a:prstDash val="solid"/>
            <a:miter lim="800000"/>
            <a:headEnd len="sm" w="sm" type="none"/>
            <a:tailEnd len="sm" w="sm" type="none"/>
          </a:ln>
        </p:spPr>
      </p:cxnSp>
      <p:grpSp>
        <p:nvGrpSpPr>
          <p:cNvPr id="357" name="Shape 357"/>
          <p:cNvGrpSpPr/>
          <p:nvPr/>
        </p:nvGrpSpPr>
        <p:grpSpPr>
          <a:xfrm>
            <a:off x="6453595" y="3567187"/>
            <a:ext cx="925830" cy="925830"/>
            <a:chOff x="5479143" y="2473120"/>
            <a:chExt cx="1234440" cy="1234440"/>
          </a:xfrm>
        </p:grpSpPr>
        <p:sp>
          <p:nvSpPr>
            <p:cNvPr id="358" name="Shape 358"/>
            <p:cNvSpPr/>
            <p:nvPr/>
          </p:nvSpPr>
          <p:spPr>
            <a:xfrm>
              <a:off x="5479143" y="2473120"/>
              <a:ext cx="1234440" cy="1234440"/>
            </a:xfrm>
            <a:prstGeom prst="ellipse">
              <a:avLst/>
            </a:prstGeom>
            <a:solidFill>
              <a:srgbClr val="FFFFFF">
                <a:alpha val="49803"/>
              </a:srgbClr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9" name="Shape 359"/>
            <p:cNvSpPr/>
            <p:nvPr/>
          </p:nvSpPr>
          <p:spPr>
            <a:xfrm>
              <a:off x="5479143" y="2473120"/>
              <a:ext cx="1233714" cy="1233714"/>
            </a:xfrm>
            <a:prstGeom prst="ellipse">
              <a:avLst/>
            </a:prstGeom>
            <a:noFill/>
            <a:ln cap="flat" cmpd="sng" w="28575">
              <a:solidFill>
                <a:schemeClr val="accen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60" name="Shape 360"/>
          <p:cNvSpPr/>
          <p:nvPr/>
        </p:nvSpPr>
        <p:spPr>
          <a:xfrm>
            <a:off x="0" y="3189514"/>
            <a:ext cx="4746171" cy="195398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1" name="Shape 361"/>
          <p:cNvSpPr txBox="1"/>
          <p:nvPr/>
        </p:nvSpPr>
        <p:spPr>
          <a:xfrm>
            <a:off x="712223" y="3443075"/>
            <a:ext cx="1723200" cy="5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rPr>
              <a:t>AWESOME</a:t>
            </a:r>
            <a:endParaRPr sz="11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1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rPr>
              <a:t>DEADLINE</a:t>
            </a:r>
            <a:endParaRPr sz="1100"/>
          </a:p>
        </p:txBody>
      </p:sp>
      <p:sp>
        <p:nvSpPr>
          <p:cNvPr id="362" name="Shape 362"/>
          <p:cNvSpPr/>
          <p:nvPr/>
        </p:nvSpPr>
        <p:spPr>
          <a:xfrm>
            <a:off x="766816" y="4106302"/>
            <a:ext cx="3267000" cy="78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rPr>
              <a:t>This letterhead design is meant to project an image of professionalism and reliability. By using simple alignments we have created a very of the to layout you design is meant to  the project an image and the best alignments we have</a:t>
            </a:r>
            <a:endParaRPr sz="1100"/>
          </a:p>
        </p:txBody>
      </p:sp>
      <p:sp>
        <p:nvSpPr>
          <p:cNvPr id="363" name="Shape 363"/>
          <p:cNvSpPr/>
          <p:nvPr/>
        </p:nvSpPr>
        <p:spPr>
          <a:xfrm>
            <a:off x="4746171" y="1229542"/>
            <a:ext cx="4397828" cy="1959974"/>
          </a:xfrm>
          <a:prstGeom prst="rect">
            <a:avLst/>
          </a:prstGeom>
          <a:solidFill>
            <a:srgbClr val="00AEEF">
              <a:alpha val="80000"/>
            </a:srgb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4" name="Shape 364"/>
          <p:cNvSpPr txBox="1"/>
          <p:nvPr/>
        </p:nvSpPr>
        <p:spPr>
          <a:xfrm>
            <a:off x="5749521" y="1742093"/>
            <a:ext cx="2391127" cy="93487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rPr>
              <a:t>“ It is health that is real</a:t>
            </a:r>
            <a:endParaRPr sz="1100"/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rPr>
              <a:t>Wealth and not pieces of</a:t>
            </a:r>
            <a:endParaRPr sz="1100"/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rPr>
              <a:t>Gold and silver. ”</a:t>
            </a:r>
            <a:endParaRPr sz="1100"/>
          </a:p>
        </p:txBody>
      </p:sp>
      <p:sp>
        <p:nvSpPr>
          <p:cNvPr id="365" name="Shape 365"/>
          <p:cNvSpPr/>
          <p:nvPr>
            <p:ph idx="2" type="pic"/>
          </p:nvPr>
        </p:nvSpPr>
        <p:spPr>
          <a:xfrm>
            <a:off x="4746171" y="1230086"/>
            <a:ext cx="4397828" cy="3913415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6" name="Shape 366"/>
          <p:cNvSpPr/>
          <p:nvPr>
            <p:ph idx="3" type="pic"/>
          </p:nvPr>
        </p:nvSpPr>
        <p:spPr>
          <a:xfrm>
            <a:off x="0" y="1230086"/>
            <a:ext cx="4746171" cy="1959429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fade thruBlk="1"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7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Shape 372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222A35">
              <a:alpha val="80000"/>
            </a:srgb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3" name="Shape 373"/>
          <p:cNvSpPr txBox="1"/>
          <p:nvPr>
            <p:ph idx="11" type="ftr"/>
          </p:nvPr>
        </p:nvSpPr>
        <p:spPr>
          <a:xfrm>
            <a:off x="628650" y="4767982"/>
            <a:ext cx="126546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rPr>
              <a:t>www.yourwebsite.com</a:t>
            </a:r>
            <a:endParaRPr sz="1100"/>
          </a:p>
        </p:txBody>
      </p:sp>
      <p:sp>
        <p:nvSpPr>
          <p:cNvPr id="374" name="Shape 374"/>
          <p:cNvSpPr txBox="1"/>
          <p:nvPr>
            <p:ph idx="12" type="sldNum"/>
          </p:nvPr>
        </p:nvSpPr>
        <p:spPr>
          <a:xfrm>
            <a:off x="8249603" y="4791025"/>
            <a:ext cx="278402" cy="22631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900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rPr>
              <a:t>‹#›</a:t>
            </a:fld>
            <a:endParaRPr sz="900">
              <a:solidFill>
                <a:schemeClr val="lt1"/>
              </a:solidFill>
              <a:latin typeface="PT Sans"/>
              <a:ea typeface="PT Sans"/>
              <a:cs typeface="PT Sans"/>
              <a:sym typeface="PT Sans"/>
            </a:endParaRPr>
          </a:p>
        </p:txBody>
      </p:sp>
      <p:sp>
        <p:nvSpPr>
          <p:cNvPr id="375" name="Shape 375"/>
          <p:cNvSpPr txBox="1"/>
          <p:nvPr/>
        </p:nvSpPr>
        <p:spPr>
          <a:xfrm>
            <a:off x="1707356" y="987238"/>
            <a:ext cx="3386138" cy="76174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rPr>
              <a:t>Thanks</a:t>
            </a:r>
            <a:endParaRPr sz="11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rPr>
              <a:t>For Your </a:t>
            </a:r>
            <a:r>
              <a:rPr b="1" lang="en" sz="26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rPr>
              <a:t>Watching</a:t>
            </a:r>
            <a:endParaRPr sz="1100"/>
          </a:p>
        </p:txBody>
      </p:sp>
      <p:sp>
        <p:nvSpPr>
          <p:cNvPr id="376" name="Shape 376"/>
          <p:cNvSpPr/>
          <p:nvPr/>
        </p:nvSpPr>
        <p:spPr>
          <a:xfrm>
            <a:off x="1802606" y="1831222"/>
            <a:ext cx="4279106" cy="82276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rPr>
              <a:t>This letterhead design is meant to project an image of professionalism and reliability. By using simple alignments we have createda very spaciousy feeling &amp; The simplicity lorem suggests strength and the spaciousn contributes to the aesthetics meant to project an</a:t>
            </a:r>
            <a:endParaRPr sz="1100"/>
          </a:p>
        </p:txBody>
      </p:sp>
      <p:sp>
        <p:nvSpPr>
          <p:cNvPr id="377" name="Shape 377"/>
          <p:cNvSpPr/>
          <p:nvPr/>
        </p:nvSpPr>
        <p:spPr>
          <a:xfrm>
            <a:off x="1812131" y="2916517"/>
            <a:ext cx="1306286" cy="1239745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78" name="Shape 37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94664" y="3112477"/>
            <a:ext cx="941220" cy="847826"/>
          </a:xfrm>
          <a:prstGeom prst="rect">
            <a:avLst/>
          </a:prstGeom>
          <a:noFill/>
          <a:ln>
            <a:noFill/>
          </a:ln>
        </p:spPr>
      </p:pic>
      <p:sp>
        <p:nvSpPr>
          <p:cNvPr id="379" name="Shape 379"/>
          <p:cNvSpPr/>
          <p:nvPr>
            <p:ph idx="2" type="pic"/>
          </p:nvPr>
        </p:nvSpPr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>
              <a:alpha val="60000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2" name="Shape 122"/>
          <p:cNvSpPr/>
          <p:nvPr/>
        </p:nvSpPr>
        <p:spPr>
          <a:xfrm>
            <a:off x="3841572" y="1076601"/>
            <a:ext cx="1464448" cy="1464448"/>
          </a:xfrm>
          <a:prstGeom prst="ellipse">
            <a:avLst/>
          </a:prstGeom>
          <a:noFill/>
          <a:ln cap="flat" cmpd="sng" w="28575">
            <a:solidFill>
              <a:schemeClr val="accent5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3" name="Shape 123"/>
          <p:cNvSpPr txBox="1"/>
          <p:nvPr>
            <p:ph idx="11" type="ftr"/>
          </p:nvPr>
        </p:nvSpPr>
        <p:spPr>
          <a:xfrm>
            <a:off x="628650" y="4767982"/>
            <a:ext cx="126546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800" u="none" cap="none" strike="noStrike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rPr>
              <a:t>www.yourwebsite.com</a:t>
            </a:r>
            <a:endParaRPr sz="1100"/>
          </a:p>
        </p:txBody>
      </p:sp>
      <p:sp>
        <p:nvSpPr>
          <p:cNvPr id="124" name="Shape 124"/>
          <p:cNvSpPr txBox="1"/>
          <p:nvPr>
            <p:ph idx="12" type="sldNum"/>
          </p:nvPr>
        </p:nvSpPr>
        <p:spPr>
          <a:xfrm>
            <a:off x="8262257" y="4791025"/>
            <a:ext cx="253093" cy="22631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" sz="900" u="none" cap="none" strike="noStrike">
                <a:solidFill>
                  <a:srgbClr val="BFBFBF"/>
                </a:solidFill>
                <a:latin typeface="PT Sans"/>
                <a:ea typeface="PT Sans"/>
                <a:cs typeface="PT Sans"/>
                <a:sym typeface="PT Sans"/>
              </a:rPr>
              <a:t>‹#›</a:t>
            </a:fld>
            <a:endParaRPr b="0" i="0" sz="900" u="none" cap="none" strike="noStrike">
              <a:solidFill>
                <a:srgbClr val="BFBFBF"/>
              </a:solidFill>
              <a:latin typeface="PT Sans"/>
              <a:ea typeface="PT Sans"/>
              <a:cs typeface="PT Sans"/>
              <a:sym typeface="PT Sans"/>
            </a:endParaRPr>
          </a:p>
        </p:txBody>
      </p:sp>
      <p:sp>
        <p:nvSpPr>
          <p:cNvPr id="125" name="Shape 125"/>
          <p:cNvSpPr txBox="1"/>
          <p:nvPr>
            <p:ph type="title"/>
          </p:nvPr>
        </p:nvSpPr>
        <p:spPr>
          <a:xfrm>
            <a:off x="628650" y="251867"/>
            <a:ext cx="7886700" cy="51016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oboto Slab"/>
              <a:buNone/>
            </a:pPr>
            <a:r>
              <a:rPr b="0" i="0" lang="en" sz="24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rPr>
              <a:t>Welcome Message!</a:t>
            </a:r>
            <a:endParaRPr sz="1100"/>
          </a:p>
        </p:txBody>
      </p:sp>
      <p:grpSp>
        <p:nvGrpSpPr>
          <p:cNvPr id="126" name="Shape 126"/>
          <p:cNvGrpSpPr/>
          <p:nvPr/>
        </p:nvGrpSpPr>
        <p:grpSpPr>
          <a:xfrm>
            <a:off x="2528668" y="2861992"/>
            <a:ext cx="4086665" cy="585856"/>
            <a:chOff x="3486946" y="3126322"/>
            <a:chExt cx="5448886" cy="781142"/>
          </a:xfrm>
        </p:grpSpPr>
        <p:sp>
          <p:nvSpPr>
            <p:cNvPr id="127" name="Shape 127"/>
            <p:cNvSpPr txBox="1"/>
            <p:nvPr/>
          </p:nvSpPr>
          <p:spPr>
            <a:xfrm>
              <a:off x="5521960" y="3126322"/>
              <a:ext cx="1378857" cy="4001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500" u="none" cap="none" strike="noStrike">
                  <a:solidFill>
                    <a:srgbClr val="262626"/>
                  </a:solidFill>
                  <a:latin typeface="Roboto Slab"/>
                  <a:ea typeface="Roboto Slab"/>
                  <a:cs typeface="Roboto Slab"/>
                  <a:sym typeface="Roboto Slab"/>
                </a:rPr>
                <a:t>“HELLO”</a:t>
              </a:r>
              <a:endParaRPr sz="1100"/>
            </a:p>
          </p:txBody>
        </p:sp>
        <p:sp>
          <p:nvSpPr>
            <p:cNvPr id="128" name="Shape 128"/>
            <p:cNvSpPr txBox="1"/>
            <p:nvPr/>
          </p:nvSpPr>
          <p:spPr>
            <a:xfrm>
              <a:off x="3486946" y="3507354"/>
              <a:ext cx="5448886" cy="4001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500" u="none" cap="none" strike="noStrike">
                  <a:solidFill>
                    <a:schemeClr val="accent5"/>
                  </a:solidFill>
                  <a:latin typeface="Roboto Slab"/>
                  <a:ea typeface="Roboto Slab"/>
                  <a:cs typeface="Roboto Slab"/>
                  <a:sym typeface="Roboto Slab"/>
                </a:rPr>
                <a:t>Iam John Deo, Your </a:t>
              </a:r>
              <a:r>
                <a:rPr b="0" i="0" lang="en" sz="1500" u="none" cap="none" strike="noStrike">
                  <a:solidFill>
                    <a:srgbClr val="7F7F7F"/>
                  </a:solidFill>
                  <a:latin typeface="Roboto Slab"/>
                  <a:ea typeface="Roboto Slab"/>
                  <a:cs typeface="Roboto Slab"/>
                  <a:sym typeface="Roboto Slab"/>
                </a:rPr>
                <a:t>Presenter!</a:t>
              </a:r>
              <a:endParaRPr sz="1100"/>
            </a:p>
          </p:txBody>
        </p:sp>
      </p:grpSp>
      <p:sp>
        <p:nvSpPr>
          <p:cNvPr id="129" name="Shape 129"/>
          <p:cNvSpPr/>
          <p:nvPr/>
        </p:nvSpPr>
        <p:spPr>
          <a:xfrm>
            <a:off x="1261382" y="3808828"/>
            <a:ext cx="6641051" cy="52948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900" u="none" cap="none" strike="noStrike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rPr>
              <a:t>This letterhead design is meant to project an image of professionalism and reliability. By using simple alignments we</a:t>
            </a:r>
            <a:endParaRPr sz="1100"/>
          </a:p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900" u="none" cap="none" strike="noStrike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rPr>
              <a:t>have created a very spaciousy feeling &amp; The simplicity ipsum suggests strength and the spaciousn contributes</a:t>
            </a:r>
            <a:endParaRPr sz="1100"/>
          </a:p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900" u="none" cap="none" strike="noStrike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rPr>
              <a:t>the best alignments we have created a very of the layout</a:t>
            </a:r>
            <a:endParaRPr b="0" i="0" sz="900" u="none" cap="none" strike="noStrike">
              <a:solidFill>
                <a:srgbClr val="7F7F7F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sp>
        <p:nvSpPr>
          <p:cNvPr id="130" name="Shape 130"/>
          <p:cNvSpPr/>
          <p:nvPr/>
        </p:nvSpPr>
        <p:spPr>
          <a:xfrm>
            <a:off x="4314702" y="3569897"/>
            <a:ext cx="514597" cy="34289"/>
          </a:xfrm>
          <a:prstGeom prst="rect">
            <a:avLst/>
          </a:prstGeom>
          <a:solidFill>
            <a:srgbClr val="3F3F3F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1" name="Shape 131"/>
          <p:cNvSpPr/>
          <p:nvPr>
            <p:ph idx="2" type="pic"/>
          </p:nvPr>
        </p:nvSpPr>
        <p:spPr>
          <a:xfrm>
            <a:off x="3918857" y="1153886"/>
            <a:ext cx="1309878" cy="1309878"/>
          </a:xfrm>
          <a:prstGeom prst="ellipse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>
              <a:alpha val="60000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8" name="Shape 138"/>
          <p:cNvSpPr txBox="1"/>
          <p:nvPr>
            <p:ph idx="11" type="ftr"/>
          </p:nvPr>
        </p:nvSpPr>
        <p:spPr>
          <a:xfrm>
            <a:off x="628650" y="4767982"/>
            <a:ext cx="126546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800" u="none" cap="none" strike="noStrike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rPr>
              <a:t>www.yourwebsite.com</a:t>
            </a:r>
            <a:endParaRPr sz="1100"/>
          </a:p>
        </p:txBody>
      </p:sp>
      <p:sp>
        <p:nvSpPr>
          <p:cNvPr id="139" name="Shape 139"/>
          <p:cNvSpPr txBox="1"/>
          <p:nvPr>
            <p:ph idx="12" type="sldNum"/>
          </p:nvPr>
        </p:nvSpPr>
        <p:spPr>
          <a:xfrm>
            <a:off x="8262257" y="4791025"/>
            <a:ext cx="253093" cy="22631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" sz="900" u="none" cap="none" strike="noStrike">
                <a:solidFill>
                  <a:srgbClr val="BFBFBF"/>
                </a:solidFill>
                <a:latin typeface="PT Sans"/>
                <a:ea typeface="PT Sans"/>
                <a:cs typeface="PT Sans"/>
                <a:sym typeface="PT Sans"/>
              </a:rPr>
              <a:t>‹#›</a:t>
            </a:fld>
            <a:endParaRPr b="0" i="0" sz="900" u="none" cap="none" strike="noStrike">
              <a:solidFill>
                <a:srgbClr val="BFBFBF"/>
              </a:solidFill>
              <a:latin typeface="PT Sans"/>
              <a:ea typeface="PT Sans"/>
              <a:cs typeface="PT Sans"/>
              <a:sym typeface="PT Sans"/>
            </a:endParaRPr>
          </a:p>
        </p:txBody>
      </p:sp>
      <p:sp>
        <p:nvSpPr>
          <p:cNvPr id="140" name="Shape 140"/>
          <p:cNvSpPr txBox="1"/>
          <p:nvPr>
            <p:ph type="title"/>
          </p:nvPr>
        </p:nvSpPr>
        <p:spPr>
          <a:xfrm>
            <a:off x="628650" y="251867"/>
            <a:ext cx="7886700" cy="51016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</a:pPr>
            <a:r>
              <a:rPr b="0" i="0" lang="en" sz="2400" u="none" cap="none" strike="noStrike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rPr>
              <a:t>Copany About Us</a:t>
            </a:r>
            <a:endParaRPr sz="1100"/>
          </a:p>
        </p:txBody>
      </p:sp>
      <p:cxnSp>
        <p:nvCxnSpPr>
          <p:cNvPr id="141" name="Shape 141"/>
          <p:cNvCxnSpPr/>
          <p:nvPr/>
        </p:nvCxnSpPr>
        <p:spPr>
          <a:xfrm>
            <a:off x="4229536" y="794691"/>
            <a:ext cx="684928" cy="0"/>
          </a:xfrm>
          <a:prstGeom prst="straightConnector1">
            <a:avLst/>
          </a:prstGeom>
          <a:noFill/>
          <a:ln cap="flat" cmpd="sng" w="28575">
            <a:solidFill>
              <a:schemeClr val="accent5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42" name="Shape 142"/>
          <p:cNvSpPr/>
          <p:nvPr/>
        </p:nvSpPr>
        <p:spPr>
          <a:xfrm>
            <a:off x="3645694" y="3308747"/>
            <a:ext cx="1166813" cy="105132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3" name="Shape 143"/>
          <p:cNvSpPr/>
          <p:nvPr/>
        </p:nvSpPr>
        <p:spPr>
          <a:xfrm>
            <a:off x="0" y="1273628"/>
            <a:ext cx="9144000" cy="1915886"/>
          </a:xfrm>
          <a:prstGeom prst="rect">
            <a:avLst/>
          </a:prstGeom>
          <a:solidFill>
            <a:srgbClr val="262626">
              <a:alpha val="69803"/>
            </a:srgb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4" name="Shape 144"/>
          <p:cNvSpPr/>
          <p:nvPr/>
        </p:nvSpPr>
        <p:spPr>
          <a:xfrm>
            <a:off x="1077686" y="3540497"/>
            <a:ext cx="6988629" cy="1059058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rPr>
              <a:t>This letterhead </a:t>
            </a:r>
            <a:r>
              <a:rPr lang="en" sz="9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rPr>
              <a:t>design is meant to project an image of professionalism and reliability. By using simple alignments we have createda very spaciousy feeling &amp; The simplicity lorem suggests strength and the spaciousn contributes to the aesthetics meant to project an</a:t>
            </a:r>
            <a:endParaRPr sz="1100"/>
          </a:p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rgbClr val="7F7F7F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rPr>
              <a:t>This letterhead design is meant to project an image of professionalism and reliability. By using simple alignments we have createda very spaciousy feeling &amp; The simplicity</a:t>
            </a:r>
            <a:endParaRPr sz="1100"/>
          </a:p>
        </p:txBody>
      </p:sp>
      <p:sp>
        <p:nvSpPr>
          <p:cNvPr id="145" name="Shape 145"/>
          <p:cNvSpPr txBox="1"/>
          <p:nvPr/>
        </p:nvSpPr>
        <p:spPr>
          <a:xfrm>
            <a:off x="1077686" y="1764134"/>
            <a:ext cx="2391127" cy="93487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rPr>
              <a:t>“ It is health that is real</a:t>
            </a:r>
            <a:endParaRPr sz="1100"/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rPr>
              <a:t>Wealth and not pieces of</a:t>
            </a:r>
            <a:endParaRPr sz="1100"/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rPr>
              <a:t>Gold and silver. ”</a:t>
            </a:r>
            <a:endParaRPr sz="1100"/>
          </a:p>
        </p:txBody>
      </p:sp>
      <p:sp>
        <p:nvSpPr>
          <p:cNvPr id="146" name="Shape 146"/>
          <p:cNvSpPr/>
          <p:nvPr>
            <p:ph idx="2" type="pic"/>
          </p:nvPr>
        </p:nvSpPr>
        <p:spPr>
          <a:xfrm>
            <a:off x="0" y="1273627"/>
            <a:ext cx="9144000" cy="1915886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/>
          <p:nvPr/>
        </p:nvSpPr>
        <p:spPr>
          <a:xfrm>
            <a:off x="-1" y="1276343"/>
            <a:ext cx="9144000" cy="3129399"/>
          </a:xfrm>
          <a:prstGeom prst="rect">
            <a:avLst/>
          </a:prstGeom>
          <a:solidFill>
            <a:schemeClr val="accent6">
              <a:alpha val="69803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3" name="Shape 15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>
              <a:alpha val="80000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4" name="Shape 154"/>
          <p:cNvSpPr txBox="1"/>
          <p:nvPr>
            <p:ph idx="11" type="ftr"/>
          </p:nvPr>
        </p:nvSpPr>
        <p:spPr>
          <a:xfrm>
            <a:off x="628650" y="4767982"/>
            <a:ext cx="126546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rPr>
              <a:t>www.yourwebsite.com</a:t>
            </a:r>
            <a:endParaRPr sz="1100"/>
          </a:p>
        </p:txBody>
      </p:sp>
      <p:sp>
        <p:nvSpPr>
          <p:cNvPr id="155" name="Shape 155"/>
          <p:cNvSpPr txBox="1"/>
          <p:nvPr>
            <p:ph idx="12" type="sldNum"/>
          </p:nvPr>
        </p:nvSpPr>
        <p:spPr>
          <a:xfrm>
            <a:off x="8262257" y="4791025"/>
            <a:ext cx="253093" cy="22631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900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rPr>
              <a:t>‹#›</a:t>
            </a:fld>
            <a:endParaRPr sz="900">
              <a:solidFill>
                <a:schemeClr val="lt1"/>
              </a:solidFill>
              <a:latin typeface="PT Sans"/>
              <a:ea typeface="PT Sans"/>
              <a:cs typeface="PT Sans"/>
              <a:sym typeface="PT Sans"/>
            </a:endParaRPr>
          </a:p>
        </p:txBody>
      </p:sp>
      <p:sp>
        <p:nvSpPr>
          <p:cNvPr id="156" name="Shape 156"/>
          <p:cNvSpPr txBox="1"/>
          <p:nvPr>
            <p:ph type="title"/>
          </p:nvPr>
        </p:nvSpPr>
        <p:spPr>
          <a:xfrm>
            <a:off x="628650" y="251867"/>
            <a:ext cx="7886700" cy="51016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2400"/>
              <a:buFont typeface="Roboto Slab"/>
              <a:buNone/>
            </a:pPr>
            <a:r>
              <a:rPr b="0" i="0" lang="en" sz="2400" u="none" cap="none" strike="noStrike">
                <a:solidFill>
                  <a:srgbClr val="0C0C0C"/>
                </a:solidFill>
                <a:latin typeface="Roboto Slab"/>
                <a:ea typeface="Roboto Slab"/>
                <a:cs typeface="Roboto Slab"/>
                <a:sym typeface="Roboto Slab"/>
              </a:rPr>
              <a:t>Copany Team Members</a:t>
            </a:r>
            <a:endParaRPr sz="1100"/>
          </a:p>
        </p:txBody>
      </p:sp>
      <p:cxnSp>
        <p:nvCxnSpPr>
          <p:cNvPr id="157" name="Shape 157"/>
          <p:cNvCxnSpPr/>
          <p:nvPr/>
        </p:nvCxnSpPr>
        <p:spPr>
          <a:xfrm>
            <a:off x="4229536" y="794691"/>
            <a:ext cx="684928" cy="0"/>
          </a:xfrm>
          <a:prstGeom prst="straightConnector1">
            <a:avLst/>
          </a:prstGeom>
          <a:noFill/>
          <a:ln cap="flat" cmpd="sng" w="28575">
            <a:solidFill>
              <a:schemeClr val="accent5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58" name="Shape 158"/>
          <p:cNvSpPr/>
          <p:nvPr/>
        </p:nvSpPr>
        <p:spPr>
          <a:xfrm>
            <a:off x="3007301" y="1276343"/>
            <a:ext cx="1543050" cy="1543050"/>
          </a:xfrm>
          <a:prstGeom prst="rect">
            <a:avLst/>
          </a:prstGeom>
          <a:solidFill>
            <a:srgbClr val="E52824">
              <a:alpha val="80000"/>
            </a:srgb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9" name="Shape 159"/>
          <p:cNvSpPr/>
          <p:nvPr/>
        </p:nvSpPr>
        <p:spPr>
          <a:xfrm>
            <a:off x="6179998" y="1276343"/>
            <a:ext cx="1543050" cy="1543050"/>
          </a:xfrm>
          <a:prstGeom prst="rect">
            <a:avLst/>
          </a:prstGeom>
          <a:solidFill>
            <a:srgbClr val="FAA61A">
              <a:alpha val="80000"/>
            </a:srgb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0" name="Shape 160"/>
          <p:cNvSpPr/>
          <p:nvPr/>
        </p:nvSpPr>
        <p:spPr>
          <a:xfrm>
            <a:off x="1420952" y="2862691"/>
            <a:ext cx="1543050" cy="1543050"/>
          </a:xfrm>
          <a:prstGeom prst="rect">
            <a:avLst/>
          </a:prstGeom>
          <a:solidFill>
            <a:srgbClr val="0067B4">
              <a:alpha val="80000"/>
            </a:srgb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1" name="Shape 161"/>
          <p:cNvSpPr/>
          <p:nvPr/>
        </p:nvSpPr>
        <p:spPr>
          <a:xfrm>
            <a:off x="4593649" y="2862691"/>
            <a:ext cx="1543050" cy="1543050"/>
          </a:xfrm>
          <a:prstGeom prst="rect">
            <a:avLst/>
          </a:prstGeom>
          <a:solidFill>
            <a:srgbClr val="00AEEF">
              <a:alpha val="80000"/>
            </a:srgb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2" name="Shape 162"/>
          <p:cNvSpPr txBox="1"/>
          <p:nvPr/>
        </p:nvSpPr>
        <p:spPr>
          <a:xfrm>
            <a:off x="3188302" y="1521429"/>
            <a:ext cx="892139" cy="27074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5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rPr>
              <a:t>JOHN DEO</a:t>
            </a:r>
            <a:endParaRPr b="1" sz="1500">
              <a:solidFill>
                <a:schemeClr val="lt1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sp>
        <p:nvSpPr>
          <p:cNvPr id="163" name="Shape 163"/>
          <p:cNvSpPr/>
          <p:nvPr/>
        </p:nvSpPr>
        <p:spPr>
          <a:xfrm>
            <a:off x="3188300" y="1783800"/>
            <a:ext cx="1265400" cy="463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rPr>
              <a:t>This letterhead design meant to your project Lorem text see.</a:t>
            </a:r>
            <a:endParaRPr sz="1100"/>
          </a:p>
        </p:txBody>
      </p:sp>
      <p:grpSp>
        <p:nvGrpSpPr>
          <p:cNvPr id="164" name="Shape 164"/>
          <p:cNvGrpSpPr/>
          <p:nvPr/>
        </p:nvGrpSpPr>
        <p:grpSpPr>
          <a:xfrm>
            <a:off x="3261722" y="2351960"/>
            <a:ext cx="818718" cy="222346"/>
            <a:chOff x="1515100" y="5516154"/>
            <a:chExt cx="1324077" cy="359591"/>
          </a:xfrm>
        </p:grpSpPr>
        <p:sp>
          <p:nvSpPr>
            <p:cNvPr id="165" name="Shape 165"/>
            <p:cNvSpPr/>
            <p:nvPr/>
          </p:nvSpPr>
          <p:spPr>
            <a:xfrm>
              <a:off x="1515100" y="5516154"/>
              <a:ext cx="1324077" cy="359591"/>
            </a:xfrm>
            <a:prstGeom prst="rect">
              <a:avLst/>
            </a:prstGeom>
            <a:noFill/>
            <a:ln cap="flat" cmpd="sng" w="1905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66" name="Shape 166"/>
            <p:cNvGrpSpPr/>
            <p:nvPr/>
          </p:nvGrpSpPr>
          <p:grpSpPr>
            <a:xfrm>
              <a:off x="1747552" y="5584029"/>
              <a:ext cx="859172" cy="223840"/>
              <a:chOff x="1871822" y="5616406"/>
              <a:chExt cx="610631" cy="159087"/>
            </a:xfrm>
          </p:grpSpPr>
          <p:grpSp>
            <p:nvGrpSpPr>
              <p:cNvPr id="167" name="Shape 167"/>
              <p:cNvGrpSpPr/>
              <p:nvPr/>
            </p:nvGrpSpPr>
            <p:grpSpPr>
              <a:xfrm>
                <a:off x="1871822" y="5616406"/>
                <a:ext cx="159086" cy="159087"/>
                <a:chOff x="1324575" y="5760204"/>
                <a:chExt cx="305861" cy="305861"/>
              </a:xfrm>
            </p:grpSpPr>
            <p:sp>
              <p:nvSpPr>
                <p:cNvPr id="168" name="Shape 168"/>
                <p:cNvSpPr/>
                <p:nvPr/>
              </p:nvSpPr>
              <p:spPr>
                <a:xfrm>
                  <a:off x="1324575" y="5760204"/>
                  <a:ext cx="305861" cy="305861"/>
                </a:xfrm>
                <a:prstGeom prst="ellipse">
                  <a:avLst/>
                </a:prstGeom>
                <a:solidFill>
                  <a:srgbClr val="3F3F3F"/>
                </a:solidFill>
                <a:ln>
                  <a:noFill/>
                </a:ln>
              </p:spPr>
              <p:txBody>
                <a:bodyPr anchorCtr="0" anchor="ctr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69" name="Shape 169"/>
                <p:cNvSpPr/>
                <p:nvPr/>
              </p:nvSpPr>
              <p:spPr>
                <a:xfrm>
                  <a:off x="1398453" y="5848888"/>
                  <a:ext cx="158105" cy="128492"/>
                </a:xfrm>
                <a:custGeom>
                  <a:pathLst>
                    <a:path extrusionOk="0" h="21600" w="21600">
                      <a:moveTo>
                        <a:pt x="21600" y="2556"/>
                      </a:moveTo>
                      <a:cubicBezTo>
                        <a:pt x="20805" y="2990"/>
                        <a:pt x="19951" y="3284"/>
                        <a:pt x="19055" y="3415"/>
                      </a:cubicBezTo>
                      <a:cubicBezTo>
                        <a:pt x="19970" y="2740"/>
                        <a:pt x="20673" y="1672"/>
                        <a:pt x="21003" y="399"/>
                      </a:cubicBezTo>
                      <a:cubicBezTo>
                        <a:pt x="20147" y="1023"/>
                        <a:pt x="19199" y="1477"/>
                        <a:pt x="18189" y="1721"/>
                      </a:cubicBezTo>
                      <a:cubicBezTo>
                        <a:pt x="17381" y="662"/>
                        <a:pt x="16229" y="0"/>
                        <a:pt x="14954" y="0"/>
                      </a:cubicBezTo>
                      <a:cubicBezTo>
                        <a:pt x="12507" y="0"/>
                        <a:pt x="10523" y="2441"/>
                        <a:pt x="10523" y="5453"/>
                      </a:cubicBezTo>
                      <a:cubicBezTo>
                        <a:pt x="10523" y="5880"/>
                        <a:pt x="10562" y="6296"/>
                        <a:pt x="10638" y="6695"/>
                      </a:cubicBezTo>
                      <a:cubicBezTo>
                        <a:pt x="6955" y="6468"/>
                        <a:pt x="3690" y="4297"/>
                        <a:pt x="1504" y="998"/>
                      </a:cubicBezTo>
                      <a:cubicBezTo>
                        <a:pt x="1122" y="1803"/>
                        <a:pt x="904" y="2739"/>
                        <a:pt x="904" y="3739"/>
                      </a:cubicBezTo>
                      <a:cubicBezTo>
                        <a:pt x="904" y="5631"/>
                        <a:pt x="1686" y="7300"/>
                        <a:pt x="2876" y="8278"/>
                      </a:cubicBezTo>
                      <a:cubicBezTo>
                        <a:pt x="2149" y="8250"/>
                        <a:pt x="1466" y="8004"/>
                        <a:pt x="868" y="7596"/>
                      </a:cubicBezTo>
                      <a:cubicBezTo>
                        <a:pt x="867" y="7619"/>
                        <a:pt x="867" y="7642"/>
                        <a:pt x="867" y="7665"/>
                      </a:cubicBezTo>
                      <a:cubicBezTo>
                        <a:pt x="867" y="10307"/>
                        <a:pt x="2395" y="12510"/>
                        <a:pt x="4423" y="13011"/>
                      </a:cubicBezTo>
                      <a:cubicBezTo>
                        <a:pt x="4051" y="13136"/>
                        <a:pt x="3659" y="13203"/>
                        <a:pt x="3255" y="13203"/>
                      </a:cubicBezTo>
                      <a:cubicBezTo>
                        <a:pt x="2969" y="13203"/>
                        <a:pt x="2692" y="13169"/>
                        <a:pt x="2421" y="13105"/>
                      </a:cubicBezTo>
                      <a:cubicBezTo>
                        <a:pt x="2985" y="15271"/>
                        <a:pt x="4622" y="16848"/>
                        <a:pt x="6561" y="16892"/>
                      </a:cubicBezTo>
                      <a:cubicBezTo>
                        <a:pt x="5044" y="18355"/>
                        <a:pt x="3134" y="19226"/>
                        <a:pt x="1057" y="19226"/>
                      </a:cubicBezTo>
                      <a:cubicBezTo>
                        <a:pt x="699" y="19226"/>
                        <a:pt x="347" y="19201"/>
                        <a:pt x="0" y="19149"/>
                      </a:cubicBezTo>
                      <a:cubicBezTo>
                        <a:pt x="1961" y="20698"/>
                        <a:pt x="4291" y="21600"/>
                        <a:pt x="6793" y="21600"/>
                      </a:cubicBezTo>
                      <a:cubicBezTo>
                        <a:pt x="14944" y="21600"/>
                        <a:pt x="19401" y="13291"/>
                        <a:pt x="19401" y="6085"/>
                      </a:cubicBezTo>
                      <a:cubicBezTo>
                        <a:pt x="19401" y="5848"/>
                        <a:pt x="19397" y="5613"/>
                        <a:pt x="19389" y="5380"/>
                      </a:cubicBezTo>
                      <a:cubicBezTo>
                        <a:pt x="20255" y="4610"/>
                        <a:pt x="21006" y="3650"/>
                        <a:pt x="21600" y="2556"/>
                      </a:cubicBezTo>
                      <a:cubicBezTo>
                        <a:pt x="21600" y="2556"/>
                        <a:pt x="21600" y="2556"/>
                        <a:pt x="21600" y="2556"/>
                      </a:cubicBezTo>
                      <a:close/>
                      <a:moveTo>
                        <a:pt x="21600" y="2556"/>
                      </a:move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70" name="Shape 170"/>
              <p:cNvGrpSpPr/>
              <p:nvPr/>
            </p:nvGrpSpPr>
            <p:grpSpPr>
              <a:xfrm>
                <a:off x="2097594" y="5616406"/>
                <a:ext cx="159086" cy="159087"/>
                <a:chOff x="1684215" y="5760204"/>
                <a:chExt cx="305861" cy="305861"/>
              </a:xfrm>
            </p:grpSpPr>
            <p:sp>
              <p:nvSpPr>
                <p:cNvPr id="171" name="Shape 171"/>
                <p:cNvSpPr/>
                <p:nvPr/>
              </p:nvSpPr>
              <p:spPr>
                <a:xfrm>
                  <a:off x="1684215" y="5760204"/>
                  <a:ext cx="305861" cy="305861"/>
                </a:xfrm>
                <a:prstGeom prst="ellipse">
                  <a:avLst/>
                </a:prstGeom>
                <a:solidFill>
                  <a:srgbClr val="3F3F3F"/>
                </a:solidFill>
                <a:ln>
                  <a:noFill/>
                </a:ln>
              </p:spPr>
              <p:txBody>
                <a:bodyPr anchorCtr="0" anchor="ctr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72" name="Shape 172"/>
                <p:cNvSpPr/>
                <p:nvPr/>
              </p:nvSpPr>
              <p:spPr>
                <a:xfrm>
                  <a:off x="1779016" y="5855006"/>
                  <a:ext cx="116258" cy="116258"/>
                </a:xfrm>
                <a:custGeom>
                  <a:pathLst>
                    <a:path extrusionOk="0" h="21600" w="21600">
                      <a:moveTo>
                        <a:pt x="18362" y="2163"/>
                      </a:moveTo>
                      <a:lnTo>
                        <a:pt x="18362" y="5400"/>
                      </a:lnTo>
                      <a:lnTo>
                        <a:pt x="16200" y="5400"/>
                      </a:lnTo>
                      <a:cubicBezTo>
                        <a:pt x="15551" y="5400"/>
                        <a:pt x="15119" y="5832"/>
                        <a:pt x="15119" y="6482"/>
                      </a:cubicBezTo>
                      <a:lnTo>
                        <a:pt x="15119" y="8638"/>
                      </a:lnTo>
                      <a:lnTo>
                        <a:pt x="18362" y="8638"/>
                      </a:lnTo>
                      <a:lnTo>
                        <a:pt x="18362" y="11881"/>
                      </a:lnTo>
                      <a:lnTo>
                        <a:pt x="15119" y="11881"/>
                      </a:lnTo>
                      <a:lnTo>
                        <a:pt x="15119" y="19438"/>
                      </a:lnTo>
                      <a:lnTo>
                        <a:pt x="11881" y="19438"/>
                      </a:lnTo>
                      <a:lnTo>
                        <a:pt x="11881" y="11881"/>
                      </a:lnTo>
                      <a:lnTo>
                        <a:pt x="9719" y="11881"/>
                      </a:lnTo>
                      <a:lnTo>
                        <a:pt x="9719" y="8638"/>
                      </a:lnTo>
                      <a:lnTo>
                        <a:pt x="11881" y="8638"/>
                      </a:lnTo>
                      <a:lnTo>
                        <a:pt x="11881" y="5938"/>
                      </a:lnTo>
                      <a:cubicBezTo>
                        <a:pt x="11881" y="3888"/>
                        <a:pt x="13606" y="2163"/>
                        <a:pt x="15662" y="2163"/>
                      </a:cubicBezTo>
                      <a:cubicBezTo>
                        <a:pt x="15662" y="2163"/>
                        <a:pt x="18362" y="2163"/>
                        <a:pt x="18362" y="2163"/>
                      </a:cubicBezTo>
                      <a:close/>
                      <a:moveTo>
                        <a:pt x="19438" y="0"/>
                      </a:moveTo>
                      <a:lnTo>
                        <a:pt x="2163" y="0"/>
                      </a:lnTo>
                      <a:cubicBezTo>
                        <a:pt x="971" y="0"/>
                        <a:pt x="0" y="971"/>
                        <a:pt x="0" y="2163"/>
                      </a:cubicBezTo>
                      <a:lnTo>
                        <a:pt x="0" y="19438"/>
                      </a:lnTo>
                      <a:cubicBezTo>
                        <a:pt x="0" y="20630"/>
                        <a:pt x="971" y="21600"/>
                        <a:pt x="2163" y="21600"/>
                      </a:cubicBezTo>
                      <a:lnTo>
                        <a:pt x="19438" y="21600"/>
                      </a:lnTo>
                      <a:cubicBezTo>
                        <a:pt x="20630" y="21600"/>
                        <a:pt x="21600" y="20630"/>
                        <a:pt x="21600" y="19438"/>
                      </a:cubicBezTo>
                      <a:lnTo>
                        <a:pt x="21600" y="2163"/>
                      </a:lnTo>
                      <a:cubicBezTo>
                        <a:pt x="21600" y="971"/>
                        <a:pt x="20630" y="0"/>
                        <a:pt x="19438" y="0"/>
                      </a:cubicBezTo>
                      <a:cubicBezTo>
                        <a:pt x="19438" y="0"/>
                        <a:pt x="19438" y="0"/>
                        <a:pt x="19438" y="0"/>
                      </a:cubicBezTo>
                      <a:close/>
                      <a:moveTo>
                        <a:pt x="19438" y="0"/>
                      </a:move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73" name="Shape 173"/>
              <p:cNvGrpSpPr/>
              <p:nvPr/>
            </p:nvGrpSpPr>
            <p:grpSpPr>
              <a:xfrm>
                <a:off x="2323367" y="5616406"/>
                <a:ext cx="159086" cy="159087"/>
                <a:chOff x="2177216" y="5760204"/>
                <a:chExt cx="305861" cy="305861"/>
              </a:xfrm>
            </p:grpSpPr>
            <p:sp>
              <p:nvSpPr>
                <p:cNvPr id="174" name="Shape 174"/>
                <p:cNvSpPr/>
                <p:nvPr/>
              </p:nvSpPr>
              <p:spPr>
                <a:xfrm>
                  <a:off x="2177216" y="5760204"/>
                  <a:ext cx="305861" cy="305861"/>
                </a:xfrm>
                <a:prstGeom prst="ellipse">
                  <a:avLst/>
                </a:prstGeom>
                <a:solidFill>
                  <a:srgbClr val="3F3F3F"/>
                </a:solidFill>
                <a:ln>
                  <a:noFill/>
                </a:ln>
              </p:spPr>
              <p:txBody>
                <a:bodyPr anchorCtr="0" anchor="ctr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75" name="Shape 175"/>
                <p:cNvSpPr/>
                <p:nvPr/>
              </p:nvSpPr>
              <p:spPr>
                <a:xfrm>
                  <a:off x="2243592" y="5857843"/>
                  <a:ext cx="173108" cy="110583"/>
                </a:xfrm>
                <a:custGeom>
                  <a:pathLst>
                    <a:path extrusionOk="0" h="21486" w="21574">
                      <a:moveTo>
                        <a:pt x="21169" y="9121"/>
                      </a:moveTo>
                      <a:lnTo>
                        <a:pt x="19513" y="9121"/>
                      </a:lnTo>
                      <a:lnTo>
                        <a:pt x="19513" y="6544"/>
                      </a:lnTo>
                      <a:cubicBezTo>
                        <a:pt x="19513" y="6195"/>
                        <a:pt x="19331" y="5914"/>
                        <a:pt x="19108" y="5914"/>
                      </a:cubicBezTo>
                      <a:lnTo>
                        <a:pt x="17714" y="5914"/>
                      </a:lnTo>
                      <a:cubicBezTo>
                        <a:pt x="17491" y="5914"/>
                        <a:pt x="17309" y="6195"/>
                        <a:pt x="17309" y="6544"/>
                      </a:cubicBezTo>
                      <a:lnTo>
                        <a:pt x="17309" y="9121"/>
                      </a:lnTo>
                      <a:lnTo>
                        <a:pt x="15653" y="9121"/>
                      </a:lnTo>
                      <a:cubicBezTo>
                        <a:pt x="15428" y="9121"/>
                        <a:pt x="15247" y="9404"/>
                        <a:pt x="15247" y="9753"/>
                      </a:cubicBezTo>
                      <a:lnTo>
                        <a:pt x="15247" y="11921"/>
                      </a:lnTo>
                      <a:cubicBezTo>
                        <a:pt x="15247" y="12270"/>
                        <a:pt x="15428" y="12553"/>
                        <a:pt x="15653" y="12553"/>
                      </a:cubicBezTo>
                      <a:lnTo>
                        <a:pt x="17309" y="12553"/>
                      </a:lnTo>
                      <a:lnTo>
                        <a:pt x="17309" y="15130"/>
                      </a:lnTo>
                      <a:cubicBezTo>
                        <a:pt x="17309" y="15479"/>
                        <a:pt x="17491" y="15762"/>
                        <a:pt x="17714" y="15762"/>
                      </a:cubicBezTo>
                      <a:lnTo>
                        <a:pt x="19108" y="15762"/>
                      </a:lnTo>
                      <a:cubicBezTo>
                        <a:pt x="19331" y="15762"/>
                        <a:pt x="19513" y="15479"/>
                        <a:pt x="19513" y="15130"/>
                      </a:cubicBezTo>
                      <a:lnTo>
                        <a:pt x="19513" y="12553"/>
                      </a:lnTo>
                      <a:lnTo>
                        <a:pt x="21169" y="12553"/>
                      </a:lnTo>
                      <a:cubicBezTo>
                        <a:pt x="21393" y="12553"/>
                        <a:pt x="21574" y="12270"/>
                        <a:pt x="21574" y="11921"/>
                      </a:cubicBezTo>
                      <a:lnTo>
                        <a:pt x="21574" y="9753"/>
                      </a:lnTo>
                      <a:cubicBezTo>
                        <a:pt x="21574" y="9404"/>
                        <a:pt x="21393" y="9121"/>
                        <a:pt x="21169" y="9121"/>
                      </a:cubicBezTo>
                      <a:close/>
                      <a:moveTo>
                        <a:pt x="7107" y="9603"/>
                      </a:moveTo>
                      <a:lnTo>
                        <a:pt x="7107" y="12241"/>
                      </a:lnTo>
                      <a:cubicBezTo>
                        <a:pt x="7107" y="12637"/>
                        <a:pt x="7314" y="12960"/>
                        <a:pt x="7569" y="12960"/>
                      </a:cubicBezTo>
                      <a:lnTo>
                        <a:pt x="10940" y="12960"/>
                      </a:lnTo>
                      <a:cubicBezTo>
                        <a:pt x="10349" y="15563"/>
                        <a:pt x="8746" y="17430"/>
                        <a:pt x="6870" y="17408"/>
                      </a:cubicBezTo>
                      <a:cubicBezTo>
                        <a:pt x="4594" y="17382"/>
                        <a:pt x="2712" y="14548"/>
                        <a:pt x="2623" y="11008"/>
                      </a:cubicBezTo>
                      <a:cubicBezTo>
                        <a:pt x="2529" y="7212"/>
                        <a:pt x="4485" y="4078"/>
                        <a:pt x="6902" y="4078"/>
                      </a:cubicBezTo>
                      <a:cubicBezTo>
                        <a:pt x="8007" y="4078"/>
                        <a:pt x="9016" y="4733"/>
                        <a:pt x="9776" y="5808"/>
                      </a:cubicBezTo>
                      <a:cubicBezTo>
                        <a:pt x="9957" y="6063"/>
                        <a:pt x="10231" y="6064"/>
                        <a:pt x="10409" y="5804"/>
                      </a:cubicBezTo>
                      <a:lnTo>
                        <a:pt x="11647" y="3991"/>
                      </a:lnTo>
                      <a:cubicBezTo>
                        <a:pt x="11840" y="3707"/>
                        <a:pt x="11840" y="3228"/>
                        <a:pt x="11648" y="2944"/>
                      </a:cubicBezTo>
                      <a:cubicBezTo>
                        <a:pt x="10442" y="1165"/>
                        <a:pt x="8824" y="57"/>
                        <a:pt x="7040" y="2"/>
                      </a:cubicBezTo>
                      <a:cubicBezTo>
                        <a:pt x="3235" y="-114"/>
                        <a:pt x="27" y="4743"/>
                        <a:pt x="0" y="10667"/>
                      </a:cubicBezTo>
                      <a:cubicBezTo>
                        <a:pt x="-26" y="16636"/>
                        <a:pt x="3074" y="21486"/>
                        <a:pt x="6902" y="21486"/>
                      </a:cubicBezTo>
                      <a:cubicBezTo>
                        <a:pt x="10584" y="21486"/>
                        <a:pt x="13591" y="16999"/>
                        <a:pt x="13793" y="11347"/>
                      </a:cubicBezTo>
                      <a:cubicBezTo>
                        <a:pt x="13798" y="11277"/>
                        <a:pt x="13802" y="8882"/>
                        <a:pt x="13802" y="8882"/>
                      </a:cubicBezTo>
                      <a:lnTo>
                        <a:pt x="7569" y="8882"/>
                      </a:lnTo>
                      <a:cubicBezTo>
                        <a:pt x="7314" y="8882"/>
                        <a:pt x="7107" y="9205"/>
                        <a:pt x="7107" y="9603"/>
                      </a:cubicBezTo>
                      <a:close/>
                      <a:moveTo>
                        <a:pt x="7107" y="9603"/>
                      </a:move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</p:grpSp>
      </p:grpSp>
      <p:sp>
        <p:nvSpPr>
          <p:cNvPr id="176" name="Shape 176"/>
          <p:cNvSpPr txBox="1"/>
          <p:nvPr/>
        </p:nvSpPr>
        <p:spPr>
          <a:xfrm>
            <a:off x="6360997" y="1521429"/>
            <a:ext cx="892139" cy="27074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5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rPr>
              <a:t>JOHN DEO</a:t>
            </a:r>
            <a:endParaRPr b="1" sz="1500">
              <a:solidFill>
                <a:schemeClr val="lt1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sp>
        <p:nvSpPr>
          <p:cNvPr id="177" name="Shape 177"/>
          <p:cNvSpPr/>
          <p:nvPr/>
        </p:nvSpPr>
        <p:spPr>
          <a:xfrm>
            <a:off x="6361000" y="1783800"/>
            <a:ext cx="1265400" cy="463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rPr>
              <a:t>This letterhead design meant to your project Lorem text see.</a:t>
            </a:r>
            <a:endParaRPr sz="1100"/>
          </a:p>
        </p:txBody>
      </p:sp>
      <p:grpSp>
        <p:nvGrpSpPr>
          <p:cNvPr id="178" name="Shape 178"/>
          <p:cNvGrpSpPr/>
          <p:nvPr/>
        </p:nvGrpSpPr>
        <p:grpSpPr>
          <a:xfrm>
            <a:off x="6434417" y="2351960"/>
            <a:ext cx="818718" cy="222346"/>
            <a:chOff x="1515100" y="5516154"/>
            <a:chExt cx="1324077" cy="359591"/>
          </a:xfrm>
        </p:grpSpPr>
        <p:sp>
          <p:nvSpPr>
            <p:cNvPr id="179" name="Shape 179"/>
            <p:cNvSpPr/>
            <p:nvPr/>
          </p:nvSpPr>
          <p:spPr>
            <a:xfrm>
              <a:off x="1515100" y="5516154"/>
              <a:ext cx="1324077" cy="359591"/>
            </a:xfrm>
            <a:prstGeom prst="rect">
              <a:avLst/>
            </a:prstGeom>
            <a:noFill/>
            <a:ln cap="flat" cmpd="sng" w="1905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80" name="Shape 180"/>
            <p:cNvGrpSpPr/>
            <p:nvPr/>
          </p:nvGrpSpPr>
          <p:grpSpPr>
            <a:xfrm>
              <a:off x="1747552" y="5584029"/>
              <a:ext cx="859172" cy="223840"/>
              <a:chOff x="1871822" y="5616406"/>
              <a:chExt cx="610631" cy="159087"/>
            </a:xfrm>
          </p:grpSpPr>
          <p:grpSp>
            <p:nvGrpSpPr>
              <p:cNvPr id="181" name="Shape 181"/>
              <p:cNvGrpSpPr/>
              <p:nvPr/>
            </p:nvGrpSpPr>
            <p:grpSpPr>
              <a:xfrm>
                <a:off x="1871822" y="5616406"/>
                <a:ext cx="159086" cy="159087"/>
                <a:chOff x="1324575" y="5760204"/>
                <a:chExt cx="305861" cy="305861"/>
              </a:xfrm>
            </p:grpSpPr>
            <p:sp>
              <p:nvSpPr>
                <p:cNvPr id="182" name="Shape 182"/>
                <p:cNvSpPr/>
                <p:nvPr/>
              </p:nvSpPr>
              <p:spPr>
                <a:xfrm>
                  <a:off x="1324575" y="5760204"/>
                  <a:ext cx="305861" cy="305861"/>
                </a:xfrm>
                <a:prstGeom prst="ellipse">
                  <a:avLst/>
                </a:prstGeom>
                <a:solidFill>
                  <a:srgbClr val="3F3F3F"/>
                </a:solidFill>
                <a:ln>
                  <a:noFill/>
                </a:ln>
              </p:spPr>
              <p:txBody>
                <a:bodyPr anchorCtr="0" anchor="ctr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83" name="Shape 183"/>
                <p:cNvSpPr/>
                <p:nvPr/>
              </p:nvSpPr>
              <p:spPr>
                <a:xfrm>
                  <a:off x="1398453" y="5848888"/>
                  <a:ext cx="158105" cy="128492"/>
                </a:xfrm>
                <a:custGeom>
                  <a:pathLst>
                    <a:path extrusionOk="0" h="21600" w="21600">
                      <a:moveTo>
                        <a:pt x="21600" y="2556"/>
                      </a:moveTo>
                      <a:cubicBezTo>
                        <a:pt x="20805" y="2990"/>
                        <a:pt x="19951" y="3284"/>
                        <a:pt x="19055" y="3415"/>
                      </a:cubicBezTo>
                      <a:cubicBezTo>
                        <a:pt x="19970" y="2740"/>
                        <a:pt x="20673" y="1672"/>
                        <a:pt x="21003" y="399"/>
                      </a:cubicBezTo>
                      <a:cubicBezTo>
                        <a:pt x="20147" y="1023"/>
                        <a:pt x="19199" y="1477"/>
                        <a:pt x="18189" y="1721"/>
                      </a:cubicBezTo>
                      <a:cubicBezTo>
                        <a:pt x="17381" y="662"/>
                        <a:pt x="16229" y="0"/>
                        <a:pt x="14954" y="0"/>
                      </a:cubicBezTo>
                      <a:cubicBezTo>
                        <a:pt x="12507" y="0"/>
                        <a:pt x="10523" y="2441"/>
                        <a:pt x="10523" y="5453"/>
                      </a:cubicBezTo>
                      <a:cubicBezTo>
                        <a:pt x="10523" y="5880"/>
                        <a:pt x="10562" y="6296"/>
                        <a:pt x="10638" y="6695"/>
                      </a:cubicBezTo>
                      <a:cubicBezTo>
                        <a:pt x="6955" y="6468"/>
                        <a:pt x="3690" y="4297"/>
                        <a:pt x="1504" y="998"/>
                      </a:cubicBezTo>
                      <a:cubicBezTo>
                        <a:pt x="1122" y="1803"/>
                        <a:pt x="904" y="2739"/>
                        <a:pt x="904" y="3739"/>
                      </a:cubicBezTo>
                      <a:cubicBezTo>
                        <a:pt x="904" y="5631"/>
                        <a:pt x="1686" y="7300"/>
                        <a:pt x="2876" y="8278"/>
                      </a:cubicBezTo>
                      <a:cubicBezTo>
                        <a:pt x="2149" y="8250"/>
                        <a:pt x="1466" y="8004"/>
                        <a:pt x="868" y="7596"/>
                      </a:cubicBezTo>
                      <a:cubicBezTo>
                        <a:pt x="867" y="7619"/>
                        <a:pt x="867" y="7642"/>
                        <a:pt x="867" y="7665"/>
                      </a:cubicBezTo>
                      <a:cubicBezTo>
                        <a:pt x="867" y="10307"/>
                        <a:pt x="2395" y="12510"/>
                        <a:pt x="4423" y="13011"/>
                      </a:cubicBezTo>
                      <a:cubicBezTo>
                        <a:pt x="4051" y="13136"/>
                        <a:pt x="3659" y="13203"/>
                        <a:pt x="3255" y="13203"/>
                      </a:cubicBezTo>
                      <a:cubicBezTo>
                        <a:pt x="2969" y="13203"/>
                        <a:pt x="2692" y="13169"/>
                        <a:pt x="2421" y="13105"/>
                      </a:cubicBezTo>
                      <a:cubicBezTo>
                        <a:pt x="2985" y="15271"/>
                        <a:pt x="4622" y="16848"/>
                        <a:pt x="6561" y="16892"/>
                      </a:cubicBezTo>
                      <a:cubicBezTo>
                        <a:pt x="5044" y="18355"/>
                        <a:pt x="3134" y="19226"/>
                        <a:pt x="1057" y="19226"/>
                      </a:cubicBezTo>
                      <a:cubicBezTo>
                        <a:pt x="699" y="19226"/>
                        <a:pt x="347" y="19201"/>
                        <a:pt x="0" y="19149"/>
                      </a:cubicBezTo>
                      <a:cubicBezTo>
                        <a:pt x="1961" y="20698"/>
                        <a:pt x="4291" y="21600"/>
                        <a:pt x="6793" y="21600"/>
                      </a:cubicBezTo>
                      <a:cubicBezTo>
                        <a:pt x="14944" y="21600"/>
                        <a:pt x="19401" y="13291"/>
                        <a:pt x="19401" y="6085"/>
                      </a:cubicBezTo>
                      <a:cubicBezTo>
                        <a:pt x="19401" y="5848"/>
                        <a:pt x="19397" y="5613"/>
                        <a:pt x="19389" y="5380"/>
                      </a:cubicBezTo>
                      <a:cubicBezTo>
                        <a:pt x="20255" y="4610"/>
                        <a:pt x="21006" y="3650"/>
                        <a:pt x="21600" y="2556"/>
                      </a:cubicBezTo>
                      <a:cubicBezTo>
                        <a:pt x="21600" y="2556"/>
                        <a:pt x="21600" y="2556"/>
                        <a:pt x="21600" y="2556"/>
                      </a:cubicBezTo>
                      <a:close/>
                      <a:moveTo>
                        <a:pt x="21600" y="2556"/>
                      </a:move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84" name="Shape 184"/>
              <p:cNvGrpSpPr/>
              <p:nvPr/>
            </p:nvGrpSpPr>
            <p:grpSpPr>
              <a:xfrm>
                <a:off x="2097594" y="5616406"/>
                <a:ext cx="159086" cy="159087"/>
                <a:chOff x="1684215" y="5760204"/>
                <a:chExt cx="305861" cy="305861"/>
              </a:xfrm>
            </p:grpSpPr>
            <p:sp>
              <p:nvSpPr>
                <p:cNvPr id="185" name="Shape 185"/>
                <p:cNvSpPr/>
                <p:nvPr/>
              </p:nvSpPr>
              <p:spPr>
                <a:xfrm>
                  <a:off x="1684215" y="5760204"/>
                  <a:ext cx="305861" cy="305861"/>
                </a:xfrm>
                <a:prstGeom prst="ellipse">
                  <a:avLst/>
                </a:prstGeom>
                <a:solidFill>
                  <a:srgbClr val="3F3F3F"/>
                </a:solidFill>
                <a:ln>
                  <a:noFill/>
                </a:ln>
              </p:spPr>
              <p:txBody>
                <a:bodyPr anchorCtr="0" anchor="ctr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86" name="Shape 186"/>
                <p:cNvSpPr/>
                <p:nvPr/>
              </p:nvSpPr>
              <p:spPr>
                <a:xfrm>
                  <a:off x="1779016" y="5855006"/>
                  <a:ext cx="116258" cy="116258"/>
                </a:xfrm>
                <a:custGeom>
                  <a:pathLst>
                    <a:path extrusionOk="0" h="21600" w="21600">
                      <a:moveTo>
                        <a:pt x="18362" y="2163"/>
                      </a:moveTo>
                      <a:lnTo>
                        <a:pt x="18362" y="5400"/>
                      </a:lnTo>
                      <a:lnTo>
                        <a:pt x="16200" y="5400"/>
                      </a:lnTo>
                      <a:cubicBezTo>
                        <a:pt x="15551" y="5400"/>
                        <a:pt x="15119" y="5832"/>
                        <a:pt x="15119" y="6482"/>
                      </a:cubicBezTo>
                      <a:lnTo>
                        <a:pt x="15119" y="8638"/>
                      </a:lnTo>
                      <a:lnTo>
                        <a:pt x="18362" y="8638"/>
                      </a:lnTo>
                      <a:lnTo>
                        <a:pt x="18362" y="11881"/>
                      </a:lnTo>
                      <a:lnTo>
                        <a:pt x="15119" y="11881"/>
                      </a:lnTo>
                      <a:lnTo>
                        <a:pt x="15119" y="19438"/>
                      </a:lnTo>
                      <a:lnTo>
                        <a:pt x="11881" y="19438"/>
                      </a:lnTo>
                      <a:lnTo>
                        <a:pt x="11881" y="11881"/>
                      </a:lnTo>
                      <a:lnTo>
                        <a:pt x="9719" y="11881"/>
                      </a:lnTo>
                      <a:lnTo>
                        <a:pt x="9719" y="8638"/>
                      </a:lnTo>
                      <a:lnTo>
                        <a:pt x="11881" y="8638"/>
                      </a:lnTo>
                      <a:lnTo>
                        <a:pt x="11881" y="5938"/>
                      </a:lnTo>
                      <a:cubicBezTo>
                        <a:pt x="11881" y="3888"/>
                        <a:pt x="13606" y="2163"/>
                        <a:pt x="15662" y="2163"/>
                      </a:cubicBezTo>
                      <a:cubicBezTo>
                        <a:pt x="15662" y="2163"/>
                        <a:pt x="18362" y="2163"/>
                        <a:pt x="18362" y="2163"/>
                      </a:cubicBezTo>
                      <a:close/>
                      <a:moveTo>
                        <a:pt x="19438" y="0"/>
                      </a:moveTo>
                      <a:lnTo>
                        <a:pt x="2163" y="0"/>
                      </a:lnTo>
                      <a:cubicBezTo>
                        <a:pt x="971" y="0"/>
                        <a:pt x="0" y="971"/>
                        <a:pt x="0" y="2163"/>
                      </a:cubicBezTo>
                      <a:lnTo>
                        <a:pt x="0" y="19438"/>
                      </a:lnTo>
                      <a:cubicBezTo>
                        <a:pt x="0" y="20630"/>
                        <a:pt x="971" y="21600"/>
                        <a:pt x="2163" y="21600"/>
                      </a:cubicBezTo>
                      <a:lnTo>
                        <a:pt x="19438" y="21600"/>
                      </a:lnTo>
                      <a:cubicBezTo>
                        <a:pt x="20630" y="21600"/>
                        <a:pt x="21600" y="20630"/>
                        <a:pt x="21600" y="19438"/>
                      </a:cubicBezTo>
                      <a:lnTo>
                        <a:pt x="21600" y="2163"/>
                      </a:lnTo>
                      <a:cubicBezTo>
                        <a:pt x="21600" y="971"/>
                        <a:pt x="20630" y="0"/>
                        <a:pt x="19438" y="0"/>
                      </a:cubicBezTo>
                      <a:cubicBezTo>
                        <a:pt x="19438" y="0"/>
                        <a:pt x="19438" y="0"/>
                        <a:pt x="19438" y="0"/>
                      </a:cubicBezTo>
                      <a:close/>
                      <a:moveTo>
                        <a:pt x="19438" y="0"/>
                      </a:move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87" name="Shape 187"/>
              <p:cNvGrpSpPr/>
              <p:nvPr/>
            </p:nvGrpSpPr>
            <p:grpSpPr>
              <a:xfrm>
                <a:off x="2323367" y="5616406"/>
                <a:ext cx="159086" cy="159087"/>
                <a:chOff x="2177216" y="5760204"/>
                <a:chExt cx="305861" cy="305861"/>
              </a:xfrm>
            </p:grpSpPr>
            <p:sp>
              <p:nvSpPr>
                <p:cNvPr id="188" name="Shape 188"/>
                <p:cNvSpPr/>
                <p:nvPr/>
              </p:nvSpPr>
              <p:spPr>
                <a:xfrm>
                  <a:off x="2177216" y="5760204"/>
                  <a:ext cx="305861" cy="305861"/>
                </a:xfrm>
                <a:prstGeom prst="ellipse">
                  <a:avLst/>
                </a:prstGeom>
                <a:solidFill>
                  <a:srgbClr val="3F3F3F"/>
                </a:solidFill>
                <a:ln>
                  <a:noFill/>
                </a:ln>
              </p:spPr>
              <p:txBody>
                <a:bodyPr anchorCtr="0" anchor="ctr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89" name="Shape 189"/>
                <p:cNvSpPr/>
                <p:nvPr/>
              </p:nvSpPr>
              <p:spPr>
                <a:xfrm>
                  <a:off x="2243592" y="5857843"/>
                  <a:ext cx="173108" cy="110583"/>
                </a:xfrm>
                <a:custGeom>
                  <a:pathLst>
                    <a:path extrusionOk="0" h="21486" w="21574">
                      <a:moveTo>
                        <a:pt x="21169" y="9121"/>
                      </a:moveTo>
                      <a:lnTo>
                        <a:pt x="19513" y="9121"/>
                      </a:lnTo>
                      <a:lnTo>
                        <a:pt x="19513" y="6544"/>
                      </a:lnTo>
                      <a:cubicBezTo>
                        <a:pt x="19513" y="6195"/>
                        <a:pt x="19331" y="5914"/>
                        <a:pt x="19108" y="5914"/>
                      </a:cubicBezTo>
                      <a:lnTo>
                        <a:pt x="17714" y="5914"/>
                      </a:lnTo>
                      <a:cubicBezTo>
                        <a:pt x="17491" y="5914"/>
                        <a:pt x="17309" y="6195"/>
                        <a:pt x="17309" y="6544"/>
                      </a:cubicBezTo>
                      <a:lnTo>
                        <a:pt x="17309" y="9121"/>
                      </a:lnTo>
                      <a:lnTo>
                        <a:pt x="15653" y="9121"/>
                      </a:lnTo>
                      <a:cubicBezTo>
                        <a:pt x="15428" y="9121"/>
                        <a:pt x="15247" y="9404"/>
                        <a:pt x="15247" y="9753"/>
                      </a:cubicBezTo>
                      <a:lnTo>
                        <a:pt x="15247" y="11921"/>
                      </a:lnTo>
                      <a:cubicBezTo>
                        <a:pt x="15247" y="12270"/>
                        <a:pt x="15428" y="12553"/>
                        <a:pt x="15653" y="12553"/>
                      </a:cubicBezTo>
                      <a:lnTo>
                        <a:pt x="17309" y="12553"/>
                      </a:lnTo>
                      <a:lnTo>
                        <a:pt x="17309" y="15130"/>
                      </a:lnTo>
                      <a:cubicBezTo>
                        <a:pt x="17309" y="15479"/>
                        <a:pt x="17491" y="15762"/>
                        <a:pt x="17714" y="15762"/>
                      </a:cubicBezTo>
                      <a:lnTo>
                        <a:pt x="19108" y="15762"/>
                      </a:lnTo>
                      <a:cubicBezTo>
                        <a:pt x="19331" y="15762"/>
                        <a:pt x="19513" y="15479"/>
                        <a:pt x="19513" y="15130"/>
                      </a:cubicBezTo>
                      <a:lnTo>
                        <a:pt x="19513" y="12553"/>
                      </a:lnTo>
                      <a:lnTo>
                        <a:pt x="21169" y="12553"/>
                      </a:lnTo>
                      <a:cubicBezTo>
                        <a:pt x="21393" y="12553"/>
                        <a:pt x="21574" y="12270"/>
                        <a:pt x="21574" y="11921"/>
                      </a:cubicBezTo>
                      <a:lnTo>
                        <a:pt x="21574" y="9753"/>
                      </a:lnTo>
                      <a:cubicBezTo>
                        <a:pt x="21574" y="9404"/>
                        <a:pt x="21393" y="9121"/>
                        <a:pt x="21169" y="9121"/>
                      </a:cubicBezTo>
                      <a:close/>
                      <a:moveTo>
                        <a:pt x="7107" y="9603"/>
                      </a:moveTo>
                      <a:lnTo>
                        <a:pt x="7107" y="12241"/>
                      </a:lnTo>
                      <a:cubicBezTo>
                        <a:pt x="7107" y="12637"/>
                        <a:pt x="7314" y="12960"/>
                        <a:pt x="7569" y="12960"/>
                      </a:cubicBezTo>
                      <a:lnTo>
                        <a:pt x="10940" y="12960"/>
                      </a:lnTo>
                      <a:cubicBezTo>
                        <a:pt x="10349" y="15563"/>
                        <a:pt x="8746" y="17430"/>
                        <a:pt x="6870" y="17408"/>
                      </a:cubicBezTo>
                      <a:cubicBezTo>
                        <a:pt x="4594" y="17382"/>
                        <a:pt x="2712" y="14548"/>
                        <a:pt x="2623" y="11008"/>
                      </a:cubicBezTo>
                      <a:cubicBezTo>
                        <a:pt x="2529" y="7212"/>
                        <a:pt x="4485" y="4078"/>
                        <a:pt x="6902" y="4078"/>
                      </a:cubicBezTo>
                      <a:cubicBezTo>
                        <a:pt x="8007" y="4078"/>
                        <a:pt x="9016" y="4733"/>
                        <a:pt x="9776" y="5808"/>
                      </a:cubicBezTo>
                      <a:cubicBezTo>
                        <a:pt x="9957" y="6063"/>
                        <a:pt x="10231" y="6064"/>
                        <a:pt x="10409" y="5804"/>
                      </a:cubicBezTo>
                      <a:lnTo>
                        <a:pt x="11647" y="3991"/>
                      </a:lnTo>
                      <a:cubicBezTo>
                        <a:pt x="11840" y="3707"/>
                        <a:pt x="11840" y="3228"/>
                        <a:pt x="11648" y="2944"/>
                      </a:cubicBezTo>
                      <a:cubicBezTo>
                        <a:pt x="10442" y="1165"/>
                        <a:pt x="8824" y="57"/>
                        <a:pt x="7040" y="2"/>
                      </a:cubicBezTo>
                      <a:cubicBezTo>
                        <a:pt x="3235" y="-114"/>
                        <a:pt x="27" y="4743"/>
                        <a:pt x="0" y="10667"/>
                      </a:cubicBezTo>
                      <a:cubicBezTo>
                        <a:pt x="-26" y="16636"/>
                        <a:pt x="3074" y="21486"/>
                        <a:pt x="6902" y="21486"/>
                      </a:cubicBezTo>
                      <a:cubicBezTo>
                        <a:pt x="10584" y="21486"/>
                        <a:pt x="13591" y="16999"/>
                        <a:pt x="13793" y="11347"/>
                      </a:cubicBezTo>
                      <a:cubicBezTo>
                        <a:pt x="13798" y="11277"/>
                        <a:pt x="13802" y="8882"/>
                        <a:pt x="13802" y="8882"/>
                      </a:cubicBezTo>
                      <a:lnTo>
                        <a:pt x="7569" y="8882"/>
                      </a:lnTo>
                      <a:cubicBezTo>
                        <a:pt x="7314" y="8882"/>
                        <a:pt x="7107" y="9205"/>
                        <a:pt x="7107" y="9603"/>
                      </a:cubicBezTo>
                      <a:close/>
                      <a:moveTo>
                        <a:pt x="7107" y="9603"/>
                      </a:move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</p:grpSp>
      </p:grpSp>
      <p:sp>
        <p:nvSpPr>
          <p:cNvPr id="190" name="Shape 190"/>
          <p:cNvSpPr txBox="1"/>
          <p:nvPr/>
        </p:nvSpPr>
        <p:spPr>
          <a:xfrm>
            <a:off x="4774649" y="3107778"/>
            <a:ext cx="892139" cy="27074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5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rPr>
              <a:t>JOHN DEO</a:t>
            </a:r>
            <a:endParaRPr b="1" sz="1500">
              <a:solidFill>
                <a:schemeClr val="lt1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sp>
        <p:nvSpPr>
          <p:cNvPr id="191" name="Shape 191"/>
          <p:cNvSpPr/>
          <p:nvPr/>
        </p:nvSpPr>
        <p:spPr>
          <a:xfrm>
            <a:off x="4774650" y="3370150"/>
            <a:ext cx="1265400" cy="463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rPr>
              <a:t>This letterhead design meant to your project Lorem text see.</a:t>
            </a:r>
            <a:endParaRPr sz="1100"/>
          </a:p>
        </p:txBody>
      </p:sp>
      <p:grpSp>
        <p:nvGrpSpPr>
          <p:cNvPr id="192" name="Shape 192"/>
          <p:cNvGrpSpPr/>
          <p:nvPr/>
        </p:nvGrpSpPr>
        <p:grpSpPr>
          <a:xfrm>
            <a:off x="4848070" y="3938309"/>
            <a:ext cx="818718" cy="222346"/>
            <a:chOff x="1515100" y="5516154"/>
            <a:chExt cx="1324077" cy="359591"/>
          </a:xfrm>
        </p:grpSpPr>
        <p:sp>
          <p:nvSpPr>
            <p:cNvPr id="193" name="Shape 193"/>
            <p:cNvSpPr/>
            <p:nvPr/>
          </p:nvSpPr>
          <p:spPr>
            <a:xfrm>
              <a:off x="1515100" y="5516154"/>
              <a:ext cx="1324077" cy="359591"/>
            </a:xfrm>
            <a:prstGeom prst="rect">
              <a:avLst/>
            </a:prstGeom>
            <a:noFill/>
            <a:ln cap="flat" cmpd="sng" w="1905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94" name="Shape 194"/>
            <p:cNvGrpSpPr/>
            <p:nvPr/>
          </p:nvGrpSpPr>
          <p:grpSpPr>
            <a:xfrm>
              <a:off x="1747552" y="5584029"/>
              <a:ext cx="859172" cy="223840"/>
              <a:chOff x="1871822" y="5616406"/>
              <a:chExt cx="610631" cy="159087"/>
            </a:xfrm>
          </p:grpSpPr>
          <p:grpSp>
            <p:nvGrpSpPr>
              <p:cNvPr id="195" name="Shape 195"/>
              <p:cNvGrpSpPr/>
              <p:nvPr/>
            </p:nvGrpSpPr>
            <p:grpSpPr>
              <a:xfrm>
                <a:off x="1871822" y="5616406"/>
                <a:ext cx="159086" cy="159087"/>
                <a:chOff x="1324575" y="5760204"/>
                <a:chExt cx="305861" cy="305861"/>
              </a:xfrm>
            </p:grpSpPr>
            <p:sp>
              <p:nvSpPr>
                <p:cNvPr id="196" name="Shape 196"/>
                <p:cNvSpPr/>
                <p:nvPr/>
              </p:nvSpPr>
              <p:spPr>
                <a:xfrm>
                  <a:off x="1324575" y="5760204"/>
                  <a:ext cx="305861" cy="305861"/>
                </a:xfrm>
                <a:prstGeom prst="ellipse">
                  <a:avLst/>
                </a:prstGeom>
                <a:solidFill>
                  <a:srgbClr val="3F3F3F"/>
                </a:solidFill>
                <a:ln>
                  <a:noFill/>
                </a:ln>
              </p:spPr>
              <p:txBody>
                <a:bodyPr anchorCtr="0" anchor="ctr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97" name="Shape 197"/>
                <p:cNvSpPr/>
                <p:nvPr/>
              </p:nvSpPr>
              <p:spPr>
                <a:xfrm>
                  <a:off x="1398453" y="5848888"/>
                  <a:ext cx="158105" cy="128492"/>
                </a:xfrm>
                <a:custGeom>
                  <a:pathLst>
                    <a:path extrusionOk="0" h="21600" w="21600">
                      <a:moveTo>
                        <a:pt x="21600" y="2556"/>
                      </a:moveTo>
                      <a:cubicBezTo>
                        <a:pt x="20805" y="2990"/>
                        <a:pt x="19951" y="3284"/>
                        <a:pt x="19055" y="3415"/>
                      </a:cubicBezTo>
                      <a:cubicBezTo>
                        <a:pt x="19970" y="2740"/>
                        <a:pt x="20673" y="1672"/>
                        <a:pt x="21003" y="399"/>
                      </a:cubicBezTo>
                      <a:cubicBezTo>
                        <a:pt x="20147" y="1023"/>
                        <a:pt x="19199" y="1477"/>
                        <a:pt x="18189" y="1721"/>
                      </a:cubicBezTo>
                      <a:cubicBezTo>
                        <a:pt x="17381" y="662"/>
                        <a:pt x="16229" y="0"/>
                        <a:pt x="14954" y="0"/>
                      </a:cubicBezTo>
                      <a:cubicBezTo>
                        <a:pt x="12507" y="0"/>
                        <a:pt x="10523" y="2441"/>
                        <a:pt x="10523" y="5453"/>
                      </a:cubicBezTo>
                      <a:cubicBezTo>
                        <a:pt x="10523" y="5880"/>
                        <a:pt x="10562" y="6296"/>
                        <a:pt x="10638" y="6695"/>
                      </a:cubicBezTo>
                      <a:cubicBezTo>
                        <a:pt x="6955" y="6468"/>
                        <a:pt x="3690" y="4297"/>
                        <a:pt x="1504" y="998"/>
                      </a:cubicBezTo>
                      <a:cubicBezTo>
                        <a:pt x="1122" y="1803"/>
                        <a:pt x="904" y="2739"/>
                        <a:pt x="904" y="3739"/>
                      </a:cubicBezTo>
                      <a:cubicBezTo>
                        <a:pt x="904" y="5631"/>
                        <a:pt x="1686" y="7300"/>
                        <a:pt x="2876" y="8278"/>
                      </a:cubicBezTo>
                      <a:cubicBezTo>
                        <a:pt x="2149" y="8250"/>
                        <a:pt x="1466" y="8004"/>
                        <a:pt x="868" y="7596"/>
                      </a:cubicBezTo>
                      <a:cubicBezTo>
                        <a:pt x="867" y="7619"/>
                        <a:pt x="867" y="7642"/>
                        <a:pt x="867" y="7665"/>
                      </a:cubicBezTo>
                      <a:cubicBezTo>
                        <a:pt x="867" y="10307"/>
                        <a:pt x="2395" y="12510"/>
                        <a:pt x="4423" y="13011"/>
                      </a:cubicBezTo>
                      <a:cubicBezTo>
                        <a:pt x="4051" y="13136"/>
                        <a:pt x="3659" y="13203"/>
                        <a:pt x="3255" y="13203"/>
                      </a:cubicBezTo>
                      <a:cubicBezTo>
                        <a:pt x="2969" y="13203"/>
                        <a:pt x="2692" y="13169"/>
                        <a:pt x="2421" y="13105"/>
                      </a:cubicBezTo>
                      <a:cubicBezTo>
                        <a:pt x="2985" y="15271"/>
                        <a:pt x="4622" y="16848"/>
                        <a:pt x="6561" y="16892"/>
                      </a:cubicBezTo>
                      <a:cubicBezTo>
                        <a:pt x="5044" y="18355"/>
                        <a:pt x="3134" y="19226"/>
                        <a:pt x="1057" y="19226"/>
                      </a:cubicBezTo>
                      <a:cubicBezTo>
                        <a:pt x="699" y="19226"/>
                        <a:pt x="347" y="19201"/>
                        <a:pt x="0" y="19149"/>
                      </a:cubicBezTo>
                      <a:cubicBezTo>
                        <a:pt x="1961" y="20698"/>
                        <a:pt x="4291" y="21600"/>
                        <a:pt x="6793" y="21600"/>
                      </a:cubicBezTo>
                      <a:cubicBezTo>
                        <a:pt x="14944" y="21600"/>
                        <a:pt x="19401" y="13291"/>
                        <a:pt x="19401" y="6085"/>
                      </a:cubicBezTo>
                      <a:cubicBezTo>
                        <a:pt x="19401" y="5848"/>
                        <a:pt x="19397" y="5613"/>
                        <a:pt x="19389" y="5380"/>
                      </a:cubicBezTo>
                      <a:cubicBezTo>
                        <a:pt x="20255" y="4610"/>
                        <a:pt x="21006" y="3650"/>
                        <a:pt x="21600" y="2556"/>
                      </a:cubicBezTo>
                      <a:cubicBezTo>
                        <a:pt x="21600" y="2556"/>
                        <a:pt x="21600" y="2556"/>
                        <a:pt x="21600" y="2556"/>
                      </a:cubicBezTo>
                      <a:close/>
                      <a:moveTo>
                        <a:pt x="21600" y="2556"/>
                      </a:move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98" name="Shape 198"/>
              <p:cNvGrpSpPr/>
              <p:nvPr/>
            </p:nvGrpSpPr>
            <p:grpSpPr>
              <a:xfrm>
                <a:off x="2097594" y="5616406"/>
                <a:ext cx="159086" cy="159087"/>
                <a:chOff x="1684215" y="5760204"/>
                <a:chExt cx="305861" cy="305861"/>
              </a:xfrm>
            </p:grpSpPr>
            <p:sp>
              <p:nvSpPr>
                <p:cNvPr id="199" name="Shape 199"/>
                <p:cNvSpPr/>
                <p:nvPr/>
              </p:nvSpPr>
              <p:spPr>
                <a:xfrm>
                  <a:off x="1684215" y="5760204"/>
                  <a:ext cx="305861" cy="305861"/>
                </a:xfrm>
                <a:prstGeom prst="ellipse">
                  <a:avLst/>
                </a:prstGeom>
                <a:solidFill>
                  <a:srgbClr val="3F3F3F"/>
                </a:solidFill>
                <a:ln>
                  <a:noFill/>
                </a:ln>
              </p:spPr>
              <p:txBody>
                <a:bodyPr anchorCtr="0" anchor="ctr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00" name="Shape 200"/>
                <p:cNvSpPr/>
                <p:nvPr/>
              </p:nvSpPr>
              <p:spPr>
                <a:xfrm>
                  <a:off x="1779016" y="5855006"/>
                  <a:ext cx="116258" cy="116258"/>
                </a:xfrm>
                <a:custGeom>
                  <a:pathLst>
                    <a:path extrusionOk="0" h="21600" w="21600">
                      <a:moveTo>
                        <a:pt x="18362" y="2163"/>
                      </a:moveTo>
                      <a:lnTo>
                        <a:pt x="18362" y="5400"/>
                      </a:lnTo>
                      <a:lnTo>
                        <a:pt x="16200" y="5400"/>
                      </a:lnTo>
                      <a:cubicBezTo>
                        <a:pt x="15551" y="5400"/>
                        <a:pt x="15119" y="5832"/>
                        <a:pt x="15119" y="6482"/>
                      </a:cubicBezTo>
                      <a:lnTo>
                        <a:pt x="15119" y="8638"/>
                      </a:lnTo>
                      <a:lnTo>
                        <a:pt x="18362" y="8638"/>
                      </a:lnTo>
                      <a:lnTo>
                        <a:pt x="18362" y="11881"/>
                      </a:lnTo>
                      <a:lnTo>
                        <a:pt x="15119" y="11881"/>
                      </a:lnTo>
                      <a:lnTo>
                        <a:pt x="15119" y="19438"/>
                      </a:lnTo>
                      <a:lnTo>
                        <a:pt x="11881" y="19438"/>
                      </a:lnTo>
                      <a:lnTo>
                        <a:pt x="11881" y="11881"/>
                      </a:lnTo>
                      <a:lnTo>
                        <a:pt x="9719" y="11881"/>
                      </a:lnTo>
                      <a:lnTo>
                        <a:pt x="9719" y="8638"/>
                      </a:lnTo>
                      <a:lnTo>
                        <a:pt x="11881" y="8638"/>
                      </a:lnTo>
                      <a:lnTo>
                        <a:pt x="11881" y="5938"/>
                      </a:lnTo>
                      <a:cubicBezTo>
                        <a:pt x="11881" y="3888"/>
                        <a:pt x="13606" y="2163"/>
                        <a:pt x="15662" y="2163"/>
                      </a:cubicBezTo>
                      <a:cubicBezTo>
                        <a:pt x="15662" y="2163"/>
                        <a:pt x="18362" y="2163"/>
                        <a:pt x="18362" y="2163"/>
                      </a:cubicBezTo>
                      <a:close/>
                      <a:moveTo>
                        <a:pt x="19438" y="0"/>
                      </a:moveTo>
                      <a:lnTo>
                        <a:pt x="2163" y="0"/>
                      </a:lnTo>
                      <a:cubicBezTo>
                        <a:pt x="971" y="0"/>
                        <a:pt x="0" y="971"/>
                        <a:pt x="0" y="2163"/>
                      </a:cubicBezTo>
                      <a:lnTo>
                        <a:pt x="0" y="19438"/>
                      </a:lnTo>
                      <a:cubicBezTo>
                        <a:pt x="0" y="20630"/>
                        <a:pt x="971" y="21600"/>
                        <a:pt x="2163" y="21600"/>
                      </a:cubicBezTo>
                      <a:lnTo>
                        <a:pt x="19438" y="21600"/>
                      </a:lnTo>
                      <a:cubicBezTo>
                        <a:pt x="20630" y="21600"/>
                        <a:pt x="21600" y="20630"/>
                        <a:pt x="21600" y="19438"/>
                      </a:cubicBezTo>
                      <a:lnTo>
                        <a:pt x="21600" y="2163"/>
                      </a:lnTo>
                      <a:cubicBezTo>
                        <a:pt x="21600" y="971"/>
                        <a:pt x="20630" y="0"/>
                        <a:pt x="19438" y="0"/>
                      </a:cubicBezTo>
                      <a:cubicBezTo>
                        <a:pt x="19438" y="0"/>
                        <a:pt x="19438" y="0"/>
                        <a:pt x="19438" y="0"/>
                      </a:cubicBezTo>
                      <a:close/>
                      <a:moveTo>
                        <a:pt x="19438" y="0"/>
                      </a:move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201" name="Shape 201"/>
              <p:cNvGrpSpPr/>
              <p:nvPr/>
            </p:nvGrpSpPr>
            <p:grpSpPr>
              <a:xfrm>
                <a:off x="2323367" y="5616406"/>
                <a:ext cx="159086" cy="159087"/>
                <a:chOff x="2177216" y="5760204"/>
                <a:chExt cx="305861" cy="305861"/>
              </a:xfrm>
            </p:grpSpPr>
            <p:sp>
              <p:nvSpPr>
                <p:cNvPr id="202" name="Shape 202"/>
                <p:cNvSpPr/>
                <p:nvPr/>
              </p:nvSpPr>
              <p:spPr>
                <a:xfrm>
                  <a:off x="2177216" y="5760204"/>
                  <a:ext cx="305861" cy="305861"/>
                </a:xfrm>
                <a:prstGeom prst="ellipse">
                  <a:avLst/>
                </a:prstGeom>
                <a:solidFill>
                  <a:srgbClr val="3F3F3F"/>
                </a:solidFill>
                <a:ln>
                  <a:noFill/>
                </a:ln>
              </p:spPr>
              <p:txBody>
                <a:bodyPr anchorCtr="0" anchor="ctr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03" name="Shape 203"/>
                <p:cNvSpPr/>
                <p:nvPr/>
              </p:nvSpPr>
              <p:spPr>
                <a:xfrm>
                  <a:off x="2243592" y="5857843"/>
                  <a:ext cx="173108" cy="110583"/>
                </a:xfrm>
                <a:custGeom>
                  <a:pathLst>
                    <a:path extrusionOk="0" h="21486" w="21574">
                      <a:moveTo>
                        <a:pt x="21169" y="9121"/>
                      </a:moveTo>
                      <a:lnTo>
                        <a:pt x="19513" y="9121"/>
                      </a:lnTo>
                      <a:lnTo>
                        <a:pt x="19513" y="6544"/>
                      </a:lnTo>
                      <a:cubicBezTo>
                        <a:pt x="19513" y="6195"/>
                        <a:pt x="19331" y="5914"/>
                        <a:pt x="19108" y="5914"/>
                      </a:cubicBezTo>
                      <a:lnTo>
                        <a:pt x="17714" y="5914"/>
                      </a:lnTo>
                      <a:cubicBezTo>
                        <a:pt x="17491" y="5914"/>
                        <a:pt x="17309" y="6195"/>
                        <a:pt x="17309" y="6544"/>
                      </a:cubicBezTo>
                      <a:lnTo>
                        <a:pt x="17309" y="9121"/>
                      </a:lnTo>
                      <a:lnTo>
                        <a:pt x="15653" y="9121"/>
                      </a:lnTo>
                      <a:cubicBezTo>
                        <a:pt x="15428" y="9121"/>
                        <a:pt x="15247" y="9404"/>
                        <a:pt x="15247" y="9753"/>
                      </a:cubicBezTo>
                      <a:lnTo>
                        <a:pt x="15247" y="11921"/>
                      </a:lnTo>
                      <a:cubicBezTo>
                        <a:pt x="15247" y="12270"/>
                        <a:pt x="15428" y="12553"/>
                        <a:pt x="15653" y="12553"/>
                      </a:cubicBezTo>
                      <a:lnTo>
                        <a:pt x="17309" y="12553"/>
                      </a:lnTo>
                      <a:lnTo>
                        <a:pt x="17309" y="15130"/>
                      </a:lnTo>
                      <a:cubicBezTo>
                        <a:pt x="17309" y="15479"/>
                        <a:pt x="17491" y="15762"/>
                        <a:pt x="17714" y="15762"/>
                      </a:cubicBezTo>
                      <a:lnTo>
                        <a:pt x="19108" y="15762"/>
                      </a:lnTo>
                      <a:cubicBezTo>
                        <a:pt x="19331" y="15762"/>
                        <a:pt x="19513" y="15479"/>
                        <a:pt x="19513" y="15130"/>
                      </a:cubicBezTo>
                      <a:lnTo>
                        <a:pt x="19513" y="12553"/>
                      </a:lnTo>
                      <a:lnTo>
                        <a:pt x="21169" y="12553"/>
                      </a:lnTo>
                      <a:cubicBezTo>
                        <a:pt x="21393" y="12553"/>
                        <a:pt x="21574" y="12270"/>
                        <a:pt x="21574" y="11921"/>
                      </a:cubicBezTo>
                      <a:lnTo>
                        <a:pt x="21574" y="9753"/>
                      </a:lnTo>
                      <a:cubicBezTo>
                        <a:pt x="21574" y="9404"/>
                        <a:pt x="21393" y="9121"/>
                        <a:pt x="21169" y="9121"/>
                      </a:cubicBezTo>
                      <a:close/>
                      <a:moveTo>
                        <a:pt x="7107" y="9603"/>
                      </a:moveTo>
                      <a:lnTo>
                        <a:pt x="7107" y="12241"/>
                      </a:lnTo>
                      <a:cubicBezTo>
                        <a:pt x="7107" y="12637"/>
                        <a:pt x="7314" y="12960"/>
                        <a:pt x="7569" y="12960"/>
                      </a:cubicBezTo>
                      <a:lnTo>
                        <a:pt x="10940" y="12960"/>
                      </a:lnTo>
                      <a:cubicBezTo>
                        <a:pt x="10349" y="15563"/>
                        <a:pt x="8746" y="17430"/>
                        <a:pt x="6870" y="17408"/>
                      </a:cubicBezTo>
                      <a:cubicBezTo>
                        <a:pt x="4594" y="17382"/>
                        <a:pt x="2712" y="14548"/>
                        <a:pt x="2623" y="11008"/>
                      </a:cubicBezTo>
                      <a:cubicBezTo>
                        <a:pt x="2529" y="7212"/>
                        <a:pt x="4485" y="4078"/>
                        <a:pt x="6902" y="4078"/>
                      </a:cubicBezTo>
                      <a:cubicBezTo>
                        <a:pt x="8007" y="4078"/>
                        <a:pt x="9016" y="4733"/>
                        <a:pt x="9776" y="5808"/>
                      </a:cubicBezTo>
                      <a:cubicBezTo>
                        <a:pt x="9957" y="6063"/>
                        <a:pt x="10231" y="6064"/>
                        <a:pt x="10409" y="5804"/>
                      </a:cubicBezTo>
                      <a:lnTo>
                        <a:pt x="11647" y="3991"/>
                      </a:lnTo>
                      <a:cubicBezTo>
                        <a:pt x="11840" y="3707"/>
                        <a:pt x="11840" y="3228"/>
                        <a:pt x="11648" y="2944"/>
                      </a:cubicBezTo>
                      <a:cubicBezTo>
                        <a:pt x="10442" y="1165"/>
                        <a:pt x="8824" y="57"/>
                        <a:pt x="7040" y="2"/>
                      </a:cubicBezTo>
                      <a:cubicBezTo>
                        <a:pt x="3235" y="-114"/>
                        <a:pt x="27" y="4743"/>
                        <a:pt x="0" y="10667"/>
                      </a:cubicBezTo>
                      <a:cubicBezTo>
                        <a:pt x="-26" y="16636"/>
                        <a:pt x="3074" y="21486"/>
                        <a:pt x="6902" y="21486"/>
                      </a:cubicBezTo>
                      <a:cubicBezTo>
                        <a:pt x="10584" y="21486"/>
                        <a:pt x="13591" y="16999"/>
                        <a:pt x="13793" y="11347"/>
                      </a:cubicBezTo>
                      <a:cubicBezTo>
                        <a:pt x="13798" y="11277"/>
                        <a:pt x="13802" y="8882"/>
                        <a:pt x="13802" y="8882"/>
                      </a:cubicBezTo>
                      <a:lnTo>
                        <a:pt x="7569" y="8882"/>
                      </a:lnTo>
                      <a:cubicBezTo>
                        <a:pt x="7314" y="8882"/>
                        <a:pt x="7107" y="9205"/>
                        <a:pt x="7107" y="9603"/>
                      </a:cubicBezTo>
                      <a:close/>
                      <a:moveTo>
                        <a:pt x="7107" y="9603"/>
                      </a:move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</p:grpSp>
      </p:grpSp>
      <p:sp>
        <p:nvSpPr>
          <p:cNvPr id="204" name="Shape 204"/>
          <p:cNvSpPr txBox="1"/>
          <p:nvPr/>
        </p:nvSpPr>
        <p:spPr>
          <a:xfrm>
            <a:off x="1601952" y="3107778"/>
            <a:ext cx="892139" cy="27074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5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rPr>
              <a:t>JOHN DEO</a:t>
            </a:r>
            <a:endParaRPr b="1" sz="1500">
              <a:solidFill>
                <a:schemeClr val="lt1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sp>
        <p:nvSpPr>
          <p:cNvPr id="205" name="Shape 205"/>
          <p:cNvSpPr/>
          <p:nvPr/>
        </p:nvSpPr>
        <p:spPr>
          <a:xfrm>
            <a:off x="1601950" y="3370150"/>
            <a:ext cx="1314000" cy="473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rPr>
              <a:t>This letterhead design meant to your project Lorem text see.</a:t>
            </a:r>
            <a:endParaRPr sz="1100"/>
          </a:p>
        </p:txBody>
      </p:sp>
      <p:grpSp>
        <p:nvGrpSpPr>
          <p:cNvPr id="206" name="Shape 206"/>
          <p:cNvGrpSpPr/>
          <p:nvPr/>
        </p:nvGrpSpPr>
        <p:grpSpPr>
          <a:xfrm>
            <a:off x="1675373" y="3938309"/>
            <a:ext cx="818718" cy="222346"/>
            <a:chOff x="1515100" y="5516154"/>
            <a:chExt cx="1324077" cy="359591"/>
          </a:xfrm>
        </p:grpSpPr>
        <p:sp>
          <p:nvSpPr>
            <p:cNvPr id="207" name="Shape 207"/>
            <p:cNvSpPr/>
            <p:nvPr/>
          </p:nvSpPr>
          <p:spPr>
            <a:xfrm>
              <a:off x="1515100" y="5516154"/>
              <a:ext cx="1324077" cy="359591"/>
            </a:xfrm>
            <a:prstGeom prst="rect">
              <a:avLst/>
            </a:prstGeom>
            <a:noFill/>
            <a:ln cap="flat" cmpd="sng" w="1905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208" name="Shape 208"/>
            <p:cNvGrpSpPr/>
            <p:nvPr/>
          </p:nvGrpSpPr>
          <p:grpSpPr>
            <a:xfrm>
              <a:off x="1747552" y="5584029"/>
              <a:ext cx="859172" cy="223840"/>
              <a:chOff x="1871822" y="5616406"/>
              <a:chExt cx="610631" cy="159087"/>
            </a:xfrm>
          </p:grpSpPr>
          <p:grpSp>
            <p:nvGrpSpPr>
              <p:cNvPr id="209" name="Shape 209"/>
              <p:cNvGrpSpPr/>
              <p:nvPr/>
            </p:nvGrpSpPr>
            <p:grpSpPr>
              <a:xfrm>
                <a:off x="1871822" y="5616406"/>
                <a:ext cx="159086" cy="159087"/>
                <a:chOff x="1324575" y="5760204"/>
                <a:chExt cx="305861" cy="305861"/>
              </a:xfrm>
            </p:grpSpPr>
            <p:sp>
              <p:nvSpPr>
                <p:cNvPr id="210" name="Shape 210"/>
                <p:cNvSpPr/>
                <p:nvPr/>
              </p:nvSpPr>
              <p:spPr>
                <a:xfrm>
                  <a:off x="1324575" y="5760204"/>
                  <a:ext cx="305861" cy="305861"/>
                </a:xfrm>
                <a:prstGeom prst="ellipse">
                  <a:avLst/>
                </a:prstGeom>
                <a:solidFill>
                  <a:srgbClr val="3F3F3F"/>
                </a:solidFill>
                <a:ln>
                  <a:noFill/>
                </a:ln>
              </p:spPr>
              <p:txBody>
                <a:bodyPr anchorCtr="0" anchor="ctr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11" name="Shape 211"/>
                <p:cNvSpPr/>
                <p:nvPr/>
              </p:nvSpPr>
              <p:spPr>
                <a:xfrm>
                  <a:off x="1398453" y="5848888"/>
                  <a:ext cx="158105" cy="128492"/>
                </a:xfrm>
                <a:custGeom>
                  <a:pathLst>
                    <a:path extrusionOk="0" h="21600" w="21600">
                      <a:moveTo>
                        <a:pt x="21600" y="2556"/>
                      </a:moveTo>
                      <a:cubicBezTo>
                        <a:pt x="20805" y="2990"/>
                        <a:pt x="19951" y="3284"/>
                        <a:pt x="19055" y="3415"/>
                      </a:cubicBezTo>
                      <a:cubicBezTo>
                        <a:pt x="19970" y="2740"/>
                        <a:pt x="20673" y="1672"/>
                        <a:pt x="21003" y="399"/>
                      </a:cubicBezTo>
                      <a:cubicBezTo>
                        <a:pt x="20147" y="1023"/>
                        <a:pt x="19199" y="1477"/>
                        <a:pt x="18189" y="1721"/>
                      </a:cubicBezTo>
                      <a:cubicBezTo>
                        <a:pt x="17381" y="662"/>
                        <a:pt x="16229" y="0"/>
                        <a:pt x="14954" y="0"/>
                      </a:cubicBezTo>
                      <a:cubicBezTo>
                        <a:pt x="12507" y="0"/>
                        <a:pt x="10523" y="2441"/>
                        <a:pt x="10523" y="5453"/>
                      </a:cubicBezTo>
                      <a:cubicBezTo>
                        <a:pt x="10523" y="5880"/>
                        <a:pt x="10562" y="6296"/>
                        <a:pt x="10638" y="6695"/>
                      </a:cubicBezTo>
                      <a:cubicBezTo>
                        <a:pt x="6955" y="6468"/>
                        <a:pt x="3690" y="4297"/>
                        <a:pt x="1504" y="998"/>
                      </a:cubicBezTo>
                      <a:cubicBezTo>
                        <a:pt x="1122" y="1803"/>
                        <a:pt x="904" y="2739"/>
                        <a:pt x="904" y="3739"/>
                      </a:cubicBezTo>
                      <a:cubicBezTo>
                        <a:pt x="904" y="5631"/>
                        <a:pt x="1686" y="7300"/>
                        <a:pt x="2876" y="8278"/>
                      </a:cubicBezTo>
                      <a:cubicBezTo>
                        <a:pt x="2149" y="8250"/>
                        <a:pt x="1466" y="8004"/>
                        <a:pt x="868" y="7596"/>
                      </a:cubicBezTo>
                      <a:cubicBezTo>
                        <a:pt x="867" y="7619"/>
                        <a:pt x="867" y="7642"/>
                        <a:pt x="867" y="7665"/>
                      </a:cubicBezTo>
                      <a:cubicBezTo>
                        <a:pt x="867" y="10307"/>
                        <a:pt x="2395" y="12510"/>
                        <a:pt x="4423" y="13011"/>
                      </a:cubicBezTo>
                      <a:cubicBezTo>
                        <a:pt x="4051" y="13136"/>
                        <a:pt x="3659" y="13203"/>
                        <a:pt x="3255" y="13203"/>
                      </a:cubicBezTo>
                      <a:cubicBezTo>
                        <a:pt x="2969" y="13203"/>
                        <a:pt x="2692" y="13169"/>
                        <a:pt x="2421" y="13105"/>
                      </a:cubicBezTo>
                      <a:cubicBezTo>
                        <a:pt x="2985" y="15271"/>
                        <a:pt x="4622" y="16848"/>
                        <a:pt x="6561" y="16892"/>
                      </a:cubicBezTo>
                      <a:cubicBezTo>
                        <a:pt x="5044" y="18355"/>
                        <a:pt x="3134" y="19226"/>
                        <a:pt x="1057" y="19226"/>
                      </a:cubicBezTo>
                      <a:cubicBezTo>
                        <a:pt x="699" y="19226"/>
                        <a:pt x="347" y="19201"/>
                        <a:pt x="0" y="19149"/>
                      </a:cubicBezTo>
                      <a:cubicBezTo>
                        <a:pt x="1961" y="20698"/>
                        <a:pt x="4291" y="21600"/>
                        <a:pt x="6793" y="21600"/>
                      </a:cubicBezTo>
                      <a:cubicBezTo>
                        <a:pt x="14944" y="21600"/>
                        <a:pt x="19401" y="13291"/>
                        <a:pt x="19401" y="6085"/>
                      </a:cubicBezTo>
                      <a:cubicBezTo>
                        <a:pt x="19401" y="5848"/>
                        <a:pt x="19397" y="5613"/>
                        <a:pt x="19389" y="5380"/>
                      </a:cubicBezTo>
                      <a:cubicBezTo>
                        <a:pt x="20255" y="4610"/>
                        <a:pt x="21006" y="3650"/>
                        <a:pt x="21600" y="2556"/>
                      </a:cubicBezTo>
                      <a:cubicBezTo>
                        <a:pt x="21600" y="2556"/>
                        <a:pt x="21600" y="2556"/>
                        <a:pt x="21600" y="2556"/>
                      </a:cubicBezTo>
                      <a:close/>
                      <a:moveTo>
                        <a:pt x="21600" y="2556"/>
                      </a:move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212" name="Shape 212"/>
              <p:cNvGrpSpPr/>
              <p:nvPr/>
            </p:nvGrpSpPr>
            <p:grpSpPr>
              <a:xfrm>
                <a:off x="2097594" y="5616406"/>
                <a:ext cx="159086" cy="159087"/>
                <a:chOff x="1684215" y="5760204"/>
                <a:chExt cx="305861" cy="305861"/>
              </a:xfrm>
            </p:grpSpPr>
            <p:sp>
              <p:nvSpPr>
                <p:cNvPr id="213" name="Shape 213"/>
                <p:cNvSpPr/>
                <p:nvPr/>
              </p:nvSpPr>
              <p:spPr>
                <a:xfrm>
                  <a:off x="1684215" y="5760204"/>
                  <a:ext cx="305861" cy="305861"/>
                </a:xfrm>
                <a:prstGeom prst="ellipse">
                  <a:avLst/>
                </a:prstGeom>
                <a:solidFill>
                  <a:srgbClr val="3F3F3F"/>
                </a:solidFill>
                <a:ln>
                  <a:noFill/>
                </a:ln>
              </p:spPr>
              <p:txBody>
                <a:bodyPr anchorCtr="0" anchor="ctr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14" name="Shape 214"/>
                <p:cNvSpPr/>
                <p:nvPr/>
              </p:nvSpPr>
              <p:spPr>
                <a:xfrm>
                  <a:off x="1779016" y="5855006"/>
                  <a:ext cx="116258" cy="116258"/>
                </a:xfrm>
                <a:custGeom>
                  <a:pathLst>
                    <a:path extrusionOk="0" h="21600" w="21600">
                      <a:moveTo>
                        <a:pt x="18362" y="2163"/>
                      </a:moveTo>
                      <a:lnTo>
                        <a:pt x="18362" y="5400"/>
                      </a:lnTo>
                      <a:lnTo>
                        <a:pt x="16200" y="5400"/>
                      </a:lnTo>
                      <a:cubicBezTo>
                        <a:pt x="15551" y="5400"/>
                        <a:pt x="15119" y="5832"/>
                        <a:pt x="15119" y="6482"/>
                      </a:cubicBezTo>
                      <a:lnTo>
                        <a:pt x="15119" y="8638"/>
                      </a:lnTo>
                      <a:lnTo>
                        <a:pt x="18362" y="8638"/>
                      </a:lnTo>
                      <a:lnTo>
                        <a:pt x="18362" y="11881"/>
                      </a:lnTo>
                      <a:lnTo>
                        <a:pt x="15119" y="11881"/>
                      </a:lnTo>
                      <a:lnTo>
                        <a:pt x="15119" y="19438"/>
                      </a:lnTo>
                      <a:lnTo>
                        <a:pt x="11881" y="19438"/>
                      </a:lnTo>
                      <a:lnTo>
                        <a:pt x="11881" y="11881"/>
                      </a:lnTo>
                      <a:lnTo>
                        <a:pt x="9719" y="11881"/>
                      </a:lnTo>
                      <a:lnTo>
                        <a:pt x="9719" y="8638"/>
                      </a:lnTo>
                      <a:lnTo>
                        <a:pt x="11881" y="8638"/>
                      </a:lnTo>
                      <a:lnTo>
                        <a:pt x="11881" y="5938"/>
                      </a:lnTo>
                      <a:cubicBezTo>
                        <a:pt x="11881" y="3888"/>
                        <a:pt x="13606" y="2163"/>
                        <a:pt x="15662" y="2163"/>
                      </a:cubicBezTo>
                      <a:cubicBezTo>
                        <a:pt x="15662" y="2163"/>
                        <a:pt x="18362" y="2163"/>
                        <a:pt x="18362" y="2163"/>
                      </a:cubicBezTo>
                      <a:close/>
                      <a:moveTo>
                        <a:pt x="19438" y="0"/>
                      </a:moveTo>
                      <a:lnTo>
                        <a:pt x="2163" y="0"/>
                      </a:lnTo>
                      <a:cubicBezTo>
                        <a:pt x="971" y="0"/>
                        <a:pt x="0" y="971"/>
                        <a:pt x="0" y="2163"/>
                      </a:cubicBezTo>
                      <a:lnTo>
                        <a:pt x="0" y="19438"/>
                      </a:lnTo>
                      <a:cubicBezTo>
                        <a:pt x="0" y="20630"/>
                        <a:pt x="971" y="21600"/>
                        <a:pt x="2163" y="21600"/>
                      </a:cubicBezTo>
                      <a:lnTo>
                        <a:pt x="19438" y="21600"/>
                      </a:lnTo>
                      <a:cubicBezTo>
                        <a:pt x="20630" y="21600"/>
                        <a:pt x="21600" y="20630"/>
                        <a:pt x="21600" y="19438"/>
                      </a:cubicBezTo>
                      <a:lnTo>
                        <a:pt x="21600" y="2163"/>
                      </a:lnTo>
                      <a:cubicBezTo>
                        <a:pt x="21600" y="971"/>
                        <a:pt x="20630" y="0"/>
                        <a:pt x="19438" y="0"/>
                      </a:cubicBezTo>
                      <a:cubicBezTo>
                        <a:pt x="19438" y="0"/>
                        <a:pt x="19438" y="0"/>
                        <a:pt x="19438" y="0"/>
                      </a:cubicBezTo>
                      <a:close/>
                      <a:moveTo>
                        <a:pt x="19438" y="0"/>
                      </a:move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215" name="Shape 215"/>
              <p:cNvGrpSpPr/>
              <p:nvPr/>
            </p:nvGrpSpPr>
            <p:grpSpPr>
              <a:xfrm>
                <a:off x="2323367" y="5616406"/>
                <a:ext cx="159086" cy="159087"/>
                <a:chOff x="2177216" y="5760204"/>
                <a:chExt cx="305861" cy="305861"/>
              </a:xfrm>
            </p:grpSpPr>
            <p:sp>
              <p:nvSpPr>
                <p:cNvPr id="216" name="Shape 216"/>
                <p:cNvSpPr/>
                <p:nvPr/>
              </p:nvSpPr>
              <p:spPr>
                <a:xfrm>
                  <a:off x="2177216" y="5760204"/>
                  <a:ext cx="305861" cy="305861"/>
                </a:xfrm>
                <a:prstGeom prst="ellipse">
                  <a:avLst/>
                </a:prstGeom>
                <a:solidFill>
                  <a:srgbClr val="3F3F3F"/>
                </a:solidFill>
                <a:ln>
                  <a:noFill/>
                </a:ln>
              </p:spPr>
              <p:txBody>
                <a:bodyPr anchorCtr="0" anchor="ctr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17" name="Shape 217"/>
                <p:cNvSpPr/>
                <p:nvPr/>
              </p:nvSpPr>
              <p:spPr>
                <a:xfrm>
                  <a:off x="2243592" y="5857843"/>
                  <a:ext cx="173108" cy="110583"/>
                </a:xfrm>
                <a:custGeom>
                  <a:pathLst>
                    <a:path extrusionOk="0" h="21486" w="21574">
                      <a:moveTo>
                        <a:pt x="21169" y="9121"/>
                      </a:moveTo>
                      <a:lnTo>
                        <a:pt x="19513" y="9121"/>
                      </a:lnTo>
                      <a:lnTo>
                        <a:pt x="19513" y="6544"/>
                      </a:lnTo>
                      <a:cubicBezTo>
                        <a:pt x="19513" y="6195"/>
                        <a:pt x="19331" y="5914"/>
                        <a:pt x="19108" y="5914"/>
                      </a:cubicBezTo>
                      <a:lnTo>
                        <a:pt x="17714" y="5914"/>
                      </a:lnTo>
                      <a:cubicBezTo>
                        <a:pt x="17491" y="5914"/>
                        <a:pt x="17309" y="6195"/>
                        <a:pt x="17309" y="6544"/>
                      </a:cubicBezTo>
                      <a:lnTo>
                        <a:pt x="17309" y="9121"/>
                      </a:lnTo>
                      <a:lnTo>
                        <a:pt x="15653" y="9121"/>
                      </a:lnTo>
                      <a:cubicBezTo>
                        <a:pt x="15428" y="9121"/>
                        <a:pt x="15247" y="9404"/>
                        <a:pt x="15247" y="9753"/>
                      </a:cubicBezTo>
                      <a:lnTo>
                        <a:pt x="15247" y="11921"/>
                      </a:lnTo>
                      <a:cubicBezTo>
                        <a:pt x="15247" y="12270"/>
                        <a:pt x="15428" y="12553"/>
                        <a:pt x="15653" y="12553"/>
                      </a:cubicBezTo>
                      <a:lnTo>
                        <a:pt x="17309" y="12553"/>
                      </a:lnTo>
                      <a:lnTo>
                        <a:pt x="17309" y="15130"/>
                      </a:lnTo>
                      <a:cubicBezTo>
                        <a:pt x="17309" y="15479"/>
                        <a:pt x="17491" y="15762"/>
                        <a:pt x="17714" y="15762"/>
                      </a:cubicBezTo>
                      <a:lnTo>
                        <a:pt x="19108" y="15762"/>
                      </a:lnTo>
                      <a:cubicBezTo>
                        <a:pt x="19331" y="15762"/>
                        <a:pt x="19513" y="15479"/>
                        <a:pt x="19513" y="15130"/>
                      </a:cubicBezTo>
                      <a:lnTo>
                        <a:pt x="19513" y="12553"/>
                      </a:lnTo>
                      <a:lnTo>
                        <a:pt x="21169" y="12553"/>
                      </a:lnTo>
                      <a:cubicBezTo>
                        <a:pt x="21393" y="12553"/>
                        <a:pt x="21574" y="12270"/>
                        <a:pt x="21574" y="11921"/>
                      </a:cubicBezTo>
                      <a:lnTo>
                        <a:pt x="21574" y="9753"/>
                      </a:lnTo>
                      <a:cubicBezTo>
                        <a:pt x="21574" y="9404"/>
                        <a:pt x="21393" y="9121"/>
                        <a:pt x="21169" y="9121"/>
                      </a:cubicBezTo>
                      <a:close/>
                      <a:moveTo>
                        <a:pt x="7107" y="9603"/>
                      </a:moveTo>
                      <a:lnTo>
                        <a:pt x="7107" y="12241"/>
                      </a:lnTo>
                      <a:cubicBezTo>
                        <a:pt x="7107" y="12637"/>
                        <a:pt x="7314" y="12960"/>
                        <a:pt x="7569" y="12960"/>
                      </a:cubicBezTo>
                      <a:lnTo>
                        <a:pt x="10940" y="12960"/>
                      </a:lnTo>
                      <a:cubicBezTo>
                        <a:pt x="10349" y="15563"/>
                        <a:pt x="8746" y="17430"/>
                        <a:pt x="6870" y="17408"/>
                      </a:cubicBezTo>
                      <a:cubicBezTo>
                        <a:pt x="4594" y="17382"/>
                        <a:pt x="2712" y="14548"/>
                        <a:pt x="2623" y="11008"/>
                      </a:cubicBezTo>
                      <a:cubicBezTo>
                        <a:pt x="2529" y="7212"/>
                        <a:pt x="4485" y="4078"/>
                        <a:pt x="6902" y="4078"/>
                      </a:cubicBezTo>
                      <a:cubicBezTo>
                        <a:pt x="8007" y="4078"/>
                        <a:pt x="9016" y="4733"/>
                        <a:pt x="9776" y="5808"/>
                      </a:cubicBezTo>
                      <a:cubicBezTo>
                        <a:pt x="9957" y="6063"/>
                        <a:pt x="10231" y="6064"/>
                        <a:pt x="10409" y="5804"/>
                      </a:cubicBezTo>
                      <a:lnTo>
                        <a:pt x="11647" y="3991"/>
                      </a:lnTo>
                      <a:cubicBezTo>
                        <a:pt x="11840" y="3707"/>
                        <a:pt x="11840" y="3228"/>
                        <a:pt x="11648" y="2944"/>
                      </a:cubicBezTo>
                      <a:cubicBezTo>
                        <a:pt x="10442" y="1165"/>
                        <a:pt x="8824" y="57"/>
                        <a:pt x="7040" y="2"/>
                      </a:cubicBezTo>
                      <a:cubicBezTo>
                        <a:pt x="3235" y="-114"/>
                        <a:pt x="27" y="4743"/>
                        <a:pt x="0" y="10667"/>
                      </a:cubicBezTo>
                      <a:cubicBezTo>
                        <a:pt x="-26" y="16636"/>
                        <a:pt x="3074" y="21486"/>
                        <a:pt x="6902" y="21486"/>
                      </a:cubicBezTo>
                      <a:cubicBezTo>
                        <a:pt x="10584" y="21486"/>
                        <a:pt x="13591" y="16999"/>
                        <a:pt x="13793" y="11347"/>
                      </a:cubicBezTo>
                      <a:cubicBezTo>
                        <a:pt x="13798" y="11277"/>
                        <a:pt x="13802" y="8882"/>
                        <a:pt x="13802" y="8882"/>
                      </a:cubicBezTo>
                      <a:lnTo>
                        <a:pt x="7569" y="8882"/>
                      </a:lnTo>
                      <a:cubicBezTo>
                        <a:pt x="7314" y="8882"/>
                        <a:pt x="7107" y="9205"/>
                        <a:pt x="7107" y="9603"/>
                      </a:cubicBezTo>
                      <a:close/>
                      <a:moveTo>
                        <a:pt x="7107" y="9603"/>
                      </a:move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</p:grpSp>
      </p:grpSp>
      <p:sp>
        <p:nvSpPr>
          <p:cNvPr id="218" name="Shape 218"/>
          <p:cNvSpPr/>
          <p:nvPr>
            <p:ph idx="3" type="pic"/>
          </p:nvPr>
        </p:nvSpPr>
        <p:spPr>
          <a:xfrm>
            <a:off x="1420953" y="1276342"/>
            <a:ext cx="1543050" cy="1543051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9" name="Shape 219"/>
          <p:cNvSpPr/>
          <p:nvPr>
            <p:ph idx="4" type="pic"/>
          </p:nvPr>
        </p:nvSpPr>
        <p:spPr>
          <a:xfrm>
            <a:off x="3007300" y="2862691"/>
            <a:ext cx="1543050" cy="1543051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0" name="Shape 220"/>
          <p:cNvSpPr/>
          <p:nvPr>
            <p:ph idx="2" type="pic"/>
          </p:nvPr>
        </p:nvSpPr>
        <p:spPr>
          <a:xfrm>
            <a:off x="4593650" y="1276342"/>
            <a:ext cx="1543050" cy="1543051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1" name="Shape 221"/>
          <p:cNvSpPr/>
          <p:nvPr>
            <p:ph idx="5" type="pic"/>
          </p:nvPr>
        </p:nvSpPr>
        <p:spPr>
          <a:xfrm>
            <a:off x="6179997" y="2862691"/>
            <a:ext cx="1543050" cy="1543051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Shape 227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>
              <a:alpha val="60000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8" name="Shape 228"/>
          <p:cNvSpPr txBox="1"/>
          <p:nvPr>
            <p:ph idx="11" type="ftr"/>
          </p:nvPr>
        </p:nvSpPr>
        <p:spPr>
          <a:xfrm>
            <a:off x="628650" y="4767982"/>
            <a:ext cx="126546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rPr>
              <a:t>www.yourwebsite.com</a:t>
            </a:r>
            <a:endParaRPr b="0" sz="800">
              <a:solidFill>
                <a:srgbClr val="7F7F7F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sp>
        <p:nvSpPr>
          <p:cNvPr id="229" name="Shape 229"/>
          <p:cNvSpPr txBox="1"/>
          <p:nvPr>
            <p:ph idx="12" type="sldNum"/>
          </p:nvPr>
        </p:nvSpPr>
        <p:spPr>
          <a:xfrm>
            <a:off x="8262257" y="4791025"/>
            <a:ext cx="253093" cy="22631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900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rPr>
              <a:t>‹#›</a:t>
            </a:fld>
            <a:endParaRPr sz="900">
              <a:solidFill>
                <a:schemeClr val="lt1"/>
              </a:solidFill>
              <a:latin typeface="PT Sans"/>
              <a:ea typeface="PT Sans"/>
              <a:cs typeface="PT Sans"/>
              <a:sym typeface="PT Sans"/>
            </a:endParaRPr>
          </a:p>
        </p:txBody>
      </p:sp>
      <p:sp>
        <p:nvSpPr>
          <p:cNvPr id="230" name="Shape 230"/>
          <p:cNvSpPr txBox="1"/>
          <p:nvPr>
            <p:ph type="title"/>
          </p:nvPr>
        </p:nvSpPr>
        <p:spPr>
          <a:xfrm>
            <a:off x="628650" y="251867"/>
            <a:ext cx="7886700" cy="51016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oboto Slab"/>
              <a:buNone/>
            </a:pPr>
            <a:r>
              <a:rPr b="0" i="0" lang="en" sz="24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rPr>
              <a:t>Copany Service</a:t>
            </a:r>
            <a:endParaRPr b="0" i="0" sz="2400" u="none" cap="none" strike="noStrike">
              <a:solidFill>
                <a:schemeClr val="dk1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cxnSp>
        <p:nvCxnSpPr>
          <p:cNvPr id="231" name="Shape 231"/>
          <p:cNvCxnSpPr/>
          <p:nvPr/>
        </p:nvCxnSpPr>
        <p:spPr>
          <a:xfrm>
            <a:off x="4229536" y="794691"/>
            <a:ext cx="684928" cy="0"/>
          </a:xfrm>
          <a:prstGeom prst="straightConnector1">
            <a:avLst/>
          </a:prstGeom>
          <a:noFill/>
          <a:ln cap="flat" cmpd="sng" w="28575">
            <a:solidFill>
              <a:schemeClr val="accent5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232" name="Shape 232"/>
          <p:cNvSpPr/>
          <p:nvPr/>
        </p:nvSpPr>
        <p:spPr>
          <a:xfrm>
            <a:off x="1383662" y="3469838"/>
            <a:ext cx="6538328" cy="771502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rPr>
              <a:t>This letterhead </a:t>
            </a:r>
            <a:r>
              <a:rPr lang="en" sz="9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rPr>
              <a:t>design is meant to project an image of professionalism and reliability. By using simple alignments we have createda very spaciousy feeling &amp; The simplicity lorem suggests strength and the spaciousn contributes to</a:t>
            </a:r>
            <a:endParaRPr sz="1100"/>
          </a:p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rgbClr val="7F7F7F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rPr>
              <a:t>This letterhead design is meant to project an image of professionalism and reliability. By using simple alignments</a:t>
            </a:r>
            <a:endParaRPr sz="1100"/>
          </a:p>
        </p:txBody>
      </p:sp>
      <p:grpSp>
        <p:nvGrpSpPr>
          <p:cNvPr id="233" name="Shape 233"/>
          <p:cNvGrpSpPr/>
          <p:nvPr/>
        </p:nvGrpSpPr>
        <p:grpSpPr>
          <a:xfrm>
            <a:off x="1383662" y="1325154"/>
            <a:ext cx="6376678" cy="1998216"/>
            <a:chOff x="1952649" y="1694302"/>
            <a:chExt cx="8502237" cy="2664288"/>
          </a:xfrm>
        </p:grpSpPr>
        <p:grpSp>
          <p:nvGrpSpPr>
            <p:cNvPr id="234" name="Shape 234"/>
            <p:cNvGrpSpPr/>
            <p:nvPr/>
          </p:nvGrpSpPr>
          <p:grpSpPr>
            <a:xfrm>
              <a:off x="1952649" y="1694302"/>
              <a:ext cx="8502237" cy="2174871"/>
              <a:chOff x="1844882" y="2202300"/>
              <a:chExt cx="8502237" cy="2174871"/>
            </a:xfrm>
          </p:grpSpPr>
          <p:grpSp>
            <p:nvGrpSpPr>
              <p:cNvPr id="235" name="Shape 235"/>
              <p:cNvGrpSpPr/>
              <p:nvPr/>
            </p:nvGrpSpPr>
            <p:grpSpPr>
              <a:xfrm>
                <a:off x="1844882" y="2202300"/>
                <a:ext cx="8502237" cy="2174871"/>
                <a:chOff x="1844882" y="1623580"/>
                <a:chExt cx="8502237" cy="2753591"/>
              </a:xfrm>
            </p:grpSpPr>
            <p:sp>
              <p:nvSpPr>
                <p:cNvPr id="236" name="Shape 236"/>
                <p:cNvSpPr/>
                <p:nvPr/>
              </p:nvSpPr>
              <p:spPr>
                <a:xfrm>
                  <a:off x="1844882" y="1623580"/>
                  <a:ext cx="1974273" cy="2753591"/>
                </a:xfrm>
                <a:prstGeom prst="rect">
                  <a:avLst/>
                </a:prstGeom>
                <a:noFill/>
                <a:ln cap="flat" cmpd="sng" w="19050">
                  <a:solidFill>
                    <a:schemeClr val="accent1"/>
                  </a:solidFill>
                  <a:prstDash val="solid"/>
                  <a:miter lim="800000"/>
                  <a:headEnd len="sm" w="sm" type="none"/>
                  <a:tailEnd len="sm" w="sm" type="none"/>
                </a:ln>
              </p:spPr>
              <p:txBody>
                <a:bodyPr anchorCtr="0" anchor="ctr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37" name="Shape 237"/>
                <p:cNvSpPr/>
                <p:nvPr/>
              </p:nvSpPr>
              <p:spPr>
                <a:xfrm>
                  <a:off x="4020870" y="1623580"/>
                  <a:ext cx="1974273" cy="2753591"/>
                </a:xfrm>
                <a:prstGeom prst="rect">
                  <a:avLst/>
                </a:prstGeom>
                <a:noFill/>
                <a:ln cap="flat" cmpd="sng" w="19050">
                  <a:solidFill>
                    <a:schemeClr val="accent3"/>
                  </a:solidFill>
                  <a:prstDash val="solid"/>
                  <a:miter lim="800000"/>
                  <a:headEnd len="sm" w="sm" type="none"/>
                  <a:tailEnd len="sm" w="sm" type="none"/>
                </a:ln>
              </p:spPr>
              <p:txBody>
                <a:bodyPr anchorCtr="0" anchor="ctr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38" name="Shape 238"/>
                <p:cNvSpPr/>
                <p:nvPr/>
              </p:nvSpPr>
              <p:spPr>
                <a:xfrm>
                  <a:off x="8372846" y="1623580"/>
                  <a:ext cx="1974273" cy="2753591"/>
                </a:xfrm>
                <a:prstGeom prst="rect">
                  <a:avLst/>
                </a:prstGeom>
                <a:noFill/>
                <a:ln cap="flat" cmpd="sng" w="19050">
                  <a:solidFill>
                    <a:schemeClr val="accent5"/>
                  </a:solidFill>
                  <a:prstDash val="solid"/>
                  <a:miter lim="800000"/>
                  <a:headEnd len="sm" w="sm" type="none"/>
                  <a:tailEnd len="sm" w="sm" type="none"/>
                </a:ln>
              </p:spPr>
              <p:txBody>
                <a:bodyPr anchorCtr="0" anchor="ctr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39" name="Shape 239"/>
                <p:cNvSpPr/>
                <p:nvPr/>
              </p:nvSpPr>
              <p:spPr>
                <a:xfrm>
                  <a:off x="6196858" y="1623580"/>
                  <a:ext cx="1974273" cy="2753591"/>
                </a:xfrm>
                <a:prstGeom prst="rect">
                  <a:avLst/>
                </a:prstGeom>
                <a:noFill/>
                <a:ln cap="flat" cmpd="sng" w="19050">
                  <a:solidFill>
                    <a:schemeClr val="accent4"/>
                  </a:solidFill>
                  <a:prstDash val="solid"/>
                  <a:miter lim="800000"/>
                  <a:headEnd len="sm" w="sm" type="none"/>
                  <a:tailEnd len="sm" w="sm" type="none"/>
                </a:ln>
              </p:spPr>
              <p:txBody>
                <a:bodyPr anchorCtr="0" anchor="ctr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240" name="Shape 240"/>
              <p:cNvGrpSpPr/>
              <p:nvPr/>
            </p:nvGrpSpPr>
            <p:grpSpPr>
              <a:xfrm>
                <a:off x="1950844" y="2491660"/>
                <a:ext cx="8290312" cy="1596151"/>
                <a:chOff x="1950844" y="2202300"/>
                <a:chExt cx="8290312" cy="1596151"/>
              </a:xfrm>
            </p:grpSpPr>
            <p:grpSp>
              <p:nvGrpSpPr>
                <p:cNvPr id="241" name="Shape 241"/>
                <p:cNvGrpSpPr/>
                <p:nvPr/>
              </p:nvGrpSpPr>
              <p:grpSpPr>
                <a:xfrm>
                  <a:off x="1950844" y="2202300"/>
                  <a:ext cx="1762348" cy="1596151"/>
                  <a:chOff x="1827100" y="3189288"/>
                  <a:chExt cx="1762348" cy="1596151"/>
                </a:xfrm>
              </p:grpSpPr>
              <p:grpSp>
                <p:nvGrpSpPr>
                  <p:cNvPr id="242" name="Shape 242"/>
                  <p:cNvGrpSpPr/>
                  <p:nvPr/>
                </p:nvGrpSpPr>
                <p:grpSpPr>
                  <a:xfrm>
                    <a:off x="2522538" y="3189288"/>
                    <a:ext cx="371475" cy="476250"/>
                    <a:chOff x="2522538" y="3189288"/>
                    <a:chExt cx="371475" cy="476250"/>
                  </a:xfrm>
                </p:grpSpPr>
                <p:sp>
                  <p:nvSpPr>
                    <p:cNvPr id="243" name="Shape 243"/>
                    <p:cNvSpPr/>
                    <p:nvPr/>
                  </p:nvSpPr>
                  <p:spPr>
                    <a:xfrm>
                      <a:off x="2613025" y="3189288"/>
                      <a:ext cx="192088" cy="238125"/>
                    </a:xfrm>
                    <a:custGeom>
                      <a:pathLst>
                        <a:path extrusionOk="0" h="65" w="53">
                          <a:moveTo>
                            <a:pt x="2" y="65"/>
                          </a:moveTo>
                          <a:cubicBezTo>
                            <a:pt x="4" y="65"/>
                            <a:pt x="5" y="63"/>
                            <a:pt x="5" y="62"/>
                          </a:cubicBezTo>
                          <a:cubicBezTo>
                            <a:pt x="5" y="27"/>
                            <a:pt x="5" y="27"/>
                            <a:pt x="5" y="27"/>
                          </a:cubicBezTo>
                          <a:cubicBezTo>
                            <a:pt x="5" y="15"/>
                            <a:pt x="15" y="6"/>
                            <a:pt x="26" y="6"/>
                          </a:cubicBezTo>
                          <a:cubicBezTo>
                            <a:pt x="38" y="6"/>
                            <a:pt x="48" y="15"/>
                            <a:pt x="48" y="27"/>
                          </a:cubicBezTo>
                          <a:cubicBezTo>
                            <a:pt x="48" y="62"/>
                            <a:pt x="48" y="62"/>
                            <a:pt x="48" y="62"/>
                          </a:cubicBezTo>
                          <a:cubicBezTo>
                            <a:pt x="48" y="63"/>
                            <a:pt x="49" y="65"/>
                            <a:pt x="50" y="65"/>
                          </a:cubicBezTo>
                          <a:cubicBezTo>
                            <a:pt x="52" y="65"/>
                            <a:pt x="53" y="63"/>
                            <a:pt x="53" y="62"/>
                          </a:cubicBezTo>
                          <a:cubicBezTo>
                            <a:pt x="53" y="27"/>
                            <a:pt x="53" y="27"/>
                            <a:pt x="53" y="27"/>
                          </a:cubicBezTo>
                          <a:cubicBezTo>
                            <a:pt x="53" y="12"/>
                            <a:pt x="41" y="0"/>
                            <a:pt x="26" y="0"/>
                          </a:cubicBezTo>
                          <a:cubicBezTo>
                            <a:pt x="12" y="0"/>
                            <a:pt x="0" y="12"/>
                            <a:pt x="0" y="27"/>
                          </a:cubicBezTo>
                          <a:cubicBezTo>
                            <a:pt x="0" y="62"/>
                            <a:pt x="0" y="62"/>
                            <a:pt x="0" y="62"/>
                          </a:cubicBezTo>
                          <a:cubicBezTo>
                            <a:pt x="0" y="64"/>
                            <a:pt x="1" y="65"/>
                            <a:pt x="2" y="65"/>
                          </a:cubicBezTo>
                          <a:close/>
                          <a:moveTo>
                            <a:pt x="2" y="65"/>
                          </a:moveTo>
                          <a:cubicBezTo>
                            <a:pt x="2" y="65"/>
                            <a:pt x="2" y="65"/>
                            <a:pt x="2" y="65"/>
                          </a:cubicBezTo>
                        </a:path>
                      </a:pathLst>
                    </a:custGeom>
                    <a:solidFill>
                      <a:srgbClr val="262626"/>
                    </a:solidFill>
                    <a:ln>
                      <a:noFill/>
                    </a:ln>
                  </p:spPr>
                  <p:txBody>
                    <a:bodyPr anchorCtr="0" anchor="t" bIns="34275" lIns="68575" spcFirstLastPara="1" rIns="68575" wrap="square" tIns="34275"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244" name="Shape 244"/>
                    <p:cNvSpPr/>
                    <p:nvPr/>
                  </p:nvSpPr>
                  <p:spPr>
                    <a:xfrm>
                      <a:off x="2522538" y="3332163"/>
                      <a:ext cx="371475" cy="333375"/>
                    </a:xfrm>
                    <a:custGeom>
                      <a:pathLst>
                        <a:path extrusionOk="0" h="91" w="103">
                          <a:moveTo>
                            <a:pt x="102" y="79"/>
                          </a:moveTo>
                          <a:cubicBezTo>
                            <a:pt x="95" y="0"/>
                            <a:pt x="95" y="0"/>
                            <a:pt x="95" y="0"/>
                          </a:cubicBezTo>
                          <a:cubicBezTo>
                            <a:pt x="83" y="0"/>
                            <a:pt x="83" y="0"/>
                            <a:pt x="83" y="0"/>
                          </a:cubicBezTo>
                          <a:cubicBezTo>
                            <a:pt x="83" y="25"/>
                            <a:pt x="83" y="25"/>
                            <a:pt x="83" y="25"/>
                          </a:cubicBezTo>
                          <a:cubicBezTo>
                            <a:pt x="83" y="30"/>
                            <a:pt x="80" y="34"/>
                            <a:pt x="75" y="34"/>
                          </a:cubicBezTo>
                          <a:cubicBezTo>
                            <a:pt x="71" y="34"/>
                            <a:pt x="67" y="30"/>
                            <a:pt x="67" y="25"/>
                          </a:cubicBezTo>
                          <a:cubicBezTo>
                            <a:pt x="67" y="0"/>
                            <a:pt x="67" y="0"/>
                            <a:pt x="67" y="0"/>
                          </a:cubicBezTo>
                          <a:cubicBezTo>
                            <a:pt x="35" y="0"/>
                            <a:pt x="35" y="0"/>
                            <a:pt x="35" y="0"/>
                          </a:cubicBezTo>
                          <a:cubicBezTo>
                            <a:pt x="35" y="25"/>
                            <a:pt x="35" y="25"/>
                            <a:pt x="35" y="25"/>
                          </a:cubicBezTo>
                          <a:cubicBezTo>
                            <a:pt x="35" y="30"/>
                            <a:pt x="32" y="33"/>
                            <a:pt x="28" y="34"/>
                          </a:cubicBezTo>
                          <a:cubicBezTo>
                            <a:pt x="23" y="34"/>
                            <a:pt x="19" y="30"/>
                            <a:pt x="19" y="26"/>
                          </a:cubicBezTo>
                          <a:cubicBezTo>
                            <a:pt x="19" y="0"/>
                            <a:pt x="19" y="0"/>
                            <a:pt x="19" y="0"/>
                          </a:cubicBezTo>
                          <a:cubicBezTo>
                            <a:pt x="8" y="0"/>
                            <a:pt x="8" y="0"/>
                            <a:pt x="8" y="0"/>
                          </a:cubicBezTo>
                          <a:cubicBezTo>
                            <a:pt x="1" y="79"/>
                            <a:pt x="1" y="79"/>
                            <a:pt x="1" y="79"/>
                          </a:cubicBezTo>
                          <a:cubicBezTo>
                            <a:pt x="0" y="85"/>
                            <a:pt x="5" y="91"/>
                            <a:pt x="11" y="91"/>
                          </a:cubicBezTo>
                          <a:cubicBezTo>
                            <a:pt x="92" y="91"/>
                            <a:pt x="92" y="91"/>
                            <a:pt x="92" y="91"/>
                          </a:cubicBezTo>
                          <a:cubicBezTo>
                            <a:pt x="98" y="91"/>
                            <a:pt x="103" y="85"/>
                            <a:pt x="102" y="79"/>
                          </a:cubicBezTo>
                          <a:close/>
                          <a:moveTo>
                            <a:pt x="51" y="83"/>
                          </a:moveTo>
                          <a:cubicBezTo>
                            <a:pt x="39" y="83"/>
                            <a:pt x="29" y="73"/>
                            <a:pt x="29" y="60"/>
                          </a:cubicBezTo>
                          <a:cubicBezTo>
                            <a:pt x="29" y="48"/>
                            <a:pt x="39" y="37"/>
                            <a:pt x="51" y="37"/>
                          </a:cubicBezTo>
                          <a:cubicBezTo>
                            <a:pt x="64" y="37"/>
                            <a:pt x="74" y="48"/>
                            <a:pt x="74" y="60"/>
                          </a:cubicBezTo>
                          <a:cubicBezTo>
                            <a:pt x="74" y="73"/>
                            <a:pt x="64" y="83"/>
                            <a:pt x="51" y="83"/>
                          </a:cubicBezTo>
                          <a:close/>
                          <a:moveTo>
                            <a:pt x="51" y="83"/>
                          </a:moveTo>
                          <a:cubicBezTo>
                            <a:pt x="51" y="83"/>
                            <a:pt x="51" y="83"/>
                            <a:pt x="51" y="83"/>
                          </a:cubicBezTo>
                        </a:path>
                      </a:pathLst>
                    </a:custGeom>
                    <a:solidFill>
                      <a:srgbClr val="262626"/>
                    </a:solidFill>
                    <a:ln>
                      <a:noFill/>
                    </a:ln>
                  </p:spPr>
                  <p:txBody>
                    <a:bodyPr anchorCtr="0" anchor="t" bIns="34275" lIns="68575" spcFirstLastPara="1" rIns="68575" wrap="square" tIns="34275"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245" name="Shape 245"/>
                    <p:cNvSpPr/>
                    <p:nvPr/>
                  </p:nvSpPr>
                  <p:spPr>
                    <a:xfrm>
                      <a:off x="2646363" y="3489326"/>
                      <a:ext cx="125413" cy="128588"/>
                    </a:xfrm>
                    <a:custGeom>
                      <a:pathLst>
                        <a:path extrusionOk="0" h="35" w="35">
                          <a:moveTo>
                            <a:pt x="17" y="0"/>
                          </a:moveTo>
                          <a:cubicBezTo>
                            <a:pt x="8" y="0"/>
                            <a:pt x="0" y="8"/>
                            <a:pt x="0" y="17"/>
                          </a:cubicBezTo>
                          <a:cubicBezTo>
                            <a:pt x="0" y="27"/>
                            <a:pt x="8" y="35"/>
                            <a:pt x="17" y="35"/>
                          </a:cubicBezTo>
                          <a:cubicBezTo>
                            <a:pt x="27" y="35"/>
                            <a:pt x="35" y="27"/>
                            <a:pt x="35" y="17"/>
                          </a:cubicBezTo>
                          <a:cubicBezTo>
                            <a:pt x="35" y="8"/>
                            <a:pt x="27" y="0"/>
                            <a:pt x="17" y="0"/>
                          </a:cubicBezTo>
                          <a:close/>
                          <a:moveTo>
                            <a:pt x="19" y="26"/>
                          </a:moveTo>
                          <a:cubicBezTo>
                            <a:pt x="19" y="27"/>
                            <a:pt x="19" y="27"/>
                            <a:pt x="19" y="27"/>
                          </a:cubicBezTo>
                          <a:cubicBezTo>
                            <a:pt x="19" y="28"/>
                            <a:pt x="18" y="29"/>
                            <a:pt x="17" y="29"/>
                          </a:cubicBezTo>
                          <a:cubicBezTo>
                            <a:pt x="17" y="29"/>
                            <a:pt x="16" y="28"/>
                            <a:pt x="16" y="27"/>
                          </a:cubicBezTo>
                          <a:cubicBezTo>
                            <a:pt x="16" y="26"/>
                            <a:pt x="16" y="26"/>
                            <a:pt x="16" y="26"/>
                          </a:cubicBezTo>
                          <a:cubicBezTo>
                            <a:pt x="15" y="26"/>
                            <a:pt x="14" y="26"/>
                            <a:pt x="14" y="25"/>
                          </a:cubicBezTo>
                          <a:cubicBezTo>
                            <a:pt x="13" y="24"/>
                            <a:pt x="13" y="23"/>
                            <a:pt x="14" y="23"/>
                          </a:cubicBezTo>
                          <a:cubicBezTo>
                            <a:pt x="14" y="22"/>
                            <a:pt x="15" y="22"/>
                            <a:pt x="16" y="23"/>
                          </a:cubicBezTo>
                          <a:cubicBezTo>
                            <a:pt x="16" y="23"/>
                            <a:pt x="17" y="23"/>
                            <a:pt x="17" y="24"/>
                          </a:cubicBezTo>
                          <a:cubicBezTo>
                            <a:pt x="18" y="24"/>
                            <a:pt x="18" y="24"/>
                            <a:pt x="18" y="24"/>
                          </a:cubicBezTo>
                          <a:cubicBezTo>
                            <a:pt x="19" y="23"/>
                            <a:pt x="20" y="22"/>
                            <a:pt x="20" y="21"/>
                          </a:cubicBezTo>
                          <a:cubicBezTo>
                            <a:pt x="20" y="20"/>
                            <a:pt x="19" y="19"/>
                            <a:pt x="17" y="19"/>
                          </a:cubicBezTo>
                          <a:cubicBezTo>
                            <a:pt x="17" y="19"/>
                            <a:pt x="17" y="19"/>
                            <a:pt x="17" y="19"/>
                          </a:cubicBezTo>
                          <a:cubicBezTo>
                            <a:pt x="14" y="19"/>
                            <a:pt x="12" y="16"/>
                            <a:pt x="12" y="14"/>
                          </a:cubicBezTo>
                          <a:cubicBezTo>
                            <a:pt x="12" y="11"/>
                            <a:pt x="14" y="9"/>
                            <a:pt x="16" y="8"/>
                          </a:cubicBezTo>
                          <a:cubicBezTo>
                            <a:pt x="16" y="7"/>
                            <a:pt x="16" y="7"/>
                            <a:pt x="16" y="7"/>
                          </a:cubicBezTo>
                          <a:cubicBezTo>
                            <a:pt x="16" y="6"/>
                            <a:pt x="17" y="6"/>
                            <a:pt x="17" y="6"/>
                          </a:cubicBezTo>
                          <a:cubicBezTo>
                            <a:pt x="18" y="6"/>
                            <a:pt x="19" y="6"/>
                            <a:pt x="19" y="7"/>
                          </a:cubicBezTo>
                          <a:cubicBezTo>
                            <a:pt x="19" y="8"/>
                            <a:pt x="19" y="8"/>
                            <a:pt x="19" y="8"/>
                          </a:cubicBezTo>
                          <a:cubicBezTo>
                            <a:pt x="20" y="9"/>
                            <a:pt x="21" y="9"/>
                            <a:pt x="21" y="10"/>
                          </a:cubicBezTo>
                          <a:cubicBezTo>
                            <a:pt x="22" y="10"/>
                            <a:pt x="22" y="11"/>
                            <a:pt x="21" y="12"/>
                          </a:cubicBezTo>
                          <a:cubicBezTo>
                            <a:pt x="21" y="13"/>
                            <a:pt x="20" y="13"/>
                            <a:pt x="19" y="12"/>
                          </a:cubicBezTo>
                          <a:cubicBezTo>
                            <a:pt x="19" y="12"/>
                            <a:pt x="18" y="11"/>
                            <a:pt x="18" y="11"/>
                          </a:cubicBezTo>
                          <a:cubicBezTo>
                            <a:pt x="17" y="11"/>
                            <a:pt x="17" y="11"/>
                            <a:pt x="17" y="11"/>
                          </a:cubicBezTo>
                          <a:cubicBezTo>
                            <a:pt x="16" y="11"/>
                            <a:pt x="15" y="12"/>
                            <a:pt x="15" y="14"/>
                          </a:cubicBezTo>
                          <a:cubicBezTo>
                            <a:pt x="15" y="15"/>
                            <a:pt x="16" y="16"/>
                            <a:pt x="17" y="16"/>
                          </a:cubicBezTo>
                          <a:cubicBezTo>
                            <a:pt x="18" y="16"/>
                            <a:pt x="18" y="16"/>
                            <a:pt x="18" y="16"/>
                          </a:cubicBezTo>
                          <a:cubicBezTo>
                            <a:pt x="20" y="16"/>
                            <a:pt x="23" y="18"/>
                            <a:pt x="23" y="21"/>
                          </a:cubicBezTo>
                          <a:cubicBezTo>
                            <a:pt x="23" y="24"/>
                            <a:pt x="21" y="26"/>
                            <a:pt x="19" y="26"/>
                          </a:cubicBezTo>
                          <a:close/>
                          <a:moveTo>
                            <a:pt x="19" y="26"/>
                          </a:moveTo>
                          <a:cubicBezTo>
                            <a:pt x="19" y="26"/>
                            <a:pt x="19" y="26"/>
                            <a:pt x="19" y="26"/>
                          </a:cubicBezTo>
                        </a:path>
                      </a:pathLst>
                    </a:custGeom>
                    <a:solidFill>
                      <a:srgbClr val="262626"/>
                    </a:solidFill>
                    <a:ln>
                      <a:noFill/>
                    </a:ln>
                  </p:spPr>
                  <p:txBody>
                    <a:bodyPr anchorCtr="0" anchor="t" bIns="34275" lIns="68575" spcFirstLastPara="1" rIns="68575" wrap="square" tIns="34275"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  <p:sp>
                <p:nvSpPr>
                  <p:cNvPr id="246" name="Shape 246"/>
                  <p:cNvSpPr txBox="1"/>
                  <p:nvPr/>
                </p:nvSpPr>
                <p:spPr>
                  <a:xfrm>
                    <a:off x="1939017" y="3808413"/>
                    <a:ext cx="1538515" cy="33855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34275" lIns="68575" spcFirstLastPara="1" rIns="68575" wrap="square" tIns="34275">
                    <a:noAutofit/>
                  </a:bodyPr>
                  <a:lstStyle/>
                  <a:p>
                    <a:pPr indent="0" lvl="0" marL="0" marR="0" rtl="0" algn="ctr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rPr lang="en" sz="1200">
                        <a:solidFill>
                          <a:schemeClr val="accent1"/>
                        </a:solidFill>
                        <a:latin typeface="Roboto Slab"/>
                        <a:ea typeface="Roboto Slab"/>
                        <a:cs typeface="Roboto Slab"/>
                        <a:sym typeface="Roboto Slab"/>
                      </a:rPr>
                      <a:t>Corporate</a:t>
                    </a:r>
                    <a:endParaRPr sz="1100"/>
                  </a:p>
                </p:txBody>
              </p:sp>
              <p:sp>
                <p:nvSpPr>
                  <p:cNvPr id="247" name="Shape 247"/>
                  <p:cNvSpPr/>
                  <p:nvPr/>
                </p:nvSpPr>
                <p:spPr>
                  <a:xfrm>
                    <a:off x="1827100" y="4154497"/>
                    <a:ext cx="1762348" cy="630942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34275" lIns="68575" spcFirstLastPara="1" rIns="68575" wrap="square" tIns="34275">
                    <a:noAutofit/>
                  </a:bodyPr>
                  <a:lstStyle/>
                  <a:p>
                    <a:pPr indent="0" lvl="0" marL="0" marR="0" rtl="0" algn="ctr">
                      <a:lnSpc>
                        <a:spcPct val="14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rPr lang="en" sz="800">
                        <a:solidFill>
                          <a:srgbClr val="7F7F7F"/>
                        </a:solidFill>
                        <a:latin typeface="Roboto Slab"/>
                        <a:ea typeface="Roboto Slab"/>
                        <a:cs typeface="Roboto Slab"/>
                        <a:sym typeface="Roboto Slab"/>
                      </a:rPr>
                      <a:t>This letterhead design meant to your project &amp;</a:t>
                    </a:r>
                    <a:endParaRPr sz="1100"/>
                  </a:p>
                  <a:p>
                    <a:pPr indent="0" lvl="0" marL="0" marR="0" rtl="0" algn="ctr">
                      <a:lnSpc>
                        <a:spcPct val="14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rPr lang="en" sz="800">
                        <a:solidFill>
                          <a:srgbClr val="7F7F7F"/>
                        </a:solidFill>
                        <a:latin typeface="Roboto Slab"/>
                        <a:ea typeface="Roboto Slab"/>
                        <a:cs typeface="Roboto Slab"/>
                        <a:sym typeface="Roboto Slab"/>
                      </a:rPr>
                      <a:t>Lorem text see.</a:t>
                    </a:r>
                    <a:endParaRPr sz="1100"/>
                  </a:p>
                </p:txBody>
              </p:sp>
            </p:grpSp>
            <p:grpSp>
              <p:nvGrpSpPr>
                <p:cNvPr id="248" name="Shape 248"/>
                <p:cNvGrpSpPr/>
                <p:nvPr/>
              </p:nvGrpSpPr>
              <p:grpSpPr>
                <a:xfrm>
                  <a:off x="4126832" y="2211428"/>
                  <a:ext cx="1762348" cy="1577895"/>
                  <a:chOff x="4046425" y="3207544"/>
                  <a:chExt cx="1762348" cy="1577895"/>
                </a:xfrm>
              </p:grpSpPr>
              <p:sp>
                <p:nvSpPr>
                  <p:cNvPr id="249" name="Shape 249"/>
                  <p:cNvSpPr/>
                  <p:nvPr/>
                </p:nvSpPr>
                <p:spPr>
                  <a:xfrm>
                    <a:off x="4692650" y="3207544"/>
                    <a:ext cx="469900" cy="439738"/>
                  </a:xfrm>
                  <a:custGeom>
                    <a:pathLst>
                      <a:path extrusionOk="0" h="120" w="130">
                        <a:moveTo>
                          <a:pt x="129" y="35"/>
                        </a:moveTo>
                        <a:cubicBezTo>
                          <a:pt x="127" y="15"/>
                          <a:pt x="113" y="0"/>
                          <a:pt x="94" y="0"/>
                        </a:cubicBezTo>
                        <a:cubicBezTo>
                          <a:pt x="82" y="0"/>
                          <a:pt x="71" y="6"/>
                          <a:pt x="64" y="17"/>
                        </a:cubicBezTo>
                        <a:cubicBezTo>
                          <a:pt x="58" y="6"/>
                          <a:pt x="47" y="0"/>
                          <a:pt x="35" y="0"/>
                        </a:cubicBezTo>
                        <a:cubicBezTo>
                          <a:pt x="17" y="0"/>
                          <a:pt x="2" y="15"/>
                          <a:pt x="0" y="35"/>
                        </a:cubicBezTo>
                        <a:cubicBezTo>
                          <a:pt x="0" y="36"/>
                          <a:pt x="0" y="41"/>
                          <a:pt x="2" y="49"/>
                        </a:cubicBezTo>
                        <a:cubicBezTo>
                          <a:pt x="4" y="60"/>
                          <a:pt x="10" y="71"/>
                          <a:pt x="19" y="79"/>
                        </a:cubicBezTo>
                        <a:cubicBezTo>
                          <a:pt x="64" y="120"/>
                          <a:pt x="64" y="120"/>
                          <a:pt x="64" y="120"/>
                        </a:cubicBezTo>
                        <a:cubicBezTo>
                          <a:pt x="110" y="79"/>
                          <a:pt x="110" y="79"/>
                          <a:pt x="110" y="79"/>
                        </a:cubicBezTo>
                        <a:cubicBezTo>
                          <a:pt x="119" y="71"/>
                          <a:pt x="126" y="60"/>
                          <a:pt x="128" y="49"/>
                        </a:cubicBezTo>
                        <a:cubicBezTo>
                          <a:pt x="130" y="41"/>
                          <a:pt x="129" y="36"/>
                          <a:pt x="129" y="35"/>
                        </a:cubicBezTo>
                        <a:close/>
                        <a:moveTo>
                          <a:pt x="123" y="48"/>
                        </a:moveTo>
                        <a:cubicBezTo>
                          <a:pt x="121" y="58"/>
                          <a:pt x="115" y="68"/>
                          <a:pt x="107" y="75"/>
                        </a:cubicBezTo>
                        <a:cubicBezTo>
                          <a:pt x="64" y="113"/>
                          <a:pt x="64" y="113"/>
                          <a:pt x="64" y="113"/>
                        </a:cubicBezTo>
                        <a:cubicBezTo>
                          <a:pt x="23" y="75"/>
                          <a:pt x="23" y="75"/>
                          <a:pt x="23" y="75"/>
                        </a:cubicBezTo>
                        <a:cubicBezTo>
                          <a:pt x="14" y="68"/>
                          <a:pt x="9" y="58"/>
                          <a:pt x="6" y="48"/>
                        </a:cubicBezTo>
                        <a:cubicBezTo>
                          <a:pt x="5" y="40"/>
                          <a:pt x="5" y="36"/>
                          <a:pt x="5" y="36"/>
                        </a:cubicBezTo>
                        <a:cubicBezTo>
                          <a:pt x="5" y="36"/>
                          <a:pt x="5" y="36"/>
                          <a:pt x="5" y="36"/>
                        </a:cubicBezTo>
                        <a:cubicBezTo>
                          <a:pt x="7" y="18"/>
                          <a:pt x="20" y="5"/>
                          <a:pt x="35" y="5"/>
                        </a:cubicBezTo>
                        <a:cubicBezTo>
                          <a:pt x="47" y="5"/>
                          <a:pt x="57" y="12"/>
                          <a:pt x="62" y="23"/>
                        </a:cubicBezTo>
                        <a:cubicBezTo>
                          <a:pt x="64" y="29"/>
                          <a:pt x="64" y="29"/>
                          <a:pt x="64" y="29"/>
                        </a:cubicBezTo>
                        <a:cubicBezTo>
                          <a:pt x="67" y="23"/>
                          <a:pt x="67" y="23"/>
                          <a:pt x="67" y="23"/>
                        </a:cubicBezTo>
                        <a:cubicBezTo>
                          <a:pt x="72" y="12"/>
                          <a:pt x="82" y="5"/>
                          <a:pt x="94" y="5"/>
                        </a:cubicBezTo>
                        <a:cubicBezTo>
                          <a:pt x="110" y="5"/>
                          <a:pt x="123" y="18"/>
                          <a:pt x="124" y="36"/>
                        </a:cubicBezTo>
                        <a:cubicBezTo>
                          <a:pt x="124" y="36"/>
                          <a:pt x="125" y="40"/>
                          <a:pt x="123" y="48"/>
                        </a:cubicBezTo>
                        <a:close/>
                        <a:moveTo>
                          <a:pt x="123" y="48"/>
                        </a:moveTo>
                        <a:cubicBezTo>
                          <a:pt x="123" y="48"/>
                          <a:pt x="123" y="48"/>
                          <a:pt x="123" y="48"/>
                        </a:cubicBezTo>
                      </a:path>
                    </a:pathLst>
                  </a:custGeom>
                  <a:solidFill>
                    <a:srgbClr val="262626"/>
                  </a:solidFill>
                  <a:ln>
                    <a:noFill/>
                  </a:ln>
                </p:spPr>
                <p:txBody>
                  <a:bodyPr anchorCtr="0" anchor="t" bIns="34275" lIns="68575" spcFirstLastPara="1" rIns="68575" wrap="square" tIns="34275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4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250" name="Shape 250"/>
                  <p:cNvSpPr txBox="1"/>
                  <p:nvPr/>
                </p:nvSpPr>
                <p:spPr>
                  <a:xfrm>
                    <a:off x="4158342" y="3808413"/>
                    <a:ext cx="1538515" cy="33855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34275" lIns="68575" spcFirstLastPara="1" rIns="68575" wrap="square" tIns="34275">
                    <a:noAutofit/>
                  </a:bodyPr>
                  <a:lstStyle/>
                  <a:p>
                    <a:pPr indent="0" lvl="0" marL="0" marR="0" rtl="0" algn="ctr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rPr lang="en" sz="1200">
                        <a:solidFill>
                          <a:schemeClr val="accent3"/>
                        </a:solidFill>
                        <a:latin typeface="Roboto Slab"/>
                        <a:ea typeface="Roboto Slab"/>
                        <a:cs typeface="Roboto Slab"/>
                        <a:sym typeface="Roboto Slab"/>
                      </a:rPr>
                      <a:t>Charities</a:t>
                    </a:r>
                    <a:endParaRPr sz="1100"/>
                  </a:p>
                </p:txBody>
              </p:sp>
              <p:sp>
                <p:nvSpPr>
                  <p:cNvPr id="251" name="Shape 251"/>
                  <p:cNvSpPr/>
                  <p:nvPr/>
                </p:nvSpPr>
                <p:spPr>
                  <a:xfrm>
                    <a:off x="4046425" y="4154497"/>
                    <a:ext cx="1762348" cy="630942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34275" lIns="68575" spcFirstLastPara="1" rIns="68575" wrap="square" tIns="34275">
                    <a:noAutofit/>
                  </a:bodyPr>
                  <a:lstStyle/>
                  <a:p>
                    <a:pPr indent="0" lvl="0" marL="0" marR="0" rtl="0" algn="ctr">
                      <a:lnSpc>
                        <a:spcPct val="14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rPr lang="en" sz="800">
                        <a:solidFill>
                          <a:srgbClr val="7F7F7F"/>
                        </a:solidFill>
                        <a:latin typeface="Roboto Slab"/>
                        <a:ea typeface="Roboto Slab"/>
                        <a:cs typeface="Roboto Slab"/>
                        <a:sym typeface="Roboto Slab"/>
                      </a:rPr>
                      <a:t>This letterhead design meant to your project &amp;</a:t>
                    </a:r>
                    <a:endParaRPr sz="1100"/>
                  </a:p>
                  <a:p>
                    <a:pPr indent="0" lvl="0" marL="0" marR="0" rtl="0" algn="ctr">
                      <a:lnSpc>
                        <a:spcPct val="14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rPr lang="en" sz="800">
                        <a:solidFill>
                          <a:srgbClr val="7F7F7F"/>
                        </a:solidFill>
                        <a:latin typeface="Roboto Slab"/>
                        <a:ea typeface="Roboto Slab"/>
                        <a:cs typeface="Roboto Slab"/>
                        <a:sym typeface="Roboto Slab"/>
                      </a:rPr>
                      <a:t>Lorem text see.</a:t>
                    </a:r>
                    <a:endParaRPr sz="1100"/>
                  </a:p>
                </p:txBody>
              </p:sp>
            </p:grpSp>
            <p:grpSp>
              <p:nvGrpSpPr>
                <p:cNvPr id="252" name="Shape 252"/>
                <p:cNvGrpSpPr/>
                <p:nvPr/>
              </p:nvGrpSpPr>
              <p:grpSpPr>
                <a:xfrm>
                  <a:off x="6302820" y="2202300"/>
                  <a:ext cx="1762348" cy="1596151"/>
                  <a:chOff x="6312581" y="3189288"/>
                  <a:chExt cx="1762348" cy="1596151"/>
                </a:xfrm>
              </p:grpSpPr>
              <p:sp>
                <p:nvSpPr>
                  <p:cNvPr id="253" name="Shape 253"/>
                  <p:cNvSpPr/>
                  <p:nvPr/>
                </p:nvSpPr>
                <p:spPr>
                  <a:xfrm>
                    <a:off x="6961187" y="3189288"/>
                    <a:ext cx="465138" cy="476250"/>
                  </a:xfrm>
                  <a:custGeom>
                    <a:pathLst>
                      <a:path extrusionOk="0" h="130" w="129">
                        <a:moveTo>
                          <a:pt x="105" y="89"/>
                        </a:moveTo>
                        <a:cubicBezTo>
                          <a:pt x="97" y="89"/>
                          <a:pt x="97" y="89"/>
                          <a:pt x="97" y="89"/>
                        </a:cubicBezTo>
                        <a:cubicBezTo>
                          <a:pt x="88" y="89"/>
                          <a:pt x="80" y="82"/>
                          <a:pt x="80" y="73"/>
                        </a:cubicBezTo>
                        <a:cubicBezTo>
                          <a:pt x="80" y="68"/>
                          <a:pt x="80" y="68"/>
                          <a:pt x="80" y="68"/>
                        </a:cubicBezTo>
                        <a:cubicBezTo>
                          <a:pt x="84" y="64"/>
                          <a:pt x="87" y="59"/>
                          <a:pt x="88" y="53"/>
                        </a:cubicBezTo>
                        <a:cubicBezTo>
                          <a:pt x="88" y="52"/>
                          <a:pt x="89" y="52"/>
                          <a:pt x="90" y="51"/>
                        </a:cubicBezTo>
                        <a:cubicBezTo>
                          <a:pt x="93" y="48"/>
                          <a:pt x="94" y="43"/>
                          <a:pt x="91" y="39"/>
                        </a:cubicBezTo>
                        <a:cubicBezTo>
                          <a:pt x="91" y="39"/>
                          <a:pt x="90" y="38"/>
                          <a:pt x="90" y="37"/>
                        </a:cubicBezTo>
                        <a:cubicBezTo>
                          <a:pt x="90" y="33"/>
                          <a:pt x="90" y="28"/>
                          <a:pt x="90" y="23"/>
                        </a:cubicBezTo>
                        <a:cubicBezTo>
                          <a:pt x="90" y="18"/>
                          <a:pt x="89" y="12"/>
                          <a:pt x="85" y="7"/>
                        </a:cubicBezTo>
                        <a:cubicBezTo>
                          <a:pt x="81" y="4"/>
                          <a:pt x="77" y="2"/>
                          <a:pt x="72" y="1"/>
                        </a:cubicBezTo>
                        <a:cubicBezTo>
                          <a:pt x="66" y="0"/>
                          <a:pt x="60" y="0"/>
                          <a:pt x="55" y="1"/>
                        </a:cubicBezTo>
                        <a:cubicBezTo>
                          <a:pt x="50" y="3"/>
                          <a:pt x="45" y="6"/>
                          <a:pt x="42" y="10"/>
                        </a:cubicBezTo>
                        <a:cubicBezTo>
                          <a:pt x="40" y="14"/>
                          <a:pt x="38" y="18"/>
                          <a:pt x="38" y="23"/>
                        </a:cubicBezTo>
                        <a:cubicBezTo>
                          <a:pt x="38" y="28"/>
                          <a:pt x="38" y="32"/>
                          <a:pt x="38" y="37"/>
                        </a:cubicBezTo>
                        <a:cubicBezTo>
                          <a:pt x="38" y="38"/>
                          <a:pt x="38" y="39"/>
                          <a:pt x="37" y="40"/>
                        </a:cubicBezTo>
                        <a:cubicBezTo>
                          <a:pt x="35" y="44"/>
                          <a:pt x="36" y="49"/>
                          <a:pt x="39" y="52"/>
                        </a:cubicBezTo>
                        <a:cubicBezTo>
                          <a:pt x="40" y="53"/>
                          <a:pt x="41" y="54"/>
                          <a:pt x="41" y="55"/>
                        </a:cubicBezTo>
                        <a:cubicBezTo>
                          <a:pt x="42" y="59"/>
                          <a:pt x="45" y="64"/>
                          <a:pt x="48" y="68"/>
                        </a:cubicBezTo>
                        <a:cubicBezTo>
                          <a:pt x="48" y="73"/>
                          <a:pt x="48" y="73"/>
                          <a:pt x="48" y="73"/>
                        </a:cubicBezTo>
                        <a:cubicBezTo>
                          <a:pt x="48" y="82"/>
                          <a:pt x="41" y="89"/>
                          <a:pt x="32" y="89"/>
                        </a:cubicBezTo>
                        <a:cubicBezTo>
                          <a:pt x="24" y="89"/>
                          <a:pt x="24" y="89"/>
                          <a:pt x="24" y="89"/>
                        </a:cubicBezTo>
                        <a:cubicBezTo>
                          <a:pt x="24" y="89"/>
                          <a:pt x="9" y="93"/>
                          <a:pt x="0" y="113"/>
                        </a:cubicBezTo>
                        <a:cubicBezTo>
                          <a:pt x="0" y="122"/>
                          <a:pt x="0" y="122"/>
                          <a:pt x="0" y="122"/>
                        </a:cubicBezTo>
                        <a:cubicBezTo>
                          <a:pt x="0" y="126"/>
                          <a:pt x="3" y="130"/>
                          <a:pt x="8" y="130"/>
                        </a:cubicBezTo>
                        <a:cubicBezTo>
                          <a:pt x="121" y="130"/>
                          <a:pt x="121" y="130"/>
                          <a:pt x="121" y="130"/>
                        </a:cubicBezTo>
                        <a:cubicBezTo>
                          <a:pt x="125" y="130"/>
                          <a:pt x="129" y="126"/>
                          <a:pt x="129" y="122"/>
                        </a:cubicBezTo>
                        <a:cubicBezTo>
                          <a:pt x="129" y="113"/>
                          <a:pt x="129" y="113"/>
                          <a:pt x="129" y="113"/>
                        </a:cubicBezTo>
                        <a:cubicBezTo>
                          <a:pt x="119" y="93"/>
                          <a:pt x="105" y="89"/>
                          <a:pt x="105" y="89"/>
                        </a:cubicBezTo>
                        <a:close/>
                        <a:moveTo>
                          <a:pt x="105" y="89"/>
                        </a:moveTo>
                        <a:cubicBezTo>
                          <a:pt x="105" y="89"/>
                          <a:pt x="105" y="89"/>
                          <a:pt x="105" y="89"/>
                        </a:cubicBezTo>
                      </a:path>
                    </a:pathLst>
                  </a:custGeom>
                  <a:solidFill>
                    <a:srgbClr val="262626"/>
                  </a:solidFill>
                  <a:ln>
                    <a:noFill/>
                  </a:ln>
                </p:spPr>
                <p:txBody>
                  <a:bodyPr anchorCtr="0" anchor="t" bIns="34275" lIns="68575" spcFirstLastPara="1" rIns="68575" wrap="square" tIns="34275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4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254" name="Shape 254"/>
                  <p:cNvSpPr txBox="1"/>
                  <p:nvPr/>
                </p:nvSpPr>
                <p:spPr>
                  <a:xfrm>
                    <a:off x="6424498" y="3808413"/>
                    <a:ext cx="1538515" cy="33855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34275" lIns="68575" spcFirstLastPara="1" rIns="68575" wrap="square" tIns="34275">
                    <a:noAutofit/>
                  </a:bodyPr>
                  <a:lstStyle/>
                  <a:p>
                    <a:pPr indent="0" lvl="0" marL="0" marR="0" rtl="0" algn="ctr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rPr lang="en" sz="1200">
                        <a:solidFill>
                          <a:schemeClr val="accent4"/>
                        </a:solidFill>
                        <a:latin typeface="Roboto Slab"/>
                        <a:ea typeface="Roboto Slab"/>
                        <a:cs typeface="Roboto Slab"/>
                        <a:sym typeface="Roboto Slab"/>
                      </a:rPr>
                      <a:t>Healthcare</a:t>
                    </a:r>
                    <a:endParaRPr sz="1100"/>
                  </a:p>
                </p:txBody>
              </p:sp>
              <p:sp>
                <p:nvSpPr>
                  <p:cNvPr id="255" name="Shape 255"/>
                  <p:cNvSpPr/>
                  <p:nvPr/>
                </p:nvSpPr>
                <p:spPr>
                  <a:xfrm>
                    <a:off x="6312581" y="4154497"/>
                    <a:ext cx="1762348" cy="630942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34275" lIns="68575" spcFirstLastPara="1" rIns="68575" wrap="square" tIns="34275">
                    <a:noAutofit/>
                  </a:bodyPr>
                  <a:lstStyle/>
                  <a:p>
                    <a:pPr indent="0" lvl="0" marL="0" marR="0" rtl="0" algn="ctr">
                      <a:lnSpc>
                        <a:spcPct val="14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rPr lang="en" sz="800">
                        <a:solidFill>
                          <a:srgbClr val="7F7F7F"/>
                        </a:solidFill>
                        <a:latin typeface="Roboto Slab"/>
                        <a:ea typeface="Roboto Slab"/>
                        <a:cs typeface="Roboto Slab"/>
                        <a:sym typeface="Roboto Slab"/>
                      </a:rPr>
                      <a:t>This letterhead design meant to your project &amp;</a:t>
                    </a:r>
                    <a:endParaRPr sz="1100"/>
                  </a:p>
                  <a:p>
                    <a:pPr indent="0" lvl="0" marL="0" marR="0" rtl="0" algn="ctr">
                      <a:lnSpc>
                        <a:spcPct val="14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rPr lang="en" sz="800">
                        <a:solidFill>
                          <a:srgbClr val="7F7F7F"/>
                        </a:solidFill>
                        <a:latin typeface="Roboto Slab"/>
                        <a:ea typeface="Roboto Slab"/>
                        <a:cs typeface="Roboto Slab"/>
                        <a:sym typeface="Roboto Slab"/>
                      </a:rPr>
                      <a:t>Lorem text see.</a:t>
                    </a:r>
                    <a:endParaRPr sz="1100"/>
                  </a:p>
                </p:txBody>
              </p:sp>
            </p:grpSp>
            <p:grpSp>
              <p:nvGrpSpPr>
                <p:cNvPr id="256" name="Shape 256"/>
                <p:cNvGrpSpPr/>
                <p:nvPr/>
              </p:nvGrpSpPr>
              <p:grpSpPr>
                <a:xfrm>
                  <a:off x="8478808" y="2202300"/>
                  <a:ext cx="1762348" cy="1596151"/>
                  <a:chOff x="8578737" y="3189288"/>
                  <a:chExt cx="1762348" cy="1596151"/>
                </a:xfrm>
              </p:grpSpPr>
              <p:sp>
                <p:nvSpPr>
                  <p:cNvPr id="257" name="Shape 257"/>
                  <p:cNvSpPr/>
                  <p:nvPr/>
                </p:nvSpPr>
                <p:spPr>
                  <a:xfrm>
                    <a:off x="9224963" y="3189288"/>
                    <a:ext cx="458788" cy="476250"/>
                  </a:xfrm>
                  <a:custGeom>
                    <a:pathLst>
                      <a:path extrusionOk="0" h="130" w="127">
                        <a:moveTo>
                          <a:pt x="118" y="106"/>
                        </a:moveTo>
                        <a:cubicBezTo>
                          <a:pt x="105" y="87"/>
                          <a:pt x="80" y="55"/>
                          <a:pt x="78" y="52"/>
                        </a:cubicBezTo>
                        <a:cubicBezTo>
                          <a:pt x="78" y="13"/>
                          <a:pt x="78" y="13"/>
                          <a:pt x="78" y="13"/>
                        </a:cubicBezTo>
                        <a:cubicBezTo>
                          <a:pt x="81" y="12"/>
                          <a:pt x="83" y="9"/>
                          <a:pt x="83" y="6"/>
                        </a:cubicBezTo>
                        <a:cubicBezTo>
                          <a:pt x="83" y="3"/>
                          <a:pt x="80" y="0"/>
                          <a:pt x="77" y="0"/>
                        </a:cubicBezTo>
                        <a:cubicBezTo>
                          <a:pt x="51" y="0"/>
                          <a:pt x="51" y="0"/>
                          <a:pt x="51" y="0"/>
                        </a:cubicBezTo>
                        <a:cubicBezTo>
                          <a:pt x="47" y="0"/>
                          <a:pt x="44" y="3"/>
                          <a:pt x="44" y="6"/>
                        </a:cubicBezTo>
                        <a:cubicBezTo>
                          <a:pt x="44" y="9"/>
                          <a:pt x="46" y="12"/>
                          <a:pt x="49" y="13"/>
                        </a:cubicBezTo>
                        <a:cubicBezTo>
                          <a:pt x="49" y="52"/>
                          <a:pt x="49" y="52"/>
                          <a:pt x="49" y="52"/>
                        </a:cubicBezTo>
                        <a:cubicBezTo>
                          <a:pt x="48" y="55"/>
                          <a:pt x="23" y="87"/>
                          <a:pt x="10" y="106"/>
                        </a:cubicBezTo>
                        <a:cubicBezTo>
                          <a:pt x="0" y="121"/>
                          <a:pt x="10" y="130"/>
                          <a:pt x="21" y="130"/>
                        </a:cubicBezTo>
                        <a:cubicBezTo>
                          <a:pt x="106" y="130"/>
                          <a:pt x="106" y="130"/>
                          <a:pt x="106" y="130"/>
                        </a:cubicBezTo>
                        <a:cubicBezTo>
                          <a:pt x="118" y="130"/>
                          <a:pt x="127" y="121"/>
                          <a:pt x="118" y="106"/>
                        </a:cubicBezTo>
                        <a:close/>
                        <a:moveTo>
                          <a:pt x="98" y="124"/>
                        </a:moveTo>
                        <a:cubicBezTo>
                          <a:pt x="30" y="124"/>
                          <a:pt x="30" y="124"/>
                          <a:pt x="30" y="124"/>
                        </a:cubicBezTo>
                        <a:cubicBezTo>
                          <a:pt x="21" y="124"/>
                          <a:pt x="13" y="117"/>
                          <a:pt x="21" y="105"/>
                        </a:cubicBezTo>
                        <a:cubicBezTo>
                          <a:pt x="25" y="98"/>
                          <a:pt x="32" y="89"/>
                          <a:pt x="38" y="81"/>
                        </a:cubicBezTo>
                        <a:cubicBezTo>
                          <a:pt x="90" y="81"/>
                          <a:pt x="90" y="81"/>
                          <a:pt x="90" y="81"/>
                        </a:cubicBezTo>
                        <a:cubicBezTo>
                          <a:pt x="96" y="89"/>
                          <a:pt x="102" y="98"/>
                          <a:pt x="107" y="105"/>
                        </a:cubicBezTo>
                        <a:cubicBezTo>
                          <a:pt x="115" y="117"/>
                          <a:pt x="107" y="124"/>
                          <a:pt x="98" y="124"/>
                        </a:cubicBezTo>
                        <a:close/>
                        <a:moveTo>
                          <a:pt x="80" y="89"/>
                        </a:moveTo>
                        <a:cubicBezTo>
                          <a:pt x="48" y="89"/>
                          <a:pt x="48" y="89"/>
                          <a:pt x="48" y="89"/>
                        </a:cubicBezTo>
                        <a:cubicBezTo>
                          <a:pt x="44" y="94"/>
                          <a:pt x="40" y="100"/>
                          <a:pt x="37" y="104"/>
                        </a:cubicBezTo>
                        <a:cubicBezTo>
                          <a:pt x="32" y="111"/>
                          <a:pt x="37" y="116"/>
                          <a:pt x="43" y="116"/>
                        </a:cubicBezTo>
                        <a:cubicBezTo>
                          <a:pt x="85" y="116"/>
                          <a:pt x="85" y="116"/>
                          <a:pt x="85" y="116"/>
                        </a:cubicBezTo>
                        <a:cubicBezTo>
                          <a:pt x="91" y="116"/>
                          <a:pt x="95" y="111"/>
                          <a:pt x="91" y="104"/>
                        </a:cubicBezTo>
                        <a:cubicBezTo>
                          <a:pt x="88" y="100"/>
                          <a:pt x="84" y="94"/>
                          <a:pt x="80" y="89"/>
                        </a:cubicBezTo>
                        <a:close/>
                      </a:path>
                    </a:pathLst>
                  </a:custGeom>
                  <a:solidFill>
                    <a:srgbClr val="262626"/>
                  </a:solidFill>
                  <a:ln>
                    <a:noFill/>
                  </a:ln>
                </p:spPr>
                <p:txBody>
                  <a:bodyPr anchorCtr="0" anchor="t" bIns="34275" lIns="68575" spcFirstLastPara="1" rIns="68575" wrap="square" tIns="34275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4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258" name="Shape 258"/>
                  <p:cNvSpPr txBox="1"/>
                  <p:nvPr/>
                </p:nvSpPr>
                <p:spPr>
                  <a:xfrm>
                    <a:off x="8685099" y="3808413"/>
                    <a:ext cx="1538515" cy="33855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34275" lIns="68575" spcFirstLastPara="1" rIns="68575" wrap="square" tIns="34275">
                    <a:noAutofit/>
                  </a:bodyPr>
                  <a:lstStyle/>
                  <a:p>
                    <a:pPr indent="0" lvl="0" marL="0" marR="0" rtl="0" algn="ctr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rPr lang="en" sz="1200">
                        <a:solidFill>
                          <a:schemeClr val="accent5"/>
                        </a:solidFill>
                        <a:latin typeface="Roboto Slab"/>
                        <a:ea typeface="Roboto Slab"/>
                        <a:cs typeface="Roboto Slab"/>
                        <a:sym typeface="Roboto Slab"/>
                      </a:rPr>
                      <a:t>Individual</a:t>
                    </a:r>
                    <a:endParaRPr sz="1100"/>
                  </a:p>
                </p:txBody>
              </p:sp>
              <p:sp>
                <p:nvSpPr>
                  <p:cNvPr id="259" name="Shape 259"/>
                  <p:cNvSpPr/>
                  <p:nvPr/>
                </p:nvSpPr>
                <p:spPr>
                  <a:xfrm>
                    <a:off x="8578737" y="4154497"/>
                    <a:ext cx="1762348" cy="630942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34275" lIns="68575" spcFirstLastPara="1" rIns="68575" wrap="square" tIns="34275">
                    <a:noAutofit/>
                  </a:bodyPr>
                  <a:lstStyle/>
                  <a:p>
                    <a:pPr indent="0" lvl="0" marL="0" marR="0" rtl="0" algn="ctr">
                      <a:lnSpc>
                        <a:spcPct val="14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rPr lang="en" sz="800">
                        <a:solidFill>
                          <a:srgbClr val="7F7F7F"/>
                        </a:solidFill>
                        <a:latin typeface="Roboto Slab"/>
                        <a:ea typeface="Roboto Slab"/>
                        <a:cs typeface="Roboto Slab"/>
                        <a:sym typeface="Roboto Slab"/>
                      </a:rPr>
                      <a:t>This letterhead design meant to your project &amp;</a:t>
                    </a:r>
                    <a:endParaRPr sz="1100"/>
                  </a:p>
                  <a:p>
                    <a:pPr indent="0" lvl="0" marL="0" marR="0" rtl="0" algn="ctr">
                      <a:lnSpc>
                        <a:spcPct val="14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rPr lang="en" sz="800">
                        <a:solidFill>
                          <a:srgbClr val="7F7F7F"/>
                        </a:solidFill>
                        <a:latin typeface="Roboto Slab"/>
                        <a:ea typeface="Roboto Slab"/>
                        <a:cs typeface="Roboto Slab"/>
                        <a:sym typeface="Roboto Slab"/>
                      </a:rPr>
                      <a:t>Lorem text see.</a:t>
                    </a:r>
                    <a:endParaRPr sz="1100"/>
                  </a:p>
                </p:txBody>
              </p:sp>
            </p:grpSp>
          </p:grpSp>
        </p:grpSp>
        <p:grpSp>
          <p:nvGrpSpPr>
            <p:cNvPr id="260" name="Shape 260"/>
            <p:cNvGrpSpPr/>
            <p:nvPr/>
          </p:nvGrpSpPr>
          <p:grpSpPr>
            <a:xfrm>
              <a:off x="1952649" y="4168090"/>
              <a:ext cx="8502237" cy="190500"/>
              <a:chOff x="1844882" y="4197118"/>
              <a:chExt cx="8502237" cy="190500"/>
            </a:xfrm>
          </p:grpSpPr>
          <p:cxnSp>
            <p:nvCxnSpPr>
              <p:cNvPr id="261" name="Shape 261"/>
              <p:cNvCxnSpPr/>
              <p:nvPr/>
            </p:nvCxnSpPr>
            <p:spPr>
              <a:xfrm>
                <a:off x="6313016" y="4292368"/>
                <a:ext cx="4034103" cy="0"/>
              </a:xfrm>
              <a:prstGeom prst="straightConnector1">
                <a:avLst/>
              </a:prstGeom>
              <a:noFill/>
              <a:ln cap="flat" cmpd="sng" w="19050">
                <a:solidFill>
                  <a:srgbClr val="A5A5A5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sp>
            <p:nvSpPr>
              <p:cNvPr id="262" name="Shape 262"/>
              <p:cNvSpPr/>
              <p:nvPr/>
            </p:nvSpPr>
            <p:spPr>
              <a:xfrm rot="2700000">
                <a:off x="6030948" y="4225016"/>
                <a:ext cx="134704" cy="134704"/>
              </a:xfrm>
              <a:prstGeom prst="rect">
                <a:avLst/>
              </a:prstGeom>
              <a:noFill/>
              <a:ln cap="flat" cmpd="sng" w="19050">
                <a:solidFill>
                  <a:srgbClr val="A5A5A5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cxnSp>
            <p:nvCxnSpPr>
              <p:cNvPr id="263" name="Shape 263"/>
              <p:cNvCxnSpPr/>
              <p:nvPr/>
            </p:nvCxnSpPr>
            <p:spPr>
              <a:xfrm>
                <a:off x="1844882" y="4292368"/>
                <a:ext cx="4038702" cy="0"/>
              </a:xfrm>
              <a:prstGeom prst="straightConnector1">
                <a:avLst/>
              </a:prstGeom>
              <a:noFill/>
              <a:ln cap="flat" cmpd="sng" w="19050">
                <a:solidFill>
                  <a:srgbClr val="A5A5A5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</p:grpSp>
    </p:spTree>
  </p:cSld>
  <p:clrMapOvr>
    <a:masterClrMapping/>
  </p:clrMapOvr>
  <p:transition spd="slow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Shape 269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>
              <a:alpha val="60000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0" name="Shape 270"/>
          <p:cNvSpPr txBox="1"/>
          <p:nvPr>
            <p:ph idx="11" type="ftr"/>
          </p:nvPr>
        </p:nvSpPr>
        <p:spPr>
          <a:xfrm>
            <a:off x="628650" y="4767982"/>
            <a:ext cx="126546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8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rPr>
              <a:t>www.yourwebsite.com</a:t>
            </a:r>
            <a:endParaRPr sz="1100"/>
          </a:p>
        </p:txBody>
      </p:sp>
      <p:sp>
        <p:nvSpPr>
          <p:cNvPr id="271" name="Shape 271"/>
          <p:cNvSpPr txBox="1"/>
          <p:nvPr>
            <p:ph idx="12" type="sldNum"/>
          </p:nvPr>
        </p:nvSpPr>
        <p:spPr>
          <a:xfrm>
            <a:off x="8262257" y="4791025"/>
            <a:ext cx="253093" cy="22631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9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rPr>
              <a:t>‹#›</a:t>
            </a:fld>
            <a:endParaRPr sz="900">
              <a:solidFill>
                <a:schemeClr val="dk1"/>
              </a:solidFill>
              <a:latin typeface="PT Sans"/>
              <a:ea typeface="PT Sans"/>
              <a:cs typeface="PT Sans"/>
              <a:sym typeface="PT Sans"/>
            </a:endParaRPr>
          </a:p>
        </p:txBody>
      </p:sp>
      <p:sp>
        <p:nvSpPr>
          <p:cNvPr id="272" name="Shape 272"/>
          <p:cNvSpPr txBox="1"/>
          <p:nvPr>
            <p:ph type="title"/>
          </p:nvPr>
        </p:nvSpPr>
        <p:spPr>
          <a:xfrm>
            <a:off x="628650" y="251867"/>
            <a:ext cx="7886700" cy="51016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2400"/>
              <a:buFont typeface="Roboto Slab"/>
              <a:buNone/>
            </a:pPr>
            <a:r>
              <a:rPr b="0" i="0" lang="en" sz="2400" u="none" cap="none" strike="noStrike">
                <a:solidFill>
                  <a:srgbClr val="0C0C0C"/>
                </a:solidFill>
                <a:latin typeface="Roboto Slab"/>
                <a:ea typeface="Roboto Slab"/>
                <a:cs typeface="Roboto Slab"/>
                <a:sym typeface="Roboto Slab"/>
              </a:rPr>
              <a:t>Copany Portfolio</a:t>
            </a:r>
            <a:endParaRPr sz="1100"/>
          </a:p>
        </p:txBody>
      </p:sp>
      <p:cxnSp>
        <p:nvCxnSpPr>
          <p:cNvPr id="273" name="Shape 273"/>
          <p:cNvCxnSpPr/>
          <p:nvPr/>
        </p:nvCxnSpPr>
        <p:spPr>
          <a:xfrm>
            <a:off x="4229536" y="794691"/>
            <a:ext cx="684928" cy="0"/>
          </a:xfrm>
          <a:prstGeom prst="straightConnector1">
            <a:avLst/>
          </a:prstGeom>
          <a:noFill/>
          <a:ln cap="flat" cmpd="sng" w="28575">
            <a:solidFill>
              <a:schemeClr val="accent5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274" name="Shape 274"/>
          <p:cNvSpPr/>
          <p:nvPr/>
        </p:nvSpPr>
        <p:spPr>
          <a:xfrm>
            <a:off x="770526" y="1116254"/>
            <a:ext cx="7602948" cy="527488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rPr>
              <a:t>This letterhead </a:t>
            </a:r>
            <a:r>
              <a:rPr lang="en" sz="9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rPr>
              <a:t>design is meant to project an image of professionalism and reliability. By using simple alignments we have createda very spaciousy feeling &amp; The simplicity lorem suggests strength and the spaciousn contributes to</a:t>
            </a:r>
            <a:endParaRPr sz="1100"/>
          </a:p>
        </p:txBody>
      </p:sp>
      <p:sp>
        <p:nvSpPr>
          <p:cNvPr id="275" name="Shape 275"/>
          <p:cNvSpPr/>
          <p:nvPr/>
        </p:nvSpPr>
        <p:spPr>
          <a:xfrm>
            <a:off x="770526" y="3587261"/>
            <a:ext cx="1764856" cy="78553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6" name="Shape 276"/>
          <p:cNvSpPr/>
          <p:nvPr/>
        </p:nvSpPr>
        <p:spPr>
          <a:xfrm>
            <a:off x="2701637" y="3587261"/>
            <a:ext cx="1764856" cy="78553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7" name="Shape 277"/>
          <p:cNvSpPr/>
          <p:nvPr/>
        </p:nvSpPr>
        <p:spPr>
          <a:xfrm>
            <a:off x="4632747" y="3587261"/>
            <a:ext cx="1764856" cy="78553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8" name="Shape 278"/>
          <p:cNvSpPr/>
          <p:nvPr/>
        </p:nvSpPr>
        <p:spPr>
          <a:xfrm>
            <a:off x="6608618" y="3587261"/>
            <a:ext cx="1764856" cy="78553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9" name="Shape 279"/>
          <p:cNvSpPr txBox="1"/>
          <p:nvPr/>
        </p:nvSpPr>
        <p:spPr>
          <a:xfrm>
            <a:off x="1076011" y="3696794"/>
            <a:ext cx="1153886" cy="25391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rPr>
              <a:t>Title One</a:t>
            </a:r>
            <a:endParaRPr sz="1100"/>
          </a:p>
        </p:txBody>
      </p:sp>
      <p:sp>
        <p:nvSpPr>
          <p:cNvPr id="280" name="Shape 280"/>
          <p:cNvSpPr/>
          <p:nvPr/>
        </p:nvSpPr>
        <p:spPr>
          <a:xfrm>
            <a:off x="846550" y="3924700"/>
            <a:ext cx="1612800" cy="338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595959"/>
                </a:solidFill>
                <a:latin typeface="Roboto Slab"/>
                <a:ea typeface="Roboto Slab"/>
                <a:cs typeface="Roboto Slab"/>
                <a:sym typeface="Roboto Slab"/>
              </a:rPr>
              <a:t>This letterhead design meant to your project name text.</a:t>
            </a:r>
            <a:endParaRPr sz="1100"/>
          </a:p>
        </p:txBody>
      </p:sp>
      <p:sp>
        <p:nvSpPr>
          <p:cNvPr id="281" name="Shape 281"/>
          <p:cNvSpPr txBox="1"/>
          <p:nvPr/>
        </p:nvSpPr>
        <p:spPr>
          <a:xfrm>
            <a:off x="3005687" y="3696794"/>
            <a:ext cx="1153886" cy="25391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accent3"/>
                </a:solidFill>
                <a:latin typeface="Roboto Slab"/>
                <a:ea typeface="Roboto Slab"/>
                <a:cs typeface="Roboto Slab"/>
                <a:sym typeface="Roboto Slab"/>
              </a:rPr>
              <a:t>Title Two</a:t>
            </a:r>
            <a:endParaRPr sz="1100"/>
          </a:p>
        </p:txBody>
      </p:sp>
      <p:sp>
        <p:nvSpPr>
          <p:cNvPr id="282" name="Shape 282"/>
          <p:cNvSpPr/>
          <p:nvPr/>
        </p:nvSpPr>
        <p:spPr>
          <a:xfrm>
            <a:off x="2801762" y="3924700"/>
            <a:ext cx="1561800" cy="338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595959"/>
                </a:solidFill>
                <a:latin typeface="Roboto Slab"/>
                <a:ea typeface="Roboto Slab"/>
                <a:cs typeface="Roboto Slab"/>
                <a:sym typeface="Roboto Slab"/>
              </a:rPr>
              <a:t>This letterhead design meant to your project name text.</a:t>
            </a:r>
            <a:endParaRPr sz="1100"/>
          </a:p>
        </p:txBody>
      </p:sp>
      <p:sp>
        <p:nvSpPr>
          <p:cNvPr id="283" name="Shape 283"/>
          <p:cNvSpPr txBox="1"/>
          <p:nvPr/>
        </p:nvSpPr>
        <p:spPr>
          <a:xfrm>
            <a:off x="4937735" y="3696794"/>
            <a:ext cx="1153886" cy="25391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accent4"/>
                </a:solidFill>
                <a:latin typeface="Roboto Slab"/>
                <a:ea typeface="Roboto Slab"/>
                <a:cs typeface="Roboto Slab"/>
                <a:sym typeface="Roboto Slab"/>
              </a:rPr>
              <a:t>Title Three</a:t>
            </a:r>
            <a:endParaRPr sz="1100"/>
          </a:p>
        </p:txBody>
      </p:sp>
      <p:sp>
        <p:nvSpPr>
          <p:cNvPr id="284" name="Shape 284"/>
          <p:cNvSpPr/>
          <p:nvPr/>
        </p:nvSpPr>
        <p:spPr>
          <a:xfrm>
            <a:off x="4708287" y="3924700"/>
            <a:ext cx="1612800" cy="338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595959"/>
                </a:solidFill>
                <a:latin typeface="Roboto Slab"/>
                <a:ea typeface="Roboto Slab"/>
                <a:cs typeface="Roboto Slab"/>
                <a:sym typeface="Roboto Slab"/>
              </a:rPr>
              <a:t>This letterhead design meant to your project name text.</a:t>
            </a:r>
            <a:endParaRPr sz="1100"/>
          </a:p>
        </p:txBody>
      </p:sp>
      <p:sp>
        <p:nvSpPr>
          <p:cNvPr id="285" name="Shape 285"/>
          <p:cNvSpPr txBox="1"/>
          <p:nvPr/>
        </p:nvSpPr>
        <p:spPr>
          <a:xfrm>
            <a:off x="6914102" y="3696794"/>
            <a:ext cx="1153886" cy="25391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rPr>
              <a:t>Title Four</a:t>
            </a:r>
            <a:endParaRPr sz="1100"/>
          </a:p>
        </p:txBody>
      </p:sp>
      <p:sp>
        <p:nvSpPr>
          <p:cNvPr id="286" name="Shape 286"/>
          <p:cNvSpPr/>
          <p:nvPr/>
        </p:nvSpPr>
        <p:spPr>
          <a:xfrm>
            <a:off x="6666150" y="3924700"/>
            <a:ext cx="1649700" cy="338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595959"/>
                </a:solidFill>
                <a:latin typeface="Roboto Slab"/>
                <a:ea typeface="Roboto Slab"/>
                <a:cs typeface="Roboto Slab"/>
                <a:sym typeface="Roboto Slab"/>
              </a:rPr>
              <a:t>This letterhead design meant to your project name text.</a:t>
            </a:r>
            <a:endParaRPr sz="1100"/>
          </a:p>
        </p:txBody>
      </p:sp>
      <p:sp>
        <p:nvSpPr>
          <p:cNvPr id="287" name="Shape 287"/>
          <p:cNvSpPr/>
          <p:nvPr/>
        </p:nvSpPr>
        <p:spPr>
          <a:xfrm>
            <a:off x="8373473" y="1840064"/>
            <a:ext cx="770527" cy="2532727"/>
          </a:xfrm>
          <a:prstGeom prst="rect">
            <a:avLst/>
          </a:prstGeom>
          <a:solidFill>
            <a:srgbClr val="00B3BD">
              <a:alpha val="14901"/>
            </a:srgb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8" name="Shape 288"/>
          <p:cNvSpPr/>
          <p:nvPr/>
        </p:nvSpPr>
        <p:spPr>
          <a:xfrm>
            <a:off x="0" y="1840064"/>
            <a:ext cx="770527" cy="2532727"/>
          </a:xfrm>
          <a:prstGeom prst="rect">
            <a:avLst/>
          </a:prstGeom>
          <a:solidFill>
            <a:srgbClr val="00B3BD">
              <a:alpha val="14901"/>
            </a:srgb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9" name="Shape 289"/>
          <p:cNvSpPr/>
          <p:nvPr>
            <p:ph idx="2" type="pic"/>
          </p:nvPr>
        </p:nvSpPr>
        <p:spPr>
          <a:xfrm>
            <a:off x="770525" y="1840065"/>
            <a:ext cx="1764856" cy="1747196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0" name="Shape 290"/>
          <p:cNvSpPr/>
          <p:nvPr>
            <p:ph idx="3" type="pic"/>
          </p:nvPr>
        </p:nvSpPr>
        <p:spPr>
          <a:xfrm>
            <a:off x="2701637" y="1840065"/>
            <a:ext cx="1764856" cy="1747196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1" name="Shape 291"/>
          <p:cNvSpPr/>
          <p:nvPr>
            <p:ph idx="4" type="pic"/>
          </p:nvPr>
        </p:nvSpPr>
        <p:spPr>
          <a:xfrm>
            <a:off x="4632747" y="1840065"/>
            <a:ext cx="1764856" cy="1747196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2" name="Shape 292"/>
          <p:cNvSpPr/>
          <p:nvPr>
            <p:ph idx="5" type="pic"/>
          </p:nvPr>
        </p:nvSpPr>
        <p:spPr>
          <a:xfrm>
            <a:off x="6608617" y="1840065"/>
            <a:ext cx="1764856" cy="1747196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Shape 298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FFFFF">
              <a:alpha val="49803"/>
            </a:srgb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9" name="Shape 299"/>
          <p:cNvSpPr txBox="1"/>
          <p:nvPr>
            <p:ph idx="11" type="ftr"/>
          </p:nvPr>
        </p:nvSpPr>
        <p:spPr>
          <a:xfrm>
            <a:off x="628650" y="4767982"/>
            <a:ext cx="126546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8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rPr>
              <a:t>www.yourwebsite.com</a:t>
            </a:r>
            <a:endParaRPr sz="1100"/>
          </a:p>
        </p:txBody>
      </p:sp>
      <p:sp>
        <p:nvSpPr>
          <p:cNvPr id="300" name="Shape 300"/>
          <p:cNvSpPr txBox="1"/>
          <p:nvPr>
            <p:ph idx="12" type="sldNum"/>
          </p:nvPr>
        </p:nvSpPr>
        <p:spPr>
          <a:xfrm>
            <a:off x="8262257" y="4791025"/>
            <a:ext cx="253093" cy="22631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9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rPr>
              <a:t>‹#›</a:t>
            </a:fld>
            <a:endParaRPr sz="900">
              <a:solidFill>
                <a:schemeClr val="dk1"/>
              </a:solidFill>
              <a:latin typeface="PT Sans"/>
              <a:ea typeface="PT Sans"/>
              <a:cs typeface="PT Sans"/>
              <a:sym typeface="PT Sans"/>
            </a:endParaRPr>
          </a:p>
        </p:txBody>
      </p:sp>
      <p:sp>
        <p:nvSpPr>
          <p:cNvPr id="301" name="Shape 301"/>
          <p:cNvSpPr txBox="1"/>
          <p:nvPr>
            <p:ph type="title"/>
          </p:nvPr>
        </p:nvSpPr>
        <p:spPr>
          <a:xfrm>
            <a:off x="628650" y="251867"/>
            <a:ext cx="7886700" cy="51016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2400"/>
              <a:buFont typeface="Roboto Slab"/>
              <a:buNone/>
            </a:pPr>
            <a:r>
              <a:rPr b="0" i="0" lang="en" sz="2400" u="none" cap="none" strike="noStrike">
                <a:solidFill>
                  <a:srgbClr val="0C0C0C"/>
                </a:solidFill>
                <a:latin typeface="Roboto Slab"/>
                <a:ea typeface="Roboto Slab"/>
                <a:cs typeface="Roboto Slab"/>
                <a:sym typeface="Roboto Slab"/>
              </a:rPr>
              <a:t>Copany Timeline</a:t>
            </a:r>
            <a:endParaRPr sz="1100"/>
          </a:p>
        </p:txBody>
      </p:sp>
      <p:cxnSp>
        <p:nvCxnSpPr>
          <p:cNvPr id="302" name="Shape 302"/>
          <p:cNvCxnSpPr/>
          <p:nvPr/>
        </p:nvCxnSpPr>
        <p:spPr>
          <a:xfrm>
            <a:off x="4229536" y="794691"/>
            <a:ext cx="684928" cy="0"/>
          </a:xfrm>
          <a:prstGeom prst="straightConnector1">
            <a:avLst/>
          </a:prstGeom>
          <a:noFill/>
          <a:ln cap="flat" cmpd="sng" w="28575">
            <a:solidFill>
              <a:schemeClr val="accent5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303" name="Shape 303"/>
          <p:cNvCxnSpPr>
            <a:endCxn id="298" idx="2"/>
          </p:cNvCxnSpPr>
          <p:nvPr/>
        </p:nvCxnSpPr>
        <p:spPr>
          <a:xfrm>
            <a:off x="4572000" y="2309700"/>
            <a:ext cx="0" cy="2833800"/>
          </a:xfrm>
          <a:prstGeom prst="straightConnector1">
            <a:avLst/>
          </a:prstGeom>
          <a:noFill/>
          <a:ln cap="flat" cmpd="sng" w="19050">
            <a:solidFill>
              <a:srgbClr val="262626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304" name="Shape 304"/>
          <p:cNvSpPr/>
          <p:nvPr/>
        </p:nvSpPr>
        <p:spPr>
          <a:xfrm>
            <a:off x="4185159" y="1474129"/>
            <a:ext cx="773682" cy="77368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5" name="Shape 305"/>
          <p:cNvSpPr/>
          <p:nvPr/>
        </p:nvSpPr>
        <p:spPr>
          <a:xfrm>
            <a:off x="4424650" y="1713619"/>
            <a:ext cx="294701" cy="294701"/>
          </a:xfrm>
          <a:custGeom>
            <a:pathLst>
              <a:path extrusionOk="0" h="21404" w="21403">
                <a:moveTo>
                  <a:pt x="16052" y="10081"/>
                </a:moveTo>
                <a:lnTo>
                  <a:pt x="16052" y="18729"/>
                </a:lnTo>
                <a:lnTo>
                  <a:pt x="2676" y="18729"/>
                </a:lnTo>
                <a:lnTo>
                  <a:pt x="2676" y="5351"/>
                </a:lnTo>
                <a:lnTo>
                  <a:pt x="11323" y="5351"/>
                </a:lnTo>
                <a:lnTo>
                  <a:pt x="13998" y="2675"/>
                </a:lnTo>
                <a:lnTo>
                  <a:pt x="0" y="2675"/>
                </a:lnTo>
                <a:lnTo>
                  <a:pt x="0" y="21404"/>
                </a:lnTo>
                <a:lnTo>
                  <a:pt x="18728" y="21404"/>
                </a:lnTo>
                <a:lnTo>
                  <a:pt x="18728" y="7406"/>
                </a:lnTo>
                <a:cubicBezTo>
                  <a:pt x="18728" y="7406"/>
                  <a:pt x="16052" y="10081"/>
                  <a:pt x="16052" y="10081"/>
                </a:cubicBezTo>
                <a:close/>
                <a:moveTo>
                  <a:pt x="6627" y="11939"/>
                </a:moveTo>
                <a:lnTo>
                  <a:pt x="5682" y="15723"/>
                </a:lnTo>
                <a:lnTo>
                  <a:pt x="9465" y="14777"/>
                </a:lnTo>
                <a:lnTo>
                  <a:pt x="18924" y="5318"/>
                </a:lnTo>
                <a:lnTo>
                  <a:pt x="16085" y="2479"/>
                </a:lnTo>
                <a:cubicBezTo>
                  <a:pt x="16085" y="2479"/>
                  <a:pt x="6627" y="11939"/>
                  <a:pt x="6627" y="11939"/>
                </a:cubicBezTo>
                <a:close/>
                <a:moveTo>
                  <a:pt x="20816" y="587"/>
                </a:moveTo>
                <a:cubicBezTo>
                  <a:pt x="21600" y="1371"/>
                  <a:pt x="21598" y="2642"/>
                  <a:pt x="20816" y="3426"/>
                </a:cubicBezTo>
                <a:lnTo>
                  <a:pt x="19870" y="4372"/>
                </a:lnTo>
                <a:lnTo>
                  <a:pt x="17031" y="1533"/>
                </a:lnTo>
                <a:lnTo>
                  <a:pt x="17977" y="587"/>
                </a:lnTo>
                <a:cubicBezTo>
                  <a:pt x="18761" y="-195"/>
                  <a:pt x="20032" y="-196"/>
                  <a:pt x="20816" y="587"/>
                </a:cubicBezTo>
                <a:cubicBezTo>
                  <a:pt x="20816" y="587"/>
                  <a:pt x="20816" y="587"/>
                  <a:pt x="20816" y="587"/>
                </a:cubicBezTo>
                <a:close/>
                <a:moveTo>
                  <a:pt x="20816" y="587"/>
                </a:moveTo>
              </a:path>
            </a:pathLst>
          </a:custGeom>
          <a:solidFill>
            <a:schemeClr val="lt1">
              <a:alpha val="89803"/>
            </a:scheme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6" name="Shape 306"/>
          <p:cNvSpPr/>
          <p:nvPr/>
        </p:nvSpPr>
        <p:spPr>
          <a:xfrm>
            <a:off x="4185159" y="3274447"/>
            <a:ext cx="773682" cy="773681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7" name="Shape 307"/>
          <p:cNvSpPr/>
          <p:nvPr/>
        </p:nvSpPr>
        <p:spPr>
          <a:xfrm>
            <a:off x="5186630" y="1915025"/>
            <a:ext cx="2199917" cy="310428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rPr>
              <a:t>This letterhead design is meant to lorem project an professionalism lorem ipsum text.</a:t>
            </a:r>
            <a:endParaRPr sz="1100"/>
          </a:p>
        </p:txBody>
      </p:sp>
      <p:sp>
        <p:nvSpPr>
          <p:cNvPr id="308" name="Shape 308"/>
          <p:cNvSpPr/>
          <p:nvPr/>
        </p:nvSpPr>
        <p:spPr>
          <a:xfrm>
            <a:off x="5186624" y="1738850"/>
            <a:ext cx="838500" cy="208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7142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accent4"/>
                </a:solidFill>
                <a:latin typeface="Roboto Slab"/>
                <a:ea typeface="Roboto Slab"/>
                <a:cs typeface="Roboto Slab"/>
                <a:sym typeface="Roboto Slab"/>
              </a:rPr>
              <a:t>BEGINNING</a:t>
            </a:r>
            <a:endParaRPr sz="1100"/>
          </a:p>
        </p:txBody>
      </p:sp>
      <p:sp>
        <p:nvSpPr>
          <p:cNvPr id="309" name="Shape 309"/>
          <p:cNvSpPr txBox="1"/>
          <p:nvPr/>
        </p:nvSpPr>
        <p:spPr>
          <a:xfrm>
            <a:off x="5125484" y="1496486"/>
            <a:ext cx="446332" cy="24237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rPr>
              <a:t>1986</a:t>
            </a:r>
            <a:endParaRPr sz="1100"/>
          </a:p>
        </p:txBody>
      </p:sp>
      <p:sp>
        <p:nvSpPr>
          <p:cNvPr id="310" name="Shape 310"/>
          <p:cNvSpPr/>
          <p:nvPr/>
        </p:nvSpPr>
        <p:spPr>
          <a:xfrm>
            <a:off x="4395410" y="3477270"/>
            <a:ext cx="353182" cy="368035"/>
          </a:xfrm>
          <a:custGeom>
            <a:pathLst>
              <a:path extrusionOk="0" h="21600" w="21600">
                <a:moveTo>
                  <a:pt x="16886" y="15360"/>
                </a:moveTo>
                <a:cubicBezTo>
                  <a:pt x="16640" y="15125"/>
                  <a:pt x="16246" y="15125"/>
                  <a:pt x="16000" y="15360"/>
                </a:cubicBezTo>
                <a:cubicBezTo>
                  <a:pt x="15755" y="15595"/>
                  <a:pt x="15755" y="15973"/>
                  <a:pt x="16000" y="16209"/>
                </a:cubicBezTo>
                <a:lnTo>
                  <a:pt x="17552" y="17698"/>
                </a:lnTo>
                <a:cubicBezTo>
                  <a:pt x="17673" y="17813"/>
                  <a:pt x="17835" y="17871"/>
                  <a:pt x="17992" y="17871"/>
                </a:cubicBezTo>
                <a:cubicBezTo>
                  <a:pt x="18149" y="17871"/>
                  <a:pt x="18312" y="17813"/>
                  <a:pt x="18431" y="17698"/>
                </a:cubicBezTo>
                <a:cubicBezTo>
                  <a:pt x="18677" y="17462"/>
                  <a:pt x="18677" y="17085"/>
                  <a:pt x="18431" y="16849"/>
                </a:cubicBezTo>
                <a:cubicBezTo>
                  <a:pt x="18431" y="16849"/>
                  <a:pt x="16886" y="15360"/>
                  <a:pt x="16886" y="15360"/>
                </a:cubicBezTo>
                <a:close/>
                <a:moveTo>
                  <a:pt x="4715" y="5368"/>
                </a:moveTo>
                <a:cubicBezTo>
                  <a:pt x="4835" y="5484"/>
                  <a:pt x="4997" y="5542"/>
                  <a:pt x="5154" y="5542"/>
                </a:cubicBezTo>
                <a:cubicBezTo>
                  <a:pt x="5312" y="5542"/>
                  <a:pt x="5474" y="5484"/>
                  <a:pt x="5594" y="5368"/>
                </a:cubicBezTo>
                <a:cubicBezTo>
                  <a:pt x="5840" y="5133"/>
                  <a:pt x="5840" y="4756"/>
                  <a:pt x="5594" y="4520"/>
                </a:cubicBezTo>
                <a:lnTo>
                  <a:pt x="4043" y="3031"/>
                </a:lnTo>
                <a:cubicBezTo>
                  <a:pt x="3798" y="2796"/>
                  <a:pt x="3404" y="2796"/>
                  <a:pt x="3158" y="3031"/>
                </a:cubicBezTo>
                <a:cubicBezTo>
                  <a:pt x="2913" y="3266"/>
                  <a:pt x="2913" y="3644"/>
                  <a:pt x="3158" y="3880"/>
                </a:cubicBezTo>
                <a:cubicBezTo>
                  <a:pt x="3158" y="3880"/>
                  <a:pt x="4715" y="5368"/>
                  <a:pt x="4715" y="5368"/>
                </a:cubicBezTo>
                <a:close/>
                <a:moveTo>
                  <a:pt x="16445" y="5546"/>
                </a:moveTo>
                <a:cubicBezTo>
                  <a:pt x="16603" y="5546"/>
                  <a:pt x="16765" y="5489"/>
                  <a:pt x="16886" y="5373"/>
                </a:cubicBezTo>
                <a:lnTo>
                  <a:pt x="18436" y="3885"/>
                </a:lnTo>
                <a:cubicBezTo>
                  <a:pt x="18681" y="3649"/>
                  <a:pt x="18681" y="3271"/>
                  <a:pt x="18436" y="3035"/>
                </a:cubicBezTo>
                <a:cubicBezTo>
                  <a:pt x="18191" y="2800"/>
                  <a:pt x="17798" y="2800"/>
                  <a:pt x="17552" y="3035"/>
                </a:cubicBezTo>
                <a:lnTo>
                  <a:pt x="16000" y="4524"/>
                </a:lnTo>
                <a:cubicBezTo>
                  <a:pt x="15755" y="4760"/>
                  <a:pt x="15755" y="5138"/>
                  <a:pt x="16000" y="5373"/>
                </a:cubicBezTo>
                <a:cubicBezTo>
                  <a:pt x="16125" y="5489"/>
                  <a:pt x="16283" y="5546"/>
                  <a:pt x="16445" y="5546"/>
                </a:cubicBezTo>
                <a:cubicBezTo>
                  <a:pt x="16445" y="5546"/>
                  <a:pt x="16445" y="5546"/>
                  <a:pt x="16445" y="5546"/>
                </a:cubicBezTo>
                <a:close/>
                <a:moveTo>
                  <a:pt x="4715" y="15360"/>
                </a:moveTo>
                <a:lnTo>
                  <a:pt x="3164" y="16849"/>
                </a:lnTo>
                <a:cubicBezTo>
                  <a:pt x="2918" y="17085"/>
                  <a:pt x="2918" y="17462"/>
                  <a:pt x="3164" y="17698"/>
                </a:cubicBezTo>
                <a:cubicBezTo>
                  <a:pt x="3283" y="17813"/>
                  <a:pt x="3446" y="17871"/>
                  <a:pt x="3603" y="17871"/>
                </a:cubicBezTo>
                <a:cubicBezTo>
                  <a:pt x="3760" y="17871"/>
                  <a:pt x="3923" y="17813"/>
                  <a:pt x="4043" y="17698"/>
                </a:cubicBezTo>
                <a:lnTo>
                  <a:pt x="5594" y="16209"/>
                </a:lnTo>
                <a:cubicBezTo>
                  <a:pt x="5840" y="15973"/>
                  <a:pt x="5840" y="15595"/>
                  <a:pt x="5594" y="15360"/>
                </a:cubicBezTo>
                <a:cubicBezTo>
                  <a:pt x="5354" y="15125"/>
                  <a:pt x="4955" y="15125"/>
                  <a:pt x="4715" y="15360"/>
                </a:cubicBezTo>
                <a:cubicBezTo>
                  <a:pt x="4715" y="15360"/>
                  <a:pt x="4715" y="15360"/>
                  <a:pt x="4715" y="15360"/>
                </a:cubicBezTo>
                <a:close/>
                <a:moveTo>
                  <a:pt x="20974" y="9764"/>
                </a:moveTo>
                <a:lnTo>
                  <a:pt x="18784" y="9764"/>
                </a:lnTo>
                <a:cubicBezTo>
                  <a:pt x="18441" y="9764"/>
                  <a:pt x="18158" y="10031"/>
                  <a:pt x="18158" y="10365"/>
                </a:cubicBezTo>
                <a:cubicBezTo>
                  <a:pt x="18158" y="10694"/>
                  <a:pt x="18436" y="10964"/>
                  <a:pt x="18784" y="10964"/>
                </a:cubicBezTo>
                <a:lnTo>
                  <a:pt x="20974" y="10964"/>
                </a:lnTo>
                <a:cubicBezTo>
                  <a:pt x="21317" y="10964"/>
                  <a:pt x="21600" y="10698"/>
                  <a:pt x="21600" y="10365"/>
                </a:cubicBezTo>
                <a:cubicBezTo>
                  <a:pt x="21600" y="10036"/>
                  <a:pt x="21321" y="9764"/>
                  <a:pt x="20974" y="9764"/>
                </a:cubicBezTo>
                <a:cubicBezTo>
                  <a:pt x="20974" y="9764"/>
                  <a:pt x="20974" y="9764"/>
                  <a:pt x="20974" y="9764"/>
                </a:cubicBezTo>
                <a:close/>
                <a:moveTo>
                  <a:pt x="3441" y="10365"/>
                </a:moveTo>
                <a:cubicBezTo>
                  <a:pt x="3441" y="10036"/>
                  <a:pt x="3164" y="9764"/>
                  <a:pt x="2816" y="9764"/>
                </a:cubicBezTo>
                <a:lnTo>
                  <a:pt x="625" y="9764"/>
                </a:lnTo>
                <a:cubicBezTo>
                  <a:pt x="283" y="9764"/>
                  <a:pt x="0" y="10031"/>
                  <a:pt x="0" y="10365"/>
                </a:cubicBezTo>
                <a:cubicBezTo>
                  <a:pt x="0" y="10694"/>
                  <a:pt x="278" y="10964"/>
                  <a:pt x="625" y="10964"/>
                </a:cubicBezTo>
                <a:lnTo>
                  <a:pt x="2816" y="10964"/>
                </a:lnTo>
                <a:cubicBezTo>
                  <a:pt x="3164" y="10964"/>
                  <a:pt x="3441" y="10698"/>
                  <a:pt x="3441" y="10365"/>
                </a:cubicBezTo>
                <a:cubicBezTo>
                  <a:pt x="3441" y="10365"/>
                  <a:pt x="3441" y="10365"/>
                  <a:pt x="3441" y="10365"/>
                </a:cubicBezTo>
                <a:close/>
                <a:moveTo>
                  <a:pt x="10800" y="3302"/>
                </a:moveTo>
                <a:cubicBezTo>
                  <a:pt x="11143" y="3302"/>
                  <a:pt x="11425" y="3035"/>
                  <a:pt x="11425" y="2702"/>
                </a:cubicBezTo>
                <a:lnTo>
                  <a:pt x="11425" y="600"/>
                </a:lnTo>
                <a:cubicBezTo>
                  <a:pt x="11425" y="271"/>
                  <a:pt x="11147" y="0"/>
                  <a:pt x="10800" y="0"/>
                </a:cubicBezTo>
                <a:cubicBezTo>
                  <a:pt x="10453" y="0"/>
                  <a:pt x="10175" y="267"/>
                  <a:pt x="10175" y="600"/>
                </a:cubicBezTo>
                <a:lnTo>
                  <a:pt x="10175" y="2702"/>
                </a:lnTo>
                <a:cubicBezTo>
                  <a:pt x="10175" y="3035"/>
                  <a:pt x="10457" y="3302"/>
                  <a:pt x="10800" y="3302"/>
                </a:cubicBezTo>
                <a:cubicBezTo>
                  <a:pt x="10800" y="3302"/>
                  <a:pt x="10800" y="3302"/>
                  <a:pt x="10800" y="3302"/>
                </a:cubicBezTo>
                <a:close/>
                <a:moveTo>
                  <a:pt x="11425" y="7146"/>
                </a:moveTo>
                <a:cubicBezTo>
                  <a:pt x="11425" y="6817"/>
                  <a:pt x="11147" y="6547"/>
                  <a:pt x="10800" y="6547"/>
                </a:cubicBezTo>
                <a:cubicBezTo>
                  <a:pt x="8595" y="6547"/>
                  <a:pt x="6799" y="8266"/>
                  <a:pt x="6799" y="10386"/>
                </a:cubicBezTo>
                <a:cubicBezTo>
                  <a:pt x="6799" y="10715"/>
                  <a:pt x="7077" y="10987"/>
                  <a:pt x="7424" y="10987"/>
                </a:cubicBezTo>
                <a:cubicBezTo>
                  <a:pt x="7766" y="10987"/>
                  <a:pt x="8049" y="10720"/>
                  <a:pt x="8049" y="10386"/>
                </a:cubicBezTo>
                <a:cubicBezTo>
                  <a:pt x="8049" y="8929"/>
                  <a:pt x="9286" y="7747"/>
                  <a:pt x="10800" y="7747"/>
                </a:cubicBezTo>
                <a:cubicBezTo>
                  <a:pt x="11147" y="7747"/>
                  <a:pt x="11425" y="7480"/>
                  <a:pt x="11425" y="7146"/>
                </a:cubicBezTo>
                <a:cubicBezTo>
                  <a:pt x="11425" y="7146"/>
                  <a:pt x="11425" y="7146"/>
                  <a:pt x="11425" y="7146"/>
                </a:cubicBezTo>
                <a:close/>
                <a:moveTo>
                  <a:pt x="16343" y="10369"/>
                </a:moveTo>
                <a:cubicBezTo>
                  <a:pt x="16343" y="11804"/>
                  <a:pt x="15751" y="13106"/>
                  <a:pt x="14788" y="14062"/>
                </a:cubicBezTo>
                <a:cubicBezTo>
                  <a:pt x="14056" y="14791"/>
                  <a:pt x="13583" y="15719"/>
                  <a:pt x="13426" y="16711"/>
                </a:cubicBezTo>
                <a:cubicBezTo>
                  <a:pt x="13356" y="17138"/>
                  <a:pt x="12972" y="17453"/>
                  <a:pt x="12517" y="17453"/>
                </a:cubicBezTo>
                <a:lnTo>
                  <a:pt x="9077" y="17453"/>
                </a:lnTo>
                <a:cubicBezTo>
                  <a:pt x="8628" y="17453"/>
                  <a:pt x="8239" y="17142"/>
                  <a:pt x="8174" y="16716"/>
                </a:cubicBezTo>
                <a:cubicBezTo>
                  <a:pt x="8012" y="15724"/>
                  <a:pt x="7535" y="14782"/>
                  <a:pt x="6803" y="14058"/>
                </a:cubicBezTo>
                <a:cubicBezTo>
                  <a:pt x="5858" y="13115"/>
                  <a:pt x="5270" y="11836"/>
                  <a:pt x="5256" y="10426"/>
                </a:cubicBezTo>
                <a:cubicBezTo>
                  <a:pt x="5224" y="7467"/>
                  <a:pt x="7679" y="5071"/>
                  <a:pt x="10763" y="5049"/>
                </a:cubicBezTo>
                <a:cubicBezTo>
                  <a:pt x="13843" y="5026"/>
                  <a:pt x="16343" y="7418"/>
                  <a:pt x="16343" y="10369"/>
                </a:cubicBezTo>
                <a:cubicBezTo>
                  <a:pt x="16343" y="10369"/>
                  <a:pt x="16343" y="10369"/>
                  <a:pt x="16343" y="10369"/>
                </a:cubicBezTo>
                <a:close/>
                <a:moveTo>
                  <a:pt x="13366" y="18875"/>
                </a:moveTo>
                <a:lnTo>
                  <a:pt x="13366" y="19507"/>
                </a:lnTo>
                <a:cubicBezTo>
                  <a:pt x="13366" y="20009"/>
                  <a:pt x="12981" y="20427"/>
                  <a:pt x="12481" y="20498"/>
                </a:cubicBezTo>
                <a:lnTo>
                  <a:pt x="12319" y="21071"/>
                </a:lnTo>
                <a:cubicBezTo>
                  <a:pt x="12231" y="21382"/>
                  <a:pt x="11938" y="21600"/>
                  <a:pt x="11601" y="21600"/>
                </a:cubicBezTo>
                <a:lnTo>
                  <a:pt x="9994" y="21600"/>
                </a:lnTo>
                <a:cubicBezTo>
                  <a:pt x="9656" y="21600"/>
                  <a:pt x="9364" y="21382"/>
                  <a:pt x="9276" y="21071"/>
                </a:cubicBezTo>
                <a:lnTo>
                  <a:pt x="9119" y="20498"/>
                </a:lnTo>
                <a:cubicBezTo>
                  <a:pt x="8614" y="20422"/>
                  <a:pt x="8230" y="20009"/>
                  <a:pt x="8230" y="19502"/>
                </a:cubicBezTo>
                <a:lnTo>
                  <a:pt x="8230" y="18871"/>
                </a:lnTo>
                <a:cubicBezTo>
                  <a:pt x="8230" y="18534"/>
                  <a:pt x="8512" y="18263"/>
                  <a:pt x="8864" y="18263"/>
                </a:cubicBezTo>
                <a:lnTo>
                  <a:pt x="12731" y="18263"/>
                </a:lnTo>
                <a:cubicBezTo>
                  <a:pt x="13083" y="18267"/>
                  <a:pt x="13366" y="18538"/>
                  <a:pt x="13366" y="18875"/>
                </a:cubicBezTo>
                <a:cubicBezTo>
                  <a:pt x="13366" y="18875"/>
                  <a:pt x="13366" y="18875"/>
                  <a:pt x="13366" y="18875"/>
                </a:cubicBezTo>
                <a:close/>
                <a:moveTo>
                  <a:pt x="13366" y="18875"/>
                </a:moveTo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311" name="Shape 311"/>
          <p:cNvGrpSpPr/>
          <p:nvPr/>
        </p:nvGrpSpPr>
        <p:grpSpPr>
          <a:xfrm>
            <a:off x="1732474" y="3296803"/>
            <a:ext cx="2286042" cy="728967"/>
            <a:chOff x="2074944" y="1821144"/>
            <a:chExt cx="3048056" cy="971956"/>
          </a:xfrm>
        </p:grpSpPr>
        <p:sp>
          <p:nvSpPr>
            <p:cNvPr id="312" name="Shape 312"/>
            <p:cNvSpPr/>
            <p:nvPr/>
          </p:nvSpPr>
          <p:spPr>
            <a:xfrm>
              <a:off x="2074944" y="2379196"/>
              <a:ext cx="2933223" cy="41390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rgbClr val="7F7F7F"/>
                  </a:solidFill>
                  <a:latin typeface="Roboto Slab"/>
                  <a:ea typeface="Roboto Slab"/>
                  <a:cs typeface="Roboto Slab"/>
                  <a:sym typeface="Roboto Slab"/>
                </a:rPr>
                <a:t>This letterhead design is meant to lorem project an professionalism lorem ipsum text</a:t>
              </a:r>
              <a:endParaRPr sz="1100"/>
            </a:p>
          </p:txBody>
        </p:sp>
        <p:sp>
          <p:nvSpPr>
            <p:cNvPr id="313" name="Shape 313"/>
            <p:cNvSpPr/>
            <p:nvPr/>
          </p:nvSpPr>
          <p:spPr>
            <a:xfrm>
              <a:off x="3690398" y="2144309"/>
              <a:ext cx="1396902" cy="2782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7142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chemeClr val="accent5"/>
                  </a:solidFill>
                  <a:latin typeface="Roboto Slab"/>
                  <a:ea typeface="Roboto Slab"/>
                  <a:cs typeface="Roboto Slab"/>
                  <a:sym typeface="Roboto Slab"/>
                </a:rPr>
                <a:t>FLY TO AHEAD</a:t>
              </a:r>
              <a:endParaRPr sz="1100"/>
            </a:p>
          </p:txBody>
        </p:sp>
        <p:sp>
          <p:nvSpPr>
            <p:cNvPr id="314" name="Shape 314"/>
            <p:cNvSpPr txBox="1"/>
            <p:nvPr/>
          </p:nvSpPr>
          <p:spPr>
            <a:xfrm>
              <a:off x="4527891" y="1821144"/>
              <a:ext cx="595109" cy="3231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chemeClr val="dk1"/>
                  </a:solidFill>
                  <a:latin typeface="Roboto Slab"/>
                  <a:ea typeface="Roboto Slab"/>
                  <a:cs typeface="Roboto Slab"/>
                  <a:sym typeface="Roboto Slab"/>
                </a:rPr>
                <a:t>2015</a:t>
              </a:r>
              <a:endParaRPr sz="1100"/>
            </a:p>
          </p:txBody>
        </p:sp>
      </p:grpSp>
    </p:spTree>
  </p:cSld>
  <p:clrMapOvr>
    <a:masterClrMapping/>
  </p:clrMapOvr>
  <p:transition spd="slow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Shape 320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FFFFF">
              <a:alpha val="49803"/>
            </a:srgb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1" name="Shape 321"/>
          <p:cNvSpPr txBox="1"/>
          <p:nvPr>
            <p:ph idx="11" type="ftr"/>
          </p:nvPr>
        </p:nvSpPr>
        <p:spPr>
          <a:xfrm>
            <a:off x="628650" y="4767982"/>
            <a:ext cx="126546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8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rPr>
              <a:t>www.yourwebsite.com</a:t>
            </a:r>
            <a:endParaRPr sz="1100"/>
          </a:p>
        </p:txBody>
      </p:sp>
      <p:sp>
        <p:nvSpPr>
          <p:cNvPr id="322" name="Shape 322"/>
          <p:cNvSpPr txBox="1"/>
          <p:nvPr>
            <p:ph idx="12" type="sldNum"/>
          </p:nvPr>
        </p:nvSpPr>
        <p:spPr>
          <a:xfrm>
            <a:off x="8262257" y="4791025"/>
            <a:ext cx="253093" cy="22631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9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rPr>
              <a:t>‹#›</a:t>
            </a:fld>
            <a:endParaRPr sz="900">
              <a:solidFill>
                <a:schemeClr val="dk1"/>
              </a:solidFill>
              <a:latin typeface="PT Sans"/>
              <a:ea typeface="PT Sans"/>
              <a:cs typeface="PT Sans"/>
              <a:sym typeface="PT Sans"/>
            </a:endParaRPr>
          </a:p>
        </p:txBody>
      </p:sp>
      <p:cxnSp>
        <p:nvCxnSpPr>
          <p:cNvPr id="323" name="Shape 323"/>
          <p:cNvCxnSpPr/>
          <p:nvPr/>
        </p:nvCxnSpPr>
        <p:spPr>
          <a:xfrm>
            <a:off x="4572000" y="0"/>
            <a:ext cx="0" cy="3543300"/>
          </a:xfrm>
          <a:prstGeom prst="straightConnector1">
            <a:avLst/>
          </a:prstGeom>
          <a:noFill/>
          <a:ln cap="flat" cmpd="sng" w="19050">
            <a:solidFill>
              <a:srgbClr val="262626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324" name="Shape 324"/>
          <p:cNvSpPr/>
          <p:nvPr/>
        </p:nvSpPr>
        <p:spPr>
          <a:xfrm>
            <a:off x="4185161" y="1181576"/>
            <a:ext cx="773682" cy="77368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5" name="Shape 325"/>
          <p:cNvSpPr/>
          <p:nvPr/>
        </p:nvSpPr>
        <p:spPr>
          <a:xfrm>
            <a:off x="5196802" y="1622472"/>
            <a:ext cx="2199917" cy="310428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rPr>
              <a:t>This letterhead design is meant to lorem project an professionalism lorem ipsum text.</a:t>
            </a:r>
            <a:endParaRPr sz="1100"/>
          </a:p>
        </p:txBody>
      </p:sp>
      <p:sp>
        <p:nvSpPr>
          <p:cNvPr id="326" name="Shape 326"/>
          <p:cNvSpPr/>
          <p:nvPr/>
        </p:nvSpPr>
        <p:spPr>
          <a:xfrm>
            <a:off x="5196800" y="1446300"/>
            <a:ext cx="859800" cy="20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7142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accent3"/>
                </a:solidFill>
                <a:latin typeface="Roboto Slab"/>
                <a:ea typeface="Roboto Slab"/>
                <a:cs typeface="Roboto Slab"/>
                <a:sym typeface="Roboto Slab"/>
              </a:rPr>
              <a:t>PORTFOLIO</a:t>
            </a:r>
            <a:endParaRPr sz="1100"/>
          </a:p>
        </p:txBody>
      </p:sp>
      <p:sp>
        <p:nvSpPr>
          <p:cNvPr id="327" name="Shape 327"/>
          <p:cNvSpPr txBox="1"/>
          <p:nvPr/>
        </p:nvSpPr>
        <p:spPr>
          <a:xfrm>
            <a:off x="5135656" y="1203933"/>
            <a:ext cx="446332" cy="24237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rPr>
              <a:t>2016</a:t>
            </a:r>
            <a:endParaRPr sz="1100"/>
          </a:p>
        </p:txBody>
      </p:sp>
      <p:sp>
        <p:nvSpPr>
          <p:cNvPr id="328" name="Shape 328"/>
          <p:cNvSpPr/>
          <p:nvPr/>
        </p:nvSpPr>
        <p:spPr>
          <a:xfrm>
            <a:off x="4409993" y="1435339"/>
            <a:ext cx="324015" cy="266155"/>
          </a:xfrm>
          <a:custGeom>
            <a:pathLst>
              <a:path extrusionOk="0" h="2190750" w="2667000">
                <a:moveTo>
                  <a:pt x="63500" y="1381350"/>
                </a:moveTo>
                <a:cubicBezTo>
                  <a:pt x="111720" y="1404352"/>
                  <a:pt x="165270" y="1417577"/>
                  <a:pt x="222018" y="1417577"/>
                </a:cubicBezTo>
                <a:lnTo>
                  <a:pt x="1122426" y="1417577"/>
                </a:lnTo>
                <a:cubicBezTo>
                  <a:pt x="1151570" y="1512265"/>
                  <a:pt x="1238768" y="1581987"/>
                  <a:pt x="1343024" y="1581987"/>
                </a:cubicBezTo>
                <a:cubicBezTo>
                  <a:pt x="1447164" y="1581987"/>
                  <a:pt x="1534480" y="1512265"/>
                  <a:pt x="1563506" y="1417577"/>
                </a:cubicBezTo>
                <a:cubicBezTo>
                  <a:pt x="1563506" y="1417577"/>
                  <a:pt x="2463912" y="1417577"/>
                  <a:pt x="2463912" y="1417577"/>
                </a:cubicBezTo>
                <a:cubicBezTo>
                  <a:pt x="2520780" y="1417577"/>
                  <a:pt x="2574330" y="1404352"/>
                  <a:pt x="2622550" y="1381542"/>
                </a:cubicBezTo>
                <a:lnTo>
                  <a:pt x="2622550" y="1978661"/>
                </a:lnTo>
                <a:cubicBezTo>
                  <a:pt x="2622550" y="2095248"/>
                  <a:pt x="2527178" y="2190750"/>
                  <a:pt x="2410244" y="2190750"/>
                </a:cubicBezTo>
                <a:lnTo>
                  <a:pt x="275688" y="2190750"/>
                </a:lnTo>
                <a:cubicBezTo>
                  <a:pt x="158754" y="2190750"/>
                  <a:pt x="63500" y="2095248"/>
                  <a:pt x="63500" y="1978661"/>
                </a:cubicBezTo>
                <a:close/>
                <a:moveTo>
                  <a:pt x="1343024" y="1155700"/>
                </a:moveTo>
                <a:cubicBezTo>
                  <a:pt x="1415294" y="1155700"/>
                  <a:pt x="1473820" y="1213826"/>
                  <a:pt x="1473820" y="1286088"/>
                </a:cubicBezTo>
                <a:lnTo>
                  <a:pt x="1473820" y="1345363"/>
                </a:lnTo>
                <a:cubicBezTo>
                  <a:pt x="1473820" y="1417290"/>
                  <a:pt x="1415294" y="1475895"/>
                  <a:pt x="1343024" y="1475895"/>
                </a:cubicBezTo>
                <a:cubicBezTo>
                  <a:pt x="1270636" y="1475895"/>
                  <a:pt x="1212466" y="1417290"/>
                  <a:pt x="1212466" y="1345363"/>
                </a:cubicBezTo>
                <a:lnTo>
                  <a:pt x="1212466" y="1286088"/>
                </a:lnTo>
                <a:cubicBezTo>
                  <a:pt x="1212466" y="1213826"/>
                  <a:pt x="1270636" y="1155700"/>
                  <a:pt x="1343024" y="1155700"/>
                </a:cubicBezTo>
                <a:close/>
                <a:moveTo>
                  <a:pt x="1133626" y="203200"/>
                </a:moveTo>
                <a:cubicBezTo>
                  <a:pt x="1042974" y="203200"/>
                  <a:pt x="966900" y="262204"/>
                  <a:pt x="939800" y="342900"/>
                </a:cubicBezTo>
                <a:cubicBezTo>
                  <a:pt x="939800" y="342900"/>
                  <a:pt x="1735138" y="342900"/>
                  <a:pt x="1735138" y="342900"/>
                </a:cubicBezTo>
                <a:cubicBezTo>
                  <a:pt x="1708038" y="262204"/>
                  <a:pt x="1631928" y="203200"/>
                  <a:pt x="1541348" y="203200"/>
                </a:cubicBezTo>
                <a:close/>
                <a:moveTo>
                  <a:pt x="1129276" y="0"/>
                </a:moveTo>
                <a:lnTo>
                  <a:pt x="1537724" y="0"/>
                </a:lnTo>
                <a:cubicBezTo>
                  <a:pt x="1738612" y="0"/>
                  <a:pt x="1905546" y="147650"/>
                  <a:pt x="1936044" y="339833"/>
                </a:cubicBezTo>
                <a:lnTo>
                  <a:pt x="2445862" y="339833"/>
                </a:lnTo>
                <a:cubicBezTo>
                  <a:pt x="2567482" y="339833"/>
                  <a:pt x="2667000" y="435402"/>
                  <a:pt x="2667000" y="552163"/>
                </a:cubicBezTo>
                <a:lnTo>
                  <a:pt x="2667000" y="1041969"/>
                </a:lnTo>
                <a:cubicBezTo>
                  <a:pt x="2667000" y="1159079"/>
                  <a:pt x="2571804" y="1254125"/>
                  <a:pt x="2454752" y="1254125"/>
                </a:cubicBezTo>
                <a:lnTo>
                  <a:pt x="1563900" y="1254125"/>
                </a:lnTo>
                <a:cubicBezTo>
                  <a:pt x="1560812" y="1192928"/>
                  <a:pt x="1534636" y="1138293"/>
                  <a:pt x="1493150" y="1098462"/>
                </a:cubicBezTo>
                <a:cubicBezTo>
                  <a:pt x="1491792" y="1097127"/>
                  <a:pt x="1490310" y="1096314"/>
                  <a:pt x="1488952" y="1095095"/>
                </a:cubicBezTo>
                <a:cubicBezTo>
                  <a:pt x="1479938" y="1086734"/>
                  <a:pt x="1470308" y="1078722"/>
                  <a:pt x="1459936" y="1071696"/>
                </a:cubicBezTo>
                <a:cubicBezTo>
                  <a:pt x="1455984" y="1069374"/>
                  <a:pt x="1451910" y="1067632"/>
                  <a:pt x="1447958" y="1065368"/>
                </a:cubicBezTo>
                <a:cubicBezTo>
                  <a:pt x="1439440" y="1060374"/>
                  <a:pt x="1430920" y="1055439"/>
                  <a:pt x="1421660" y="1051607"/>
                </a:cubicBezTo>
                <a:cubicBezTo>
                  <a:pt x="1414250" y="1048472"/>
                  <a:pt x="1406596" y="1046614"/>
                  <a:pt x="1399064" y="1044582"/>
                </a:cubicBezTo>
                <a:cubicBezTo>
                  <a:pt x="1392272" y="1042491"/>
                  <a:pt x="1386100" y="1039937"/>
                  <a:pt x="1379432" y="1038601"/>
                </a:cubicBezTo>
                <a:cubicBezTo>
                  <a:pt x="1364616" y="1035466"/>
                  <a:pt x="1349304" y="1033956"/>
                  <a:pt x="1333500" y="1033956"/>
                </a:cubicBezTo>
                <a:cubicBezTo>
                  <a:pt x="1317820" y="1033956"/>
                  <a:pt x="1302384" y="1035466"/>
                  <a:pt x="1287568" y="1038601"/>
                </a:cubicBezTo>
                <a:cubicBezTo>
                  <a:pt x="1280900" y="1039937"/>
                  <a:pt x="1274604" y="1042491"/>
                  <a:pt x="1267812" y="1044582"/>
                </a:cubicBezTo>
                <a:cubicBezTo>
                  <a:pt x="1260404" y="1046614"/>
                  <a:pt x="1252378" y="1048472"/>
                  <a:pt x="1245094" y="1051607"/>
                </a:cubicBezTo>
                <a:cubicBezTo>
                  <a:pt x="1236080" y="1055207"/>
                  <a:pt x="1227438" y="1060374"/>
                  <a:pt x="1218918" y="1065368"/>
                </a:cubicBezTo>
                <a:cubicBezTo>
                  <a:pt x="1214966" y="1067632"/>
                  <a:pt x="1210646" y="1069374"/>
                  <a:pt x="1206940" y="1071696"/>
                </a:cubicBezTo>
                <a:cubicBezTo>
                  <a:pt x="1196570" y="1078722"/>
                  <a:pt x="1187062" y="1086734"/>
                  <a:pt x="1177678" y="1095095"/>
                </a:cubicBezTo>
                <a:cubicBezTo>
                  <a:pt x="1176320" y="1096314"/>
                  <a:pt x="1174838" y="1097127"/>
                  <a:pt x="1173728" y="1098462"/>
                </a:cubicBezTo>
                <a:cubicBezTo>
                  <a:pt x="1132364" y="1137944"/>
                  <a:pt x="1105940" y="1192928"/>
                  <a:pt x="1102978" y="1254125"/>
                </a:cubicBezTo>
                <a:lnTo>
                  <a:pt x="212248" y="1254125"/>
                </a:lnTo>
                <a:cubicBezTo>
                  <a:pt x="95198" y="1254125"/>
                  <a:pt x="0" y="1159079"/>
                  <a:pt x="0" y="1041737"/>
                </a:cubicBezTo>
                <a:lnTo>
                  <a:pt x="0" y="552163"/>
                </a:lnTo>
                <a:cubicBezTo>
                  <a:pt x="0" y="435402"/>
                  <a:pt x="99518" y="339833"/>
                  <a:pt x="221138" y="339833"/>
                </a:cubicBezTo>
                <a:lnTo>
                  <a:pt x="730586" y="339833"/>
                </a:lnTo>
                <a:cubicBezTo>
                  <a:pt x="761454" y="147650"/>
                  <a:pt x="928388" y="0"/>
                  <a:pt x="1129276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329" name="Shape 329"/>
          <p:cNvGrpSpPr/>
          <p:nvPr/>
        </p:nvGrpSpPr>
        <p:grpSpPr>
          <a:xfrm>
            <a:off x="1747282" y="3210598"/>
            <a:ext cx="2339677" cy="728967"/>
            <a:chOff x="2074944" y="1821144"/>
            <a:chExt cx="3119569" cy="971956"/>
          </a:xfrm>
        </p:grpSpPr>
        <p:sp>
          <p:nvSpPr>
            <p:cNvPr id="330" name="Shape 330"/>
            <p:cNvSpPr/>
            <p:nvPr/>
          </p:nvSpPr>
          <p:spPr>
            <a:xfrm>
              <a:off x="2074944" y="2379196"/>
              <a:ext cx="2933223" cy="41390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rgbClr val="7F7F7F"/>
                  </a:solidFill>
                  <a:latin typeface="Roboto Slab"/>
                  <a:ea typeface="Roboto Slab"/>
                  <a:cs typeface="Roboto Slab"/>
                  <a:sym typeface="Roboto Slab"/>
                </a:rPr>
                <a:t>This letterhead design is meant to lorem project an professionalism lorem ipsum text</a:t>
              </a:r>
              <a:endParaRPr sz="1100"/>
            </a:p>
          </p:txBody>
        </p:sp>
        <p:sp>
          <p:nvSpPr>
            <p:cNvPr id="331" name="Shape 331"/>
            <p:cNvSpPr/>
            <p:nvPr/>
          </p:nvSpPr>
          <p:spPr>
            <a:xfrm>
              <a:off x="3457221" y="2144309"/>
              <a:ext cx="1737292" cy="23488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7142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chemeClr val="accent1"/>
                  </a:solidFill>
                  <a:latin typeface="Roboto Slab"/>
                  <a:ea typeface="Roboto Slab"/>
                  <a:cs typeface="Roboto Slab"/>
                  <a:sym typeface="Roboto Slab"/>
                </a:rPr>
                <a:t>WON CC AWARD</a:t>
              </a:r>
              <a:endParaRPr sz="1100"/>
            </a:p>
          </p:txBody>
        </p:sp>
        <p:sp>
          <p:nvSpPr>
            <p:cNvPr id="332" name="Shape 332"/>
            <p:cNvSpPr txBox="1"/>
            <p:nvPr/>
          </p:nvSpPr>
          <p:spPr>
            <a:xfrm>
              <a:off x="4527891" y="1821144"/>
              <a:ext cx="595109" cy="3231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chemeClr val="dk1"/>
                  </a:solidFill>
                  <a:latin typeface="Roboto Slab"/>
                  <a:ea typeface="Roboto Slab"/>
                  <a:cs typeface="Roboto Slab"/>
                  <a:sym typeface="Roboto Slab"/>
                </a:rPr>
                <a:t>2015</a:t>
              </a:r>
              <a:endParaRPr sz="1100"/>
            </a:p>
          </p:txBody>
        </p:sp>
      </p:grpSp>
      <p:sp>
        <p:nvSpPr>
          <p:cNvPr id="333" name="Shape 333"/>
          <p:cNvSpPr/>
          <p:nvPr/>
        </p:nvSpPr>
        <p:spPr>
          <a:xfrm>
            <a:off x="4185161" y="3189512"/>
            <a:ext cx="773682" cy="77368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4" name="Shape 334"/>
          <p:cNvSpPr/>
          <p:nvPr/>
        </p:nvSpPr>
        <p:spPr>
          <a:xfrm>
            <a:off x="4428667" y="3408625"/>
            <a:ext cx="286665" cy="332915"/>
          </a:xfrm>
          <a:custGeom>
            <a:pathLst>
              <a:path extrusionOk="0" h="21600" w="21600">
                <a:moveTo>
                  <a:pt x="19371" y="3866"/>
                </a:moveTo>
                <a:lnTo>
                  <a:pt x="19371" y="4855"/>
                </a:lnTo>
                <a:cubicBezTo>
                  <a:pt x="19371" y="5883"/>
                  <a:pt x="18402" y="6722"/>
                  <a:pt x="17208" y="6722"/>
                </a:cubicBezTo>
                <a:lnTo>
                  <a:pt x="17208" y="3866"/>
                </a:lnTo>
                <a:cubicBezTo>
                  <a:pt x="17208" y="3866"/>
                  <a:pt x="19371" y="3866"/>
                  <a:pt x="19371" y="3866"/>
                </a:cubicBezTo>
                <a:close/>
                <a:moveTo>
                  <a:pt x="13708" y="5371"/>
                </a:moveTo>
                <a:lnTo>
                  <a:pt x="12391" y="6329"/>
                </a:lnTo>
                <a:lnTo>
                  <a:pt x="12801" y="7772"/>
                </a:lnTo>
                <a:cubicBezTo>
                  <a:pt x="12878" y="8041"/>
                  <a:pt x="12535" y="8258"/>
                  <a:pt x="12258" y="8112"/>
                </a:cubicBezTo>
                <a:lnTo>
                  <a:pt x="10797" y="7327"/>
                </a:lnTo>
                <a:lnTo>
                  <a:pt x="9332" y="8108"/>
                </a:lnTo>
                <a:cubicBezTo>
                  <a:pt x="9055" y="8254"/>
                  <a:pt x="8711" y="8041"/>
                  <a:pt x="8788" y="7768"/>
                </a:cubicBezTo>
                <a:lnTo>
                  <a:pt x="9199" y="6325"/>
                </a:lnTo>
                <a:lnTo>
                  <a:pt x="7887" y="5371"/>
                </a:lnTo>
                <a:cubicBezTo>
                  <a:pt x="7640" y="5191"/>
                  <a:pt x="7769" y="4842"/>
                  <a:pt x="8092" y="4824"/>
                </a:cubicBezTo>
                <a:lnTo>
                  <a:pt x="9809" y="4718"/>
                </a:lnTo>
                <a:lnTo>
                  <a:pt x="10464" y="3341"/>
                </a:lnTo>
                <a:cubicBezTo>
                  <a:pt x="10587" y="3081"/>
                  <a:pt x="11013" y="3081"/>
                  <a:pt x="11136" y="3341"/>
                </a:cubicBezTo>
                <a:lnTo>
                  <a:pt x="11786" y="4714"/>
                </a:lnTo>
                <a:lnTo>
                  <a:pt x="13503" y="4820"/>
                </a:lnTo>
                <a:cubicBezTo>
                  <a:pt x="13826" y="4842"/>
                  <a:pt x="13954" y="5191"/>
                  <a:pt x="13708" y="5371"/>
                </a:cubicBezTo>
                <a:cubicBezTo>
                  <a:pt x="13708" y="5371"/>
                  <a:pt x="13708" y="5371"/>
                  <a:pt x="13708" y="5371"/>
                </a:cubicBezTo>
                <a:close/>
                <a:moveTo>
                  <a:pt x="4386" y="6722"/>
                </a:moveTo>
                <a:cubicBezTo>
                  <a:pt x="3193" y="6722"/>
                  <a:pt x="2219" y="5883"/>
                  <a:pt x="2219" y="4855"/>
                </a:cubicBezTo>
                <a:lnTo>
                  <a:pt x="2219" y="3866"/>
                </a:lnTo>
                <a:lnTo>
                  <a:pt x="4386" y="3866"/>
                </a:lnTo>
                <a:cubicBezTo>
                  <a:pt x="4386" y="3866"/>
                  <a:pt x="4386" y="6722"/>
                  <a:pt x="4386" y="6722"/>
                </a:cubicBezTo>
                <a:close/>
                <a:moveTo>
                  <a:pt x="17208" y="0"/>
                </a:moveTo>
                <a:lnTo>
                  <a:pt x="4386" y="0"/>
                </a:lnTo>
                <a:lnTo>
                  <a:pt x="4386" y="1955"/>
                </a:lnTo>
                <a:lnTo>
                  <a:pt x="0" y="1955"/>
                </a:lnTo>
                <a:lnTo>
                  <a:pt x="0" y="4855"/>
                </a:lnTo>
                <a:cubicBezTo>
                  <a:pt x="0" y="6938"/>
                  <a:pt x="1968" y="8633"/>
                  <a:pt x="4386" y="8633"/>
                </a:cubicBezTo>
                <a:lnTo>
                  <a:pt x="4463" y="8633"/>
                </a:lnTo>
                <a:cubicBezTo>
                  <a:pt x="4868" y="10897"/>
                  <a:pt x="6872" y="12702"/>
                  <a:pt x="9444" y="13179"/>
                </a:cubicBezTo>
                <a:lnTo>
                  <a:pt x="9444" y="16308"/>
                </a:lnTo>
                <a:lnTo>
                  <a:pt x="7871" y="16308"/>
                </a:lnTo>
                <a:cubicBezTo>
                  <a:pt x="7384" y="16308"/>
                  <a:pt x="6995" y="16648"/>
                  <a:pt x="6995" y="17062"/>
                </a:cubicBezTo>
                <a:lnTo>
                  <a:pt x="6995" y="18056"/>
                </a:lnTo>
                <a:lnTo>
                  <a:pt x="5652" y="18056"/>
                </a:lnTo>
                <a:lnTo>
                  <a:pt x="5652" y="21600"/>
                </a:lnTo>
                <a:lnTo>
                  <a:pt x="15948" y="21600"/>
                </a:lnTo>
                <a:lnTo>
                  <a:pt x="15948" y="18056"/>
                </a:lnTo>
                <a:lnTo>
                  <a:pt x="14605" y="18056"/>
                </a:lnTo>
                <a:lnTo>
                  <a:pt x="14605" y="17062"/>
                </a:lnTo>
                <a:cubicBezTo>
                  <a:pt x="14605" y="16643"/>
                  <a:pt x="14210" y="16308"/>
                  <a:pt x="13729" y="16308"/>
                </a:cubicBezTo>
                <a:lnTo>
                  <a:pt x="12155" y="16308"/>
                </a:lnTo>
                <a:lnTo>
                  <a:pt x="12155" y="13179"/>
                </a:lnTo>
                <a:cubicBezTo>
                  <a:pt x="14733" y="12702"/>
                  <a:pt x="16731" y="10893"/>
                  <a:pt x="17137" y="8633"/>
                </a:cubicBezTo>
                <a:lnTo>
                  <a:pt x="17214" y="8633"/>
                </a:lnTo>
                <a:cubicBezTo>
                  <a:pt x="19632" y="8633"/>
                  <a:pt x="21600" y="6938"/>
                  <a:pt x="21600" y="4855"/>
                </a:cubicBezTo>
                <a:lnTo>
                  <a:pt x="21600" y="1955"/>
                </a:lnTo>
                <a:lnTo>
                  <a:pt x="17214" y="1955"/>
                </a:lnTo>
                <a:lnTo>
                  <a:pt x="17214" y="0"/>
                </a:lnTo>
                <a:cubicBezTo>
                  <a:pt x="17214" y="0"/>
                  <a:pt x="17208" y="0"/>
                  <a:pt x="17208" y="0"/>
                </a:cubicBezTo>
                <a:close/>
                <a:moveTo>
                  <a:pt x="17208" y="0"/>
                </a:moveTo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39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Shape 340"/>
          <p:cNvSpPr txBox="1"/>
          <p:nvPr>
            <p:ph idx="11" type="ftr"/>
          </p:nvPr>
        </p:nvSpPr>
        <p:spPr>
          <a:xfrm>
            <a:off x="628650" y="4767982"/>
            <a:ext cx="126546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rPr>
              <a:t>www.yourwebsite.com</a:t>
            </a:r>
            <a:endParaRPr sz="1100"/>
          </a:p>
        </p:txBody>
      </p:sp>
      <p:sp>
        <p:nvSpPr>
          <p:cNvPr id="341" name="Shape 341"/>
          <p:cNvSpPr txBox="1"/>
          <p:nvPr>
            <p:ph idx="12" type="sldNum"/>
          </p:nvPr>
        </p:nvSpPr>
        <p:spPr>
          <a:xfrm>
            <a:off x="8262257" y="4791025"/>
            <a:ext cx="253093" cy="22631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900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rPr>
              <a:t>‹#›</a:t>
            </a:fld>
            <a:endParaRPr sz="900">
              <a:solidFill>
                <a:schemeClr val="lt1"/>
              </a:solidFill>
              <a:latin typeface="PT Sans"/>
              <a:ea typeface="PT Sans"/>
              <a:cs typeface="PT Sans"/>
              <a:sym typeface="PT Sans"/>
            </a:endParaRPr>
          </a:p>
        </p:txBody>
      </p:sp>
      <p:sp>
        <p:nvSpPr>
          <p:cNvPr id="342" name="Shape 342"/>
          <p:cNvSpPr txBox="1"/>
          <p:nvPr>
            <p:ph type="title"/>
          </p:nvPr>
        </p:nvSpPr>
        <p:spPr>
          <a:xfrm>
            <a:off x="628650" y="251867"/>
            <a:ext cx="7886700" cy="51016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2400"/>
              <a:buFont typeface="Roboto Slab"/>
              <a:buNone/>
            </a:pPr>
            <a:r>
              <a:rPr b="0" i="0" lang="en" sz="2400" u="none" cap="none" strike="noStrike">
                <a:solidFill>
                  <a:srgbClr val="0C0C0C"/>
                </a:solidFill>
                <a:latin typeface="Roboto Slab"/>
                <a:ea typeface="Roboto Slab"/>
                <a:cs typeface="Roboto Slab"/>
                <a:sym typeface="Roboto Slab"/>
              </a:rPr>
              <a:t>Copany Infographic</a:t>
            </a:r>
            <a:endParaRPr sz="1100"/>
          </a:p>
        </p:txBody>
      </p:sp>
      <p:sp>
        <p:nvSpPr>
          <p:cNvPr id="343" name="Shape 343"/>
          <p:cNvSpPr/>
          <p:nvPr/>
        </p:nvSpPr>
        <p:spPr>
          <a:xfrm>
            <a:off x="0" y="1230085"/>
            <a:ext cx="4746170" cy="3913415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44" name="Shape 344"/>
          <p:cNvCxnSpPr/>
          <p:nvPr/>
        </p:nvCxnSpPr>
        <p:spPr>
          <a:xfrm>
            <a:off x="4229536" y="794691"/>
            <a:ext cx="684928" cy="0"/>
          </a:xfrm>
          <a:prstGeom prst="straightConnector1">
            <a:avLst/>
          </a:prstGeom>
          <a:noFill/>
          <a:ln cap="flat" cmpd="sng" w="28575">
            <a:solidFill>
              <a:schemeClr val="accent5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345" name="Shape 345"/>
          <p:cNvSpPr/>
          <p:nvPr/>
        </p:nvSpPr>
        <p:spPr>
          <a:xfrm>
            <a:off x="628650" y="3962574"/>
            <a:ext cx="3600900" cy="71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rPr>
              <a:t>This letterhead </a:t>
            </a:r>
            <a:r>
              <a:rPr lang="en"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rPr>
              <a:t>design is meant to project an image of professionalism and reliability. By using simple alignments we have createda very spaciousy feeling</a:t>
            </a:r>
            <a:endParaRPr sz="1100"/>
          </a:p>
        </p:txBody>
      </p:sp>
      <p:pic>
        <p:nvPicPr>
          <p:cNvPr id="346" name="Shape 34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28649" y="1687286"/>
            <a:ext cx="3600886" cy="2198915"/>
          </a:xfrm>
          <a:prstGeom prst="rect">
            <a:avLst/>
          </a:prstGeom>
          <a:noFill/>
          <a:ln>
            <a:noFill/>
          </a:ln>
        </p:spPr>
      </p:pic>
      <p:sp>
        <p:nvSpPr>
          <p:cNvPr id="347" name="Shape 347"/>
          <p:cNvSpPr/>
          <p:nvPr>
            <p:ph idx="2" type="pic"/>
          </p:nvPr>
        </p:nvSpPr>
        <p:spPr>
          <a:xfrm>
            <a:off x="4746171" y="1230086"/>
            <a:ext cx="4397828" cy="3913415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fade thruBlk="1"/>
  </p:transition>
</p:sld>
</file>

<file path=ppt/theme/theme1.xml><?xml version="1.0" encoding="utf-8"?>
<a:theme xmlns:a="http://schemas.openxmlformats.org/drawingml/2006/main" xmlns:r="http://schemas.openxmlformats.org/officeDocument/2006/relationships" name="Theme_Master">
  <a:themeElements>
    <a:clrScheme name="Custom 43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E52824"/>
      </a:accent1>
      <a:accent2>
        <a:srgbClr val="FFD100"/>
      </a:accent2>
      <a:accent3>
        <a:srgbClr val="FAA61A"/>
      </a:accent3>
      <a:accent4>
        <a:srgbClr val="0067B4"/>
      </a:accent4>
      <a:accent5>
        <a:srgbClr val="00AEEF"/>
      </a:accent5>
      <a:accent6>
        <a:srgbClr val="00B3BD"/>
      </a:accent6>
      <a:hlink>
        <a:srgbClr val="0563C1"/>
      </a:hlink>
      <a:folHlink>
        <a:srgbClr val="722E7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