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3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78" r:id="rId4"/>
    <p:sldMasterId id="214748367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</p:sldIdLst>
  <p:sldSz cy="5143500" cx="9144000"/>
  <p:notesSz cx="6858000" cy="9144000"/>
  <p:embeddedFontLst>
    <p:embeddedFont>
      <p:font typeface="Montserrat"/>
      <p:regular r:id="rId30"/>
      <p:bold r:id="rId31"/>
      <p:italic r:id="rId32"/>
      <p:boldItalic r:id="rId33"/>
    </p:embeddedFont>
    <p:embeddedFont>
      <p:font typeface="Montserrat Light"/>
      <p:regular r:id="rId34"/>
      <p:bold r:id="rId35"/>
      <p:italic r:id="rId36"/>
      <p:boldItalic r:id="rId3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29" Type="http://schemas.openxmlformats.org/officeDocument/2006/relationships/slide" Target="slides/slide23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font" Target="fonts/Montserrat-bold.fntdata"/><Relationship Id="rId30" Type="http://schemas.openxmlformats.org/officeDocument/2006/relationships/font" Target="fonts/Montserrat-regular.fntdata"/><Relationship Id="rId11" Type="http://schemas.openxmlformats.org/officeDocument/2006/relationships/slide" Target="slides/slide5.xml"/><Relationship Id="rId33" Type="http://schemas.openxmlformats.org/officeDocument/2006/relationships/font" Target="fonts/Montserrat-boldItalic.fntdata"/><Relationship Id="rId10" Type="http://schemas.openxmlformats.org/officeDocument/2006/relationships/slide" Target="slides/slide4.xml"/><Relationship Id="rId32" Type="http://schemas.openxmlformats.org/officeDocument/2006/relationships/font" Target="fonts/Montserrat-italic.fntdata"/><Relationship Id="rId13" Type="http://schemas.openxmlformats.org/officeDocument/2006/relationships/slide" Target="slides/slide7.xml"/><Relationship Id="rId35" Type="http://schemas.openxmlformats.org/officeDocument/2006/relationships/font" Target="fonts/MontserratLight-bold.fntdata"/><Relationship Id="rId12" Type="http://schemas.openxmlformats.org/officeDocument/2006/relationships/slide" Target="slides/slide6.xml"/><Relationship Id="rId34" Type="http://schemas.openxmlformats.org/officeDocument/2006/relationships/font" Target="fonts/MontserratLight-regular.fntdata"/><Relationship Id="rId15" Type="http://schemas.openxmlformats.org/officeDocument/2006/relationships/slide" Target="slides/slide9.xml"/><Relationship Id="rId37" Type="http://schemas.openxmlformats.org/officeDocument/2006/relationships/font" Target="fonts/MontserratLight-boldItalic.fntdata"/><Relationship Id="rId14" Type="http://schemas.openxmlformats.org/officeDocument/2006/relationships/slide" Target="slides/slide8.xml"/><Relationship Id="rId36" Type="http://schemas.openxmlformats.org/officeDocument/2006/relationships/font" Target="fonts/MontserratLight-italic.fntdata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Google Shape;137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g5e34643351_2_17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0" name="Google Shape;240;g5e34643351_2_17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g5e34643351_2_18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1" name="Google Shape;251;g5e34643351_2_18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g5e34643351_2_19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5" name="Google Shape;265;g5e34643351_2_19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g5e34643351_2_20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5" name="Google Shape;275;g5e34643351_2_20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g5e34643351_2_21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5" name="Google Shape;285;g5e34643351_2_21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g5e34643351_2_22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2" name="Google Shape;292;g5e34643351_2_22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g5e34643351_2_23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2" name="Google Shape;302;g5e34643351_2_23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g5e34643351_2_24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4" name="Google Shape;314;g5e34643351_2_24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4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g5e34643351_2_25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6" name="Google Shape;326;g5e34643351_2_25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40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g5e34643351_2_26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2" name="Google Shape;342;g5e34643351_2_26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5e34643351_2_8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3" name="Google Shape;143;g5e34643351_2_8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59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g5e34643351_2_28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1" name="Google Shape;361;g5e34643351_2_28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7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g5e34643351_2_29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3" name="Google Shape;373;g5e34643351_2_29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g5e34643351_2_30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86" name="Google Shape;386;g5e34643351_2_30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7" name="Google Shape;387;g5e34643351_2_307:notes"/>
          <p:cNvSpPr txBox="1"/>
          <p:nvPr>
            <p:ph idx="3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8" name="Google Shape;388;g5e34643351_2_307:notes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9" name="Google Shape;389;g5e34643351_2_30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98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g5e34643351_2_32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00" name="Google Shape;400;g5e34643351_2_32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1" name="Google Shape;401;g5e34643351_2_320:notes"/>
          <p:cNvSpPr txBox="1"/>
          <p:nvPr>
            <p:ph idx="3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2" name="Google Shape;402;g5e34643351_2_320:notes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3" name="Google Shape;403;g5e34643351_2_320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5e34643351_2_9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0" name="Google Shape;150;g5e34643351_2_9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5e34643351_2_10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5" name="Google Shape;165;g5e34643351_2_10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5e34643351_2_11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4" name="Google Shape;174;g5e34643351_2_1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5e34643351_2_12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6" name="Google Shape;186;g5e34643351_2_12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5e34643351_2_13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1" name="Google Shape;201;g5e34643351_2_13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5e34643351_2_14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2" name="Google Shape;212;g5e34643351_2_14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5e34643351_2_16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8" name="Google Shape;228;g5e34643351_2_16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_Full Image without Header &amp; Footer">
  <p:cSld name="1_Full Image without Header &amp; Footer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/>
          <p:nvPr>
            <p:ph idx="2" type="pic"/>
          </p:nvPr>
        </p:nvSpPr>
        <p:spPr>
          <a:xfrm>
            <a:off x="366822" y="366823"/>
            <a:ext cx="8410354" cy="4409853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3_Title Page">
  <p:cSld name="3_Title Page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5"/>
          <p:cNvSpPr/>
          <p:nvPr>
            <p:ph idx="2" type="pic"/>
          </p:nvPr>
        </p:nvSpPr>
        <p:spPr>
          <a:xfrm>
            <a:off x="365539" y="366823"/>
            <a:ext cx="5132716" cy="220492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60" name="Google Shape;60;p15"/>
          <p:cNvSpPr/>
          <p:nvPr>
            <p:ph idx="3" type="pic"/>
          </p:nvPr>
        </p:nvSpPr>
        <p:spPr>
          <a:xfrm>
            <a:off x="2932574" y="2571750"/>
            <a:ext cx="2565683" cy="220492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2_Title Page">
  <p:cSld name="2_Title Page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6"/>
          <p:cNvSpPr/>
          <p:nvPr>
            <p:ph idx="2" type="pic"/>
          </p:nvPr>
        </p:nvSpPr>
        <p:spPr>
          <a:xfrm>
            <a:off x="366823" y="366824"/>
            <a:ext cx="2626987" cy="4409851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63" name="Google Shape;63;p16"/>
          <p:cNvSpPr/>
          <p:nvPr>
            <p:ph idx="3" type="pic"/>
          </p:nvPr>
        </p:nvSpPr>
        <p:spPr>
          <a:xfrm>
            <a:off x="2993811" y="366824"/>
            <a:ext cx="2626987" cy="220492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64" name="Google Shape;64;p16"/>
          <p:cNvSpPr/>
          <p:nvPr>
            <p:ph idx="4" type="pic"/>
          </p:nvPr>
        </p:nvSpPr>
        <p:spPr>
          <a:xfrm>
            <a:off x="2993811" y="2571751"/>
            <a:ext cx="2626987" cy="220492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65" name="Google Shape;65;p16"/>
          <p:cNvSpPr/>
          <p:nvPr>
            <p:ph idx="5" type="pic"/>
          </p:nvPr>
        </p:nvSpPr>
        <p:spPr>
          <a:xfrm>
            <a:off x="5620798" y="366824"/>
            <a:ext cx="3156378" cy="220492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66" name="Google Shape;66;p16"/>
          <p:cNvSpPr/>
          <p:nvPr>
            <p:ph idx="6" type="pic"/>
          </p:nvPr>
        </p:nvSpPr>
        <p:spPr>
          <a:xfrm>
            <a:off x="5620798" y="2571749"/>
            <a:ext cx="3156378" cy="220492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8_Title Page">
  <p:cSld name="8_Title Page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7"/>
          <p:cNvSpPr/>
          <p:nvPr>
            <p:ph idx="2" type="pic"/>
          </p:nvPr>
        </p:nvSpPr>
        <p:spPr>
          <a:xfrm>
            <a:off x="366823" y="2571751"/>
            <a:ext cx="2184421" cy="2204926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69" name="Google Shape;69;p17"/>
          <p:cNvSpPr/>
          <p:nvPr>
            <p:ph idx="3" type="pic"/>
          </p:nvPr>
        </p:nvSpPr>
        <p:spPr>
          <a:xfrm>
            <a:off x="6585857" y="366825"/>
            <a:ext cx="2184421" cy="2204926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70" name="Google Shape;70;p17"/>
          <p:cNvSpPr/>
          <p:nvPr>
            <p:ph idx="4" type="pic"/>
          </p:nvPr>
        </p:nvSpPr>
        <p:spPr>
          <a:xfrm>
            <a:off x="2645925" y="366824"/>
            <a:ext cx="3845252" cy="4409851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9_Title Page">
  <p:cSld name="9_Title Page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8"/>
          <p:cNvSpPr/>
          <p:nvPr>
            <p:ph idx="2" type="pic"/>
          </p:nvPr>
        </p:nvSpPr>
        <p:spPr>
          <a:xfrm>
            <a:off x="2469412" y="366823"/>
            <a:ext cx="2102588" cy="220492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73" name="Google Shape;73;p18"/>
          <p:cNvSpPr/>
          <p:nvPr>
            <p:ph idx="3" type="pic"/>
          </p:nvPr>
        </p:nvSpPr>
        <p:spPr>
          <a:xfrm>
            <a:off x="4572000" y="366823"/>
            <a:ext cx="2102588" cy="220492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74" name="Google Shape;74;p18"/>
          <p:cNvSpPr/>
          <p:nvPr>
            <p:ph idx="4" type="pic"/>
          </p:nvPr>
        </p:nvSpPr>
        <p:spPr>
          <a:xfrm>
            <a:off x="6674588" y="366823"/>
            <a:ext cx="2102588" cy="220492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75" name="Google Shape;75;p18"/>
          <p:cNvSpPr/>
          <p:nvPr>
            <p:ph idx="5" type="pic"/>
          </p:nvPr>
        </p:nvSpPr>
        <p:spPr>
          <a:xfrm>
            <a:off x="366824" y="366823"/>
            <a:ext cx="2102588" cy="220492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76" name="Google Shape;76;p18"/>
          <p:cNvSpPr/>
          <p:nvPr>
            <p:ph idx="6" type="pic"/>
          </p:nvPr>
        </p:nvSpPr>
        <p:spPr>
          <a:xfrm>
            <a:off x="4572000" y="2571750"/>
            <a:ext cx="4205176" cy="220492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21_Title Page">
  <p:cSld name="21_Title Page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9"/>
          <p:cNvSpPr/>
          <p:nvPr>
            <p:ph idx="2" type="pic"/>
          </p:nvPr>
        </p:nvSpPr>
        <p:spPr>
          <a:xfrm>
            <a:off x="4618788" y="2173854"/>
            <a:ext cx="4157284" cy="260282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79" name="Google Shape;79;p19"/>
          <p:cNvSpPr/>
          <p:nvPr>
            <p:ph idx="3" type="pic"/>
          </p:nvPr>
        </p:nvSpPr>
        <p:spPr>
          <a:xfrm>
            <a:off x="2494465" y="366824"/>
            <a:ext cx="2029643" cy="1712348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80" name="Google Shape;80;p19"/>
          <p:cNvSpPr/>
          <p:nvPr>
            <p:ph idx="4" type="pic"/>
          </p:nvPr>
        </p:nvSpPr>
        <p:spPr>
          <a:xfrm>
            <a:off x="4620999" y="366824"/>
            <a:ext cx="2029643" cy="1712348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81" name="Google Shape;81;p19"/>
          <p:cNvSpPr/>
          <p:nvPr>
            <p:ph idx="5" type="pic"/>
          </p:nvPr>
        </p:nvSpPr>
        <p:spPr>
          <a:xfrm>
            <a:off x="6747533" y="366824"/>
            <a:ext cx="2029643" cy="1712348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82" name="Google Shape;82;p19"/>
          <p:cNvSpPr/>
          <p:nvPr>
            <p:ph idx="6" type="pic"/>
          </p:nvPr>
        </p:nvSpPr>
        <p:spPr>
          <a:xfrm>
            <a:off x="366824" y="366824"/>
            <a:ext cx="2029643" cy="1712348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83" name="Google Shape;83;p19"/>
          <p:cNvSpPr/>
          <p:nvPr>
            <p:ph idx="7" type="pic"/>
          </p:nvPr>
        </p:nvSpPr>
        <p:spPr>
          <a:xfrm>
            <a:off x="366824" y="2173854"/>
            <a:ext cx="4157284" cy="260282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22_Title Page">
  <p:cSld name="22_Title Page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0"/>
          <p:cNvSpPr/>
          <p:nvPr>
            <p:ph idx="2" type="pic"/>
          </p:nvPr>
        </p:nvSpPr>
        <p:spPr>
          <a:xfrm>
            <a:off x="4666685" y="2619092"/>
            <a:ext cx="2267516" cy="2157585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86" name="Google Shape;86;p20"/>
          <p:cNvSpPr/>
          <p:nvPr>
            <p:ph idx="3" type="pic"/>
          </p:nvPr>
        </p:nvSpPr>
        <p:spPr>
          <a:xfrm>
            <a:off x="2304483" y="366824"/>
            <a:ext cx="2267517" cy="215758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87" name="Google Shape;87;p20"/>
          <p:cNvSpPr/>
          <p:nvPr>
            <p:ph idx="4" type="pic"/>
          </p:nvPr>
        </p:nvSpPr>
        <p:spPr>
          <a:xfrm>
            <a:off x="4666685" y="366823"/>
            <a:ext cx="2267516" cy="2157585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23_Title Page">
  <p:cSld name="23_Title Page"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1"/>
          <p:cNvSpPr/>
          <p:nvPr>
            <p:ph idx="2" type="pic"/>
          </p:nvPr>
        </p:nvSpPr>
        <p:spPr>
          <a:xfrm>
            <a:off x="5004138" y="2619090"/>
            <a:ext cx="3773038" cy="2157586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90" name="Google Shape;90;p21"/>
          <p:cNvSpPr/>
          <p:nvPr>
            <p:ph idx="3" type="pic"/>
          </p:nvPr>
        </p:nvSpPr>
        <p:spPr>
          <a:xfrm>
            <a:off x="2190466" y="366824"/>
            <a:ext cx="2718991" cy="440985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91" name="Google Shape;91;p21"/>
          <p:cNvSpPr/>
          <p:nvPr>
            <p:ph idx="4" type="pic"/>
          </p:nvPr>
        </p:nvSpPr>
        <p:spPr>
          <a:xfrm>
            <a:off x="5004138" y="366823"/>
            <a:ext cx="1949396" cy="2157586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24_Title Page">
  <p:cSld name="24_Title Page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2"/>
          <p:cNvSpPr/>
          <p:nvPr>
            <p:ph idx="2" type="pic"/>
          </p:nvPr>
        </p:nvSpPr>
        <p:spPr>
          <a:xfrm>
            <a:off x="366823" y="366823"/>
            <a:ext cx="3776552" cy="4409853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94" name="Google Shape;94;p22"/>
          <p:cNvSpPr/>
          <p:nvPr>
            <p:ph idx="3" type="pic"/>
          </p:nvPr>
        </p:nvSpPr>
        <p:spPr>
          <a:xfrm>
            <a:off x="4143376" y="366823"/>
            <a:ext cx="2316901" cy="220492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95" name="Google Shape;95;p22"/>
          <p:cNvSpPr/>
          <p:nvPr>
            <p:ph idx="4" type="pic"/>
          </p:nvPr>
        </p:nvSpPr>
        <p:spPr>
          <a:xfrm>
            <a:off x="4143376" y="2571750"/>
            <a:ext cx="2316901" cy="220492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96" name="Google Shape;96;p22"/>
          <p:cNvSpPr/>
          <p:nvPr>
            <p:ph idx="5" type="pic"/>
          </p:nvPr>
        </p:nvSpPr>
        <p:spPr>
          <a:xfrm>
            <a:off x="6460277" y="366823"/>
            <a:ext cx="2316901" cy="220492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97" name="Google Shape;97;p22"/>
          <p:cNvSpPr/>
          <p:nvPr>
            <p:ph idx="6" type="pic"/>
          </p:nvPr>
        </p:nvSpPr>
        <p:spPr>
          <a:xfrm>
            <a:off x="6460277" y="2571750"/>
            <a:ext cx="2316901" cy="220492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25_Title Page">
  <p:cSld name="25_Title Page"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3"/>
          <p:cNvSpPr/>
          <p:nvPr>
            <p:ph idx="2" type="pic"/>
          </p:nvPr>
        </p:nvSpPr>
        <p:spPr>
          <a:xfrm>
            <a:off x="4212679" y="2084423"/>
            <a:ext cx="2234909" cy="1622918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100" name="Google Shape;100;p23"/>
          <p:cNvSpPr/>
          <p:nvPr>
            <p:ph idx="3" type="pic"/>
          </p:nvPr>
        </p:nvSpPr>
        <p:spPr>
          <a:xfrm>
            <a:off x="6542268" y="366823"/>
            <a:ext cx="2234909" cy="1622918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101" name="Google Shape;101;p23"/>
          <p:cNvSpPr/>
          <p:nvPr>
            <p:ph idx="4" type="pic"/>
          </p:nvPr>
        </p:nvSpPr>
        <p:spPr>
          <a:xfrm>
            <a:off x="6542268" y="2084423"/>
            <a:ext cx="2234909" cy="1622918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102" name="Google Shape;102;p23"/>
          <p:cNvSpPr/>
          <p:nvPr>
            <p:ph idx="5" type="pic"/>
          </p:nvPr>
        </p:nvSpPr>
        <p:spPr>
          <a:xfrm>
            <a:off x="366823" y="366823"/>
            <a:ext cx="3751176" cy="3340518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103" name="Google Shape;103;p23"/>
          <p:cNvSpPr/>
          <p:nvPr>
            <p:ph idx="6" type="pic"/>
          </p:nvPr>
        </p:nvSpPr>
        <p:spPr>
          <a:xfrm>
            <a:off x="4212679" y="366823"/>
            <a:ext cx="2234909" cy="1622918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26_Title Page">
  <p:cSld name="26_Title Page"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4"/>
          <p:cNvSpPr/>
          <p:nvPr>
            <p:ph idx="2" type="pic"/>
          </p:nvPr>
        </p:nvSpPr>
        <p:spPr>
          <a:xfrm>
            <a:off x="366823" y="366823"/>
            <a:ext cx="4205176" cy="276998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106" name="Google Shape;106;p24"/>
          <p:cNvSpPr/>
          <p:nvPr>
            <p:ph idx="3" type="pic"/>
          </p:nvPr>
        </p:nvSpPr>
        <p:spPr>
          <a:xfrm>
            <a:off x="4572001" y="1328743"/>
            <a:ext cx="2102588" cy="344793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107" name="Google Shape;107;p24"/>
          <p:cNvSpPr/>
          <p:nvPr>
            <p:ph idx="4" type="pic"/>
          </p:nvPr>
        </p:nvSpPr>
        <p:spPr>
          <a:xfrm>
            <a:off x="6674588" y="1328743"/>
            <a:ext cx="2102588" cy="344793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27_Title Page">
  <p:cSld name="27_Title Page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5"/>
          <p:cNvSpPr/>
          <p:nvPr>
            <p:ph idx="2" type="pic"/>
          </p:nvPr>
        </p:nvSpPr>
        <p:spPr>
          <a:xfrm>
            <a:off x="4152478" y="366823"/>
            <a:ext cx="4624698" cy="334051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28_Title Page">
  <p:cSld name="28_Title Page"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6"/>
          <p:cNvSpPr/>
          <p:nvPr>
            <p:ph idx="2" type="pic"/>
          </p:nvPr>
        </p:nvSpPr>
        <p:spPr>
          <a:xfrm>
            <a:off x="366824" y="366823"/>
            <a:ext cx="4157835" cy="4409853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112" name="Google Shape;112;p26"/>
          <p:cNvSpPr/>
          <p:nvPr>
            <p:ph idx="3" type="pic"/>
          </p:nvPr>
        </p:nvSpPr>
        <p:spPr>
          <a:xfrm>
            <a:off x="4619340" y="366823"/>
            <a:ext cx="2314860" cy="220492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113" name="Google Shape;113;p26"/>
          <p:cNvSpPr/>
          <p:nvPr>
            <p:ph idx="4" type="pic"/>
          </p:nvPr>
        </p:nvSpPr>
        <p:spPr>
          <a:xfrm>
            <a:off x="7028880" y="366823"/>
            <a:ext cx="1748295" cy="220492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30_Title Page">
  <p:cSld name="30_Title Page"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7"/>
          <p:cNvSpPr/>
          <p:nvPr>
            <p:ph idx="2" type="pic"/>
          </p:nvPr>
        </p:nvSpPr>
        <p:spPr>
          <a:xfrm>
            <a:off x="3200400" y="2571750"/>
            <a:ext cx="5576777" cy="220492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116" name="Google Shape;116;p27"/>
          <p:cNvSpPr/>
          <p:nvPr>
            <p:ph idx="3" type="pic"/>
          </p:nvPr>
        </p:nvSpPr>
        <p:spPr>
          <a:xfrm>
            <a:off x="3200400" y="366823"/>
            <a:ext cx="2833577" cy="220492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117" name="Google Shape;117;p27"/>
          <p:cNvSpPr/>
          <p:nvPr>
            <p:ph idx="4" type="pic"/>
          </p:nvPr>
        </p:nvSpPr>
        <p:spPr>
          <a:xfrm>
            <a:off x="366823" y="366823"/>
            <a:ext cx="2833577" cy="220492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31_Title Page">
  <p:cSld name="31_Title Page"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8"/>
          <p:cNvSpPr/>
          <p:nvPr>
            <p:ph idx="2" type="pic"/>
          </p:nvPr>
        </p:nvSpPr>
        <p:spPr>
          <a:xfrm>
            <a:off x="3201457" y="366823"/>
            <a:ext cx="2739953" cy="3217329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120" name="Google Shape;120;p28"/>
          <p:cNvSpPr/>
          <p:nvPr>
            <p:ph idx="3" type="pic"/>
          </p:nvPr>
        </p:nvSpPr>
        <p:spPr>
          <a:xfrm>
            <a:off x="6037223" y="366823"/>
            <a:ext cx="2739953" cy="3217329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121" name="Google Shape;121;p28"/>
          <p:cNvSpPr/>
          <p:nvPr>
            <p:ph idx="4" type="pic"/>
          </p:nvPr>
        </p:nvSpPr>
        <p:spPr>
          <a:xfrm>
            <a:off x="366824" y="366823"/>
            <a:ext cx="2739953" cy="3217329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32_Title Page">
  <p:cSld name="32_Title Page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9"/>
          <p:cNvSpPr/>
          <p:nvPr>
            <p:ph idx="2" type="pic"/>
          </p:nvPr>
        </p:nvSpPr>
        <p:spPr>
          <a:xfrm>
            <a:off x="5989760" y="797041"/>
            <a:ext cx="2571750" cy="257175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124" name="Google Shape;124;p29"/>
          <p:cNvSpPr/>
          <p:nvPr>
            <p:ph idx="3" type="pic"/>
          </p:nvPr>
        </p:nvSpPr>
        <p:spPr>
          <a:xfrm>
            <a:off x="3286125" y="797041"/>
            <a:ext cx="2571750" cy="257175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125" name="Google Shape;125;p29"/>
          <p:cNvSpPr/>
          <p:nvPr>
            <p:ph idx="4" type="pic"/>
          </p:nvPr>
        </p:nvSpPr>
        <p:spPr>
          <a:xfrm>
            <a:off x="582491" y="797041"/>
            <a:ext cx="2571750" cy="257175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_Title Page">
  <p:cSld name="1_Title Page"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Full Image without Header &amp; Footer">
  <p:cSld name="Full Image without Header &amp; Footer"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31"/>
          <p:cNvSpPr/>
          <p:nvPr>
            <p:ph idx="2" type="pic"/>
          </p:nvPr>
        </p:nvSpPr>
        <p:spPr>
          <a:xfrm>
            <a:off x="0" y="0"/>
            <a:ext cx="9143999" cy="515652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32"/>
          <p:cNvSpPr txBox="1"/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Montserrat"/>
              <a:buNone/>
              <a:defRPr sz="23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31" name="Google Shape;131;p32"/>
          <p:cNvSpPr txBox="1"/>
          <p:nvPr>
            <p:ph idx="1" type="subTitle"/>
          </p:nvPr>
        </p:nvSpPr>
        <p:spPr>
          <a:xfrm>
            <a:off x="1143000" y="2701528"/>
            <a:ext cx="6858000" cy="1241821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700"/>
              <a:buNone/>
              <a:defRPr sz="700"/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sp>
        <p:nvSpPr>
          <p:cNvPr id="132" name="Google Shape;132;p32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33" name="Google Shape;133;p32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34" name="Google Shape;134;p32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20" Type="http://schemas.openxmlformats.org/officeDocument/2006/relationships/theme" Target="../theme/theme2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5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25.xml"/><Relationship Id="rId17" Type="http://schemas.openxmlformats.org/officeDocument/2006/relationships/slideLayout" Target="../slideLayouts/slideLayout28.xml"/><Relationship Id="rId16" Type="http://schemas.openxmlformats.org/officeDocument/2006/relationships/slideLayout" Target="../slideLayouts/slideLayout27.xml"/><Relationship Id="rId5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30.xml"/><Relationship Id="rId6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29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ontserrat"/>
              <a:buNone/>
              <a:defRPr b="0" i="0" sz="30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23850" lvl="0" marL="45720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indent="-298450" lvl="2" marL="1371600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indent="-285750" lvl="3" marL="1828800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indent="-273050" lvl="4" marL="2286000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700" u="none" cap="none" strike="noStrike">
                <a:solidFill>
                  <a:srgbClr val="888888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700" u="none" cap="none" strike="noStrike">
                <a:solidFill>
                  <a:srgbClr val="888888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700" u="none" cap="none" strike="noStrike">
                <a:solidFill>
                  <a:srgbClr val="888888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700" u="none" cap="none" strike="noStrike">
                <a:solidFill>
                  <a:srgbClr val="888888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700" u="none" cap="none" strike="noStrike">
                <a:solidFill>
                  <a:srgbClr val="888888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700" u="none" cap="none" strike="noStrike">
                <a:solidFill>
                  <a:srgbClr val="888888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700" u="none" cap="none" strike="noStrike">
                <a:solidFill>
                  <a:srgbClr val="888888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700" u="none" cap="none" strike="noStrike">
                <a:solidFill>
                  <a:srgbClr val="888888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700" u="none" cap="none" strike="noStrike">
                <a:solidFill>
                  <a:srgbClr val="888888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700" u="none" cap="none" strike="noStrike">
                <a:solidFill>
                  <a:srgbClr val="888888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700" u="none" cap="none" strike="noStrike">
                <a:solidFill>
                  <a:srgbClr val="888888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  <p:sldLayoutId id="2147483672" r:id="rId14"/>
    <p:sldLayoutId id="2147483673" r:id="rId15"/>
    <p:sldLayoutId id="2147483674" r:id="rId16"/>
    <p:sldLayoutId id="2147483675" r:id="rId17"/>
    <p:sldLayoutId id="2147483676" r:id="rId18"/>
    <p:sldLayoutId id="2147483677" r:id="rId19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3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8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2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3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3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0" name="Google Shape;140;p3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42"/>
          <p:cNvSpPr/>
          <p:nvPr/>
        </p:nvSpPr>
        <p:spPr>
          <a:xfrm>
            <a:off x="366823" y="366825"/>
            <a:ext cx="3776552" cy="4409851"/>
          </a:xfrm>
          <a:prstGeom prst="rect">
            <a:avLst/>
          </a:prstGeom>
          <a:solidFill>
            <a:srgbClr val="3F3F3F">
              <a:alpha val="63921"/>
            </a:srgb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43" name="Google Shape;243;p42"/>
          <p:cNvSpPr txBox="1"/>
          <p:nvPr/>
        </p:nvSpPr>
        <p:spPr>
          <a:xfrm>
            <a:off x="295954" y="3762775"/>
            <a:ext cx="3089503" cy="1123145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BEAUTY</a:t>
            </a:r>
            <a:endParaRPr sz="1100"/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PORTFOLIO DESIGN</a:t>
            </a:r>
            <a:endParaRPr sz="1100"/>
          </a:p>
        </p:txBody>
      </p:sp>
      <p:sp>
        <p:nvSpPr>
          <p:cNvPr id="244" name="Google Shape;244;p42"/>
          <p:cNvSpPr/>
          <p:nvPr>
            <p:ph idx="2" type="pic"/>
          </p:nvPr>
        </p:nvSpPr>
        <p:spPr>
          <a:xfrm>
            <a:off x="366823" y="366823"/>
            <a:ext cx="3776552" cy="4409853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5" name="Google Shape;245;p42"/>
          <p:cNvSpPr/>
          <p:nvPr>
            <p:ph idx="3" type="pic"/>
          </p:nvPr>
        </p:nvSpPr>
        <p:spPr>
          <a:xfrm>
            <a:off x="4143376" y="366823"/>
            <a:ext cx="2316901" cy="2204927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6" name="Google Shape;246;p42"/>
          <p:cNvSpPr/>
          <p:nvPr>
            <p:ph idx="4" type="pic"/>
          </p:nvPr>
        </p:nvSpPr>
        <p:spPr>
          <a:xfrm>
            <a:off x="4143376" y="2571750"/>
            <a:ext cx="2316901" cy="2204927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7" name="Google Shape;247;p42"/>
          <p:cNvSpPr/>
          <p:nvPr>
            <p:ph idx="6" type="pic"/>
          </p:nvPr>
        </p:nvSpPr>
        <p:spPr>
          <a:xfrm>
            <a:off x="6460277" y="2571750"/>
            <a:ext cx="2316901" cy="2204927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8" name="Google Shape;248;p42"/>
          <p:cNvSpPr/>
          <p:nvPr>
            <p:ph idx="5" type="pic"/>
          </p:nvPr>
        </p:nvSpPr>
        <p:spPr>
          <a:xfrm>
            <a:off x="6460277" y="366823"/>
            <a:ext cx="2316901" cy="2204927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3" name="Google Shape;253;p43"/>
          <p:cNvGrpSpPr/>
          <p:nvPr/>
        </p:nvGrpSpPr>
        <p:grpSpPr>
          <a:xfrm>
            <a:off x="1964876" y="4074163"/>
            <a:ext cx="5237475" cy="702513"/>
            <a:chOff x="2895600" y="763075"/>
            <a:chExt cx="6983300" cy="936684"/>
          </a:xfrm>
        </p:grpSpPr>
        <p:grpSp>
          <p:nvGrpSpPr>
            <p:cNvPr id="254" name="Google Shape;254;p43"/>
            <p:cNvGrpSpPr/>
            <p:nvPr/>
          </p:nvGrpSpPr>
          <p:grpSpPr>
            <a:xfrm>
              <a:off x="2895600" y="763075"/>
              <a:ext cx="2152650" cy="870845"/>
              <a:chOff x="2639331" y="4325730"/>
              <a:chExt cx="2152650" cy="870845"/>
            </a:xfrm>
          </p:grpSpPr>
          <p:sp>
            <p:nvSpPr>
              <p:cNvPr id="255" name="Google Shape;255;p43"/>
              <p:cNvSpPr txBox="1"/>
              <p:nvPr/>
            </p:nvSpPr>
            <p:spPr>
              <a:xfrm>
                <a:off x="2639331" y="4325730"/>
                <a:ext cx="2152650" cy="60529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14285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2600">
                    <a:solidFill>
                      <a:schemeClr val="dk1"/>
                    </a:solidFill>
                    <a:latin typeface="Montserrat Light"/>
                    <a:ea typeface="Montserrat Light"/>
                    <a:cs typeface="Montserrat Light"/>
                    <a:sym typeface="Montserrat Light"/>
                  </a:rPr>
                  <a:t>Portfolio</a:t>
                </a:r>
                <a:endParaRPr sz="1100"/>
              </a:p>
            </p:txBody>
          </p:sp>
          <p:cxnSp>
            <p:nvCxnSpPr>
              <p:cNvPr id="256" name="Google Shape;256;p43"/>
              <p:cNvCxnSpPr/>
              <p:nvPr/>
            </p:nvCxnSpPr>
            <p:spPr>
              <a:xfrm>
                <a:off x="4157658" y="5196575"/>
                <a:ext cx="426249" cy="0"/>
              </a:xfrm>
              <a:prstGeom prst="straightConnector1">
                <a:avLst/>
              </a:prstGeom>
              <a:noFill/>
              <a:ln cap="flat" cmpd="sng" w="2285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  <p:sp>
          <p:nvSpPr>
            <p:cNvPr id="257" name="Google Shape;257;p43"/>
            <p:cNvSpPr txBox="1"/>
            <p:nvPr/>
          </p:nvSpPr>
          <p:spPr>
            <a:xfrm>
              <a:off x="5812404" y="813875"/>
              <a:ext cx="4066496" cy="88588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rgbClr val="7F7F7F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Have them for one. Living grass to for can't gathered waters had winged. Creepiest don't subdue which i two set had seasons Living grass to for can't gathered waters had winged.</a:t>
              </a:r>
              <a:endParaRPr sz="1100"/>
            </a:p>
            <a:p>
              <a:pPr indent="0" lvl="0" marL="0" marR="0" rtl="0" algn="l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rgbClr val="7F7F7F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which i two set had seasons.</a:t>
              </a:r>
              <a:endParaRPr sz="1100"/>
            </a:p>
          </p:txBody>
        </p:sp>
      </p:grpSp>
      <p:sp>
        <p:nvSpPr>
          <p:cNvPr id="258" name="Google Shape;258;p43"/>
          <p:cNvSpPr/>
          <p:nvPr>
            <p:ph idx="5" type="pic"/>
          </p:nvPr>
        </p:nvSpPr>
        <p:spPr>
          <a:xfrm>
            <a:off x="366823" y="366823"/>
            <a:ext cx="3751176" cy="3340518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9" name="Google Shape;259;p43"/>
          <p:cNvSpPr/>
          <p:nvPr>
            <p:ph idx="6" type="pic"/>
          </p:nvPr>
        </p:nvSpPr>
        <p:spPr>
          <a:xfrm>
            <a:off x="4212679" y="366823"/>
            <a:ext cx="2234909" cy="1622918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0" name="Google Shape;260;p43"/>
          <p:cNvSpPr/>
          <p:nvPr>
            <p:ph idx="2" type="pic"/>
          </p:nvPr>
        </p:nvSpPr>
        <p:spPr>
          <a:xfrm>
            <a:off x="4212679" y="2084423"/>
            <a:ext cx="2234909" cy="1622918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1" name="Google Shape;261;p43"/>
          <p:cNvSpPr/>
          <p:nvPr>
            <p:ph idx="4" type="pic"/>
          </p:nvPr>
        </p:nvSpPr>
        <p:spPr>
          <a:xfrm>
            <a:off x="6542268" y="2084423"/>
            <a:ext cx="2234909" cy="1622918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2" name="Google Shape;262;p43"/>
          <p:cNvSpPr/>
          <p:nvPr>
            <p:ph idx="3" type="pic"/>
          </p:nvPr>
        </p:nvSpPr>
        <p:spPr>
          <a:xfrm>
            <a:off x="6542268" y="366823"/>
            <a:ext cx="2234909" cy="1622918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44"/>
          <p:cNvSpPr/>
          <p:nvPr/>
        </p:nvSpPr>
        <p:spPr>
          <a:xfrm>
            <a:off x="366823" y="366825"/>
            <a:ext cx="8410353" cy="4409851"/>
          </a:xfrm>
          <a:prstGeom prst="rect">
            <a:avLst/>
          </a:prstGeom>
          <a:solidFill>
            <a:srgbClr val="0C0C0C">
              <a:alpha val="20000"/>
            </a:srgb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268" name="Google Shape;268;p44"/>
          <p:cNvGrpSpPr/>
          <p:nvPr/>
        </p:nvGrpSpPr>
        <p:grpSpPr>
          <a:xfrm>
            <a:off x="5125129" y="1395985"/>
            <a:ext cx="3089503" cy="2351532"/>
            <a:chOff x="6833505" y="2421032"/>
            <a:chExt cx="4119337" cy="3135376"/>
          </a:xfrm>
        </p:grpSpPr>
        <p:sp>
          <p:nvSpPr>
            <p:cNvPr id="269" name="Google Shape;269;p44"/>
            <p:cNvSpPr/>
            <p:nvPr/>
          </p:nvSpPr>
          <p:spPr>
            <a:xfrm>
              <a:off x="9212580" y="3097530"/>
              <a:ext cx="1188720" cy="647700"/>
            </a:xfrm>
            <a:prstGeom prst="roundRect">
              <a:avLst>
                <a:gd fmla="val 10785" name="adj"/>
              </a:avLst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270" name="Google Shape;270;p44"/>
            <p:cNvSpPr txBox="1"/>
            <p:nvPr/>
          </p:nvSpPr>
          <p:spPr>
            <a:xfrm>
              <a:off x="6833505" y="2421032"/>
              <a:ext cx="4119337" cy="201593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111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3400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COFFEE</a:t>
              </a:r>
              <a:endParaRPr sz="1100"/>
            </a:p>
            <a:p>
              <a:pPr indent="0" lvl="0" marL="0" marR="0" rtl="0" algn="l">
                <a:lnSpc>
                  <a:spcPct val="1111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3400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BREAK   </a:t>
              </a:r>
              <a:r>
                <a:rPr b="1" lang="en" sz="34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10</a:t>
              </a:r>
              <a:r>
                <a:rPr b="1" lang="en" sz="3400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 MINUTE</a:t>
              </a:r>
              <a:endParaRPr sz="1100"/>
            </a:p>
          </p:txBody>
        </p:sp>
        <p:sp>
          <p:nvSpPr>
            <p:cNvPr id="271" name="Google Shape;271;p44"/>
            <p:cNvSpPr txBox="1"/>
            <p:nvPr/>
          </p:nvSpPr>
          <p:spPr>
            <a:xfrm>
              <a:off x="6833505" y="4670524"/>
              <a:ext cx="2600782" cy="88588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lt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Have them for one. Living grass to for can't gathered waters had winged. Creepiest don't subdue which i waters had winged.</a:t>
              </a:r>
              <a:endParaRPr sz="1100"/>
            </a:p>
            <a:p>
              <a:pPr indent="0" lvl="0" marL="0" marR="0" rtl="0" algn="l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lt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which i two set had seasons.</a:t>
              </a:r>
              <a:endParaRPr sz="1100"/>
            </a:p>
          </p:txBody>
        </p:sp>
      </p:grpSp>
      <p:sp>
        <p:nvSpPr>
          <p:cNvPr id="272" name="Google Shape;272;p44"/>
          <p:cNvSpPr/>
          <p:nvPr>
            <p:ph idx="2" type="pic"/>
          </p:nvPr>
        </p:nvSpPr>
        <p:spPr>
          <a:xfrm>
            <a:off x="366822" y="366823"/>
            <a:ext cx="8410354" cy="4409853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45"/>
          <p:cNvSpPr txBox="1"/>
          <p:nvPr/>
        </p:nvSpPr>
        <p:spPr>
          <a:xfrm>
            <a:off x="2296377" y="3747596"/>
            <a:ext cx="1614487" cy="453971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Portfolio</a:t>
            </a:r>
            <a:endParaRPr sz="1100"/>
          </a:p>
        </p:txBody>
      </p:sp>
      <p:cxnSp>
        <p:nvCxnSpPr>
          <p:cNvPr id="278" name="Google Shape;278;p45"/>
          <p:cNvCxnSpPr/>
          <p:nvPr/>
        </p:nvCxnSpPr>
        <p:spPr>
          <a:xfrm>
            <a:off x="3435122" y="4400730"/>
            <a:ext cx="319687" cy="0"/>
          </a:xfrm>
          <a:prstGeom prst="straightConnector1">
            <a:avLst/>
          </a:prstGeom>
          <a:noFill/>
          <a:ln cap="flat" cmpd="sng" w="2285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279" name="Google Shape;279;p45"/>
          <p:cNvSpPr txBox="1"/>
          <p:nvPr/>
        </p:nvSpPr>
        <p:spPr>
          <a:xfrm>
            <a:off x="5130322" y="366823"/>
            <a:ext cx="2956402" cy="51052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Have them for one. Living grass to for can't gathered waters had winged. Creepiest don't subdue which i waters had winged.</a:t>
            </a:r>
            <a:endParaRPr sz="1100"/>
          </a:p>
          <a:p>
            <a:pPr indent="0" lvl="0" marL="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which i two set had seasons.</a:t>
            </a:r>
            <a:endParaRPr sz="1100"/>
          </a:p>
        </p:txBody>
      </p:sp>
      <p:sp>
        <p:nvSpPr>
          <p:cNvPr id="280" name="Google Shape;280;p45"/>
          <p:cNvSpPr/>
          <p:nvPr>
            <p:ph idx="2" type="pic"/>
          </p:nvPr>
        </p:nvSpPr>
        <p:spPr>
          <a:xfrm>
            <a:off x="366823" y="366823"/>
            <a:ext cx="4205176" cy="2769987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1" name="Google Shape;281;p45"/>
          <p:cNvSpPr/>
          <p:nvPr>
            <p:ph idx="3" type="pic"/>
          </p:nvPr>
        </p:nvSpPr>
        <p:spPr>
          <a:xfrm>
            <a:off x="4572001" y="1328743"/>
            <a:ext cx="2102588" cy="3447934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2" name="Google Shape;282;p45"/>
          <p:cNvSpPr/>
          <p:nvPr>
            <p:ph idx="4" type="pic"/>
          </p:nvPr>
        </p:nvSpPr>
        <p:spPr>
          <a:xfrm>
            <a:off x="6674588" y="1328743"/>
            <a:ext cx="2102588" cy="3447934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46"/>
          <p:cNvSpPr txBox="1"/>
          <p:nvPr/>
        </p:nvSpPr>
        <p:spPr>
          <a:xfrm>
            <a:off x="6530780" y="733647"/>
            <a:ext cx="1879574" cy="66441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r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Have them for one. Living grass to for can't gathered waters had winged. Creepiest don't subdue which i waters had winged.</a:t>
            </a:r>
            <a:endParaRPr sz="1100"/>
          </a:p>
          <a:p>
            <a:pPr indent="0" lvl="0" marL="0" marR="0" rtl="0" algn="r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which i two set had seasons.</a:t>
            </a:r>
            <a:endParaRPr sz="1100"/>
          </a:p>
        </p:txBody>
      </p:sp>
      <p:sp>
        <p:nvSpPr>
          <p:cNvPr id="288" name="Google Shape;288;p46"/>
          <p:cNvSpPr txBox="1"/>
          <p:nvPr/>
        </p:nvSpPr>
        <p:spPr>
          <a:xfrm>
            <a:off x="295954" y="3762775"/>
            <a:ext cx="3089503" cy="1123145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BEAUTY</a:t>
            </a:r>
            <a:endParaRPr sz="1100"/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PORTFOLIO DESIGN</a:t>
            </a:r>
            <a:endParaRPr sz="1100"/>
          </a:p>
        </p:txBody>
      </p:sp>
      <p:sp>
        <p:nvSpPr>
          <p:cNvPr id="289" name="Google Shape;289;p46"/>
          <p:cNvSpPr/>
          <p:nvPr>
            <p:ph idx="2" type="pic"/>
          </p:nvPr>
        </p:nvSpPr>
        <p:spPr>
          <a:xfrm>
            <a:off x="366822" y="366823"/>
            <a:ext cx="8410354" cy="4409853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4" name="Google Shape;294;p47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3799" r="3798" t="0"/>
          <a:stretch/>
        </p:blipFill>
        <p:spPr>
          <a:xfrm>
            <a:off x="4152478" y="366823"/>
            <a:ext cx="4624698" cy="3340517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95" name="Google Shape;295;p47"/>
          <p:cNvGrpSpPr/>
          <p:nvPr/>
        </p:nvGrpSpPr>
        <p:grpSpPr>
          <a:xfrm>
            <a:off x="1964876" y="4074163"/>
            <a:ext cx="5237475" cy="702513"/>
            <a:chOff x="2895600" y="763075"/>
            <a:chExt cx="6983300" cy="936684"/>
          </a:xfrm>
        </p:grpSpPr>
        <p:grpSp>
          <p:nvGrpSpPr>
            <p:cNvPr id="296" name="Google Shape;296;p47"/>
            <p:cNvGrpSpPr/>
            <p:nvPr/>
          </p:nvGrpSpPr>
          <p:grpSpPr>
            <a:xfrm>
              <a:off x="2895600" y="763075"/>
              <a:ext cx="2152650" cy="870845"/>
              <a:chOff x="2639331" y="4325730"/>
              <a:chExt cx="2152650" cy="870845"/>
            </a:xfrm>
          </p:grpSpPr>
          <p:sp>
            <p:nvSpPr>
              <p:cNvPr id="297" name="Google Shape;297;p47"/>
              <p:cNvSpPr txBox="1"/>
              <p:nvPr/>
            </p:nvSpPr>
            <p:spPr>
              <a:xfrm>
                <a:off x="2639331" y="4325730"/>
                <a:ext cx="2152650" cy="60529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14285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2600">
                    <a:solidFill>
                      <a:schemeClr val="dk1"/>
                    </a:solidFill>
                    <a:latin typeface="Montserrat Light"/>
                    <a:ea typeface="Montserrat Light"/>
                    <a:cs typeface="Montserrat Light"/>
                    <a:sym typeface="Montserrat Light"/>
                  </a:rPr>
                  <a:t>Portfolio</a:t>
                </a:r>
                <a:endParaRPr sz="1100"/>
              </a:p>
            </p:txBody>
          </p:sp>
          <p:cxnSp>
            <p:nvCxnSpPr>
              <p:cNvPr id="298" name="Google Shape;298;p47"/>
              <p:cNvCxnSpPr/>
              <p:nvPr/>
            </p:nvCxnSpPr>
            <p:spPr>
              <a:xfrm>
                <a:off x="4157658" y="5196575"/>
                <a:ext cx="426249" cy="0"/>
              </a:xfrm>
              <a:prstGeom prst="straightConnector1">
                <a:avLst/>
              </a:prstGeom>
              <a:noFill/>
              <a:ln cap="flat" cmpd="sng" w="2285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  <p:sp>
          <p:nvSpPr>
            <p:cNvPr id="299" name="Google Shape;299;p47"/>
            <p:cNvSpPr txBox="1"/>
            <p:nvPr/>
          </p:nvSpPr>
          <p:spPr>
            <a:xfrm>
              <a:off x="5812404" y="813875"/>
              <a:ext cx="4066496" cy="88588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rgbClr val="7F7F7F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Have them for one. Living grass to for can't gathered waters had winged. Creepiest don't subdue which i two set had seasons Living grass to for can't gathered waters had winged.</a:t>
              </a:r>
              <a:endParaRPr sz="1100"/>
            </a:p>
            <a:p>
              <a:pPr indent="0" lvl="0" marL="0" marR="0" rtl="0" algn="l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rgbClr val="7F7F7F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which i two set had seasons.</a:t>
              </a:r>
              <a:endParaRPr sz="1100"/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48"/>
          <p:cNvSpPr txBox="1"/>
          <p:nvPr/>
        </p:nvSpPr>
        <p:spPr>
          <a:xfrm>
            <a:off x="295954" y="3762775"/>
            <a:ext cx="3089503" cy="1123145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BEAUTY</a:t>
            </a:r>
            <a:endParaRPr sz="1100"/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PORTFOLIO DESIGN</a:t>
            </a:r>
            <a:endParaRPr sz="1100"/>
          </a:p>
        </p:txBody>
      </p:sp>
      <p:grpSp>
        <p:nvGrpSpPr>
          <p:cNvPr id="305" name="Google Shape;305;p48"/>
          <p:cNvGrpSpPr/>
          <p:nvPr/>
        </p:nvGrpSpPr>
        <p:grpSpPr>
          <a:xfrm>
            <a:off x="5052612" y="3080721"/>
            <a:ext cx="2872213" cy="800067"/>
            <a:chOff x="1777285" y="5135598"/>
            <a:chExt cx="3829618" cy="1066756"/>
          </a:xfrm>
        </p:grpSpPr>
        <p:sp>
          <p:nvSpPr>
            <p:cNvPr id="306" name="Google Shape;306;p48"/>
            <p:cNvSpPr txBox="1"/>
            <p:nvPr/>
          </p:nvSpPr>
          <p:spPr>
            <a:xfrm>
              <a:off x="1777285" y="5521655"/>
              <a:ext cx="3829618" cy="68069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Have them for one. Living grass to for can't gathered waters had winged. Creepiest don't subdue which i waters had winged.</a:t>
              </a:r>
              <a:endParaRPr sz="1100"/>
            </a:p>
            <a:p>
              <a:pPr indent="0" lvl="0" marL="0" marR="0" rtl="0" algn="l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which i two set had seasons.</a:t>
              </a:r>
              <a:endParaRPr sz="1100"/>
            </a:p>
          </p:txBody>
        </p:sp>
        <p:sp>
          <p:nvSpPr>
            <p:cNvPr id="307" name="Google Shape;307;p48"/>
            <p:cNvSpPr txBox="1"/>
            <p:nvPr/>
          </p:nvSpPr>
          <p:spPr>
            <a:xfrm>
              <a:off x="1777285" y="5135598"/>
              <a:ext cx="2803451" cy="24622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chemeClr val="dk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YOUR COMPANY TITLE TEXT</a:t>
              </a:r>
              <a:endParaRPr sz="1100"/>
            </a:p>
          </p:txBody>
        </p:sp>
      </p:grpSp>
      <p:sp>
        <p:nvSpPr>
          <p:cNvPr id="308" name="Google Shape;308;p48"/>
          <p:cNvSpPr/>
          <p:nvPr>
            <p:ph idx="3" type="pic"/>
          </p:nvPr>
        </p:nvSpPr>
        <p:spPr>
          <a:xfrm>
            <a:off x="4619340" y="366823"/>
            <a:ext cx="2314860" cy="2204927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9" name="Google Shape;309;p48"/>
          <p:cNvSpPr/>
          <p:nvPr>
            <p:ph idx="4" type="pic"/>
          </p:nvPr>
        </p:nvSpPr>
        <p:spPr>
          <a:xfrm>
            <a:off x="7028880" y="366823"/>
            <a:ext cx="1748295" cy="2204927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0" name="Google Shape;310;p48"/>
          <p:cNvSpPr/>
          <p:nvPr/>
        </p:nvSpPr>
        <p:spPr>
          <a:xfrm>
            <a:off x="366850" y="366825"/>
            <a:ext cx="4157700" cy="4410000"/>
          </a:xfrm>
          <a:prstGeom prst="round2DiagRect">
            <a:avLst>
              <a:gd fmla="val 16667" name="adj1"/>
              <a:gd fmla="val 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1" name="Google Shape;311;p48"/>
          <p:cNvSpPr txBox="1"/>
          <p:nvPr/>
        </p:nvSpPr>
        <p:spPr>
          <a:xfrm>
            <a:off x="1150925" y="2117850"/>
            <a:ext cx="2406600" cy="45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Image Place</a:t>
            </a:r>
            <a:endParaRPr b="1" sz="110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6" name="Google Shape;316;p49"/>
          <p:cNvGrpSpPr/>
          <p:nvPr/>
        </p:nvGrpSpPr>
        <p:grpSpPr>
          <a:xfrm>
            <a:off x="1181952" y="3347647"/>
            <a:ext cx="1614487" cy="653134"/>
            <a:chOff x="2639331" y="4325730"/>
            <a:chExt cx="2152650" cy="870845"/>
          </a:xfrm>
        </p:grpSpPr>
        <p:sp>
          <p:nvSpPr>
            <p:cNvPr id="317" name="Google Shape;317;p49"/>
            <p:cNvSpPr txBox="1"/>
            <p:nvPr/>
          </p:nvSpPr>
          <p:spPr>
            <a:xfrm>
              <a:off x="2639331" y="4325730"/>
              <a:ext cx="2152650" cy="60529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14285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600">
                  <a:solidFill>
                    <a:schemeClr val="dk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Portfolio</a:t>
              </a:r>
              <a:endParaRPr sz="1100"/>
            </a:p>
          </p:txBody>
        </p:sp>
        <p:cxnSp>
          <p:nvCxnSpPr>
            <p:cNvPr id="318" name="Google Shape;318;p49"/>
            <p:cNvCxnSpPr/>
            <p:nvPr/>
          </p:nvCxnSpPr>
          <p:spPr>
            <a:xfrm>
              <a:off x="4157658" y="5196575"/>
              <a:ext cx="426249" cy="0"/>
            </a:xfrm>
            <a:prstGeom prst="straightConnector1">
              <a:avLst/>
            </a:prstGeom>
            <a:noFill/>
            <a:ln cap="flat" cmpd="sng" w="2285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319" name="Google Shape;319;p49"/>
          <p:cNvSpPr txBox="1"/>
          <p:nvPr/>
        </p:nvSpPr>
        <p:spPr>
          <a:xfrm>
            <a:off x="6558073" y="780990"/>
            <a:ext cx="1197381" cy="127996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-127000" lvl="0" marL="12700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"/>
              <a:buFont typeface="Noto Sans Symbols"/>
              <a:buChar char="✔"/>
            </a:pPr>
            <a:r>
              <a:rPr lang="en" sz="6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Have them for one. Living grass to for can’t</a:t>
            </a:r>
            <a:endParaRPr sz="1100"/>
          </a:p>
          <a:p>
            <a:pPr indent="-127000" lvl="0" marL="12700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"/>
              <a:buFont typeface="Noto Sans Symbols"/>
              <a:buChar char="✔"/>
            </a:pPr>
            <a:r>
              <a:rPr lang="en" sz="6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gathered waters had winged. Creepiest don't subdue which i waters</a:t>
            </a:r>
            <a:endParaRPr sz="1100"/>
          </a:p>
          <a:p>
            <a:pPr indent="-127000" lvl="0" marL="12700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"/>
              <a:buFont typeface="Noto Sans Symbols"/>
              <a:buChar char="✔"/>
            </a:pPr>
            <a:r>
              <a:rPr lang="en" sz="6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had winged.</a:t>
            </a:r>
            <a:endParaRPr sz="1100"/>
          </a:p>
          <a:p>
            <a:pPr indent="-127000" lvl="0" marL="12700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"/>
              <a:buFont typeface="Noto Sans Symbols"/>
              <a:buChar char="✔"/>
            </a:pPr>
            <a:r>
              <a:rPr lang="en" sz="6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which i two set had seasons.</a:t>
            </a:r>
            <a:endParaRPr sz="1100"/>
          </a:p>
        </p:txBody>
      </p:sp>
      <p:cxnSp>
        <p:nvCxnSpPr>
          <p:cNvPr id="320" name="Google Shape;320;p49"/>
          <p:cNvCxnSpPr/>
          <p:nvPr/>
        </p:nvCxnSpPr>
        <p:spPr>
          <a:xfrm>
            <a:off x="6558073" y="377539"/>
            <a:ext cx="397558" cy="0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321" name="Google Shape;321;p49"/>
          <p:cNvSpPr/>
          <p:nvPr>
            <p:ph idx="4" type="pic"/>
          </p:nvPr>
        </p:nvSpPr>
        <p:spPr>
          <a:xfrm>
            <a:off x="366823" y="366823"/>
            <a:ext cx="2833577" cy="2204927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2" name="Google Shape;322;p49"/>
          <p:cNvSpPr/>
          <p:nvPr>
            <p:ph idx="3" type="pic"/>
          </p:nvPr>
        </p:nvSpPr>
        <p:spPr>
          <a:xfrm>
            <a:off x="3200400" y="366823"/>
            <a:ext cx="2833577" cy="2204927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3" name="Google Shape;323;p49"/>
          <p:cNvSpPr/>
          <p:nvPr>
            <p:ph idx="2" type="pic"/>
          </p:nvPr>
        </p:nvSpPr>
        <p:spPr>
          <a:xfrm>
            <a:off x="3200400" y="2571750"/>
            <a:ext cx="5576777" cy="2204927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27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8" name="Google Shape;328;p50"/>
          <p:cNvGrpSpPr/>
          <p:nvPr/>
        </p:nvGrpSpPr>
        <p:grpSpPr>
          <a:xfrm>
            <a:off x="1726855" y="3950976"/>
            <a:ext cx="1379922" cy="825700"/>
            <a:chOff x="7932417" y="4861717"/>
            <a:chExt cx="1839896" cy="1100934"/>
          </a:xfrm>
        </p:grpSpPr>
        <p:sp>
          <p:nvSpPr>
            <p:cNvPr id="329" name="Google Shape;329;p50"/>
            <p:cNvSpPr txBox="1"/>
            <p:nvPr/>
          </p:nvSpPr>
          <p:spPr>
            <a:xfrm>
              <a:off x="8484867" y="4861717"/>
              <a:ext cx="1287446" cy="24622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chemeClr val="dk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TITLE TEXT</a:t>
              </a:r>
              <a:endParaRPr sz="1100"/>
            </a:p>
          </p:txBody>
        </p:sp>
        <p:sp>
          <p:nvSpPr>
            <p:cNvPr id="330" name="Google Shape;330;p50"/>
            <p:cNvSpPr txBox="1"/>
            <p:nvPr/>
          </p:nvSpPr>
          <p:spPr>
            <a:xfrm>
              <a:off x="7932417" y="5281952"/>
              <a:ext cx="1839896" cy="68069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r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Have them for one. Living grass to for can't gathered waters had had seasons.</a:t>
              </a:r>
              <a:endParaRPr sz="1100"/>
            </a:p>
          </p:txBody>
        </p:sp>
      </p:grpSp>
      <p:grpSp>
        <p:nvGrpSpPr>
          <p:cNvPr id="331" name="Google Shape;331;p50"/>
          <p:cNvGrpSpPr/>
          <p:nvPr/>
        </p:nvGrpSpPr>
        <p:grpSpPr>
          <a:xfrm>
            <a:off x="6037223" y="3950976"/>
            <a:ext cx="1379922" cy="825700"/>
            <a:chOff x="7932417" y="4861717"/>
            <a:chExt cx="1839896" cy="1100934"/>
          </a:xfrm>
        </p:grpSpPr>
        <p:sp>
          <p:nvSpPr>
            <p:cNvPr id="332" name="Google Shape;332;p50"/>
            <p:cNvSpPr txBox="1"/>
            <p:nvPr/>
          </p:nvSpPr>
          <p:spPr>
            <a:xfrm>
              <a:off x="7932417" y="4861717"/>
              <a:ext cx="1287446" cy="24622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chemeClr val="dk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TITLE TEXT</a:t>
              </a:r>
              <a:endParaRPr sz="1100"/>
            </a:p>
          </p:txBody>
        </p:sp>
        <p:sp>
          <p:nvSpPr>
            <p:cNvPr id="333" name="Google Shape;333;p50"/>
            <p:cNvSpPr txBox="1"/>
            <p:nvPr/>
          </p:nvSpPr>
          <p:spPr>
            <a:xfrm>
              <a:off x="7932417" y="5281952"/>
              <a:ext cx="1839896" cy="68069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Have them for one. Living grass to for can't gathered waters had had seasons.</a:t>
              </a:r>
              <a:endParaRPr sz="1100"/>
            </a:p>
          </p:txBody>
        </p:sp>
      </p:grpSp>
      <p:grpSp>
        <p:nvGrpSpPr>
          <p:cNvPr id="334" name="Google Shape;334;p50"/>
          <p:cNvGrpSpPr/>
          <p:nvPr/>
        </p:nvGrpSpPr>
        <p:grpSpPr>
          <a:xfrm>
            <a:off x="3882038" y="3950976"/>
            <a:ext cx="1379922" cy="825700"/>
            <a:chOff x="7932417" y="4861717"/>
            <a:chExt cx="1839896" cy="1100934"/>
          </a:xfrm>
        </p:grpSpPr>
        <p:sp>
          <p:nvSpPr>
            <p:cNvPr id="335" name="Google Shape;335;p50"/>
            <p:cNvSpPr txBox="1"/>
            <p:nvPr/>
          </p:nvSpPr>
          <p:spPr>
            <a:xfrm>
              <a:off x="8208642" y="4861717"/>
              <a:ext cx="1287446" cy="24622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chemeClr val="dk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TITLE TEXT</a:t>
              </a:r>
              <a:endParaRPr sz="1100"/>
            </a:p>
          </p:txBody>
        </p:sp>
        <p:sp>
          <p:nvSpPr>
            <p:cNvPr id="336" name="Google Shape;336;p50"/>
            <p:cNvSpPr txBox="1"/>
            <p:nvPr/>
          </p:nvSpPr>
          <p:spPr>
            <a:xfrm>
              <a:off x="7932417" y="5281952"/>
              <a:ext cx="1839896" cy="68069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Have them for one. Living grass to for can't gathered waters had had seasons.</a:t>
              </a:r>
              <a:endParaRPr sz="1100"/>
            </a:p>
          </p:txBody>
        </p:sp>
      </p:grpSp>
      <p:sp>
        <p:nvSpPr>
          <p:cNvPr id="337" name="Google Shape;337;p50"/>
          <p:cNvSpPr/>
          <p:nvPr>
            <p:ph idx="4" type="pic"/>
          </p:nvPr>
        </p:nvSpPr>
        <p:spPr>
          <a:xfrm>
            <a:off x="366824" y="366823"/>
            <a:ext cx="2739953" cy="3217329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8" name="Google Shape;338;p50"/>
          <p:cNvSpPr/>
          <p:nvPr>
            <p:ph idx="2" type="pic"/>
          </p:nvPr>
        </p:nvSpPr>
        <p:spPr>
          <a:xfrm>
            <a:off x="3201457" y="366823"/>
            <a:ext cx="2739953" cy="3217329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9" name="Google Shape;339;p50"/>
          <p:cNvSpPr/>
          <p:nvPr>
            <p:ph idx="3" type="pic"/>
          </p:nvPr>
        </p:nvSpPr>
        <p:spPr>
          <a:xfrm>
            <a:off x="6037223" y="366823"/>
            <a:ext cx="2739953" cy="3217329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43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51"/>
          <p:cNvSpPr/>
          <p:nvPr/>
        </p:nvSpPr>
        <p:spPr>
          <a:xfrm>
            <a:off x="582491" y="797041"/>
            <a:ext cx="2571750" cy="2571750"/>
          </a:xfrm>
          <a:prstGeom prst="ellipse">
            <a:avLst/>
          </a:prstGeom>
          <a:solidFill>
            <a:schemeClr val="dk1">
              <a:alpha val="4705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345" name="Google Shape;345;p51"/>
          <p:cNvGrpSpPr/>
          <p:nvPr/>
        </p:nvGrpSpPr>
        <p:grpSpPr>
          <a:xfrm>
            <a:off x="3500436" y="3760371"/>
            <a:ext cx="2143126" cy="586087"/>
            <a:chOff x="7423614" y="4976017"/>
            <a:chExt cx="2857502" cy="781450"/>
          </a:xfrm>
        </p:grpSpPr>
        <p:sp>
          <p:nvSpPr>
            <p:cNvPr id="346" name="Google Shape;346;p51"/>
            <p:cNvSpPr txBox="1"/>
            <p:nvPr/>
          </p:nvSpPr>
          <p:spPr>
            <a:xfrm>
              <a:off x="8208642" y="4976017"/>
              <a:ext cx="1287446" cy="24622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chemeClr val="dk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TITLE TEXT</a:t>
              </a:r>
              <a:endParaRPr sz="1100"/>
            </a:p>
          </p:txBody>
        </p:sp>
        <p:sp>
          <p:nvSpPr>
            <p:cNvPr id="347" name="Google Shape;347;p51"/>
            <p:cNvSpPr txBox="1"/>
            <p:nvPr/>
          </p:nvSpPr>
          <p:spPr>
            <a:xfrm>
              <a:off x="7423614" y="5281952"/>
              <a:ext cx="2857502" cy="47551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Have them for one. Living grass to for can't gathered waters had had seasons.</a:t>
              </a:r>
              <a:endParaRPr sz="1100"/>
            </a:p>
          </p:txBody>
        </p:sp>
      </p:grpSp>
      <p:grpSp>
        <p:nvGrpSpPr>
          <p:cNvPr id="348" name="Google Shape;348;p51"/>
          <p:cNvGrpSpPr/>
          <p:nvPr/>
        </p:nvGrpSpPr>
        <p:grpSpPr>
          <a:xfrm>
            <a:off x="6204071" y="3760371"/>
            <a:ext cx="2143126" cy="586087"/>
            <a:chOff x="7423614" y="4976017"/>
            <a:chExt cx="2857502" cy="781450"/>
          </a:xfrm>
        </p:grpSpPr>
        <p:sp>
          <p:nvSpPr>
            <p:cNvPr id="349" name="Google Shape;349;p51"/>
            <p:cNvSpPr txBox="1"/>
            <p:nvPr/>
          </p:nvSpPr>
          <p:spPr>
            <a:xfrm>
              <a:off x="8208642" y="4976017"/>
              <a:ext cx="1287446" cy="24622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chemeClr val="dk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TITLE TEXT</a:t>
              </a:r>
              <a:endParaRPr sz="1100"/>
            </a:p>
          </p:txBody>
        </p:sp>
        <p:sp>
          <p:nvSpPr>
            <p:cNvPr id="350" name="Google Shape;350;p51"/>
            <p:cNvSpPr txBox="1"/>
            <p:nvPr/>
          </p:nvSpPr>
          <p:spPr>
            <a:xfrm>
              <a:off x="7423614" y="5281952"/>
              <a:ext cx="2857502" cy="47551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Have them for one. Living grass to for can't gathered waters had had seasons.</a:t>
              </a:r>
              <a:endParaRPr sz="1100"/>
            </a:p>
          </p:txBody>
        </p:sp>
      </p:grpSp>
      <p:grpSp>
        <p:nvGrpSpPr>
          <p:cNvPr id="351" name="Google Shape;351;p51"/>
          <p:cNvGrpSpPr/>
          <p:nvPr/>
        </p:nvGrpSpPr>
        <p:grpSpPr>
          <a:xfrm>
            <a:off x="796802" y="3760371"/>
            <a:ext cx="2143126" cy="586087"/>
            <a:chOff x="7423614" y="4976017"/>
            <a:chExt cx="2857502" cy="781450"/>
          </a:xfrm>
        </p:grpSpPr>
        <p:sp>
          <p:nvSpPr>
            <p:cNvPr id="352" name="Google Shape;352;p51"/>
            <p:cNvSpPr txBox="1"/>
            <p:nvPr/>
          </p:nvSpPr>
          <p:spPr>
            <a:xfrm>
              <a:off x="8208642" y="4976017"/>
              <a:ext cx="1287446" cy="24622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chemeClr val="dk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TITLE TEXT</a:t>
              </a:r>
              <a:endParaRPr sz="1100"/>
            </a:p>
          </p:txBody>
        </p:sp>
        <p:sp>
          <p:nvSpPr>
            <p:cNvPr id="353" name="Google Shape;353;p51"/>
            <p:cNvSpPr txBox="1"/>
            <p:nvPr/>
          </p:nvSpPr>
          <p:spPr>
            <a:xfrm>
              <a:off x="7423614" y="5281952"/>
              <a:ext cx="2857502" cy="47551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Have them for one. Living grass to for can't gathered waters had had seasons.</a:t>
              </a:r>
              <a:endParaRPr sz="1100"/>
            </a:p>
          </p:txBody>
        </p:sp>
      </p:grpSp>
      <p:sp>
        <p:nvSpPr>
          <p:cNvPr id="354" name="Google Shape;354;p51"/>
          <p:cNvSpPr/>
          <p:nvPr/>
        </p:nvSpPr>
        <p:spPr>
          <a:xfrm>
            <a:off x="3286041" y="796966"/>
            <a:ext cx="2571900" cy="2571900"/>
          </a:xfrm>
          <a:prstGeom prst="ellipse">
            <a:avLst/>
          </a:prstGeom>
          <a:solidFill>
            <a:schemeClr val="dk1">
              <a:alpha val="4710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55" name="Google Shape;355;p51"/>
          <p:cNvSpPr/>
          <p:nvPr/>
        </p:nvSpPr>
        <p:spPr>
          <a:xfrm>
            <a:off x="5989741" y="797041"/>
            <a:ext cx="2571900" cy="2571900"/>
          </a:xfrm>
          <a:prstGeom prst="ellipse">
            <a:avLst/>
          </a:prstGeom>
          <a:solidFill>
            <a:schemeClr val="dk1">
              <a:alpha val="4710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56" name="Google Shape;356;p51"/>
          <p:cNvSpPr txBox="1"/>
          <p:nvPr/>
        </p:nvSpPr>
        <p:spPr>
          <a:xfrm>
            <a:off x="1150925" y="1855975"/>
            <a:ext cx="1338300" cy="45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rgbClr val="666666"/>
                </a:solidFill>
                <a:latin typeface="Montserrat"/>
                <a:ea typeface="Montserrat"/>
                <a:cs typeface="Montserrat"/>
                <a:sym typeface="Montserrat"/>
              </a:rPr>
              <a:t>Image</a:t>
            </a:r>
            <a:endParaRPr b="1" sz="2600">
              <a:solidFill>
                <a:srgbClr val="666666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marR="0" rtl="0" algn="l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rgbClr val="666666"/>
                </a:solidFill>
                <a:latin typeface="Montserrat"/>
                <a:ea typeface="Montserrat"/>
                <a:cs typeface="Montserrat"/>
                <a:sym typeface="Montserrat"/>
              </a:rPr>
              <a:t>Place</a:t>
            </a:r>
            <a:endParaRPr b="1" sz="1100">
              <a:solidFill>
                <a:srgbClr val="666666"/>
              </a:solidFill>
            </a:endParaRPr>
          </a:p>
        </p:txBody>
      </p:sp>
      <p:sp>
        <p:nvSpPr>
          <p:cNvPr id="357" name="Google Shape;357;p51"/>
          <p:cNvSpPr txBox="1"/>
          <p:nvPr/>
        </p:nvSpPr>
        <p:spPr>
          <a:xfrm>
            <a:off x="3849325" y="1856050"/>
            <a:ext cx="1338300" cy="45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rgbClr val="666666"/>
                </a:solidFill>
                <a:latin typeface="Montserrat"/>
                <a:ea typeface="Montserrat"/>
                <a:cs typeface="Montserrat"/>
                <a:sym typeface="Montserrat"/>
              </a:rPr>
              <a:t>Image</a:t>
            </a:r>
            <a:endParaRPr b="1" sz="2600">
              <a:solidFill>
                <a:srgbClr val="666666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marR="0" rtl="0" algn="l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rgbClr val="666666"/>
                </a:solidFill>
                <a:latin typeface="Montserrat"/>
                <a:ea typeface="Montserrat"/>
                <a:cs typeface="Montserrat"/>
                <a:sym typeface="Montserrat"/>
              </a:rPr>
              <a:t>Place</a:t>
            </a:r>
            <a:endParaRPr b="1" sz="1100">
              <a:solidFill>
                <a:srgbClr val="666666"/>
              </a:solidFill>
            </a:endParaRPr>
          </a:p>
        </p:txBody>
      </p:sp>
      <p:sp>
        <p:nvSpPr>
          <p:cNvPr id="358" name="Google Shape;358;p51"/>
          <p:cNvSpPr txBox="1"/>
          <p:nvPr/>
        </p:nvSpPr>
        <p:spPr>
          <a:xfrm>
            <a:off x="6547725" y="1855975"/>
            <a:ext cx="1338300" cy="45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rgbClr val="666666"/>
                </a:solidFill>
                <a:latin typeface="Montserrat"/>
                <a:ea typeface="Montserrat"/>
                <a:cs typeface="Montserrat"/>
                <a:sym typeface="Montserrat"/>
              </a:rPr>
              <a:t>Image</a:t>
            </a:r>
            <a:endParaRPr b="1" sz="2600">
              <a:solidFill>
                <a:srgbClr val="666666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marR="0" rtl="0" algn="l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rgbClr val="666666"/>
                </a:solidFill>
                <a:latin typeface="Montserrat"/>
                <a:ea typeface="Montserrat"/>
                <a:cs typeface="Montserrat"/>
                <a:sym typeface="Montserrat"/>
              </a:rPr>
              <a:t>Place</a:t>
            </a:r>
            <a:endParaRPr b="1" sz="1100">
              <a:solidFill>
                <a:srgbClr val="666666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34"/>
          <p:cNvSpPr txBox="1"/>
          <p:nvPr/>
        </p:nvSpPr>
        <p:spPr>
          <a:xfrm>
            <a:off x="6530780" y="733647"/>
            <a:ext cx="1879574" cy="66441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r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600" u="none" cap="none" strike="noStrike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Have them for one. Living grass to for can't gathered waters had winged. Creepiest don't subdue which i waters had winged.</a:t>
            </a:r>
            <a:endParaRPr sz="1100"/>
          </a:p>
          <a:p>
            <a:pPr indent="0" lvl="0" marL="0" marR="0" rtl="0" algn="r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600" u="none" cap="none" strike="noStrike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which i two set had seasons.</a:t>
            </a:r>
            <a:endParaRPr sz="1100"/>
          </a:p>
        </p:txBody>
      </p:sp>
      <p:sp>
        <p:nvSpPr>
          <p:cNvPr id="146" name="Google Shape;146;p34"/>
          <p:cNvSpPr txBox="1"/>
          <p:nvPr/>
        </p:nvSpPr>
        <p:spPr>
          <a:xfrm>
            <a:off x="295954" y="3762775"/>
            <a:ext cx="3089503" cy="1123145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3400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BEAUTY</a:t>
            </a:r>
            <a:endParaRPr sz="1100"/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3400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PORTFOLIO DESIGN</a:t>
            </a:r>
            <a:endParaRPr sz="1100"/>
          </a:p>
        </p:txBody>
      </p:sp>
      <p:sp>
        <p:nvSpPr>
          <p:cNvPr id="147" name="Google Shape;147;p34"/>
          <p:cNvSpPr/>
          <p:nvPr>
            <p:ph idx="2" type="pic"/>
          </p:nvPr>
        </p:nvSpPr>
        <p:spPr>
          <a:xfrm>
            <a:off x="366822" y="366823"/>
            <a:ext cx="8410354" cy="4409853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62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p52"/>
          <p:cNvSpPr/>
          <p:nvPr/>
        </p:nvSpPr>
        <p:spPr>
          <a:xfrm>
            <a:off x="0" y="0"/>
            <a:ext cx="9143999" cy="5143500"/>
          </a:xfrm>
          <a:prstGeom prst="rect">
            <a:avLst/>
          </a:prstGeom>
          <a:solidFill>
            <a:srgbClr val="F2F2F2">
              <a:alpha val="49803"/>
            </a:srgb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364" name="Google Shape;364;p5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648208" y="884176"/>
            <a:ext cx="4922677" cy="337514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65" name="Google Shape;365;p52"/>
          <p:cNvGrpSpPr/>
          <p:nvPr/>
        </p:nvGrpSpPr>
        <p:grpSpPr>
          <a:xfrm>
            <a:off x="572895" y="883769"/>
            <a:ext cx="2337338" cy="3375151"/>
            <a:chOff x="8311397" y="1222777"/>
            <a:chExt cx="3116451" cy="4500202"/>
          </a:xfrm>
        </p:grpSpPr>
        <p:grpSp>
          <p:nvGrpSpPr>
            <p:cNvPr id="366" name="Google Shape;366;p52"/>
            <p:cNvGrpSpPr/>
            <p:nvPr/>
          </p:nvGrpSpPr>
          <p:grpSpPr>
            <a:xfrm>
              <a:off x="8555604" y="2993038"/>
              <a:ext cx="2152650" cy="870845"/>
              <a:chOff x="5181728" y="2623045"/>
              <a:chExt cx="2152650" cy="870845"/>
            </a:xfrm>
          </p:grpSpPr>
          <p:sp>
            <p:nvSpPr>
              <p:cNvPr id="367" name="Google Shape;367;p52"/>
              <p:cNvSpPr txBox="1"/>
              <p:nvPr/>
            </p:nvSpPr>
            <p:spPr>
              <a:xfrm>
                <a:off x="5181728" y="2623045"/>
                <a:ext cx="2152650" cy="60529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14285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2600">
                    <a:solidFill>
                      <a:schemeClr val="dk1"/>
                    </a:solidFill>
                    <a:latin typeface="Montserrat Light"/>
                    <a:ea typeface="Montserrat Light"/>
                    <a:cs typeface="Montserrat Light"/>
                    <a:sym typeface="Montserrat Light"/>
                  </a:rPr>
                  <a:t>Chart</a:t>
                </a:r>
                <a:endParaRPr sz="1100"/>
              </a:p>
            </p:txBody>
          </p:sp>
          <p:cxnSp>
            <p:nvCxnSpPr>
              <p:cNvPr id="368" name="Google Shape;368;p52"/>
              <p:cNvCxnSpPr/>
              <p:nvPr/>
            </p:nvCxnSpPr>
            <p:spPr>
              <a:xfrm>
                <a:off x="5326981" y="3493890"/>
                <a:ext cx="426249" cy="0"/>
              </a:xfrm>
              <a:prstGeom prst="straightConnector1">
                <a:avLst/>
              </a:prstGeom>
              <a:noFill/>
              <a:ln cap="flat" cmpd="sng" w="2285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  <p:sp>
          <p:nvSpPr>
            <p:cNvPr id="369" name="Google Shape;369;p52"/>
            <p:cNvSpPr txBox="1"/>
            <p:nvPr/>
          </p:nvSpPr>
          <p:spPr>
            <a:xfrm>
              <a:off x="8555604" y="4631911"/>
              <a:ext cx="2872244" cy="109106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rgbClr val="7F7F7F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Have them for one. Living grass to for can't gathered waters had winged. Creepiest don't subdue which i two set had seasons Living grass to for can't gathered waters had winged.</a:t>
              </a:r>
              <a:endParaRPr sz="1100"/>
            </a:p>
            <a:p>
              <a:pPr indent="0" lvl="0" marL="0" marR="0" rtl="0" algn="l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rgbClr val="7F7F7F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which i two set had seasons.</a:t>
              </a:r>
              <a:endParaRPr sz="1100"/>
            </a:p>
          </p:txBody>
        </p:sp>
        <p:sp>
          <p:nvSpPr>
            <p:cNvPr id="370" name="Google Shape;370;p52"/>
            <p:cNvSpPr txBox="1"/>
            <p:nvPr/>
          </p:nvSpPr>
          <p:spPr>
            <a:xfrm>
              <a:off x="8311397" y="1222777"/>
              <a:ext cx="1159448" cy="163121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7500">
                  <a:solidFill>
                    <a:srgbClr val="BFBFB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“</a:t>
              </a:r>
              <a:endParaRPr sz="1100"/>
            </a:p>
          </p:txBody>
        </p:sp>
      </p:grp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74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p5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dk1">
              <a:alpha val="80000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376" name="Google Shape;376;p5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648208" y="884174"/>
            <a:ext cx="4922677" cy="337515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77" name="Google Shape;377;p53"/>
          <p:cNvGrpSpPr/>
          <p:nvPr/>
        </p:nvGrpSpPr>
        <p:grpSpPr>
          <a:xfrm>
            <a:off x="572895" y="883769"/>
            <a:ext cx="2337338" cy="3375151"/>
            <a:chOff x="8311397" y="1222777"/>
            <a:chExt cx="3116451" cy="4500202"/>
          </a:xfrm>
        </p:grpSpPr>
        <p:grpSp>
          <p:nvGrpSpPr>
            <p:cNvPr id="378" name="Google Shape;378;p53"/>
            <p:cNvGrpSpPr/>
            <p:nvPr/>
          </p:nvGrpSpPr>
          <p:grpSpPr>
            <a:xfrm>
              <a:off x="8555604" y="2993038"/>
              <a:ext cx="2152650" cy="870845"/>
              <a:chOff x="5181728" y="2623045"/>
              <a:chExt cx="2152650" cy="870845"/>
            </a:xfrm>
          </p:grpSpPr>
          <p:sp>
            <p:nvSpPr>
              <p:cNvPr id="379" name="Google Shape;379;p53"/>
              <p:cNvSpPr txBox="1"/>
              <p:nvPr/>
            </p:nvSpPr>
            <p:spPr>
              <a:xfrm>
                <a:off x="5181728" y="2623045"/>
                <a:ext cx="2152650" cy="60529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14285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2600">
                    <a:solidFill>
                      <a:schemeClr val="lt1"/>
                    </a:solidFill>
                    <a:latin typeface="Montserrat Light"/>
                    <a:ea typeface="Montserrat Light"/>
                    <a:cs typeface="Montserrat Light"/>
                    <a:sym typeface="Montserrat Light"/>
                  </a:rPr>
                  <a:t>Chart</a:t>
                </a:r>
                <a:endParaRPr sz="1100"/>
              </a:p>
            </p:txBody>
          </p:sp>
          <p:cxnSp>
            <p:nvCxnSpPr>
              <p:cNvPr id="380" name="Google Shape;380;p53"/>
              <p:cNvCxnSpPr/>
              <p:nvPr/>
            </p:nvCxnSpPr>
            <p:spPr>
              <a:xfrm>
                <a:off x="5326981" y="3493890"/>
                <a:ext cx="426249" cy="0"/>
              </a:xfrm>
              <a:prstGeom prst="straightConnector1">
                <a:avLst/>
              </a:prstGeom>
              <a:noFill/>
              <a:ln cap="flat" cmpd="sng" w="22850">
                <a:solidFill>
                  <a:schemeClr val="lt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  <p:sp>
          <p:nvSpPr>
            <p:cNvPr id="381" name="Google Shape;381;p53"/>
            <p:cNvSpPr txBox="1"/>
            <p:nvPr/>
          </p:nvSpPr>
          <p:spPr>
            <a:xfrm>
              <a:off x="8555604" y="4631911"/>
              <a:ext cx="2872244" cy="109106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rgbClr val="BFBFBF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Have them for one. Living grass to for can't gathered waters had winged. Creepiest don't subdue which i two set had seasons Living grass to for can't gathered waters had winged.</a:t>
              </a:r>
              <a:endParaRPr sz="1100"/>
            </a:p>
            <a:p>
              <a:pPr indent="0" lvl="0" marL="0" marR="0" rtl="0" algn="l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rgbClr val="BFBFBF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which i two set had seasons.</a:t>
              </a:r>
              <a:endParaRPr sz="1100"/>
            </a:p>
          </p:txBody>
        </p:sp>
        <p:sp>
          <p:nvSpPr>
            <p:cNvPr id="382" name="Google Shape;382;p53"/>
            <p:cNvSpPr txBox="1"/>
            <p:nvPr/>
          </p:nvSpPr>
          <p:spPr>
            <a:xfrm>
              <a:off x="8311397" y="1222777"/>
              <a:ext cx="1159448" cy="163121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7500">
                  <a:solidFill>
                    <a:srgbClr val="BFBFB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“</a:t>
              </a:r>
              <a:endParaRPr sz="1100"/>
            </a:p>
          </p:txBody>
        </p:sp>
      </p:grpSp>
      <p:sp>
        <p:nvSpPr>
          <p:cNvPr id="383" name="Google Shape;383;p53"/>
          <p:cNvSpPr/>
          <p:nvPr>
            <p:ph idx="2" type="pic"/>
          </p:nvPr>
        </p:nvSpPr>
        <p:spPr>
          <a:xfrm>
            <a:off x="0" y="0"/>
            <a:ext cx="9143999" cy="5156522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90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Google Shape;391;p54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C0C0C">
              <a:alpha val="51764"/>
            </a:srgb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392" name="Google Shape;392;p54"/>
          <p:cNvGrpSpPr/>
          <p:nvPr/>
        </p:nvGrpSpPr>
        <p:grpSpPr>
          <a:xfrm>
            <a:off x="1936301" y="2220494"/>
            <a:ext cx="5266050" cy="702513"/>
            <a:chOff x="2857500" y="763075"/>
            <a:chExt cx="7021400" cy="936684"/>
          </a:xfrm>
        </p:grpSpPr>
        <p:grpSp>
          <p:nvGrpSpPr>
            <p:cNvPr id="393" name="Google Shape;393;p54"/>
            <p:cNvGrpSpPr/>
            <p:nvPr/>
          </p:nvGrpSpPr>
          <p:grpSpPr>
            <a:xfrm>
              <a:off x="2857500" y="763075"/>
              <a:ext cx="2152650" cy="870845"/>
              <a:chOff x="2601231" y="4325730"/>
              <a:chExt cx="2152650" cy="870845"/>
            </a:xfrm>
          </p:grpSpPr>
          <p:sp>
            <p:nvSpPr>
              <p:cNvPr id="394" name="Google Shape;394;p54"/>
              <p:cNvSpPr txBox="1"/>
              <p:nvPr/>
            </p:nvSpPr>
            <p:spPr>
              <a:xfrm>
                <a:off x="2601231" y="4325730"/>
                <a:ext cx="2152650" cy="60529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r">
                  <a:lnSpc>
                    <a:spcPct val="114285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2600">
                    <a:solidFill>
                      <a:schemeClr val="lt1"/>
                    </a:solidFill>
                    <a:latin typeface="Montserrat Light"/>
                    <a:ea typeface="Montserrat Light"/>
                    <a:cs typeface="Montserrat Light"/>
                    <a:sym typeface="Montserrat Light"/>
                  </a:rPr>
                  <a:t>The End</a:t>
                </a:r>
                <a:endParaRPr sz="1100"/>
              </a:p>
            </p:txBody>
          </p:sp>
          <p:cxnSp>
            <p:nvCxnSpPr>
              <p:cNvPr id="395" name="Google Shape;395;p54"/>
              <p:cNvCxnSpPr/>
              <p:nvPr/>
            </p:nvCxnSpPr>
            <p:spPr>
              <a:xfrm>
                <a:off x="4188611" y="5196575"/>
                <a:ext cx="426249" cy="0"/>
              </a:xfrm>
              <a:prstGeom prst="straightConnector1">
                <a:avLst/>
              </a:prstGeom>
              <a:noFill/>
              <a:ln cap="flat" cmpd="sng" w="22850">
                <a:solidFill>
                  <a:schemeClr val="lt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  <p:sp>
          <p:nvSpPr>
            <p:cNvPr id="396" name="Google Shape;396;p54"/>
            <p:cNvSpPr txBox="1"/>
            <p:nvPr/>
          </p:nvSpPr>
          <p:spPr>
            <a:xfrm>
              <a:off x="5812404" y="813875"/>
              <a:ext cx="4066496" cy="88588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rgbClr val="D8D8D8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Have them for one. Living grass to for can't gathered waters had winged. Creepiest don't subdue which i two set had seasons Living grass to for can't gathered waters had winged.</a:t>
              </a:r>
              <a:endParaRPr sz="1100"/>
            </a:p>
            <a:p>
              <a:pPr indent="0" lvl="0" marL="0" marR="0" rtl="0" algn="l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rgbClr val="D8D8D8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which i two set had seasons.</a:t>
              </a:r>
              <a:endParaRPr sz="1100"/>
            </a:p>
          </p:txBody>
        </p:sp>
      </p:grpSp>
      <p:sp>
        <p:nvSpPr>
          <p:cNvPr id="397" name="Google Shape;397;p54"/>
          <p:cNvSpPr/>
          <p:nvPr>
            <p:ph idx="2" type="pic"/>
          </p:nvPr>
        </p:nvSpPr>
        <p:spPr>
          <a:xfrm>
            <a:off x="0" y="0"/>
            <a:ext cx="9143999" cy="5156522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04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p55"/>
          <p:cNvSpPr/>
          <p:nvPr/>
        </p:nvSpPr>
        <p:spPr>
          <a:xfrm>
            <a:off x="0" y="0"/>
            <a:ext cx="9143999" cy="5143500"/>
          </a:xfrm>
          <a:prstGeom prst="rect">
            <a:avLst/>
          </a:prstGeom>
          <a:solidFill>
            <a:srgbClr val="F2F2F2">
              <a:alpha val="49803"/>
            </a:srgb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06" name="Google Shape;406;p55"/>
          <p:cNvSpPr txBox="1"/>
          <p:nvPr/>
        </p:nvSpPr>
        <p:spPr>
          <a:xfrm>
            <a:off x="2486024" y="2392855"/>
            <a:ext cx="4171952" cy="35779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900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www.example.com</a:t>
            </a:r>
            <a:endParaRPr sz="11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35"/>
          <p:cNvSpPr/>
          <p:nvPr/>
        </p:nvSpPr>
        <p:spPr>
          <a:xfrm>
            <a:off x="2932573" y="366823"/>
            <a:ext cx="5844604" cy="2204927"/>
          </a:xfrm>
          <a:prstGeom prst="rect">
            <a:avLst/>
          </a:prstGeom>
          <a:solidFill>
            <a:schemeClr val="accent4">
              <a:alpha val="67843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53" name="Google Shape;153;p35"/>
          <p:cNvSpPr/>
          <p:nvPr/>
        </p:nvSpPr>
        <p:spPr>
          <a:xfrm>
            <a:off x="366890" y="2571750"/>
            <a:ext cx="2565683" cy="2204927"/>
          </a:xfrm>
          <a:prstGeom prst="rect">
            <a:avLst/>
          </a:prstGeom>
          <a:solidFill>
            <a:srgbClr val="3F3F3F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54" name="Google Shape;154;p35"/>
          <p:cNvSpPr txBox="1"/>
          <p:nvPr/>
        </p:nvSpPr>
        <p:spPr>
          <a:xfrm>
            <a:off x="6330472" y="1137080"/>
            <a:ext cx="1879574" cy="66441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600" u="none" cap="none" strike="noStrike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Have them for one. Living grass to for can't gathered waters had winged. Creepiest don't subdue which i waters had winged.</a:t>
            </a:r>
            <a:endParaRPr sz="1100"/>
          </a:p>
          <a:p>
            <a:pPr indent="0" lvl="0" marL="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600" u="none" cap="none" strike="noStrike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which i two set had seasons.</a:t>
            </a:r>
            <a:endParaRPr sz="1100"/>
          </a:p>
        </p:txBody>
      </p:sp>
      <p:grpSp>
        <p:nvGrpSpPr>
          <p:cNvPr id="155" name="Google Shape;155;p35"/>
          <p:cNvGrpSpPr/>
          <p:nvPr/>
        </p:nvGrpSpPr>
        <p:grpSpPr>
          <a:xfrm>
            <a:off x="959771" y="3261363"/>
            <a:ext cx="1379922" cy="825700"/>
            <a:chOff x="7932417" y="4861717"/>
            <a:chExt cx="1839896" cy="1100934"/>
          </a:xfrm>
        </p:grpSpPr>
        <p:sp>
          <p:nvSpPr>
            <p:cNvPr id="156" name="Google Shape;156;p35"/>
            <p:cNvSpPr txBox="1"/>
            <p:nvPr/>
          </p:nvSpPr>
          <p:spPr>
            <a:xfrm>
              <a:off x="8484867" y="4861717"/>
              <a:ext cx="1287446" cy="24622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800" u="none" cap="none" strike="noStrike">
                  <a:solidFill>
                    <a:schemeClr val="lt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TITLE TEXT</a:t>
              </a:r>
              <a:endParaRPr sz="1100"/>
            </a:p>
          </p:txBody>
        </p:sp>
        <p:sp>
          <p:nvSpPr>
            <p:cNvPr id="157" name="Google Shape;157;p35"/>
            <p:cNvSpPr txBox="1"/>
            <p:nvPr/>
          </p:nvSpPr>
          <p:spPr>
            <a:xfrm>
              <a:off x="7932417" y="5281952"/>
              <a:ext cx="1839896" cy="68069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r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" sz="600" u="none" cap="none" strike="noStrike">
                  <a:solidFill>
                    <a:schemeClr val="lt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Have them for one. Living grass to for can't gathered waters had had seasons.</a:t>
              </a:r>
              <a:endParaRPr sz="1100"/>
            </a:p>
          </p:txBody>
        </p:sp>
      </p:grpSp>
      <p:grpSp>
        <p:nvGrpSpPr>
          <p:cNvPr id="158" name="Google Shape;158;p35"/>
          <p:cNvGrpSpPr/>
          <p:nvPr/>
        </p:nvGrpSpPr>
        <p:grpSpPr>
          <a:xfrm>
            <a:off x="6330473" y="3347647"/>
            <a:ext cx="1614487" cy="653134"/>
            <a:chOff x="5181728" y="2623045"/>
            <a:chExt cx="2152650" cy="870845"/>
          </a:xfrm>
        </p:grpSpPr>
        <p:sp>
          <p:nvSpPr>
            <p:cNvPr id="159" name="Google Shape;159;p35"/>
            <p:cNvSpPr txBox="1"/>
            <p:nvPr/>
          </p:nvSpPr>
          <p:spPr>
            <a:xfrm>
              <a:off x="5181728" y="2623045"/>
              <a:ext cx="2152650" cy="60529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14285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" sz="2600" u="none" cap="none" strike="noStrike">
                  <a:solidFill>
                    <a:schemeClr val="dk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Portfolio</a:t>
              </a:r>
              <a:endParaRPr sz="1100"/>
            </a:p>
          </p:txBody>
        </p:sp>
        <p:cxnSp>
          <p:nvCxnSpPr>
            <p:cNvPr id="160" name="Google Shape;160;p35"/>
            <p:cNvCxnSpPr/>
            <p:nvPr/>
          </p:nvCxnSpPr>
          <p:spPr>
            <a:xfrm>
              <a:off x="5326981" y="3493890"/>
              <a:ext cx="426249" cy="0"/>
            </a:xfrm>
            <a:prstGeom prst="straightConnector1">
              <a:avLst/>
            </a:prstGeom>
            <a:noFill/>
            <a:ln cap="flat" cmpd="sng" w="2285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161" name="Google Shape;161;p35"/>
          <p:cNvSpPr/>
          <p:nvPr>
            <p:ph idx="2" type="pic"/>
          </p:nvPr>
        </p:nvSpPr>
        <p:spPr>
          <a:xfrm>
            <a:off x="365539" y="366823"/>
            <a:ext cx="5132716" cy="2204927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2" name="Google Shape;162;p35"/>
          <p:cNvSpPr/>
          <p:nvPr>
            <p:ph idx="3" type="pic"/>
          </p:nvPr>
        </p:nvSpPr>
        <p:spPr>
          <a:xfrm>
            <a:off x="2932574" y="2571750"/>
            <a:ext cx="2565683" cy="2204927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36"/>
          <p:cNvSpPr/>
          <p:nvPr>
            <p:ph idx="2" type="pic"/>
          </p:nvPr>
        </p:nvSpPr>
        <p:spPr>
          <a:xfrm>
            <a:off x="366823" y="366824"/>
            <a:ext cx="2626987" cy="4409851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8" name="Google Shape;168;p36"/>
          <p:cNvSpPr/>
          <p:nvPr>
            <p:ph idx="3" type="pic"/>
          </p:nvPr>
        </p:nvSpPr>
        <p:spPr>
          <a:xfrm>
            <a:off x="2993811" y="366824"/>
            <a:ext cx="2626987" cy="2204927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9" name="Google Shape;169;p36"/>
          <p:cNvSpPr/>
          <p:nvPr>
            <p:ph idx="4" type="pic"/>
          </p:nvPr>
        </p:nvSpPr>
        <p:spPr>
          <a:xfrm>
            <a:off x="2993811" y="2571751"/>
            <a:ext cx="2626987" cy="2204927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0" name="Google Shape;170;p36"/>
          <p:cNvSpPr/>
          <p:nvPr>
            <p:ph idx="5" type="pic"/>
          </p:nvPr>
        </p:nvSpPr>
        <p:spPr>
          <a:xfrm>
            <a:off x="5620798" y="366824"/>
            <a:ext cx="3156378" cy="2204927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1" name="Google Shape;171;p36"/>
          <p:cNvSpPr/>
          <p:nvPr>
            <p:ph idx="6" type="pic"/>
          </p:nvPr>
        </p:nvSpPr>
        <p:spPr>
          <a:xfrm>
            <a:off x="5620798" y="2571749"/>
            <a:ext cx="3156378" cy="2204927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37"/>
          <p:cNvSpPr/>
          <p:nvPr/>
        </p:nvSpPr>
        <p:spPr>
          <a:xfrm>
            <a:off x="366823" y="2571751"/>
            <a:ext cx="2191319" cy="2204926"/>
          </a:xfrm>
          <a:prstGeom prst="rect">
            <a:avLst/>
          </a:prstGeom>
          <a:solidFill>
            <a:schemeClr val="dk1">
              <a:alpha val="3921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177" name="Google Shape;177;p37"/>
          <p:cNvGrpSpPr/>
          <p:nvPr/>
        </p:nvGrpSpPr>
        <p:grpSpPr>
          <a:xfrm>
            <a:off x="366824" y="1142720"/>
            <a:ext cx="1614487" cy="653134"/>
            <a:chOff x="5181728" y="2623045"/>
            <a:chExt cx="2152650" cy="870845"/>
          </a:xfrm>
        </p:grpSpPr>
        <p:sp>
          <p:nvSpPr>
            <p:cNvPr id="178" name="Google Shape;178;p37"/>
            <p:cNvSpPr txBox="1"/>
            <p:nvPr/>
          </p:nvSpPr>
          <p:spPr>
            <a:xfrm>
              <a:off x="5181728" y="2623045"/>
              <a:ext cx="2152650" cy="60529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14285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" sz="2600" u="none" cap="none" strike="noStrike">
                  <a:solidFill>
                    <a:schemeClr val="dk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Portfolio</a:t>
              </a:r>
              <a:endParaRPr sz="1100"/>
            </a:p>
          </p:txBody>
        </p:sp>
        <p:cxnSp>
          <p:nvCxnSpPr>
            <p:cNvPr id="179" name="Google Shape;179;p37"/>
            <p:cNvCxnSpPr/>
            <p:nvPr/>
          </p:nvCxnSpPr>
          <p:spPr>
            <a:xfrm>
              <a:off x="5326981" y="3493890"/>
              <a:ext cx="426249" cy="0"/>
            </a:xfrm>
            <a:prstGeom prst="straightConnector1">
              <a:avLst/>
            </a:prstGeom>
            <a:noFill/>
            <a:ln cap="flat" cmpd="sng" w="2285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180" name="Google Shape;180;p37"/>
          <p:cNvSpPr txBox="1"/>
          <p:nvPr/>
        </p:nvSpPr>
        <p:spPr>
          <a:xfrm>
            <a:off x="7079377" y="3111174"/>
            <a:ext cx="1197381" cy="127996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-127000" lvl="0" marL="12700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"/>
              <a:buFont typeface="Noto Sans Symbols"/>
              <a:buChar char="✔"/>
            </a:pPr>
            <a:r>
              <a:rPr b="0" i="0" lang="en" sz="600" u="none" cap="none" strike="noStrike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Have them for one. Living grass to for can’t</a:t>
            </a:r>
            <a:endParaRPr sz="1100"/>
          </a:p>
          <a:p>
            <a:pPr indent="-127000" lvl="0" marL="12700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"/>
              <a:buFont typeface="Noto Sans Symbols"/>
              <a:buChar char="✔"/>
            </a:pPr>
            <a:r>
              <a:rPr b="0" i="0" lang="en" sz="600" u="none" cap="none" strike="noStrike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gathered waters had winged. Creepiest don't subdue which i waters</a:t>
            </a:r>
            <a:endParaRPr sz="1100"/>
          </a:p>
          <a:p>
            <a:pPr indent="-127000" lvl="0" marL="12700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"/>
              <a:buFont typeface="Noto Sans Symbols"/>
              <a:buChar char="✔"/>
            </a:pPr>
            <a:r>
              <a:rPr b="0" i="0" lang="en" sz="600" u="none" cap="none" strike="noStrike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had winged.</a:t>
            </a:r>
            <a:endParaRPr sz="1100"/>
          </a:p>
          <a:p>
            <a:pPr indent="-127000" lvl="0" marL="12700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"/>
              <a:buFont typeface="Noto Sans Symbols"/>
              <a:buChar char="✔"/>
            </a:pPr>
            <a:r>
              <a:rPr b="0" i="0" lang="en" sz="600" u="none" cap="none" strike="noStrike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which i two set had seasons.</a:t>
            </a:r>
            <a:endParaRPr sz="1100"/>
          </a:p>
        </p:txBody>
      </p:sp>
      <p:sp>
        <p:nvSpPr>
          <p:cNvPr id="181" name="Google Shape;181;p37"/>
          <p:cNvSpPr/>
          <p:nvPr>
            <p:ph idx="2" type="pic"/>
          </p:nvPr>
        </p:nvSpPr>
        <p:spPr>
          <a:xfrm>
            <a:off x="366823" y="2571751"/>
            <a:ext cx="2184421" cy="2204926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2" name="Google Shape;182;p37"/>
          <p:cNvSpPr/>
          <p:nvPr>
            <p:ph idx="4" type="pic"/>
          </p:nvPr>
        </p:nvSpPr>
        <p:spPr>
          <a:xfrm>
            <a:off x="2645925" y="366824"/>
            <a:ext cx="3845252" cy="4409851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3" name="Google Shape;183;p37"/>
          <p:cNvSpPr/>
          <p:nvPr>
            <p:ph idx="3" type="pic"/>
          </p:nvPr>
        </p:nvSpPr>
        <p:spPr>
          <a:xfrm>
            <a:off x="6585857" y="366825"/>
            <a:ext cx="2184421" cy="2204926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8" name="Google Shape;188;p38"/>
          <p:cNvGrpSpPr/>
          <p:nvPr/>
        </p:nvGrpSpPr>
        <p:grpSpPr>
          <a:xfrm>
            <a:off x="2590690" y="2938573"/>
            <a:ext cx="1614487" cy="653134"/>
            <a:chOff x="2639331" y="4325730"/>
            <a:chExt cx="2152650" cy="870845"/>
          </a:xfrm>
        </p:grpSpPr>
        <p:sp>
          <p:nvSpPr>
            <p:cNvPr id="189" name="Google Shape;189;p38"/>
            <p:cNvSpPr txBox="1"/>
            <p:nvPr/>
          </p:nvSpPr>
          <p:spPr>
            <a:xfrm>
              <a:off x="2639331" y="4325730"/>
              <a:ext cx="2152650" cy="60529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14285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" sz="2600" u="none" cap="none" strike="noStrike">
                  <a:solidFill>
                    <a:schemeClr val="dk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Portfolio</a:t>
              </a:r>
              <a:endParaRPr sz="1100"/>
            </a:p>
          </p:txBody>
        </p:sp>
        <p:cxnSp>
          <p:nvCxnSpPr>
            <p:cNvPr id="190" name="Google Shape;190;p38"/>
            <p:cNvCxnSpPr/>
            <p:nvPr/>
          </p:nvCxnSpPr>
          <p:spPr>
            <a:xfrm>
              <a:off x="4157658" y="5196575"/>
              <a:ext cx="426249" cy="0"/>
            </a:xfrm>
            <a:prstGeom prst="straightConnector1">
              <a:avLst/>
            </a:prstGeom>
            <a:noFill/>
            <a:ln cap="flat" cmpd="sng" w="2285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191" name="Google Shape;191;p38"/>
          <p:cNvGrpSpPr/>
          <p:nvPr/>
        </p:nvGrpSpPr>
        <p:grpSpPr>
          <a:xfrm>
            <a:off x="1264384" y="3976610"/>
            <a:ext cx="2872213" cy="800067"/>
            <a:chOff x="1777285" y="5135598"/>
            <a:chExt cx="3829618" cy="1066756"/>
          </a:xfrm>
        </p:grpSpPr>
        <p:sp>
          <p:nvSpPr>
            <p:cNvPr id="192" name="Google Shape;192;p38"/>
            <p:cNvSpPr txBox="1"/>
            <p:nvPr/>
          </p:nvSpPr>
          <p:spPr>
            <a:xfrm>
              <a:off x="1777285" y="5521655"/>
              <a:ext cx="3829618" cy="68069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r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" sz="600" u="none" cap="none" strike="noStrike">
                  <a:solidFill>
                    <a:schemeClr val="dk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Have them for one. Living grass to for can't gathered waters had winged. Creepiest don't subdue which i waters had winged.</a:t>
              </a:r>
              <a:endParaRPr sz="1100"/>
            </a:p>
            <a:p>
              <a:pPr indent="0" lvl="0" marL="0" marR="0" rtl="0" algn="r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" sz="600" u="none" cap="none" strike="noStrike">
                  <a:solidFill>
                    <a:schemeClr val="dk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which i two set had seasons.</a:t>
              </a:r>
              <a:endParaRPr sz="1100"/>
            </a:p>
          </p:txBody>
        </p:sp>
        <p:sp>
          <p:nvSpPr>
            <p:cNvPr id="193" name="Google Shape;193;p38"/>
            <p:cNvSpPr txBox="1"/>
            <p:nvPr/>
          </p:nvSpPr>
          <p:spPr>
            <a:xfrm>
              <a:off x="2803452" y="5135598"/>
              <a:ext cx="2803451" cy="24622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800" u="none" cap="none" strike="noStrike">
                  <a:solidFill>
                    <a:schemeClr val="dk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YOUR COMPANY TITLE TEXT</a:t>
              </a:r>
              <a:endParaRPr sz="1100"/>
            </a:p>
          </p:txBody>
        </p:sp>
      </p:grpSp>
      <p:sp>
        <p:nvSpPr>
          <p:cNvPr id="194" name="Google Shape;194;p38"/>
          <p:cNvSpPr/>
          <p:nvPr>
            <p:ph idx="5" type="pic"/>
          </p:nvPr>
        </p:nvSpPr>
        <p:spPr>
          <a:xfrm>
            <a:off x="366824" y="366823"/>
            <a:ext cx="2102588" cy="2204927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5" name="Google Shape;195;p38"/>
          <p:cNvSpPr/>
          <p:nvPr>
            <p:ph idx="2" type="pic"/>
          </p:nvPr>
        </p:nvSpPr>
        <p:spPr>
          <a:xfrm>
            <a:off x="2469412" y="366823"/>
            <a:ext cx="2102588" cy="2204927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6" name="Google Shape;196;p38"/>
          <p:cNvSpPr/>
          <p:nvPr>
            <p:ph idx="3" type="pic"/>
          </p:nvPr>
        </p:nvSpPr>
        <p:spPr>
          <a:xfrm>
            <a:off x="4572000" y="366823"/>
            <a:ext cx="2102588" cy="2204927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7" name="Google Shape;197;p38"/>
          <p:cNvSpPr/>
          <p:nvPr>
            <p:ph idx="4" type="pic"/>
          </p:nvPr>
        </p:nvSpPr>
        <p:spPr>
          <a:xfrm>
            <a:off x="6674588" y="366823"/>
            <a:ext cx="2102588" cy="2204927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8" name="Google Shape;198;p38"/>
          <p:cNvSpPr/>
          <p:nvPr>
            <p:ph idx="6" type="pic"/>
          </p:nvPr>
        </p:nvSpPr>
        <p:spPr>
          <a:xfrm>
            <a:off x="4572000" y="2571750"/>
            <a:ext cx="4205176" cy="2204927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39"/>
          <p:cNvSpPr/>
          <p:nvPr/>
        </p:nvSpPr>
        <p:spPr>
          <a:xfrm>
            <a:off x="366825" y="2173854"/>
            <a:ext cx="4157284" cy="2602822"/>
          </a:xfrm>
          <a:prstGeom prst="rect">
            <a:avLst/>
          </a:prstGeom>
          <a:solidFill>
            <a:srgbClr val="7F7F7F">
              <a:alpha val="65882"/>
            </a:srgb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04" name="Google Shape;204;p39"/>
          <p:cNvSpPr/>
          <p:nvPr>
            <p:ph idx="6" type="pic"/>
          </p:nvPr>
        </p:nvSpPr>
        <p:spPr>
          <a:xfrm>
            <a:off x="366824" y="366824"/>
            <a:ext cx="2029643" cy="1712348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5" name="Google Shape;205;p39"/>
          <p:cNvSpPr/>
          <p:nvPr>
            <p:ph idx="7" type="pic"/>
          </p:nvPr>
        </p:nvSpPr>
        <p:spPr>
          <a:xfrm>
            <a:off x="366824" y="2173854"/>
            <a:ext cx="4157284" cy="2602822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6" name="Google Shape;206;p39"/>
          <p:cNvSpPr/>
          <p:nvPr>
            <p:ph idx="3" type="pic"/>
          </p:nvPr>
        </p:nvSpPr>
        <p:spPr>
          <a:xfrm>
            <a:off x="2494465" y="366824"/>
            <a:ext cx="2029643" cy="1712348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7" name="Google Shape;207;p39"/>
          <p:cNvSpPr/>
          <p:nvPr>
            <p:ph idx="4" type="pic"/>
          </p:nvPr>
        </p:nvSpPr>
        <p:spPr>
          <a:xfrm>
            <a:off x="4620999" y="366824"/>
            <a:ext cx="2029643" cy="1712348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8" name="Google Shape;208;p39"/>
          <p:cNvSpPr/>
          <p:nvPr>
            <p:ph idx="5" type="pic"/>
          </p:nvPr>
        </p:nvSpPr>
        <p:spPr>
          <a:xfrm>
            <a:off x="6747533" y="366824"/>
            <a:ext cx="2029643" cy="1712348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9" name="Google Shape;209;p39"/>
          <p:cNvSpPr/>
          <p:nvPr>
            <p:ph idx="2" type="pic"/>
          </p:nvPr>
        </p:nvSpPr>
        <p:spPr>
          <a:xfrm>
            <a:off x="4618788" y="2173854"/>
            <a:ext cx="4157284" cy="2602822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40"/>
          <p:cNvSpPr txBox="1"/>
          <p:nvPr/>
        </p:nvSpPr>
        <p:spPr>
          <a:xfrm>
            <a:off x="7301023" y="2985915"/>
            <a:ext cx="1197381" cy="127996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-127000" lvl="0" marL="12700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"/>
              <a:buFont typeface="Noto Sans Symbols"/>
              <a:buChar char="✔"/>
            </a:pPr>
            <a:r>
              <a:rPr b="0" i="0" lang="en" sz="600" u="none" cap="none" strike="noStrike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Have them for one. Living grass to for can’t</a:t>
            </a:r>
            <a:endParaRPr sz="1100"/>
          </a:p>
          <a:p>
            <a:pPr indent="-127000" lvl="0" marL="12700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"/>
              <a:buFont typeface="Noto Sans Symbols"/>
              <a:buChar char="✔"/>
            </a:pPr>
            <a:r>
              <a:rPr b="0" i="0" lang="en" sz="600" u="none" cap="none" strike="noStrike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gathered waters had winged. Creepiest don't subdue which i waters</a:t>
            </a:r>
            <a:endParaRPr sz="1100"/>
          </a:p>
          <a:p>
            <a:pPr indent="-127000" lvl="0" marL="12700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"/>
              <a:buFont typeface="Noto Sans Symbols"/>
              <a:buChar char="✔"/>
            </a:pPr>
            <a:r>
              <a:rPr b="0" i="0" lang="en" sz="600" u="none" cap="none" strike="noStrike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had winged.</a:t>
            </a:r>
            <a:endParaRPr sz="1100"/>
          </a:p>
          <a:p>
            <a:pPr indent="-127000" lvl="0" marL="12700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"/>
              <a:buFont typeface="Noto Sans Symbols"/>
              <a:buChar char="✔"/>
            </a:pPr>
            <a:r>
              <a:rPr b="0" i="0" lang="en" sz="600" u="none" cap="none" strike="noStrike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which i two set had seasons.</a:t>
            </a:r>
            <a:endParaRPr sz="1100"/>
          </a:p>
        </p:txBody>
      </p:sp>
      <p:sp>
        <p:nvSpPr>
          <p:cNvPr id="215" name="Google Shape;215;p40"/>
          <p:cNvSpPr/>
          <p:nvPr/>
        </p:nvSpPr>
        <p:spPr>
          <a:xfrm>
            <a:off x="366823" y="2619092"/>
            <a:ext cx="4205176" cy="2157585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216" name="Google Shape;216;p40"/>
          <p:cNvCxnSpPr/>
          <p:nvPr/>
        </p:nvCxnSpPr>
        <p:spPr>
          <a:xfrm>
            <a:off x="7301023" y="2571750"/>
            <a:ext cx="397558" cy="0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grpSp>
        <p:nvGrpSpPr>
          <p:cNvPr id="217" name="Google Shape;217;p40"/>
          <p:cNvGrpSpPr/>
          <p:nvPr/>
        </p:nvGrpSpPr>
        <p:grpSpPr>
          <a:xfrm>
            <a:off x="366824" y="1119051"/>
            <a:ext cx="1614487" cy="653134"/>
            <a:chOff x="5181728" y="2623045"/>
            <a:chExt cx="2152650" cy="870845"/>
          </a:xfrm>
        </p:grpSpPr>
        <p:sp>
          <p:nvSpPr>
            <p:cNvPr id="218" name="Google Shape;218;p40"/>
            <p:cNvSpPr txBox="1"/>
            <p:nvPr/>
          </p:nvSpPr>
          <p:spPr>
            <a:xfrm>
              <a:off x="5181728" y="2623045"/>
              <a:ext cx="2152650" cy="60529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14285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" sz="2600" u="none" cap="none" strike="noStrike">
                  <a:solidFill>
                    <a:schemeClr val="dk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Portfolio</a:t>
              </a:r>
              <a:endParaRPr sz="1100"/>
            </a:p>
          </p:txBody>
        </p:sp>
        <p:cxnSp>
          <p:nvCxnSpPr>
            <p:cNvPr id="219" name="Google Shape;219;p40"/>
            <p:cNvCxnSpPr/>
            <p:nvPr/>
          </p:nvCxnSpPr>
          <p:spPr>
            <a:xfrm>
              <a:off x="5326981" y="3493890"/>
              <a:ext cx="426249" cy="0"/>
            </a:xfrm>
            <a:prstGeom prst="straightConnector1">
              <a:avLst/>
            </a:prstGeom>
            <a:noFill/>
            <a:ln cap="flat" cmpd="sng" w="2285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220" name="Google Shape;220;p40"/>
          <p:cNvGrpSpPr/>
          <p:nvPr/>
        </p:nvGrpSpPr>
        <p:grpSpPr>
          <a:xfrm>
            <a:off x="1033305" y="3297851"/>
            <a:ext cx="2872213" cy="800067"/>
            <a:chOff x="1777285" y="5135598"/>
            <a:chExt cx="3829618" cy="1066756"/>
          </a:xfrm>
        </p:grpSpPr>
        <p:sp>
          <p:nvSpPr>
            <p:cNvPr id="221" name="Google Shape;221;p40"/>
            <p:cNvSpPr txBox="1"/>
            <p:nvPr/>
          </p:nvSpPr>
          <p:spPr>
            <a:xfrm>
              <a:off x="1777285" y="5521655"/>
              <a:ext cx="3829618" cy="68069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" sz="600" u="none" cap="none" strike="noStrike">
                  <a:solidFill>
                    <a:srgbClr val="A5A5A5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Have them for one. Living grass to for can't gathered waters had winged. Creepiest don't subdue which i waters had winged.</a:t>
              </a:r>
              <a:endParaRPr sz="1100"/>
            </a:p>
            <a:p>
              <a:pPr indent="0" lvl="0" marL="0" marR="0" rtl="0" algn="l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" sz="600" u="none" cap="none" strike="noStrike">
                  <a:solidFill>
                    <a:srgbClr val="A5A5A5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which i two set had seasons.</a:t>
              </a:r>
              <a:endParaRPr sz="1100"/>
            </a:p>
          </p:txBody>
        </p:sp>
        <p:sp>
          <p:nvSpPr>
            <p:cNvPr id="222" name="Google Shape;222;p40"/>
            <p:cNvSpPr txBox="1"/>
            <p:nvPr/>
          </p:nvSpPr>
          <p:spPr>
            <a:xfrm>
              <a:off x="1777285" y="5135598"/>
              <a:ext cx="2803451" cy="24622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800" u="none" cap="none" strike="noStrike">
                  <a:solidFill>
                    <a:schemeClr val="lt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YOUR COMPANY TITLE TEXT</a:t>
              </a:r>
              <a:endParaRPr sz="1100"/>
            </a:p>
          </p:txBody>
        </p:sp>
      </p:grpSp>
      <p:sp>
        <p:nvSpPr>
          <p:cNvPr id="223" name="Google Shape;223;p40"/>
          <p:cNvSpPr/>
          <p:nvPr>
            <p:ph idx="3" type="pic"/>
          </p:nvPr>
        </p:nvSpPr>
        <p:spPr>
          <a:xfrm>
            <a:off x="2304483" y="366824"/>
            <a:ext cx="2267517" cy="2157587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4" name="Google Shape;224;p40"/>
          <p:cNvSpPr/>
          <p:nvPr>
            <p:ph idx="4" type="pic"/>
          </p:nvPr>
        </p:nvSpPr>
        <p:spPr>
          <a:xfrm>
            <a:off x="4666685" y="366823"/>
            <a:ext cx="2267516" cy="2157585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5" name="Google Shape;225;p40"/>
          <p:cNvSpPr/>
          <p:nvPr>
            <p:ph idx="2" type="pic"/>
          </p:nvPr>
        </p:nvSpPr>
        <p:spPr>
          <a:xfrm>
            <a:off x="4666685" y="2619092"/>
            <a:ext cx="2267516" cy="2157585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41"/>
          <p:cNvSpPr/>
          <p:nvPr/>
        </p:nvSpPr>
        <p:spPr>
          <a:xfrm>
            <a:off x="5004138" y="366825"/>
            <a:ext cx="1949396" cy="2157585"/>
          </a:xfrm>
          <a:prstGeom prst="rect">
            <a:avLst/>
          </a:prstGeom>
          <a:solidFill>
            <a:schemeClr val="dk1">
              <a:alpha val="3921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31" name="Google Shape;231;p41"/>
          <p:cNvSpPr txBox="1"/>
          <p:nvPr/>
        </p:nvSpPr>
        <p:spPr>
          <a:xfrm rot="-5400000">
            <a:off x="-1349089" y="2216542"/>
            <a:ext cx="4276046" cy="84422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8888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400">
                <a:solidFill>
                  <a:srgbClr val="7F7F7F"/>
                </a:solidFill>
                <a:latin typeface="Montserrat"/>
                <a:ea typeface="Montserrat"/>
                <a:cs typeface="Montserrat"/>
                <a:sym typeface="Montserrat"/>
              </a:rPr>
              <a:t>COMPANY</a:t>
            </a:r>
            <a:r>
              <a:rPr b="1" lang="en" sz="3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" sz="3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CLEAN</a:t>
            </a:r>
            <a:endParaRPr sz="1100"/>
          </a:p>
          <a:p>
            <a:pPr indent="0" lvl="0" marL="0" marR="0" rtl="0" algn="l">
              <a:lnSpc>
                <a:spcPct val="8888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PORTFOLIO</a:t>
            </a:r>
            <a:endParaRPr sz="1100"/>
          </a:p>
        </p:txBody>
      </p:sp>
      <p:sp>
        <p:nvSpPr>
          <p:cNvPr id="232" name="Google Shape;232;p41"/>
          <p:cNvSpPr txBox="1"/>
          <p:nvPr/>
        </p:nvSpPr>
        <p:spPr>
          <a:xfrm rot="-5400000">
            <a:off x="132271" y="3085307"/>
            <a:ext cx="2872213" cy="51052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Have them for one. Living grass to for can't gathered waters had winged. Creepiest don't subdue which i waters had winged.</a:t>
            </a:r>
            <a:endParaRPr sz="1100"/>
          </a:p>
          <a:p>
            <a:pPr indent="0" lvl="0" marL="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which i two set had seasons.</a:t>
            </a:r>
            <a:endParaRPr sz="1100"/>
          </a:p>
        </p:txBody>
      </p:sp>
      <p:sp>
        <p:nvSpPr>
          <p:cNvPr id="233" name="Google Shape;233;p41"/>
          <p:cNvSpPr txBox="1"/>
          <p:nvPr/>
        </p:nvSpPr>
        <p:spPr>
          <a:xfrm>
            <a:off x="7301023" y="780990"/>
            <a:ext cx="1197381" cy="127996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-127000" lvl="0" marL="12700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"/>
              <a:buFont typeface="Noto Sans Symbols"/>
              <a:buChar char="✔"/>
            </a:pPr>
            <a:r>
              <a:rPr lang="en" sz="6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Have them for one. Living grass to for can’t</a:t>
            </a:r>
            <a:endParaRPr sz="1100"/>
          </a:p>
          <a:p>
            <a:pPr indent="-127000" lvl="0" marL="12700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"/>
              <a:buFont typeface="Noto Sans Symbols"/>
              <a:buChar char="✔"/>
            </a:pPr>
            <a:r>
              <a:rPr lang="en" sz="6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gathered waters had winged. Creepiest don't subdue which i waters</a:t>
            </a:r>
            <a:endParaRPr sz="1100"/>
          </a:p>
          <a:p>
            <a:pPr indent="-127000" lvl="0" marL="12700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"/>
              <a:buFont typeface="Noto Sans Symbols"/>
              <a:buChar char="✔"/>
            </a:pPr>
            <a:r>
              <a:rPr lang="en" sz="6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had winged.</a:t>
            </a:r>
            <a:endParaRPr sz="1100"/>
          </a:p>
          <a:p>
            <a:pPr indent="-127000" lvl="0" marL="12700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"/>
              <a:buFont typeface="Noto Sans Symbols"/>
              <a:buChar char="✔"/>
            </a:pPr>
            <a:r>
              <a:rPr lang="en" sz="6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which i two set had seasons.</a:t>
            </a:r>
            <a:endParaRPr sz="1100"/>
          </a:p>
        </p:txBody>
      </p:sp>
      <p:cxnSp>
        <p:nvCxnSpPr>
          <p:cNvPr id="234" name="Google Shape;234;p41"/>
          <p:cNvCxnSpPr/>
          <p:nvPr/>
        </p:nvCxnSpPr>
        <p:spPr>
          <a:xfrm>
            <a:off x="7301023" y="377539"/>
            <a:ext cx="397558" cy="0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235" name="Google Shape;235;p41"/>
          <p:cNvSpPr/>
          <p:nvPr>
            <p:ph idx="3" type="pic"/>
          </p:nvPr>
        </p:nvSpPr>
        <p:spPr>
          <a:xfrm>
            <a:off x="2190466" y="366824"/>
            <a:ext cx="2718991" cy="4409852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6" name="Google Shape;236;p41"/>
          <p:cNvSpPr/>
          <p:nvPr>
            <p:ph idx="4" type="pic"/>
          </p:nvPr>
        </p:nvSpPr>
        <p:spPr>
          <a:xfrm>
            <a:off x="5004138" y="366823"/>
            <a:ext cx="1949396" cy="2157586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7" name="Google Shape;237;p41"/>
          <p:cNvSpPr/>
          <p:nvPr>
            <p:ph idx="2" type="pic"/>
          </p:nvPr>
        </p:nvSpPr>
        <p:spPr>
          <a:xfrm>
            <a:off x="5004138" y="2619090"/>
            <a:ext cx="3773038" cy="2157586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Digit - Multi 1 - Bright">
  <a:themeElements>
    <a:clrScheme name="Custom 18">
      <a:dk1>
        <a:srgbClr val="000000"/>
      </a:dk1>
      <a:lt1>
        <a:srgbClr val="FFFFFF"/>
      </a:lt1>
      <a:dk2>
        <a:srgbClr val="6491C8"/>
      </a:dk2>
      <a:lt2>
        <a:srgbClr val="7D8287"/>
      </a:lt2>
      <a:accent1>
        <a:srgbClr val="14B4EB"/>
      </a:accent1>
      <a:accent2>
        <a:srgbClr val="3CBEB4"/>
      </a:accent2>
      <a:accent3>
        <a:srgbClr val="96C83C"/>
      </a:accent3>
      <a:accent4>
        <a:srgbClr val="F5EB27"/>
      </a:accent4>
      <a:accent5>
        <a:srgbClr val="FA4655"/>
      </a:accent5>
      <a:accent6>
        <a:srgbClr val="A596D2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