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6" r:id="rId4"/>
    <p:sldMasterId id="2147483677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y="5143500" cx="9144000"/>
  <p:notesSz cx="6858000" cy="9144000"/>
  <p:embeddedFontLst>
    <p:embeddedFont>
      <p:font typeface="Montserrat"/>
      <p:regular r:id="rId29"/>
      <p:bold r:id="rId30"/>
      <p:italic r:id="rId31"/>
      <p:boldItalic r:id="rId32"/>
    </p:embeddedFont>
    <p:embeddedFont>
      <p:font typeface="Montserrat Medium"/>
      <p:regular r:id="rId33"/>
      <p:bold r:id="rId34"/>
      <p:italic r:id="rId35"/>
      <p:boldItalic r:id="rId36"/>
    </p:embeddedFont>
    <p:embeddedFont>
      <p:font typeface="Montserrat Light"/>
      <p:regular r:id="rId37"/>
      <p:bold r:id="rId38"/>
      <p:italic r:id="rId39"/>
      <p:boldItalic r:id="rId4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ontserratLight-boldItalic.fntdata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Montserrat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italic.fntdata"/><Relationship Id="rId30" Type="http://schemas.openxmlformats.org/officeDocument/2006/relationships/font" Target="fonts/Montserrat-bold.fntdata"/><Relationship Id="rId11" Type="http://schemas.openxmlformats.org/officeDocument/2006/relationships/slide" Target="slides/slide5.xml"/><Relationship Id="rId33" Type="http://schemas.openxmlformats.org/officeDocument/2006/relationships/font" Target="fonts/MontserratMedium-regular.fntdata"/><Relationship Id="rId10" Type="http://schemas.openxmlformats.org/officeDocument/2006/relationships/slide" Target="slides/slide4.xml"/><Relationship Id="rId32" Type="http://schemas.openxmlformats.org/officeDocument/2006/relationships/font" Target="fonts/Montserrat-boldItalic.fntdata"/><Relationship Id="rId13" Type="http://schemas.openxmlformats.org/officeDocument/2006/relationships/slide" Target="slides/slide7.xml"/><Relationship Id="rId35" Type="http://schemas.openxmlformats.org/officeDocument/2006/relationships/font" Target="fonts/MontserratMedium-italic.fntdata"/><Relationship Id="rId12" Type="http://schemas.openxmlformats.org/officeDocument/2006/relationships/slide" Target="slides/slide6.xml"/><Relationship Id="rId34" Type="http://schemas.openxmlformats.org/officeDocument/2006/relationships/font" Target="fonts/MontserratMedium-bold.fntdata"/><Relationship Id="rId15" Type="http://schemas.openxmlformats.org/officeDocument/2006/relationships/slide" Target="slides/slide9.xml"/><Relationship Id="rId37" Type="http://schemas.openxmlformats.org/officeDocument/2006/relationships/font" Target="fonts/MontserratLight-regular.fntdata"/><Relationship Id="rId14" Type="http://schemas.openxmlformats.org/officeDocument/2006/relationships/slide" Target="slides/slide8.xml"/><Relationship Id="rId36" Type="http://schemas.openxmlformats.org/officeDocument/2006/relationships/font" Target="fonts/MontserratMedium-boldItalic.fntdata"/><Relationship Id="rId17" Type="http://schemas.openxmlformats.org/officeDocument/2006/relationships/slide" Target="slides/slide11.xml"/><Relationship Id="rId39" Type="http://schemas.openxmlformats.org/officeDocument/2006/relationships/font" Target="fonts/MontserratLight-italic.fntdata"/><Relationship Id="rId16" Type="http://schemas.openxmlformats.org/officeDocument/2006/relationships/slide" Target="slides/slide10.xml"/><Relationship Id="rId38" Type="http://schemas.openxmlformats.org/officeDocument/2006/relationships/font" Target="fonts/MontserratLight-bold.fntdata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5109fcc72e_2_5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g5109fcc72e_2_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5109fcc72e_2_14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g5109fcc72e_2_1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5109fcc72e_2_15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g5109fcc72e_2_1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5109fcc72e_2_18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g5109fcc72e_2_18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5109fcc72e_2_2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g5109fcc72e_2_2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5109fcc72e_2_2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g5109fcc72e_2_2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5109fcc72e_2_24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g5109fcc72e_2_2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5109fcc72e_2_27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g5109fcc72e_2_27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5109fcc72e_2_27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g5109fcc72e_2_2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5109fcc72e_2_28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g5109fcc72e_2_28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5109fcc72e_2_30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g5109fcc72e_2_30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5109fcc72e_2_5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g5109fcc72e_2_5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5109fcc72e_2_3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g5109fcc72e_2_3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5109fcc72e_2_3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g5109fcc72e_2_3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5109fcc72e_2_34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g5109fcc72e_2_3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5109fcc72e_2_6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g5109fcc72e_2_6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5109fcc72e_2_7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g5109fcc72e_2_7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5109fcc72e_2_8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g5109fcc72e_2_8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5109fcc72e_2_9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g5109fcc72e_2_9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5109fcc72e_2_10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g5109fcc72e_2_10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5109fcc72e_2_1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g5109fcc72e_2_1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5109fcc72e_2_1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g5109fcc72e_2_1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ull Image without Header &amp; Footer">
  <p:cSld name="Full Image without Header &amp; Footer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/>
          <p:nvPr>
            <p:ph idx="2" type="pic"/>
          </p:nvPr>
        </p:nvSpPr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Full Image without Header &amp; Footer">
  <p:cSld name="2_Full Image without Header &amp; Footer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295274" y="295275"/>
            <a:ext cx="8553451" cy="45529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Title Page">
  <p:cSld name="2_Title Pag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/>
          <p:nvPr>
            <p:ph idx="2" type="pic"/>
          </p:nvPr>
        </p:nvSpPr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4_Title Page">
  <p:cSld name="24_Title Page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7"/>
          <p:cNvSpPr/>
          <p:nvPr>
            <p:ph idx="2" type="pic"/>
          </p:nvPr>
        </p:nvSpPr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_Title Page">
  <p:cSld name="3_Title Page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8"/>
          <p:cNvSpPr/>
          <p:nvPr>
            <p:ph idx="2" type="pic"/>
          </p:nvPr>
        </p:nvSpPr>
        <p:spPr>
          <a:xfrm>
            <a:off x="435428" y="435427"/>
            <a:ext cx="5222422" cy="286498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6_Title Page">
  <p:cSld name="26_Title Page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9"/>
          <p:cNvSpPr/>
          <p:nvPr>
            <p:ph idx="2" type="pic"/>
          </p:nvPr>
        </p:nvSpPr>
        <p:spPr>
          <a:xfrm>
            <a:off x="295275" y="295274"/>
            <a:ext cx="2633662" cy="455294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8" name="Google Shape;68;p19"/>
          <p:cNvSpPr/>
          <p:nvPr>
            <p:ph idx="3" type="pic"/>
          </p:nvPr>
        </p:nvSpPr>
        <p:spPr>
          <a:xfrm>
            <a:off x="6643688" y="295276"/>
            <a:ext cx="2205038" cy="2276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9" name="Google Shape;69;p19"/>
          <p:cNvSpPr/>
          <p:nvPr>
            <p:ph idx="4" type="pic"/>
          </p:nvPr>
        </p:nvSpPr>
        <p:spPr>
          <a:xfrm>
            <a:off x="2928938" y="2571750"/>
            <a:ext cx="3714750" cy="22764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9_Title Page">
  <p:cSld name="29_Title Page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0"/>
          <p:cNvSpPr/>
          <p:nvPr>
            <p:ph idx="2" type="pic"/>
          </p:nvPr>
        </p:nvSpPr>
        <p:spPr>
          <a:xfrm>
            <a:off x="295275" y="0"/>
            <a:ext cx="3162300" cy="3214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2" name="Google Shape;72;p20"/>
          <p:cNvSpPr/>
          <p:nvPr>
            <p:ph idx="3" type="pic"/>
          </p:nvPr>
        </p:nvSpPr>
        <p:spPr>
          <a:xfrm>
            <a:off x="3586163" y="1071563"/>
            <a:ext cx="2271712" cy="214312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3" name="Google Shape;73;p20"/>
          <p:cNvSpPr/>
          <p:nvPr>
            <p:ph idx="4" type="pic"/>
          </p:nvPr>
        </p:nvSpPr>
        <p:spPr>
          <a:xfrm>
            <a:off x="2300287" y="3343275"/>
            <a:ext cx="2271712" cy="1800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Title Page">
  <p:cSld name="4_Title Page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/>
          <p:nvPr>
            <p:ph idx="2" type="pic"/>
          </p:nvPr>
        </p:nvSpPr>
        <p:spPr>
          <a:xfrm>
            <a:off x="435423" y="2689370"/>
            <a:ext cx="1330957" cy="201870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6" name="Google Shape;76;p21"/>
          <p:cNvSpPr/>
          <p:nvPr>
            <p:ph idx="3" type="pic"/>
          </p:nvPr>
        </p:nvSpPr>
        <p:spPr>
          <a:xfrm>
            <a:off x="4571997" y="435427"/>
            <a:ext cx="4136574" cy="427264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Page">
  <p:cSld name="1_Title Page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_Title Page">
  <p:cSld name="5_Title Pag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3"/>
          <p:cNvSpPr/>
          <p:nvPr>
            <p:ph idx="2" type="pic"/>
          </p:nvPr>
        </p:nvSpPr>
        <p:spPr>
          <a:xfrm>
            <a:off x="0" y="3271838"/>
            <a:ext cx="9144000" cy="187166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_Title Page">
  <p:cSld name="6_Title Page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4"/>
          <p:cNvSpPr/>
          <p:nvPr>
            <p:ph idx="2" type="pic"/>
          </p:nvPr>
        </p:nvSpPr>
        <p:spPr>
          <a:xfrm>
            <a:off x="3011325" y="942976"/>
            <a:ext cx="1978350" cy="4200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8_Title Page">
  <p:cSld name="8_Title Page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5"/>
          <p:cNvSpPr/>
          <p:nvPr>
            <p:ph idx="2" type="pic"/>
          </p:nvPr>
        </p:nvSpPr>
        <p:spPr>
          <a:xfrm>
            <a:off x="2954789" y="850107"/>
            <a:ext cx="3514725" cy="344328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Blank with Footer &amp; Header">
  <p:cSld name="4_Blank with Footer &amp; Header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6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6" name="Google Shape;86;p26"/>
          <p:cNvSpPr/>
          <p:nvPr>
            <p:ph idx="2" type="pic"/>
          </p:nvPr>
        </p:nvSpPr>
        <p:spPr>
          <a:xfrm>
            <a:off x="2151938" y="1778205"/>
            <a:ext cx="1501055" cy="13552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7" name="Google Shape;87;p26"/>
          <p:cNvSpPr/>
          <p:nvPr>
            <p:ph idx="3" type="pic"/>
          </p:nvPr>
        </p:nvSpPr>
        <p:spPr>
          <a:xfrm>
            <a:off x="3821472" y="1778205"/>
            <a:ext cx="1501055" cy="13552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8" name="Google Shape;88;p26"/>
          <p:cNvSpPr/>
          <p:nvPr>
            <p:ph idx="4" type="pic"/>
          </p:nvPr>
        </p:nvSpPr>
        <p:spPr>
          <a:xfrm>
            <a:off x="5491007" y="1778205"/>
            <a:ext cx="1501055" cy="13552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_Title Page">
  <p:cSld name="7_Title Page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7"/>
          <p:cNvSpPr/>
          <p:nvPr>
            <p:ph idx="2" type="pic"/>
          </p:nvPr>
        </p:nvSpPr>
        <p:spPr>
          <a:xfrm>
            <a:off x="435426" y="2257425"/>
            <a:ext cx="3965124" cy="2886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1" name="Google Shape;91;p27"/>
          <p:cNvSpPr/>
          <p:nvPr>
            <p:ph idx="3" type="pic"/>
          </p:nvPr>
        </p:nvSpPr>
        <p:spPr>
          <a:xfrm>
            <a:off x="4400550" y="0"/>
            <a:ext cx="1757363" cy="225742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9_Title Page">
  <p:cSld name="9_Title Page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8"/>
          <p:cNvSpPr/>
          <p:nvPr>
            <p:ph idx="2" type="pic"/>
          </p:nvPr>
        </p:nvSpPr>
        <p:spPr>
          <a:xfrm>
            <a:off x="2900361" y="557213"/>
            <a:ext cx="3579020" cy="4029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4" name="Google Shape;94;p28"/>
          <p:cNvSpPr/>
          <p:nvPr>
            <p:ph idx="3" type="pic"/>
          </p:nvPr>
        </p:nvSpPr>
        <p:spPr>
          <a:xfrm>
            <a:off x="6479381" y="2571750"/>
            <a:ext cx="2229195" cy="201453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4_Title Page">
  <p:cSld name="14_Title Page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9"/>
          <p:cNvSpPr/>
          <p:nvPr>
            <p:ph idx="2" type="pic"/>
          </p:nvPr>
        </p:nvSpPr>
        <p:spPr>
          <a:xfrm>
            <a:off x="3296592" y="3300413"/>
            <a:ext cx="5161266" cy="18430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  <a:defRPr sz="23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9" name="Google Shape;99;p30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00" name="Google Shape;100;p30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1" name="Google Shape;101;p30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2" name="Google Shape;102;p30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18" Type="http://schemas.openxmlformats.org/officeDocument/2006/relationships/theme" Target="../theme/theme3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  <a:defRPr b="0" i="0" sz="26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/>
          <a:lstStyle>
            <a:lvl1pPr indent="-32385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9845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8575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7305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/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  <p:sldLayoutId id="2147483674" r:id="rId16"/>
    <p:sldLayoutId id="2147483675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5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jpg"/><Relationship Id="rId4" Type="http://schemas.openxmlformats.org/officeDocument/2006/relationships/image" Target="../media/image20.jpg"/><Relationship Id="rId5" Type="http://schemas.openxmlformats.org/officeDocument/2006/relationships/image" Target="../media/image15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0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8.jpg"/><Relationship Id="rId4" Type="http://schemas.openxmlformats.org/officeDocument/2006/relationships/image" Target="../media/image4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1.jpg"/><Relationship Id="rId4" Type="http://schemas.openxmlformats.org/officeDocument/2006/relationships/image" Target="../media/image1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2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3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6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jpg"/><Relationship Id="rId4" Type="http://schemas.openxmlformats.org/officeDocument/2006/relationships/image" Target="../media/image6.png"/><Relationship Id="rId5" Type="http://schemas.openxmlformats.org/officeDocument/2006/relationships/image" Target="../media/image1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1.jpg"/><Relationship Id="rId4" Type="http://schemas.openxmlformats.org/officeDocument/2006/relationships/image" Target="../media/image19.jpg"/><Relationship Id="rId5" Type="http://schemas.openxmlformats.org/officeDocument/2006/relationships/image" Target="../media/image18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4.jp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3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200" l="0" r="0" t="7201"/>
          <a:stretch/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31"/>
          <p:cNvSpPr txBox="1"/>
          <p:nvPr/>
        </p:nvSpPr>
        <p:spPr>
          <a:xfrm>
            <a:off x="901132" y="2219971"/>
            <a:ext cx="3455534" cy="70355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38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MINIMALIS</a:t>
            </a:r>
            <a:endParaRPr b="1" i="0" sz="3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indent="0" lvl="0" marL="0" marR="0" rtl="0" algn="l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5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PRESENTATION</a:t>
            </a:r>
            <a:endParaRPr b="0" i="0" sz="15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40"/>
          <p:cNvSpPr txBox="1"/>
          <p:nvPr/>
        </p:nvSpPr>
        <p:spPr>
          <a:xfrm>
            <a:off x="4427657" y="1342189"/>
            <a:ext cx="575582" cy="47344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2015-</a:t>
            </a:r>
            <a:endParaRPr sz="1100"/>
          </a:p>
          <a:p>
            <a:pPr indent="0" lvl="0" marL="0" marR="0" rtl="0" algn="l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2019</a:t>
            </a:r>
            <a:endParaRPr sz="1100"/>
          </a:p>
        </p:txBody>
      </p:sp>
      <p:sp>
        <p:nvSpPr>
          <p:cNvPr id="204" name="Google Shape;204;p40"/>
          <p:cNvSpPr txBox="1"/>
          <p:nvPr/>
        </p:nvSpPr>
        <p:spPr>
          <a:xfrm>
            <a:off x="6319498" y="1342189"/>
            <a:ext cx="2427514" cy="66441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two set had seasons. Fifth you'll, man wherein seas creepingcreepingHave them for</a:t>
            </a:r>
            <a:endParaRPr sz="1100"/>
          </a:p>
        </p:txBody>
      </p:sp>
      <p:sp>
        <p:nvSpPr>
          <p:cNvPr id="205" name="Google Shape;205;p40"/>
          <p:cNvSpPr/>
          <p:nvPr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rgbClr val="935C00">
              <a:alpha val="25882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06" name="Google Shape;206;p40"/>
          <p:cNvGrpSpPr/>
          <p:nvPr/>
        </p:nvGrpSpPr>
        <p:grpSpPr>
          <a:xfrm>
            <a:off x="4427657" y="2808116"/>
            <a:ext cx="1730255" cy="1938928"/>
            <a:chOff x="5160593" y="3744155"/>
            <a:chExt cx="2307007" cy="2585237"/>
          </a:xfrm>
        </p:grpSpPr>
        <p:grpSp>
          <p:nvGrpSpPr>
            <p:cNvPr id="207" name="Google Shape;207;p40"/>
            <p:cNvGrpSpPr/>
            <p:nvPr/>
          </p:nvGrpSpPr>
          <p:grpSpPr>
            <a:xfrm>
              <a:off x="5160593" y="4742319"/>
              <a:ext cx="2307007" cy="1587073"/>
              <a:chOff x="5160593" y="4056519"/>
              <a:chExt cx="2307007" cy="1587073"/>
            </a:xfrm>
          </p:grpSpPr>
          <p:sp>
            <p:nvSpPr>
              <p:cNvPr id="208" name="Google Shape;208;p40"/>
              <p:cNvSpPr txBox="1"/>
              <p:nvPr/>
            </p:nvSpPr>
            <p:spPr>
              <a:xfrm>
                <a:off x="5160594" y="4757708"/>
                <a:ext cx="2307006" cy="8858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just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winged. Creepiest don't subdue which i two set had seasons. Fifth you'll, seasons.</a:t>
                </a:r>
                <a:endParaRPr sz="1100"/>
              </a:p>
            </p:txBody>
          </p:sp>
          <p:sp>
            <p:nvSpPr>
              <p:cNvPr id="209" name="Google Shape;209;p40"/>
              <p:cNvSpPr txBox="1"/>
              <p:nvPr/>
            </p:nvSpPr>
            <p:spPr>
              <a:xfrm>
                <a:off x="5160593" y="4056519"/>
                <a:ext cx="2173657" cy="631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4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2013</a:t>
                </a:r>
                <a:endParaRPr sz="1100"/>
              </a:p>
              <a:p>
                <a:pPr indent="0" lvl="0" marL="0" marR="0" rtl="0" algn="l">
                  <a:lnSpc>
                    <a:spcPct val="14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Some Text Here</a:t>
                </a:r>
                <a:endParaRPr sz="1100"/>
              </a:p>
            </p:txBody>
          </p:sp>
        </p:grpSp>
        <p:sp>
          <p:nvSpPr>
            <p:cNvPr id="210" name="Google Shape;210;p40"/>
            <p:cNvSpPr/>
            <p:nvPr/>
          </p:nvSpPr>
          <p:spPr>
            <a:xfrm rot="-3600000">
              <a:off x="5160502" y="3821973"/>
              <a:ext cx="269384" cy="155313"/>
            </a:xfrm>
            <a:prstGeom prst="triangle">
              <a:avLst>
                <a:gd fmla="val 50000" name="adj"/>
              </a:avLst>
            </a:prstGeom>
            <a:solidFill>
              <a:srgbClr val="7F7F7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211" name="Google Shape;211;p40"/>
          <p:cNvSpPr txBox="1"/>
          <p:nvPr/>
        </p:nvSpPr>
        <p:spPr>
          <a:xfrm>
            <a:off x="396988" y="2808115"/>
            <a:ext cx="2079173" cy="99257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Our</a:t>
            </a:r>
            <a:endParaRPr sz="1100"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timeline</a:t>
            </a:r>
            <a:endParaRPr sz="1100"/>
          </a:p>
        </p:txBody>
      </p:sp>
      <p:grpSp>
        <p:nvGrpSpPr>
          <p:cNvPr id="212" name="Google Shape;212;p40"/>
          <p:cNvGrpSpPr/>
          <p:nvPr/>
        </p:nvGrpSpPr>
        <p:grpSpPr>
          <a:xfrm>
            <a:off x="7016757" y="2808116"/>
            <a:ext cx="1730255" cy="1938928"/>
            <a:chOff x="5160593" y="3744155"/>
            <a:chExt cx="2307007" cy="2585237"/>
          </a:xfrm>
        </p:grpSpPr>
        <p:grpSp>
          <p:nvGrpSpPr>
            <p:cNvPr id="213" name="Google Shape;213;p40"/>
            <p:cNvGrpSpPr/>
            <p:nvPr/>
          </p:nvGrpSpPr>
          <p:grpSpPr>
            <a:xfrm>
              <a:off x="5160593" y="4742319"/>
              <a:ext cx="2307007" cy="1587073"/>
              <a:chOff x="5160593" y="4056519"/>
              <a:chExt cx="2307007" cy="1587073"/>
            </a:xfrm>
          </p:grpSpPr>
          <p:sp>
            <p:nvSpPr>
              <p:cNvPr id="214" name="Google Shape;214;p40"/>
              <p:cNvSpPr txBox="1"/>
              <p:nvPr/>
            </p:nvSpPr>
            <p:spPr>
              <a:xfrm>
                <a:off x="5160594" y="4757708"/>
                <a:ext cx="2307006" cy="8858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just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winged. Creepiest don't subdue which i two set had seasons. Fifth you'll, seasons.</a:t>
                </a:r>
                <a:endParaRPr sz="1100"/>
              </a:p>
            </p:txBody>
          </p:sp>
          <p:sp>
            <p:nvSpPr>
              <p:cNvPr id="215" name="Google Shape;215;p40"/>
              <p:cNvSpPr txBox="1"/>
              <p:nvPr/>
            </p:nvSpPr>
            <p:spPr>
              <a:xfrm>
                <a:off x="5160593" y="4056519"/>
                <a:ext cx="2173657" cy="631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4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2013</a:t>
                </a:r>
                <a:endParaRPr sz="1100"/>
              </a:p>
              <a:p>
                <a:pPr indent="0" lvl="0" marL="0" marR="0" rtl="0" algn="l">
                  <a:lnSpc>
                    <a:spcPct val="14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Some Text Here</a:t>
                </a:r>
                <a:endParaRPr sz="1100"/>
              </a:p>
            </p:txBody>
          </p:sp>
        </p:grpSp>
        <p:sp>
          <p:nvSpPr>
            <p:cNvPr id="216" name="Google Shape;216;p40"/>
            <p:cNvSpPr/>
            <p:nvPr/>
          </p:nvSpPr>
          <p:spPr>
            <a:xfrm rot="-3600000">
              <a:off x="5160502" y="3821973"/>
              <a:ext cx="269384" cy="155313"/>
            </a:xfrm>
            <a:prstGeom prst="triangle">
              <a:avLst>
                <a:gd fmla="val 50000" name="adj"/>
              </a:avLst>
            </a:prstGeom>
            <a:solidFill>
              <a:srgbClr val="7F7F7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/>
          <p:nvPr/>
        </p:nvSpPr>
        <p:spPr>
          <a:xfrm>
            <a:off x="0" y="0"/>
            <a:ext cx="9144000" cy="3271837"/>
          </a:xfrm>
          <a:prstGeom prst="rect">
            <a:avLst/>
          </a:prstGeom>
          <a:solidFill>
            <a:srgbClr val="BFBFBF">
              <a:alpha val="25882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22" name="Google Shape;222;p41"/>
          <p:cNvGrpSpPr/>
          <p:nvPr/>
        </p:nvGrpSpPr>
        <p:grpSpPr>
          <a:xfrm>
            <a:off x="396988" y="879304"/>
            <a:ext cx="8350025" cy="1938928"/>
            <a:chOff x="529317" y="1172405"/>
            <a:chExt cx="11133366" cy="2585237"/>
          </a:xfrm>
        </p:grpSpPr>
        <p:grpSp>
          <p:nvGrpSpPr>
            <p:cNvPr id="223" name="Google Shape;223;p41"/>
            <p:cNvGrpSpPr/>
            <p:nvPr/>
          </p:nvGrpSpPr>
          <p:grpSpPr>
            <a:xfrm>
              <a:off x="529317" y="1172405"/>
              <a:ext cx="2307007" cy="2585237"/>
              <a:chOff x="5160593" y="3744155"/>
              <a:chExt cx="2307007" cy="2585237"/>
            </a:xfrm>
          </p:grpSpPr>
          <p:grpSp>
            <p:nvGrpSpPr>
              <p:cNvPr id="224" name="Google Shape;224;p41"/>
              <p:cNvGrpSpPr/>
              <p:nvPr/>
            </p:nvGrpSpPr>
            <p:grpSpPr>
              <a:xfrm>
                <a:off x="5160593" y="4742319"/>
                <a:ext cx="2307007" cy="1587073"/>
                <a:chOff x="5160593" y="4056519"/>
                <a:chExt cx="2307007" cy="1587073"/>
              </a:xfrm>
            </p:grpSpPr>
            <p:sp>
              <p:nvSpPr>
                <p:cNvPr id="225" name="Google Shape;225;p41"/>
                <p:cNvSpPr txBox="1"/>
                <p:nvPr/>
              </p:nvSpPr>
              <p:spPr>
                <a:xfrm>
                  <a:off x="5160594" y="4757708"/>
                  <a:ext cx="2307006" cy="88588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just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6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to for can't gathered waters had winged. Creepiest don't subdue which i two set had seasons. Fifth you'll, seasons.</a:t>
                  </a:r>
                  <a:endParaRPr sz="1100"/>
                </a:p>
              </p:txBody>
            </p:sp>
            <p:sp>
              <p:nvSpPr>
                <p:cNvPr id="226" name="Google Shape;226;p41"/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2013</a:t>
                  </a:r>
                  <a:endParaRPr sz="1100"/>
                </a:p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Some Text Here</a:t>
                  </a:r>
                  <a:endParaRPr sz="1100"/>
                </a:p>
              </p:txBody>
            </p:sp>
          </p:grpSp>
          <p:sp>
            <p:nvSpPr>
              <p:cNvPr id="227" name="Google Shape;227;p41"/>
              <p:cNvSpPr/>
              <p:nvPr/>
            </p:nvSpPr>
            <p:spPr>
              <a:xfrm rot="-3600000">
                <a:off x="5160502" y="3821973"/>
                <a:ext cx="269384" cy="155313"/>
              </a:xfrm>
              <a:prstGeom prst="triangle">
                <a:avLst>
                  <a:gd fmla="val 50000" name="adj"/>
                </a:avLst>
              </a:prstGeom>
              <a:solidFill>
                <a:srgbClr val="7F7F7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228" name="Google Shape;228;p41"/>
            <p:cNvGrpSpPr/>
            <p:nvPr/>
          </p:nvGrpSpPr>
          <p:grpSpPr>
            <a:xfrm>
              <a:off x="9355676" y="1172405"/>
              <a:ext cx="2307007" cy="2585237"/>
              <a:chOff x="5160593" y="3744155"/>
              <a:chExt cx="2307007" cy="2585237"/>
            </a:xfrm>
          </p:grpSpPr>
          <p:grpSp>
            <p:nvGrpSpPr>
              <p:cNvPr id="229" name="Google Shape;229;p41"/>
              <p:cNvGrpSpPr/>
              <p:nvPr/>
            </p:nvGrpSpPr>
            <p:grpSpPr>
              <a:xfrm>
                <a:off x="5160593" y="4742319"/>
                <a:ext cx="2307007" cy="1587073"/>
                <a:chOff x="5160593" y="4056519"/>
                <a:chExt cx="2307007" cy="1587073"/>
              </a:xfrm>
            </p:grpSpPr>
            <p:sp>
              <p:nvSpPr>
                <p:cNvPr id="230" name="Google Shape;230;p41"/>
                <p:cNvSpPr txBox="1"/>
                <p:nvPr/>
              </p:nvSpPr>
              <p:spPr>
                <a:xfrm>
                  <a:off x="5160594" y="4757708"/>
                  <a:ext cx="2307006" cy="88588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just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6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to for can't gathered waters had winged. Creepiest don't subdue which i two set had seasons. Fifth you'll, seasons.</a:t>
                  </a:r>
                  <a:endParaRPr sz="1100"/>
                </a:p>
              </p:txBody>
            </p:sp>
            <p:sp>
              <p:nvSpPr>
                <p:cNvPr id="231" name="Google Shape;231;p41"/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2013</a:t>
                  </a:r>
                  <a:endParaRPr sz="1100"/>
                </a:p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Some Text Here</a:t>
                  </a:r>
                  <a:endParaRPr sz="1100"/>
                </a:p>
              </p:txBody>
            </p:sp>
          </p:grpSp>
          <p:sp>
            <p:nvSpPr>
              <p:cNvPr id="232" name="Google Shape;232;p41"/>
              <p:cNvSpPr/>
              <p:nvPr/>
            </p:nvSpPr>
            <p:spPr>
              <a:xfrm rot="-3600000">
                <a:off x="5160502" y="3821973"/>
                <a:ext cx="269384" cy="155313"/>
              </a:xfrm>
              <a:prstGeom prst="triangle">
                <a:avLst>
                  <a:gd fmla="val 50000" name="adj"/>
                </a:avLst>
              </a:prstGeom>
              <a:solidFill>
                <a:srgbClr val="7F7F7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233" name="Google Shape;233;p41"/>
            <p:cNvGrpSpPr/>
            <p:nvPr/>
          </p:nvGrpSpPr>
          <p:grpSpPr>
            <a:xfrm>
              <a:off x="3471437" y="1172405"/>
              <a:ext cx="2307007" cy="2585237"/>
              <a:chOff x="5160593" y="3744155"/>
              <a:chExt cx="2307007" cy="2585237"/>
            </a:xfrm>
          </p:grpSpPr>
          <p:grpSp>
            <p:nvGrpSpPr>
              <p:cNvPr id="234" name="Google Shape;234;p41"/>
              <p:cNvGrpSpPr/>
              <p:nvPr/>
            </p:nvGrpSpPr>
            <p:grpSpPr>
              <a:xfrm>
                <a:off x="5160593" y="4742319"/>
                <a:ext cx="2307007" cy="1587073"/>
                <a:chOff x="5160593" y="4056519"/>
                <a:chExt cx="2307007" cy="1587073"/>
              </a:xfrm>
            </p:grpSpPr>
            <p:sp>
              <p:nvSpPr>
                <p:cNvPr id="235" name="Google Shape;235;p41"/>
                <p:cNvSpPr txBox="1"/>
                <p:nvPr/>
              </p:nvSpPr>
              <p:spPr>
                <a:xfrm>
                  <a:off x="5160594" y="4757708"/>
                  <a:ext cx="2307006" cy="88588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just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6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to for can't gathered waters had winged. Creepiest don't subdue which i two set had seasons. Fifth you'll, seasons.</a:t>
                  </a:r>
                  <a:endParaRPr sz="1100"/>
                </a:p>
              </p:txBody>
            </p:sp>
            <p:sp>
              <p:nvSpPr>
                <p:cNvPr id="236" name="Google Shape;236;p41"/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2013</a:t>
                  </a:r>
                  <a:endParaRPr sz="1100"/>
                </a:p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Some Text Here</a:t>
                  </a:r>
                  <a:endParaRPr sz="1100"/>
                </a:p>
              </p:txBody>
            </p:sp>
          </p:grpSp>
          <p:sp>
            <p:nvSpPr>
              <p:cNvPr id="237" name="Google Shape;237;p41"/>
              <p:cNvSpPr/>
              <p:nvPr/>
            </p:nvSpPr>
            <p:spPr>
              <a:xfrm rot="-3600000">
                <a:off x="5160502" y="3821973"/>
                <a:ext cx="269384" cy="155313"/>
              </a:xfrm>
              <a:prstGeom prst="triangle">
                <a:avLst>
                  <a:gd fmla="val 50000" name="adj"/>
                </a:avLst>
              </a:prstGeom>
              <a:solidFill>
                <a:srgbClr val="7F7F7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238" name="Google Shape;238;p41"/>
            <p:cNvGrpSpPr/>
            <p:nvPr/>
          </p:nvGrpSpPr>
          <p:grpSpPr>
            <a:xfrm>
              <a:off x="6413557" y="1172405"/>
              <a:ext cx="2307007" cy="2585237"/>
              <a:chOff x="5160593" y="3744155"/>
              <a:chExt cx="2307007" cy="2585237"/>
            </a:xfrm>
          </p:grpSpPr>
          <p:grpSp>
            <p:nvGrpSpPr>
              <p:cNvPr id="239" name="Google Shape;239;p41"/>
              <p:cNvGrpSpPr/>
              <p:nvPr/>
            </p:nvGrpSpPr>
            <p:grpSpPr>
              <a:xfrm>
                <a:off x="5160593" y="4742319"/>
                <a:ext cx="2307007" cy="1587073"/>
                <a:chOff x="5160593" y="4056519"/>
                <a:chExt cx="2307007" cy="1587073"/>
              </a:xfrm>
            </p:grpSpPr>
            <p:sp>
              <p:nvSpPr>
                <p:cNvPr id="240" name="Google Shape;240;p41"/>
                <p:cNvSpPr txBox="1"/>
                <p:nvPr/>
              </p:nvSpPr>
              <p:spPr>
                <a:xfrm>
                  <a:off x="5160594" y="4757708"/>
                  <a:ext cx="2307006" cy="88588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just">
                    <a:lnSpc>
                      <a:spcPct val="2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i="1" lang="en" sz="6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Have them for one. Living grass to for can't gathered waters had winged. Creepiest don't subdue which i two set had seasons. Fifth you'll, seasons.</a:t>
                  </a:r>
                  <a:endParaRPr sz="1100"/>
                </a:p>
              </p:txBody>
            </p:sp>
            <p:sp>
              <p:nvSpPr>
                <p:cNvPr id="241" name="Google Shape;241;p41"/>
                <p:cNvSpPr txBox="1"/>
                <p:nvPr/>
              </p:nvSpPr>
              <p:spPr>
                <a:xfrm>
                  <a:off x="5160593" y="4056519"/>
                  <a:ext cx="2173657" cy="631263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2013</a:t>
                  </a:r>
                  <a:endParaRPr sz="1100"/>
                </a:p>
                <a:p>
                  <a:pPr indent="0" lvl="0" marL="0" marR="0" rtl="0" algn="l">
                    <a:lnSpc>
                      <a:spcPct val="146666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b="1" lang="en" sz="1100">
                      <a:solidFill>
                        <a:schemeClr val="dk1"/>
                      </a:solidFill>
                      <a:latin typeface="Montserrat Light"/>
                      <a:ea typeface="Montserrat Light"/>
                      <a:cs typeface="Montserrat Light"/>
                      <a:sym typeface="Montserrat Light"/>
                    </a:rPr>
                    <a:t>Some Text Here</a:t>
                  </a:r>
                  <a:endParaRPr sz="1100"/>
                </a:p>
              </p:txBody>
            </p:sp>
          </p:grpSp>
          <p:sp>
            <p:nvSpPr>
              <p:cNvPr id="242" name="Google Shape;242;p41"/>
              <p:cNvSpPr/>
              <p:nvPr/>
            </p:nvSpPr>
            <p:spPr>
              <a:xfrm rot="-3600000">
                <a:off x="5160502" y="3821973"/>
                <a:ext cx="269384" cy="155313"/>
              </a:xfrm>
              <a:prstGeom prst="triangle">
                <a:avLst>
                  <a:gd fmla="val 50000" name="adj"/>
                </a:avLst>
              </a:prstGeom>
              <a:solidFill>
                <a:srgbClr val="7F7F7F"/>
              </a:solidFill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pic>
        <p:nvPicPr>
          <p:cNvPr id="243" name="Google Shape;243;p4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1854" l="0" r="0" t="57441"/>
          <a:stretch/>
        </p:blipFill>
        <p:spPr>
          <a:xfrm>
            <a:off x="0" y="3271838"/>
            <a:ext cx="9144000" cy="18716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42"/>
          <p:cNvSpPr txBox="1"/>
          <p:nvPr/>
        </p:nvSpPr>
        <p:spPr>
          <a:xfrm>
            <a:off x="435426" y="942976"/>
            <a:ext cx="1936298" cy="110799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Our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Service</a:t>
            </a:r>
            <a:endParaRPr sz="1100"/>
          </a:p>
        </p:txBody>
      </p:sp>
      <p:grpSp>
        <p:nvGrpSpPr>
          <p:cNvPr id="249" name="Google Shape;249;p42"/>
          <p:cNvGrpSpPr/>
          <p:nvPr/>
        </p:nvGrpSpPr>
        <p:grpSpPr>
          <a:xfrm>
            <a:off x="5629276" y="942976"/>
            <a:ext cx="677027" cy="3203508"/>
            <a:chOff x="7505701" y="1257301"/>
            <a:chExt cx="902702" cy="4271344"/>
          </a:xfrm>
        </p:grpSpPr>
        <p:grpSp>
          <p:nvGrpSpPr>
            <p:cNvPr id="250" name="Google Shape;250;p42"/>
            <p:cNvGrpSpPr/>
            <p:nvPr/>
          </p:nvGrpSpPr>
          <p:grpSpPr>
            <a:xfrm>
              <a:off x="7505701" y="1257301"/>
              <a:ext cx="902702" cy="1262137"/>
              <a:chOff x="10029903" y="1229712"/>
              <a:chExt cx="1143000" cy="1598116"/>
            </a:xfrm>
          </p:grpSpPr>
          <p:grpSp>
            <p:nvGrpSpPr>
              <p:cNvPr id="251" name="Google Shape;251;p42"/>
              <p:cNvGrpSpPr/>
              <p:nvPr/>
            </p:nvGrpSpPr>
            <p:grpSpPr>
              <a:xfrm>
                <a:off x="10029903" y="1229712"/>
                <a:ext cx="1143000" cy="1143000"/>
                <a:chOff x="9163050" y="2459424"/>
                <a:chExt cx="1143000" cy="1143000"/>
              </a:xfrm>
            </p:grpSpPr>
            <p:sp>
              <p:nvSpPr>
                <p:cNvPr id="252" name="Google Shape;252;p42"/>
                <p:cNvSpPr/>
                <p:nvPr/>
              </p:nvSpPr>
              <p:spPr>
                <a:xfrm>
                  <a:off x="9163050" y="2459424"/>
                  <a:ext cx="1143000" cy="1143000"/>
                </a:xfrm>
                <a:prstGeom prst="ellipse">
                  <a:avLst/>
                </a:prstGeom>
                <a:noFill/>
                <a:ln cap="flat" cmpd="sng" w="25400">
                  <a:solidFill>
                    <a:srgbClr val="D8D8D8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253" name="Google Shape;253;p42"/>
                <p:cNvSpPr/>
                <p:nvPr/>
              </p:nvSpPr>
              <p:spPr>
                <a:xfrm>
                  <a:off x="9386664" y="2686709"/>
                  <a:ext cx="695773" cy="688432"/>
                </a:xfrm>
                <a:custGeom>
                  <a:rect b="b" l="l" r="r" t="t"/>
                  <a:pathLst>
                    <a:path extrusionOk="0" h="139" w="140">
                      <a:moveTo>
                        <a:pt x="127" y="41"/>
                      </a:moveTo>
                      <a:cubicBezTo>
                        <a:pt x="123" y="45"/>
                        <a:pt x="123" y="45"/>
                        <a:pt x="123" y="45"/>
                      </a:cubicBezTo>
                      <a:cubicBezTo>
                        <a:pt x="113" y="37"/>
                        <a:pt x="100" y="32"/>
                        <a:pt x="87" y="32"/>
                      </a:cubicBezTo>
                      <a:cubicBezTo>
                        <a:pt x="78" y="32"/>
                        <a:pt x="70" y="34"/>
                        <a:pt x="62" y="38"/>
                      </a:cubicBezTo>
                      <a:cubicBezTo>
                        <a:pt x="81" y="19"/>
                        <a:pt x="81" y="19"/>
                        <a:pt x="81" y="19"/>
                      </a:cubicBezTo>
                      <a:cubicBezTo>
                        <a:pt x="83" y="20"/>
                        <a:pt x="84" y="20"/>
                        <a:pt x="86" y="20"/>
                      </a:cubicBezTo>
                      <a:cubicBezTo>
                        <a:pt x="89" y="20"/>
                        <a:pt x="91" y="19"/>
                        <a:pt x="93" y="17"/>
                      </a:cubicBezTo>
                      <a:cubicBezTo>
                        <a:pt x="97" y="13"/>
                        <a:pt x="97" y="7"/>
                        <a:pt x="93" y="3"/>
                      </a:cubicBezTo>
                      <a:cubicBezTo>
                        <a:pt x="91" y="1"/>
                        <a:pt x="89" y="0"/>
                        <a:pt x="86" y="0"/>
                      </a:cubicBezTo>
                      <a:cubicBezTo>
                        <a:pt x="84" y="0"/>
                        <a:pt x="81" y="1"/>
                        <a:pt x="79" y="3"/>
                      </a:cubicBezTo>
                      <a:cubicBezTo>
                        <a:pt x="76" y="6"/>
                        <a:pt x="75" y="12"/>
                        <a:pt x="78" y="15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49" y="35"/>
                        <a:pt x="49" y="35"/>
                        <a:pt x="49" y="35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41" y="52"/>
                        <a:pt x="41" y="52"/>
                        <a:pt x="41" y="52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5" y="76"/>
                        <a:pt x="13" y="75"/>
                        <a:pt x="11" y="75"/>
                      </a:cubicBezTo>
                      <a:cubicBezTo>
                        <a:pt x="9" y="75"/>
                        <a:pt x="6" y="76"/>
                        <a:pt x="4" y="78"/>
                      </a:cubicBezTo>
                      <a:cubicBezTo>
                        <a:pt x="0" y="82"/>
                        <a:pt x="0" y="88"/>
                        <a:pt x="4" y="92"/>
                      </a:cubicBezTo>
                      <a:cubicBezTo>
                        <a:pt x="6" y="94"/>
                        <a:pt x="9" y="95"/>
                        <a:pt x="11" y="95"/>
                      </a:cubicBezTo>
                      <a:cubicBezTo>
                        <a:pt x="14" y="95"/>
                        <a:pt x="16" y="94"/>
                        <a:pt x="18" y="92"/>
                      </a:cubicBezTo>
                      <a:cubicBezTo>
                        <a:pt x="22" y="89"/>
                        <a:pt x="22" y="84"/>
                        <a:pt x="20" y="80"/>
                      </a:cubicBezTo>
                      <a:cubicBezTo>
                        <a:pt x="39" y="61"/>
                        <a:pt x="39" y="61"/>
                        <a:pt x="39" y="61"/>
                      </a:cubicBezTo>
                      <a:cubicBezTo>
                        <a:pt x="29" y="80"/>
                        <a:pt x="31" y="105"/>
                        <a:pt x="46" y="122"/>
                      </a:cubicBezTo>
                      <a:cubicBezTo>
                        <a:pt x="42" y="126"/>
                        <a:pt x="42" y="126"/>
                        <a:pt x="42" y="126"/>
                      </a:cubicBezTo>
                      <a:cubicBezTo>
                        <a:pt x="54" y="139"/>
                        <a:pt x="54" y="139"/>
                        <a:pt x="54" y="139"/>
                      </a:cubicBezTo>
                      <a:cubicBezTo>
                        <a:pt x="66" y="126"/>
                        <a:pt x="66" y="126"/>
                        <a:pt x="66" y="126"/>
                      </a:cubicBezTo>
                      <a:cubicBezTo>
                        <a:pt x="54" y="114"/>
                        <a:pt x="54" y="114"/>
                        <a:pt x="54" y="114"/>
                      </a:cubicBezTo>
                      <a:cubicBezTo>
                        <a:pt x="50" y="118"/>
                        <a:pt x="50" y="118"/>
                        <a:pt x="50" y="118"/>
                      </a:cubicBezTo>
                      <a:cubicBezTo>
                        <a:pt x="35" y="101"/>
                        <a:pt x="34" y="76"/>
                        <a:pt x="47" y="58"/>
                      </a:cubicBezTo>
                      <a:cubicBezTo>
                        <a:pt x="49" y="60"/>
                        <a:pt x="49" y="60"/>
                        <a:pt x="49" y="60"/>
                      </a:cubicBezTo>
                      <a:cubicBezTo>
                        <a:pt x="61" y="48"/>
                        <a:pt x="61" y="48"/>
                        <a:pt x="61" y="48"/>
                      </a:cubicBezTo>
                      <a:cubicBezTo>
                        <a:pt x="59" y="46"/>
                        <a:pt x="59" y="46"/>
                        <a:pt x="59" y="46"/>
                      </a:cubicBezTo>
                      <a:cubicBezTo>
                        <a:pt x="67" y="40"/>
                        <a:pt x="77" y="37"/>
                        <a:pt x="87" y="37"/>
                      </a:cubicBezTo>
                      <a:cubicBezTo>
                        <a:pt x="99" y="37"/>
                        <a:pt x="110" y="41"/>
                        <a:pt x="119" y="49"/>
                      </a:cubicBezTo>
                      <a:cubicBezTo>
                        <a:pt x="115" y="53"/>
                        <a:pt x="115" y="53"/>
                        <a:pt x="115" y="53"/>
                      </a:cubicBezTo>
                      <a:cubicBezTo>
                        <a:pt x="127" y="66"/>
                        <a:pt x="127" y="66"/>
                        <a:pt x="127" y="66"/>
                      </a:cubicBezTo>
                      <a:cubicBezTo>
                        <a:pt x="140" y="53"/>
                        <a:pt x="140" y="53"/>
                        <a:pt x="140" y="53"/>
                      </a:cubicBezTo>
                      <a:lnTo>
                        <a:pt x="127" y="41"/>
                      </a:lnTo>
                      <a:close/>
                      <a:moveTo>
                        <a:pt x="59" y="126"/>
                      </a:moveTo>
                      <a:cubicBezTo>
                        <a:pt x="54" y="132"/>
                        <a:pt x="54" y="132"/>
                        <a:pt x="54" y="132"/>
                      </a:cubicBezTo>
                      <a:cubicBezTo>
                        <a:pt x="49" y="126"/>
                        <a:pt x="49" y="126"/>
                        <a:pt x="49" y="126"/>
                      </a:cubicBezTo>
                      <a:cubicBezTo>
                        <a:pt x="54" y="121"/>
                        <a:pt x="54" y="121"/>
                        <a:pt x="54" y="121"/>
                      </a:cubicBezTo>
                      <a:lnTo>
                        <a:pt x="59" y="126"/>
                      </a:lnTo>
                      <a:close/>
                      <a:moveTo>
                        <a:pt x="83" y="7"/>
                      </a:moveTo>
                      <a:cubicBezTo>
                        <a:pt x="84" y="6"/>
                        <a:pt x="85" y="5"/>
                        <a:pt x="86" y="5"/>
                      </a:cubicBezTo>
                      <a:cubicBezTo>
                        <a:pt x="88" y="5"/>
                        <a:pt x="89" y="6"/>
                        <a:pt x="90" y="7"/>
                      </a:cubicBezTo>
                      <a:cubicBezTo>
                        <a:pt x="92" y="9"/>
                        <a:pt x="92" y="12"/>
                        <a:pt x="90" y="14"/>
                      </a:cubicBezTo>
                      <a:cubicBezTo>
                        <a:pt x="89" y="15"/>
                        <a:pt x="88" y="15"/>
                        <a:pt x="86" y="15"/>
                      </a:cubicBezTo>
                      <a:cubicBezTo>
                        <a:pt x="85" y="15"/>
                        <a:pt x="84" y="15"/>
                        <a:pt x="83" y="14"/>
                      </a:cubicBezTo>
                      <a:cubicBezTo>
                        <a:pt x="81" y="12"/>
                        <a:pt x="81" y="9"/>
                        <a:pt x="83" y="7"/>
                      </a:cubicBezTo>
                      <a:close/>
                      <a:moveTo>
                        <a:pt x="15" y="89"/>
                      </a:moveTo>
                      <a:cubicBezTo>
                        <a:pt x="14" y="90"/>
                        <a:pt x="13" y="90"/>
                        <a:pt x="11" y="90"/>
                      </a:cubicBezTo>
                      <a:cubicBezTo>
                        <a:pt x="10" y="90"/>
                        <a:pt x="9" y="90"/>
                        <a:pt x="8" y="89"/>
                      </a:cubicBezTo>
                      <a:cubicBezTo>
                        <a:pt x="7" y="88"/>
                        <a:pt x="6" y="87"/>
                        <a:pt x="6" y="85"/>
                      </a:cubicBezTo>
                      <a:cubicBezTo>
                        <a:pt x="6" y="84"/>
                        <a:pt x="7" y="83"/>
                        <a:pt x="8" y="82"/>
                      </a:cubicBezTo>
                      <a:cubicBezTo>
                        <a:pt x="9" y="81"/>
                        <a:pt x="10" y="80"/>
                        <a:pt x="11" y="80"/>
                      </a:cubicBezTo>
                      <a:cubicBezTo>
                        <a:pt x="13" y="80"/>
                        <a:pt x="14" y="81"/>
                        <a:pt x="15" y="82"/>
                      </a:cubicBezTo>
                      <a:cubicBezTo>
                        <a:pt x="17" y="84"/>
                        <a:pt x="17" y="87"/>
                        <a:pt x="15" y="89"/>
                      </a:cubicBezTo>
                      <a:close/>
                      <a:moveTo>
                        <a:pt x="49" y="53"/>
                      </a:moveTo>
                      <a:cubicBezTo>
                        <a:pt x="43" y="48"/>
                        <a:pt x="43" y="48"/>
                        <a:pt x="43" y="48"/>
                      </a:cubicBezTo>
                      <a:cubicBezTo>
                        <a:pt x="49" y="42"/>
                        <a:pt x="49" y="42"/>
                        <a:pt x="49" y="42"/>
                      </a:cubicBezTo>
                      <a:cubicBezTo>
                        <a:pt x="54" y="48"/>
                        <a:pt x="54" y="48"/>
                        <a:pt x="54" y="48"/>
                      </a:cubicBezTo>
                      <a:lnTo>
                        <a:pt x="49" y="53"/>
                      </a:lnTo>
                      <a:close/>
                      <a:moveTo>
                        <a:pt x="127" y="58"/>
                      </a:moveTo>
                      <a:cubicBezTo>
                        <a:pt x="122" y="53"/>
                        <a:pt x="122" y="53"/>
                        <a:pt x="122" y="53"/>
                      </a:cubicBezTo>
                      <a:cubicBezTo>
                        <a:pt x="127" y="48"/>
                        <a:pt x="127" y="48"/>
                        <a:pt x="127" y="48"/>
                      </a:cubicBezTo>
                      <a:cubicBezTo>
                        <a:pt x="133" y="53"/>
                        <a:pt x="133" y="53"/>
                        <a:pt x="133" y="53"/>
                      </a:cubicBezTo>
                      <a:lnTo>
                        <a:pt x="127" y="58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sp>
            <p:nvSpPr>
              <p:cNvPr id="254" name="Google Shape;254;p42"/>
              <p:cNvSpPr/>
              <p:nvPr/>
            </p:nvSpPr>
            <p:spPr>
              <a:xfrm>
                <a:off x="10056770" y="2433105"/>
                <a:ext cx="1089266" cy="3947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Design</a:t>
                </a:r>
                <a:endParaRPr sz="1100"/>
              </a:p>
            </p:txBody>
          </p:sp>
        </p:grpSp>
        <p:grpSp>
          <p:nvGrpSpPr>
            <p:cNvPr id="255" name="Google Shape;255;p42"/>
            <p:cNvGrpSpPr/>
            <p:nvPr/>
          </p:nvGrpSpPr>
          <p:grpSpPr>
            <a:xfrm>
              <a:off x="7505701" y="2761904"/>
              <a:ext cx="902702" cy="1262137"/>
              <a:chOff x="11620500" y="1229712"/>
              <a:chExt cx="1143000" cy="1598116"/>
            </a:xfrm>
          </p:grpSpPr>
          <p:grpSp>
            <p:nvGrpSpPr>
              <p:cNvPr id="256" name="Google Shape;256;p42"/>
              <p:cNvGrpSpPr/>
              <p:nvPr/>
            </p:nvGrpSpPr>
            <p:grpSpPr>
              <a:xfrm>
                <a:off x="11620500" y="1229712"/>
                <a:ext cx="1143000" cy="1143000"/>
                <a:chOff x="11153775" y="2459424"/>
                <a:chExt cx="1143000" cy="1143000"/>
              </a:xfrm>
            </p:grpSpPr>
            <p:sp>
              <p:nvSpPr>
                <p:cNvPr id="257" name="Google Shape;257;p42"/>
                <p:cNvSpPr/>
                <p:nvPr/>
              </p:nvSpPr>
              <p:spPr>
                <a:xfrm>
                  <a:off x="11153775" y="2459424"/>
                  <a:ext cx="1143000" cy="1143000"/>
                </a:xfrm>
                <a:prstGeom prst="ellipse">
                  <a:avLst/>
                </a:prstGeom>
                <a:noFill/>
                <a:ln cap="flat" cmpd="sng" w="25400">
                  <a:solidFill>
                    <a:srgbClr val="D8D8D8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258" name="Google Shape;258;p42"/>
                <p:cNvSpPr/>
                <p:nvPr/>
              </p:nvSpPr>
              <p:spPr>
                <a:xfrm>
                  <a:off x="11419068" y="2800339"/>
                  <a:ext cx="612104" cy="554855"/>
                </a:xfrm>
                <a:custGeom>
                  <a:rect b="b" l="l" r="r" t="t"/>
                  <a:pathLst>
                    <a:path extrusionOk="0" h="378" w="417">
                      <a:moveTo>
                        <a:pt x="410" y="108"/>
                      </a:moveTo>
                      <a:lnTo>
                        <a:pt x="315" y="0"/>
                      </a:lnTo>
                      <a:lnTo>
                        <a:pt x="102" y="0"/>
                      </a:lnTo>
                      <a:lnTo>
                        <a:pt x="7" y="108"/>
                      </a:lnTo>
                      <a:lnTo>
                        <a:pt x="0" y="118"/>
                      </a:lnTo>
                      <a:lnTo>
                        <a:pt x="7" y="125"/>
                      </a:lnTo>
                      <a:lnTo>
                        <a:pt x="207" y="378"/>
                      </a:lnTo>
                      <a:lnTo>
                        <a:pt x="410" y="125"/>
                      </a:lnTo>
                      <a:lnTo>
                        <a:pt x="417" y="118"/>
                      </a:lnTo>
                      <a:lnTo>
                        <a:pt x="410" y="108"/>
                      </a:lnTo>
                      <a:close/>
                      <a:moveTo>
                        <a:pt x="390" y="108"/>
                      </a:moveTo>
                      <a:lnTo>
                        <a:pt x="231" y="108"/>
                      </a:lnTo>
                      <a:lnTo>
                        <a:pt x="309" y="17"/>
                      </a:lnTo>
                      <a:lnTo>
                        <a:pt x="390" y="108"/>
                      </a:lnTo>
                      <a:close/>
                      <a:moveTo>
                        <a:pt x="207" y="108"/>
                      </a:moveTo>
                      <a:lnTo>
                        <a:pt x="126" y="14"/>
                      </a:lnTo>
                      <a:lnTo>
                        <a:pt x="288" y="14"/>
                      </a:lnTo>
                      <a:lnTo>
                        <a:pt x="210" y="108"/>
                      </a:lnTo>
                      <a:lnTo>
                        <a:pt x="207" y="108"/>
                      </a:lnTo>
                      <a:close/>
                      <a:moveTo>
                        <a:pt x="105" y="17"/>
                      </a:moveTo>
                      <a:lnTo>
                        <a:pt x="187" y="108"/>
                      </a:lnTo>
                      <a:lnTo>
                        <a:pt x="27" y="108"/>
                      </a:lnTo>
                      <a:lnTo>
                        <a:pt x="105" y="17"/>
                      </a:lnTo>
                      <a:close/>
                      <a:moveTo>
                        <a:pt x="200" y="125"/>
                      </a:moveTo>
                      <a:lnTo>
                        <a:pt x="200" y="344"/>
                      </a:lnTo>
                      <a:lnTo>
                        <a:pt x="27" y="125"/>
                      </a:lnTo>
                      <a:lnTo>
                        <a:pt x="200" y="125"/>
                      </a:lnTo>
                      <a:close/>
                      <a:moveTo>
                        <a:pt x="217" y="344"/>
                      </a:moveTo>
                      <a:lnTo>
                        <a:pt x="217" y="125"/>
                      </a:lnTo>
                      <a:lnTo>
                        <a:pt x="390" y="125"/>
                      </a:lnTo>
                      <a:lnTo>
                        <a:pt x="217" y="344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sp>
            <p:nvSpPr>
              <p:cNvPr id="259" name="Google Shape;259;p42"/>
              <p:cNvSpPr/>
              <p:nvPr/>
            </p:nvSpPr>
            <p:spPr>
              <a:xfrm>
                <a:off x="11647367" y="2433105"/>
                <a:ext cx="1089266" cy="3947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Planing</a:t>
                </a:r>
                <a:endParaRPr sz="10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endParaRPr>
              </a:p>
            </p:txBody>
          </p:sp>
        </p:grpSp>
        <p:grpSp>
          <p:nvGrpSpPr>
            <p:cNvPr id="260" name="Google Shape;260;p42"/>
            <p:cNvGrpSpPr/>
            <p:nvPr/>
          </p:nvGrpSpPr>
          <p:grpSpPr>
            <a:xfrm>
              <a:off x="7505701" y="4266508"/>
              <a:ext cx="902702" cy="1262137"/>
              <a:chOff x="13458748" y="1229712"/>
              <a:chExt cx="1143000" cy="1598116"/>
            </a:xfrm>
          </p:grpSpPr>
          <p:grpSp>
            <p:nvGrpSpPr>
              <p:cNvPr id="261" name="Google Shape;261;p42"/>
              <p:cNvGrpSpPr/>
              <p:nvPr/>
            </p:nvGrpSpPr>
            <p:grpSpPr>
              <a:xfrm>
                <a:off x="13458748" y="1229712"/>
                <a:ext cx="1143000" cy="1143000"/>
                <a:chOff x="13144500" y="2459424"/>
                <a:chExt cx="1143000" cy="1143000"/>
              </a:xfrm>
            </p:grpSpPr>
            <p:sp>
              <p:nvSpPr>
                <p:cNvPr id="262" name="Google Shape;262;p42"/>
                <p:cNvSpPr/>
                <p:nvPr/>
              </p:nvSpPr>
              <p:spPr>
                <a:xfrm>
                  <a:off x="13144500" y="2459424"/>
                  <a:ext cx="1143000" cy="1143000"/>
                </a:xfrm>
                <a:prstGeom prst="ellipse">
                  <a:avLst/>
                </a:prstGeom>
                <a:noFill/>
                <a:ln cap="flat" cmpd="sng" w="25400">
                  <a:solidFill>
                    <a:srgbClr val="D8D8D8"/>
                  </a:solidFill>
                  <a:prstDash val="solid"/>
                  <a:miter lim="800000"/>
                  <a:headEnd len="sm" w="sm" type="none"/>
                  <a:tailEnd len="sm" w="sm" type="none"/>
                </a:ln>
              </p:spPr>
              <p:txBody>
                <a:bodyPr anchorCtr="0" anchor="ctr" bIns="34275" lIns="68575" spcFirstLastPara="1" rIns="68575" wrap="square" tIns="34275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263" name="Google Shape;263;p42"/>
                <p:cNvSpPr/>
                <p:nvPr/>
              </p:nvSpPr>
              <p:spPr>
                <a:xfrm>
                  <a:off x="13375453" y="2689644"/>
                  <a:ext cx="681094" cy="682561"/>
                </a:xfrm>
                <a:custGeom>
                  <a:rect b="b" l="l" r="r" t="t"/>
                  <a:pathLst>
                    <a:path extrusionOk="0" h="138" w="137">
                      <a:moveTo>
                        <a:pt x="118" y="80"/>
                      </a:moveTo>
                      <a:cubicBezTo>
                        <a:pt x="137" y="78"/>
                        <a:pt x="137" y="78"/>
                        <a:pt x="137" y="78"/>
                      </a:cubicBezTo>
                      <a:cubicBezTo>
                        <a:pt x="137" y="60"/>
                        <a:pt x="137" y="60"/>
                        <a:pt x="137" y="60"/>
                      </a:cubicBezTo>
                      <a:cubicBezTo>
                        <a:pt x="118" y="58"/>
                        <a:pt x="118" y="58"/>
                        <a:pt x="118" y="58"/>
                      </a:cubicBezTo>
                      <a:cubicBezTo>
                        <a:pt x="116" y="52"/>
                        <a:pt x="114" y="46"/>
                        <a:pt x="111" y="42"/>
                      </a:cubicBezTo>
                      <a:cubicBezTo>
                        <a:pt x="122" y="27"/>
                        <a:pt x="122" y="27"/>
                        <a:pt x="122" y="27"/>
                      </a:cubicBezTo>
                      <a:cubicBezTo>
                        <a:pt x="110" y="15"/>
                        <a:pt x="110" y="15"/>
                        <a:pt x="110" y="15"/>
                      </a:cubicBezTo>
                      <a:cubicBezTo>
                        <a:pt x="96" y="26"/>
                        <a:pt x="96" y="26"/>
                        <a:pt x="96" y="26"/>
                      </a:cubicBezTo>
                      <a:cubicBezTo>
                        <a:pt x="91" y="23"/>
                        <a:pt x="86" y="21"/>
                        <a:pt x="80" y="20"/>
                      </a:cubicBezTo>
                      <a:cubicBezTo>
                        <a:pt x="78" y="0"/>
                        <a:pt x="78" y="0"/>
                        <a:pt x="78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7" y="20"/>
                        <a:pt x="57" y="20"/>
                        <a:pt x="57" y="20"/>
                      </a:cubicBezTo>
                      <a:cubicBezTo>
                        <a:pt x="51" y="21"/>
                        <a:pt x="46" y="23"/>
                        <a:pt x="42" y="26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3" y="47"/>
                        <a:pt x="21" y="52"/>
                        <a:pt x="19" y="57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19" y="80"/>
                        <a:pt x="19" y="80"/>
                        <a:pt x="19" y="80"/>
                      </a:cubicBezTo>
                      <a:cubicBezTo>
                        <a:pt x="21" y="86"/>
                        <a:pt x="23" y="91"/>
                        <a:pt x="26" y="96"/>
                      </a:cubicBezTo>
                      <a:cubicBezTo>
                        <a:pt x="15" y="111"/>
                        <a:pt x="15" y="111"/>
                        <a:pt x="15" y="111"/>
                      </a:cubicBezTo>
                      <a:cubicBezTo>
                        <a:pt x="26" y="122"/>
                        <a:pt x="26" y="122"/>
                        <a:pt x="26" y="122"/>
                      </a:cubicBezTo>
                      <a:cubicBezTo>
                        <a:pt x="41" y="111"/>
                        <a:pt x="41" y="111"/>
                        <a:pt x="41" y="111"/>
                      </a:cubicBezTo>
                      <a:cubicBezTo>
                        <a:pt x="46" y="114"/>
                        <a:pt x="51" y="117"/>
                        <a:pt x="57" y="118"/>
                      </a:cubicBezTo>
                      <a:cubicBezTo>
                        <a:pt x="59" y="138"/>
                        <a:pt x="59" y="138"/>
                        <a:pt x="59" y="138"/>
                      </a:cubicBezTo>
                      <a:cubicBezTo>
                        <a:pt x="78" y="138"/>
                        <a:pt x="78" y="138"/>
                        <a:pt x="78" y="138"/>
                      </a:cubicBezTo>
                      <a:cubicBezTo>
                        <a:pt x="80" y="118"/>
                        <a:pt x="80" y="118"/>
                        <a:pt x="80" y="118"/>
                      </a:cubicBezTo>
                      <a:cubicBezTo>
                        <a:pt x="86" y="117"/>
                        <a:pt x="91" y="114"/>
                        <a:pt x="95" y="111"/>
                      </a:cubicBezTo>
                      <a:cubicBezTo>
                        <a:pt x="111" y="122"/>
                        <a:pt x="111" y="122"/>
                        <a:pt x="111" y="122"/>
                      </a:cubicBezTo>
                      <a:cubicBezTo>
                        <a:pt x="122" y="111"/>
                        <a:pt x="122" y="111"/>
                        <a:pt x="122" y="111"/>
                      </a:cubicBezTo>
                      <a:cubicBezTo>
                        <a:pt x="111" y="96"/>
                        <a:pt x="111" y="96"/>
                        <a:pt x="111" y="96"/>
                      </a:cubicBezTo>
                      <a:cubicBezTo>
                        <a:pt x="114" y="91"/>
                        <a:pt x="116" y="86"/>
                        <a:pt x="118" y="80"/>
                      </a:cubicBezTo>
                      <a:close/>
                      <a:moveTo>
                        <a:pt x="132" y="64"/>
                      </a:moveTo>
                      <a:cubicBezTo>
                        <a:pt x="132" y="74"/>
                        <a:pt x="132" y="74"/>
                        <a:pt x="132" y="74"/>
                      </a:cubicBezTo>
                      <a:cubicBezTo>
                        <a:pt x="117" y="75"/>
                        <a:pt x="117" y="75"/>
                        <a:pt x="117" y="75"/>
                      </a:cubicBezTo>
                      <a:cubicBezTo>
                        <a:pt x="118" y="73"/>
                        <a:pt x="118" y="71"/>
                        <a:pt x="118" y="69"/>
                      </a:cubicBezTo>
                      <a:cubicBezTo>
                        <a:pt x="118" y="67"/>
                        <a:pt x="118" y="65"/>
                        <a:pt x="117" y="63"/>
                      </a:cubicBezTo>
                      <a:lnTo>
                        <a:pt x="132" y="64"/>
                      </a:lnTo>
                      <a:close/>
                      <a:moveTo>
                        <a:pt x="110" y="22"/>
                      </a:moveTo>
                      <a:cubicBezTo>
                        <a:pt x="115" y="27"/>
                        <a:pt x="115" y="27"/>
                        <a:pt x="115" y="27"/>
                      </a:cubicBezTo>
                      <a:cubicBezTo>
                        <a:pt x="107" y="38"/>
                        <a:pt x="107" y="38"/>
                        <a:pt x="107" y="38"/>
                      </a:cubicBezTo>
                      <a:cubicBezTo>
                        <a:pt x="105" y="35"/>
                        <a:pt x="102" y="32"/>
                        <a:pt x="99" y="30"/>
                      </a:cubicBezTo>
                      <a:lnTo>
                        <a:pt x="110" y="22"/>
                      </a:lnTo>
                      <a:close/>
                      <a:moveTo>
                        <a:pt x="64" y="5"/>
                      </a:moveTo>
                      <a:cubicBezTo>
                        <a:pt x="73" y="5"/>
                        <a:pt x="73" y="5"/>
                        <a:pt x="73" y="5"/>
                      </a:cubicBezTo>
                      <a:cubicBezTo>
                        <a:pt x="75" y="20"/>
                        <a:pt x="75" y="20"/>
                        <a:pt x="75" y="20"/>
                      </a:cubicBezTo>
                      <a:cubicBezTo>
                        <a:pt x="73" y="20"/>
                        <a:pt x="71" y="19"/>
                        <a:pt x="68" y="19"/>
                      </a:cubicBezTo>
                      <a:cubicBezTo>
                        <a:pt x="66" y="19"/>
                        <a:pt x="64" y="20"/>
                        <a:pt x="62" y="20"/>
                      </a:cubicBezTo>
                      <a:lnTo>
                        <a:pt x="64" y="5"/>
                      </a:lnTo>
                      <a:close/>
                      <a:moveTo>
                        <a:pt x="21" y="27"/>
                      </a:moveTo>
                      <a:cubicBezTo>
                        <a:pt x="27" y="22"/>
                        <a:pt x="27" y="22"/>
                        <a:pt x="27" y="22"/>
                      </a:cubicBezTo>
                      <a:cubicBezTo>
                        <a:pt x="38" y="30"/>
                        <a:pt x="38" y="30"/>
                        <a:pt x="38" y="30"/>
                      </a:cubicBezTo>
                      <a:cubicBezTo>
                        <a:pt x="37" y="31"/>
                        <a:pt x="35" y="32"/>
                        <a:pt x="34" y="34"/>
                      </a:cubicBezTo>
                      <a:cubicBezTo>
                        <a:pt x="32" y="35"/>
                        <a:pt x="31" y="37"/>
                        <a:pt x="29" y="39"/>
                      </a:cubicBezTo>
                      <a:lnTo>
                        <a:pt x="21" y="27"/>
                      </a:lnTo>
                      <a:close/>
                      <a:moveTo>
                        <a:pt x="5" y="74"/>
                      </a:moveTo>
                      <a:cubicBezTo>
                        <a:pt x="5" y="64"/>
                        <a:pt x="5" y="64"/>
                        <a:pt x="5" y="64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5"/>
                        <a:pt x="19" y="67"/>
                        <a:pt x="19" y="69"/>
                      </a:cubicBezTo>
                      <a:cubicBezTo>
                        <a:pt x="19" y="71"/>
                        <a:pt x="19" y="73"/>
                        <a:pt x="19" y="75"/>
                      </a:cubicBezTo>
                      <a:lnTo>
                        <a:pt x="5" y="74"/>
                      </a:lnTo>
                      <a:close/>
                      <a:moveTo>
                        <a:pt x="27" y="116"/>
                      </a:moveTo>
                      <a:cubicBezTo>
                        <a:pt x="22" y="110"/>
                        <a:pt x="22" y="110"/>
                        <a:pt x="22" y="110"/>
                      </a:cubicBezTo>
                      <a:cubicBezTo>
                        <a:pt x="30" y="99"/>
                        <a:pt x="30" y="99"/>
                        <a:pt x="30" y="99"/>
                      </a:cubicBezTo>
                      <a:cubicBezTo>
                        <a:pt x="32" y="103"/>
                        <a:pt x="35" y="105"/>
                        <a:pt x="38" y="108"/>
                      </a:cubicBezTo>
                      <a:lnTo>
                        <a:pt x="27" y="116"/>
                      </a:lnTo>
                      <a:close/>
                      <a:moveTo>
                        <a:pt x="73" y="133"/>
                      </a:moveTo>
                      <a:cubicBezTo>
                        <a:pt x="64" y="133"/>
                        <a:pt x="64" y="133"/>
                        <a:pt x="64" y="133"/>
                      </a:cubicBezTo>
                      <a:cubicBezTo>
                        <a:pt x="62" y="118"/>
                        <a:pt x="62" y="118"/>
                        <a:pt x="62" y="118"/>
                      </a:cubicBezTo>
                      <a:cubicBezTo>
                        <a:pt x="64" y="118"/>
                        <a:pt x="66" y="118"/>
                        <a:pt x="68" y="118"/>
                      </a:cubicBezTo>
                      <a:cubicBezTo>
                        <a:pt x="68" y="118"/>
                        <a:pt x="68" y="118"/>
                        <a:pt x="68" y="118"/>
                      </a:cubicBezTo>
                      <a:cubicBezTo>
                        <a:pt x="68" y="118"/>
                        <a:pt x="68" y="118"/>
                        <a:pt x="68" y="118"/>
                      </a:cubicBezTo>
                      <a:cubicBezTo>
                        <a:pt x="71" y="118"/>
                        <a:pt x="73" y="118"/>
                        <a:pt x="75" y="118"/>
                      </a:cubicBezTo>
                      <a:lnTo>
                        <a:pt x="73" y="133"/>
                      </a:lnTo>
                      <a:close/>
                      <a:moveTo>
                        <a:pt x="68" y="113"/>
                      </a:moveTo>
                      <a:cubicBezTo>
                        <a:pt x="44" y="113"/>
                        <a:pt x="24" y="93"/>
                        <a:pt x="24" y="69"/>
                      </a:cubicBezTo>
                      <a:cubicBezTo>
                        <a:pt x="24" y="57"/>
                        <a:pt x="29" y="46"/>
                        <a:pt x="37" y="37"/>
                      </a:cubicBezTo>
                      <a:cubicBezTo>
                        <a:pt x="45" y="29"/>
                        <a:pt x="57" y="24"/>
                        <a:pt x="68" y="24"/>
                      </a:cubicBezTo>
                      <a:cubicBezTo>
                        <a:pt x="68" y="24"/>
                        <a:pt x="68" y="24"/>
                        <a:pt x="68" y="24"/>
                      </a:cubicBezTo>
                      <a:cubicBezTo>
                        <a:pt x="93" y="24"/>
                        <a:pt x="113" y="44"/>
                        <a:pt x="113" y="69"/>
                      </a:cubicBezTo>
                      <a:cubicBezTo>
                        <a:pt x="113" y="81"/>
                        <a:pt x="108" y="92"/>
                        <a:pt x="100" y="100"/>
                      </a:cubicBezTo>
                      <a:cubicBezTo>
                        <a:pt x="92" y="109"/>
                        <a:pt x="80" y="113"/>
                        <a:pt x="68" y="113"/>
                      </a:cubicBezTo>
                      <a:close/>
                      <a:moveTo>
                        <a:pt x="116" y="110"/>
                      </a:moveTo>
                      <a:cubicBezTo>
                        <a:pt x="110" y="116"/>
                        <a:pt x="110" y="116"/>
                        <a:pt x="110" y="116"/>
                      </a:cubicBezTo>
                      <a:cubicBezTo>
                        <a:pt x="99" y="108"/>
                        <a:pt x="99" y="108"/>
                        <a:pt x="99" y="108"/>
                      </a:cubicBezTo>
                      <a:cubicBezTo>
                        <a:pt x="100" y="107"/>
                        <a:pt x="102" y="105"/>
                        <a:pt x="103" y="104"/>
                      </a:cubicBezTo>
                      <a:cubicBezTo>
                        <a:pt x="105" y="102"/>
                        <a:pt x="106" y="101"/>
                        <a:pt x="108" y="99"/>
                      </a:cubicBezTo>
                      <a:lnTo>
                        <a:pt x="116" y="11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lt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  <p:sp>
            <p:nvSpPr>
              <p:cNvPr id="264" name="Google Shape;264;p42"/>
              <p:cNvSpPr/>
              <p:nvPr/>
            </p:nvSpPr>
            <p:spPr>
              <a:xfrm>
                <a:off x="13485616" y="2433105"/>
                <a:ext cx="1089266" cy="3947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Setting</a:t>
                </a:r>
                <a:endParaRPr sz="1100"/>
              </a:p>
            </p:txBody>
          </p:sp>
        </p:grpSp>
      </p:grpSp>
      <p:grpSp>
        <p:nvGrpSpPr>
          <p:cNvPr id="265" name="Google Shape;265;p42"/>
          <p:cNvGrpSpPr/>
          <p:nvPr/>
        </p:nvGrpSpPr>
        <p:grpSpPr>
          <a:xfrm>
            <a:off x="6846439" y="1022405"/>
            <a:ext cx="1862135" cy="787743"/>
            <a:chOff x="580568" y="4082636"/>
            <a:chExt cx="2482847" cy="1050324"/>
          </a:xfrm>
        </p:grpSpPr>
        <p:sp>
          <p:nvSpPr>
            <p:cNvPr id="266" name="Google Shape;266;p42"/>
            <p:cNvSpPr txBox="1"/>
            <p:nvPr/>
          </p:nvSpPr>
          <p:spPr>
            <a:xfrm>
              <a:off x="580569" y="4452261"/>
              <a:ext cx="2482846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you</a:t>
              </a:r>
              <a:endParaRPr sz="11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gathered waters had winged. Creepiest don't subdue which i two set had seasons.</a:t>
              </a:r>
              <a:endParaRPr sz="1100"/>
            </a:p>
          </p:txBody>
        </p:sp>
        <p:sp>
          <p:nvSpPr>
            <p:cNvPr id="267" name="Google Shape;267;p42"/>
            <p:cNvSpPr txBox="1"/>
            <p:nvPr/>
          </p:nvSpPr>
          <p:spPr>
            <a:xfrm>
              <a:off x="580568" y="4082636"/>
              <a:ext cx="2173657" cy="3491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4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Some Text Here</a:t>
              </a:r>
              <a:endParaRPr sz="1100"/>
            </a:p>
          </p:txBody>
        </p:sp>
      </p:grpSp>
      <p:grpSp>
        <p:nvGrpSpPr>
          <p:cNvPr id="268" name="Google Shape;268;p42"/>
          <p:cNvGrpSpPr/>
          <p:nvPr/>
        </p:nvGrpSpPr>
        <p:grpSpPr>
          <a:xfrm>
            <a:off x="6846439" y="2150857"/>
            <a:ext cx="1862135" cy="787743"/>
            <a:chOff x="580568" y="4082636"/>
            <a:chExt cx="2482847" cy="1050324"/>
          </a:xfrm>
        </p:grpSpPr>
        <p:sp>
          <p:nvSpPr>
            <p:cNvPr id="269" name="Google Shape;269;p42"/>
            <p:cNvSpPr txBox="1"/>
            <p:nvPr/>
          </p:nvSpPr>
          <p:spPr>
            <a:xfrm>
              <a:off x="580569" y="4452261"/>
              <a:ext cx="2482846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you</a:t>
              </a:r>
              <a:endParaRPr sz="11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gathered waters had winged. Creepiest don't subdue which i two set had seasons.</a:t>
              </a:r>
              <a:endParaRPr sz="1100"/>
            </a:p>
          </p:txBody>
        </p:sp>
        <p:sp>
          <p:nvSpPr>
            <p:cNvPr id="270" name="Google Shape;270;p42"/>
            <p:cNvSpPr txBox="1"/>
            <p:nvPr/>
          </p:nvSpPr>
          <p:spPr>
            <a:xfrm>
              <a:off x="580568" y="4082636"/>
              <a:ext cx="2173657" cy="3491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4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Some Text Here</a:t>
              </a:r>
              <a:endParaRPr sz="1100"/>
            </a:p>
          </p:txBody>
        </p:sp>
      </p:grpSp>
      <p:grpSp>
        <p:nvGrpSpPr>
          <p:cNvPr id="271" name="Google Shape;271;p42"/>
          <p:cNvGrpSpPr/>
          <p:nvPr/>
        </p:nvGrpSpPr>
        <p:grpSpPr>
          <a:xfrm>
            <a:off x="6846439" y="3279310"/>
            <a:ext cx="1862135" cy="787743"/>
            <a:chOff x="580568" y="4082636"/>
            <a:chExt cx="2482847" cy="1050324"/>
          </a:xfrm>
        </p:grpSpPr>
        <p:sp>
          <p:nvSpPr>
            <p:cNvPr id="272" name="Google Shape;272;p42"/>
            <p:cNvSpPr txBox="1"/>
            <p:nvPr/>
          </p:nvSpPr>
          <p:spPr>
            <a:xfrm>
              <a:off x="580569" y="4452261"/>
              <a:ext cx="2482846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you</a:t>
              </a:r>
              <a:endParaRPr sz="11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gathered waters had winged. Creepiest don't subdue which i two set had seasons.</a:t>
              </a:r>
              <a:endParaRPr sz="1100"/>
            </a:p>
          </p:txBody>
        </p:sp>
        <p:sp>
          <p:nvSpPr>
            <p:cNvPr id="273" name="Google Shape;273;p42"/>
            <p:cNvSpPr txBox="1"/>
            <p:nvPr/>
          </p:nvSpPr>
          <p:spPr>
            <a:xfrm>
              <a:off x="580568" y="4082636"/>
              <a:ext cx="2173657" cy="3491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4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Some Text Here</a:t>
              </a:r>
              <a:endParaRPr sz="1100"/>
            </a:p>
          </p:txBody>
        </p:sp>
      </p:grpSp>
      <p:pic>
        <p:nvPicPr>
          <p:cNvPr id="274" name="Google Shape;274;p4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4667" r="14668" t="0"/>
          <a:stretch/>
        </p:blipFill>
        <p:spPr>
          <a:xfrm>
            <a:off x="3011325" y="942976"/>
            <a:ext cx="1978350" cy="4200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Google Shape;279;p4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0099" l="0" r="0" t="10098"/>
          <a:stretch/>
        </p:blipFill>
        <p:spPr>
          <a:xfrm>
            <a:off x="295274" y="295275"/>
            <a:ext cx="8553451" cy="4552950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43"/>
          <p:cNvSpPr txBox="1"/>
          <p:nvPr/>
        </p:nvSpPr>
        <p:spPr>
          <a:xfrm>
            <a:off x="1414463" y="3132005"/>
            <a:ext cx="1543050" cy="47320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Service</a:t>
            </a:r>
            <a:endParaRPr sz="1100"/>
          </a:p>
        </p:txBody>
      </p:sp>
      <p:sp>
        <p:nvSpPr>
          <p:cNvPr id="281" name="Google Shape;281;p43"/>
          <p:cNvSpPr txBox="1"/>
          <p:nvPr/>
        </p:nvSpPr>
        <p:spPr>
          <a:xfrm>
            <a:off x="3886200" y="2722133"/>
            <a:ext cx="3843338" cy="8830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just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</a:t>
            </a:r>
            <a:endParaRPr sz="1100"/>
          </a:p>
        </p:txBody>
      </p:sp>
      <p:grpSp>
        <p:nvGrpSpPr>
          <p:cNvPr id="282" name="Google Shape;282;p43"/>
          <p:cNvGrpSpPr/>
          <p:nvPr/>
        </p:nvGrpSpPr>
        <p:grpSpPr>
          <a:xfrm>
            <a:off x="3886200" y="1538288"/>
            <a:ext cx="3843338" cy="857250"/>
            <a:chOff x="5181600" y="2857500"/>
            <a:chExt cx="5124450" cy="1143000"/>
          </a:xfrm>
        </p:grpSpPr>
        <p:sp>
          <p:nvSpPr>
            <p:cNvPr id="283" name="Google Shape;283;p43"/>
            <p:cNvSpPr/>
            <p:nvPr/>
          </p:nvSpPr>
          <p:spPr>
            <a:xfrm>
              <a:off x="5181600" y="2857500"/>
              <a:ext cx="1143000" cy="1143000"/>
            </a:xfrm>
            <a:prstGeom prst="ellipse">
              <a:avLst/>
            </a:prstGeom>
            <a:noFill/>
            <a:ln cap="flat" cmpd="sng" w="25400">
              <a:solidFill>
                <a:srgbClr val="2626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4" name="Google Shape;284;p43"/>
            <p:cNvSpPr/>
            <p:nvPr/>
          </p:nvSpPr>
          <p:spPr>
            <a:xfrm>
              <a:off x="7172325" y="2857500"/>
              <a:ext cx="1143000" cy="1143000"/>
            </a:xfrm>
            <a:prstGeom prst="ellipse">
              <a:avLst/>
            </a:prstGeom>
            <a:noFill/>
            <a:ln cap="flat" cmpd="sng" w="25400">
              <a:solidFill>
                <a:srgbClr val="2626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5" name="Google Shape;285;p43"/>
            <p:cNvSpPr/>
            <p:nvPr/>
          </p:nvSpPr>
          <p:spPr>
            <a:xfrm>
              <a:off x="9163050" y="2857500"/>
              <a:ext cx="1143000" cy="1143000"/>
            </a:xfrm>
            <a:prstGeom prst="ellipse">
              <a:avLst/>
            </a:prstGeom>
            <a:noFill/>
            <a:ln cap="flat" cmpd="sng" w="25400">
              <a:solidFill>
                <a:srgbClr val="2626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6" name="Google Shape;286;p43"/>
            <p:cNvSpPr/>
            <p:nvPr/>
          </p:nvSpPr>
          <p:spPr>
            <a:xfrm>
              <a:off x="5405214" y="3084785"/>
              <a:ext cx="695773" cy="688432"/>
            </a:xfrm>
            <a:custGeom>
              <a:rect b="b" l="l" r="r" t="t"/>
              <a:pathLst>
                <a:path extrusionOk="0" h="139" w="140">
                  <a:moveTo>
                    <a:pt x="127" y="41"/>
                  </a:moveTo>
                  <a:cubicBezTo>
                    <a:pt x="123" y="45"/>
                    <a:pt x="123" y="45"/>
                    <a:pt x="123" y="45"/>
                  </a:cubicBezTo>
                  <a:cubicBezTo>
                    <a:pt x="113" y="37"/>
                    <a:pt x="100" y="32"/>
                    <a:pt x="87" y="32"/>
                  </a:cubicBezTo>
                  <a:cubicBezTo>
                    <a:pt x="78" y="32"/>
                    <a:pt x="70" y="34"/>
                    <a:pt x="62" y="3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4" y="20"/>
                    <a:pt x="86" y="20"/>
                  </a:cubicBezTo>
                  <a:cubicBezTo>
                    <a:pt x="89" y="20"/>
                    <a:pt x="91" y="19"/>
                    <a:pt x="93" y="17"/>
                  </a:cubicBezTo>
                  <a:cubicBezTo>
                    <a:pt x="97" y="13"/>
                    <a:pt x="97" y="7"/>
                    <a:pt x="93" y="3"/>
                  </a:cubicBezTo>
                  <a:cubicBezTo>
                    <a:pt x="91" y="1"/>
                    <a:pt x="89" y="0"/>
                    <a:pt x="86" y="0"/>
                  </a:cubicBezTo>
                  <a:cubicBezTo>
                    <a:pt x="84" y="0"/>
                    <a:pt x="81" y="1"/>
                    <a:pt x="79" y="3"/>
                  </a:cubicBezTo>
                  <a:cubicBezTo>
                    <a:pt x="76" y="6"/>
                    <a:pt x="75" y="12"/>
                    <a:pt x="78" y="15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5" y="76"/>
                    <a:pt x="13" y="75"/>
                    <a:pt x="11" y="75"/>
                  </a:cubicBezTo>
                  <a:cubicBezTo>
                    <a:pt x="9" y="75"/>
                    <a:pt x="6" y="76"/>
                    <a:pt x="4" y="78"/>
                  </a:cubicBezTo>
                  <a:cubicBezTo>
                    <a:pt x="0" y="82"/>
                    <a:pt x="0" y="88"/>
                    <a:pt x="4" y="92"/>
                  </a:cubicBezTo>
                  <a:cubicBezTo>
                    <a:pt x="6" y="94"/>
                    <a:pt x="9" y="95"/>
                    <a:pt x="11" y="95"/>
                  </a:cubicBezTo>
                  <a:cubicBezTo>
                    <a:pt x="14" y="95"/>
                    <a:pt x="16" y="94"/>
                    <a:pt x="18" y="92"/>
                  </a:cubicBezTo>
                  <a:cubicBezTo>
                    <a:pt x="22" y="89"/>
                    <a:pt x="22" y="84"/>
                    <a:pt x="20" y="80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29" y="80"/>
                    <a:pt x="31" y="105"/>
                    <a:pt x="46" y="122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66" y="126"/>
                    <a:pt x="66" y="126"/>
                    <a:pt x="66" y="126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50" y="118"/>
                    <a:pt x="50" y="118"/>
                    <a:pt x="50" y="118"/>
                  </a:cubicBezTo>
                  <a:cubicBezTo>
                    <a:pt x="35" y="101"/>
                    <a:pt x="34" y="76"/>
                    <a:pt x="47" y="58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40"/>
                    <a:pt x="77" y="37"/>
                    <a:pt x="87" y="37"/>
                  </a:cubicBezTo>
                  <a:cubicBezTo>
                    <a:pt x="99" y="37"/>
                    <a:pt x="110" y="41"/>
                    <a:pt x="119" y="49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40" y="53"/>
                    <a:pt x="140" y="53"/>
                    <a:pt x="140" y="53"/>
                  </a:cubicBezTo>
                  <a:lnTo>
                    <a:pt x="127" y="41"/>
                  </a:lnTo>
                  <a:close/>
                  <a:moveTo>
                    <a:pt x="59" y="126"/>
                  </a:moveTo>
                  <a:cubicBezTo>
                    <a:pt x="54" y="132"/>
                    <a:pt x="54" y="132"/>
                    <a:pt x="54" y="132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4" y="121"/>
                    <a:pt x="54" y="121"/>
                    <a:pt x="54" y="121"/>
                  </a:cubicBezTo>
                  <a:lnTo>
                    <a:pt x="59" y="126"/>
                  </a:lnTo>
                  <a:close/>
                  <a:moveTo>
                    <a:pt x="83" y="7"/>
                  </a:moveTo>
                  <a:cubicBezTo>
                    <a:pt x="84" y="6"/>
                    <a:pt x="85" y="5"/>
                    <a:pt x="86" y="5"/>
                  </a:cubicBezTo>
                  <a:cubicBezTo>
                    <a:pt x="88" y="5"/>
                    <a:pt x="89" y="6"/>
                    <a:pt x="90" y="7"/>
                  </a:cubicBezTo>
                  <a:cubicBezTo>
                    <a:pt x="92" y="9"/>
                    <a:pt x="92" y="12"/>
                    <a:pt x="90" y="14"/>
                  </a:cubicBezTo>
                  <a:cubicBezTo>
                    <a:pt x="89" y="15"/>
                    <a:pt x="88" y="15"/>
                    <a:pt x="86" y="15"/>
                  </a:cubicBezTo>
                  <a:cubicBezTo>
                    <a:pt x="85" y="15"/>
                    <a:pt x="84" y="15"/>
                    <a:pt x="83" y="14"/>
                  </a:cubicBezTo>
                  <a:cubicBezTo>
                    <a:pt x="81" y="12"/>
                    <a:pt x="81" y="9"/>
                    <a:pt x="83" y="7"/>
                  </a:cubicBezTo>
                  <a:close/>
                  <a:moveTo>
                    <a:pt x="15" y="89"/>
                  </a:moveTo>
                  <a:cubicBezTo>
                    <a:pt x="14" y="90"/>
                    <a:pt x="13" y="90"/>
                    <a:pt x="11" y="90"/>
                  </a:cubicBezTo>
                  <a:cubicBezTo>
                    <a:pt x="10" y="90"/>
                    <a:pt x="9" y="90"/>
                    <a:pt x="8" y="89"/>
                  </a:cubicBezTo>
                  <a:cubicBezTo>
                    <a:pt x="7" y="88"/>
                    <a:pt x="6" y="87"/>
                    <a:pt x="6" y="85"/>
                  </a:cubicBezTo>
                  <a:cubicBezTo>
                    <a:pt x="6" y="84"/>
                    <a:pt x="7" y="83"/>
                    <a:pt x="8" y="82"/>
                  </a:cubicBezTo>
                  <a:cubicBezTo>
                    <a:pt x="9" y="81"/>
                    <a:pt x="10" y="80"/>
                    <a:pt x="11" y="80"/>
                  </a:cubicBezTo>
                  <a:cubicBezTo>
                    <a:pt x="13" y="80"/>
                    <a:pt x="14" y="81"/>
                    <a:pt x="15" y="82"/>
                  </a:cubicBezTo>
                  <a:cubicBezTo>
                    <a:pt x="17" y="84"/>
                    <a:pt x="17" y="87"/>
                    <a:pt x="15" y="89"/>
                  </a:cubicBezTo>
                  <a:close/>
                  <a:moveTo>
                    <a:pt x="49" y="53"/>
                  </a:moveTo>
                  <a:cubicBezTo>
                    <a:pt x="43" y="48"/>
                    <a:pt x="43" y="48"/>
                    <a:pt x="43" y="48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54" y="48"/>
                    <a:pt x="54" y="48"/>
                    <a:pt x="54" y="48"/>
                  </a:cubicBezTo>
                  <a:lnTo>
                    <a:pt x="49" y="53"/>
                  </a:lnTo>
                  <a:close/>
                  <a:moveTo>
                    <a:pt x="127" y="58"/>
                  </a:moveTo>
                  <a:cubicBezTo>
                    <a:pt x="122" y="53"/>
                    <a:pt x="122" y="53"/>
                    <a:pt x="122" y="53"/>
                  </a:cubicBezTo>
                  <a:cubicBezTo>
                    <a:pt x="127" y="48"/>
                    <a:pt x="127" y="48"/>
                    <a:pt x="127" y="48"/>
                  </a:cubicBezTo>
                  <a:cubicBezTo>
                    <a:pt x="133" y="53"/>
                    <a:pt x="133" y="53"/>
                    <a:pt x="133" y="53"/>
                  </a:cubicBezTo>
                  <a:lnTo>
                    <a:pt x="127" y="58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7" name="Google Shape;287;p43"/>
            <p:cNvSpPr/>
            <p:nvPr/>
          </p:nvSpPr>
          <p:spPr>
            <a:xfrm>
              <a:off x="7437618" y="3151573"/>
              <a:ext cx="612104" cy="554855"/>
            </a:xfrm>
            <a:custGeom>
              <a:rect b="b" l="l" r="r" t="t"/>
              <a:pathLst>
                <a:path extrusionOk="0" h="378" w="417">
                  <a:moveTo>
                    <a:pt x="410" y="108"/>
                  </a:moveTo>
                  <a:lnTo>
                    <a:pt x="315" y="0"/>
                  </a:lnTo>
                  <a:lnTo>
                    <a:pt x="102" y="0"/>
                  </a:lnTo>
                  <a:lnTo>
                    <a:pt x="7" y="108"/>
                  </a:lnTo>
                  <a:lnTo>
                    <a:pt x="0" y="118"/>
                  </a:lnTo>
                  <a:lnTo>
                    <a:pt x="7" y="125"/>
                  </a:lnTo>
                  <a:lnTo>
                    <a:pt x="207" y="378"/>
                  </a:lnTo>
                  <a:lnTo>
                    <a:pt x="410" y="125"/>
                  </a:lnTo>
                  <a:lnTo>
                    <a:pt x="417" y="118"/>
                  </a:lnTo>
                  <a:lnTo>
                    <a:pt x="410" y="108"/>
                  </a:lnTo>
                  <a:close/>
                  <a:moveTo>
                    <a:pt x="390" y="108"/>
                  </a:moveTo>
                  <a:lnTo>
                    <a:pt x="231" y="108"/>
                  </a:lnTo>
                  <a:lnTo>
                    <a:pt x="309" y="17"/>
                  </a:lnTo>
                  <a:lnTo>
                    <a:pt x="390" y="108"/>
                  </a:lnTo>
                  <a:close/>
                  <a:moveTo>
                    <a:pt x="207" y="108"/>
                  </a:moveTo>
                  <a:lnTo>
                    <a:pt x="126" y="14"/>
                  </a:lnTo>
                  <a:lnTo>
                    <a:pt x="288" y="14"/>
                  </a:lnTo>
                  <a:lnTo>
                    <a:pt x="210" y="108"/>
                  </a:lnTo>
                  <a:lnTo>
                    <a:pt x="207" y="108"/>
                  </a:lnTo>
                  <a:close/>
                  <a:moveTo>
                    <a:pt x="105" y="17"/>
                  </a:moveTo>
                  <a:lnTo>
                    <a:pt x="187" y="108"/>
                  </a:lnTo>
                  <a:lnTo>
                    <a:pt x="27" y="108"/>
                  </a:lnTo>
                  <a:lnTo>
                    <a:pt x="105" y="17"/>
                  </a:lnTo>
                  <a:close/>
                  <a:moveTo>
                    <a:pt x="200" y="125"/>
                  </a:moveTo>
                  <a:lnTo>
                    <a:pt x="200" y="344"/>
                  </a:lnTo>
                  <a:lnTo>
                    <a:pt x="27" y="125"/>
                  </a:lnTo>
                  <a:lnTo>
                    <a:pt x="200" y="125"/>
                  </a:lnTo>
                  <a:close/>
                  <a:moveTo>
                    <a:pt x="217" y="344"/>
                  </a:moveTo>
                  <a:lnTo>
                    <a:pt x="217" y="125"/>
                  </a:lnTo>
                  <a:lnTo>
                    <a:pt x="390" y="125"/>
                  </a:lnTo>
                  <a:lnTo>
                    <a:pt x="217" y="344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88" name="Google Shape;288;p43"/>
            <p:cNvSpPr/>
            <p:nvPr/>
          </p:nvSpPr>
          <p:spPr>
            <a:xfrm>
              <a:off x="9394003" y="3087720"/>
              <a:ext cx="681094" cy="682561"/>
            </a:xfrm>
            <a:custGeom>
              <a:rect b="b" l="l" r="r" t="t"/>
              <a:pathLst>
                <a:path extrusionOk="0" h="138" w="137">
                  <a:moveTo>
                    <a:pt x="118" y="80"/>
                  </a:moveTo>
                  <a:cubicBezTo>
                    <a:pt x="137" y="78"/>
                    <a:pt x="137" y="78"/>
                    <a:pt x="137" y="78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16" y="52"/>
                    <a:pt x="114" y="46"/>
                    <a:pt x="111" y="42"/>
                  </a:cubicBezTo>
                  <a:cubicBezTo>
                    <a:pt x="122" y="27"/>
                    <a:pt x="122" y="27"/>
                    <a:pt x="122" y="27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1" y="23"/>
                    <a:pt x="86" y="21"/>
                    <a:pt x="80" y="2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1" y="21"/>
                    <a:pt x="46" y="23"/>
                    <a:pt x="42" y="2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3" y="47"/>
                    <a:pt x="21" y="52"/>
                    <a:pt x="19" y="5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1" y="86"/>
                    <a:pt x="23" y="91"/>
                    <a:pt x="26" y="9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6" y="114"/>
                    <a:pt x="51" y="117"/>
                    <a:pt x="57" y="11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6" y="117"/>
                    <a:pt x="91" y="114"/>
                    <a:pt x="95" y="111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4" y="91"/>
                    <a:pt x="116" y="86"/>
                    <a:pt x="118" y="80"/>
                  </a:cubicBezTo>
                  <a:close/>
                  <a:moveTo>
                    <a:pt x="132" y="64"/>
                  </a:moveTo>
                  <a:cubicBezTo>
                    <a:pt x="132" y="74"/>
                    <a:pt x="132" y="74"/>
                    <a:pt x="132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3"/>
                    <a:pt x="118" y="71"/>
                    <a:pt x="118" y="69"/>
                  </a:cubicBezTo>
                  <a:cubicBezTo>
                    <a:pt x="118" y="67"/>
                    <a:pt x="118" y="65"/>
                    <a:pt x="117" y="63"/>
                  </a:cubicBezTo>
                  <a:lnTo>
                    <a:pt x="132" y="64"/>
                  </a:lnTo>
                  <a:close/>
                  <a:moveTo>
                    <a:pt x="110" y="22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5"/>
                    <a:pt x="102" y="32"/>
                    <a:pt x="99" y="30"/>
                  </a:cubicBezTo>
                  <a:lnTo>
                    <a:pt x="110" y="22"/>
                  </a:lnTo>
                  <a:close/>
                  <a:moveTo>
                    <a:pt x="64" y="5"/>
                  </a:moveTo>
                  <a:cubicBezTo>
                    <a:pt x="73" y="5"/>
                    <a:pt x="73" y="5"/>
                    <a:pt x="73" y="5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3" y="20"/>
                    <a:pt x="71" y="19"/>
                    <a:pt x="68" y="19"/>
                  </a:cubicBezTo>
                  <a:cubicBezTo>
                    <a:pt x="66" y="19"/>
                    <a:pt x="64" y="20"/>
                    <a:pt x="62" y="20"/>
                  </a:cubicBezTo>
                  <a:lnTo>
                    <a:pt x="64" y="5"/>
                  </a:lnTo>
                  <a:close/>
                  <a:moveTo>
                    <a:pt x="21" y="27"/>
                  </a:moveTo>
                  <a:cubicBezTo>
                    <a:pt x="27" y="22"/>
                    <a:pt x="27" y="22"/>
                    <a:pt x="27" y="2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1"/>
                    <a:pt x="35" y="32"/>
                    <a:pt x="34" y="34"/>
                  </a:cubicBezTo>
                  <a:cubicBezTo>
                    <a:pt x="32" y="35"/>
                    <a:pt x="31" y="37"/>
                    <a:pt x="29" y="39"/>
                  </a:cubicBezTo>
                  <a:lnTo>
                    <a:pt x="21" y="27"/>
                  </a:lnTo>
                  <a:close/>
                  <a:moveTo>
                    <a:pt x="5" y="7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65"/>
                    <a:pt x="19" y="67"/>
                    <a:pt x="19" y="69"/>
                  </a:cubicBezTo>
                  <a:cubicBezTo>
                    <a:pt x="19" y="71"/>
                    <a:pt x="19" y="73"/>
                    <a:pt x="19" y="75"/>
                  </a:cubicBezTo>
                  <a:lnTo>
                    <a:pt x="5" y="74"/>
                  </a:lnTo>
                  <a:close/>
                  <a:moveTo>
                    <a:pt x="27" y="116"/>
                  </a:moveTo>
                  <a:cubicBezTo>
                    <a:pt x="22" y="110"/>
                    <a:pt x="22" y="110"/>
                    <a:pt x="22" y="110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32" y="103"/>
                    <a:pt x="35" y="105"/>
                    <a:pt x="38" y="108"/>
                  </a:cubicBezTo>
                  <a:lnTo>
                    <a:pt x="27" y="116"/>
                  </a:lnTo>
                  <a:close/>
                  <a:moveTo>
                    <a:pt x="73" y="133"/>
                  </a:moveTo>
                  <a:cubicBezTo>
                    <a:pt x="64" y="133"/>
                    <a:pt x="64" y="133"/>
                    <a:pt x="64" y="133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8"/>
                    <a:pt x="66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1" y="118"/>
                    <a:pt x="73" y="118"/>
                    <a:pt x="75" y="118"/>
                  </a:cubicBezTo>
                  <a:lnTo>
                    <a:pt x="73" y="133"/>
                  </a:lnTo>
                  <a:close/>
                  <a:moveTo>
                    <a:pt x="68" y="113"/>
                  </a:moveTo>
                  <a:cubicBezTo>
                    <a:pt x="44" y="113"/>
                    <a:pt x="24" y="93"/>
                    <a:pt x="24" y="69"/>
                  </a:cubicBezTo>
                  <a:cubicBezTo>
                    <a:pt x="24" y="57"/>
                    <a:pt x="29" y="46"/>
                    <a:pt x="37" y="37"/>
                  </a:cubicBezTo>
                  <a:cubicBezTo>
                    <a:pt x="45" y="29"/>
                    <a:pt x="57" y="24"/>
                    <a:pt x="68" y="2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93" y="24"/>
                    <a:pt x="113" y="44"/>
                    <a:pt x="113" y="69"/>
                  </a:cubicBezTo>
                  <a:cubicBezTo>
                    <a:pt x="113" y="81"/>
                    <a:pt x="108" y="92"/>
                    <a:pt x="100" y="100"/>
                  </a:cubicBezTo>
                  <a:cubicBezTo>
                    <a:pt x="92" y="109"/>
                    <a:pt x="80" y="113"/>
                    <a:pt x="68" y="113"/>
                  </a:cubicBezTo>
                  <a:close/>
                  <a:moveTo>
                    <a:pt x="116" y="110"/>
                  </a:moveTo>
                  <a:cubicBezTo>
                    <a:pt x="110" y="116"/>
                    <a:pt x="110" y="116"/>
                    <a:pt x="110" y="116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7"/>
                    <a:pt x="102" y="105"/>
                    <a:pt x="103" y="104"/>
                  </a:cubicBezTo>
                  <a:cubicBezTo>
                    <a:pt x="105" y="102"/>
                    <a:pt x="106" y="101"/>
                    <a:pt x="108" y="99"/>
                  </a:cubicBezTo>
                  <a:lnTo>
                    <a:pt x="116" y="11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44"/>
          <p:cNvSpPr/>
          <p:nvPr/>
        </p:nvSpPr>
        <p:spPr>
          <a:xfrm>
            <a:off x="435426" y="2200274"/>
            <a:ext cx="2519363" cy="2093119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4" name="Google Shape;294;p44"/>
          <p:cNvSpPr txBox="1"/>
          <p:nvPr/>
        </p:nvSpPr>
        <p:spPr>
          <a:xfrm>
            <a:off x="435426" y="689573"/>
            <a:ext cx="2271712" cy="99257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result</a:t>
            </a:r>
            <a:endParaRPr sz="1100"/>
          </a:p>
        </p:txBody>
      </p:sp>
      <p:grpSp>
        <p:nvGrpSpPr>
          <p:cNvPr id="295" name="Google Shape;295;p44"/>
          <p:cNvGrpSpPr/>
          <p:nvPr/>
        </p:nvGrpSpPr>
        <p:grpSpPr>
          <a:xfrm>
            <a:off x="6846439" y="1768942"/>
            <a:ext cx="1862135" cy="1605617"/>
            <a:chOff x="9128585" y="2726452"/>
            <a:chExt cx="2482847" cy="2140822"/>
          </a:xfrm>
        </p:grpSpPr>
        <p:grpSp>
          <p:nvGrpSpPr>
            <p:cNvPr id="296" name="Google Shape;296;p44"/>
            <p:cNvGrpSpPr/>
            <p:nvPr/>
          </p:nvGrpSpPr>
          <p:grpSpPr>
            <a:xfrm>
              <a:off x="9128585" y="2726452"/>
              <a:ext cx="1424427" cy="810799"/>
              <a:chOff x="1047750" y="2355529"/>
              <a:chExt cx="1424427" cy="810799"/>
            </a:xfrm>
          </p:grpSpPr>
          <p:sp>
            <p:nvSpPr>
              <p:cNvPr id="297" name="Google Shape;297;p44"/>
              <p:cNvSpPr txBox="1"/>
              <p:nvPr/>
            </p:nvSpPr>
            <p:spPr>
              <a:xfrm>
                <a:off x="1047750" y="2355529"/>
                <a:ext cx="1424427" cy="8107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Our Creative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Business</a:t>
                </a:r>
                <a:endParaRPr sz="1100"/>
              </a:p>
            </p:txBody>
          </p:sp>
          <p:cxnSp>
            <p:nvCxnSpPr>
              <p:cNvPr id="298" name="Google Shape;298;p44"/>
              <p:cNvCxnSpPr/>
              <p:nvPr/>
            </p:nvCxnSpPr>
            <p:spPr>
              <a:xfrm>
                <a:off x="1148328" y="2796362"/>
                <a:ext cx="1199585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299" name="Google Shape;299;p44"/>
              <p:cNvCxnSpPr/>
              <p:nvPr/>
            </p:nvCxnSpPr>
            <p:spPr>
              <a:xfrm>
                <a:off x="1148328" y="3149581"/>
                <a:ext cx="845572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grpSp>
          <p:nvGrpSpPr>
            <p:cNvPr id="300" name="Google Shape;300;p44"/>
            <p:cNvGrpSpPr/>
            <p:nvPr/>
          </p:nvGrpSpPr>
          <p:grpSpPr>
            <a:xfrm>
              <a:off x="9128585" y="3816950"/>
              <a:ext cx="2482847" cy="1050324"/>
              <a:chOff x="580568" y="4082636"/>
              <a:chExt cx="2482847" cy="1050324"/>
            </a:xfrm>
          </p:grpSpPr>
          <p:sp>
            <p:nvSpPr>
              <p:cNvPr id="301" name="Google Shape;301;p44"/>
              <p:cNvSpPr txBox="1"/>
              <p:nvPr/>
            </p:nvSpPr>
            <p:spPr>
              <a:xfrm>
                <a:off x="580569" y="4452261"/>
                <a:ext cx="2482846" cy="6806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you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gathered waters had winged. Creepiest don't subdue which i two set had seasons.</a:t>
                </a:r>
                <a:endParaRPr sz="1100"/>
              </a:p>
            </p:txBody>
          </p:sp>
          <p:sp>
            <p:nvSpPr>
              <p:cNvPr id="302" name="Google Shape;302;p44"/>
              <p:cNvSpPr txBox="1"/>
              <p:nvPr/>
            </p:nvSpPr>
            <p:spPr>
              <a:xfrm>
                <a:off x="580568" y="4082636"/>
                <a:ext cx="2173657" cy="3491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4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Some Text Here</a:t>
                </a:r>
                <a:endParaRPr sz="1100"/>
              </a:p>
            </p:txBody>
          </p:sp>
        </p:grpSp>
      </p:grpSp>
      <p:grpSp>
        <p:nvGrpSpPr>
          <p:cNvPr id="303" name="Google Shape;303;p44"/>
          <p:cNvGrpSpPr/>
          <p:nvPr/>
        </p:nvGrpSpPr>
        <p:grpSpPr>
          <a:xfrm>
            <a:off x="1181552" y="2883116"/>
            <a:ext cx="1027111" cy="727434"/>
            <a:chOff x="5358073" y="4802218"/>
            <a:chExt cx="1369481" cy="969912"/>
          </a:xfrm>
        </p:grpSpPr>
        <p:sp>
          <p:nvSpPr>
            <p:cNvPr id="304" name="Google Shape;304;p44"/>
            <p:cNvSpPr txBox="1"/>
            <p:nvPr/>
          </p:nvSpPr>
          <p:spPr>
            <a:xfrm>
              <a:off x="5358073" y="4802218"/>
              <a:ext cx="759881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TO-BE</a:t>
              </a:r>
              <a:endParaRPr sz="1100"/>
            </a:p>
          </p:txBody>
        </p:sp>
        <p:sp>
          <p:nvSpPr>
            <p:cNvPr id="305" name="Google Shape;305;p44"/>
            <p:cNvSpPr txBox="1"/>
            <p:nvPr/>
          </p:nvSpPr>
          <p:spPr>
            <a:xfrm>
              <a:off x="5358073" y="5091431"/>
              <a:ext cx="1369481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</p:txBody>
        </p:sp>
      </p:grpSp>
      <p:pic>
        <p:nvPicPr>
          <p:cNvPr id="306" name="Google Shape;306;p4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5984" r="15983" t="0"/>
          <a:stretch/>
        </p:blipFill>
        <p:spPr>
          <a:xfrm>
            <a:off x="2954789" y="850107"/>
            <a:ext cx="3514725" cy="34432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45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Montserrat"/>
              <a:buNone/>
            </a:pPr>
            <a:r>
              <a:rPr b="1" lang="en" sz="1100"/>
              <a:t>Company Team</a:t>
            </a:r>
            <a:endParaRPr sz="1100"/>
          </a:p>
        </p:txBody>
      </p:sp>
      <p:pic>
        <p:nvPicPr>
          <p:cNvPr id="312" name="Google Shape;312;p4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1745" l="27279" r="26397" t="5529"/>
          <a:stretch/>
        </p:blipFill>
        <p:spPr>
          <a:xfrm>
            <a:off x="2151938" y="1778205"/>
            <a:ext cx="1501055" cy="13552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45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28385" l="31054" r="18223" t="2898"/>
          <a:stretch/>
        </p:blipFill>
        <p:spPr>
          <a:xfrm>
            <a:off x="3821472" y="1778205"/>
            <a:ext cx="1501055" cy="13552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45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31335" l="22517" r="29412" t="3676"/>
          <a:stretch/>
        </p:blipFill>
        <p:spPr>
          <a:xfrm>
            <a:off x="5491007" y="1778205"/>
            <a:ext cx="1501055" cy="1355271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45"/>
          <p:cNvSpPr txBox="1"/>
          <p:nvPr/>
        </p:nvSpPr>
        <p:spPr>
          <a:xfrm>
            <a:off x="3686175" y="1075849"/>
            <a:ext cx="1771650" cy="24829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595959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gathered</a:t>
            </a:r>
            <a:endParaRPr sz="1100"/>
          </a:p>
        </p:txBody>
      </p:sp>
      <p:grpSp>
        <p:nvGrpSpPr>
          <p:cNvPr id="316" name="Google Shape;316;p45"/>
          <p:cNvGrpSpPr/>
          <p:nvPr/>
        </p:nvGrpSpPr>
        <p:grpSpPr>
          <a:xfrm>
            <a:off x="2151938" y="3487351"/>
            <a:ext cx="4778374" cy="664023"/>
            <a:chOff x="3553038" y="4822960"/>
            <a:chExt cx="6371166" cy="885364"/>
          </a:xfrm>
        </p:grpSpPr>
        <p:sp>
          <p:nvSpPr>
            <p:cNvPr id="317" name="Google Shape;317;p45"/>
            <p:cNvSpPr txBox="1"/>
            <p:nvPr/>
          </p:nvSpPr>
          <p:spPr>
            <a:xfrm>
              <a:off x="3553040" y="4822960"/>
              <a:ext cx="348366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</a:t>
              </a:r>
              <a:endParaRPr sz="1100"/>
            </a:p>
          </p:txBody>
        </p:sp>
        <p:sp>
          <p:nvSpPr>
            <p:cNvPr id="318" name="Google Shape;318;p45"/>
            <p:cNvSpPr txBox="1"/>
            <p:nvPr/>
          </p:nvSpPr>
          <p:spPr>
            <a:xfrm>
              <a:off x="3553038" y="5232809"/>
              <a:ext cx="1919075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A5A5A5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Text lorem sit amet ipsum dolor Living</a:t>
              </a:r>
              <a:endParaRPr sz="1100"/>
            </a:p>
          </p:txBody>
        </p:sp>
        <p:grpSp>
          <p:nvGrpSpPr>
            <p:cNvPr id="319" name="Google Shape;319;p45"/>
            <p:cNvGrpSpPr/>
            <p:nvPr/>
          </p:nvGrpSpPr>
          <p:grpSpPr>
            <a:xfrm>
              <a:off x="4001214" y="4859844"/>
              <a:ext cx="994943" cy="323165"/>
              <a:chOff x="1271779" y="5797835"/>
              <a:chExt cx="994943" cy="323165"/>
            </a:xfrm>
          </p:grpSpPr>
          <p:sp>
            <p:nvSpPr>
              <p:cNvPr id="320" name="Google Shape;320;p45"/>
              <p:cNvSpPr/>
              <p:nvPr/>
            </p:nvSpPr>
            <p:spPr>
              <a:xfrm>
                <a:off x="1271779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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21" name="Google Shape;321;p45"/>
              <p:cNvSpPr/>
              <p:nvPr/>
            </p:nvSpPr>
            <p:spPr>
              <a:xfrm>
                <a:off x="1594363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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22" name="Google Shape;322;p45"/>
              <p:cNvSpPr/>
              <p:nvPr/>
            </p:nvSpPr>
            <p:spPr>
              <a:xfrm>
                <a:off x="1916947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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323" name="Google Shape;323;p45"/>
            <p:cNvSpPr txBox="1"/>
            <p:nvPr/>
          </p:nvSpPr>
          <p:spPr>
            <a:xfrm>
              <a:off x="5779085" y="4822960"/>
              <a:ext cx="348366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</a:t>
              </a:r>
              <a:endParaRPr sz="1100"/>
            </a:p>
          </p:txBody>
        </p:sp>
        <p:sp>
          <p:nvSpPr>
            <p:cNvPr id="324" name="Google Shape;324;p45"/>
            <p:cNvSpPr txBox="1"/>
            <p:nvPr/>
          </p:nvSpPr>
          <p:spPr>
            <a:xfrm>
              <a:off x="5779083" y="5232809"/>
              <a:ext cx="1919075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A5A5A5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Text lorem sit amet ipsum dolor Living</a:t>
              </a:r>
              <a:endParaRPr sz="1100"/>
            </a:p>
          </p:txBody>
        </p:sp>
        <p:grpSp>
          <p:nvGrpSpPr>
            <p:cNvPr id="325" name="Google Shape;325;p45"/>
            <p:cNvGrpSpPr/>
            <p:nvPr/>
          </p:nvGrpSpPr>
          <p:grpSpPr>
            <a:xfrm>
              <a:off x="6227259" y="4859844"/>
              <a:ext cx="994943" cy="323165"/>
              <a:chOff x="1271779" y="5797835"/>
              <a:chExt cx="994943" cy="323165"/>
            </a:xfrm>
          </p:grpSpPr>
          <p:sp>
            <p:nvSpPr>
              <p:cNvPr id="326" name="Google Shape;326;p45"/>
              <p:cNvSpPr/>
              <p:nvPr/>
            </p:nvSpPr>
            <p:spPr>
              <a:xfrm>
                <a:off x="1271779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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27" name="Google Shape;327;p45"/>
              <p:cNvSpPr/>
              <p:nvPr/>
            </p:nvSpPr>
            <p:spPr>
              <a:xfrm>
                <a:off x="1594363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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28" name="Google Shape;328;p45"/>
              <p:cNvSpPr/>
              <p:nvPr/>
            </p:nvSpPr>
            <p:spPr>
              <a:xfrm>
                <a:off x="1916947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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sp>
          <p:nvSpPr>
            <p:cNvPr id="329" name="Google Shape;329;p45"/>
            <p:cNvSpPr txBox="1"/>
            <p:nvPr/>
          </p:nvSpPr>
          <p:spPr>
            <a:xfrm>
              <a:off x="8005131" y="4822960"/>
              <a:ext cx="348366" cy="400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5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</a:t>
              </a:r>
              <a:endParaRPr sz="1100"/>
            </a:p>
          </p:txBody>
        </p:sp>
        <p:sp>
          <p:nvSpPr>
            <p:cNvPr id="330" name="Google Shape;330;p45"/>
            <p:cNvSpPr txBox="1"/>
            <p:nvPr/>
          </p:nvSpPr>
          <p:spPr>
            <a:xfrm>
              <a:off x="8005129" y="5232809"/>
              <a:ext cx="1919075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A5A5A5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Text lorem sit amet ipsum dolor Living</a:t>
              </a:r>
              <a:endParaRPr sz="1100"/>
            </a:p>
          </p:txBody>
        </p:sp>
        <p:grpSp>
          <p:nvGrpSpPr>
            <p:cNvPr id="331" name="Google Shape;331;p45"/>
            <p:cNvGrpSpPr/>
            <p:nvPr/>
          </p:nvGrpSpPr>
          <p:grpSpPr>
            <a:xfrm>
              <a:off x="8453305" y="4859844"/>
              <a:ext cx="994943" cy="323165"/>
              <a:chOff x="1271779" y="5797835"/>
              <a:chExt cx="994943" cy="323165"/>
            </a:xfrm>
          </p:grpSpPr>
          <p:sp>
            <p:nvSpPr>
              <p:cNvPr id="332" name="Google Shape;332;p45"/>
              <p:cNvSpPr/>
              <p:nvPr/>
            </p:nvSpPr>
            <p:spPr>
              <a:xfrm>
                <a:off x="1271779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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33" name="Google Shape;333;p45"/>
              <p:cNvSpPr/>
              <p:nvPr/>
            </p:nvSpPr>
            <p:spPr>
              <a:xfrm>
                <a:off x="1594363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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  <p:sp>
            <p:nvSpPr>
              <p:cNvPr id="334" name="Google Shape;334;p45"/>
              <p:cNvSpPr/>
              <p:nvPr/>
            </p:nvSpPr>
            <p:spPr>
              <a:xfrm>
                <a:off x="1916947" y="5797835"/>
                <a:ext cx="349775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latin typeface="Arial"/>
                    <a:ea typeface="Arial"/>
                    <a:cs typeface="Arial"/>
                    <a:sym typeface="Arial"/>
                  </a:rPr>
                  <a:t></a:t>
                </a:r>
                <a:endParaRPr sz="1100"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sp>
        <p:nvSpPr>
          <p:cNvPr id="335" name="Google Shape;335;p45"/>
          <p:cNvSpPr txBox="1"/>
          <p:nvPr/>
        </p:nvSpPr>
        <p:spPr>
          <a:xfrm>
            <a:off x="7343775" y="1802705"/>
            <a:ext cx="1014092" cy="130627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winged. Creepiest don't subdue which i two set had seasons. Creepiest don't subdue which i two set had</a:t>
            </a:r>
            <a:endParaRPr sz="1100"/>
          </a:p>
        </p:txBody>
      </p:sp>
      <p:sp>
        <p:nvSpPr>
          <p:cNvPr id="336" name="Google Shape;336;p45"/>
          <p:cNvSpPr txBox="1"/>
          <p:nvPr/>
        </p:nvSpPr>
        <p:spPr>
          <a:xfrm>
            <a:off x="785813" y="1802705"/>
            <a:ext cx="1014092" cy="1306271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2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7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winged. Creepiest don't subdue which i two set had seasons. Creepiest don't subdue which i two set had</a:t>
            </a:r>
            <a:endParaRPr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Google Shape;341;p4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9815" l="0" r="0" t="9815"/>
          <a:stretch/>
        </p:blipFill>
        <p:spPr>
          <a:xfrm>
            <a:off x="295274" y="295275"/>
            <a:ext cx="8553451" cy="4552950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46"/>
          <p:cNvSpPr/>
          <p:nvPr/>
        </p:nvSpPr>
        <p:spPr>
          <a:xfrm>
            <a:off x="2480619" y="1807176"/>
            <a:ext cx="4182762" cy="152914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3" name="Google Shape;343;p46"/>
          <p:cNvSpPr txBox="1"/>
          <p:nvPr/>
        </p:nvSpPr>
        <p:spPr>
          <a:xfrm>
            <a:off x="2844233" y="2282836"/>
            <a:ext cx="3455534" cy="70355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8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MINIMALIS</a:t>
            </a:r>
            <a:endParaRPr b="1" sz="3800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indent="0" lvl="0" marL="0" marR="0" rtl="0" algn="ctr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PRESENTATION</a:t>
            </a:r>
            <a:endParaRPr sz="1500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Google Shape;348;p4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4636" l="0" r="0" t="34636"/>
          <a:stretch/>
        </p:blipFill>
        <p:spPr>
          <a:xfrm>
            <a:off x="295274" y="295275"/>
            <a:ext cx="8553451" cy="45529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9" name="Google Shape;349;p47"/>
          <p:cNvGrpSpPr/>
          <p:nvPr/>
        </p:nvGrpSpPr>
        <p:grpSpPr>
          <a:xfrm>
            <a:off x="1135513" y="2075460"/>
            <a:ext cx="6872973" cy="992579"/>
            <a:chOff x="1514018" y="2462481"/>
            <a:chExt cx="9163964" cy="1323439"/>
          </a:xfrm>
        </p:grpSpPr>
        <p:sp>
          <p:nvSpPr>
            <p:cNvPr id="350" name="Google Shape;350;p47"/>
            <p:cNvSpPr txBox="1"/>
            <p:nvPr/>
          </p:nvSpPr>
          <p:spPr>
            <a:xfrm>
              <a:off x="1514018" y="2462481"/>
              <a:ext cx="2753182" cy="132343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Our</a:t>
              </a:r>
              <a:endParaRPr sz="1100"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30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portfolio</a:t>
              </a:r>
              <a:endParaRPr sz="1100"/>
            </a:p>
          </p:txBody>
        </p:sp>
        <p:grpSp>
          <p:nvGrpSpPr>
            <p:cNvPr id="351" name="Google Shape;351;p47"/>
            <p:cNvGrpSpPr/>
            <p:nvPr/>
          </p:nvGrpSpPr>
          <p:grpSpPr>
            <a:xfrm>
              <a:off x="4994934" y="2783850"/>
              <a:ext cx="5683048" cy="680699"/>
              <a:chOff x="5928381" y="5158887"/>
              <a:chExt cx="5683048" cy="680699"/>
            </a:xfrm>
          </p:grpSpPr>
          <p:sp>
            <p:nvSpPr>
              <p:cNvPr id="352" name="Google Shape;352;p47"/>
              <p:cNvSpPr txBox="1"/>
              <p:nvPr/>
            </p:nvSpPr>
            <p:spPr>
              <a:xfrm>
                <a:off x="8055541" y="5158887"/>
                <a:ext cx="3555888" cy="6806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Creepiest don't subdue which i two set had seasons. which i two set had seasons. Fifth you'll, man wherein seas</a:t>
                </a:r>
                <a:endParaRPr sz="1100"/>
              </a:p>
            </p:txBody>
          </p:sp>
          <p:sp>
            <p:nvSpPr>
              <p:cNvPr id="353" name="Google Shape;353;p47"/>
              <p:cNvSpPr txBox="1"/>
              <p:nvPr/>
            </p:nvSpPr>
            <p:spPr>
              <a:xfrm>
                <a:off x="5928381" y="5183604"/>
                <a:ext cx="1874499" cy="631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4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A FEW WORDS</a:t>
                </a:r>
                <a:endParaRPr sz="1100"/>
              </a:p>
              <a:p>
                <a:pPr indent="0" lvl="0" marL="0" marR="0" rtl="0" algn="l">
                  <a:lnSpc>
                    <a:spcPct val="14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PORTFOLIO</a:t>
                </a:r>
                <a:endParaRPr sz="1100"/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48"/>
          <p:cNvSpPr/>
          <p:nvPr/>
        </p:nvSpPr>
        <p:spPr>
          <a:xfrm>
            <a:off x="6157913" y="0"/>
            <a:ext cx="2550663" cy="2257425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59" name="Google Shape;359;p48"/>
          <p:cNvSpPr txBox="1"/>
          <p:nvPr/>
        </p:nvSpPr>
        <p:spPr>
          <a:xfrm>
            <a:off x="1278388" y="636196"/>
            <a:ext cx="2064887" cy="99257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Our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portfolio</a:t>
            </a:r>
            <a:endParaRPr sz="1100"/>
          </a:p>
        </p:txBody>
      </p:sp>
      <p:grpSp>
        <p:nvGrpSpPr>
          <p:cNvPr id="360" name="Google Shape;360;p48"/>
          <p:cNvGrpSpPr/>
          <p:nvPr/>
        </p:nvGrpSpPr>
        <p:grpSpPr>
          <a:xfrm>
            <a:off x="5076827" y="2959735"/>
            <a:ext cx="2955472" cy="1481456"/>
            <a:chOff x="6759121" y="1221369"/>
            <a:chExt cx="3940629" cy="1975275"/>
          </a:xfrm>
        </p:grpSpPr>
        <p:sp>
          <p:nvSpPr>
            <p:cNvPr id="361" name="Google Shape;361;p48"/>
            <p:cNvSpPr txBox="1"/>
            <p:nvPr/>
          </p:nvSpPr>
          <p:spPr>
            <a:xfrm>
              <a:off x="6759121" y="1221369"/>
              <a:ext cx="2708272" cy="6312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4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A FEW WORDS</a:t>
              </a:r>
              <a:endParaRPr sz="1100"/>
            </a:p>
            <a:p>
              <a:pPr indent="0" lvl="0" marL="0" marR="0" rtl="0" algn="l">
                <a:lnSpc>
                  <a:spcPct val="14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ABOUT OUR PORTFOLIO</a:t>
              </a:r>
              <a:endParaRPr sz="1100"/>
            </a:p>
          </p:txBody>
        </p:sp>
        <p:sp>
          <p:nvSpPr>
            <p:cNvPr id="362" name="Google Shape;362;p48"/>
            <p:cNvSpPr txBox="1"/>
            <p:nvPr/>
          </p:nvSpPr>
          <p:spPr>
            <a:xfrm>
              <a:off x="7732485" y="2105576"/>
              <a:ext cx="2967265" cy="109106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creepingcreepingHave them for one. Living grass to had seasons. Fifth you'll, man</a:t>
              </a:r>
              <a:endParaRPr sz="1100"/>
            </a:p>
          </p:txBody>
        </p:sp>
      </p:grpSp>
      <p:grpSp>
        <p:nvGrpSpPr>
          <p:cNvPr id="363" name="Google Shape;363;p48"/>
          <p:cNvGrpSpPr/>
          <p:nvPr/>
        </p:nvGrpSpPr>
        <p:grpSpPr>
          <a:xfrm>
            <a:off x="6919689" y="764996"/>
            <a:ext cx="1027111" cy="727434"/>
            <a:chOff x="5358073" y="4802218"/>
            <a:chExt cx="1369481" cy="969912"/>
          </a:xfrm>
        </p:grpSpPr>
        <p:sp>
          <p:nvSpPr>
            <p:cNvPr id="364" name="Google Shape;364;p48"/>
            <p:cNvSpPr txBox="1"/>
            <p:nvPr/>
          </p:nvSpPr>
          <p:spPr>
            <a:xfrm>
              <a:off x="5358073" y="4802218"/>
              <a:ext cx="759881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TO-BE</a:t>
              </a:r>
              <a:endParaRPr sz="1100"/>
            </a:p>
          </p:txBody>
        </p:sp>
        <p:sp>
          <p:nvSpPr>
            <p:cNvPr id="365" name="Google Shape;365;p48"/>
            <p:cNvSpPr txBox="1"/>
            <p:nvPr/>
          </p:nvSpPr>
          <p:spPr>
            <a:xfrm>
              <a:off x="5358073" y="5091431"/>
              <a:ext cx="1369481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</p:txBody>
        </p:sp>
      </p:grpSp>
      <p:pic>
        <p:nvPicPr>
          <p:cNvPr id="366" name="Google Shape;366;p4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3603" l="0" r="0" t="13604"/>
          <a:stretch/>
        </p:blipFill>
        <p:spPr>
          <a:xfrm>
            <a:off x="435426" y="2257425"/>
            <a:ext cx="3965124" cy="2886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48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1828" l="0" r="0" t="1829"/>
          <a:stretch/>
        </p:blipFill>
        <p:spPr>
          <a:xfrm>
            <a:off x="4400550" y="0"/>
            <a:ext cx="1757363" cy="225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2" name="Google Shape;372;p49"/>
          <p:cNvGrpSpPr/>
          <p:nvPr/>
        </p:nvGrpSpPr>
        <p:grpSpPr>
          <a:xfrm>
            <a:off x="435426" y="1768942"/>
            <a:ext cx="1862135" cy="1605617"/>
            <a:chOff x="9128585" y="2726452"/>
            <a:chExt cx="2482847" cy="2140822"/>
          </a:xfrm>
        </p:grpSpPr>
        <p:grpSp>
          <p:nvGrpSpPr>
            <p:cNvPr id="373" name="Google Shape;373;p49"/>
            <p:cNvGrpSpPr/>
            <p:nvPr/>
          </p:nvGrpSpPr>
          <p:grpSpPr>
            <a:xfrm>
              <a:off x="9128585" y="2726452"/>
              <a:ext cx="1424427" cy="810799"/>
              <a:chOff x="1047750" y="2355529"/>
              <a:chExt cx="1424427" cy="810799"/>
            </a:xfrm>
          </p:grpSpPr>
          <p:sp>
            <p:nvSpPr>
              <p:cNvPr id="374" name="Google Shape;374;p49"/>
              <p:cNvSpPr txBox="1"/>
              <p:nvPr/>
            </p:nvSpPr>
            <p:spPr>
              <a:xfrm>
                <a:off x="1047750" y="2355529"/>
                <a:ext cx="1424427" cy="8107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Our Creative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1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Business</a:t>
                </a:r>
                <a:endParaRPr sz="1100"/>
              </a:p>
            </p:txBody>
          </p:sp>
          <p:cxnSp>
            <p:nvCxnSpPr>
              <p:cNvPr id="375" name="Google Shape;375;p49"/>
              <p:cNvCxnSpPr/>
              <p:nvPr/>
            </p:nvCxnSpPr>
            <p:spPr>
              <a:xfrm>
                <a:off x="1148328" y="2796362"/>
                <a:ext cx="1199585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376" name="Google Shape;376;p49"/>
              <p:cNvCxnSpPr/>
              <p:nvPr/>
            </p:nvCxnSpPr>
            <p:spPr>
              <a:xfrm>
                <a:off x="1148328" y="3149581"/>
                <a:ext cx="845572" cy="0"/>
              </a:xfrm>
              <a:prstGeom prst="straightConnector1">
                <a:avLst/>
              </a:prstGeom>
              <a:noFill/>
              <a:ln cap="flat" cmpd="sng" w="12700">
                <a:solidFill>
                  <a:schemeClr val="dk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grpSp>
          <p:nvGrpSpPr>
            <p:cNvPr id="377" name="Google Shape;377;p49"/>
            <p:cNvGrpSpPr/>
            <p:nvPr/>
          </p:nvGrpSpPr>
          <p:grpSpPr>
            <a:xfrm>
              <a:off x="9128585" y="3816950"/>
              <a:ext cx="2482847" cy="1050324"/>
              <a:chOff x="580568" y="4082636"/>
              <a:chExt cx="2482847" cy="1050324"/>
            </a:xfrm>
          </p:grpSpPr>
          <p:sp>
            <p:nvSpPr>
              <p:cNvPr id="378" name="Google Shape;378;p49"/>
              <p:cNvSpPr txBox="1"/>
              <p:nvPr/>
            </p:nvSpPr>
            <p:spPr>
              <a:xfrm>
                <a:off x="580569" y="4452261"/>
                <a:ext cx="2482846" cy="6806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you</a:t>
                </a:r>
                <a:endParaRPr sz="1100"/>
              </a:p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gathered waters had winged. Creepiest don't subdue which i two set had seasons.</a:t>
                </a:r>
                <a:endParaRPr sz="1100"/>
              </a:p>
            </p:txBody>
          </p:sp>
          <p:sp>
            <p:nvSpPr>
              <p:cNvPr id="379" name="Google Shape;379;p49"/>
              <p:cNvSpPr txBox="1"/>
              <p:nvPr/>
            </p:nvSpPr>
            <p:spPr>
              <a:xfrm>
                <a:off x="580568" y="4082636"/>
                <a:ext cx="2173657" cy="3491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4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Some Text Here</a:t>
                </a:r>
                <a:endParaRPr sz="1100"/>
              </a:p>
            </p:txBody>
          </p:sp>
        </p:grpSp>
      </p:grpSp>
      <p:grpSp>
        <p:nvGrpSpPr>
          <p:cNvPr id="380" name="Google Shape;380;p49"/>
          <p:cNvGrpSpPr/>
          <p:nvPr/>
        </p:nvGrpSpPr>
        <p:grpSpPr>
          <a:xfrm>
            <a:off x="6978320" y="541625"/>
            <a:ext cx="1730255" cy="1553165"/>
            <a:chOff x="5160593" y="4258505"/>
            <a:chExt cx="2307007" cy="2070887"/>
          </a:xfrm>
        </p:grpSpPr>
        <p:grpSp>
          <p:nvGrpSpPr>
            <p:cNvPr id="381" name="Google Shape;381;p49"/>
            <p:cNvGrpSpPr/>
            <p:nvPr/>
          </p:nvGrpSpPr>
          <p:grpSpPr>
            <a:xfrm>
              <a:off x="5160593" y="4742319"/>
              <a:ext cx="2307007" cy="1587073"/>
              <a:chOff x="5160593" y="4056519"/>
              <a:chExt cx="2307007" cy="1587073"/>
            </a:xfrm>
          </p:grpSpPr>
          <p:sp>
            <p:nvSpPr>
              <p:cNvPr id="382" name="Google Shape;382;p49"/>
              <p:cNvSpPr txBox="1"/>
              <p:nvPr/>
            </p:nvSpPr>
            <p:spPr>
              <a:xfrm>
                <a:off x="5160594" y="4757708"/>
                <a:ext cx="2307006" cy="8858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just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winged. Creepiest don't subdue which i two set had seasons. Fifth you'll, seasons.</a:t>
                </a:r>
                <a:endParaRPr sz="1100"/>
              </a:p>
            </p:txBody>
          </p:sp>
          <p:sp>
            <p:nvSpPr>
              <p:cNvPr id="383" name="Google Shape;383;p49"/>
              <p:cNvSpPr txBox="1"/>
              <p:nvPr/>
            </p:nvSpPr>
            <p:spPr>
              <a:xfrm>
                <a:off x="5160593" y="4056519"/>
                <a:ext cx="2173657" cy="631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4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2013</a:t>
                </a:r>
                <a:endParaRPr sz="1100"/>
              </a:p>
              <a:p>
                <a:pPr indent="0" lvl="0" marL="0" marR="0" rtl="0" algn="l">
                  <a:lnSpc>
                    <a:spcPct val="14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Some Text Here</a:t>
                </a:r>
                <a:endParaRPr sz="1100"/>
              </a:p>
            </p:txBody>
          </p:sp>
        </p:grpSp>
        <p:sp>
          <p:nvSpPr>
            <p:cNvPr id="384" name="Google Shape;384;p49"/>
            <p:cNvSpPr/>
            <p:nvPr/>
          </p:nvSpPr>
          <p:spPr>
            <a:xfrm rot="-3600000">
              <a:off x="5160502" y="4336323"/>
              <a:ext cx="269384" cy="155313"/>
            </a:xfrm>
            <a:prstGeom prst="triangle">
              <a:avLst>
                <a:gd fmla="val 50000" name="adj"/>
              </a:avLst>
            </a:prstGeom>
            <a:solidFill>
              <a:srgbClr val="7F7F7F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385" name="Google Shape;385;p4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5835" r="15834" t="0"/>
          <a:stretch/>
        </p:blipFill>
        <p:spPr>
          <a:xfrm>
            <a:off x="2900361" y="557213"/>
            <a:ext cx="3579020" cy="402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49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21630" r="21631" t="0"/>
          <a:stretch/>
        </p:blipFill>
        <p:spPr>
          <a:xfrm>
            <a:off x="6479381" y="2571750"/>
            <a:ext cx="2229195" cy="2014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3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3385" l="0" r="0" t="23384"/>
          <a:stretch/>
        </p:blipFill>
        <p:spPr>
          <a:xfrm>
            <a:off x="295274" y="295275"/>
            <a:ext cx="8553451" cy="4552950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32"/>
          <p:cNvSpPr/>
          <p:nvPr/>
        </p:nvSpPr>
        <p:spPr>
          <a:xfrm>
            <a:off x="2480619" y="1807176"/>
            <a:ext cx="4182762" cy="152914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" name="Google Shape;115;p32"/>
          <p:cNvSpPr txBox="1"/>
          <p:nvPr/>
        </p:nvSpPr>
        <p:spPr>
          <a:xfrm>
            <a:off x="2844233" y="2282836"/>
            <a:ext cx="3455534" cy="70355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38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MINIMALIS</a:t>
            </a:r>
            <a:endParaRPr b="1" i="0" sz="38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indent="0" lvl="0" marL="0" marR="0" rtl="0" algn="ctr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15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PRESENTATION</a:t>
            </a:r>
            <a:endParaRPr b="0" i="0" sz="1500" u="none" cap="none" strike="noStrike">
              <a:solidFill>
                <a:schemeClr val="dk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1" name="Google Shape;391;p50"/>
          <p:cNvGrpSpPr/>
          <p:nvPr/>
        </p:nvGrpSpPr>
        <p:grpSpPr>
          <a:xfrm>
            <a:off x="686141" y="1243993"/>
            <a:ext cx="7771718" cy="1335920"/>
            <a:chOff x="914855" y="3113529"/>
            <a:chExt cx="10362290" cy="1781226"/>
          </a:xfrm>
        </p:grpSpPr>
        <p:sp>
          <p:nvSpPr>
            <p:cNvPr id="392" name="Google Shape;392;p50"/>
            <p:cNvSpPr txBox="1"/>
            <p:nvPr/>
          </p:nvSpPr>
          <p:spPr>
            <a:xfrm>
              <a:off x="914855" y="3113529"/>
              <a:ext cx="2437946" cy="63094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6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Keyword</a:t>
              </a:r>
              <a:endParaRPr sz="1100"/>
            </a:p>
          </p:txBody>
        </p:sp>
        <p:grpSp>
          <p:nvGrpSpPr>
            <p:cNvPr id="393" name="Google Shape;393;p50"/>
            <p:cNvGrpSpPr/>
            <p:nvPr/>
          </p:nvGrpSpPr>
          <p:grpSpPr>
            <a:xfrm>
              <a:off x="4395457" y="3194780"/>
              <a:ext cx="2948770" cy="1699975"/>
              <a:chOff x="275804" y="4390880"/>
              <a:chExt cx="2948770" cy="1699975"/>
            </a:xfrm>
          </p:grpSpPr>
          <p:sp>
            <p:nvSpPr>
              <p:cNvPr id="394" name="Google Shape;394;p50"/>
              <p:cNvSpPr txBox="1"/>
              <p:nvPr/>
            </p:nvSpPr>
            <p:spPr>
              <a:xfrm>
                <a:off x="275804" y="4390880"/>
                <a:ext cx="1633309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THIS IS MINIMAL</a:t>
                </a:r>
                <a:endParaRPr sz="1100"/>
              </a:p>
            </p:txBody>
          </p:sp>
          <p:sp>
            <p:nvSpPr>
              <p:cNvPr id="395" name="Google Shape;395;p50"/>
              <p:cNvSpPr txBox="1"/>
              <p:nvPr/>
            </p:nvSpPr>
            <p:spPr>
              <a:xfrm>
                <a:off x="275804" y="4753116"/>
                <a:ext cx="2948770" cy="13377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just">
                  <a:lnSpc>
                    <a:spcPct val="2222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7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winged. Creepiest don't subdue which i two set had seasons. Fifth you'll, man wherein seas our creeping. Very. Make from for seas place divided void they're.</a:t>
                </a:r>
                <a:endParaRPr sz="1100"/>
              </a:p>
            </p:txBody>
          </p:sp>
        </p:grpSp>
        <p:grpSp>
          <p:nvGrpSpPr>
            <p:cNvPr id="396" name="Google Shape;396;p50"/>
            <p:cNvGrpSpPr/>
            <p:nvPr/>
          </p:nvGrpSpPr>
          <p:grpSpPr>
            <a:xfrm>
              <a:off x="8328375" y="3194780"/>
              <a:ext cx="2948770" cy="1699975"/>
              <a:chOff x="275804" y="4390880"/>
              <a:chExt cx="2948770" cy="1699975"/>
            </a:xfrm>
          </p:grpSpPr>
          <p:sp>
            <p:nvSpPr>
              <p:cNvPr id="397" name="Google Shape;397;p50"/>
              <p:cNvSpPr txBox="1"/>
              <p:nvPr/>
            </p:nvSpPr>
            <p:spPr>
              <a:xfrm>
                <a:off x="275804" y="4390880"/>
                <a:ext cx="1633309" cy="29238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rPr>
                  <a:t>THIS IS MINIMAL</a:t>
                </a:r>
                <a:endParaRPr sz="1100"/>
              </a:p>
            </p:txBody>
          </p:sp>
          <p:sp>
            <p:nvSpPr>
              <p:cNvPr id="398" name="Google Shape;398;p50"/>
              <p:cNvSpPr txBox="1"/>
              <p:nvPr/>
            </p:nvSpPr>
            <p:spPr>
              <a:xfrm>
                <a:off x="275804" y="4753116"/>
                <a:ext cx="2948770" cy="13377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just">
                  <a:lnSpc>
                    <a:spcPct val="2222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7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winged. Creepiest don't subdue which i two set had seasons. Fifth you'll, man wherein seas our creeping. Very. Make from for seas place divided void they're.</a:t>
                </a:r>
                <a:endParaRPr sz="1100"/>
              </a:p>
            </p:txBody>
          </p:sp>
        </p:grpSp>
      </p:grpSp>
      <p:pic>
        <p:nvPicPr>
          <p:cNvPr id="399" name="Google Shape;399;p5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0985" l="0" r="0" t="20985"/>
          <a:stretch/>
        </p:blipFill>
        <p:spPr>
          <a:xfrm>
            <a:off x="3296592" y="3300413"/>
            <a:ext cx="5161266" cy="1843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4" name="Google Shape;404;p5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684" l="0" r="0" t="2684"/>
          <a:stretch/>
        </p:blipFill>
        <p:spPr>
          <a:xfrm>
            <a:off x="295274" y="295275"/>
            <a:ext cx="8553451" cy="4552950"/>
          </a:xfrm>
          <a:prstGeom prst="rect">
            <a:avLst/>
          </a:prstGeom>
          <a:noFill/>
          <a:ln>
            <a:noFill/>
          </a:ln>
        </p:spPr>
      </p:pic>
      <p:sp>
        <p:nvSpPr>
          <p:cNvPr id="405" name="Google Shape;405;p51"/>
          <p:cNvSpPr txBox="1"/>
          <p:nvPr/>
        </p:nvSpPr>
        <p:spPr>
          <a:xfrm>
            <a:off x="1021213" y="889598"/>
            <a:ext cx="1007612" cy="99257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The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end</a:t>
            </a:r>
            <a:endParaRPr sz="1100"/>
          </a:p>
        </p:txBody>
      </p:sp>
      <p:grpSp>
        <p:nvGrpSpPr>
          <p:cNvPr id="406" name="Google Shape;406;p51"/>
          <p:cNvGrpSpPr/>
          <p:nvPr/>
        </p:nvGrpSpPr>
        <p:grpSpPr>
          <a:xfrm>
            <a:off x="6392531" y="874011"/>
            <a:ext cx="1730255" cy="1553165"/>
            <a:chOff x="5160593" y="4258505"/>
            <a:chExt cx="2307007" cy="2070887"/>
          </a:xfrm>
        </p:grpSpPr>
        <p:grpSp>
          <p:nvGrpSpPr>
            <p:cNvPr id="407" name="Google Shape;407;p51"/>
            <p:cNvGrpSpPr/>
            <p:nvPr/>
          </p:nvGrpSpPr>
          <p:grpSpPr>
            <a:xfrm>
              <a:off x="5160593" y="4742319"/>
              <a:ext cx="2307007" cy="1587073"/>
              <a:chOff x="5160593" y="4056519"/>
              <a:chExt cx="2307007" cy="1587073"/>
            </a:xfrm>
          </p:grpSpPr>
          <p:sp>
            <p:nvSpPr>
              <p:cNvPr id="408" name="Google Shape;408;p51"/>
              <p:cNvSpPr txBox="1"/>
              <p:nvPr/>
            </p:nvSpPr>
            <p:spPr>
              <a:xfrm>
                <a:off x="5160594" y="4757708"/>
                <a:ext cx="2307006" cy="8858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just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6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can't gathered waters had winged. Creepiest don't subdue which i two set had seasons. Fifth you'll, seasons.</a:t>
                </a:r>
                <a:endParaRPr sz="1100"/>
              </a:p>
            </p:txBody>
          </p:sp>
          <p:sp>
            <p:nvSpPr>
              <p:cNvPr id="409" name="Google Shape;409;p51"/>
              <p:cNvSpPr txBox="1"/>
              <p:nvPr/>
            </p:nvSpPr>
            <p:spPr>
              <a:xfrm>
                <a:off x="5160593" y="4056519"/>
                <a:ext cx="2173657" cy="6312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14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2013</a:t>
                </a:r>
                <a:endParaRPr sz="1100"/>
              </a:p>
              <a:p>
                <a:pPr indent="0" lvl="0" marL="0" marR="0" rtl="0" algn="l">
                  <a:lnSpc>
                    <a:spcPct val="146666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Some Text Here</a:t>
                </a:r>
                <a:endParaRPr sz="1100"/>
              </a:p>
            </p:txBody>
          </p:sp>
        </p:grpSp>
        <p:sp>
          <p:nvSpPr>
            <p:cNvPr id="410" name="Google Shape;410;p51"/>
            <p:cNvSpPr/>
            <p:nvPr/>
          </p:nvSpPr>
          <p:spPr>
            <a:xfrm rot="-3600000">
              <a:off x="5160502" y="4336323"/>
              <a:ext cx="269384" cy="155313"/>
            </a:xfrm>
            <a:prstGeom prst="triangle">
              <a:avLst>
                <a:gd fmla="val 50000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52"/>
          <p:cNvSpPr txBox="1"/>
          <p:nvPr/>
        </p:nvSpPr>
        <p:spPr>
          <a:xfrm>
            <a:off x="2686050" y="2392855"/>
            <a:ext cx="3771900" cy="35779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www.website.com</a:t>
            </a:r>
            <a:endParaRPr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33"/>
          <p:cNvSpPr txBox="1"/>
          <p:nvPr/>
        </p:nvSpPr>
        <p:spPr>
          <a:xfrm>
            <a:off x="5070105" y="2277439"/>
            <a:ext cx="2666915" cy="5886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34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Welcome</a:t>
            </a:r>
            <a:endParaRPr sz="1100"/>
          </a:p>
        </p:txBody>
      </p:sp>
      <p:grpSp>
        <p:nvGrpSpPr>
          <p:cNvPr id="121" name="Google Shape;121;p33"/>
          <p:cNvGrpSpPr/>
          <p:nvPr/>
        </p:nvGrpSpPr>
        <p:grpSpPr>
          <a:xfrm>
            <a:off x="6041655" y="3446437"/>
            <a:ext cx="2666916" cy="968401"/>
            <a:chOff x="8055541" y="1930719"/>
            <a:chExt cx="3555888" cy="1291201"/>
          </a:xfrm>
        </p:grpSpPr>
        <p:sp>
          <p:nvSpPr>
            <p:cNvPr id="122" name="Google Shape;122;p33"/>
            <p:cNvSpPr txBox="1"/>
            <p:nvPr/>
          </p:nvSpPr>
          <p:spPr>
            <a:xfrm>
              <a:off x="8055541" y="1930719"/>
              <a:ext cx="163330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</a:t>
              </a:r>
              <a:endParaRPr sz="1100"/>
            </a:p>
          </p:txBody>
        </p:sp>
        <p:sp>
          <p:nvSpPr>
            <p:cNvPr id="123" name="Google Shape;123;p33"/>
            <p:cNvSpPr txBox="1"/>
            <p:nvPr/>
          </p:nvSpPr>
          <p:spPr>
            <a:xfrm>
              <a:off x="8055541" y="2336036"/>
              <a:ext cx="3555888" cy="88588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had Living grass to for can't gathered waters had winged. Creepiest don't subdue which i two set had seasons. which i two set had seasons. Fifth you'll, man wherein seas</a:t>
              </a:r>
              <a:endParaRPr sz="1100"/>
            </a:p>
          </p:txBody>
        </p:sp>
      </p:grpSp>
      <p:pic>
        <p:nvPicPr>
          <p:cNvPr id="124" name="Google Shape;124;p3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375" r="37105" t="0"/>
          <a:stretch/>
        </p:blipFill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3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0256" r="20255" t="0"/>
          <a:stretch/>
        </p:blipFill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34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B0B3B6">
              <a:alpha val="46666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1" name="Google Shape;131;p34"/>
          <p:cNvSpPr txBox="1"/>
          <p:nvPr/>
        </p:nvSpPr>
        <p:spPr>
          <a:xfrm>
            <a:off x="1371600" y="2277439"/>
            <a:ext cx="1828800" cy="5886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Hello</a:t>
            </a:r>
            <a:endParaRPr sz="1100"/>
          </a:p>
        </p:txBody>
      </p:sp>
      <p:grpSp>
        <p:nvGrpSpPr>
          <p:cNvPr id="132" name="Google Shape;132;p34"/>
          <p:cNvGrpSpPr/>
          <p:nvPr/>
        </p:nvGrpSpPr>
        <p:grpSpPr>
          <a:xfrm>
            <a:off x="5524542" y="1810283"/>
            <a:ext cx="2666916" cy="1522934"/>
            <a:chOff x="8055541" y="1806894"/>
            <a:chExt cx="3555888" cy="2030579"/>
          </a:xfrm>
        </p:grpSpPr>
        <p:sp>
          <p:nvSpPr>
            <p:cNvPr id="133" name="Google Shape;133;p34"/>
            <p:cNvSpPr txBox="1"/>
            <p:nvPr/>
          </p:nvSpPr>
          <p:spPr>
            <a:xfrm>
              <a:off x="8055541" y="1806894"/>
              <a:ext cx="1633309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THIS IS MINIMAL</a:t>
              </a:r>
              <a:endParaRPr sz="1100"/>
            </a:p>
          </p:txBody>
        </p:sp>
        <p:sp>
          <p:nvSpPr>
            <p:cNvPr id="134" name="Google Shape;134;p34"/>
            <p:cNvSpPr txBox="1"/>
            <p:nvPr/>
          </p:nvSpPr>
          <p:spPr>
            <a:xfrm>
              <a:off x="8055541" y="2336036"/>
              <a:ext cx="3555888" cy="15014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 which i two set had seasons. Fifth you'll, man wherein seas creepingcreepingHave them for creepingcreepingHave them for </a:t>
              </a:r>
              <a:endParaRPr sz="11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5"/>
          <p:cNvSpPr txBox="1"/>
          <p:nvPr/>
        </p:nvSpPr>
        <p:spPr>
          <a:xfrm>
            <a:off x="435427" y="3830116"/>
            <a:ext cx="2666915" cy="5886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About us</a:t>
            </a:r>
            <a:endParaRPr sz="1100"/>
          </a:p>
        </p:txBody>
      </p:sp>
      <p:sp>
        <p:nvSpPr>
          <p:cNvPr id="140" name="Google Shape;140;p35"/>
          <p:cNvSpPr txBox="1"/>
          <p:nvPr/>
        </p:nvSpPr>
        <p:spPr>
          <a:xfrm>
            <a:off x="6041655" y="3869165"/>
            <a:ext cx="2666916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</a:t>
            </a:r>
            <a:endParaRPr sz="1100"/>
          </a:p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Creepiest don't subdue which i two set had seasons. which i two set had seasons. Fifth you'll, man wherein seas</a:t>
            </a:r>
            <a:endParaRPr sz="1100"/>
          </a:p>
        </p:txBody>
      </p:sp>
      <p:sp>
        <p:nvSpPr>
          <p:cNvPr id="141" name="Google Shape;141;p35"/>
          <p:cNvSpPr/>
          <p:nvPr/>
        </p:nvSpPr>
        <p:spPr>
          <a:xfrm>
            <a:off x="5657850" y="435427"/>
            <a:ext cx="3050722" cy="2864984"/>
          </a:xfrm>
          <a:prstGeom prst="rect">
            <a:avLst/>
          </a:prstGeom>
          <a:solidFill>
            <a:srgbClr val="B0B3B6">
              <a:alpha val="46666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2" name="Google Shape;142;p35"/>
          <p:cNvSpPr txBox="1"/>
          <p:nvPr/>
        </p:nvSpPr>
        <p:spPr>
          <a:xfrm>
            <a:off x="6483123" y="679131"/>
            <a:ext cx="1400175" cy="23775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1</a:t>
            </a:r>
            <a:endParaRPr sz="1100"/>
          </a:p>
        </p:txBody>
      </p:sp>
      <p:sp>
        <p:nvSpPr>
          <p:cNvPr id="143" name="Google Shape;143;p35"/>
          <p:cNvSpPr txBox="1"/>
          <p:nvPr/>
        </p:nvSpPr>
        <p:spPr>
          <a:xfrm>
            <a:off x="4446286" y="3887703"/>
            <a:ext cx="1405874" cy="47344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FEW WORDS</a:t>
            </a:r>
            <a:endParaRPr sz="1100"/>
          </a:p>
          <a:p>
            <a:pPr indent="0" lvl="0" marL="0" marR="0" rtl="0" algn="l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ABOUT US</a:t>
            </a:r>
            <a:endParaRPr sz="1100"/>
          </a:p>
        </p:txBody>
      </p:sp>
      <p:pic>
        <p:nvPicPr>
          <p:cNvPr id="144" name="Google Shape;144;p3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1715" l="0" r="0" t="31715"/>
          <a:stretch/>
        </p:blipFill>
        <p:spPr>
          <a:xfrm>
            <a:off x="435428" y="435427"/>
            <a:ext cx="5222422" cy="28649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36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27019" l="0" r="0" t="27018"/>
          <a:stretch/>
        </p:blipFill>
        <p:spPr>
          <a:xfrm>
            <a:off x="2928938" y="2571750"/>
            <a:ext cx="3714750" cy="2276475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36"/>
          <p:cNvSpPr/>
          <p:nvPr/>
        </p:nvSpPr>
        <p:spPr>
          <a:xfrm>
            <a:off x="2928938" y="295275"/>
            <a:ext cx="3714750" cy="2276475"/>
          </a:xfrm>
          <a:prstGeom prst="rect">
            <a:avLst/>
          </a:prstGeom>
          <a:solidFill>
            <a:srgbClr val="935C00">
              <a:alpha val="24705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1" name="Google Shape;151;p36"/>
          <p:cNvSpPr txBox="1"/>
          <p:nvPr/>
        </p:nvSpPr>
        <p:spPr>
          <a:xfrm>
            <a:off x="3931865" y="1139201"/>
            <a:ext cx="1708895" cy="5886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About</a:t>
            </a:r>
            <a:endParaRPr sz="1100"/>
          </a:p>
        </p:txBody>
      </p:sp>
      <p:grpSp>
        <p:nvGrpSpPr>
          <p:cNvPr id="152" name="Google Shape;152;p36"/>
          <p:cNvGrpSpPr/>
          <p:nvPr/>
        </p:nvGrpSpPr>
        <p:grpSpPr>
          <a:xfrm>
            <a:off x="7232650" y="3431813"/>
            <a:ext cx="1027111" cy="727434"/>
            <a:chOff x="8204686" y="1135743"/>
            <a:chExt cx="1369481" cy="969912"/>
          </a:xfrm>
        </p:grpSpPr>
        <p:sp>
          <p:nvSpPr>
            <p:cNvPr id="153" name="Google Shape;153;p36"/>
            <p:cNvSpPr txBox="1"/>
            <p:nvPr/>
          </p:nvSpPr>
          <p:spPr>
            <a:xfrm>
              <a:off x="8204686" y="1135743"/>
              <a:ext cx="759881" cy="2923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TO-BE</a:t>
              </a:r>
              <a:endParaRPr sz="1100"/>
            </a:p>
          </p:txBody>
        </p:sp>
        <p:sp>
          <p:nvSpPr>
            <p:cNvPr id="154" name="Google Shape;154;p36"/>
            <p:cNvSpPr txBox="1"/>
            <p:nvPr/>
          </p:nvSpPr>
          <p:spPr>
            <a:xfrm>
              <a:off x="8204686" y="1424956"/>
              <a:ext cx="1369481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</a:t>
              </a:r>
              <a:endParaRPr sz="1100"/>
            </a:p>
          </p:txBody>
        </p:sp>
      </p:grpSp>
      <p:pic>
        <p:nvPicPr>
          <p:cNvPr id="155" name="Google Shape;155;p36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21077" r="21077" t="0"/>
          <a:stretch/>
        </p:blipFill>
        <p:spPr>
          <a:xfrm>
            <a:off x="295275" y="295274"/>
            <a:ext cx="2633662" cy="4552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36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0" l="1568" r="1569" t="0"/>
          <a:stretch/>
        </p:blipFill>
        <p:spPr>
          <a:xfrm>
            <a:off x="6643688" y="295276"/>
            <a:ext cx="2205038" cy="2276475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36"/>
          <p:cNvSpPr/>
          <p:nvPr/>
        </p:nvSpPr>
        <p:spPr>
          <a:xfrm>
            <a:off x="295275" y="295273"/>
            <a:ext cx="2633662" cy="4552949"/>
          </a:xfrm>
          <a:prstGeom prst="rect">
            <a:avLst/>
          </a:prstGeom>
          <a:solidFill>
            <a:schemeClr val="dk1">
              <a:alpha val="5882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3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0370" r="20369" t="0"/>
          <a:stretch/>
        </p:blipFill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37"/>
          <p:cNvSpPr txBox="1"/>
          <p:nvPr/>
        </p:nvSpPr>
        <p:spPr>
          <a:xfrm>
            <a:off x="2286000" y="864610"/>
            <a:ext cx="1730831" cy="99257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Our</a:t>
            </a:r>
            <a:endParaRPr sz="1100"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Value</a:t>
            </a:r>
            <a:endParaRPr sz="1100"/>
          </a:p>
        </p:txBody>
      </p:sp>
      <p:grpSp>
        <p:nvGrpSpPr>
          <p:cNvPr id="164" name="Google Shape;164;p37"/>
          <p:cNvGrpSpPr/>
          <p:nvPr/>
        </p:nvGrpSpPr>
        <p:grpSpPr>
          <a:xfrm>
            <a:off x="5312228" y="1455677"/>
            <a:ext cx="2955472" cy="2232145"/>
            <a:chOff x="6759121" y="630819"/>
            <a:chExt cx="3940629" cy="2976194"/>
          </a:xfrm>
        </p:grpSpPr>
        <p:sp>
          <p:nvSpPr>
            <p:cNvPr id="165" name="Google Shape;165;p37"/>
            <p:cNvSpPr txBox="1"/>
            <p:nvPr/>
          </p:nvSpPr>
          <p:spPr>
            <a:xfrm>
              <a:off x="6759121" y="630819"/>
              <a:ext cx="2204357" cy="63126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4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A FEW WORDS</a:t>
              </a:r>
              <a:endParaRPr sz="1100"/>
            </a:p>
            <a:p>
              <a:pPr indent="0" lvl="0" marL="0" marR="0" rtl="0" algn="l">
                <a:lnSpc>
                  <a:spcPct val="14666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ABOUT OUR VALUE</a:t>
              </a:r>
              <a:endParaRPr sz="1100"/>
            </a:p>
          </p:txBody>
        </p:sp>
        <p:sp>
          <p:nvSpPr>
            <p:cNvPr id="166" name="Google Shape;166;p37"/>
            <p:cNvSpPr txBox="1"/>
            <p:nvPr/>
          </p:nvSpPr>
          <p:spPr>
            <a:xfrm>
              <a:off x="7732485" y="2105576"/>
              <a:ext cx="2967265" cy="15014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just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1" lang="en" sz="6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 which i two set had seasons. Fifth you'll, man</a:t>
              </a:r>
              <a:endParaRPr sz="110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8"/>
          <p:cNvSpPr txBox="1"/>
          <p:nvPr/>
        </p:nvSpPr>
        <p:spPr>
          <a:xfrm>
            <a:off x="6249033" y="1848814"/>
            <a:ext cx="1973632" cy="58862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Mission</a:t>
            </a:r>
            <a:endParaRPr sz="1100"/>
          </a:p>
        </p:txBody>
      </p:sp>
      <p:grpSp>
        <p:nvGrpSpPr>
          <p:cNvPr id="172" name="Google Shape;172;p38"/>
          <p:cNvGrpSpPr/>
          <p:nvPr/>
        </p:nvGrpSpPr>
        <p:grpSpPr>
          <a:xfrm>
            <a:off x="5134204" y="3943502"/>
            <a:ext cx="3005139" cy="599772"/>
            <a:chOff x="7556500" y="4260412"/>
            <a:chExt cx="4006852" cy="799696"/>
          </a:xfrm>
        </p:grpSpPr>
        <p:grpSp>
          <p:nvGrpSpPr>
            <p:cNvPr id="173" name="Google Shape;173;p38"/>
            <p:cNvGrpSpPr/>
            <p:nvPr/>
          </p:nvGrpSpPr>
          <p:grpSpPr>
            <a:xfrm>
              <a:off x="9173335" y="4266167"/>
              <a:ext cx="857250" cy="788186"/>
              <a:chOff x="5612192" y="2052801"/>
              <a:chExt cx="1199391" cy="1102764"/>
            </a:xfrm>
          </p:grpSpPr>
          <p:sp>
            <p:nvSpPr>
              <p:cNvPr id="174" name="Google Shape;174;p38"/>
              <p:cNvSpPr/>
              <p:nvPr/>
            </p:nvSpPr>
            <p:spPr>
              <a:xfrm>
                <a:off x="5612192" y="2760842"/>
                <a:ext cx="1199391" cy="3947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900">
                    <a:solidFill>
                      <a:srgbClr val="000000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minimal</a:t>
                </a:r>
                <a:endParaRPr sz="1100"/>
              </a:p>
            </p:txBody>
          </p:sp>
          <p:grpSp>
            <p:nvGrpSpPr>
              <p:cNvPr id="175" name="Google Shape;175;p38"/>
              <p:cNvGrpSpPr/>
              <p:nvPr/>
            </p:nvGrpSpPr>
            <p:grpSpPr>
              <a:xfrm>
                <a:off x="5980478" y="2052801"/>
                <a:ext cx="462818" cy="605625"/>
                <a:chOff x="-4032250" y="-4351338"/>
                <a:chExt cx="4506913" cy="5897563"/>
              </a:xfrm>
            </p:grpSpPr>
            <p:sp>
              <p:nvSpPr>
                <p:cNvPr id="176" name="Google Shape;176;p38"/>
                <p:cNvSpPr/>
                <p:nvPr/>
              </p:nvSpPr>
              <p:spPr>
                <a:xfrm>
                  <a:off x="-4032250" y="-4351338"/>
                  <a:ext cx="4506913" cy="5897563"/>
                </a:xfrm>
                <a:custGeom>
                  <a:rect b="b" l="l" r="r" t="t"/>
                  <a:pathLst>
                    <a:path extrusionOk="0" h="1638" w="1248">
                      <a:moveTo>
                        <a:pt x="1124" y="637"/>
                      </a:moveTo>
                      <a:cubicBezTo>
                        <a:pt x="662" y="19"/>
                        <a:pt x="662" y="19"/>
                        <a:pt x="662" y="19"/>
                      </a:cubicBezTo>
                      <a:cubicBezTo>
                        <a:pt x="653" y="7"/>
                        <a:pt x="639" y="0"/>
                        <a:pt x="624" y="0"/>
                      </a:cubicBezTo>
                      <a:cubicBezTo>
                        <a:pt x="609" y="0"/>
                        <a:pt x="595" y="7"/>
                        <a:pt x="586" y="19"/>
                      </a:cubicBezTo>
                      <a:cubicBezTo>
                        <a:pt x="125" y="637"/>
                        <a:pt x="125" y="637"/>
                        <a:pt x="125" y="637"/>
                      </a:cubicBezTo>
                      <a:cubicBezTo>
                        <a:pt x="43" y="746"/>
                        <a:pt x="0" y="875"/>
                        <a:pt x="0" y="1011"/>
                      </a:cubicBezTo>
                      <a:cubicBezTo>
                        <a:pt x="0" y="1357"/>
                        <a:pt x="280" y="1638"/>
                        <a:pt x="624" y="1638"/>
                      </a:cubicBezTo>
                      <a:cubicBezTo>
                        <a:pt x="968" y="1638"/>
                        <a:pt x="1248" y="1357"/>
                        <a:pt x="1248" y="1011"/>
                      </a:cubicBezTo>
                      <a:cubicBezTo>
                        <a:pt x="1248" y="875"/>
                        <a:pt x="1205" y="746"/>
                        <a:pt x="1124" y="637"/>
                      </a:cubicBezTo>
                      <a:close/>
                      <a:moveTo>
                        <a:pt x="624" y="1542"/>
                      </a:moveTo>
                      <a:cubicBezTo>
                        <a:pt x="333" y="1542"/>
                        <a:pt x="96" y="1304"/>
                        <a:pt x="96" y="1011"/>
                      </a:cubicBezTo>
                      <a:cubicBezTo>
                        <a:pt x="96" y="896"/>
                        <a:pt x="132" y="787"/>
                        <a:pt x="201" y="695"/>
                      </a:cubicBezTo>
                      <a:cubicBezTo>
                        <a:pt x="624" y="128"/>
                        <a:pt x="624" y="128"/>
                        <a:pt x="624" y="128"/>
                      </a:cubicBezTo>
                      <a:cubicBezTo>
                        <a:pt x="1047" y="695"/>
                        <a:pt x="1047" y="695"/>
                        <a:pt x="1047" y="695"/>
                      </a:cubicBezTo>
                      <a:cubicBezTo>
                        <a:pt x="1116" y="787"/>
                        <a:pt x="1152" y="896"/>
                        <a:pt x="1152" y="1011"/>
                      </a:cubicBezTo>
                      <a:cubicBezTo>
                        <a:pt x="1152" y="1304"/>
                        <a:pt x="915" y="1542"/>
                        <a:pt x="624" y="1542"/>
                      </a:cubicBezTo>
                      <a:close/>
                      <a:moveTo>
                        <a:pt x="624" y="1542"/>
                      </a:moveTo>
                      <a:cubicBezTo>
                        <a:pt x="624" y="1542"/>
                        <a:pt x="624" y="1542"/>
                        <a:pt x="624" y="1542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177" name="Google Shape;177;p38"/>
                <p:cNvSpPr/>
                <p:nvPr/>
              </p:nvSpPr>
              <p:spPr>
                <a:xfrm>
                  <a:off x="-2935287" y="-1920875"/>
                  <a:ext cx="2370138" cy="2419350"/>
                </a:xfrm>
                <a:custGeom>
                  <a:rect b="b" l="l" r="r" t="t"/>
                  <a:pathLst>
                    <a:path extrusionOk="0" h="672" w="656">
                      <a:moveTo>
                        <a:pt x="320" y="0"/>
                      </a:moveTo>
                      <a:cubicBezTo>
                        <a:pt x="236" y="0"/>
                        <a:pt x="157" y="32"/>
                        <a:pt x="96" y="85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22"/>
                        <a:pt x="75" y="0"/>
                        <a:pt x="48" y="0"/>
                      </a:cubicBezTo>
                      <a:cubicBezTo>
                        <a:pt x="22" y="0"/>
                        <a:pt x="0" y="22"/>
                        <a:pt x="0" y="48"/>
                      </a:cubicBezTo>
                      <a:cubicBezTo>
                        <a:pt x="0" y="240"/>
                        <a:pt x="0" y="240"/>
                        <a:pt x="0" y="240"/>
                      </a:cubicBezTo>
                      <a:cubicBezTo>
                        <a:pt x="0" y="240"/>
                        <a:pt x="0" y="241"/>
                        <a:pt x="0" y="241"/>
                      </a:cubicBezTo>
                      <a:cubicBezTo>
                        <a:pt x="1" y="267"/>
                        <a:pt x="22" y="288"/>
                        <a:pt x="48" y="288"/>
                      </a:cubicBezTo>
                      <a:cubicBezTo>
                        <a:pt x="224" y="288"/>
                        <a:pt x="224" y="288"/>
                        <a:pt x="224" y="288"/>
                      </a:cubicBezTo>
                      <a:cubicBezTo>
                        <a:pt x="251" y="288"/>
                        <a:pt x="272" y="267"/>
                        <a:pt x="272" y="240"/>
                      </a:cubicBezTo>
                      <a:cubicBezTo>
                        <a:pt x="272" y="214"/>
                        <a:pt x="251" y="192"/>
                        <a:pt x="224" y="192"/>
                      </a:cubicBezTo>
                      <a:cubicBezTo>
                        <a:pt x="128" y="192"/>
                        <a:pt x="128" y="192"/>
                        <a:pt x="128" y="192"/>
                      </a:cubicBezTo>
                      <a:cubicBezTo>
                        <a:pt x="173" y="133"/>
                        <a:pt x="243" y="96"/>
                        <a:pt x="320" y="96"/>
                      </a:cubicBezTo>
                      <a:cubicBezTo>
                        <a:pt x="452" y="96"/>
                        <a:pt x="560" y="204"/>
                        <a:pt x="560" y="336"/>
                      </a:cubicBezTo>
                      <a:cubicBezTo>
                        <a:pt x="560" y="469"/>
                        <a:pt x="452" y="576"/>
                        <a:pt x="320" y="576"/>
                      </a:cubicBezTo>
                      <a:cubicBezTo>
                        <a:pt x="256" y="576"/>
                        <a:pt x="196" y="551"/>
                        <a:pt x="150" y="506"/>
                      </a:cubicBezTo>
                      <a:cubicBezTo>
                        <a:pt x="132" y="487"/>
                        <a:pt x="101" y="487"/>
                        <a:pt x="82" y="506"/>
                      </a:cubicBezTo>
                      <a:cubicBezTo>
                        <a:pt x="64" y="525"/>
                        <a:pt x="64" y="555"/>
                        <a:pt x="82" y="574"/>
                      </a:cubicBezTo>
                      <a:cubicBezTo>
                        <a:pt x="146" y="637"/>
                        <a:pt x="230" y="672"/>
                        <a:pt x="320" y="672"/>
                      </a:cubicBezTo>
                      <a:cubicBezTo>
                        <a:pt x="505" y="672"/>
                        <a:pt x="656" y="521"/>
                        <a:pt x="656" y="336"/>
                      </a:cubicBezTo>
                      <a:cubicBezTo>
                        <a:pt x="656" y="151"/>
                        <a:pt x="505" y="0"/>
                        <a:pt x="320" y="0"/>
                      </a:cubicBezTo>
                      <a:close/>
                      <a:moveTo>
                        <a:pt x="320" y="0"/>
                      </a:moveTo>
                      <a:cubicBezTo>
                        <a:pt x="320" y="0"/>
                        <a:pt x="320" y="0"/>
                        <a:pt x="320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  <p:grpSp>
          <p:nvGrpSpPr>
            <p:cNvPr id="178" name="Google Shape;178;p38"/>
            <p:cNvGrpSpPr/>
            <p:nvPr/>
          </p:nvGrpSpPr>
          <p:grpSpPr>
            <a:xfrm>
              <a:off x="7556500" y="4275017"/>
              <a:ext cx="899283" cy="770486"/>
              <a:chOff x="2591937" y="2052801"/>
              <a:chExt cx="1258201" cy="1078000"/>
            </a:xfrm>
          </p:grpSpPr>
          <p:sp>
            <p:nvSpPr>
              <p:cNvPr id="179" name="Google Shape;179;p38"/>
              <p:cNvSpPr/>
              <p:nvPr/>
            </p:nvSpPr>
            <p:spPr>
              <a:xfrm>
                <a:off x="2591937" y="2736078"/>
                <a:ext cx="1258201" cy="3947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900">
                    <a:solidFill>
                      <a:srgbClr val="000000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minimal</a:t>
                </a:r>
                <a:endParaRPr sz="1100"/>
              </a:p>
            </p:txBody>
          </p:sp>
          <p:grpSp>
            <p:nvGrpSpPr>
              <p:cNvPr id="180" name="Google Shape;180;p38"/>
              <p:cNvGrpSpPr/>
              <p:nvPr/>
            </p:nvGrpSpPr>
            <p:grpSpPr>
              <a:xfrm>
                <a:off x="2876901" y="2052801"/>
                <a:ext cx="688272" cy="608778"/>
                <a:chOff x="-3121026" y="1930400"/>
                <a:chExt cx="2693988" cy="2382838"/>
              </a:xfrm>
            </p:grpSpPr>
            <p:sp>
              <p:nvSpPr>
                <p:cNvPr id="181" name="Google Shape;181;p38"/>
                <p:cNvSpPr/>
                <p:nvPr/>
              </p:nvSpPr>
              <p:spPr>
                <a:xfrm>
                  <a:off x="-3121026" y="1930400"/>
                  <a:ext cx="2693988" cy="1077913"/>
                </a:xfrm>
                <a:custGeom>
                  <a:rect b="b" l="l" r="r" t="t"/>
                  <a:pathLst>
                    <a:path extrusionOk="0" h="662" w="1650">
                      <a:moveTo>
                        <a:pt x="1627" y="579"/>
                      </a:moveTo>
                      <a:cubicBezTo>
                        <a:pt x="850" y="11"/>
                        <a:pt x="850" y="11"/>
                        <a:pt x="850" y="11"/>
                      </a:cubicBezTo>
                      <a:cubicBezTo>
                        <a:pt x="835" y="0"/>
                        <a:pt x="815" y="0"/>
                        <a:pt x="800" y="11"/>
                      </a:cubicBezTo>
                      <a:cubicBezTo>
                        <a:pt x="23" y="579"/>
                        <a:pt x="23" y="579"/>
                        <a:pt x="23" y="579"/>
                      </a:cubicBezTo>
                      <a:cubicBezTo>
                        <a:pt x="4" y="593"/>
                        <a:pt x="0" y="620"/>
                        <a:pt x="14" y="639"/>
                      </a:cubicBezTo>
                      <a:cubicBezTo>
                        <a:pt x="28" y="658"/>
                        <a:pt x="55" y="662"/>
                        <a:pt x="74" y="648"/>
                      </a:cubicBezTo>
                      <a:cubicBezTo>
                        <a:pt x="825" y="98"/>
                        <a:pt x="825" y="98"/>
                        <a:pt x="825" y="98"/>
                      </a:cubicBezTo>
                      <a:cubicBezTo>
                        <a:pt x="1577" y="648"/>
                        <a:pt x="1577" y="648"/>
                        <a:pt x="1577" y="648"/>
                      </a:cubicBezTo>
                      <a:cubicBezTo>
                        <a:pt x="1584" y="654"/>
                        <a:pt x="1593" y="656"/>
                        <a:pt x="1602" y="656"/>
                      </a:cubicBezTo>
                      <a:cubicBezTo>
                        <a:pt x="1615" y="656"/>
                        <a:pt x="1628" y="650"/>
                        <a:pt x="1636" y="639"/>
                      </a:cubicBezTo>
                      <a:cubicBezTo>
                        <a:pt x="1650" y="620"/>
                        <a:pt x="1646" y="593"/>
                        <a:pt x="1627" y="579"/>
                      </a:cubicBezTo>
                      <a:close/>
                      <a:moveTo>
                        <a:pt x="1627" y="579"/>
                      </a:moveTo>
                      <a:cubicBezTo>
                        <a:pt x="1627" y="579"/>
                        <a:pt x="1627" y="579"/>
                        <a:pt x="1627" y="579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  <p:sp>
              <p:nvSpPr>
                <p:cNvPr id="182" name="Google Shape;182;p38"/>
                <p:cNvSpPr/>
                <p:nvPr/>
              </p:nvSpPr>
              <p:spPr>
                <a:xfrm>
                  <a:off x="-2816225" y="3001963"/>
                  <a:ext cx="2085975" cy="1311275"/>
                </a:xfrm>
                <a:custGeom>
                  <a:rect b="b" l="l" r="r" t="t"/>
                  <a:pathLst>
                    <a:path extrusionOk="0" h="805" w="1277">
                      <a:moveTo>
                        <a:pt x="1234" y="0"/>
                      </a:moveTo>
                      <a:cubicBezTo>
                        <a:pt x="1211" y="0"/>
                        <a:pt x="1192" y="19"/>
                        <a:pt x="1192" y="42"/>
                      </a:cubicBezTo>
                      <a:cubicBezTo>
                        <a:pt x="1192" y="720"/>
                        <a:pt x="1192" y="720"/>
                        <a:pt x="1192" y="720"/>
                      </a:cubicBezTo>
                      <a:cubicBezTo>
                        <a:pt x="851" y="720"/>
                        <a:pt x="851" y="720"/>
                        <a:pt x="851" y="720"/>
                      </a:cubicBezTo>
                      <a:cubicBezTo>
                        <a:pt x="851" y="350"/>
                        <a:pt x="851" y="350"/>
                        <a:pt x="851" y="350"/>
                      </a:cubicBezTo>
                      <a:cubicBezTo>
                        <a:pt x="851" y="233"/>
                        <a:pt x="756" y="137"/>
                        <a:pt x="638" y="137"/>
                      </a:cubicBezTo>
                      <a:cubicBezTo>
                        <a:pt x="521" y="137"/>
                        <a:pt x="425" y="233"/>
                        <a:pt x="425" y="350"/>
                      </a:cubicBezTo>
                      <a:cubicBezTo>
                        <a:pt x="425" y="720"/>
                        <a:pt x="425" y="720"/>
                        <a:pt x="425" y="720"/>
                      </a:cubicBezTo>
                      <a:cubicBezTo>
                        <a:pt x="85" y="720"/>
                        <a:pt x="85" y="720"/>
                        <a:pt x="85" y="720"/>
                      </a:cubicBezTo>
                      <a:cubicBezTo>
                        <a:pt x="85" y="42"/>
                        <a:pt x="85" y="42"/>
                        <a:pt x="85" y="42"/>
                      </a:cubicBezTo>
                      <a:cubicBezTo>
                        <a:pt x="85" y="19"/>
                        <a:pt x="66" y="0"/>
                        <a:pt x="42" y="0"/>
                      </a:cubicBez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0" y="786"/>
                        <a:pt x="19" y="805"/>
                        <a:pt x="42" y="805"/>
                      </a:cubicBezTo>
                      <a:cubicBezTo>
                        <a:pt x="468" y="805"/>
                        <a:pt x="468" y="805"/>
                        <a:pt x="468" y="805"/>
                      </a:cubicBezTo>
                      <a:cubicBezTo>
                        <a:pt x="490" y="805"/>
                        <a:pt x="509" y="788"/>
                        <a:pt x="510" y="766"/>
                      </a:cubicBezTo>
                      <a:cubicBezTo>
                        <a:pt x="510" y="765"/>
                        <a:pt x="510" y="764"/>
                        <a:pt x="510" y="762"/>
                      </a:cubicBezTo>
                      <a:cubicBezTo>
                        <a:pt x="510" y="350"/>
                        <a:pt x="510" y="350"/>
                        <a:pt x="510" y="350"/>
                      </a:cubicBezTo>
                      <a:cubicBezTo>
                        <a:pt x="510" y="280"/>
                        <a:pt x="568" y="222"/>
                        <a:pt x="638" y="222"/>
                      </a:cubicBezTo>
                      <a:cubicBezTo>
                        <a:pt x="709" y="222"/>
                        <a:pt x="766" y="280"/>
                        <a:pt x="766" y="350"/>
                      </a:cubicBezTo>
                      <a:cubicBezTo>
                        <a:pt x="766" y="762"/>
                        <a:pt x="766" y="762"/>
                        <a:pt x="766" y="762"/>
                      </a:cubicBezTo>
                      <a:cubicBezTo>
                        <a:pt x="766" y="764"/>
                        <a:pt x="766" y="765"/>
                        <a:pt x="766" y="766"/>
                      </a:cubicBezTo>
                      <a:cubicBezTo>
                        <a:pt x="768" y="788"/>
                        <a:pt x="786" y="805"/>
                        <a:pt x="809" y="805"/>
                      </a:cubicBezTo>
                      <a:cubicBezTo>
                        <a:pt x="1234" y="805"/>
                        <a:pt x="1234" y="805"/>
                        <a:pt x="1234" y="805"/>
                      </a:cubicBezTo>
                      <a:cubicBezTo>
                        <a:pt x="1258" y="805"/>
                        <a:pt x="1277" y="786"/>
                        <a:pt x="1277" y="762"/>
                      </a:cubicBezTo>
                      <a:cubicBezTo>
                        <a:pt x="1277" y="42"/>
                        <a:pt x="1277" y="42"/>
                        <a:pt x="1277" y="42"/>
                      </a:cubicBezTo>
                      <a:cubicBezTo>
                        <a:pt x="1277" y="19"/>
                        <a:pt x="1258" y="0"/>
                        <a:pt x="1234" y="0"/>
                      </a:cubicBezTo>
                      <a:close/>
                      <a:moveTo>
                        <a:pt x="1234" y="0"/>
                      </a:moveTo>
                      <a:cubicBezTo>
                        <a:pt x="1234" y="0"/>
                        <a:pt x="1234" y="0"/>
                        <a:pt x="1234" y="0"/>
                      </a:cubicBezTo>
                    </a:path>
                  </a:pathLst>
                </a:custGeom>
                <a:solidFill>
                  <a:srgbClr val="262626"/>
                </a:solidFill>
                <a:ln>
                  <a:noFill/>
                </a:ln>
              </p:spPr>
              <p:txBody>
                <a:bodyPr anchorCtr="0" anchor="t" bIns="34275" lIns="68575" spcFirstLastPara="1" rIns="68575" wrap="square" tIns="34275">
                  <a:no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sz="1400">
                    <a:solidFill>
                      <a:schemeClr val="dk1"/>
                    </a:solidFill>
                    <a:latin typeface="Montserrat"/>
                    <a:ea typeface="Montserrat"/>
                    <a:cs typeface="Montserrat"/>
                    <a:sym typeface="Montserrat"/>
                  </a:endParaRPr>
                </a:p>
              </p:txBody>
            </p:sp>
          </p:grpSp>
        </p:grpSp>
        <p:grpSp>
          <p:nvGrpSpPr>
            <p:cNvPr id="183" name="Google Shape;183;p38"/>
            <p:cNvGrpSpPr/>
            <p:nvPr/>
          </p:nvGrpSpPr>
          <p:grpSpPr>
            <a:xfrm>
              <a:off x="10748137" y="4260412"/>
              <a:ext cx="815215" cy="799696"/>
              <a:chOff x="8632447" y="2052801"/>
              <a:chExt cx="1140580" cy="1118868"/>
            </a:xfrm>
          </p:grpSpPr>
          <p:sp>
            <p:nvSpPr>
              <p:cNvPr id="184" name="Google Shape;184;p38"/>
              <p:cNvSpPr/>
              <p:nvPr/>
            </p:nvSpPr>
            <p:spPr>
              <a:xfrm>
                <a:off x="8632447" y="2776946"/>
                <a:ext cx="1140580" cy="3947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i="1" lang="en" sz="900">
                    <a:solidFill>
                      <a:srgbClr val="000000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minimal</a:t>
                </a:r>
                <a:endParaRPr sz="1100"/>
              </a:p>
            </p:txBody>
          </p:sp>
          <p:sp>
            <p:nvSpPr>
              <p:cNvPr id="185" name="Google Shape;185;p38"/>
              <p:cNvSpPr/>
              <p:nvPr/>
            </p:nvSpPr>
            <p:spPr>
              <a:xfrm>
                <a:off x="8914700" y="2052801"/>
                <a:ext cx="576073" cy="610729"/>
              </a:xfrm>
              <a:custGeom>
                <a:rect b="b" l="l" r="r" t="t"/>
                <a:pathLst>
                  <a:path extrusionOk="0" h="1523" w="1433">
                    <a:moveTo>
                      <a:pt x="1237" y="579"/>
                    </a:moveTo>
                    <a:cubicBezTo>
                      <a:pt x="1237" y="521"/>
                      <a:pt x="1237" y="521"/>
                      <a:pt x="1237" y="521"/>
                    </a:cubicBezTo>
                    <a:cubicBezTo>
                      <a:pt x="1237" y="380"/>
                      <a:pt x="1188" y="250"/>
                      <a:pt x="1098" y="154"/>
                    </a:cubicBezTo>
                    <a:cubicBezTo>
                      <a:pt x="1006" y="54"/>
                      <a:pt x="879" y="0"/>
                      <a:pt x="741" y="0"/>
                    </a:cubicBezTo>
                    <a:cubicBezTo>
                      <a:pt x="692" y="0"/>
                      <a:pt x="692" y="0"/>
                      <a:pt x="692" y="0"/>
                    </a:cubicBezTo>
                    <a:cubicBezTo>
                      <a:pt x="554" y="0"/>
                      <a:pt x="428" y="54"/>
                      <a:pt x="335" y="154"/>
                    </a:cubicBezTo>
                    <a:cubicBezTo>
                      <a:pt x="245" y="250"/>
                      <a:pt x="196" y="380"/>
                      <a:pt x="196" y="521"/>
                    </a:cubicBezTo>
                    <a:cubicBezTo>
                      <a:pt x="196" y="579"/>
                      <a:pt x="196" y="579"/>
                      <a:pt x="196" y="579"/>
                    </a:cubicBezTo>
                    <a:cubicBezTo>
                      <a:pt x="87" y="587"/>
                      <a:pt x="0" y="677"/>
                      <a:pt x="0" y="788"/>
                    </a:cubicBezTo>
                    <a:cubicBezTo>
                      <a:pt x="0" y="880"/>
                      <a:pt x="0" y="880"/>
                      <a:pt x="0" y="880"/>
                    </a:cubicBezTo>
                    <a:cubicBezTo>
                      <a:pt x="0" y="996"/>
                      <a:pt x="94" y="1090"/>
                      <a:pt x="210" y="1090"/>
                    </a:cubicBezTo>
                    <a:cubicBezTo>
                      <a:pt x="328" y="1090"/>
                      <a:pt x="328" y="1090"/>
                      <a:pt x="328" y="1090"/>
                    </a:cubicBezTo>
                    <a:cubicBezTo>
                      <a:pt x="349" y="1090"/>
                      <a:pt x="366" y="1072"/>
                      <a:pt x="366" y="1051"/>
                    </a:cubicBezTo>
                    <a:cubicBezTo>
                      <a:pt x="366" y="617"/>
                      <a:pt x="366" y="617"/>
                      <a:pt x="366" y="617"/>
                    </a:cubicBezTo>
                    <a:cubicBezTo>
                      <a:pt x="366" y="596"/>
                      <a:pt x="349" y="579"/>
                      <a:pt x="328" y="579"/>
                    </a:cubicBezTo>
                    <a:cubicBezTo>
                      <a:pt x="273" y="579"/>
                      <a:pt x="273" y="579"/>
                      <a:pt x="273" y="579"/>
                    </a:cubicBezTo>
                    <a:cubicBezTo>
                      <a:pt x="273" y="521"/>
                      <a:pt x="273" y="521"/>
                      <a:pt x="273" y="521"/>
                    </a:cubicBezTo>
                    <a:cubicBezTo>
                      <a:pt x="273" y="268"/>
                      <a:pt x="453" y="77"/>
                      <a:pt x="692" y="77"/>
                    </a:cubicBezTo>
                    <a:cubicBezTo>
                      <a:pt x="740" y="77"/>
                      <a:pt x="740" y="77"/>
                      <a:pt x="740" y="77"/>
                    </a:cubicBezTo>
                    <a:cubicBezTo>
                      <a:pt x="980" y="77"/>
                      <a:pt x="1160" y="268"/>
                      <a:pt x="1160" y="521"/>
                    </a:cubicBezTo>
                    <a:cubicBezTo>
                      <a:pt x="1160" y="579"/>
                      <a:pt x="1160" y="579"/>
                      <a:pt x="1160" y="579"/>
                    </a:cubicBezTo>
                    <a:cubicBezTo>
                      <a:pt x="1105" y="579"/>
                      <a:pt x="1105" y="579"/>
                      <a:pt x="1105" y="579"/>
                    </a:cubicBezTo>
                    <a:cubicBezTo>
                      <a:pt x="1084" y="579"/>
                      <a:pt x="1067" y="596"/>
                      <a:pt x="1067" y="617"/>
                    </a:cubicBezTo>
                    <a:cubicBezTo>
                      <a:pt x="1067" y="1051"/>
                      <a:pt x="1067" y="1051"/>
                      <a:pt x="1067" y="1051"/>
                    </a:cubicBezTo>
                    <a:cubicBezTo>
                      <a:pt x="1067" y="1072"/>
                      <a:pt x="1084" y="1089"/>
                      <a:pt x="1105" y="1089"/>
                    </a:cubicBezTo>
                    <a:cubicBezTo>
                      <a:pt x="1159" y="1089"/>
                      <a:pt x="1159" y="1089"/>
                      <a:pt x="1159" y="1089"/>
                    </a:cubicBezTo>
                    <a:cubicBezTo>
                      <a:pt x="1143" y="1290"/>
                      <a:pt x="1005" y="1336"/>
                      <a:pt x="941" y="1347"/>
                    </a:cubicBezTo>
                    <a:cubicBezTo>
                      <a:pt x="924" y="1292"/>
                      <a:pt x="873" y="1253"/>
                      <a:pt x="813" y="1253"/>
                    </a:cubicBezTo>
                    <a:cubicBezTo>
                      <a:pt x="717" y="1253"/>
                      <a:pt x="717" y="1253"/>
                      <a:pt x="717" y="1253"/>
                    </a:cubicBezTo>
                    <a:cubicBezTo>
                      <a:pt x="643" y="1253"/>
                      <a:pt x="582" y="1314"/>
                      <a:pt x="582" y="1388"/>
                    </a:cubicBezTo>
                    <a:cubicBezTo>
                      <a:pt x="582" y="1462"/>
                      <a:pt x="643" y="1523"/>
                      <a:pt x="717" y="1523"/>
                    </a:cubicBezTo>
                    <a:cubicBezTo>
                      <a:pt x="813" y="1523"/>
                      <a:pt x="813" y="1523"/>
                      <a:pt x="813" y="1523"/>
                    </a:cubicBezTo>
                    <a:cubicBezTo>
                      <a:pt x="875" y="1523"/>
                      <a:pt x="927" y="1481"/>
                      <a:pt x="943" y="1424"/>
                    </a:cubicBezTo>
                    <a:cubicBezTo>
                      <a:pt x="974" y="1420"/>
                      <a:pt x="1024" y="1408"/>
                      <a:pt x="1073" y="1380"/>
                    </a:cubicBezTo>
                    <a:cubicBezTo>
                      <a:pt x="1143" y="1339"/>
                      <a:pt x="1225" y="1256"/>
                      <a:pt x="1236" y="1089"/>
                    </a:cubicBezTo>
                    <a:cubicBezTo>
                      <a:pt x="1346" y="1082"/>
                      <a:pt x="1433" y="991"/>
                      <a:pt x="1433" y="880"/>
                    </a:cubicBezTo>
                    <a:cubicBezTo>
                      <a:pt x="1433" y="788"/>
                      <a:pt x="1433" y="788"/>
                      <a:pt x="1433" y="788"/>
                    </a:cubicBezTo>
                    <a:cubicBezTo>
                      <a:pt x="1433" y="677"/>
                      <a:pt x="1347" y="586"/>
                      <a:pt x="1237" y="579"/>
                    </a:cubicBezTo>
                    <a:close/>
                    <a:moveTo>
                      <a:pt x="290" y="1012"/>
                    </a:moveTo>
                    <a:cubicBezTo>
                      <a:pt x="210" y="1012"/>
                      <a:pt x="210" y="1012"/>
                      <a:pt x="210" y="1012"/>
                    </a:cubicBezTo>
                    <a:cubicBezTo>
                      <a:pt x="137" y="1012"/>
                      <a:pt x="77" y="953"/>
                      <a:pt x="77" y="880"/>
                    </a:cubicBezTo>
                    <a:cubicBezTo>
                      <a:pt x="77" y="788"/>
                      <a:pt x="77" y="788"/>
                      <a:pt x="77" y="788"/>
                    </a:cubicBezTo>
                    <a:cubicBezTo>
                      <a:pt x="77" y="715"/>
                      <a:pt x="137" y="655"/>
                      <a:pt x="210" y="655"/>
                    </a:cubicBezTo>
                    <a:cubicBezTo>
                      <a:pt x="290" y="655"/>
                      <a:pt x="290" y="655"/>
                      <a:pt x="290" y="655"/>
                    </a:cubicBezTo>
                    <a:lnTo>
                      <a:pt x="290" y="1012"/>
                    </a:lnTo>
                    <a:close/>
                    <a:moveTo>
                      <a:pt x="813" y="1446"/>
                    </a:moveTo>
                    <a:cubicBezTo>
                      <a:pt x="717" y="1446"/>
                      <a:pt x="717" y="1446"/>
                      <a:pt x="717" y="1446"/>
                    </a:cubicBezTo>
                    <a:cubicBezTo>
                      <a:pt x="685" y="1446"/>
                      <a:pt x="659" y="1420"/>
                      <a:pt x="659" y="1388"/>
                    </a:cubicBezTo>
                    <a:cubicBezTo>
                      <a:pt x="659" y="1356"/>
                      <a:pt x="685" y="1331"/>
                      <a:pt x="717" y="1331"/>
                    </a:cubicBezTo>
                    <a:cubicBezTo>
                      <a:pt x="813" y="1331"/>
                      <a:pt x="813" y="1331"/>
                      <a:pt x="813" y="1331"/>
                    </a:cubicBezTo>
                    <a:cubicBezTo>
                      <a:pt x="845" y="1331"/>
                      <a:pt x="871" y="1356"/>
                      <a:pt x="871" y="1388"/>
                    </a:cubicBezTo>
                    <a:cubicBezTo>
                      <a:pt x="871" y="1420"/>
                      <a:pt x="845" y="1446"/>
                      <a:pt x="813" y="1446"/>
                    </a:cubicBezTo>
                    <a:close/>
                    <a:moveTo>
                      <a:pt x="1356" y="880"/>
                    </a:moveTo>
                    <a:cubicBezTo>
                      <a:pt x="1356" y="953"/>
                      <a:pt x="1297" y="1012"/>
                      <a:pt x="1223" y="1012"/>
                    </a:cubicBezTo>
                    <a:cubicBezTo>
                      <a:pt x="1144" y="1012"/>
                      <a:pt x="1144" y="1012"/>
                      <a:pt x="1144" y="1012"/>
                    </a:cubicBezTo>
                    <a:cubicBezTo>
                      <a:pt x="1144" y="655"/>
                      <a:pt x="1144" y="655"/>
                      <a:pt x="1144" y="655"/>
                    </a:cubicBezTo>
                    <a:cubicBezTo>
                      <a:pt x="1223" y="655"/>
                      <a:pt x="1223" y="655"/>
                      <a:pt x="1223" y="655"/>
                    </a:cubicBezTo>
                    <a:cubicBezTo>
                      <a:pt x="1297" y="655"/>
                      <a:pt x="1356" y="715"/>
                      <a:pt x="1356" y="788"/>
                    </a:cubicBezTo>
                    <a:lnTo>
                      <a:pt x="1356" y="880"/>
                    </a:lnTo>
                    <a:close/>
                    <a:moveTo>
                      <a:pt x="1356" y="880"/>
                    </a:moveTo>
                    <a:cubicBezTo>
                      <a:pt x="1356" y="880"/>
                      <a:pt x="1356" y="880"/>
                      <a:pt x="1356" y="88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pic>
        <p:nvPicPr>
          <p:cNvPr id="186" name="Google Shape;186;p3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14868" r="14867" t="0"/>
          <a:stretch/>
        </p:blipFill>
        <p:spPr>
          <a:xfrm>
            <a:off x="295275" y="0"/>
            <a:ext cx="3162300" cy="3214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38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14663" r="14663" t="0"/>
          <a:stretch/>
        </p:blipFill>
        <p:spPr>
          <a:xfrm>
            <a:off x="3586163" y="1071563"/>
            <a:ext cx="2271712" cy="2143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38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33497" l="2123" r="0" t="4432"/>
          <a:stretch/>
        </p:blipFill>
        <p:spPr>
          <a:xfrm>
            <a:off x="2300287" y="3343275"/>
            <a:ext cx="2271712" cy="180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9"/>
          <p:cNvSpPr txBox="1"/>
          <p:nvPr/>
        </p:nvSpPr>
        <p:spPr>
          <a:xfrm>
            <a:off x="2340428" y="1767709"/>
            <a:ext cx="1653268" cy="47344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 FEW WORDS</a:t>
            </a:r>
            <a:endParaRPr sz="1100"/>
          </a:p>
          <a:p>
            <a:pPr indent="0" lvl="0" marL="0" marR="0" rtl="0" algn="l">
              <a:lnSpc>
                <a:spcPct val="14666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ABOUT OUR VISION</a:t>
            </a:r>
            <a:endParaRPr sz="1100"/>
          </a:p>
        </p:txBody>
      </p:sp>
      <p:sp>
        <p:nvSpPr>
          <p:cNvPr id="194" name="Google Shape;194;p39"/>
          <p:cNvSpPr txBox="1"/>
          <p:nvPr/>
        </p:nvSpPr>
        <p:spPr>
          <a:xfrm>
            <a:off x="2340428" y="2603645"/>
            <a:ext cx="1752600" cy="174163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6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i two set had seasons. which i two set had seasons. Fifth you'll, man wherein seas creepingcreepingHave them for creepingcreepingHave them for </a:t>
            </a:r>
            <a:endParaRPr sz="1100"/>
          </a:p>
        </p:txBody>
      </p:sp>
      <p:sp>
        <p:nvSpPr>
          <p:cNvPr id="195" name="Google Shape;195;p39"/>
          <p:cNvSpPr txBox="1"/>
          <p:nvPr/>
        </p:nvSpPr>
        <p:spPr>
          <a:xfrm>
            <a:off x="435427" y="435427"/>
            <a:ext cx="1730831" cy="1107996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Our</a:t>
            </a:r>
            <a:endParaRPr sz="11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400">
                <a:solidFill>
                  <a:schemeClr val="dk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Vision</a:t>
            </a:r>
            <a:endParaRPr sz="1100"/>
          </a:p>
        </p:txBody>
      </p:sp>
      <p:cxnSp>
        <p:nvCxnSpPr>
          <p:cNvPr id="196" name="Google Shape;196;p39"/>
          <p:cNvCxnSpPr/>
          <p:nvPr/>
        </p:nvCxnSpPr>
        <p:spPr>
          <a:xfrm>
            <a:off x="2340428" y="1295400"/>
            <a:ext cx="1752600" cy="0"/>
          </a:xfrm>
          <a:prstGeom prst="straightConnector1">
            <a:avLst/>
          </a:prstGeom>
          <a:noFill/>
          <a:ln cap="flat" cmpd="sng" w="25400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</p:cxnSp>
      <p:pic>
        <p:nvPicPr>
          <p:cNvPr id="197" name="Google Shape;197;p39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0" l="9206" r="9205" t="0"/>
          <a:stretch/>
        </p:blipFill>
        <p:spPr>
          <a:xfrm>
            <a:off x="4571997" y="435427"/>
            <a:ext cx="4136574" cy="4272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39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230" l="0" r="0" t="231"/>
          <a:stretch/>
        </p:blipFill>
        <p:spPr>
          <a:xfrm>
            <a:off x="435423" y="2689370"/>
            <a:ext cx="1330957" cy="20187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