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5" r:id="rId4"/>
    <p:sldMasterId id="2147483676"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Medium"/>
      <p:regular r:id="rId33"/>
      <p:bold r:id="rId34"/>
      <p:italic r:id="rId35"/>
      <p:boldItalic r:id="rId36"/>
    </p:embeddedFont>
    <p:embeddedFont>
      <p:font typeface="Montserrat Light"/>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Light-bold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Medium-regular.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Medium-italic.fntdata"/><Relationship Id="rId12" Type="http://schemas.openxmlformats.org/officeDocument/2006/relationships/slide" Target="slides/slide6.xml"/><Relationship Id="rId34" Type="http://schemas.openxmlformats.org/officeDocument/2006/relationships/font" Target="fonts/MontserratMedium-bold.fntdata"/><Relationship Id="rId15" Type="http://schemas.openxmlformats.org/officeDocument/2006/relationships/slide" Target="slides/slide9.xml"/><Relationship Id="rId37" Type="http://schemas.openxmlformats.org/officeDocument/2006/relationships/font" Target="fonts/MontserratLight-regular.fntdata"/><Relationship Id="rId14" Type="http://schemas.openxmlformats.org/officeDocument/2006/relationships/slide" Target="slides/slide8.xml"/><Relationship Id="rId36" Type="http://schemas.openxmlformats.org/officeDocument/2006/relationships/font" Target="fonts/MontserratMedium-boldItalic.fntdata"/><Relationship Id="rId17" Type="http://schemas.openxmlformats.org/officeDocument/2006/relationships/slide" Target="slides/slide11.xml"/><Relationship Id="rId39" Type="http://schemas.openxmlformats.org/officeDocument/2006/relationships/font" Target="fonts/MontserratLight-italic.fntdata"/><Relationship Id="rId16" Type="http://schemas.openxmlformats.org/officeDocument/2006/relationships/slide" Target="slides/slide10.xml"/><Relationship Id="rId38" Type="http://schemas.openxmlformats.org/officeDocument/2006/relationships/font" Target="fonts/MontserratLight-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g56e9fefc88_2_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 name="Google Shape;103;g56e9fefc88_2_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g56e9fefc88_2_51: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g56e9fefc88_2_51: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g56e9fefc88_2_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g56e9fefc88_2_20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g56e9fefc88_2_2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g56e9fefc88_2_2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g56e9fefc88_2_2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5" name="Shape 285"/>
        <p:cNvGrpSpPr/>
        <p:nvPr/>
      </p:nvGrpSpPr>
      <p:grpSpPr>
        <a:xfrm>
          <a:off x="0" y="0"/>
          <a:ext cx="0" cy="0"/>
          <a:chOff x="0" y="0"/>
          <a:chExt cx="0" cy="0"/>
        </a:xfrm>
      </p:grpSpPr>
      <p:sp>
        <p:nvSpPr>
          <p:cNvPr id="286" name="Google Shape;286;g56e9fefc88_2_22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g56e9fefc88_2_2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2" name="Shape 312"/>
        <p:cNvGrpSpPr/>
        <p:nvPr/>
      </p:nvGrpSpPr>
      <p:grpSpPr>
        <a:xfrm>
          <a:off x="0" y="0"/>
          <a:ext cx="0" cy="0"/>
          <a:chOff x="0" y="0"/>
          <a:chExt cx="0" cy="0"/>
        </a:xfrm>
      </p:grpSpPr>
      <p:sp>
        <p:nvSpPr>
          <p:cNvPr id="313" name="Google Shape;313;g56e9fefc88_2_25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g56e9fefc88_2_2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Google Shape;323;g56e9fefc88_2_26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g56e9fefc88_2_2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Google Shape;335;g56e9fefc88_2_27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g56e9fefc88_2_2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3" name="Shape 343"/>
        <p:cNvGrpSpPr/>
        <p:nvPr/>
      </p:nvGrpSpPr>
      <p:grpSpPr>
        <a:xfrm>
          <a:off x="0" y="0"/>
          <a:ext cx="0" cy="0"/>
          <a:chOff x="0" y="0"/>
          <a:chExt cx="0" cy="0"/>
        </a:xfrm>
      </p:grpSpPr>
      <p:sp>
        <p:nvSpPr>
          <p:cNvPr id="344" name="Google Shape;344;g56e9fefc88_2_2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g56e9fefc88_2_27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4" name="Shape 374"/>
        <p:cNvGrpSpPr/>
        <p:nvPr/>
      </p:nvGrpSpPr>
      <p:grpSpPr>
        <a:xfrm>
          <a:off x="0" y="0"/>
          <a:ext cx="0" cy="0"/>
          <a:chOff x="0" y="0"/>
          <a:chExt cx="0" cy="0"/>
        </a:xfrm>
      </p:grpSpPr>
      <p:sp>
        <p:nvSpPr>
          <p:cNvPr id="375" name="Google Shape;375;g56e9fefc88_2_30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g56e9fefc88_2_3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4" name="Shape 414"/>
        <p:cNvGrpSpPr/>
        <p:nvPr/>
      </p:nvGrpSpPr>
      <p:grpSpPr>
        <a:xfrm>
          <a:off x="0" y="0"/>
          <a:ext cx="0" cy="0"/>
          <a:chOff x="0" y="0"/>
          <a:chExt cx="0" cy="0"/>
        </a:xfrm>
      </p:grpSpPr>
      <p:sp>
        <p:nvSpPr>
          <p:cNvPr id="415" name="Google Shape;415;g56e9fefc88_2_34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g56e9fefc88_2_3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5" name="Shape 425"/>
        <p:cNvGrpSpPr/>
        <p:nvPr/>
      </p:nvGrpSpPr>
      <p:grpSpPr>
        <a:xfrm>
          <a:off x="0" y="0"/>
          <a:ext cx="0" cy="0"/>
          <a:chOff x="0" y="0"/>
          <a:chExt cx="0" cy="0"/>
        </a:xfrm>
      </p:grpSpPr>
      <p:sp>
        <p:nvSpPr>
          <p:cNvPr id="426" name="Google Shape;426;g56e9fefc88_2_3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g56e9fefc88_2_3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56e9fefc88_2_6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56e9fefc88_2_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7" name="Shape 437"/>
        <p:cNvGrpSpPr/>
        <p:nvPr/>
      </p:nvGrpSpPr>
      <p:grpSpPr>
        <a:xfrm>
          <a:off x="0" y="0"/>
          <a:ext cx="0" cy="0"/>
          <a:chOff x="0" y="0"/>
          <a:chExt cx="0" cy="0"/>
        </a:xfrm>
      </p:grpSpPr>
      <p:sp>
        <p:nvSpPr>
          <p:cNvPr id="438" name="Google Shape;438;g56e9fefc88_2_3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g56e9fefc88_2_3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8" name="Shape 618"/>
        <p:cNvGrpSpPr/>
        <p:nvPr/>
      </p:nvGrpSpPr>
      <p:grpSpPr>
        <a:xfrm>
          <a:off x="0" y="0"/>
          <a:ext cx="0" cy="0"/>
          <a:chOff x="0" y="0"/>
          <a:chExt cx="0" cy="0"/>
        </a:xfrm>
      </p:grpSpPr>
      <p:sp>
        <p:nvSpPr>
          <p:cNvPr id="619" name="Google Shape;619;g56e9fefc88_2_54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0" name="Google Shape;620;g56e9fefc88_2_5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9" name="Shape 639"/>
        <p:cNvGrpSpPr/>
        <p:nvPr/>
      </p:nvGrpSpPr>
      <p:grpSpPr>
        <a:xfrm>
          <a:off x="0" y="0"/>
          <a:ext cx="0" cy="0"/>
          <a:chOff x="0" y="0"/>
          <a:chExt cx="0" cy="0"/>
        </a:xfrm>
      </p:grpSpPr>
      <p:sp>
        <p:nvSpPr>
          <p:cNvPr id="640" name="Google Shape;640;g56e9fefc88_2_5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g56e9fefc88_2_5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56e9fefc88_2_10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g56e9fefc88_2_10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g56e9fefc88_2_1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g56e9fefc88_2_1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56e9fefc88_2_12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g56e9fefc88_2_1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56e9fefc88_2_14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56e9fefc88_2_1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56e9fefc88_2_1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g56e9fefc88_2_1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56e9fefc88_2_16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g56e9fefc88_2_1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56e9fefc88_2_19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g56e9fefc88_2_1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Image without Header &amp; Footer">
  <p:cSld name="Full Image without Header &amp; Footer">
    <p:spTree>
      <p:nvGrpSpPr>
        <p:cNvPr id="56" name="Shape 56"/>
        <p:cNvGrpSpPr/>
        <p:nvPr/>
      </p:nvGrpSpPr>
      <p:grpSpPr>
        <a:xfrm>
          <a:off x="0" y="0"/>
          <a:ext cx="0" cy="0"/>
          <a:chOff x="0" y="0"/>
          <a:chExt cx="0" cy="0"/>
        </a:xfrm>
      </p:grpSpPr>
      <p:sp>
        <p:nvSpPr>
          <p:cNvPr id="57" name="Google Shape;57;p14"/>
          <p:cNvSpPr/>
          <p:nvPr>
            <p:ph idx="2" type="pic"/>
          </p:nvPr>
        </p:nvSpPr>
        <p:spPr>
          <a:xfrm>
            <a:off x="0" y="0"/>
            <a:ext cx="9143999"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Page">
  <p:cSld name="4_Title Page">
    <p:spTree>
      <p:nvGrpSpPr>
        <p:cNvPr id="58" name="Shape 58"/>
        <p:cNvGrpSpPr/>
        <p:nvPr/>
      </p:nvGrpSpPr>
      <p:grpSpPr>
        <a:xfrm>
          <a:off x="0" y="0"/>
          <a:ext cx="0" cy="0"/>
          <a:chOff x="0" y="0"/>
          <a:chExt cx="0" cy="0"/>
        </a:xfrm>
      </p:grpSpPr>
      <p:sp>
        <p:nvSpPr>
          <p:cNvPr id="59" name="Google Shape;59;p15"/>
          <p:cNvSpPr/>
          <p:nvPr>
            <p:ph idx="2" type="pic"/>
          </p:nvPr>
        </p:nvSpPr>
        <p:spPr>
          <a:xfrm>
            <a:off x="4540192" y="1502023"/>
            <a:ext cx="3178596" cy="199860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Page">
  <p:cSld name="3_Title Page">
    <p:spTree>
      <p:nvGrpSpPr>
        <p:cNvPr id="60" name="Shape 60"/>
        <p:cNvGrpSpPr/>
        <p:nvPr/>
      </p:nvGrpSpPr>
      <p:grpSpPr>
        <a:xfrm>
          <a:off x="0" y="0"/>
          <a:ext cx="0" cy="0"/>
          <a:chOff x="0" y="0"/>
          <a:chExt cx="0" cy="0"/>
        </a:xfrm>
      </p:grpSpPr>
      <p:sp>
        <p:nvSpPr>
          <p:cNvPr id="61" name="Google Shape;61;p16"/>
          <p:cNvSpPr/>
          <p:nvPr>
            <p:ph idx="2" type="pic"/>
          </p:nvPr>
        </p:nvSpPr>
        <p:spPr>
          <a:xfrm>
            <a:off x="4571999" y="533400"/>
            <a:ext cx="2039133" cy="407669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Page">
  <p:cSld name="6_Title Page">
    <p:spTree>
      <p:nvGrpSpPr>
        <p:cNvPr id="62" name="Shape 62"/>
        <p:cNvGrpSpPr/>
        <p:nvPr/>
      </p:nvGrpSpPr>
      <p:grpSpPr>
        <a:xfrm>
          <a:off x="0" y="0"/>
          <a:ext cx="0" cy="0"/>
          <a:chOff x="0" y="0"/>
          <a:chExt cx="0" cy="0"/>
        </a:xfrm>
      </p:grpSpPr>
      <p:sp>
        <p:nvSpPr>
          <p:cNvPr id="63" name="Google Shape;63;p17"/>
          <p:cNvSpPr/>
          <p:nvPr>
            <p:ph idx="2" type="pic"/>
          </p:nvPr>
        </p:nvSpPr>
        <p:spPr>
          <a:xfrm>
            <a:off x="3613995" y="556348"/>
            <a:ext cx="4973658" cy="4030807"/>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Title Page">
  <p:cSld name="7_Title Page">
    <p:spTree>
      <p:nvGrpSpPr>
        <p:cNvPr id="64" name="Shape 64"/>
        <p:cNvGrpSpPr/>
        <p:nvPr/>
      </p:nvGrpSpPr>
      <p:grpSpPr>
        <a:xfrm>
          <a:off x="0" y="0"/>
          <a:ext cx="0" cy="0"/>
          <a:chOff x="0" y="0"/>
          <a:chExt cx="0" cy="0"/>
        </a:xfrm>
      </p:grpSpPr>
      <p:sp>
        <p:nvSpPr>
          <p:cNvPr id="65" name="Google Shape;65;p18"/>
          <p:cNvSpPr/>
          <p:nvPr>
            <p:ph idx="2" type="pic"/>
          </p:nvPr>
        </p:nvSpPr>
        <p:spPr>
          <a:xfrm>
            <a:off x="0" y="0"/>
            <a:ext cx="5186362" cy="514350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Page">
  <p:cSld name="1_Title Page">
    <p:spTree>
      <p:nvGrpSpPr>
        <p:cNvPr id="66" name="Shape 66"/>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Title Page">
  <p:cSld name="14_Title Page">
    <p:spTree>
      <p:nvGrpSpPr>
        <p:cNvPr id="67" name="Shape 67"/>
        <p:cNvGrpSpPr/>
        <p:nvPr/>
      </p:nvGrpSpPr>
      <p:grpSpPr>
        <a:xfrm>
          <a:off x="0" y="0"/>
          <a:ext cx="0" cy="0"/>
          <a:chOff x="0" y="0"/>
          <a:chExt cx="0" cy="0"/>
        </a:xfrm>
      </p:grpSpPr>
      <p:sp>
        <p:nvSpPr>
          <p:cNvPr id="68" name="Google Shape;68;p20"/>
          <p:cNvSpPr/>
          <p:nvPr>
            <p:ph idx="2" type="pic"/>
          </p:nvPr>
        </p:nvSpPr>
        <p:spPr>
          <a:xfrm>
            <a:off x="556347" y="556347"/>
            <a:ext cx="3144796" cy="403080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Page">
  <p:cSld name="10_Title Page">
    <p:spTree>
      <p:nvGrpSpPr>
        <p:cNvPr id="69" name="Shape 69"/>
        <p:cNvGrpSpPr/>
        <p:nvPr/>
      </p:nvGrpSpPr>
      <p:grpSpPr>
        <a:xfrm>
          <a:off x="0" y="0"/>
          <a:ext cx="0" cy="0"/>
          <a:chOff x="0" y="0"/>
          <a:chExt cx="0" cy="0"/>
        </a:xfrm>
      </p:grpSpPr>
      <p:sp>
        <p:nvSpPr>
          <p:cNvPr id="70" name="Google Shape;70;p21"/>
          <p:cNvSpPr/>
          <p:nvPr>
            <p:ph idx="2" type="pic"/>
          </p:nvPr>
        </p:nvSpPr>
        <p:spPr>
          <a:xfrm>
            <a:off x="556347" y="1917062"/>
            <a:ext cx="3966327" cy="267009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1" name="Google Shape;71;p21"/>
          <p:cNvSpPr/>
          <p:nvPr>
            <p:ph idx="3" type="pic"/>
          </p:nvPr>
        </p:nvSpPr>
        <p:spPr>
          <a:xfrm>
            <a:off x="4621326" y="556347"/>
            <a:ext cx="1933838" cy="2720253"/>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2" name="Google Shape;72;p21"/>
          <p:cNvSpPr/>
          <p:nvPr>
            <p:ph idx="4" type="pic"/>
          </p:nvPr>
        </p:nvSpPr>
        <p:spPr>
          <a:xfrm>
            <a:off x="6653815" y="1917062"/>
            <a:ext cx="1933838" cy="135953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Full Image without Header &amp; Footer">
  <p:cSld name="2_Full Image without Header &amp; Footer">
    <p:spTree>
      <p:nvGrpSpPr>
        <p:cNvPr id="73" name="Shape 73"/>
        <p:cNvGrpSpPr/>
        <p:nvPr/>
      </p:nvGrpSpPr>
      <p:grpSpPr>
        <a:xfrm>
          <a:off x="0" y="0"/>
          <a:ext cx="0" cy="0"/>
          <a:chOff x="0" y="0"/>
          <a:chExt cx="0" cy="0"/>
        </a:xfrm>
      </p:grpSpPr>
      <p:sp>
        <p:nvSpPr>
          <p:cNvPr id="74" name="Google Shape;74;p22"/>
          <p:cNvSpPr/>
          <p:nvPr>
            <p:ph idx="2" type="pic"/>
          </p:nvPr>
        </p:nvSpPr>
        <p:spPr>
          <a:xfrm>
            <a:off x="295274" y="295275"/>
            <a:ext cx="8553451" cy="45529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75" name="Shape 75"/>
        <p:cNvGrpSpPr/>
        <p:nvPr/>
      </p:nvGrpSpPr>
      <p:grpSpPr>
        <a:xfrm>
          <a:off x="0" y="0"/>
          <a:ext cx="0" cy="0"/>
          <a:chOff x="0" y="0"/>
          <a:chExt cx="0" cy="0"/>
        </a:xfrm>
      </p:grpSpPr>
      <p:sp>
        <p:nvSpPr>
          <p:cNvPr id="76" name="Google Shape;76;p23"/>
          <p:cNvSpPr/>
          <p:nvPr>
            <p:ph idx="2" type="pic"/>
          </p:nvPr>
        </p:nvSpPr>
        <p:spPr>
          <a:xfrm>
            <a:off x="0" y="0"/>
            <a:ext cx="3048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7" name="Google Shape;77;p23"/>
          <p:cNvSpPr/>
          <p:nvPr>
            <p:ph idx="3" type="pic"/>
          </p:nvPr>
        </p:nvSpPr>
        <p:spPr>
          <a:xfrm>
            <a:off x="6096000" y="0"/>
            <a:ext cx="3048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8" name="Google Shape;78;p23"/>
          <p:cNvSpPr/>
          <p:nvPr/>
        </p:nvSpPr>
        <p:spPr>
          <a:xfrm>
            <a:off x="0" y="2571750"/>
            <a:ext cx="3048000" cy="257175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9" name="Google Shape;79;p23"/>
          <p:cNvSpPr/>
          <p:nvPr>
            <p:ph idx="4" type="pic"/>
          </p:nvPr>
        </p:nvSpPr>
        <p:spPr>
          <a:xfrm>
            <a:off x="3048000" y="0"/>
            <a:ext cx="3048000" cy="257175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Page">
  <p:cSld name="11_Title Page">
    <p:spTree>
      <p:nvGrpSpPr>
        <p:cNvPr id="80" name="Shape 80"/>
        <p:cNvGrpSpPr/>
        <p:nvPr/>
      </p:nvGrpSpPr>
      <p:grpSpPr>
        <a:xfrm>
          <a:off x="0" y="0"/>
          <a:ext cx="0" cy="0"/>
          <a:chOff x="0" y="0"/>
          <a:chExt cx="0" cy="0"/>
        </a:xfrm>
      </p:grpSpPr>
      <p:sp>
        <p:nvSpPr>
          <p:cNvPr id="81" name="Google Shape;81;p24"/>
          <p:cNvSpPr/>
          <p:nvPr>
            <p:ph idx="2" type="pic"/>
          </p:nvPr>
        </p:nvSpPr>
        <p:spPr>
          <a:xfrm>
            <a:off x="3523001" y="2014974"/>
            <a:ext cx="2097997" cy="18019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2" name="Google Shape;82;p24"/>
          <p:cNvSpPr/>
          <p:nvPr>
            <p:ph idx="3" type="pic"/>
          </p:nvPr>
        </p:nvSpPr>
        <p:spPr>
          <a:xfrm>
            <a:off x="5892172" y="2014974"/>
            <a:ext cx="2097997" cy="18019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3" name="Google Shape;83;p24"/>
          <p:cNvSpPr/>
          <p:nvPr>
            <p:ph idx="4" type="pic"/>
          </p:nvPr>
        </p:nvSpPr>
        <p:spPr>
          <a:xfrm>
            <a:off x="1153829" y="2014974"/>
            <a:ext cx="2097997" cy="180193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Title Page">
  <p:cSld name="12_Title Page">
    <p:spTree>
      <p:nvGrpSpPr>
        <p:cNvPr id="84" name="Shape 84"/>
        <p:cNvGrpSpPr/>
        <p:nvPr/>
      </p:nvGrpSpPr>
      <p:grpSpPr>
        <a:xfrm>
          <a:off x="0" y="0"/>
          <a:ext cx="0" cy="0"/>
          <a:chOff x="0" y="0"/>
          <a:chExt cx="0" cy="0"/>
        </a:xfrm>
      </p:grpSpPr>
      <p:sp>
        <p:nvSpPr>
          <p:cNvPr id="85" name="Google Shape;85;p25"/>
          <p:cNvSpPr/>
          <p:nvPr>
            <p:ph idx="2" type="pic"/>
          </p:nvPr>
        </p:nvSpPr>
        <p:spPr>
          <a:xfrm>
            <a:off x="556347" y="556348"/>
            <a:ext cx="2524311" cy="1961849"/>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6" name="Google Shape;86;p25"/>
          <p:cNvSpPr/>
          <p:nvPr>
            <p:ph idx="3" type="pic"/>
          </p:nvPr>
        </p:nvSpPr>
        <p:spPr>
          <a:xfrm>
            <a:off x="556346" y="2621076"/>
            <a:ext cx="2524310" cy="196607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7" name="Google Shape;87;p25"/>
          <p:cNvSpPr/>
          <p:nvPr>
            <p:ph idx="4" type="pic"/>
          </p:nvPr>
        </p:nvSpPr>
        <p:spPr>
          <a:xfrm>
            <a:off x="3179312" y="556347"/>
            <a:ext cx="2524310" cy="4030806"/>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Page">
  <p:cSld name="5_Title Page">
    <p:spTree>
      <p:nvGrpSpPr>
        <p:cNvPr id="88" name="Shape 88"/>
        <p:cNvGrpSpPr/>
        <p:nvPr/>
      </p:nvGrpSpPr>
      <p:grpSpPr>
        <a:xfrm>
          <a:off x="0" y="0"/>
          <a:ext cx="0" cy="0"/>
          <a:chOff x="0" y="0"/>
          <a:chExt cx="0" cy="0"/>
        </a:xfrm>
      </p:grpSpPr>
      <p:sp>
        <p:nvSpPr>
          <p:cNvPr id="89" name="Google Shape;89;p26"/>
          <p:cNvSpPr/>
          <p:nvPr>
            <p:ph idx="2" type="pic"/>
          </p:nvPr>
        </p:nvSpPr>
        <p:spPr>
          <a:xfrm>
            <a:off x="556347" y="1690352"/>
            <a:ext cx="3966327" cy="2896801"/>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0" name="Google Shape;90;p26"/>
          <p:cNvSpPr/>
          <p:nvPr>
            <p:ph idx="3" type="pic"/>
          </p:nvPr>
        </p:nvSpPr>
        <p:spPr>
          <a:xfrm>
            <a:off x="4621326" y="1690352"/>
            <a:ext cx="1933838" cy="1810964"/>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1" name="Google Shape;91;p26"/>
          <p:cNvSpPr/>
          <p:nvPr>
            <p:ph idx="4" type="pic"/>
          </p:nvPr>
        </p:nvSpPr>
        <p:spPr>
          <a:xfrm>
            <a:off x="4621326" y="3599968"/>
            <a:ext cx="1933838" cy="987185"/>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2" name="Google Shape;92;p26"/>
          <p:cNvSpPr/>
          <p:nvPr>
            <p:ph idx="5" type="pic"/>
          </p:nvPr>
        </p:nvSpPr>
        <p:spPr>
          <a:xfrm>
            <a:off x="6653815" y="1690351"/>
            <a:ext cx="1933838" cy="289680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Page">
  <p:cSld name="9_Title Page">
    <p:spTree>
      <p:nvGrpSpPr>
        <p:cNvPr id="93" name="Shape 93"/>
        <p:cNvGrpSpPr/>
        <p:nvPr/>
      </p:nvGrpSpPr>
      <p:grpSpPr>
        <a:xfrm>
          <a:off x="0" y="0"/>
          <a:ext cx="0" cy="0"/>
          <a:chOff x="0" y="0"/>
          <a:chExt cx="0" cy="0"/>
        </a:xfrm>
      </p:grpSpPr>
      <p:sp>
        <p:nvSpPr>
          <p:cNvPr id="94" name="Google Shape;94;p27"/>
          <p:cNvSpPr/>
          <p:nvPr>
            <p:ph idx="2" type="pic"/>
          </p:nvPr>
        </p:nvSpPr>
        <p:spPr>
          <a:xfrm>
            <a:off x="3701142" y="1923012"/>
            <a:ext cx="1741715" cy="150598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5" name="Google Shape;95;p27"/>
          <p:cNvSpPr/>
          <p:nvPr>
            <p:ph idx="3" type="pic"/>
          </p:nvPr>
        </p:nvSpPr>
        <p:spPr>
          <a:xfrm>
            <a:off x="5845628" y="1923012"/>
            <a:ext cx="1741715" cy="150598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6" name="Google Shape;96;p27"/>
          <p:cNvSpPr/>
          <p:nvPr>
            <p:ph idx="4" type="pic"/>
          </p:nvPr>
        </p:nvSpPr>
        <p:spPr>
          <a:xfrm>
            <a:off x="1556656" y="1923012"/>
            <a:ext cx="1741715" cy="1505988"/>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Title Page">
  <p:cSld name="13_Title Page">
    <p:spTree>
      <p:nvGrpSpPr>
        <p:cNvPr id="97" name="Shape 97"/>
        <p:cNvGrpSpPr/>
        <p:nvPr/>
      </p:nvGrpSpPr>
      <p:grpSpPr>
        <a:xfrm>
          <a:off x="0" y="0"/>
          <a:ext cx="0" cy="0"/>
          <a:chOff x="0" y="0"/>
          <a:chExt cx="0" cy="0"/>
        </a:xfrm>
      </p:grpSpPr>
      <p:sp>
        <p:nvSpPr>
          <p:cNvPr id="98" name="Google Shape;98;p28"/>
          <p:cNvSpPr/>
          <p:nvPr>
            <p:ph idx="2" type="pic"/>
          </p:nvPr>
        </p:nvSpPr>
        <p:spPr>
          <a:xfrm>
            <a:off x="5143499" y="1812524"/>
            <a:ext cx="3448310" cy="2206832"/>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Page">
  <p:cSld name="8_Title Page">
    <p:spTree>
      <p:nvGrpSpPr>
        <p:cNvPr id="99" name="Shape 99"/>
        <p:cNvGrpSpPr/>
        <p:nvPr/>
      </p:nvGrpSpPr>
      <p:grpSpPr>
        <a:xfrm>
          <a:off x="0" y="0"/>
          <a:ext cx="0" cy="0"/>
          <a:chOff x="0" y="0"/>
          <a:chExt cx="0" cy="0"/>
        </a:xfrm>
      </p:grpSpPr>
      <p:sp>
        <p:nvSpPr>
          <p:cNvPr id="100" name="Google Shape;100;p29"/>
          <p:cNvSpPr/>
          <p:nvPr>
            <p:ph idx="2" type="pic"/>
          </p:nvPr>
        </p:nvSpPr>
        <p:spPr>
          <a:xfrm>
            <a:off x="4414049" y="0"/>
            <a:ext cx="4729952" cy="1938520"/>
          </a:xfrm>
          <a:prstGeom prst="rect">
            <a:avLst/>
          </a:prstGeom>
          <a:noFill/>
          <a:ln>
            <a:noFill/>
          </a:ln>
        </p:spPr>
        <p:txBody>
          <a:bodyPr anchorCtr="0" anchor="ctr" bIns="34275" lIns="68575" spcFirstLastPara="1" rIns="68575" wrap="square" tIns="342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theme" Target="../theme/theme2.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600"/>
              <a:buFont typeface="Montserrat"/>
              <a:buNone/>
              <a:defRPr b="0" i="0" sz="26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30"/>
          <p:cNvSpPr/>
          <p:nvPr/>
        </p:nvSpPr>
        <p:spPr>
          <a:xfrm>
            <a:off x="0" y="1548241"/>
            <a:ext cx="2885889" cy="2047019"/>
          </a:xfrm>
          <a:custGeom>
            <a:rect b="b" l="l" r="r" t="t"/>
            <a:pathLst>
              <a:path extrusionOk="0" h="3162300" w="4458209">
                <a:moveTo>
                  <a:pt x="0" y="0"/>
                </a:moveTo>
                <a:lnTo>
                  <a:pt x="2916544" y="0"/>
                </a:lnTo>
                <a:cubicBezTo>
                  <a:pt x="3767898" y="0"/>
                  <a:pt x="4458209" y="707858"/>
                  <a:pt x="4458209" y="1581150"/>
                </a:cubicBezTo>
                <a:cubicBezTo>
                  <a:pt x="4458209" y="2454443"/>
                  <a:pt x="3767898" y="3162300"/>
                  <a:pt x="2916544" y="3162300"/>
                </a:cubicBezTo>
                <a:lnTo>
                  <a:pt x="0" y="3162300"/>
                </a:lnTo>
                <a:lnTo>
                  <a:pt x="0" y="0"/>
                </a:lnTo>
                <a:close/>
              </a:path>
            </a:pathLst>
          </a:custGeom>
          <a:gradFill>
            <a:gsLst>
              <a:gs pos="0">
                <a:srgbClr val="E90619">
                  <a:alpha val="14901"/>
                </a:srgbClr>
              </a:gs>
              <a:gs pos="100000">
                <a:srgbClr val="6E57B7">
                  <a:alpha val="14901"/>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09" name="Google Shape;109;p30"/>
          <p:cNvSpPr/>
          <p:nvPr/>
        </p:nvSpPr>
        <p:spPr>
          <a:xfrm>
            <a:off x="-1" y="1745555"/>
            <a:ext cx="2329543" cy="1652392"/>
          </a:xfrm>
          <a:custGeom>
            <a:rect b="b" l="l" r="r" t="t"/>
            <a:pathLst>
              <a:path extrusionOk="0" h="3162300" w="4458209">
                <a:moveTo>
                  <a:pt x="0" y="0"/>
                </a:moveTo>
                <a:lnTo>
                  <a:pt x="2916544" y="0"/>
                </a:lnTo>
                <a:cubicBezTo>
                  <a:pt x="3767898" y="0"/>
                  <a:pt x="4458209" y="707858"/>
                  <a:pt x="4458209" y="1581150"/>
                </a:cubicBezTo>
                <a:cubicBezTo>
                  <a:pt x="4458209" y="2454443"/>
                  <a:pt x="3767898" y="3162300"/>
                  <a:pt x="2916544" y="3162300"/>
                </a:cubicBezTo>
                <a:lnTo>
                  <a:pt x="0" y="3162300"/>
                </a:lnTo>
                <a:lnTo>
                  <a:pt x="0" y="0"/>
                </a:lnTo>
                <a:close/>
              </a:path>
            </a:pathLst>
          </a:custGeom>
          <a:gradFill>
            <a:gsLst>
              <a:gs pos="0">
                <a:srgbClr val="E90619">
                  <a:alpha val="14901"/>
                </a:srgbClr>
              </a:gs>
              <a:gs pos="100000">
                <a:srgbClr val="6E57B7">
                  <a:alpha val="14901"/>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10" name="Google Shape;110;p30"/>
          <p:cNvSpPr/>
          <p:nvPr/>
        </p:nvSpPr>
        <p:spPr>
          <a:xfrm>
            <a:off x="0" y="1951799"/>
            <a:ext cx="1628775" cy="1239903"/>
          </a:xfrm>
          <a:custGeom>
            <a:rect b="b" l="l" r="r" t="t"/>
            <a:pathLst>
              <a:path extrusionOk="0" h="1653204" w="2171700">
                <a:moveTo>
                  <a:pt x="0" y="0"/>
                </a:moveTo>
                <a:lnTo>
                  <a:pt x="1365740" y="0"/>
                </a:lnTo>
                <a:cubicBezTo>
                  <a:pt x="1810816" y="0"/>
                  <a:pt x="2171700" y="370058"/>
                  <a:pt x="2171700" y="826602"/>
                </a:cubicBezTo>
                <a:cubicBezTo>
                  <a:pt x="2171700" y="1283147"/>
                  <a:pt x="1810816" y="1653204"/>
                  <a:pt x="1365740" y="1653204"/>
                </a:cubicBezTo>
                <a:lnTo>
                  <a:pt x="0" y="1653204"/>
                </a:lnTo>
                <a:lnTo>
                  <a:pt x="0" y="0"/>
                </a:lnTo>
                <a:close/>
              </a:path>
            </a:pathLst>
          </a:custGeom>
          <a:gradFill>
            <a:gsLst>
              <a:gs pos="0">
                <a:srgbClr val="E90619">
                  <a:alpha val="80000"/>
                </a:srgbClr>
              </a:gs>
              <a:gs pos="100000">
                <a:srgbClr val="6E57B7">
                  <a:alpha val="82745"/>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11" name="Google Shape;111;p30"/>
          <p:cNvSpPr txBox="1"/>
          <p:nvPr/>
        </p:nvSpPr>
        <p:spPr>
          <a:xfrm>
            <a:off x="556347" y="2248585"/>
            <a:ext cx="2457984" cy="64633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i="0" lang="en" sz="3800" u="none" cap="none" strike="noStrike">
                <a:solidFill>
                  <a:schemeClr val="lt1"/>
                </a:solidFill>
                <a:latin typeface="Montserrat"/>
                <a:ea typeface="Montserrat"/>
                <a:cs typeface="Montserrat"/>
                <a:sym typeface="Montserrat"/>
              </a:rPr>
              <a:t>Be.Clean</a:t>
            </a:r>
            <a:endParaRPr sz="1100"/>
          </a:p>
        </p:txBody>
      </p:sp>
      <p:sp>
        <p:nvSpPr>
          <p:cNvPr id="112" name="Google Shape;112;p30"/>
          <p:cNvSpPr/>
          <p:nvPr>
            <p:ph idx="2" type="pic"/>
          </p:nvPr>
        </p:nvSpPr>
        <p:spPr>
          <a:xfrm>
            <a:off x="0" y="0"/>
            <a:ext cx="9143999" cy="514350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grpSp>
        <p:nvGrpSpPr>
          <p:cNvPr id="266" name="Google Shape;266;p39"/>
          <p:cNvGrpSpPr/>
          <p:nvPr/>
        </p:nvGrpSpPr>
        <p:grpSpPr>
          <a:xfrm>
            <a:off x="7152556" y="949474"/>
            <a:ext cx="936358" cy="575807"/>
            <a:chOff x="8204686" y="1135743"/>
            <a:chExt cx="1248477" cy="767742"/>
          </a:xfrm>
        </p:grpSpPr>
        <p:sp>
          <p:nvSpPr>
            <p:cNvPr id="267" name="Google Shape;267;p39"/>
            <p:cNvSpPr txBox="1"/>
            <p:nvPr/>
          </p:nvSpPr>
          <p:spPr>
            <a:xfrm>
              <a:off x="8204686" y="1135743"/>
              <a:ext cx="75988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To-be</a:t>
              </a:r>
              <a:endParaRPr sz="1100"/>
            </a:p>
          </p:txBody>
        </p:sp>
        <p:sp>
          <p:nvSpPr>
            <p:cNvPr id="268" name="Google Shape;268;p39"/>
            <p:cNvSpPr txBox="1"/>
            <p:nvPr/>
          </p:nvSpPr>
          <p:spPr>
            <a:xfrm>
              <a:off x="8204686" y="1424956"/>
              <a:ext cx="1248477" cy="47852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can't gathered</a:t>
              </a:r>
              <a:endParaRPr sz="1100"/>
            </a:p>
          </p:txBody>
        </p:sp>
      </p:grpSp>
      <p:sp>
        <p:nvSpPr>
          <p:cNvPr id="269" name="Google Shape;269;p39"/>
          <p:cNvSpPr txBox="1"/>
          <p:nvPr/>
        </p:nvSpPr>
        <p:spPr>
          <a:xfrm>
            <a:off x="556347" y="556347"/>
            <a:ext cx="2974692" cy="810318"/>
          </a:xfrm>
          <a:prstGeom prst="rect">
            <a:avLst/>
          </a:prstGeom>
          <a:noFill/>
          <a:ln>
            <a:noFill/>
          </a:ln>
        </p:spPr>
        <p:txBody>
          <a:bodyPr anchorCtr="0" anchor="ctr"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Company creative</a:t>
            </a:r>
            <a:endParaRPr sz="1100"/>
          </a:p>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Portfolio</a:t>
            </a:r>
            <a:endParaRPr sz="1100"/>
          </a:p>
        </p:txBody>
      </p:sp>
      <p:grpSp>
        <p:nvGrpSpPr>
          <p:cNvPr id="270" name="Google Shape;270;p39"/>
          <p:cNvGrpSpPr/>
          <p:nvPr/>
        </p:nvGrpSpPr>
        <p:grpSpPr>
          <a:xfrm>
            <a:off x="5053752" y="3949015"/>
            <a:ext cx="2668715" cy="638138"/>
            <a:chOff x="5794907" y="3162079"/>
            <a:chExt cx="3558286" cy="850850"/>
          </a:xfrm>
        </p:grpSpPr>
        <p:cxnSp>
          <p:nvCxnSpPr>
            <p:cNvPr id="271" name="Google Shape;271;p39"/>
            <p:cNvCxnSpPr/>
            <p:nvPr/>
          </p:nvCxnSpPr>
          <p:spPr>
            <a:xfrm>
              <a:off x="5885398" y="3162079"/>
              <a:ext cx="421205" cy="0"/>
            </a:xfrm>
            <a:prstGeom prst="straightConnector1">
              <a:avLst/>
            </a:prstGeom>
            <a:noFill/>
            <a:ln cap="flat" cmpd="sng" w="25400">
              <a:solidFill>
                <a:srgbClr val="7F7F7F"/>
              </a:solidFill>
              <a:prstDash val="solid"/>
              <a:miter lim="800000"/>
              <a:headEnd len="sm" w="sm" type="none"/>
              <a:tailEnd len="sm" w="sm" type="none"/>
            </a:ln>
          </p:spPr>
        </p:cxnSp>
        <p:sp>
          <p:nvSpPr>
            <p:cNvPr id="272" name="Google Shape;272;p39"/>
            <p:cNvSpPr txBox="1"/>
            <p:nvPr/>
          </p:nvSpPr>
          <p:spPr>
            <a:xfrm>
              <a:off x="5794907" y="3329216"/>
              <a:ext cx="3558286" cy="683713"/>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grpSp>
      <p:sp>
        <p:nvSpPr>
          <p:cNvPr id="273" name="Google Shape;273;p39"/>
          <p:cNvSpPr/>
          <p:nvPr>
            <p:ph idx="2" type="pic"/>
          </p:nvPr>
        </p:nvSpPr>
        <p:spPr>
          <a:xfrm>
            <a:off x="556347" y="1917062"/>
            <a:ext cx="3966327" cy="2670092"/>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274" name="Google Shape;274;p39"/>
          <p:cNvSpPr/>
          <p:nvPr>
            <p:ph idx="3" type="pic"/>
          </p:nvPr>
        </p:nvSpPr>
        <p:spPr>
          <a:xfrm>
            <a:off x="4621326" y="556347"/>
            <a:ext cx="1933838" cy="2720253"/>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275" name="Google Shape;275;p39"/>
          <p:cNvSpPr/>
          <p:nvPr>
            <p:ph idx="4" type="pic"/>
          </p:nvPr>
        </p:nvSpPr>
        <p:spPr>
          <a:xfrm>
            <a:off x="6653815" y="1917062"/>
            <a:ext cx="1933838" cy="1359539"/>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sp>
        <p:nvSpPr>
          <p:cNvPr id="280" name="Google Shape;280;p40"/>
          <p:cNvSpPr txBox="1"/>
          <p:nvPr/>
        </p:nvSpPr>
        <p:spPr>
          <a:xfrm>
            <a:off x="942109" y="1744558"/>
            <a:ext cx="2457984" cy="64633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800">
                <a:solidFill>
                  <a:schemeClr val="lt1"/>
                </a:solidFill>
                <a:latin typeface="Montserrat"/>
                <a:ea typeface="Montserrat"/>
                <a:cs typeface="Montserrat"/>
                <a:sym typeface="Montserrat"/>
              </a:rPr>
              <a:t>Portfolio</a:t>
            </a:r>
            <a:endParaRPr sz="1100"/>
          </a:p>
        </p:txBody>
      </p:sp>
      <p:sp>
        <p:nvSpPr>
          <p:cNvPr id="281" name="Google Shape;281;p40"/>
          <p:cNvSpPr txBox="1"/>
          <p:nvPr/>
        </p:nvSpPr>
        <p:spPr>
          <a:xfrm>
            <a:off x="970681" y="2495244"/>
            <a:ext cx="2801215" cy="358897"/>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which i two set had seasons. Fifth you'll, man</a:t>
            </a:r>
            <a:endParaRPr sz="1100"/>
          </a:p>
        </p:txBody>
      </p:sp>
      <p:sp>
        <p:nvSpPr>
          <p:cNvPr id="282" name="Google Shape;282;p40"/>
          <p:cNvSpPr/>
          <p:nvPr/>
        </p:nvSpPr>
        <p:spPr>
          <a:xfrm>
            <a:off x="1058703" y="3084617"/>
            <a:ext cx="974408" cy="314325"/>
          </a:xfrm>
          <a:prstGeom prst="rect">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3" name="Google Shape;283;p40"/>
          <p:cNvSpPr txBox="1"/>
          <p:nvPr/>
        </p:nvSpPr>
        <p:spPr>
          <a:xfrm>
            <a:off x="1158906" y="3137905"/>
            <a:ext cx="77400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Explore</a:t>
            </a:r>
            <a:endParaRPr sz="1100"/>
          </a:p>
        </p:txBody>
      </p:sp>
      <p:sp>
        <p:nvSpPr>
          <p:cNvPr id="284" name="Google Shape;284;p40"/>
          <p:cNvSpPr/>
          <p:nvPr>
            <p:ph idx="2" type="pic"/>
          </p:nvPr>
        </p:nvSpPr>
        <p:spPr>
          <a:xfrm>
            <a:off x="295274" y="295275"/>
            <a:ext cx="8553451" cy="455295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8" name="Shape 288"/>
        <p:cNvGrpSpPr/>
        <p:nvPr/>
      </p:nvGrpSpPr>
      <p:grpSpPr>
        <a:xfrm>
          <a:off x="0" y="0"/>
          <a:ext cx="0" cy="0"/>
          <a:chOff x="0" y="0"/>
          <a:chExt cx="0" cy="0"/>
        </a:xfrm>
      </p:grpSpPr>
      <p:grpSp>
        <p:nvGrpSpPr>
          <p:cNvPr id="289" name="Google Shape;289;p41"/>
          <p:cNvGrpSpPr/>
          <p:nvPr/>
        </p:nvGrpSpPr>
        <p:grpSpPr>
          <a:xfrm>
            <a:off x="966788" y="2387869"/>
            <a:ext cx="7210425" cy="367760"/>
            <a:chOff x="1289050" y="2615955"/>
            <a:chExt cx="9613900" cy="490347"/>
          </a:xfrm>
        </p:grpSpPr>
        <p:grpSp>
          <p:nvGrpSpPr>
            <p:cNvPr id="290" name="Google Shape;290;p41"/>
            <p:cNvGrpSpPr/>
            <p:nvPr/>
          </p:nvGrpSpPr>
          <p:grpSpPr>
            <a:xfrm>
              <a:off x="1289050" y="2615955"/>
              <a:ext cx="1485900" cy="490347"/>
              <a:chOff x="1289050" y="1469327"/>
              <a:chExt cx="1485900" cy="490347"/>
            </a:xfrm>
          </p:grpSpPr>
          <p:sp>
            <p:nvSpPr>
              <p:cNvPr id="291" name="Google Shape;291;p41"/>
              <p:cNvSpPr/>
              <p:nvPr/>
            </p:nvSpPr>
            <p:spPr>
              <a:xfrm>
                <a:off x="1289050" y="1469327"/>
                <a:ext cx="1485900" cy="490347"/>
              </a:xfrm>
              <a:prstGeom prst="flowChartTerminator">
                <a:avLst/>
              </a:prstGeom>
              <a:gradFill>
                <a:gsLst>
                  <a:gs pos="0">
                    <a:srgbClr val="E90619">
                      <a:alpha val="69803"/>
                    </a:srgbClr>
                  </a:gs>
                  <a:gs pos="100000">
                    <a:srgbClr val="6E57B7">
                      <a:alpha val="80000"/>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2" name="Google Shape;292;p41"/>
              <p:cNvSpPr txBox="1"/>
              <p:nvPr/>
            </p:nvSpPr>
            <p:spPr>
              <a:xfrm>
                <a:off x="1515999" y="1579173"/>
                <a:ext cx="1032001" cy="27699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Explore</a:t>
                </a:r>
                <a:endParaRPr sz="1100"/>
              </a:p>
            </p:txBody>
          </p:sp>
        </p:grpSp>
        <p:grpSp>
          <p:nvGrpSpPr>
            <p:cNvPr id="293" name="Google Shape;293;p41"/>
            <p:cNvGrpSpPr/>
            <p:nvPr/>
          </p:nvGrpSpPr>
          <p:grpSpPr>
            <a:xfrm>
              <a:off x="5353050" y="2615955"/>
              <a:ext cx="1485900" cy="490347"/>
              <a:chOff x="1289050" y="1469327"/>
              <a:chExt cx="1485900" cy="490347"/>
            </a:xfrm>
          </p:grpSpPr>
          <p:sp>
            <p:nvSpPr>
              <p:cNvPr id="294" name="Google Shape;294;p41"/>
              <p:cNvSpPr/>
              <p:nvPr/>
            </p:nvSpPr>
            <p:spPr>
              <a:xfrm>
                <a:off x="1289050" y="1469327"/>
                <a:ext cx="1485900" cy="490347"/>
              </a:xfrm>
              <a:prstGeom prst="flowChartTerminator">
                <a:avLst/>
              </a:prstGeom>
              <a:gradFill>
                <a:gsLst>
                  <a:gs pos="0">
                    <a:srgbClr val="E90619">
                      <a:alpha val="69803"/>
                    </a:srgbClr>
                  </a:gs>
                  <a:gs pos="100000">
                    <a:srgbClr val="6E57B7">
                      <a:alpha val="80000"/>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5" name="Google Shape;295;p41"/>
              <p:cNvSpPr txBox="1"/>
              <p:nvPr/>
            </p:nvSpPr>
            <p:spPr>
              <a:xfrm>
                <a:off x="1515999" y="1579173"/>
                <a:ext cx="1032001" cy="27699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Explore</a:t>
                </a:r>
                <a:endParaRPr sz="1100"/>
              </a:p>
            </p:txBody>
          </p:sp>
        </p:grpSp>
        <p:grpSp>
          <p:nvGrpSpPr>
            <p:cNvPr id="296" name="Google Shape;296;p41"/>
            <p:cNvGrpSpPr/>
            <p:nvPr/>
          </p:nvGrpSpPr>
          <p:grpSpPr>
            <a:xfrm>
              <a:off x="9417050" y="2615955"/>
              <a:ext cx="1485900" cy="490347"/>
              <a:chOff x="1289050" y="1469327"/>
              <a:chExt cx="1485900" cy="490347"/>
            </a:xfrm>
          </p:grpSpPr>
          <p:sp>
            <p:nvSpPr>
              <p:cNvPr id="297" name="Google Shape;297;p41"/>
              <p:cNvSpPr/>
              <p:nvPr/>
            </p:nvSpPr>
            <p:spPr>
              <a:xfrm>
                <a:off x="1289050" y="1469327"/>
                <a:ext cx="1485900" cy="490347"/>
              </a:xfrm>
              <a:prstGeom prst="flowChartTerminator">
                <a:avLst/>
              </a:prstGeom>
              <a:gradFill>
                <a:gsLst>
                  <a:gs pos="0">
                    <a:srgbClr val="E90619">
                      <a:alpha val="69803"/>
                    </a:srgbClr>
                  </a:gs>
                  <a:gs pos="100000">
                    <a:srgbClr val="6E57B7">
                      <a:alpha val="80000"/>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8" name="Google Shape;298;p41"/>
              <p:cNvSpPr txBox="1"/>
              <p:nvPr/>
            </p:nvSpPr>
            <p:spPr>
              <a:xfrm>
                <a:off x="1515999" y="1579173"/>
                <a:ext cx="1032001" cy="27699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Explore</a:t>
                </a:r>
                <a:endParaRPr sz="1100"/>
              </a:p>
            </p:txBody>
          </p:sp>
        </p:grpSp>
      </p:grpSp>
      <p:grpSp>
        <p:nvGrpSpPr>
          <p:cNvPr id="299" name="Google Shape;299;p41"/>
          <p:cNvGrpSpPr/>
          <p:nvPr/>
        </p:nvGrpSpPr>
        <p:grpSpPr>
          <a:xfrm>
            <a:off x="572087" y="3092093"/>
            <a:ext cx="1903823" cy="987278"/>
            <a:chOff x="3863934" y="4688846"/>
            <a:chExt cx="2538431" cy="1316371"/>
          </a:xfrm>
        </p:grpSpPr>
        <p:sp>
          <p:nvSpPr>
            <p:cNvPr id="300" name="Google Shape;300;p41"/>
            <p:cNvSpPr txBox="1"/>
            <p:nvPr/>
          </p:nvSpPr>
          <p:spPr>
            <a:xfrm>
              <a:off x="3863934" y="5116319"/>
              <a:ext cx="2538431" cy="888898"/>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301" name="Google Shape;301;p41"/>
            <p:cNvSpPr txBox="1"/>
            <p:nvPr/>
          </p:nvSpPr>
          <p:spPr>
            <a:xfrm>
              <a:off x="4165284" y="4688846"/>
              <a:ext cx="1935730" cy="30777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3F3F3F"/>
                  </a:solidFill>
                  <a:latin typeface="Montserrat"/>
                  <a:ea typeface="Montserrat"/>
                  <a:cs typeface="Montserrat"/>
                  <a:sym typeface="Montserrat"/>
                </a:rPr>
                <a:t>This is minimal</a:t>
              </a:r>
              <a:endParaRPr sz="1100"/>
            </a:p>
          </p:txBody>
        </p:sp>
      </p:grpSp>
      <p:grpSp>
        <p:nvGrpSpPr>
          <p:cNvPr id="302" name="Google Shape;302;p41"/>
          <p:cNvGrpSpPr/>
          <p:nvPr/>
        </p:nvGrpSpPr>
        <p:grpSpPr>
          <a:xfrm>
            <a:off x="3620087" y="3092093"/>
            <a:ext cx="1903823" cy="987278"/>
            <a:chOff x="3863934" y="4688846"/>
            <a:chExt cx="2538431" cy="1316371"/>
          </a:xfrm>
        </p:grpSpPr>
        <p:sp>
          <p:nvSpPr>
            <p:cNvPr id="303" name="Google Shape;303;p41"/>
            <p:cNvSpPr txBox="1"/>
            <p:nvPr/>
          </p:nvSpPr>
          <p:spPr>
            <a:xfrm>
              <a:off x="3863934" y="5116319"/>
              <a:ext cx="2538431" cy="888898"/>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304" name="Google Shape;304;p41"/>
            <p:cNvSpPr txBox="1"/>
            <p:nvPr/>
          </p:nvSpPr>
          <p:spPr>
            <a:xfrm>
              <a:off x="4165284" y="4688846"/>
              <a:ext cx="1935730" cy="30777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3F3F3F"/>
                  </a:solidFill>
                  <a:latin typeface="Montserrat"/>
                  <a:ea typeface="Montserrat"/>
                  <a:cs typeface="Montserrat"/>
                  <a:sym typeface="Montserrat"/>
                </a:rPr>
                <a:t>This is minimal</a:t>
              </a:r>
              <a:endParaRPr sz="1100"/>
            </a:p>
          </p:txBody>
        </p:sp>
      </p:grpSp>
      <p:grpSp>
        <p:nvGrpSpPr>
          <p:cNvPr id="305" name="Google Shape;305;p41"/>
          <p:cNvGrpSpPr/>
          <p:nvPr/>
        </p:nvGrpSpPr>
        <p:grpSpPr>
          <a:xfrm>
            <a:off x="6668087" y="3092093"/>
            <a:ext cx="1903823" cy="987278"/>
            <a:chOff x="3863934" y="4688846"/>
            <a:chExt cx="2538431" cy="1316371"/>
          </a:xfrm>
        </p:grpSpPr>
        <p:sp>
          <p:nvSpPr>
            <p:cNvPr id="306" name="Google Shape;306;p41"/>
            <p:cNvSpPr txBox="1"/>
            <p:nvPr/>
          </p:nvSpPr>
          <p:spPr>
            <a:xfrm>
              <a:off x="3863934" y="5116319"/>
              <a:ext cx="2538431" cy="888898"/>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307" name="Google Shape;307;p41"/>
            <p:cNvSpPr txBox="1"/>
            <p:nvPr/>
          </p:nvSpPr>
          <p:spPr>
            <a:xfrm>
              <a:off x="4165284" y="4688846"/>
              <a:ext cx="1935730" cy="30777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rgbClr val="3F3F3F"/>
                  </a:solidFill>
                  <a:latin typeface="Montserrat"/>
                  <a:ea typeface="Montserrat"/>
                  <a:cs typeface="Montserrat"/>
                  <a:sym typeface="Montserrat"/>
                </a:rPr>
                <a:t>This is minimal</a:t>
              </a:r>
              <a:endParaRPr sz="1100"/>
            </a:p>
          </p:txBody>
        </p:sp>
      </p:grpSp>
      <p:sp>
        <p:nvSpPr>
          <p:cNvPr id="308" name="Google Shape;308;p41"/>
          <p:cNvSpPr txBox="1"/>
          <p:nvPr/>
        </p:nvSpPr>
        <p:spPr>
          <a:xfrm>
            <a:off x="3402691" y="4379404"/>
            <a:ext cx="263888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www.example.com</a:t>
            </a:r>
            <a:endParaRPr sz="1100"/>
          </a:p>
        </p:txBody>
      </p:sp>
      <p:sp>
        <p:nvSpPr>
          <p:cNvPr id="309" name="Google Shape;309;p41"/>
          <p:cNvSpPr/>
          <p:nvPr>
            <p:ph idx="2" type="pic"/>
          </p:nvPr>
        </p:nvSpPr>
        <p:spPr>
          <a:xfrm>
            <a:off x="0" y="0"/>
            <a:ext cx="3048000" cy="257175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10" name="Google Shape;310;p41"/>
          <p:cNvSpPr/>
          <p:nvPr>
            <p:ph idx="4" type="pic"/>
          </p:nvPr>
        </p:nvSpPr>
        <p:spPr>
          <a:xfrm>
            <a:off x="3048000" y="0"/>
            <a:ext cx="3048000" cy="257175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11" name="Google Shape;311;p41"/>
          <p:cNvSpPr/>
          <p:nvPr>
            <p:ph idx="3" type="pic"/>
          </p:nvPr>
        </p:nvSpPr>
        <p:spPr>
          <a:xfrm>
            <a:off x="6096000" y="0"/>
            <a:ext cx="3048000" cy="257175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5" name="Shape 315"/>
        <p:cNvGrpSpPr/>
        <p:nvPr/>
      </p:nvGrpSpPr>
      <p:grpSpPr>
        <a:xfrm>
          <a:off x="0" y="0"/>
          <a:ext cx="0" cy="0"/>
          <a:chOff x="0" y="0"/>
          <a:chExt cx="0" cy="0"/>
        </a:xfrm>
      </p:grpSpPr>
      <p:sp>
        <p:nvSpPr>
          <p:cNvPr id="316" name="Google Shape;316;p42"/>
          <p:cNvSpPr txBox="1"/>
          <p:nvPr/>
        </p:nvSpPr>
        <p:spPr>
          <a:xfrm>
            <a:off x="3402691" y="4379404"/>
            <a:ext cx="263888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www.example.com</a:t>
            </a:r>
            <a:endParaRPr sz="1100"/>
          </a:p>
        </p:txBody>
      </p:sp>
      <p:sp>
        <p:nvSpPr>
          <p:cNvPr id="317" name="Google Shape;317;p42"/>
          <p:cNvSpPr txBox="1"/>
          <p:nvPr/>
        </p:nvSpPr>
        <p:spPr>
          <a:xfrm>
            <a:off x="2202827" y="1093580"/>
            <a:ext cx="4738344" cy="358897"/>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one.</a:t>
            </a:r>
            <a:endParaRPr sz="1100"/>
          </a:p>
        </p:txBody>
      </p:sp>
      <p:sp>
        <p:nvSpPr>
          <p:cNvPr id="318" name="Google Shape;318;p42"/>
          <p:cNvSpPr txBox="1"/>
          <p:nvPr/>
        </p:nvSpPr>
        <p:spPr>
          <a:xfrm>
            <a:off x="1866900" y="556346"/>
            <a:ext cx="5410199" cy="42559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rgbClr val="3F3F3F"/>
                </a:solidFill>
                <a:latin typeface="Montserrat"/>
                <a:ea typeface="Montserrat"/>
                <a:cs typeface="Montserrat"/>
                <a:sym typeface="Montserrat"/>
              </a:rPr>
              <a:t>Portfolio</a:t>
            </a:r>
            <a:endParaRPr sz="1100"/>
          </a:p>
        </p:txBody>
      </p:sp>
      <p:sp>
        <p:nvSpPr>
          <p:cNvPr id="319" name="Google Shape;319;p42"/>
          <p:cNvSpPr/>
          <p:nvPr>
            <p:ph idx="4" type="pic"/>
          </p:nvPr>
        </p:nvSpPr>
        <p:spPr>
          <a:xfrm>
            <a:off x="1153829" y="2014974"/>
            <a:ext cx="2097997" cy="1801934"/>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20" name="Google Shape;320;p42"/>
          <p:cNvSpPr/>
          <p:nvPr>
            <p:ph idx="2" type="pic"/>
          </p:nvPr>
        </p:nvSpPr>
        <p:spPr>
          <a:xfrm>
            <a:off x="3523001" y="2014974"/>
            <a:ext cx="2097997" cy="1801934"/>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21" name="Google Shape;321;p42"/>
          <p:cNvSpPr/>
          <p:nvPr>
            <p:ph idx="3" type="pic"/>
          </p:nvPr>
        </p:nvSpPr>
        <p:spPr>
          <a:xfrm>
            <a:off x="5892172" y="2014974"/>
            <a:ext cx="2097997" cy="1801934"/>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sp>
        <p:nvSpPr>
          <p:cNvPr id="326" name="Google Shape;326;p43"/>
          <p:cNvSpPr/>
          <p:nvPr/>
        </p:nvSpPr>
        <p:spPr>
          <a:xfrm>
            <a:off x="3179312" y="556347"/>
            <a:ext cx="2524310" cy="4030806"/>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7" name="Google Shape;327;p43"/>
          <p:cNvSpPr txBox="1"/>
          <p:nvPr/>
        </p:nvSpPr>
        <p:spPr>
          <a:xfrm>
            <a:off x="6239865" y="556347"/>
            <a:ext cx="1576078" cy="810318"/>
          </a:xfrm>
          <a:prstGeom prst="rect">
            <a:avLst/>
          </a:prstGeom>
          <a:noFill/>
          <a:ln>
            <a:noFill/>
          </a:ln>
        </p:spPr>
        <p:txBody>
          <a:bodyPr anchorCtr="0" anchor="ctr"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Our</a:t>
            </a:r>
            <a:endParaRPr sz="1100"/>
          </a:p>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Portfolio</a:t>
            </a:r>
            <a:endParaRPr sz="1100"/>
          </a:p>
        </p:txBody>
      </p:sp>
      <p:sp>
        <p:nvSpPr>
          <p:cNvPr id="328" name="Google Shape;328;p43"/>
          <p:cNvSpPr txBox="1"/>
          <p:nvPr/>
        </p:nvSpPr>
        <p:spPr>
          <a:xfrm>
            <a:off x="6239866" y="1623265"/>
            <a:ext cx="2347788" cy="51278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example subdue which i two set had seasons.</a:t>
            </a:r>
            <a:endParaRPr sz="1100"/>
          </a:p>
        </p:txBody>
      </p:sp>
      <p:sp>
        <p:nvSpPr>
          <p:cNvPr id="329" name="Google Shape;329;p43"/>
          <p:cNvSpPr txBox="1"/>
          <p:nvPr/>
        </p:nvSpPr>
        <p:spPr>
          <a:xfrm>
            <a:off x="6239865" y="2838801"/>
            <a:ext cx="1903823" cy="666674"/>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330" name="Google Shape;330;p43"/>
          <p:cNvSpPr txBox="1"/>
          <p:nvPr/>
        </p:nvSpPr>
        <p:spPr>
          <a:xfrm>
            <a:off x="6239863" y="2518196"/>
            <a:ext cx="1451798" cy="23083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a:ea typeface="Montserrat"/>
                <a:cs typeface="Montserrat"/>
                <a:sym typeface="Montserrat"/>
              </a:rPr>
              <a:t>This is minimal</a:t>
            </a:r>
            <a:endParaRPr sz="1100"/>
          </a:p>
        </p:txBody>
      </p:sp>
      <p:sp>
        <p:nvSpPr>
          <p:cNvPr id="331" name="Google Shape;331;p43"/>
          <p:cNvSpPr/>
          <p:nvPr>
            <p:ph idx="2" type="pic"/>
          </p:nvPr>
        </p:nvSpPr>
        <p:spPr>
          <a:xfrm>
            <a:off x="556347" y="556348"/>
            <a:ext cx="2524311" cy="1961849"/>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32" name="Google Shape;332;p43"/>
          <p:cNvSpPr/>
          <p:nvPr>
            <p:ph idx="3" type="pic"/>
          </p:nvPr>
        </p:nvSpPr>
        <p:spPr>
          <a:xfrm>
            <a:off x="556346" y="2621076"/>
            <a:ext cx="2524310" cy="1966075"/>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33" name="Google Shape;333;p43"/>
          <p:cNvSpPr/>
          <p:nvPr>
            <p:ph idx="4" type="pic"/>
          </p:nvPr>
        </p:nvSpPr>
        <p:spPr>
          <a:xfrm>
            <a:off x="3179312" y="556347"/>
            <a:ext cx="2524310" cy="4030806"/>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7" name="Shape 337"/>
        <p:cNvGrpSpPr/>
        <p:nvPr/>
      </p:nvGrpSpPr>
      <p:grpSpPr>
        <a:xfrm>
          <a:off x="0" y="0"/>
          <a:ext cx="0" cy="0"/>
          <a:chOff x="0" y="0"/>
          <a:chExt cx="0" cy="0"/>
        </a:xfrm>
      </p:grpSpPr>
      <p:sp>
        <p:nvSpPr>
          <p:cNvPr id="338" name="Google Shape;338;p44"/>
          <p:cNvSpPr txBox="1"/>
          <p:nvPr/>
        </p:nvSpPr>
        <p:spPr>
          <a:xfrm>
            <a:off x="2393281" y="556347"/>
            <a:ext cx="4357438" cy="61940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1500">
                <a:solidFill>
                  <a:srgbClr val="3F3F3F"/>
                </a:solidFill>
                <a:latin typeface="Montserrat"/>
                <a:ea typeface="Montserrat"/>
                <a:cs typeface="Montserrat"/>
                <a:sym typeface="Montserrat"/>
              </a:rPr>
              <a:t>Best company</a:t>
            </a:r>
            <a:endParaRPr sz="1100"/>
          </a:p>
          <a:p>
            <a:pPr indent="0" lvl="0" marL="0" marR="0" rtl="0" algn="ctr">
              <a:lnSpc>
                <a:spcPct val="150000"/>
              </a:lnSpc>
              <a:spcBef>
                <a:spcPts val="0"/>
              </a:spcBef>
              <a:spcAft>
                <a:spcPts val="0"/>
              </a:spcAft>
              <a:buNone/>
            </a:pPr>
            <a:r>
              <a:rPr lang="en" sz="1500">
                <a:solidFill>
                  <a:srgbClr val="3F3F3F"/>
                </a:solidFill>
                <a:latin typeface="Montserrat"/>
                <a:ea typeface="Montserrat"/>
                <a:cs typeface="Montserrat"/>
                <a:sym typeface="Montserrat"/>
              </a:rPr>
              <a:t>Minimal creative project idea…</a:t>
            </a:r>
            <a:endParaRPr sz="1100"/>
          </a:p>
        </p:txBody>
      </p:sp>
      <p:sp>
        <p:nvSpPr>
          <p:cNvPr id="339" name="Google Shape;339;p44"/>
          <p:cNvSpPr/>
          <p:nvPr>
            <p:ph idx="2" type="pic"/>
          </p:nvPr>
        </p:nvSpPr>
        <p:spPr>
          <a:xfrm>
            <a:off x="556347" y="1690352"/>
            <a:ext cx="3966327" cy="2896801"/>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40" name="Google Shape;340;p44"/>
          <p:cNvSpPr/>
          <p:nvPr>
            <p:ph idx="3" type="pic"/>
          </p:nvPr>
        </p:nvSpPr>
        <p:spPr>
          <a:xfrm>
            <a:off x="4621326" y="1690352"/>
            <a:ext cx="1933838" cy="1810964"/>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41" name="Google Shape;341;p44"/>
          <p:cNvSpPr/>
          <p:nvPr>
            <p:ph idx="4" type="pic"/>
          </p:nvPr>
        </p:nvSpPr>
        <p:spPr>
          <a:xfrm>
            <a:off x="4621326" y="3599968"/>
            <a:ext cx="1933838" cy="987185"/>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42" name="Google Shape;342;p44"/>
          <p:cNvSpPr/>
          <p:nvPr>
            <p:ph idx="5" type="pic"/>
          </p:nvPr>
        </p:nvSpPr>
        <p:spPr>
          <a:xfrm>
            <a:off x="6653815" y="1690351"/>
            <a:ext cx="1933838" cy="2896802"/>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6" name="Shape 346"/>
        <p:cNvGrpSpPr/>
        <p:nvPr/>
      </p:nvGrpSpPr>
      <p:grpSpPr>
        <a:xfrm>
          <a:off x="0" y="0"/>
          <a:ext cx="0" cy="0"/>
          <a:chOff x="0" y="0"/>
          <a:chExt cx="0" cy="0"/>
        </a:xfrm>
      </p:grpSpPr>
      <p:sp>
        <p:nvSpPr>
          <p:cNvPr id="347" name="Google Shape;347;p45"/>
          <p:cNvSpPr/>
          <p:nvPr/>
        </p:nvSpPr>
        <p:spPr>
          <a:xfrm>
            <a:off x="-1" y="0"/>
            <a:ext cx="9143999" cy="5143500"/>
          </a:xfrm>
          <a:prstGeom prst="rect">
            <a:avLst/>
          </a:prstGeom>
          <a:solidFill>
            <a:srgbClr val="3E4143">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8" name="Google Shape;348;p45"/>
          <p:cNvSpPr txBox="1"/>
          <p:nvPr/>
        </p:nvSpPr>
        <p:spPr>
          <a:xfrm>
            <a:off x="1866900" y="556346"/>
            <a:ext cx="5410199" cy="42559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a:ea typeface="Montserrat"/>
                <a:cs typeface="Montserrat"/>
                <a:sym typeface="Montserrat"/>
              </a:rPr>
              <a:t>Meet Our Team</a:t>
            </a:r>
            <a:endParaRPr sz="1100"/>
          </a:p>
        </p:txBody>
      </p:sp>
      <p:sp>
        <p:nvSpPr>
          <p:cNvPr id="349" name="Google Shape;349;p45"/>
          <p:cNvSpPr txBox="1"/>
          <p:nvPr/>
        </p:nvSpPr>
        <p:spPr>
          <a:xfrm>
            <a:off x="1556656" y="3803239"/>
            <a:ext cx="106257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John deo</a:t>
            </a:r>
            <a:endParaRPr sz="1100"/>
          </a:p>
        </p:txBody>
      </p:sp>
      <p:grpSp>
        <p:nvGrpSpPr>
          <p:cNvPr id="350" name="Google Shape;350;p45"/>
          <p:cNvGrpSpPr/>
          <p:nvPr/>
        </p:nvGrpSpPr>
        <p:grpSpPr>
          <a:xfrm>
            <a:off x="1560229" y="4344780"/>
            <a:ext cx="1065298" cy="242374"/>
            <a:chOff x="1144779" y="5164105"/>
            <a:chExt cx="1420398" cy="323165"/>
          </a:xfrm>
        </p:grpSpPr>
        <p:sp>
          <p:nvSpPr>
            <p:cNvPr id="351" name="Google Shape;351;p45"/>
            <p:cNvSpPr/>
            <p:nvPr/>
          </p:nvSpPr>
          <p:spPr>
            <a:xfrm>
              <a:off x="1144779"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52" name="Google Shape;352;p45"/>
            <p:cNvSpPr/>
            <p:nvPr/>
          </p:nvSpPr>
          <p:spPr>
            <a:xfrm>
              <a:off x="1501653"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53" name="Google Shape;353;p45"/>
            <p:cNvSpPr/>
            <p:nvPr/>
          </p:nvSpPr>
          <p:spPr>
            <a:xfrm>
              <a:off x="1858527"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54" name="Google Shape;354;p45"/>
            <p:cNvSpPr/>
            <p:nvPr/>
          </p:nvSpPr>
          <p:spPr>
            <a:xfrm>
              <a:off x="2215402"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sp>
        <p:nvSpPr>
          <p:cNvPr id="355" name="Google Shape;355;p45"/>
          <p:cNvSpPr txBox="1"/>
          <p:nvPr/>
        </p:nvSpPr>
        <p:spPr>
          <a:xfrm>
            <a:off x="1556657" y="4104320"/>
            <a:ext cx="1741715" cy="20500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56" name="Google Shape;356;p45"/>
          <p:cNvSpPr txBox="1"/>
          <p:nvPr/>
        </p:nvSpPr>
        <p:spPr>
          <a:xfrm>
            <a:off x="3701142" y="3803239"/>
            <a:ext cx="106257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Dr. jacky</a:t>
            </a:r>
            <a:endParaRPr b="1" sz="1100">
              <a:solidFill>
                <a:schemeClr val="lt1"/>
              </a:solidFill>
              <a:latin typeface="Montserrat"/>
              <a:ea typeface="Montserrat"/>
              <a:cs typeface="Montserrat"/>
              <a:sym typeface="Montserrat"/>
            </a:endParaRPr>
          </a:p>
        </p:txBody>
      </p:sp>
      <p:grpSp>
        <p:nvGrpSpPr>
          <p:cNvPr id="357" name="Google Shape;357;p45"/>
          <p:cNvGrpSpPr/>
          <p:nvPr/>
        </p:nvGrpSpPr>
        <p:grpSpPr>
          <a:xfrm>
            <a:off x="3704714" y="4344780"/>
            <a:ext cx="1065298" cy="242374"/>
            <a:chOff x="1144779" y="5164105"/>
            <a:chExt cx="1420398" cy="323165"/>
          </a:xfrm>
        </p:grpSpPr>
        <p:sp>
          <p:nvSpPr>
            <p:cNvPr id="358" name="Google Shape;358;p45"/>
            <p:cNvSpPr/>
            <p:nvPr/>
          </p:nvSpPr>
          <p:spPr>
            <a:xfrm>
              <a:off x="1144779"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59" name="Google Shape;359;p45"/>
            <p:cNvSpPr/>
            <p:nvPr/>
          </p:nvSpPr>
          <p:spPr>
            <a:xfrm>
              <a:off x="1501653"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60" name="Google Shape;360;p45"/>
            <p:cNvSpPr/>
            <p:nvPr/>
          </p:nvSpPr>
          <p:spPr>
            <a:xfrm>
              <a:off x="1858527"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61" name="Google Shape;361;p45"/>
            <p:cNvSpPr/>
            <p:nvPr/>
          </p:nvSpPr>
          <p:spPr>
            <a:xfrm>
              <a:off x="2215402"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sp>
        <p:nvSpPr>
          <p:cNvPr id="362" name="Google Shape;362;p45"/>
          <p:cNvSpPr txBox="1"/>
          <p:nvPr/>
        </p:nvSpPr>
        <p:spPr>
          <a:xfrm>
            <a:off x="3701143" y="4104320"/>
            <a:ext cx="1741715" cy="20500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63" name="Google Shape;363;p45"/>
          <p:cNvSpPr txBox="1"/>
          <p:nvPr/>
        </p:nvSpPr>
        <p:spPr>
          <a:xfrm>
            <a:off x="5845628" y="3803239"/>
            <a:ext cx="106257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John hary</a:t>
            </a:r>
            <a:endParaRPr b="1" sz="1100">
              <a:solidFill>
                <a:schemeClr val="lt1"/>
              </a:solidFill>
              <a:latin typeface="Montserrat"/>
              <a:ea typeface="Montserrat"/>
              <a:cs typeface="Montserrat"/>
              <a:sym typeface="Montserrat"/>
            </a:endParaRPr>
          </a:p>
        </p:txBody>
      </p:sp>
      <p:grpSp>
        <p:nvGrpSpPr>
          <p:cNvPr id="364" name="Google Shape;364;p45"/>
          <p:cNvGrpSpPr/>
          <p:nvPr/>
        </p:nvGrpSpPr>
        <p:grpSpPr>
          <a:xfrm>
            <a:off x="5849200" y="4344780"/>
            <a:ext cx="1065298" cy="242374"/>
            <a:chOff x="1144779" y="5164105"/>
            <a:chExt cx="1420398" cy="323165"/>
          </a:xfrm>
        </p:grpSpPr>
        <p:sp>
          <p:nvSpPr>
            <p:cNvPr id="365" name="Google Shape;365;p45"/>
            <p:cNvSpPr/>
            <p:nvPr/>
          </p:nvSpPr>
          <p:spPr>
            <a:xfrm>
              <a:off x="1144779"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66" name="Google Shape;366;p45"/>
            <p:cNvSpPr/>
            <p:nvPr/>
          </p:nvSpPr>
          <p:spPr>
            <a:xfrm>
              <a:off x="1501653"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67" name="Google Shape;367;p45"/>
            <p:cNvSpPr/>
            <p:nvPr/>
          </p:nvSpPr>
          <p:spPr>
            <a:xfrm>
              <a:off x="1858527"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68" name="Google Shape;368;p45"/>
            <p:cNvSpPr/>
            <p:nvPr/>
          </p:nvSpPr>
          <p:spPr>
            <a:xfrm>
              <a:off x="2215402"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sp>
        <p:nvSpPr>
          <p:cNvPr id="369" name="Google Shape;369;p45"/>
          <p:cNvSpPr txBox="1"/>
          <p:nvPr/>
        </p:nvSpPr>
        <p:spPr>
          <a:xfrm>
            <a:off x="5845628" y="4104320"/>
            <a:ext cx="1741715" cy="20500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70" name="Google Shape;370;p45"/>
          <p:cNvSpPr txBox="1"/>
          <p:nvPr/>
        </p:nvSpPr>
        <p:spPr>
          <a:xfrm>
            <a:off x="2202827" y="1093580"/>
            <a:ext cx="4738344" cy="358897"/>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you'll, man one.</a:t>
            </a:r>
            <a:endParaRPr sz="1100"/>
          </a:p>
        </p:txBody>
      </p:sp>
      <p:sp>
        <p:nvSpPr>
          <p:cNvPr id="371" name="Google Shape;371;p45"/>
          <p:cNvSpPr/>
          <p:nvPr>
            <p:ph idx="4" type="pic"/>
          </p:nvPr>
        </p:nvSpPr>
        <p:spPr>
          <a:xfrm>
            <a:off x="1556656" y="1923012"/>
            <a:ext cx="1741715" cy="1505988"/>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72" name="Google Shape;372;p45"/>
          <p:cNvSpPr/>
          <p:nvPr>
            <p:ph idx="2" type="pic"/>
          </p:nvPr>
        </p:nvSpPr>
        <p:spPr>
          <a:xfrm>
            <a:off x="3701142" y="1923012"/>
            <a:ext cx="1741715" cy="1505988"/>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
        <p:nvSpPr>
          <p:cNvPr id="373" name="Google Shape;373;p45"/>
          <p:cNvSpPr/>
          <p:nvPr>
            <p:ph idx="3" type="pic"/>
          </p:nvPr>
        </p:nvSpPr>
        <p:spPr>
          <a:xfrm>
            <a:off x="5845628" y="1923012"/>
            <a:ext cx="1741715" cy="1505988"/>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7" name="Shape 377"/>
        <p:cNvGrpSpPr/>
        <p:nvPr/>
      </p:nvGrpSpPr>
      <p:grpSpPr>
        <a:xfrm>
          <a:off x="0" y="0"/>
          <a:ext cx="0" cy="0"/>
          <a:chOff x="0" y="0"/>
          <a:chExt cx="0" cy="0"/>
        </a:xfrm>
      </p:grpSpPr>
      <p:sp>
        <p:nvSpPr>
          <p:cNvPr id="378" name="Google Shape;378;p46"/>
          <p:cNvSpPr/>
          <p:nvPr/>
        </p:nvSpPr>
        <p:spPr>
          <a:xfrm>
            <a:off x="-1" y="0"/>
            <a:ext cx="9143999" cy="5143500"/>
          </a:xfrm>
          <a:prstGeom prst="rect">
            <a:avLst/>
          </a:prstGeom>
          <a:gradFill>
            <a:gsLst>
              <a:gs pos="0">
                <a:srgbClr val="E90619">
                  <a:alpha val="69803"/>
                </a:srgbClr>
              </a:gs>
              <a:gs pos="100000">
                <a:srgbClr val="6E57B7">
                  <a:alpha val="80000"/>
                </a:srgbClr>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79" name="Google Shape;379;p46"/>
          <p:cNvSpPr txBox="1"/>
          <p:nvPr/>
        </p:nvSpPr>
        <p:spPr>
          <a:xfrm>
            <a:off x="1866900" y="556346"/>
            <a:ext cx="5410199" cy="42559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a:ea typeface="Montserrat"/>
                <a:cs typeface="Montserrat"/>
                <a:sym typeface="Montserrat"/>
              </a:rPr>
              <a:t>Meet Our Team</a:t>
            </a:r>
            <a:endParaRPr sz="1100"/>
          </a:p>
        </p:txBody>
      </p:sp>
      <p:sp>
        <p:nvSpPr>
          <p:cNvPr id="380" name="Google Shape;380;p46"/>
          <p:cNvSpPr txBox="1"/>
          <p:nvPr/>
        </p:nvSpPr>
        <p:spPr>
          <a:xfrm>
            <a:off x="2202827" y="1093580"/>
            <a:ext cx="4738344" cy="358897"/>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you'll, man one.</a:t>
            </a:r>
            <a:endParaRPr sz="1100"/>
          </a:p>
        </p:txBody>
      </p:sp>
      <p:sp>
        <p:nvSpPr>
          <p:cNvPr id="381" name="Google Shape;381;p46"/>
          <p:cNvSpPr txBox="1"/>
          <p:nvPr/>
        </p:nvSpPr>
        <p:spPr>
          <a:xfrm>
            <a:off x="1556656" y="1872574"/>
            <a:ext cx="106257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John deo</a:t>
            </a:r>
            <a:endParaRPr sz="1100"/>
          </a:p>
        </p:txBody>
      </p:sp>
      <p:grpSp>
        <p:nvGrpSpPr>
          <p:cNvPr id="382" name="Google Shape;382;p46"/>
          <p:cNvGrpSpPr/>
          <p:nvPr/>
        </p:nvGrpSpPr>
        <p:grpSpPr>
          <a:xfrm>
            <a:off x="1560229" y="2414114"/>
            <a:ext cx="1065298" cy="242374"/>
            <a:chOff x="1144779" y="5164105"/>
            <a:chExt cx="1420398" cy="323165"/>
          </a:xfrm>
        </p:grpSpPr>
        <p:sp>
          <p:nvSpPr>
            <p:cNvPr id="383" name="Google Shape;383;p46"/>
            <p:cNvSpPr/>
            <p:nvPr/>
          </p:nvSpPr>
          <p:spPr>
            <a:xfrm>
              <a:off x="1144779"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84" name="Google Shape;384;p46"/>
            <p:cNvSpPr/>
            <p:nvPr/>
          </p:nvSpPr>
          <p:spPr>
            <a:xfrm>
              <a:off x="1501653"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85" name="Google Shape;385;p46"/>
            <p:cNvSpPr/>
            <p:nvPr/>
          </p:nvSpPr>
          <p:spPr>
            <a:xfrm>
              <a:off x="1858527"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86" name="Google Shape;386;p46"/>
            <p:cNvSpPr/>
            <p:nvPr/>
          </p:nvSpPr>
          <p:spPr>
            <a:xfrm>
              <a:off x="2215402"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sp>
        <p:nvSpPr>
          <p:cNvPr id="387" name="Google Shape;387;p46"/>
          <p:cNvSpPr txBox="1"/>
          <p:nvPr/>
        </p:nvSpPr>
        <p:spPr>
          <a:xfrm>
            <a:off x="1556657" y="2173655"/>
            <a:ext cx="1741715" cy="20500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88" name="Google Shape;388;p46"/>
          <p:cNvSpPr txBox="1"/>
          <p:nvPr/>
        </p:nvSpPr>
        <p:spPr>
          <a:xfrm>
            <a:off x="3701142" y="1872574"/>
            <a:ext cx="106257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Dr. jacky</a:t>
            </a:r>
            <a:endParaRPr b="1" sz="1100">
              <a:solidFill>
                <a:schemeClr val="lt1"/>
              </a:solidFill>
              <a:latin typeface="Montserrat"/>
              <a:ea typeface="Montserrat"/>
              <a:cs typeface="Montserrat"/>
              <a:sym typeface="Montserrat"/>
            </a:endParaRPr>
          </a:p>
        </p:txBody>
      </p:sp>
      <p:grpSp>
        <p:nvGrpSpPr>
          <p:cNvPr id="389" name="Google Shape;389;p46"/>
          <p:cNvGrpSpPr/>
          <p:nvPr/>
        </p:nvGrpSpPr>
        <p:grpSpPr>
          <a:xfrm>
            <a:off x="3704714" y="2414114"/>
            <a:ext cx="1065298" cy="242374"/>
            <a:chOff x="1144779" y="5164105"/>
            <a:chExt cx="1420398" cy="323165"/>
          </a:xfrm>
        </p:grpSpPr>
        <p:sp>
          <p:nvSpPr>
            <p:cNvPr id="390" name="Google Shape;390;p46"/>
            <p:cNvSpPr/>
            <p:nvPr/>
          </p:nvSpPr>
          <p:spPr>
            <a:xfrm>
              <a:off x="1144779"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91" name="Google Shape;391;p46"/>
            <p:cNvSpPr/>
            <p:nvPr/>
          </p:nvSpPr>
          <p:spPr>
            <a:xfrm>
              <a:off x="1501653"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92" name="Google Shape;392;p46"/>
            <p:cNvSpPr/>
            <p:nvPr/>
          </p:nvSpPr>
          <p:spPr>
            <a:xfrm>
              <a:off x="1858527"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93" name="Google Shape;393;p46"/>
            <p:cNvSpPr/>
            <p:nvPr/>
          </p:nvSpPr>
          <p:spPr>
            <a:xfrm>
              <a:off x="2215402"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sp>
        <p:nvSpPr>
          <p:cNvPr id="394" name="Google Shape;394;p46"/>
          <p:cNvSpPr txBox="1"/>
          <p:nvPr/>
        </p:nvSpPr>
        <p:spPr>
          <a:xfrm>
            <a:off x="3701143" y="2173655"/>
            <a:ext cx="1741715" cy="20500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sp>
        <p:nvSpPr>
          <p:cNvPr id="395" name="Google Shape;395;p46"/>
          <p:cNvSpPr txBox="1"/>
          <p:nvPr/>
        </p:nvSpPr>
        <p:spPr>
          <a:xfrm>
            <a:off x="5845628" y="1872574"/>
            <a:ext cx="106257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John hary</a:t>
            </a:r>
            <a:endParaRPr b="1" sz="1100">
              <a:solidFill>
                <a:schemeClr val="lt1"/>
              </a:solidFill>
              <a:latin typeface="Montserrat"/>
              <a:ea typeface="Montserrat"/>
              <a:cs typeface="Montserrat"/>
              <a:sym typeface="Montserrat"/>
            </a:endParaRPr>
          </a:p>
        </p:txBody>
      </p:sp>
      <p:grpSp>
        <p:nvGrpSpPr>
          <p:cNvPr id="396" name="Google Shape;396;p46"/>
          <p:cNvGrpSpPr/>
          <p:nvPr/>
        </p:nvGrpSpPr>
        <p:grpSpPr>
          <a:xfrm>
            <a:off x="5849200" y="2414114"/>
            <a:ext cx="1065298" cy="242374"/>
            <a:chOff x="1144779" y="5164105"/>
            <a:chExt cx="1420398" cy="323165"/>
          </a:xfrm>
        </p:grpSpPr>
        <p:sp>
          <p:nvSpPr>
            <p:cNvPr id="397" name="Google Shape;397;p46"/>
            <p:cNvSpPr/>
            <p:nvPr/>
          </p:nvSpPr>
          <p:spPr>
            <a:xfrm>
              <a:off x="1144779"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98" name="Google Shape;398;p46"/>
            <p:cNvSpPr/>
            <p:nvPr/>
          </p:nvSpPr>
          <p:spPr>
            <a:xfrm>
              <a:off x="1501653"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399" name="Google Shape;399;p46"/>
            <p:cNvSpPr/>
            <p:nvPr/>
          </p:nvSpPr>
          <p:spPr>
            <a:xfrm>
              <a:off x="1858527"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400" name="Google Shape;400;p46"/>
            <p:cNvSpPr/>
            <p:nvPr/>
          </p:nvSpPr>
          <p:spPr>
            <a:xfrm>
              <a:off x="2215402" y="516410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sp>
        <p:nvSpPr>
          <p:cNvPr id="401" name="Google Shape;401;p46"/>
          <p:cNvSpPr txBox="1"/>
          <p:nvPr/>
        </p:nvSpPr>
        <p:spPr>
          <a:xfrm>
            <a:off x="5845628" y="2173655"/>
            <a:ext cx="1741715" cy="20500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a:t>
            </a:r>
            <a:endParaRPr sz="1100"/>
          </a:p>
        </p:txBody>
      </p:sp>
      <p:grpSp>
        <p:nvGrpSpPr>
          <p:cNvPr id="402" name="Google Shape;402;p46"/>
          <p:cNvGrpSpPr/>
          <p:nvPr/>
        </p:nvGrpSpPr>
        <p:grpSpPr>
          <a:xfrm>
            <a:off x="1560229" y="2972029"/>
            <a:ext cx="6023540" cy="987278"/>
            <a:chOff x="2080305" y="3072796"/>
            <a:chExt cx="8031387" cy="1316371"/>
          </a:xfrm>
        </p:grpSpPr>
        <p:grpSp>
          <p:nvGrpSpPr>
            <p:cNvPr id="403" name="Google Shape;403;p46"/>
            <p:cNvGrpSpPr/>
            <p:nvPr/>
          </p:nvGrpSpPr>
          <p:grpSpPr>
            <a:xfrm>
              <a:off x="2080305" y="3072796"/>
              <a:ext cx="2317525" cy="1316371"/>
              <a:chOff x="6524952" y="2913146"/>
              <a:chExt cx="2317525" cy="1316371"/>
            </a:xfrm>
          </p:grpSpPr>
          <p:sp>
            <p:nvSpPr>
              <p:cNvPr id="404" name="Google Shape;404;p46"/>
              <p:cNvSpPr txBox="1"/>
              <p:nvPr/>
            </p:nvSpPr>
            <p:spPr>
              <a:xfrm>
                <a:off x="6524955" y="3340619"/>
                <a:ext cx="2317522" cy="888898"/>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405" name="Google Shape;405;p46"/>
              <p:cNvSpPr txBox="1"/>
              <p:nvPr/>
            </p:nvSpPr>
            <p:spPr>
              <a:xfrm>
                <a:off x="6524952" y="2913146"/>
                <a:ext cx="1935730" cy="30777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This is minimal</a:t>
                </a:r>
                <a:endParaRPr sz="1100"/>
              </a:p>
            </p:txBody>
          </p:sp>
        </p:grpSp>
        <p:grpSp>
          <p:nvGrpSpPr>
            <p:cNvPr id="406" name="Google Shape;406;p46"/>
            <p:cNvGrpSpPr/>
            <p:nvPr/>
          </p:nvGrpSpPr>
          <p:grpSpPr>
            <a:xfrm>
              <a:off x="4939619" y="3072796"/>
              <a:ext cx="2317525" cy="1316371"/>
              <a:chOff x="6524952" y="2913146"/>
              <a:chExt cx="2317525" cy="1316371"/>
            </a:xfrm>
          </p:grpSpPr>
          <p:sp>
            <p:nvSpPr>
              <p:cNvPr id="407" name="Google Shape;407;p46"/>
              <p:cNvSpPr txBox="1"/>
              <p:nvPr/>
            </p:nvSpPr>
            <p:spPr>
              <a:xfrm>
                <a:off x="6524955" y="3340619"/>
                <a:ext cx="2317522" cy="888898"/>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408" name="Google Shape;408;p46"/>
              <p:cNvSpPr txBox="1"/>
              <p:nvPr/>
            </p:nvSpPr>
            <p:spPr>
              <a:xfrm>
                <a:off x="6524952" y="2913146"/>
                <a:ext cx="1935730" cy="30777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This is minimal</a:t>
                </a:r>
                <a:endParaRPr sz="1100"/>
              </a:p>
            </p:txBody>
          </p:sp>
        </p:grpSp>
        <p:grpSp>
          <p:nvGrpSpPr>
            <p:cNvPr id="409" name="Google Shape;409;p46"/>
            <p:cNvGrpSpPr/>
            <p:nvPr/>
          </p:nvGrpSpPr>
          <p:grpSpPr>
            <a:xfrm>
              <a:off x="7794167" y="3072796"/>
              <a:ext cx="2317525" cy="1316371"/>
              <a:chOff x="6524952" y="2913146"/>
              <a:chExt cx="2317525" cy="1316371"/>
            </a:xfrm>
          </p:grpSpPr>
          <p:sp>
            <p:nvSpPr>
              <p:cNvPr id="410" name="Google Shape;410;p46"/>
              <p:cNvSpPr txBox="1"/>
              <p:nvPr/>
            </p:nvSpPr>
            <p:spPr>
              <a:xfrm>
                <a:off x="6524955" y="3340619"/>
                <a:ext cx="2317522" cy="888898"/>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411" name="Google Shape;411;p46"/>
              <p:cNvSpPr txBox="1"/>
              <p:nvPr/>
            </p:nvSpPr>
            <p:spPr>
              <a:xfrm>
                <a:off x="6524952" y="2913146"/>
                <a:ext cx="1935730" cy="30777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This is minimal</a:t>
                </a:r>
                <a:endParaRPr sz="1100"/>
              </a:p>
            </p:txBody>
          </p:sp>
        </p:grpSp>
      </p:grpSp>
      <p:sp>
        <p:nvSpPr>
          <p:cNvPr id="412" name="Google Shape;412;p46"/>
          <p:cNvSpPr txBox="1"/>
          <p:nvPr/>
        </p:nvSpPr>
        <p:spPr>
          <a:xfrm>
            <a:off x="3402691" y="4379404"/>
            <a:ext cx="263888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Montserrat"/>
                <a:ea typeface="Montserrat"/>
                <a:cs typeface="Montserrat"/>
                <a:sym typeface="Montserrat"/>
              </a:rPr>
              <a:t>www.example.com</a:t>
            </a:r>
            <a:endParaRPr sz="1100"/>
          </a:p>
        </p:txBody>
      </p:sp>
      <p:sp>
        <p:nvSpPr>
          <p:cNvPr id="413" name="Google Shape;413;p46"/>
          <p:cNvSpPr/>
          <p:nvPr>
            <p:ph idx="2" type="pic"/>
          </p:nvPr>
        </p:nvSpPr>
        <p:spPr>
          <a:xfrm>
            <a:off x="0" y="0"/>
            <a:ext cx="9143999" cy="514350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7" name="Shape 417"/>
        <p:cNvGrpSpPr/>
        <p:nvPr/>
      </p:nvGrpSpPr>
      <p:grpSpPr>
        <a:xfrm>
          <a:off x="0" y="0"/>
          <a:ext cx="0" cy="0"/>
          <a:chOff x="0" y="0"/>
          <a:chExt cx="0" cy="0"/>
        </a:xfrm>
      </p:grpSpPr>
      <p:sp>
        <p:nvSpPr>
          <p:cNvPr id="418" name="Google Shape;418;p47"/>
          <p:cNvSpPr txBox="1"/>
          <p:nvPr/>
        </p:nvSpPr>
        <p:spPr>
          <a:xfrm>
            <a:off x="3402691" y="4379404"/>
            <a:ext cx="263888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www.example.com</a:t>
            </a:r>
            <a:endParaRPr sz="1100"/>
          </a:p>
        </p:txBody>
      </p:sp>
      <p:sp>
        <p:nvSpPr>
          <p:cNvPr id="419" name="Google Shape;419;p47"/>
          <p:cNvSpPr txBox="1"/>
          <p:nvPr/>
        </p:nvSpPr>
        <p:spPr>
          <a:xfrm>
            <a:off x="2202827" y="1093580"/>
            <a:ext cx="4738344" cy="358897"/>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one.</a:t>
            </a:r>
            <a:endParaRPr sz="1100"/>
          </a:p>
        </p:txBody>
      </p:sp>
      <p:sp>
        <p:nvSpPr>
          <p:cNvPr id="420" name="Google Shape;420;p47"/>
          <p:cNvSpPr txBox="1"/>
          <p:nvPr/>
        </p:nvSpPr>
        <p:spPr>
          <a:xfrm>
            <a:off x="1866900" y="556346"/>
            <a:ext cx="5410199" cy="42559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rgbClr val="3F3F3F"/>
                </a:solidFill>
                <a:latin typeface="Montserrat"/>
                <a:ea typeface="Montserrat"/>
                <a:cs typeface="Montserrat"/>
                <a:sym typeface="Montserrat"/>
              </a:rPr>
              <a:t>Data Chart</a:t>
            </a:r>
            <a:endParaRPr sz="1100"/>
          </a:p>
        </p:txBody>
      </p:sp>
      <p:pic>
        <p:nvPicPr>
          <p:cNvPr id="421" name="Google Shape;421;p47"/>
          <p:cNvPicPr preferRelativeResize="0"/>
          <p:nvPr/>
        </p:nvPicPr>
        <p:blipFill rotWithShape="1">
          <a:blip r:embed="rId3">
            <a:alphaModFix/>
          </a:blip>
          <a:srcRect b="0" l="0" r="0" t="0"/>
          <a:stretch/>
        </p:blipFill>
        <p:spPr>
          <a:xfrm>
            <a:off x="552191" y="1812523"/>
            <a:ext cx="4019809" cy="2237396"/>
          </a:xfrm>
          <a:prstGeom prst="rect">
            <a:avLst/>
          </a:prstGeom>
          <a:noFill/>
          <a:ln>
            <a:noFill/>
          </a:ln>
        </p:spPr>
      </p:pic>
      <p:sp>
        <p:nvSpPr>
          <p:cNvPr id="422" name="Google Shape;422;p47"/>
          <p:cNvSpPr txBox="1"/>
          <p:nvPr/>
        </p:nvSpPr>
        <p:spPr>
          <a:xfrm>
            <a:off x="5484833" y="2184302"/>
            <a:ext cx="1451798" cy="23083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a:ea typeface="Montserrat"/>
                <a:cs typeface="Montserrat"/>
                <a:sym typeface="Montserrat"/>
              </a:rPr>
              <a:t>This is minimal</a:t>
            </a:r>
            <a:endParaRPr sz="1100"/>
          </a:p>
        </p:txBody>
      </p:sp>
      <p:sp>
        <p:nvSpPr>
          <p:cNvPr id="423" name="Google Shape;423;p47"/>
          <p:cNvSpPr txBox="1"/>
          <p:nvPr/>
        </p:nvSpPr>
        <p:spPr>
          <a:xfrm>
            <a:off x="5484833" y="2501677"/>
            <a:ext cx="1451797" cy="51278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text waters had winged. </a:t>
            </a:r>
            <a:endParaRPr sz="1100"/>
          </a:p>
        </p:txBody>
      </p:sp>
      <p:sp>
        <p:nvSpPr>
          <p:cNvPr id="424" name="Google Shape;424;p47"/>
          <p:cNvSpPr/>
          <p:nvPr>
            <p:ph idx="2" type="pic"/>
          </p:nvPr>
        </p:nvSpPr>
        <p:spPr>
          <a:xfrm>
            <a:off x="5143499" y="1812524"/>
            <a:ext cx="3448310" cy="2206832"/>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sp>
        <p:nvSpPr>
          <p:cNvPr id="429" name="Google Shape;429;p48"/>
          <p:cNvSpPr txBox="1"/>
          <p:nvPr/>
        </p:nvSpPr>
        <p:spPr>
          <a:xfrm>
            <a:off x="3402691" y="4379404"/>
            <a:ext cx="263888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www.example.com</a:t>
            </a:r>
            <a:endParaRPr sz="1100"/>
          </a:p>
        </p:txBody>
      </p:sp>
      <p:sp>
        <p:nvSpPr>
          <p:cNvPr id="430" name="Google Shape;430;p48"/>
          <p:cNvSpPr txBox="1"/>
          <p:nvPr/>
        </p:nvSpPr>
        <p:spPr>
          <a:xfrm>
            <a:off x="2202827" y="1093580"/>
            <a:ext cx="4738344" cy="358897"/>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one.</a:t>
            </a:r>
            <a:endParaRPr sz="1100"/>
          </a:p>
        </p:txBody>
      </p:sp>
      <p:sp>
        <p:nvSpPr>
          <p:cNvPr id="431" name="Google Shape;431;p48"/>
          <p:cNvSpPr txBox="1"/>
          <p:nvPr/>
        </p:nvSpPr>
        <p:spPr>
          <a:xfrm>
            <a:off x="1866900" y="556346"/>
            <a:ext cx="5410199" cy="42559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rgbClr val="3F3F3F"/>
                </a:solidFill>
                <a:latin typeface="Montserrat"/>
                <a:ea typeface="Montserrat"/>
                <a:cs typeface="Montserrat"/>
                <a:sym typeface="Montserrat"/>
              </a:rPr>
              <a:t>Data Chart</a:t>
            </a:r>
            <a:endParaRPr sz="1100"/>
          </a:p>
        </p:txBody>
      </p:sp>
      <p:pic>
        <p:nvPicPr>
          <p:cNvPr id="432" name="Google Shape;432;p48"/>
          <p:cNvPicPr preferRelativeResize="0"/>
          <p:nvPr/>
        </p:nvPicPr>
        <p:blipFill rotWithShape="1">
          <a:blip r:embed="rId3">
            <a:alphaModFix/>
          </a:blip>
          <a:srcRect b="0" l="0" r="0" t="0"/>
          <a:stretch/>
        </p:blipFill>
        <p:spPr>
          <a:xfrm>
            <a:off x="556348" y="1812524"/>
            <a:ext cx="4015652" cy="2206832"/>
          </a:xfrm>
          <a:prstGeom prst="rect">
            <a:avLst/>
          </a:prstGeom>
          <a:noFill/>
          <a:ln>
            <a:noFill/>
          </a:ln>
        </p:spPr>
      </p:pic>
      <p:sp>
        <p:nvSpPr>
          <p:cNvPr id="433" name="Google Shape;433;p48"/>
          <p:cNvSpPr/>
          <p:nvPr/>
        </p:nvSpPr>
        <p:spPr>
          <a:xfrm flipH="1">
            <a:off x="5143499" y="1812524"/>
            <a:ext cx="3448310" cy="2206832"/>
          </a:xfrm>
          <a:prstGeom prst="rect">
            <a:avLst/>
          </a:prstGeom>
          <a:gradFill>
            <a:gsLst>
              <a:gs pos="0">
                <a:srgbClr val="6E57B7"/>
              </a:gs>
              <a:gs pos="100000">
                <a:srgbClr val="E90619"/>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34" name="Google Shape;434;p48"/>
          <p:cNvGrpSpPr/>
          <p:nvPr/>
        </p:nvGrpSpPr>
        <p:grpSpPr>
          <a:xfrm>
            <a:off x="5484833" y="2184302"/>
            <a:ext cx="2765642" cy="1463275"/>
            <a:chOff x="7351953" y="2890187"/>
            <a:chExt cx="3687522" cy="1951033"/>
          </a:xfrm>
        </p:grpSpPr>
        <p:sp>
          <p:nvSpPr>
            <p:cNvPr id="435" name="Google Shape;435;p48"/>
            <p:cNvSpPr txBox="1"/>
            <p:nvPr/>
          </p:nvSpPr>
          <p:spPr>
            <a:xfrm>
              <a:off x="7351953" y="2890187"/>
              <a:ext cx="1935730" cy="30777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This is minimal</a:t>
              </a:r>
              <a:endParaRPr sz="1100"/>
            </a:p>
          </p:txBody>
        </p:sp>
        <p:sp>
          <p:nvSpPr>
            <p:cNvPr id="436" name="Google Shape;436;p48"/>
            <p:cNvSpPr txBox="1"/>
            <p:nvPr/>
          </p:nvSpPr>
          <p:spPr>
            <a:xfrm>
              <a:off x="7351953" y="3541954"/>
              <a:ext cx="3687522" cy="1299266"/>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grpSp>
        <p:nvGrpSpPr>
          <p:cNvPr id="117" name="Google Shape;117;p31"/>
          <p:cNvGrpSpPr/>
          <p:nvPr/>
        </p:nvGrpSpPr>
        <p:grpSpPr>
          <a:xfrm rot="-2338658">
            <a:off x="5088562" y="2623722"/>
            <a:ext cx="4533200" cy="1183779"/>
            <a:chOff x="5730876" y="-2651125"/>
            <a:chExt cx="6486525" cy="1693863"/>
          </a:xfrm>
        </p:grpSpPr>
        <p:sp>
          <p:nvSpPr>
            <p:cNvPr id="118" name="Google Shape;118;p31"/>
            <p:cNvSpPr/>
            <p:nvPr/>
          </p:nvSpPr>
          <p:spPr>
            <a:xfrm>
              <a:off x="5730876" y="-2651125"/>
              <a:ext cx="6486525" cy="1693863"/>
            </a:xfrm>
            <a:custGeom>
              <a:rect b="b" l="l" r="r" t="t"/>
              <a:pathLst>
                <a:path extrusionOk="0" h="470" w="1798">
                  <a:moveTo>
                    <a:pt x="1794" y="132"/>
                  </a:moveTo>
                  <a:cubicBezTo>
                    <a:pt x="1790" y="132"/>
                    <a:pt x="1691" y="110"/>
                    <a:pt x="1622" y="112"/>
                  </a:cubicBezTo>
                  <a:cubicBezTo>
                    <a:pt x="1553" y="114"/>
                    <a:pt x="1490" y="104"/>
                    <a:pt x="1473" y="103"/>
                  </a:cubicBezTo>
                  <a:cubicBezTo>
                    <a:pt x="1456" y="101"/>
                    <a:pt x="1469" y="86"/>
                    <a:pt x="1469" y="86"/>
                  </a:cubicBezTo>
                  <a:cubicBezTo>
                    <a:pt x="1469" y="86"/>
                    <a:pt x="1561" y="89"/>
                    <a:pt x="1579" y="89"/>
                  </a:cubicBezTo>
                  <a:cubicBezTo>
                    <a:pt x="1598" y="89"/>
                    <a:pt x="1598" y="93"/>
                    <a:pt x="1598" y="82"/>
                  </a:cubicBezTo>
                  <a:cubicBezTo>
                    <a:pt x="1598" y="71"/>
                    <a:pt x="1617" y="82"/>
                    <a:pt x="1628" y="80"/>
                  </a:cubicBezTo>
                  <a:cubicBezTo>
                    <a:pt x="1639" y="78"/>
                    <a:pt x="1650" y="67"/>
                    <a:pt x="1624" y="63"/>
                  </a:cubicBezTo>
                  <a:cubicBezTo>
                    <a:pt x="1598" y="60"/>
                    <a:pt x="1395" y="43"/>
                    <a:pt x="1384" y="43"/>
                  </a:cubicBezTo>
                  <a:cubicBezTo>
                    <a:pt x="1372" y="43"/>
                    <a:pt x="1369" y="32"/>
                    <a:pt x="1369" y="32"/>
                  </a:cubicBezTo>
                  <a:cubicBezTo>
                    <a:pt x="1389" y="32"/>
                    <a:pt x="1389" y="32"/>
                    <a:pt x="1389" y="32"/>
                  </a:cubicBezTo>
                  <a:cubicBezTo>
                    <a:pt x="1523" y="32"/>
                    <a:pt x="1684" y="52"/>
                    <a:pt x="1693" y="52"/>
                  </a:cubicBezTo>
                  <a:cubicBezTo>
                    <a:pt x="1703" y="52"/>
                    <a:pt x="1697" y="45"/>
                    <a:pt x="1697" y="39"/>
                  </a:cubicBezTo>
                  <a:cubicBezTo>
                    <a:pt x="1697" y="34"/>
                    <a:pt x="1697" y="39"/>
                    <a:pt x="1563" y="26"/>
                  </a:cubicBezTo>
                  <a:cubicBezTo>
                    <a:pt x="1428" y="13"/>
                    <a:pt x="1098" y="17"/>
                    <a:pt x="878" y="11"/>
                  </a:cubicBezTo>
                  <a:cubicBezTo>
                    <a:pt x="658" y="6"/>
                    <a:pt x="512" y="22"/>
                    <a:pt x="496" y="22"/>
                  </a:cubicBezTo>
                  <a:cubicBezTo>
                    <a:pt x="479" y="22"/>
                    <a:pt x="512" y="20"/>
                    <a:pt x="496" y="13"/>
                  </a:cubicBezTo>
                  <a:cubicBezTo>
                    <a:pt x="304" y="0"/>
                    <a:pt x="113" y="35"/>
                    <a:pt x="119" y="35"/>
                  </a:cubicBezTo>
                  <a:cubicBezTo>
                    <a:pt x="124" y="35"/>
                    <a:pt x="132" y="54"/>
                    <a:pt x="132" y="54"/>
                  </a:cubicBezTo>
                  <a:cubicBezTo>
                    <a:pt x="132" y="54"/>
                    <a:pt x="98" y="52"/>
                    <a:pt x="85" y="50"/>
                  </a:cubicBezTo>
                  <a:cubicBezTo>
                    <a:pt x="72" y="48"/>
                    <a:pt x="52" y="84"/>
                    <a:pt x="50" y="89"/>
                  </a:cubicBezTo>
                  <a:cubicBezTo>
                    <a:pt x="48" y="95"/>
                    <a:pt x="52" y="99"/>
                    <a:pt x="55" y="112"/>
                  </a:cubicBezTo>
                  <a:cubicBezTo>
                    <a:pt x="59" y="125"/>
                    <a:pt x="33" y="147"/>
                    <a:pt x="33" y="153"/>
                  </a:cubicBezTo>
                  <a:cubicBezTo>
                    <a:pt x="33" y="158"/>
                    <a:pt x="57" y="162"/>
                    <a:pt x="67" y="160"/>
                  </a:cubicBezTo>
                  <a:cubicBezTo>
                    <a:pt x="76" y="158"/>
                    <a:pt x="85" y="166"/>
                    <a:pt x="87" y="173"/>
                  </a:cubicBezTo>
                  <a:cubicBezTo>
                    <a:pt x="67" y="170"/>
                    <a:pt x="31" y="177"/>
                    <a:pt x="31" y="177"/>
                  </a:cubicBezTo>
                  <a:cubicBezTo>
                    <a:pt x="31" y="198"/>
                    <a:pt x="31" y="198"/>
                    <a:pt x="31" y="198"/>
                  </a:cubicBezTo>
                  <a:cubicBezTo>
                    <a:pt x="31" y="198"/>
                    <a:pt x="69" y="194"/>
                    <a:pt x="83" y="194"/>
                  </a:cubicBezTo>
                  <a:cubicBezTo>
                    <a:pt x="98" y="194"/>
                    <a:pt x="87" y="201"/>
                    <a:pt x="87" y="201"/>
                  </a:cubicBezTo>
                  <a:cubicBezTo>
                    <a:pt x="50" y="222"/>
                    <a:pt x="50" y="222"/>
                    <a:pt x="50" y="222"/>
                  </a:cubicBezTo>
                  <a:cubicBezTo>
                    <a:pt x="50" y="222"/>
                    <a:pt x="29" y="229"/>
                    <a:pt x="14" y="229"/>
                  </a:cubicBezTo>
                  <a:cubicBezTo>
                    <a:pt x="0" y="229"/>
                    <a:pt x="20" y="278"/>
                    <a:pt x="20" y="278"/>
                  </a:cubicBezTo>
                  <a:cubicBezTo>
                    <a:pt x="20" y="278"/>
                    <a:pt x="20" y="291"/>
                    <a:pt x="33" y="297"/>
                  </a:cubicBezTo>
                  <a:cubicBezTo>
                    <a:pt x="41" y="298"/>
                    <a:pt x="87" y="291"/>
                    <a:pt x="108" y="293"/>
                  </a:cubicBezTo>
                  <a:cubicBezTo>
                    <a:pt x="108" y="293"/>
                    <a:pt x="126" y="300"/>
                    <a:pt x="104" y="304"/>
                  </a:cubicBezTo>
                  <a:cubicBezTo>
                    <a:pt x="70" y="302"/>
                    <a:pt x="37" y="315"/>
                    <a:pt x="37" y="315"/>
                  </a:cubicBezTo>
                  <a:cubicBezTo>
                    <a:pt x="37" y="315"/>
                    <a:pt x="42" y="334"/>
                    <a:pt x="41" y="345"/>
                  </a:cubicBezTo>
                  <a:cubicBezTo>
                    <a:pt x="39" y="356"/>
                    <a:pt x="42" y="356"/>
                    <a:pt x="59" y="362"/>
                  </a:cubicBezTo>
                  <a:cubicBezTo>
                    <a:pt x="76" y="367"/>
                    <a:pt x="70" y="380"/>
                    <a:pt x="70" y="380"/>
                  </a:cubicBezTo>
                  <a:cubicBezTo>
                    <a:pt x="70" y="380"/>
                    <a:pt x="46" y="395"/>
                    <a:pt x="57" y="399"/>
                  </a:cubicBezTo>
                  <a:cubicBezTo>
                    <a:pt x="69" y="403"/>
                    <a:pt x="69" y="403"/>
                    <a:pt x="65" y="420"/>
                  </a:cubicBezTo>
                  <a:cubicBezTo>
                    <a:pt x="61" y="436"/>
                    <a:pt x="69" y="442"/>
                    <a:pt x="69" y="442"/>
                  </a:cubicBezTo>
                  <a:cubicBezTo>
                    <a:pt x="69" y="442"/>
                    <a:pt x="76" y="463"/>
                    <a:pt x="100" y="461"/>
                  </a:cubicBezTo>
                  <a:cubicBezTo>
                    <a:pt x="124" y="459"/>
                    <a:pt x="167" y="449"/>
                    <a:pt x="167" y="449"/>
                  </a:cubicBezTo>
                  <a:cubicBezTo>
                    <a:pt x="171" y="461"/>
                    <a:pt x="171" y="461"/>
                    <a:pt x="171" y="461"/>
                  </a:cubicBezTo>
                  <a:cubicBezTo>
                    <a:pt x="171" y="461"/>
                    <a:pt x="179" y="470"/>
                    <a:pt x="218" y="470"/>
                  </a:cubicBezTo>
                  <a:cubicBezTo>
                    <a:pt x="300" y="438"/>
                    <a:pt x="522" y="431"/>
                    <a:pt x="533" y="423"/>
                  </a:cubicBezTo>
                  <a:cubicBezTo>
                    <a:pt x="544" y="416"/>
                    <a:pt x="548" y="401"/>
                    <a:pt x="548" y="401"/>
                  </a:cubicBezTo>
                  <a:cubicBezTo>
                    <a:pt x="563" y="414"/>
                    <a:pt x="563" y="414"/>
                    <a:pt x="563" y="414"/>
                  </a:cubicBezTo>
                  <a:cubicBezTo>
                    <a:pt x="583" y="423"/>
                    <a:pt x="613" y="418"/>
                    <a:pt x="632" y="418"/>
                  </a:cubicBezTo>
                  <a:cubicBezTo>
                    <a:pt x="651" y="418"/>
                    <a:pt x="664" y="412"/>
                    <a:pt x="664" y="412"/>
                  </a:cubicBezTo>
                  <a:cubicBezTo>
                    <a:pt x="664" y="412"/>
                    <a:pt x="686" y="408"/>
                    <a:pt x="701" y="408"/>
                  </a:cubicBezTo>
                  <a:cubicBezTo>
                    <a:pt x="716" y="408"/>
                    <a:pt x="712" y="412"/>
                    <a:pt x="721" y="412"/>
                  </a:cubicBezTo>
                  <a:cubicBezTo>
                    <a:pt x="731" y="412"/>
                    <a:pt x="721" y="412"/>
                    <a:pt x="731" y="405"/>
                  </a:cubicBezTo>
                  <a:cubicBezTo>
                    <a:pt x="740" y="397"/>
                    <a:pt x="738" y="410"/>
                    <a:pt x="783" y="407"/>
                  </a:cubicBezTo>
                  <a:cubicBezTo>
                    <a:pt x="828" y="403"/>
                    <a:pt x="1009" y="407"/>
                    <a:pt x="1025" y="407"/>
                  </a:cubicBezTo>
                  <a:cubicBezTo>
                    <a:pt x="1042" y="407"/>
                    <a:pt x="1072" y="407"/>
                    <a:pt x="1083" y="403"/>
                  </a:cubicBezTo>
                  <a:cubicBezTo>
                    <a:pt x="1094" y="399"/>
                    <a:pt x="1091" y="392"/>
                    <a:pt x="1091" y="392"/>
                  </a:cubicBezTo>
                  <a:cubicBezTo>
                    <a:pt x="1096" y="392"/>
                    <a:pt x="1096" y="392"/>
                    <a:pt x="1096" y="392"/>
                  </a:cubicBezTo>
                  <a:cubicBezTo>
                    <a:pt x="1102" y="392"/>
                    <a:pt x="1128" y="392"/>
                    <a:pt x="1152" y="394"/>
                  </a:cubicBezTo>
                  <a:cubicBezTo>
                    <a:pt x="1177" y="395"/>
                    <a:pt x="1223" y="401"/>
                    <a:pt x="1246" y="405"/>
                  </a:cubicBezTo>
                  <a:cubicBezTo>
                    <a:pt x="1268" y="408"/>
                    <a:pt x="1343" y="410"/>
                    <a:pt x="1343" y="410"/>
                  </a:cubicBezTo>
                  <a:cubicBezTo>
                    <a:pt x="1335" y="394"/>
                    <a:pt x="1333" y="403"/>
                    <a:pt x="1333" y="403"/>
                  </a:cubicBezTo>
                  <a:cubicBezTo>
                    <a:pt x="1253" y="382"/>
                    <a:pt x="1253" y="382"/>
                    <a:pt x="1253" y="382"/>
                  </a:cubicBezTo>
                  <a:cubicBezTo>
                    <a:pt x="1264" y="382"/>
                    <a:pt x="1264" y="382"/>
                    <a:pt x="1264" y="382"/>
                  </a:cubicBezTo>
                  <a:cubicBezTo>
                    <a:pt x="1275" y="382"/>
                    <a:pt x="1382" y="403"/>
                    <a:pt x="1393" y="403"/>
                  </a:cubicBezTo>
                  <a:cubicBezTo>
                    <a:pt x="1404" y="403"/>
                    <a:pt x="1462" y="414"/>
                    <a:pt x="1462" y="414"/>
                  </a:cubicBezTo>
                  <a:cubicBezTo>
                    <a:pt x="1462" y="414"/>
                    <a:pt x="1471" y="407"/>
                    <a:pt x="1443" y="397"/>
                  </a:cubicBezTo>
                  <a:cubicBezTo>
                    <a:pt x="1417" y="390"/>
                    <a:pt x="1227" y="366"/>
                    <a:pt x="1182" y="366"/>
                  </a:cubicBezTo>
                  <a:cubicBezTo>
                    <a:pt x="1137" y="366"/>
                    <a:pt x="1143" y="351"/>
                    <a:pt x="1143" y="351"/>
                  </a:cubicBezTo>
                  <a:cubicBezTo>
                    <a:pt x="1169" y="352"/>
                    <a:pt x="1169" y="352"/>
                    <a:pt x="1169" y="352"/>
                  </a:cubicBezTo>
                  <a:cubicBezTo>
                    <a:pt x="1195" y="354"/>
                    <a:pt x="1333" y="366"/>
                    <a:pt x="1369" y="371"/>
                  </a:cubicBezTo>
                  <a:cubicBezTo>
                    <a:pt x="1404" y="377"/>
                    <a:pt x="1434" y="371"/>
                    <a:pt x="1434" y="371"/>
                  </a:cubicBezTo>
                  <a:cubicBezTo>
                    <a:pt x="1434" y="371"/>
                    <a:pt x="1434" y="354"/>
                    <a:pt x="1419" y="354"/>
                  </a:cubicBezTo>
                  <a:cubicBezTo>
                    <a:pt x="1404" y="354"/>
                    <a:pt x="1391" y="351"/>
                    <a:pt x="1393" y="339"/>
                  </a:cubicBezTo>
                  <a:cubicBezTo>
                    <a:pt x="1395" y="328"/>
                    <a:pt x="1404" y="339"/>
                    <a:pt x="1413" y="339"/>
                  </a:cubicBezTo>
                  <a:cubicBezTo>
                    <a:pt x="1423" y="339"/>
                    <a:pt x="1471" y="338"/>
                    <a:pt x="1484" y="334"/>
                  </a:cubicBezTo>
                  <a:cubicBezTo>
                    <a:pt x="1497" y="330"/>
                    <a:pt x="1482" y="325"/>
                    <a:pt x="1482" y="325"/>
                  </a:cubicBezTo>
                  <a:cubicBezTo>
                    <a:pt x="1482" y="325"/>
                    <a:pt x="1428" y="313"/>
                    <a:pt x="1415" y="311"/>
                  </a:cubicBezTo>
                  <a:cubicBezTo>
                    <a:pt x="1402" y="310"/>
                    <a:pt x="1406" y="306"/>
                    <a:pt x="1404" y="302"/>
                  </a:cubicBezTo>
                  <a:cubicBezTo>
                    <a:pt x="1406" y="302"/>
                    <a:pt x="1602" y="326"/>
                    <a:pt x="1602" y="326"/>
                  </a:cubicBezTo>
                  <a:cubicBezTo>
                    <a:pt x="1602" y="326"/>
                    <a:pt x="1609" y="325"/>
                    <a:pt x="1591" y="315"/>
                  </a:cubicBezTo>
                  <a:cubicBezTo>
                    <a:pt x="1566" y="310"/>
                    <a:pt x="1218" y="257"/>
                    <a:pt x="1199" y="255"/>
                  </a:cubicBezTo>
                  <a:cubicBezTo>
                    <a:pt x="1180" y="254"/>
                    <a:pt x="1199" y="255"/>
                    <a:pt x="1214" y="248"/>
                  </a:cubicBezTo>
                  <a:cubicBezTo>
                    <a:pt x="1281" y="254"/>
                    <a:pt x="1546" y="287"/>
                    <a:pt x="1559" y="285"/>
                  </a:cubicBezTo>
                  <a:cubicBezTo>
                    <a:pt x="1572" y="283"/>
                    <a:pt x="1578" y="283"/>
                    <a:pt x="1578" y="283"/>
                  </a:cubicBezTo>
                  <a:cubicBezTo>
                    <a:pt x="1578" y="283"/>
                    <a:pt x="1553" y="272"/>
                    <a:pt x="1537" y="270"/>
                  </a:cubicBezTo>
                  <a:cubicBezTo>
                    <a:pt x="1520" y="269"/>
                    <a:pt x="1410" y="257"/>
                    <a:pt x="1397" y="257"/>
                  </a:cubicBezTo>
                  <a:cubicBezTo>
                    <a:pt x="1384" y="257"/>
                    <a:pt x="1385" y="255"/>
                    <a:pt x="1378" y="246"/>
                  </a:cubicBezTo>
                  <a:cubicBezTo>
                    <a:pt x="1378" y="246"/>
                    <a:pt x="1665" y="263"/>
                    <a:pt x="1675" y="261"/>
                  </a:cubicBezTo>
                  <a:cubicBezTo>
                    <a:pt x="1684" y="259"/>
                    <a:pt x="1680" y="250"/>
                    <a:pt x="1680" y="250"/>
                  </a:cubicBezTo>
                  <a:cubicBezTo>
                    <a:pt x="1647" y="248"/>
                    <a:pt x="1647" y="248"/>
                    <a:pt x="1647" y="248"/>
                  </a:cubicBezTo>
                  <a:cubicBezTo>
                    <a:pt x="1613" y="246"/>
                    <a:pt x="1585" y="241"/>
                    <a:pt x="1576" y="241"/>
                  </a:cubicBezTo>
                  <a:cubicBezTo>
                    <a:pt x="1566" y="241"/>
                    <a:pt x="1406" y="231"/>
                    <a:pt x="1389" y="233"/>
                  </a:cubicBezTo>
                  <a:cubicBezTo>
                    <a:pt x="1372" y="235"/>
                    <a:pt x="1356" y="226"/>
                    <a:pt x="1356" y="226"/>
                  </a:cubicBezTo>
                  <a:cubicBezTo>
                    <a:pt x="1356" y="226"/>
                    <a:pt x="1574" y="222"/>
                    <a:pt x="1589" y="222"/>
                  </a:cubicBezTo>
                  <a:cubicBezTo>
                    <a:pt x="1604" y="222"/>
                    <a:pt x="1613" y="218"/>
                    <a:pt x="1613" y="218"/>
                  </a:cubicBezTo>
                  <a:cubicBezTo>
                    <a:pt x="1613" y="218"/>
                    <a:pt x="1464" y="213"/>
                    <a:pt x="1443" y="213"/>
                  </a:cubicBezTo>
                  <a:cubicBezTo>
                    <a:pt x="1423" y="213"/>
                    <a:pt x="1436" y="205"/>
                    <a:pt x="1436" y="205"/>
                  </a:cubicBezTo>
                  <a:cubicBezTo>
                    <a:pt x="1436" y="205"/>
                    <a:pt x="1449" y="200"/>
                    <a:pt x="1380" y="201"/>
                  </a:cubicBezTo>
                  <a:cubicBezTo>
                    <a:pt x="1311" y="203"/>
                    <a:pt x="1266" y="183"/>
                    <a:pt x="1266" y="183"/>
                  </a:cubicBezTo>
                  <a:cubicBezTo>
                    <a:pt x="1277" y="183"/>
                    <a:pt x="1277" y="183"/>
                    <a:pt x="1277" y="183"/>
                  </a:cubicBezTo>
                  <a:cubicBezTo>
                    <a:pt x="1288" y="183"/>
                    <a:pt x="1322" y="194"/>
                    <a:pt x="1382" y="192"/>
                  </a:cubicBezTo>
                  <a:cubicBezTo>
                    <a:pt x="1441" y="190"/>
                    <a:pt x="1667" y="205"/>
                    <a:pt x="1667" y="205"/>
                  </a:cubicBezTo>
                  <a:cubicBezTo>
                    <a:pt x="1686" y="196"/>
                    <a:pt x="1686" y="196"/>
                    <a:pt x="1686" y="196"/>
                  </a:cubicBezTo>
                  <a:cubicBezTo>
                    <a:pt x="1686" y="196"/>
                    <a:pt x="1699" y="185"/>
                    <a:pt x="1634" y="188"/>
                  </a:cubicBezTo>
                  <a:cubicBezTo>
                    <a:pt x="1568" y="192"/>
                    <a:pt x="1490" y="183"/>
                    <a:pt x="1490" y="183"/>
                  </a:cubicBezTo>
                  <a:cubicBezTo>
                    <a:pt x="1490" y="183"/>
                    <a:pt x="1529" y="179"/>
                    <a:pt x="1542" y="175"/>
                  </a:cubicBezTo>
                  <a:cubicBezTo>
                    <a:pt x="1555" y="172"/>
                    <a:pt x="1542" y="166"/>
                    <a:pt x="1542" y="166"/>
                  </a:cubicBezTo>
                  <a:cubicBezTo>
                    <a:pt x="1542" y="166"/>
                    <a:pt x="1387" y="162"/>
                    <a:pt x="1244" y="147"/>
                  </a:cubicBezTo>
                  <a:cubicBezTo>
                    <a:pt x="1100" y="132"/>
                    <a:pt x="958" y="142"/>
                    <a:pt x="947" y="144"/>
                  </a:cubicBezTo>
                  <a:cubicBezTo>
                    <a:pt x="936" y="145"/>
                    <a:pt x="947" y="144"/>
                    <a:pt x="943" y="138"/>
                  </a:cubicBezTo>
                  <a:cubicBezTo>
                    <a:pt x="940" y="132"/>
                    <a:pt x="1022" y="127"/>
                    <a:pt x="1074" y="127"/>
                  </a:cubicBezTo>
                  <a:cubicBezTo>
                    <a:pt x="1126" y="127"/>
                    <a:pt x="1410" y="151"/>
                    <a:pt x="1423" y="151"/>
                  </a:cubicBezTo>
                  <a:cubicBezTo>
                    <a:pt x="1436" y="151"/>
                    <a:pt x="1546" y="157"/>
                    <a:pt x="1619" y="158"/>
                  </a:cubicBezTo>
                  <a:cubicBezTo>
                    <a:pt x="1691" y="160"/>
                    <a:pt x="1693" y="153"/>
                    <a:pt x="1693" y="153"/>
                  </a:cubicBezTo>
                  <a:cubicBezTo>
                    <a:pt x="1693" y="144"/>
                    <a:pt x="1693" y="144"/>
                    <a:pt x="1693" y="144"/>
                  </a:cubicBezTo>
                  <a:cubicBezTo>
                    <a:pt x="1658" y="144"/>
                    <a:pt x="1658" y="144"/>
                    <a:pt x="1658" y="144"/>
                  </a:cubicBezTo>
                  <a:cubicBezTo>
                    <a:pt x="1634" y="144"/>
                    <a:pt x="1615" y="142"/>
                    <a:pt x="1619" y="136"/>
                  </a:cubicBezTo>
                  <a:cubicBezTo>
                    <a:pt x="1622" y="131"/>
                    <a:pt x="1764" y="138"/>
                    <a:pt x="1773" y="138"/>
                  </a:cubicBezTo>
                  <a:cubicBezTo>
                    <a:pt x="1783" y="138"/>
                    <a:pt x="1798" y="132"/>
                    <a:pt x="1794" y="132"/>
                  </a:cubicBez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19" name="Google Shape;119;p31"/>
            <p:cNvSpPr/>
            <p:nvPr/>
          </p:nvSpPr>
          <p:spPr>
            <a:xfrm>
              <a:off x="11891963" y="-2514600"/>
              <a:ext cx="133350" cy="53975"/>
            </a:xfrm>
            <a:custGeom>
              <a:rect b="b" l="l" r="r" t="t"/>
              <a:pathLst>
                <a:path extrusionOk="0" h="15" w="37">
                  <a:moveTo>
                    <a:pt x="37" y="15"/>
                  </a:moveTo>
                  <a:cubicBezTo>
                    <a:pt x="37" y="15"/>
                    <a:pt x="36" y="0"/>
                    <a:pt x="30" y="0"/>
                  </a:cubicBezTo>
                  <a:cubicBezTo>
                    <a:pt x="8" y="0"/>
                    <a:pt x="8" y="0"/>
                    <a:pt x="8" y="0"/>
                  </a:cubicBezTo>
                  <a:cubicBezTo>
                    <a:pt x="0" y="0"/>
                    <a:pt x="8" y="15"/>
                    <a:pt x="8" y="15"/>
                  </a:cubicBezTo>
                  <a:lnTo>
                    <a:pt x="37" y="15"/>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0" name="Google Shape;120;p31"/>
            <p:cNvSpPr/>
            <p:nvPr/>
          </p:nvSpPr>
          <p:spPr>
            <a:xfrm>
              <a:off x="11866563" y="-1938338"/>
              <a:ext cx="260350" cy="76200"/>
            </a:xfrm>
            <a:custGeom>
              <a:rect b="b" l="l" r="r" t="t"/>
              <a:pathLst>
                <a:path extrusionOk="0" h="21" w="72">
                  <a:moveTo>
                    <a:pt x="22" y="0"/>
                  </a:moveTo>
                  <a:cubicBezTo>
                    <a:pt x="7" y="0"/>
                    <a:pt x="7" y="0"/>
                    <a:pt x="7" y="0"/>
                  </a:cubicBezTo>
                  <a:cubicBezTo>
                    <a:pt x="0" y="9"/>
                    <a:pt x="0" y="9"/>
                    <a:pt x="0" y="9"/>
                  </a:cubicBezTo>
                  <a:cubicBezTo>
                    <a:pt x="0" y="9"/>
                    <a:pt x="46" y="11"/>
                    <a:pt x="65" y="18"/>
                  </a:cubicBezTo>
                  <a:cubicBezTo>
                    <a:pt x="72" y="21"/>
                    <a:pt x="71" y="11"/>
                    <a:pt x="71" y="11"/>
                  </a:cubicBezTo>
                  <a:cubicBezTo>
                    <a:pt x="71" y="11"/>
                    <a:pt x="37" y="0"/>
                    <a:pt x="22" y="0"/>
                  </a:cubicBez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1" name="Google Shape;121;p31"/>
            <p:cNvSpPr/>
            <p:nvPr/>
          </p:nvSpPr>
          <p:spPr>
            <a:xfrm>
              <a:off x="10975975" y="-1382713"/>
              <a:ext cx="122237" cy="76200"/>
            </a:xfrm>
            <a:custGeom>
              <a:rect b="b" l="l" r="r" t="t"/>
              <a:pathLst>
                <a:path extrusionOk="0" h="21" w="34">
                  <a:moveTo>
                    <a:pt x="8" y="12"/>
                  </a:moveTo>
                  <a:cubicBezTo>
                    <a:pt x="8" y="12"/>
                    <a:pt x="0" y="21"/>
                    <a:pt x="6" y="21"/>
                  </a:cubicBezTo>
                  <a:cubicBezTo>
                    <a:pt x="25" y="21"/>
                    <a:pt x="25" y="21"/>
                    <a:pt x="25" y="21"/>
                  </a:cubicBezTo>
                  <a:cubicBezTo>
                    <a:pt x="25" y="21"/>
                    <a:pt x="34" y="19"/>
                    <a:pt x="34" y="12"/>
                  </a:cubicBezTo>
                  <a:cubicBezTo>
                    <a:pt x="34" y="0"/>
                    <a:pt x="8" y="12"/>
                    <a:pt x="8" y="12"/>
                  </a:cubicBez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122" name="Google Shape;122;p31"/>
          <p:cNvSpPr txBox="1"/>
          <p:nvPr/>
        </p:nvSpPr>
        <p:spPr>
          <a:xfrm>
            <a:off x="556347" y="1744558"/>
            <a:ext cx="2457984" cy="64633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800">
                <a:solidFill>
                  <a:srgbClr val="3F3F3F"/>
                </a:solidFill>
                <a:latin typeface="Montserrat"/>
                <a:ea typeface="Montserrat"/>
                <a:cs typeface="Montserrat"/>
                <a:sym typeface="Montserrat"/>
              </a:rPr>
              <a:t>Be.Clean</a:t>
            </a:r>
            <a:endParaRPr sz="1100"/>
          </a:p>
        </p:txBody>
      </p:sp>
      <p:sp>
        <p:nvSpPr>
          <p:cNvPr id="123" name="Google Shape;123;p31"/>
          <p:cNvSpPr txBox="1"/>
          <p:nvPr/>
        </p:nvSpPr>
        <p:spPr>
          <a:xfrm>
            <a:off x="584919" y="2495244"/>
            <a:ext cx="2801215" cy="358897"/>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which i two set had seasons. Fifth you'll, man</a:t>
            </a:r>
            <a:endParaRPr sz="1100"/>
          </a:p>
        </p:txBody>
      </p:sp>
      <p:sp>
        <p:nvSpPr>
          <p:cNvPr id="124" name="Google Shape;124;p31"/>
          <p:cNvSpPr/>
          <p:nvPr/>
        </p:nvSpPr>
        <p:spPr>
          <a:xfrm>
            <a:off x="672941" y="3084617"/>
            <a:ext cx="974408" cy="314325"/>
          </a:xfrm>
          <a:prstGeom prst="rect">
            <a:avLst/>
          </a:prstGeom>
          <a:noFill/>
          <a:ln cap="flat" cmpd="sng" w="12700">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25" name="Google Shape;125;p31"/>
          <p:cNvSpPr txBox="1"/>
          <p:nvPr/>
        </p:nvSpPr>
        <p:spPr>
          <a:xfrm>
            <a:off x="773144" y="3137905"/>
            <a:ext cx="77400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Explore</a:t>
            </a:r>
            <a:endParaRPr sz="1100"/>
          </a:p>
        </p:txBody>
      </p:sp>
      <p:grpSp>
        <p:nvGrpSpPr>
          <p:cNvPr id="126" name="Google Shape;126;p31"/>
          <p:cNvGrpSpPr/>
          <p:nvPr/>
        </p:nvGrpSpPr>
        <p:grpSpPr>
          <a:xfrm>
            <a:off x="3981182" y="1339129"/>
            <a:ext cx="4296977" cy="2465243"/>
            <a:chOff x="3938949" y="2303516"/>
            <a:chExt cx="4210968" cy="2415898"/>
          </a:xfrm>
        </p:grpSpPr>
        <p:sp>
          <p:nvSpPr>
            <p:cNvPr id="127" name="Google Shape;127;p31"/>
            <p:cNvSpPr/>
            <p:nvPr/>
          </p:nvSpPr>
          <p:spPr>
            <a:xfrm>
              <a:off x="4357133" y="2334880"/>
              <a:ext cx="3375972" cy="2288727"/>
            </a:xfrm>
            <a:custGeom>
              <a:rect b="b" l="l" r="r" t="t"/>
              <a:pathLst>
                <a:path extrusionOk="0" h="21600" w="21600">
                  <a:moveTo>
                    <a:pt x="20703" y="1320"/>
                  </a:moveTo>
                  <a:lnTo>
                    <a:pt x="20703" y="19605"/>
                  </a:lnTo>
                  <a:lnTo>
                    <a:pt x="895" y="19605"/>
                  </a:lnTo>
                  <a:lnTo>
                    <a:pt x="895" y="1320"/>
                  </a:lnTo>
                  <a:lnTo>
                    <a:pt x="20703" y="1320"/>
                  </a:lnTo>
                  <a:cubicBezTo>
                    <a:pt x="20703" y="1320"/>
                    <a:pt x="20703" y="1320"/>
                    <a:pt x="20703" y="1320"/>
                  </a:cubicBezTo>
                  <a:close/>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lose/>
                </a:path>
              </a:pathLst>
            </a:custGeom>
            <a:gradFill>
              <a:gsLst>
                <a:gs pos="0">
                  <a:srgbClr val="E8E7E8"/>
                </a:gs>
                <a:gs pos="95000">
                  <a:srgbClr val="AFB2B4"/>
                </a:gs>
                <a:gs pos="100000">
                  <a:srgbClr val="AFB2B4"/>
                </a:gs>
              </a:gsLst>
              <a:lin ang="2043523"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8" name="Google Shape;128;p31"/>
            <p:cNvSpPr/>
            <p:nvPr/>
          </p:nvSpPr>
          <p:spPr>
            <a:xfrm>
              <a:off x="7719331" y="4576339"/>
              <a:ext cx="28020" cy="53081"/>
            </a:xfrm>
            <a:custGeom>
              <a:rect b="b" l="l" r="r" t="t"/>
              <a:pathLst>
                <a:path extrusionOk="0" h="21600" w="21600">
                  <a:moveTo>
                    <a:pt x="21600" y="21600"/>
                  </a:moveTo>
                  <a:lnTo>
                    <a:pt x="0" y="21600"/>
                  </a:lnTo>
                  <a:lnTo>
                    <a:pt x="10800" y="11510"/>
                  </a:lnTo>
                  <a:lnTo>
                    <a:pt x="21600" y="0"/>
                  </a:lnTo>
                  <a:cubicBezTo>
                    <a:pt x="21600" y="0"/>
                    <a:pt x="21600" y="21600"/>
                    <a:pt x="21600" y="21600"/>
                  </a:cubicBezTo>
                  <a:close/>
                </a:path>
              </a:pathLst>
            </a:custGeom>
            <a:solidFill>
              <a:srgbClr val="A8A9A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29" name="Google Shape;129;p31"/>
            <p:cNvSpPr/>
            <p:nvPr/>
          </p:nvSpPr>
          <p:spPr>
            <a:xfrm>
              <a:off x="4342496" y="4576339"/>
              <a:ext cx="28021" cy="53081"/>
            </a:xfrm>
            <a:custGeom>
              <a:rect b="b" l="l" r="r" t="t"/>
              <a:pathLst>
                <a:path extrusionOk="0" h="21600" w="21600">
                  <a:moveTo>
                    <a:pt x="21600" y="21600"/>
                  </a:moveTo>
                  <a:lnTo>
                    <a:pt x="0" y="21600"/>
                  </a:lnTo>
                  <a:lnTo>
                    <a:pt x="0" y="0"/>
                  </a:lnTo>
                  <a:lnTo>
                    <a:pt x="11832" y="12996"/>
                  </a:lnTo>
                  <a:cubicBezTo>
                    <a:pt x="11832" y="12996"/>
                    <a:pt x="21600" y="21600"/>
                    <a:pt x="21600" y="21600"/>
                  </a:cubicBezTo>
                  <a:close/>
                </a:path>
              </a:pathLst>
            </a:custGeom>
            <a:solidFill>
              <a:srgbClr val="A8A9A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0" name="Google Shape;130;p31"/>
            <p:cNvSpPr/>
            <p:nvPr/>
          </p:nvSpPr>
          <p:spPr>
            <a:xfrm>
              <a:off x="4325769" y="2303516"/>
              <a:ext cx="3437365" cy="2409831"/>
            </a:xfrm>
            <a:custGeom>
              <a:rect b="b" l="l" r="r" t="t"/>
              <a:pathLst>
                <a:path extrusionOk="0" h="21600" w="21600">
                  <a:moveTo>
                    <a:pt x="20801" y="0"/>
                  </a:moveTo>
                  <a:lnTo>
                    <a:pt x="799" y="0"/>
                  </a:lnTo>
                  <a:cubicBezTo>
                    <a:pt x="358" y="0"/>
                    <a:pt x="0" y="510"/>
                    <a:pt x="0" y="1140"/>
                  </a:cubicBezTo>
                  <a:lnTo>
                    <a:pt x="0" y="20460"/>
                  </a:lnTo>
                  <a:cubicBezTo>
                    <a:pt x="0" y="21090"/>
                    <a:pt x="358" y="21600"/>
                    <a:pt x="799" y="21600"/>
                  </a:cubicBezTo>
                  <a:lnTo>
                    <a:pt x="20801" y="21600"/>
                  </a:lnTo>
                  <a:cubicBezTo>
                    <a:pt x="21242" y="21600"/>
                    <a:pt x="21600" y="21090"/>
                    <a:pt x="21600" y="20460"/>
                  </a:cubicBezTo>
                  <a:lnTo>
                    <a:pt x="21600" y="1140"/>
                  </a:lnTo>
                  <a:cubicBezTo>
                    <a:pt x="21600" y="510"/>
                    <a:pt x="21242" y="0"/>
                    <a:pt x="20801" y="0"/>
                  </a:cubicBezTo>
                  <a:cubicBezTo>
                    <a:pt x="20801" y="0"/>
                    <a:pt x="20801" y="0"/>
                    <a:pt x="20801" y="0"/>
                  </a:cubicBezTo>
                  <a:close/>
                  <a:moveTo>
                    <a:pt x="20801" y="138"/>
                  </a:moveTo>
                  <a:cubicBezTo>
                    <a:pt x="21188" y="138"/>
                    <a:pt x="21504" y="587"/>
                    <a:pt x="21504" y="1140"/>
                  </a:cubicBezTo>
                  <a:lnTo>
                    <a:pt x="21504" y="20460"/>
                  </a:lnTo>
                  <a:cubicBezTo>
                    <a:pt x="21504" y="21013"/>
                    <a:pt x="21188" y="21462"/>
                    <a:pt x="20801" y="21462"/>
                  </a:cubicBezTo>
                  <a:lnTo>
                    <a:pt x="799" y="21462"/>
                  </a:lnTo>
                  <a:cubicBezTo>
                    <a:pt x="412" y="21462"/>
                    <a:pt x="96" y="21013"/>
                    <a:pt x="96" y="20460"/>
                  </a:cubicBezTo>
                  <a:lnTo>
                    <a:pt x="96" y="1140"/>
                  </a:lnTo>
                  <a:cubicBezTo>
                    <a:pt x="96" y="587"/>
                    <a:pt x="412" y="138"/>
                    <a:pt x="799" y="138"/>
                  </a:cubicBezTo>
                  <a:lnTo>
                    <a:pt x="20801" y="138"/>
                  </a:lnTo>
                </a:path>
              </a:pathLst>
            </a:custGeom>
            <a:gradFill>
              <a:gsLst>
                <a:gs pos="0">
                  <a:srgbClr val="E9EBF2"/>
                </a:gs>
                <a:gs pos="100000">
                  <a:srgbClr val="C7C8CB"/>
                </a:gs>
              </a:gsLst>
              <a:lin ang="3283355"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1" name="Google Shape;131;p31"/>
            <p:cNvSpPr/>
            <p:nvPr/>
          </p:nvSpPr>
          <p:spPr>
            <a:xfrm>
              <a:off x="4336224" y="2313971"/>
              <a:ext cx="3415439" cy="2387903"/>
            </a:xfrm>
            <a:custGeom>
              <a:rect b="b" l="l" r="r" t="t"/>
              <a:pathLst>
                <a:path extrusionOk="0" h="21600" w="21600">
                  <a:moveTo>
                    <a:pt x="20865" y="0"/>
                  </a:moveTo>
                  <a:lnTo>
                    <a:pt x="735" y="0"/>
                  </a:lnTo>
                  <a:cubicBezTo>
                    <a:pt x="330" y="0"/>
                    <a:pt x="0" y="472"/>
                    <a:pt x="0" y="1051"/>
                  </a:cubicBezTo>
                  <a:lnTo>
                    <a:pt x="0" y="20549"/>
                  </a:lnTo>
                  <a:cubicBezTo>
                    <a:pt x="0" y="21128"/>
                    <a:pt x="330" y="21600"/>
                    <a:pt x="735" y="21600"/>
                  </a:cubicBezTo>
                  <a:lnTo>
                    <a:pt x="20865" y="21600"/>
                  </a:lnTo>
                  <a:cubicBezTo>
                    <a:pt x="21270" y="21600"/>
                    <a:pt x="21600" y="21128"/>
                    <a:pt x="21600" y="20549"/>
                  </a:cubicBezTo>
                  <a:lnTo>
                    <a:pt x="21600" y="1051"/>
                  </a:lnTo>
                  <a:cubicBezTo>
                    <a:pt x="21600" y="472"/>
                    <a:pt x="21270" y="0"/>
                    <a:pt x="20865" y="0"/>
                  </a:cubicBezTo>
                  <a:cubicBezTo>
                    <a:pt x="20865" y="0"/>
                    <a:pt x="20865" y="0"/>
                    <a:pt x="20865" y="0"/>
                  </a:cubicBezTo>
                  <a:close/>
                  <a:moveTo>
                    <a:pt x="20865" y="40"/>
                  </a:moveTo>
                  <a:cubicBezTo>
                    <a:pt x="21255" y="40"/>
                    <a:pt x="21572" y="493"/>
                    <a:pt x="21572" y="1051"/>
                  </a:cubicBezTo>
                  <a:lnTo>
                    <a:pt x="21572" y="20549"/>
                  </a:lnTo>
                  <a:cubicBezTo>
                    <a:pt x="21572" y="21107"/>
                    <a:pt x="21255" y="21560"/>
                    <a:pt x="20865" y="21560"/>
                  </a:cubicBezTo>
                  <a:lnTo>
                    <a:pt x="735" y="21560"/>
                  </a:lnTo>
                  <a:cubicBezTo>
                    <a:pt x="345" y="21560"/>
                    <a:pt x="28" y="21107"/>
                    <a:pt x="28" y="20549"/>
                  </a:cubicBezTo>
                  <a:lnTo>
                    <a:pt x="28" y="1051"/>
                  </a:lnTo>
                  <a:cubicBezTo>
                    <a:pt x="28" y="493"/>
                    <a:pt x="345" y="40"/>
                    <a:pt x="735" y="40"/>
                  </a:cubicBezTo>
                  <a:lnTo>
                    <a:pt x="20865" y="40"/>
                  </a:lnTo>
                </a:path>
              </a:pathLst>
            </a:custGeom>
            <a:solidFill>
              <a:srgbClr val="FFFFFF">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2" name="Google Shape;132;p31"/>
            <p:cNvSpPr/>
            <p:nvPr/>
          </p:nvSpPr>
          <p:spPr>
            <a:xfrm>
              <a:off x="4357133" y="2334880"/>
              <a:ext cx="3375972" cy="2288729"/>
            </a:xfrm>
            <a:custGeom>
              <a:rect b="b" l="l" r="r" t="t"/>
              <a:pathLst>
                <a:path extrusionOk="0" h="21600" w="21600">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ubicBezTo>
                    <a:pt x="20983" y="0"/>
                    <a:pt x="20983" y="0"/>
                    <a:pt x="20983" y="0"/>
                  </a:cubicBezTo>
                  <a:close/>
                  <a:moveTo>
                    <a:pt x="20983" y="41"/>
                  </a:moveTo>
                  <a:cubicBezTo>
                    <a:pt x="21308" y="41"/>
                    <a:pt x="21572" y="431"/>
                    <a:pt x="21572" y="910"/>
                  </a:cubicBezTo>
                  <a:lnTo>
                    <a:pt x="21572" y="21021"/>
                  </a:lnTo>
                  <a:lnTo>
                    <a:pt x="21572" y="21156"/>
                  </a:lnTo>
                  <a:lnTo>
                    <a:pt x="21572" y="21186"/>
                  </a:lnTo>
                  <a:cubicBezTo>
                    <a:pt x="21572" y="21392"/>
                    <a:pt x="21459" y="21559"/>
                    <a:pt x="21319" y="21559"/>
                  </a:cubicBezTo>
                  <a:lnTo>
                    <a:pt x="281" y="21559"/>
                  </a:lnTo>
                  <a:cubicBezTo>
                    <a:pt x="141" y="21559"/>
                    <a:pt x="28" y="21392"/>
                    <a:pt x="28" y="21186"/>
                  </a:cubicBezTo>
                  <a:lnTo>
                    <a:pt x="28" y="21156"/>
                  </a:lnTo>
                  <a:lnTo>
                    <a:pt x="28" y="21021"/>
                  </a:lnTo>
                  <a:lnTo>
                    <a:pt x="28" y="910"/>
                  </a:lnTo>
                  <a:cubicBezTo>
                    <a:pt x="28" y="431"/>
                    <a:pt x="292" y="41"/>
                    <a:pt x="617" y="41"/>
                  </a:cubicBezTo>
                  <a:lnTo>
                    <a:pt x="20983" y="41"/>
                  </a:lnTo>
                </a:path>
              </a:pathLst>
            </a:custGeom>
            <a:solidFill>
              <a:srgbClr val="FFFFFF">
                <a:alpha val="4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3" name="Google Shape;133;p31"/>
            <p:cNvSpPr/>
            <p:nvPr/>
          </p:nvSpPr>
          <p:spPr>
            <a:xfrm>
              <a:off x="4342496" y="2320243"/>
              <a:ext cx="3406669" cy="2319426"/>
            </a:xfrm>
            <a:custGeom>
              <a:rect b="b" l="l" r="r" t="t"/>
              <a:pathLst>
                <a:path extrusionOk="0" h="21600" w="21600">
                  <a:moveTo>
                    <a:pt x="20891" y="0"/>
                  </a:moveTo>
                  <a:lnTo>
                    <a:pt x="709" y="0"/>
                  </a:lnTo>
                  <a:cubicBezTo>
                    <a:pt x="318" y="0"/>
                    <a:pt x="0" y="467"/>
                    <a:pt x="0" y="1041"/>
                  </a:cubicBezTo>
                  <a:lnTo>
                    <a:pt x="0" y="20885"/>
                  </a:lnTo>
                  <a:lnTo>
                    <a:pt x="0" y="21019"/>
                  </a:lnTo>
                  <a:lnTo>
                    <a:pt x="0" y="21049"/>
                  </a:lnTo>
                  <a:cubicBezTo>
                    <a:pt x="0" y="21353"/>
                    <a:pt x="168" y="21600"/>
                    <a:pt x="375" y="21600"/>
                  </a:cubicBezTo>
                  <a:lnTo>
                    <a:pt x="21225" y="21600"/>
                  </a:lnTo>
                  <a:cubicBezTo>
                    <a:pt x="21432" y="21600"/>
                    <a:pt x="21600" y="21353"/>
                    <a:pt x="21600" y="21049"/>
                  </a:cubicBezTo>
                  <a:lnTo>
                    <a:pt x="21600" y="21019"/>
                  </a:lnTo>
                  <a:lnTo>
                    <a:pt x="21600" y="20885"/>
                  </a:lnTo>
                  <a:lnTo>
                    <a:pt x="21600" y="1041"/>
                  </a:lnTo>
                  <a:cubicBezTo>
                    <a:pt x="21600" y="467"/>
                    <a:pt x="21282" y="0"/>
                    <a:pt x="20891" y="0"/>
                  </a:cubicBezTo>
                  <a:cubicBezTo>
                    <a:pt x="20891" y="0"/>
                    <a:pt x="20891" y="0"/>
                    <a:pt x="20891" y="0"/>
                  </a:cubicBezTo>
                  <a:close/>
                  <a:moveTo>
                    <a:pt x="20891" y="143"/>
                  </a:moveTo>
                  <a:cubicBezTo>
                    <a:pt x="21228" y="143"/>
                    <a:pt x="21503" y="546"/>
                    <a:pt x="21503" y="1041"/>
                  </a:cubicBezTo>
                  <a:lnTo>
                    <a:pt x="21503" y="20885"/>
                  </a:lnTo>
                  <a:lnTo>
                    <a:pt x="21503" y="21019"/>
                  </a:lnTo>
                  <a:lnTo>
                    <a:pt x="21503" y="21049"/>
                  </a:lnTo>
                  <a:cubicBezTo>
                    <a:pt x="21503" y="21274"/>
                    <a:pt x="21378" y="21457"/>
                    <a:pt x="21225" y="21457"/>
                  </a:cubicBezTo>
                  <a:lnTo>
                    <a:pt x="375" y="21457"/>
                  </a:lnTo>
                  <a:cubicBezTo>
                    <a:pt x="222" y="21457"/>
                    <a:pt x="97" y="21274"/>
                    <a:pt x="97" y="21049"/>
                  </a:cubicBezTo>
                  <a:lnTo>
                    <a:pt x="97" y="21019"/>
                  </a:lnTo>
                  <a:lnTo>
                    <a:pt x="97" y="20885"/>
                  </a:lnTo>
                  <a:lnTo>
                    <a:pt x="97" y="1041"/>
                  </a:lnTo>
                  <a:cubicBezTo>
                    <a:pt x="97" y="546"/>
                    <a:pt x="372" y="143"/>
                    <a:pt x="709" y="143"/>
                  </a:cubicBezTo>
                  <a:lnTo>
                    <a:pt x="20891" y="143"/>
                  </a:lnTo>
                </a:path>
              </a:pathLst>
            </a:custGeom>
            <a:gradFill>
              <a:gsLst>
                <a:gs pos="0">
                  <a:srgbClr val="47484B"/>
                </a:gs>
                <a:gs pos="100000">
                  <a:srgbClr val="47484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4" name="Google Shape;134;p31"/>
            <p:cNvSpPr/>
            <p:nvPr/>
          </p:nvSpPr>
          <p:spPr>
            <a:xfrm>
              <a:off x="7633603" y="2324425"/>
              <a:ext cx="111220" cy="111222"/>
            </a:xfrm>
            <a:custGeom>
              <a:rect b="b" l="l" r="r" t="t"/>
              <a:pathLst>
                <a:path extrusionOk="0" h="21600" w="21600">
                  <a:moveTo>
                    <a:pt x="1510" y="0"/>
                  </a:moveTo>
                  <a:lnTo>
                    <a:pt x="0" y="0"/>
                  </a:lnTo>
                  <a:cubicBezTo>
                    <a:pt x="11911" y="0"/>
                    <a:pt x="21600" y="9690"/>
                    <a:pt x="21600" y="21600"/>
                  </a:cubicBezTo>
                  <a:lnTo>
                    <a:pt x="21600" y="20090"/>
                  </a:lnTo>
                  <a:cubicBezTo>
                    <a:pt x="21600" y="9013"/>
                    <a:pt x="12588" y="0"/>
                    <a:pt x="1510" y="0"/>
                  </a:cubicBezTo>
                  <a:close/>
                </a:path>
              </a:pathLst>
            </a:custGeom>
            <a:gradFill>
              <a:gsLst>
                <a:gs pos="0">
                  <a:srgbClr val="BFBFC0">
                    <a:alpha val="0"/>
                  </a:srgbClr>
                </a:gs>
                <a:gs pos="100000">
                  <a:srgbClr val="BFBFC0">
                    <a:alpha val="0"/>
                  </a:srgbClr>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5" name="Google Shape;135;p31"/>
            <p:cNvSpPr/>
            <p:nvPr/>
          </p:nvSpPr>
          <p:spPr>
            <a:xfrm>
              <a:off x="4346678" y="2324425"/>
              <a:ext cx="111220" cy="111222"/>
            </a:xfrm>
            <a:custGeom>
              <a:rect b="b" l="l" r="r" t="t"/>
              <a:pathLst>
                <a:path extrusionOk="0" h="21600" w="21600">
                  <a:moveTo>
                    <a:pt x="20090" y="0"/>
                  </a:moveTo>
                  <a:lnTo>
                    <a:pt x="21600" y="0"/>
                  </a:lnTo>
                  <a:cubicBezTo>
                    <a:pt x="9689" y="0"/>
                    <a:pt x="0" y="9690"/>
                    <a:pt x="0" y="21600"/>
                  </a:cubicBezTo>
                  <a:lnTo>
                    <a:pt x="0" y="20090"/>
                  </a:lnTo>
                  <a:cubicBezTo>
                    <a:pt x="0" y="9013"/>
                    <a:pt x="9012" y="0"/>
                    <a:pt x="20090" y="0"/>
                  </a:cubicBezTo>
                  <a:close/>
                </a:path>
              </a:pathLst>
            </a:custGeom>
            <a:gradFill>
              <a:gsLst>
                <a:gs pos="0">
                  <a:srgbClr val="BFBFC0">
                    <a:alpha val="0"/>
                  </a:srgbClr>
                </a:gs>
                <a:gs pos="100000">
                  <a:srgbClr val="BFBFC0">
                    <a:alpha val="0"/>
                  </a:srgbClr>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6" name="Google Shape;136;p31"/>
            <p:cNvSpPr/>
            <p:nvPr/>
          </p:nvSpPr>
          <p:spPr>
            <a:xfrm>
              <a:off x="4495133" y="2472880"/>
              <a:ext cx="3099624" cy="1941886"/>
            </a:xfrm>
            <a:custGeom>
              <a:rect b="b" l="l" r="r" t="t"/>
              <a:pathLst>
                <a:path extrusionOk="0" h="21600" w="21600">
                  <a:moveTo>
                    <a:pt x="21569" y="0"/>
                  </a:moveTo>
                  <a:lnTo>
                    <a:pt x="31" y="0"/>
                  </a:lnTo>
                  <a:cubicBezTo>
                    <a:pt x="14" y="0"/>
                    <a:pt x="0" y="22"/>
                    <a:pt x="0" y="49"/>
                  </a:cubicBezTo>
                  <a:lnTo>
                    <a:pt x="0" y="21551"/>
                  </a:lnTo>
                  <a:cubicBezTo>
                    <a:pt x="0" y="21578"/>
                    <a:pt x="14" y="21600"/>
                    <a:pt x="31" y="21600"/>
                  </a:cubicBezTo>
                  <a:lnTo>
                    <a:pt x="21569" y="21600"/>
                  </a:lnTo>
                  <a:cubicBezTo>
                    <a:pt x="21586" y="21600"/>
                    <a:pt x="21600" y="21578"/>
                    <a:pt x="21600" y="21551"/>
                  </a:cubicBezTo>
                  <a:lnTo>
                    <a:pt x="21600" y="49"/>
                  </a:lnTo>
                  <a:cubicBezTo>
                    <a:pt x="21600" y="22"/>
                    <a:pt x="21586" y="0"/>
                    <a:pt x="21569" y="0"/>
                  </a:cubicBezTo>
                  <a:cubicBezTo>
                    <a:pt x="21569" y="0"/>
                    <a:pt x="21569" y="0"/>
                    <a:pt x="21569" y="0"/>
                  </a:cubicBezTo>
                  <a:close/>
                  <a:moveTo>
                    <a:pt x="21569" y="49"/>
                  </a:moveTo>
                  <a:lnTo>
                    <a:pt x="21569" y="49"/>
                  </a:lnTo>
                  <a:lnTo>
                    <a:pt x="21569" y="21551"/>
                  </a:lnTo>
                  <a:lnTo>
                    <a:pt x="31" y="21551"/>
                  </a:lnTo>
                  <a:lnTo>
                    <a:pt x="31" y="49"/>
                  </a:lnTo>
                  <a:lnTo>
                    <a:pt x="21569" y="49"/>
                  </a:lnTo>
                </a:path>
              </a:pathLst>
            </a:custGeom>
            <a:solidFill>
              <a:srgbClr val="7D808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7" name="Google Shape;137;p31"/>
            <p:cNvSpPr/>
            <p:nvPr/>
          </p:nvSpPr>
          <p:spPr>
            <a:xfrm>
              <a:off x="4486770" y="2464516"/>
              <a:ext cx="3114972" cy="1957237"/>
            </a:xfrm>
            <a:custGeom>
              <a:rect b="b" l="l" r="r" t="t"/>
              <a:pathLst>
                <a:path extrusionOk="0" h="21600" w="21600">
                  <a:moveTo>
                    <a:pt x="21585" y="21467"/>
                  </a:moveTo>
                  <a:cubicBezTo>
                    <a:pt x="21585" y="21527"/>
                    <a:pt x="21554" y="21576"/>
                    <a:pt x="21516" y="21576"/>
                  </a:cubicBezTo>
                  <a:lnTo>
                    <a:pt x="84" y="21576"/>
                  </a:lnTo>
                  <a:cubicBezTo>
                    <a:pt x="46" y="21576"/>
                    <a:pt x="15" y="21527"/>
                    <a:pt x="15" y="21467"/>
                  </a:cubicBezTo>
                  <a:lnTo>
                    <a:pt x="15" y="133"/>
                  </a:lnTo>
                  <a:cubicBezTo>
                    <a:pt x="15" y="73"/>
                    <a:pt x="46" y="24"/>
                    <a:pt x="84" y="24"/>
                  </a:cubicBezTo>
                  <a:lnTo>
                    <a:pt x="21516" y="24"/>
                  </a:lnTo>
                  <a:cubicBezTo>
                    <a:pt x="21554" y="24"/>
                    <a:pt x="21585" y="73"/>
                    <a:pt x="21585" y="133"/>
                  </a:cubicBezTo>
                  <a:cubicBezTo>
                    <a:pt x="21585" y="133"/>
                    <a:pt x="21585" y="21467"/>
                    <a:pt x="21585" y="21467"/>
                  </a:cubicBezTo>
                  <a:close/>
                  <a:moveTo>
                    <a:pt x="21600" y="133"/>
                  </a:moveTo>
                  <a:cubicBezTo>
                    <a:pt x="21600" y="60"/>
                    <a:pt x="21562" y="0"/>
                    <a:pt x="21516" y="0"/>
                  </a:cubicBezTo>
                  <a:lnTo>
                    <a:pt x="84" y="0"/>
                  </a:lnTo>
                  <a:cubicBezTo>
                    <a:pt x="38" y="0"/>
                    <a:pt x="0" y="60"/>
                    <a:pt x="0" y="133"/>
                  </a:cubicBezTo>
                  <a:lnTo>
                    <a:pt x="0" y="21467"/>
                  </a:lnTo>
                  <a:cubicBezTo>
                    <a:pt x="0" y="21540"/>
                    <a:pt x="38" y="21600"/>
                    <a:pt x="84" y="21600"/>
                  </a:cubicBezTo>
                  <a:lnTo>
                    <a:pt x="21516" y="21600"/>
                  </a:lnTo>
                  <a:cubicBezTo>
                    <a:pt x="21562" y="21600"/>
                    <a:pt x="21600" y="21540"/>
                    <a:pt x="21600" y="21467"/>
                  </a:cubicBezTo>
                  <a:cubicBezTo>
                    <a:pt x="21600" y="21467"/>
                    <a:pt x="21600" y="133"/>
                    <a:pt x="21600" y="133"/>
                  </a:cubicBezTo>
                  <a:close/>
                </a:path>
              </a:pathLst>
            </a:custGeom>
            <a:solidFill>
              <a:srgbClr val="FFFFFF">
                <a:alpha val="4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8" name="Google Shape;138;p31"/>
            <p:cNvSpPr/>
            <p:nvPr/>
          </p:nvSpPr>
          <p:spPr>
            <a:xfrm>
              <a:off x="6023595" y="2387153"/>
              <a:ext cx="42637" cy="42637"/>
            </a:xfrm>
            <a:custGeom>
              <a:rect b="b" l="l" r="r" t="t"/>
              <a:pathLst>
                <a:path extrusionOk="0" h="19678" w="19678">
                  <a:moveTo>
                    <a:pt x="16796" y="2882"/>
                  </a:moveTo>
                  <a:cubicBezTo>
                    <a:pt x="12953" y="-961"/>
                    <a:pt x="6723" y="-961"/>
                    <a:pt x="2882" y="2882"/>
                  </a:cubicBezTo>
                  <a:cubicBezTo>
                    <a:pt x="-961" y="6723"/>
                    <a:pt x="-961" y="12953"/>
                    <a:pt x="2882" y="16797"/>
                  </a:cubicBezTo>
                  <a:cubicBezTo>
                    <a:pt x="6723" y="20639"/>
                    <a:pt x="12953" y="20638"/>
                    <a:pt x="16796" y="16797"/>
                  </a:cubicBezTo>
                  <a:cubicBezTo>
                    <a:pt x="20637" y="12953"/>
                    <a:pt x="20639" y="6723"/>
                    <a:pt x="16796" y="2882"/>
                  </a:cubicBezTo>
                  <a:close/>
                </a:path>
              </a:pathLst>
            </a:custGeom>
            <a:gradFill>
              <a:gsLst>
                <a:gs pos="0">
                  <a:srgbClr val="696969"/>
                </a:gs>
                <a:gs pos="27000">
                  <a:srgbClr val="696969"/>
                </a:gs>
                <a:gs pos="73000">
                  <a:srgbClr val="0C0C0C"/>
                </a:gs>
                <a:gs pos="100000">
                  <a:srgbClr val="0C0C0C"/>
                </a:gs>
              </a:gsLst>
              <a:lin ang="326067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39" name="Google Shape;139;p31"/>
            <p:cNvSpPr/>
            <p:nvPr/>
          </p:nvSpPr>
          <p:spPr>
            <a:xfrm>
              <a:off x="3945222" y="4639067"/>
              <a:ext cx="4201748" cy="80347"/>
            </a:xfrm>
            <a:custGeom>
              <a:rect b="b" l="l" r="r" t="t"/>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0" name="Google Shape;140;p31"/>
            <p:cNvSpPr/>
            <p:nvPr/>
          </p:nvSpPr>
          <p:spPr>
            <a:xfrm>
              <a:off x="3945222" y="4639067"/>
              <a:ext cx="4201748" cy="80347"/>
            </a:xfrm>
            <a:custGeom>
              <a:rect b="b" l="l" r="r" t="t"/>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BEC1C3"/>
                </a:gs>
                <a:gs pos="100000">
                  <a:srgbClr val="78797E"/>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1" name="Google Shape;141;p31"/>
            <p:cNvSpPr/>
            <p:nvPr/>
          </p:nvSpPr>
          <p:spPr>
            <a:xfrm>
              <a:off x="3938949" y="4628612"/>
              <a:ext cx="4210968" cy="10647"/>
            </a:xfrm>
            <a:custGeom>
              <a:rect b="b" l="l" r="r" t="t"/>
              <a:pathLst>
                <a:path extrusionOk="0" h="21600" w="21600">
                  <a:moveTo>
                    <a:pt x="21600" y="0"/>
                  </a:moveTo>
                  <a:lnTo>
                    <a:pt x="0" y="0"/>
                  </a:lnTo>
                  <a:lnTo>
                    <a:pt x="0" y="11121"/>
                  </a:lnTo>
                  <a:cubicBezTo>
                    <a:pt x="8" y="14649"/>
                    <a:pt x="19" y="18142"/>
                    <a:pt x="31" y="21600"/>
                  </a:cubicBezTo>
                  <a:lnTo>
                    <a:pt x="21584" y="21600"/>
                  </a:lnTo>
                  <a:cubicBezTo>
                    <a:pt x="21590" y="19983"/>
                    <a:pt x="21595" y="18350"/>
                    <a:pt x="21600" y="16717"/>
                  </a:cubicBezTo>
                  <a:cubicBezTo>
                    <a:pt x="21600" y="16717"/>
                    <a:pt x="21600" y="0"/>
                    <a:pt x="21600" y="0"/>
                  </a:cubicBezTo>
                  <a:close/>
                </a:path>
              </a:pathLst>
            </a:custGeom>
            <a:gradFill>
              <a:gsLst>
                <a:gs pos="0">
                  <a:srgbClr val="64696E"/>
                </a:gs>
                <a:gs pos="1000">
                  <a:srgbClr val="E9EBF2"/>
                </a:gs>
                <a:gs pos="10000">
                  <a:srgbClr val="BEC1C3"/>
                </a:gs>
                <a:gs pos="46000">
                  <a:srgbClr val="96989B"/>
                </a:gs>
                <a:gs pos="86000">
                  <a:srgbClr val="BEC1C3"/>
                </a:gs>
                <a:gs pos="98000">
                  <a:srgbClr val="E9EBF2"/>
                </a:gs>
                <a:gs pos="100000">
                  <a:srgbClr val="78797E"/>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2" name="Google Shape;142;p31"/>
            <p:cNvSpPr/>
            <p:nvPr/>
          </p:nvSpPr>
          <p:spPr>
            <a:xfrm>
              <a:off x="3945222" y="4639067"/>
              <a:ext cx="4201748" cy="24371"/>
            </a:xfrm>
            <a:custGeom>
              <a:rect b="b" l="l" r="r" t="t"/>
              <a:pathLst>
                <a:path extrusionOk="0" h="21600" w="21600">
                  <a:moveTo>
                    <a:pt x="21600" y="0"/>
                  </a:moveTo>
                  <a:lnTo>
                    <a:pt x="12607" y="0"/>
                  </a:lnTo>
                  <a:lnTo>
                    <a:pt x="8865" y="0"/>
                  </a:lnTo>
                  <a:lnTo>
                    <a:pt x="0" y="0"/>
                  </a:lnTo>
                  <a:cubicBezTo>
                    <a:pt x="41" y="4919"/>
                    <a:pt x="104" y="9674"/>
                    <a:pt x="185" y="14237"/>
                  </a:cubicBezTo>
                  <a:lnTo>
                    <a:pt x="8866" y="14237"/>
                  </a:lnTo>
                  <a:cubicBezTo>
                    <a:pt x="8936" y="20966"/>
                    <a:pt x="9087" y="21600"/>
                    <a:pt x="9185" y="21600"/>
                  </a:cubicBezTo>
                  <a:lnTo>
                    <a:pt x="10373" y="21600"/>
                  </a:lnTo>
                  <a:lnTo>
                    <a:pt x="10516" y="21600"/>
                  </a:lnTo>
                  <a:lnTo>
                    <a:pt x="12287" y="21600"/>
                  </a:lnTo>
                  <a:cubicBezTo>
                    <a:pt x="12384" y="21600"/>
                    <a:pt x="12535" y="20966"/>
                    <a:pt x="12605" y="14237"/>
                  </a:cubicBezTo>
                  <a:lnTo>
                    <a:pt x="21415" y="14237"/>
                  </a:lnTo>
                  <a:cubicBezTo>
                    <a:pt x="21496" y="9674"/>
                    <a:pt x="21559" y="4919"/>
                    <a:pt x="21600" y="0"/>
                  </a:cubicBezTo>
                  <a:close/>
                </a:path>
              </a:pathLst>
            </a:custGeom>
            <a:gradFill>
              <a:gsLst>
                <a:gs pos="0">
                  <a:srgbClr val="BEC1C3"/>
                </a:gs>
                <a:gs pos="100000">
                  <a:srgbClr val="BEC1C3"/>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3" name="Google Shape;143;p31"/>
            <p:cNvSpPr/>
            <p:nvPr/>
          </p:nvSpPr>
          <p:spPr>
            <a:xfrm>
              <a:off x="5682775" y="4628612"/>
              <a:ext cx="701653" cy="22436"/>
            </a:xfrm>
            <a:custGeom>
              <a:rect b="b" l="l" r="r" t="t"/>
              <a:pathLst>
                <a:path extrusionOk="0" h="21600" w="21600">
                  <a:moveTo>
                    <a:pt x="0" y="0"/>
                  </a:moveTo>
                  <a:lnTo>
                    <a:pt x="0" y="10616"/>
                  </a:lnTo>
                  <a:cubicBezTo>
                    <a:pt x="371" y="20916"/>
                    <a:pt x="876" y="21600"/>
                    <a:pt x="1513" y="21600"/>
                  </a:cubicBezTo>
                  <a:cubicBezTo>
                    <a:pt x="2014" y="21600"/>
                    <a:pt x="6673" y="21600"/>
                    <a:pt x="8626" y="21600"/>
                  </a:cubicBezTo>
                  <a:cubicBezTo>
                    <a:pt x="9152" y="21600"/>
                    <a:pt x="9482" y="21600"/>
                    <a:pt x="9482" y="21600"/>
                  </a:cubicBezTo>
                  <a:cubicBezTo>
                    <a:pt x="12053" y="21600"/>
                    <a:pt x="19560" y="21600"/>
                    <a:pt x="20087" y="21600"/>
                  </a:cubicBezTo>
                  <a:cubicBezTo>
                    <a:pt x="20724" y="21600"/>
                    <a:pt x="21229" y="20916"/>
                    <a:pt x="21600" y="10616"/>
                  </a:cubicBezTo>
                  <a:lnTo>
                    <a:pt x="21600" y="0"/>
                  </a:lnTo>
                  <a:cubicBezTo>
                    <a:pt x="21600" y="0"/>
                    <a:pt x="0" y="0"/>
                    <a:pt x="0" y="0"/>
                  </a:cubicBezTo>
                  <a:close/>
                </a:path>
              </a:pathLst>
            </a:custGeom>
            <a:gradFill>
              <a:gsLst>
                <a:gs pos="0">
                  <a:srgbClr val="8B8D90"/>
                </a:gs>
                <a:gs pos="10000">
                  <a:srgbClr val="EDEEEF"/>
                </a:gs>
                <a:gs pos="84000">
                  <a:srgbClr val="EDEEEF"/>
                </a:gs>
                <a:gs pos="96000">
                  <a:srgbClr val="8B8D90"/>
                </a:gs>
                <a:gs pos="100000">
                  <a:srgbClr val="8B8D90"/>
                </a:gs>
              </a:gsLst>
              <a:lin ang="38616"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4" name="Google Shape;144;p31"/>
            <p:cNvSpPr/>
            <p:nvPr/>
          </p:nvSpPr>
          <p:spPr>
            <a:xfrm>
              <a:off x="5676503" y="4645339"/>
              <a:ext cx="716479" cy="15031"/>
            </a:xfrm>
            <a:custGeom>
              <a:rect b="b" l="l" r="r" t="t"/>
              <a:pathLst>
                <a:path extrusionOk="0" h="21600" w="21600">
                  <a:moveTo>
                    <a:pt x="21396" y="0"/>
                  </a:moveTo>
                  <a:cubicBezTo>
                    <a:pt x="21010" y="14111"/>
                    <a:pt x="20506" y="15298"/>
                    <a:pt x="19895" y="15298"/>
                  </a:cubicBezTo>
                  <a:lnTo>
                    <a:pt x="9509" y="15298"/>
                  </a:lnTo>
                  <a:lnTo>
                    <a:pt x="8671" y="15298"/>
                  </a:lnTo>
                  <a:lnTo>
                    <a:pt x="1705" y="15298"/>
                  </a:lnTo>
                  <a:cubicBezTo>
                    <a:pt x="1094" y="15298"/>
                    <a:pt x="590" y="14111"/>
                    <a:pt x="204" y="0"/>
                  </a:cubicBezTo>
                  <a:lnTo>
                    <a:pt x="0" y="0"/>
                  </a:lnTo>
                  <a:lnTo>
                    <a:pt x="3" y="142"/>
                  </a:lnTo>
                  <a:lnTo>
                    <a:pt x="48" y="2025"/>
                  </a:lnTo>
                  <a:cubicBezTo>
                    <a:pt x="477" y="20160"/>
                    <a:pt x="1028" y="21600"/>
                    <a:pt x="1705" y="21600"/>
                  </a:cubicBezTo>
                  <a:lnTo>
                    <a:pt x="8671" y="21600"/>
                  </a:lnTo>
                  <a:lnTo>
                    <a:pt x="9509" y="21600"/>
                  </a:lnTo>
                  <a:lnTo>
                    <a:pt x="19895" y="21600"/>
                  </a:lnTo>
                  <a:cubicBezTo>
                    <a:pt x="20572" y="21600"/>
                    <a:pt x="21124" y="20160"/>
                    <a:pt x="21552" y="2031"/>
                  </a:cubicBezTo>
                  <a:lnTo>
                    <a:pt x="21597" y="142"/>
                  </a:lnTo>
                  <a:lnTo>
                    <a:pt x="21600" y="0"/>
                  </a:lnTo>
                  <a:cubicBezTo>
                    <a:pt x="21600" y="0"/>
                    <a:pt x="21396" y="0"/>
                    <a:pt x="21396" y="0"/>
                  </a:cubicBezTo>
                  <a:close/>
                </a:path>
              </a:pathLst>
            </a:custGeom>
            <a:gradFill>
              <a:gsLst>
                <a:gs pos="0">
                  <a:srgbClr val="A4A6A9"/>
                </a:gs>
                <a:gs pos="100000">
                  <a:srgbClr val="A4A6A9"/>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5" name="Google Shape;145;p31"/>
            <p:cNvSpPr/>
            <p:nvPr/>
          </p:nvSpPr>
          <p:spPr>
            <a:xfrm>
              <a:off x="5323137" y="4676703"/>
              <a:ext cx="39533" cy="8771"/>
            </a:xfrm>
            <a:custGeom>
              <a:rect b="b" l="l" r="r" t="t"/>
              <a:pathLst>
                <a:path extrusionOk="0" h="21600" w="21317">
                  <a:moveTo>
                    <a:pt x="21299" y="10800"/>
                  </a:moveTo>
                  <a:cubicBezTo>
                    <a:pt x="21458" y="16769"/>
                    <a:pt x="20525" y="21600"/>
                    <a:pt x="19220" y="21600"/>
                  </a:cubicBezTo>
                  <a:lnTo>
                    <a:pt x="2668" y="21600"/>
                  </a:lnTo>
                  <a:cubicBezTo>
                    <a:pt x="1364" y="21600"/>
                    <a:pt x="177" y="16769"/>
                    <a:pt x="17" y="10800"/>
                  </a:cubicBezTo>
                  <a:lnTo>
                    <a:pt x="17" y="10800"/>
                  </a:lnTo>
                  <a:cubicBezTo>
                    <a:pt x="-142" y="4831"/>
                    <a:pt x="791" y="0"/>
                    <a:pt x="2096" y="0"/>
                  </a:cubicBezTo>
                  <a:lnTo>
                    <a:pt x="18648" y="0"/>
                  </a:lnTo>
                  <a:cubicBezTo>
                    <a:pt x="19952" y="0"/>
                    <a:pt x="21139" y="4831"/>
                    <a:pt x="21299" y="10800"/>
                  </a:cubicBezTo>
                  <a:cubicBezTo>
                    <a:pt x="21299" y="10800"/>
                    <a:pt x="21299" y="10800"/>
                    <a:pt x="21299" y="10800"/>
                  </a:cubicBezTo>
                  <a:close/>
                </a:path>
              </a:pathLst>
            </a:custGeom>
            <a:gradFill>
              <a:gsLst>
                <a:gs pos="0">
                  <a:srgbClr val="5F6265"/>
                </a:gs>
                <a:gs pos="24000">
                  <a:srgbClr val="5F6265"/>
                </a:gs>
                <a:gs pos="78000">
                  <a:srgbClr val="757677"/>
                </a:gs>
                <a:gs pos="100000">
                  <a:srgbClr val="757677"/>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6" name="Google Shape;146;p31"/>
            <p:cNvSpPr/>
            <p:nvPr/>
          </p:nvSpPr>
          <p:spPr>
            <a:xfrm>
              <a:off x="6705235" y="4676703"/>
              <a:ext cx="39533" cy="8771"/>
            </a:xfrm>
            <a:custGeom>
              <a:rect b="b" l="l" r="r" t="t"/>
              <a:pathLst>
                <a:path extrusionOk="0" h="21600" w="21317">
                  <a:moveTo>
                    <a:pt x="17" y="10800"/>
                  </a:moveTo>
                  <a:cubicBezTo>
                    <a:pt x="-142" y="16769"/>
                    <a:pt x="791" y="21600"/>
                    <a:pt x="2096" y="21600"/>
                  </a:cubicBezTo>
                  <a:lnTo>
                    <a:pt x="18648" y="21600"/>
                  </a:lnTo>
                  <a:cubicBezTo>
                    <a:pt x="19952" y="21600"/>
                    <a:pt x="21139" y="16769"/>
                    <a:pt x="21299" y="10800"/>
                  </a:cubicBezTo>
                  <a:lnTo>
                    <a:pt x="21299" y="10800"/>
                  </a:lnTo>
                  <a:cubicBezTo>
                    <a:pt x="21458" y="4831"/>
                    <a:pt x="20525" y="0"/>
                    <a:pt x="19220" y="0"/>
                  </a:cubicBezTo>
                  <a:lnTo>
                    <a:pt x="2668" y="0"/>
                  </a:lnTo>
                  <a:cubicBezTo>
                    <a:pt x="1364" y="0"/>
                    <a:pt x="177" y="4831"/>
                    <a:pt x="17" y="10800"/>
                  </a:cubicBezTo>
                  <a:cubicBezTo>
                    <a:pt x="17" y="10800"/>
                    <a:pt x="17" y="10800"/>
                    <a:pt x="17" y="10800"/>
                  </a:cubicBezTo>
                  <a:close/>
                </a:path>
              </a:pathLst>
            </a:custGeom>
            <a:gradFill>
              <a:gsLst>
                <a:gs pos="0">
                  <a:srgbClr val="5F6265"/>
                </a:gs>
                <a:gs pos="18000">
                  <a:srgbClr val="5F6265"/>
                </a:gs>
                <a:gs pos="72000">
                  <a:srgbClr val="747576"/>
                </a:gs>
                <a:gs pos="100000">
                  <a:srgbClr val="747576"/>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7" name="Google Shape;147;p31"/>
            <p:cNvSpPr/>
            <p:nvPr/>
          </p:nvSpPr>
          <p:spPr>
            <a:xfrm>
              <a:off x="3955676" y="4639067"/>
              <a:ext cx="4180772" cy="15601"/>
            </a:xfrm>
            <a:custGeom>
              <a:rect b="b" l="l" r="r" t="t"/>
              <a:pathLst>
                <a:path extrusionOk="0" h="21600" w="21600">
                  <a:moveTo>
                    <a:pt x="8852" y="6072"/>
                  </a:moveTo>
                  <a:lnTo>
                    <a:pt x="8913" y="6072"/>
                  </a:lnTo>
                  <a:cubicBezTo>
                    <a:pt x="8980" y="20426"/>
                    <a:pt x="9067" y="21600"/>
                    <a:pt x="9174" y="21600"/>
                  </a:cubicBezTo>
                  <a:lnTo>
                    <a:pt x="10368" y="21600"/>
                  </a:lnTo>
                  <a:lnTo>
                    <a:pt x="10512" y="21600"/>
                  </a:lnTo>
                  <a:lnTo>
                    <a:pt x="12291" y="21600"/>
                  </a:lnTo>
                  <a:cubicBezTo>
                    <a:pt x="12398" y="21600"/>
                    <a:pt x="12486" y="20426"/>
                    <a:pt x="12552" y="6072"/>
                  </a:cubicBezTo>
                  <a:lnTo>
                    <a:pt x="12613" y="6072"/>
                  </a:lnTo>
                  <a:lnTo>
                    <a:pt x="21556" y="6072"/>
                  </a:lnTo>
                  <a:cubicBezTo>
                    <a:pt x="21571" y="4797"/>
                    <a:pt x="21587" y="2882"/>
                    <a:pt x="21600" y="0"/>
                  </a:cubicBezTo>
                  <a:lnTo>
                    <a:pt x="12613" y="0"/>
                  </a:lnTo>
                  <a:lnTo>
                    <a:pt x="12544" y="0"/>
                  </a:lnTo>
                  <a:cubicBezTo>
                    <a:pt x="12482" y="14527"/>
                    <a:pt x="12398" y="15528"/>
                    <a:pt x="12291" y="15528"/>
                  </a:cubicBezTo>
                  <a:cubicBezTo>
                    <a:pt x="12203" y="15528"/>
                    <a:pt x="10943" y="15528"/>
                    <a:pt x="10512" y="15528"/>
                  </a:cubicBezTo>
                  <a:cubicBezTo>
                    <a:pt x="10512" y="15528"/>
                    <a:pt x="10456" y="15528"/>
                    <a:pt x="10368" y="15528"/>
                  </a:cubicBezTo>
                  <a:cubicBezTo>
                    <a:pt x="10040" y="15528"/>
                    <a:pt x="9258" y="15528"/>
                    <a:pt x="9174" y="15528"/>
                  </a:cubicBezTo>
                  <a:cubicBezTo>
                    <a:pt x="9068" y="15528"/>
                    <a:pt x="8984" y="14527"/>
                    <a:pt x="8922" y="0"/>
                  </a:cubicBezTo>
                  <a:lnTo>
                    <a:pt x="8852" y="0"/>
                  </a:lnTo>
                  <a:lnTo>
                    <a:pt x="0" y="0"/>
                  </a:lnTo>
                  <a:cubicBezTo>
                    <a:pt x="0" y="0"/>
                    <a:pt x="16" y="3190"/>
                    <a:pt x="35" y="6072"/>
                  </a:cubicBezTo>
                  <a:cubicBezTo>
                    <a:pt x="35" y="6072"/>
                    <a:pt x="8852" y="6072"/>
                    <a:pt x="8852" y="6072"/>
                  </a:cubicBezTo>
                  <a:close/>
                </a:path>
              </a:pathLst>
            </a:custGeom>
            <a:gradFill>
              <a:gsLst>
                <a:gs pos="0">
                  <a:srgbClr val="EFF5F1"/>
                </a:gs>
                <a:gs pos="6000">
                  <a:srgbClr val="EFF5F1"/>
                </a:gs>
                <a:gs pos="100000">
                  <a:srgbClr val="E9EBF2"/>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8" name="Google Shape;148;p31"/>
            <p:cNvSpPr/>
            <p:nvPr/>
          </p:nvSpPr>
          <p:spPr>
            <a:xfrm>
              <a:off x="6027777" y="2391334"/>
              <a:ext cx="33595" cy="33587"/>
            </a:xfrm>
            <a:custGeom>
              <a:rect b="b" l="l" r="r" t="t"/>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94949"/>
                </a:gs>
                <a:gs pos="32000">
                  <a:srgbClr val="494949"/>
                </a:gs>
                <a:gs pos="69000">
                  <a:srgbClr val="050505"/>
                </a:gs>
                <a:gs pos="100000">
                  <a:srgbClr val="050505"/>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49" name="Google Shape;149;p31"/>
            <p:cNvSpPr/>
            <p:nvPr/>
          </p:nvSpPr>
          <p:spPr>
            <a:xfrm>
              <a:off x="6040323" y="2403880"/>
              <a:ext cx="8260" cy="8257"/>
            </a:xfrm>
            <a:custGeom>
              <a:rect b="b" l="l" r="r" t="t"/>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solidFill>
              <a:srgbClr val="557DB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50" name="Google Shape;150;p31"/>
            <p:cNvSpPr/>
            <p:nvPr/>
          </p:nvSpPr>
          <p:spPr>
            <a:xfrm>
              <a:off x="5864685" y="2343243"/>
              <a:ext cx="1858721" cy="2271187"/>
            </a:xfrm>
            <a:custGeom>
              <a:rect b="b" l="l" r="r" t="t"/>
              <a:pathLst>
                <a:path extrusionOk="0" h="21600" w="21600">
                  <a:moveTo>
                    <a:pt x="21600" y="21266"/>
                  </a:moveTo>
                  <a:lnTo>
                    <a:pt x="21600" y="21236"/>
                  </a:lnTo>
                  <a:lnTo>
                    <a:pt x="21600" y="21100"/>
                  </a:lnTo>
                  <a:lnTo>
                    <a:pt x="21600" y="834"/>
                  </a:lnTo>
                  <a:cubicBezTo>
                    <a:pt x="21600" y="374"/>
                    <a:pt x="21143" y="0"/>
                    <a:pt x="20581" y="0"/>
                  </a:cubicBezTo>
                  <a:lnTo>
                    <a:pt x="14299" y="0"/>
                  </a:lnTo>
                  <a:lnTo>
                    <a:pt x="0" y="21600"/>
                  </a:lnTo>
                  <a:lnTo>
                    <a:pt x="21192" y="21600"/>
                  </a:lnTo>
                  <a:cubicBezTo>
                    <a:pt x="21417" y="21600"/>
                    <a:pt x="21600" y="21450"/>
                    <a:pt x="21600" y="21266"/>
                  </a:cubicBezTo>
                  <a:close/>
                </a:path>
              </a:pathLst>
            </a:custGeom>
            <a:gradFill>
              <a:gsLst>
                <a:gs pos="0">
                  <a:srgbClr val="FFFFFF">
                    <a:alpha val="60000"/>
                  </a:srgbClr>
                </a:gs>
                <a:gs pos="100000">
                  <a:srgbClr val="FFFFFF">
                    <a:alpha val="9803"/>
                  </a:srgbClr>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151" name="Google Shape;151;p31"/>
          <p:cNvSpPr/>
          <p:nvPr>
            <p:ph idx="2" type="pic"/>
          </p:nvPr>
        </p:nvSpPr>
        <p:spPr>
          <a:xfrm>
            <a:off x="4540192" y="1502023"/>
            <a:ext cx="3178596" cy="1998608"/>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0" name="Shape 440"/>
        <p:cNvGrpSpPr/>
        <p:nvPr/>
      </p:nvGrpSpPr>
      <p:grpSpPr>
        <a:xfrm>
          <a:off x="0" y="0"/>
          <a:ext cx="0" cy="0"/>
          <a:chOff x="0" y="0"/>
          <a:chExt cx="0" cy="0"/>
        </a:xfrm>
      </p:grpSpPr>
      <p:sp>
        <p:nvSpPr>
          <p:cNvPr id="441" name="Google Shape;441;p49"/>
          <p:cNvSpPr txBox="1"/>
          <p:nvPr/>
        </p:nvSpPr>
        <p:spPr>
          <a:xfrm>
            <a:off x="3402691" y="4379404"/>
            <a:ext cx="263888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www.example.com</a:t>
            </a:r>
            <a:endParaRPr sz="1100"/>
          </a:p>
        </p:txBody>
      </p:sp>
      <p:sp>
        <p:nvSpPr>
          <p:cNvPr id="442" name="Google Shape;442;p49"/>
          <p:cNvSpPr txBox="1"/>
          <p:nvPr/>
        </p:nvSpPr>
        <p:spPr>
          <a:xfrm>
            <a:off x="2202827" y="1093580"/>
            <a:ext cx="4738344" cy="358897"/>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one.</a:t>
            </a:r>
            <a:endParaRPr sz="1100"/>
          </a:p>
        </p:txBody>
      </p:sp>
      <p:sp>
        <p:nvSpPr>
          <p:cNvPr id="443" name="Google Shape;443;p49"/>
          <p:cNvSpPr txBox="1"/>
          <p:nvPr/>
        </p:nvSpPr>
        <p:spPr>
          <a:xfrm>
            <a:off x="1866900" y="556346"/>
            <a:ext cx="5410199" cy="42559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rgbClr val="3F3F3F"/>
                </a:solidFill>
                <a:latin typeface="Montserrat"/>
                <a:ea typeface="Montserrat"/>
                <a:cs typeface="Montserrat"/>
                <a:sym typeface="Montserrat"/>
              </a:rPr>
              <a:t>Map</a:t>
            </a:r>
            <a:endParaRPr sz="1100"/>
          </a:p>
        </p:txBody>
      </p:sp>
      <p:sp>
        <p:nvSpPr>
          <p:cNvPr id="444" name="Google Shape;444;p49"/>
          <p:cNvSpPr/>
          <p:nvPr/>
        </p:nvSpPr>
        <p:spPr>
          <a:xfrm flipH="1">
            <a:off x="5143499" y="1812524"/>
            <a:ext cx="3448310" cy="2206832"/>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45" name="Google Shape;445;p49"/>
          <p:cNvGrpSpPr/>
          <p:nvPr/>
        </p:nvGrpSpPr>
        <p:grpSpPr>
          <a:xfrm>
            <a:off x="5484833" y="2184302"/>
            <a:ext cx="2765642" cy="1463275"/>
            <a:chOff x="7351953" y="2890187"/>
            <a:chExt cx="3687522" cy="1951033"/>
          </a:xfrm>
        </p:grpSpPr>
        <p:sp>
          <p:nvSpPr>
            <p:cNvPr id="446" name="Google Shape;446;p49"/>
            <p:cNvSpPr txBox="1"/>
            <p:nvPr/>
          </p:nvSpPr>
          <p:spPr>
            <a:xfrm>
              <a:off x="7351953" y="2890187"/>
              <a:ext cx="1935730" cy="30777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a:ea typeface="Montserrat"/>
                  <a:cs typeface="Montserrat"/>
                  <a:sym typeface="Montserrat"/>
                </a:rPr>
                <a:t>This is minimal</a:t>
              </a:r>
              <a:endParaRPr sz="1100"/>
            </a:p>
          </p:txBody>
        </p:sp>
        <p:sp>
          <p:nvSpPr>
            <p:cNvPr id="447" name="Google Shape;447;p49"/>
            <p:cNvSpPr txBox="1"/>
            <p:nvPr/>
          </p:nvSpPr>
          <p:spPr>
            <a:xfrm>
              <a:off x="7351953" y="3541954"/>
              <a:ext cx="3687522" cy="1299266"/>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grpSp>
      <p:grpSp>
        <p:nvGrpSpPr>
          <p:cNvPr id="448" name="Google Shape;448;p49"/>
          <p:cNvGrpSpPr/>
          <p:nvPr/>
        </p:nvGrpSpPr>
        <p:grpSpPr>
          <a:xfrm>
            <a:off x="855879" y="1812523"/>
            <a:ext cx="3761419" cy="2206833"/>
            <a:chOff x="4070805" y="2031095"/>
            <a:chExt cx="2435226" cy="1428751"/>
          </a:xfrm>
        </p:grpSpPr>
        <p:sp>
          <p:nvSpPr>
            <p:cNvPr id="449" name="Google Shape;449;p49"/>
            <p:cNvSpPr/>
            <p:nvPr/>
          </p:nvSpPr>
          <p:spPr>
            <a:xfrm>
              <a:off x="5091568" y="2121583"/>
              <a:ext cx="1273175" cy="1125538"/>
            </a:xfrm>
            <a:custGeom>
              <a:rect b="b" l="l" r="r" t="t"/>
              <a:pathLst>
                <a:path extrusionOk="0" h="312" w="352">
                  <a:moveTo>
                    <a:pt x="234" y="201"/>
                  </a:moveTo>
                  <a:cubicBezTo>
                    <a:pt x="234" y="201"/>
                    <a:pt x="235" y="201"/>
                    <a:pt x="235" y="201"/>
                  </a:cubicBezTo>
                  <a:cubicBezTo>
                    <a:pt x="235" y="202"/>
                    <a:pt x="236" y="202"/>
                    <a:pt x="236" y="203"/>
                  </a:cubicBezTo>
                  <a:cubicBezTo>
                    <a:pt x="236" y="203"/>
                    <a:pt x="236" y="204"/>
                    <a:pt x="236" y="204"/>
                  </a:cubicBezTo>
                  <a:cubicBezTo>
                    <a:pt x="237" y="206"/>
                    <a:pt x="237" y="207"/>
                    <a:pt x="238" y="209"/>
                  </a:cubicBezTo>
                  <a:cubicBezTo>
                    <a:pt x="238" y="209"/>
                    <a:pt x="238" y="209"/>
                    <a:pt x="238" y="210"/>
                  </a:cubicBezTo>
                  <a:cubicBezTo>
                    <a:pt x="238" y="210"/>
                    <a:pt x="238" y="210"/>
                    <a:pt x="238" y="211"/>
                  </a:cubicBezTo>
                  <a:cubicBezTo>
                    <a:pt x="239" y="212"/>
                    <a:pt x="239" y="213"/>
                    <a:pt x="239" y="214"/>
                  </a:cubicBezTo>
                  <a:cubicBezTo>
                    <a:pt x="238" y="215"/>
                    <a:pt x="238" y="215"/>
                    <a:pt x="238" y="215"/>
                  </a:cubicBezTo>
                  <a:cubicBezTo>
                    <a:pt x="239" y="216"/>
                    <a:pt x="239" y="217"/>
                    <a:pt x="238" y="218"/>
                  </a:cubicBezTo>
                  <a:cubicBezTo>
                    <a:pt x="238" y="219"/>
                    <a:pt x="238" y="220"/>
                    <a:pt x="239" y="220"/>
                  </a:cubicBezTo>
                  <a:cubicBezTo>
                    <a:pt x="239" y="220"/>
                    <a:pt x="239" y="220"/>
                    <a:pt x="239" y="220"/>
                  </a:cubicBezTo>
                  <a:cubicBezTo>
                    <a:pt x="240" y="221"/>
                    <a:pt x="241" y="223"/>
                    <a:pt x="242" y="224"/>
                  </a:cubicBezTo>
                  <a:cubicBezTo>
                    <a:pt x="243" y="225"/>
                    <a:pt x="243" y="225"/>
                    <a:pt x="243" y="226"/>
                  </a:cubicBezTo>
                  <a:cubicBezTo>
                    <a:pt x="243" y="226"/>
                    <a:pt x="243" y="226"/>
                    <a:pt x="243" y="227"/>
                  </a:cubicBezTo>
                  <a:cubicBezTo>
                    <a:pt x="243" y="227"/>
                    <a:pt x="243" y="227"/>
                    <a:pt x="243" y="228"/>
                  </a:cubicBezTo>
                  <a:cubicBezTo>
                    <a:pt x="243" y="228"/>
                    <a:pt x="243" y="229"/>
                    <a:pt x="244" y="229"/>
                  </a:cubicBezTo>
                  <a:cubicBezTo>
                    <a:pt x="244" y="230"/>
                    <a:pt x="245" y="230"/>
                    <a:pt x="245" y="231"/>
                  </a:cubicBezTo>
                  <a:cubicBezTo>
                    <a:pt x="245" y="231"/>
                    <a:pt x="245" y="232"/>
                    <a:pt x="246" y="232"/>
                  </a:cubicBezTo>
                  <a:cubicBezTo>
                    <a:pt x="246" y="232"/>
                    <a:pt x="246" y="232"/>
                    <a:pt x="246" y="232"/>
                  </a:cubicBezTo>
                  <a:cubicBezTo>
                    <a:pt x="247" y="233"/>
                    <a:pt x="247" y="233"/>
                    <a:pt x="248" y="234"/>
                  </a:cubicBezTo>
                  <a:cubicBezTo>
                    <a:pt x="249" y="234"/>
                    <a:pt x="250" y="235"/>
                    <a:pt x="250" y="235"/>
                  </a:cubicBezTo>
                  <a:cubicBezTo>
                    <a:pt x="250" y="235"/>
                    <a:pt x="250" y="235"/>
                    <a:pt x="250" y="235"/>
                  </a:cubicBezTo>
                  <a:cubicBezTo>
                    <a:pt x="250" y="235"/>
                    <a:pt x="250" y="235"/>
                    <a:pt x="251" y="235"/>
                  </a:cubicBezTo>
                  <a:cubicBezTo>
                    <a:pt x="251" y="235"/>
                    <a:pt x="250" y="235"/>
                    <a:pt x="250" y="235"/>
                  </a:cubicBezTo>
                  <a:cubicBezTo>
                    <a:pt x="251" y="235"/>
                    <a:pt x="251" y="235"/>
                    <a:pt x="251" y="235"/>
                  </a:cubicBezTo>
                  <a:cubicBezTo>
                    <a:pt x="251" y="234"/>
                    <a:pt x="251" y="234"/>
                    <a:pt x="251" y="234"/>
                  </a:cubicBezTo>
                  <a:cubicBezTo>
                    <a:pt x="251" y="233"/>
                    <a:pt x="251" y="232"/>
                    <a:pt x="250" y="232"/>
                  </a:cubicBezTo>
                  <a:cubicBezTo>
                    <a:pt x="250" y="231"/>
                    <a:pt x="250" y="230"/>
                    <a:pt x="249" y="229"/>
                  </a:cubicBezTo>
                  <a:cubicBezTo>
                    <a:pt x="249" y="229"/>
                    <a:pt x="249" y="228"/>
                    <a:pt x="249" y="228"/>
                  </a:cubicBezTo>
                  <a:cubicBezTo>
                    <a:pt x="249" y="227"/>
                    <a:pt x="249" y="227"/>
                    <a:pt x="249" y="226"/>
                  </a:cubicBezTo>
                  <a:cubicBezTo>
                    <a:pt x="248" y="226"/>
                    <a:pt x="248" y="225"/>
                    <a:pt x="247" y="224"/>
                  </a:cubicBezTo>
                  <a:cubicBezTo>
                    <a:pt x="246" y="224"/>
                    <a:pt x="245" y="223"/>
                    <a:pt x="244" y="222"/>
                  </a:cubicBezTo>
                  <a:cubicBezTo>
                    <a:pt x="244" y="222"/>
                    <a:pt x="243" y="222"/>
                    <a:pt x="243" y="221"/>
                  </a:cubicBezTo>
                  <a:cubicBezTo>
                    <a:pt x="243" y="220"/>
                    <a:pt x="243" y="220"/>
                    <a:pt x="243" y="219"/>
                  </a:cubicBezTo>
                  <a:cubicBezTo>
                    <a:pt x="242" y="219"/>
                    <a:pt x="242" y="218"/>
                    <a:pt x="241" y="217"/>
                  </a:cubicBezTo>
                  <a:cubicBezTo>
                    <a:pt x="241" y="217"/>
                    <a:pt x="240" y="217"/>
                    <a:pt x="240" y="216"/>
                  </a:cubicBezTo>
                  <a:cubicBezTo>
                    <a:pt x="240" y="216"/>
                    <a:pt x="240" y="215"/>
                    <a:pt x="240" y="215"/>
                  </a:cubicBezTo>
                  <a:cubicBezTo>
                    <a:pt x="241" y="213"/>
                    <a:pt x="242" y="211"/>
                    <a:pt x="242" y="209"/>
                  </a:cubicBezTo>
                  <a:cubicBezTo>
                    <a:pt x="242" y="209"/>
                    <a:pt x="242" y="209"/>
                    <a:pt x="242" y="209"/>
                  </a:cubicBezTo>
                  <a:cubicBezTo>
                    <a:pt x="242" y="209"/>
                    <a:pt x="242" y="209"/>
                    <a:pt x="242" y="209"/>
                  </a:cubicBezTo>
                  <a:cubicBezTo>
                    <a:pt x="242" y="209"/>
                    <a:pt x="243" y="209"/>
                    <a:pt x="243" y="209"/>
                  </a:cubicBezTo>
                  <a:cubicBezTo>
                    <a:pt x="243" y="209"/>
                    <a:pt x="243" y="209"/>
                    <a:pt x="243" y="209"/>
                  </a:cubicBezTo>
                  <a:cubicBezTo>
                    <a:pt x="243" y="210"/>
                    <a:pt x="244" y="211"/>
                    <a:pt x="244" y="211"/>
                  </a:cubicBezTo>
                  <a:cubicBezTo>
                    <a:pt x="245" y="211"/>
                    <a:pt x="245" y="211"/>
                    <a:pt x="245" y="211"/>
                  </a:cubicBezTo>
                  <a:cubicBezTo>
                    <a:pt x="246" y="211"/>
                    <a:pt x="247" y="212"/>
                    <a:pt x="248" y="213"/>
                  </a:cubicBezTo>
                  <a:cubicBezTo>
                    <a:pt x="248" y="214"/>
                    <a:pt x="249" y="215"/>
                    <a:pt x="250" y="216"/>
                  </a:cubicBezTo>
                  <a:cubicBezTo>
                    <a:pt x="250" y="215"/>
                    <a:pt x="251" y="215"/>
                    <a:pt x="251" y="215"/>
                  </a:cubicBezTo>
                  <a:cubicBezTo>
                    <a:pt x="251" y="216"/>
                    <a:pt x="252" y="216"/>
                    <a:pt x="252" y="217"/>
                  </a:cubicBezTo>
                  <a:cubicBezTo>
                    <a:pt x="252" y="217"/>
                    <a:pt x="252" y="218"/>
                    <a:pt x="252" y="219"/>
                  </a:cubicBezTo>
                  <a:cubicBezTo>
                    <a:pt x="252" y="219"/>
                    <a:pt x="252" y="219"/>
                    <a:pt x="253" y="219"/>
                  </a:cubicBezTo>
                  <a:cubicBezTo>
                    <a:pt x="253" y="219"/>
                    <a:pt x="253" y="219"/>
                    <a:pt x="253" y="219"/>
                  </a:cubicBezTo>
                  <a:cubicBezTo>
                    <a:pt x="254" y="218"/>
                    <a:pt x="255" y="217"/>
                    <a:pt x="256" y="216"/>
                  </a:cubicBezTo>
                  <a:cubicBezTo>
                    <a:pt x="256" y="216"/>
                    <a:pt x="256" y="215"/>
                    <a:pt x="256" y="215"/>
                  </a:cubicBezTo>
                  <a:cubicBezTo>
                    <a:pt x="258" y="215"/>
                    <a:pt x="259" y="214"/>
                    <a:pt x="260" y="213"/>
                  </a:cubicBezTo>
                  <a:cubicBezTo>
                    <a:pt x="260" y="213"/>
                    <a:pt x="260" y="212"/>
                    <a:pt x="261" y="212"/>
                  </a:cubicBezTo>
                  <a:cubicBezTo>
                    <a:pt x="261" y="210"/>
                    <a:pt x="261" y="209"/>
                    <a:pt x="261" y="208"/>
                  </a:cubicBezTo>
                  <a:cubicBezTo>
                    <a:pt x="261" y="208"/>
                    <a:pt x="261" y="208"/>
                    <a:pt x="261" y="208"/>
                  </a:cubicBezTo>
                  <a:cubicBezTo>
                    <a:pt x="260" y="206"/>
                    <a:pt x="260" y="205"/>
                    <a:pt x="259" y="204"/>
                  </a:cubicBezTo>
                  <a:cubicBezTo>
                    <a:pt x="259" y="203"/>
                    <a:pt x="258" y="203"/>
                    <a:pt x="258" y="202"/>
                  </a:cubicBezTo>
                  <a:cubicBezTo>
                    <a:pt x="257" y="201"/>
                    <a:pt x="256" y="201"/>
                    <a:pt x="255" y="200"/>
                  </a:cubicBezTo>
                  <a:cubicBezTo>
                    <a:pt x="255" y="200"/>
                    <a:pt x="254" y="199"/>
                    <a:pt x="254" y="198"/>
                  </a:cubicBezTo>
                  <a:cubicBezTo>
                    <a:pt x="254" y="198"/>
                    <a:pt x="254" y="198"/>
                    <a:pt x="253" y="197"/>
                  </a:cubicBezTo>
                  <a:cubicBezTo>
                    <a:pt x="253" y="197"/>
                    <a:pt x="253" y="197"/>
                    <a:pt x="252" y="197"/>
                  </a:cubicBezTo>
                  <a:cubicBezTo>
                    <a:pt x="252" y="197"/>
                    <a:pt x="252" y="197"/>
                    <a:pt x="252" y="196"/>
                  </a:cubicBezTo>
                  <a:cubicBezTo>
                    <a:pt x="252" y="196"/>
                    <a:pt x="252" y="195"/>
                    <a:pt x="253" y="194"/>
                  </a:cubicBezTo>
                  <a:cubicBezTo>
                    <a:pt x="253" y="194"/>
                    <a:pt x="253" y="193"/>
                    <a:pt x="254" y="193"/>
                  </a:cubicBezTo>
                  <a:cubicBezTo>
                    <a:pt x="254" y="192"/>
                    <a:pt x="254" y="192"/>
                    <a:pt x="254" y="192"/>
                  </a:cubicBezTo>
                  <a:cubicBezTo>
                    <a:pt x="255" y="191"/>
                    <a:pt x="256" y="191"/>
                    <a:pt x="257" y="190"/>
                  </a:cubicBezTo>
                  <a:cubicBezTo>
                    <a:pt x="257" y="190"/>
                    <a:pt x="257" y="190"/>
                    <a:pt x="258" y="190"/>
                  </a:cubicBezTo>
                  <a:cubicBezTo>
                    <a:pt x="258" y="190"/>
                    <a:pt x="258" y="190"/>
                    <a:pt x="258" y="190"/>
                  </a:cubicBezTo>
                  <a:cubicBezTo>
                    <a:pt x="259" y="191"/>
                    <a:pt x="259" y="191"/>
                    <a:pt x="259" y="191"/>
                  </a:cubicBezTo>
                  <a:cubicBezTo>
                    <a:pt x="260" y="192"/>
                    <a:pt x="260" y="192"/>
                    <a:pt x="260" y="193"/>
                  </a:cubicBezTo>
                  <a:cubicBezTo>
                    <a:pt x="261" y="193"/>
                    <a:pt x="261" y="193"/>
                    <a:pt x="261" y="192"/>
                  </a:cubicBezTo>
                  <a:cubicBezTo>
                    <a:pt x="262" y="192"/>
                    <a:pt x="261" y="192"/>
                    <a:pt x="261" y="192"/>
                  </a:cubicBezTo>
                  <a:cubicBezTo>
                    <a:pt x="262" y="192"/>
                    <a:pt x="262" y="192"/>
                    <a:pt x="262" y="192"/>
                  </a:cubicBezTo>
                  <a:cubicBezTo>
                    <a:pt x="262" y="191"/>
                    <a:pt x="262" y="191"/>
                    <a:pt x="262" y="191"/>
                  </a:cubicBezTo>
                  <a:cubicBezTo>
                    <a:pt x="261" y="191"/>
                    <a:pt x="261" y="191"/>
                    <a:pt x="261" y="191"/>
                  </a:cubicBezTo>
                  <a:cubicBezTo>
                    <a:pt x="261" y="191"/>
                    <a:pt x="261" y="191"/>
                    <a:pt x="261" y="191"/>
                  </a:cubicBezTo>
                  <a:cubicBezTo>
                    <a:pt x="261" y="191"/>
                    <a:pt x="261" y="191"/>
                    <a:pt x="262" y="191"/>
                  </a:cubicBezTo>
                  <a:cubicBezTo>
                    <a:pt x="263" y="191"/>
                    <a:pt x="264" y="190"/>
                    <a:pt x="265" y="190"/>
                  </a:cubicBezTo>
                  <a:cubicBezTo>
                    <a:pt x="266" y="189"/>
                    <a:pt x="267" y="189"/>
                    <a:pt x="267" y="188"/>
                  </a:cubicBezTo>
                  <a:cubicBezTo>
                    <a:pt x="267" y="188"/>
                    <a:pt x="267" y="188"/>
                    <a:pt x="268" y="188"/>
                  </a:cubicBezTo>
                  <a:cubicBezTo>
                    <a:pt x="268" y="188"/>
                    <a:pt x="268" y="188"/>
                    <a:pt x="269" y="188"/>
                  </a:cubicBezTo>
                  <a:cubicBezTo>
                    <a:pt x="269" y="188"/>
                    <a:pt x="270" y="187"/>
                    <a:pt x="271" y="187"/>
                  </a:cubicBezTo>
                  <a:cubicBezTo>
                    <a:pt x="271" y="187"/>
                    <a:pt x="272" y="187"/>
                    <a:pt x="272" y="187"/>
                  </a:cubicBezTo>
                  <a:cubicBezTo>
                    <a:pt x="273" y="187"/>
                    <a:pt x="273" y="186"/>
                    <a:pt x="274" y="186"/>
                  </a:cubicBezTo>
                  <a:cubicBezTo>
                    <a:pt x="274" y="185"/>
                    <a:pt x="274" y="185"/>
                    <a:pt x="274" y="185"/>
                  </a:cubicBezTo>
                  <a:cubicBezTo>
                    <a:pt x="275" y="185"/>
                    <a:pt x="276" y="184"/>
                    <a:pt x="276" y="183"/>
                  </a:cubicBezTo>
                  <a:cubicBezTo>
                    <a:pt x="276" y="183"/>
                    <a:pt x="276" y="183"/>
                    <a:pt x="276" y="183"/>
                  </a:cubicBezTo>
                  <a:cubicBezTo>
                    <a:pt x="277" y="183"/>
                    <a:pt x="277" y="182"/>
                    <a:pt x="278" y="181"/>
                  </a:cubicBezTo>
                  <a:cubicBezTo>
                    <a:pt x="278" y="181"/>
                    <a:pt x="278" y="181"/>
                    <a:pt x="278" y="181"/>
                  </a:cubicBezTo>
                  <a:cubicBezTo>
                    <a:pt x="279" y="181"/>
                    <a:pt x="279" y="180"/>
                    <a:pt x="279" y="180"/>
                  </a:cubicBezTo>
                  <a:cubicBezTo>
                    <a:pt x="278" y="179"/>
                    <a:pt x="278" y="179"/>
                    <a:pt x="278" y="178"/>
                  </a:cubicBezTo>
                  <a:cubicBezTo>
                    <a:pt x="278" y="178"/>
                    <a:pt x="278" y="177"/>
                    <a:pt x="279" y="177"/>
                  </a:cubicBezTo>
                  <a:cubicBezTo>
                    <a:pt x="280" y="177"/>
                    <a:pt x="280" y="176"/>
                    <a:pt x="280" y="175"/>
                  </a:cubicBezTo>
                  <a:cubicBezTo>
                    <a:pt x="280" y="175"/>
                    <a:pt x="280" y="174"/>
                    <a:pt x="281" y="174"/>
                  </a:cubicBezTo>
                  <a:cubicBezTo>
                    <a:pt x="281" y="173"/>
                    <a:pt x="281" y="173"/>
                    <a:pt x="281" y="172"/>
                  </a:cubicBezTo>
                  <a:cubicBezTo>
                    <a:pt x="281" y="172"/>
                    <a:pt x="281" y="171"/>
                    <a:pt x="282" y="171"/>
                  </a:cubicBezTo>
                  <a:cubicBezTo>
                    <a:pt x="282" y="170"/>
                    <a:pt x="282" y="170"/>
                    <a:pt x="281" y="169"/>
                  </a:cubicBezTo>
                  <a:cubicBezTo>
                    <a:pt x="281" y="169"/>
                    <a:pt x="281" y="168"/>
                    <a:pt x="280" y="168"/>
                  </a:cubicBezTo>
                  <a:cubicBezTo>
                    <a:pt x="280" y="168"/>
                    <a:pt x="280" y="168"/>
                    <a:pt x="280" y="168"/>
                  </a:cubicBezTo>
                  <a:cubicBezTo>
                    <a:pt x="280" y="168"/>
                    <a:pt x="280" y="168"/>
                    <a:pt x="280" y="168"/>
                  </a:cubicBezTo>
                  <a:cubicBezTo>
                    <a:pt x="279" y="168"/>
                    <a:pt x="279" y="168"/>
                    <a:pt x="279" y="168"/>
                  </a:cubicBezTo>
                  <a:cubicBezTo>
                    <a:pt x="280" y="168"/>
                    <a:pt x="280" y="168"/>
                    <a:pt x="280" y="168"/>
                  </a:cubicBezTo>
                  <a:cubicBezTo>
                    <a:pt x="280" y="168"/>
                    <a:pt x="280" y="168"/>
                    <a:pt x="280" y="168"/>
                  </a:cubicBezTo>
                  <a:cubicBezTo>
                    <a:pt x="280" y="168"/>
                    <a:pt x="280" y="168"/>
                    <a:pt x="280" y="167"/>
                  </a:cubicBezTo>
                  <a:cubicBezTo>
                    <a:pt x="280" y="167"/>
                    <a:pt x="280" y="167"/>
                    <a:pt x="281" y="167"/>
                  </a:cubicBezTo>
                  <a:cubicBezTo>
                    <a:pt x="281" y="166"/>
                    <a:pt x="281" y="166"/>
                    <a:pt x="281" y="166"/>
                  </a:cubicBezTo>
                  <a:cubicBezTo>
                    <a:pt x="280" y="165"/>
                    <a:pt x="280" y="165"/>
                    <a:pt x="280" y="165"/>
                  </a:cubicBezTo>
                  <a:cubicBezTo>
                    <a:pt x="280" y="165"/>
                    <a:pt x="280" y="165"/>
                    <a:pt x="280" y="165"/>
                  </a:cubicBezTo>
                  <a:cubicBezTo>
                    <a:pt x="279" y="164"/>
                    <a:pt x="279" y="164"/>
                    <a:pt x="279" y="164"/>
                  </a:cubicBezTo>
                  <a:cubicBezTo>
                    <a:pt x="280" y="165"/>
                    <a:pt x="280" y="165"/>
                    <a:pt x="280" y="165"/>
                  </a:cubicBezTo>
                  <a:cubicBezTo>
                    <a:pt x="280" y="165"/>
                    <a:pt x="280" y="165"/>
                    <a:pt x="280" y="165"/>
                  </a:cubicBezTo>
                  <a:cubicBezTo>
                    <a:pt x="280" y="164"/>
                    <a:pt x="280" y="164"/>
                    <a:pt x="280" y="164"/>
                  </a:cubicBezTo>
                  <a:cubicBezTo>
                    <a:pt x="281" y="164"/>
                    <a:pt x="281" y="164"/>
                    <a:pt x="280" y="163"/>
                  </a:cubicBezTo>
                  <a:cubicBezTo>
                    <a:pt x="280" y="163"/>
                    <a:pt x="280" y="163"/>
                    <a:pt x="279" y="162"/>
                  </a:cubicBezTo>
                  <a:cubicBezTo>
                    <a:pt x="279" y="162"/>
                    <a:pt x="278" y="162"/>
                    <a:pt x="278" y="161"/>
                  </a:cubicBezTo>
                  <a:cubicBezTo>
                    <a:pt x="278" y="160"/>
                    <a:pt x="277" y="159"/>
                    <a:pt x="277" y="158"/>
                  </a:cubicBezTo>
                  <a:cubicBezTo>
                    <a:pt x="277" y="158"/>
                    <a:pt x="276" y="158"/>
                    <a:pt x="276" y="157"/>
                  </a:cubicBezTo>
                  <a:cubicBezTo>
                    <a:pt x="275" y="157"/>
                    <a:pt x="275" y="157"/>
                    <a:pt x="275" y="157"/>
                  </a:cubicBezTo>
                  <a:cubicBezTo>
                    <a:pt x="274" y="156"/>
                    <a:pt x="274" y="156"/>
                    <a:pt x="274" y="155"/>
                  </a:cubicBezTo>
                  <a:cubicBezTo>
                    <a:pt x="274" y="155"/>
                    <a:pt x="274" y="154"/>
                    <a:pt x="274" y="154"/>
                  </a:cubicBezTo>
                  <a:cubicBezTo>
                    <a:pt x="275" y="153"/>
                    <a:pt x="275" y="153"/>
                    <a:pt x="275" y="153"/>
                  </a:cubicBezTo>
                  <a:cubicBezTo>
                    <a:pt x="275" y="152"/>
                    <a:pt x="276" y="151"/>
                    <a:pt x="277" y="151"/>
                  </a:cubicBezTo>
                  <a:cubicBezTo>
                    <a:pt x="277" y="151"/>
                    <a:pt x="278" y="150"/>
                    <a:pt x="279" y="150"/>
                  </a:cubicBezTo>
                  <a:cubicBezTo>
                    <a:pt x="279" y="150"/>
                    <a:pt x="279" y="150"/>
                    <a:pt x="279" y="150"/>
                  </a:cubicBezTo>
                  <a:cubicBezTo>
                    <a:pt x="279" y="150"/>
                    <a:pt x="279" y="149"/>
                    <a:pt x="279" y="149"/>
                  </a:cubicBezTo>
                  <a:cubicBezTo>
                    <a:pt x="279" y="149"/>
                    <a:pt x="279" y="148"/>
                    <a:pt x="278" y="148"/>
                  </a:cubicBezTo>
                  <a:cubicBezTo>
                    <a:pt x="278" y="148"/>
                    <a:pt x="278" y="148"/>
                    <a:pt x="277" y="148"/>
                  </a:cubicBezTo>
                  <a:cubicBezTo>
                    <a:pt x="277" y="148"/>
                    <a:pt x="277" y="148"/>
                    <a:pt x="276" y="148"/>
                  </a:cubicBezTo>
                  <a:cubicBezTo>
                    <a:pt x="276" y="148"/>
                    <a:pt x="276" y="148"/>
                    <a:pt x="275" y="148"/>
                  </a:cubicBezTo>
                  <a:cubicBezTo>
                    <a:pt x="275" y="147"/>
                    <a:pt x="275" y="148"/>
                    <a:pt x="274" y="148"/>
                  </a:cubicBezTo>
                  <a:cubicBezTo>
                    <a:pt x="274" y="148"/>
                    <a:pt x="273" y="149"/>
                    <a:pt x="273" y="149"/>
                  </a:cubicBezTo>
                  <a:cubicBezTo>
                    <a:pt x="273" y="149"/>
                    <a:pt x="273" y="149"/>
                    <a:pt x="272" y="149"/>
                  </a:cubicBezTo>
                  <a:cubicBezTo>
                    <a:pt x="272" y="150"/>
                    <a:pt x="272" y="149"/>
                    <a:pt x="271" y="149"/>
                  </a:cubicBezTo>
                  <a:cubicBezTo>
                    <a:pt x="271" y="148"/>
                    <a:pt x="271" y="148"/>
                    <a:pt x="270" y="148"/>
                  </a:cubicBezTo>
                  <a:cubicBezTo>
                    <a:pt x="269" y="147"/>
                    <a:pt x="269" y="147"/>
                    <a:pt x="268" y="146"/>
                  </a:cubicBezTo>
                  <a:cubicBezTo>
                    <a:pt x="268" y="146"/>
                    <a:pt x="268" y="145"/>
                    <a:pt x="269" y="145"/>
                  </a:cubicBezTo>
                  <a:cubicBezTo>
                    <a:pt x="269" y="145"/>
                    <a:pt x="269" y="145"/>
                    <a:pt x="270" y="145"/>
                  </a:cubicBezTo>
                  <a:cubicBezTo>
                    <a:pt x="270" y="144"/>
                    <a:pt x="271" y="144"/>
                    <a:pt x="271" y="144"/>
                  </a:cubicBezTo>
                  <a:cubicBezTo>
                    <a:pt x="271" y="143"/>
                    <a:pt x="271" y="142"/>
                    <a:pt x="272" y="141"/>
                  </a:cubicBezTo>
                  <a:cubicBezTo>
                    <a:pt x="272" y="141"/>
                    <a:pt x="273" y="141"/>
                    <a:pt x="273" y="140"/>
                  </a:cubicBezTo>
                  <a:cubicBezTo>
                    <a:pt x="273" y="140"/>
                    <a:pt x="273" y="140"/>
                    <a:pt x="273" y="139"/>
                  </a:cubicBezTo>
                  <a:cubicBezTo>
                    <a:pt x="274" y="139"/>
                    <a:pt x="274" y="139"/>
                    <a:pt x="274" y="139"/>
                  </a:cubicBezTo>
                  <a:cubicBezTo>
                    <a:pt x="275" y="139"/>
                    <a:pt x="275" y="139"/>
                    <a:pt x="276" y="139"/>
                  </a:cubicBezTo>
                  <a:cubicBezTo>
                    <a:pt x="276" y="140"/>
                    <a:pt x="276" y="140"/>
                    <a:pt x="276" y="141"/>
                  </a:cubicBezTo>
                  <a:cubicBezTo>
                    <a:pt x="276" y="141"/>
                    <a:pt x="275" y="141"/>
                    <a:pt x="275" y="141"/>
                  </a:cubicBezTo>
                  <a:cubicBezTo>
                    <a:pt x="275" y="142"/>
                    <a:pt x="275" y="142"/>
                    <a:pt x="275" y="143"/>
                  </a:cubicBezTo>
                  <a:cubicBezTo>
                    <a:pt x="275" y="143"/>
                    <a:pt x="275" y="143"/>
                    <a:pt x="276" y="143"/>
                  </a:cubicBezTo>
                  <a:cubicBezTo>
                    <a:pt x="276" y="144"/>
                    <a:pt x="275" y="144"/>
                    <a:pt x="275" y="144"/>
                  </a:cubicBezTo>
                  <a:cubicBezTo>
                    <a:pt x="275" y="144"/>
                    <a:pt x="275" y="144"/>
                    <a:pt x="275" y="144"/>
                  </a:cubicBezTo>
                  <a:cubicBezTo>
                    <a:pt x="275" y="145"/>
                    <a:pt x="275" y="145"/>
                    <a:pt x="275" y="145"/>
                  </a:cubicBezTo>
                  <a:cubicBezTo>
                    <a:pt x="275" y="145"/>
                    <a:pt x="276" y="145"/>
                    <a:pt x="276" y="145"/>
                  </a:cubicBezTo>
                  <a:cubicBezTo>
                    <a:pt x="276" y="145"/>
                    <a:pt x="277" y="144"/>
                    <a:pt x="277" y="144"/>
                  </a:cubicBezTo>
                  <a:cubicBezTo>
                    <a:pt x="278" y="142"/>
                    <a:pt x="279" y="142"/>
                    <a:pt x="281" y="142"/>
                  </a:cubicBezTo>
                  <a:cubicBezTo>
                    <a:pt x="281" y="142"/>
                    <a:pt x="281" y="142"/>
                    <a:pt x="281" y="142"/>
                  </a:cubicBezTo>
                  <a:cubicBezTo>
                    <a:pt x="281" y="142"/>
                    <a:pt x="282" y="142"/>
                    <a:pt x="282" y="142"/>
                  </a:cubicBezTo>
                  <a:cubicBezTo>
                    <a:pt x="283" y="142"/>
                    <a:pt x="283" y="142"/>
                    <a:pt x="283" y="143"/>
                  </a:cubicBezTo>
                  <a:cubicBezTo>
                    <a:pt x="283" y="144"/>
                    <a:pt x="283" y="145"/>
                    <a:pt x="283" y="146"/>
                  </a:cubicBezTo>
                  <a:cubicBezTo>
                    <a:pt x="283" y="146"/>
                    <a:pt x="283" y="147"/>
                    <a:pt x="283" y="147"/>
                  </a:cubicBezTo>
                  <a:cubicBezTo>
                    <a:pt x="284" y="147"/>
                    <a:pt x="284" y="148"/>
                    <a:pt x="284" y="147"/>
                  </a:cubicBezTo>
                  <a:cubicBezTo>
                    <a:pt x="285" y="147"/>
                    <a:pt x="285" y="147"/>
                    <a:pt x="285" y="147"/>
                  </a:cubicBezTo>
                  <a:cubicBezTo>
                    <a:pt x="285" y="147"/>
                    <a:pt x="286" y="147"/>
                    <a:pt x="286" y="148"/>
                  </a:cubicBezTo>
                  <a:cubicBezTo>
                    <a:pt x="286" y="148"/>
                    <a:pt x="287" y="148"/>
                    <a:pt x="287" y="148"/>
                  </a:cubicBezTo>
                  <a:cubicBezTo>
                    <a:pt x="287" y="149"/>
                    <a:pt x="287" y="149"/>
                    <a:pt x="287" y="149"/>
                  </a:cubicBezTo>
                  <a:cubicBezTo>
                    <a:pt x="287" y="150"/>
                    <a:pt x="286" y="150"/>
                    <a:pt x="287" y="150"/>
                  </a:cubicBezTo>
                  <a:cubicBezTo>
                    <a:pt x="288" y="151"/>
                    <a:pt x="288" y="152"/>
                    <a:pt x="288" y="153"/>
                  </a:cubicBezTo>
                  <a:cubicBezTo>
                    <a:pt x="288" y="154"/>
                    <a:pt x="288" y="154"/>
                    <a:pt x="288" y="154"/>
                  </a:cubicBezTo>
                  <a:cubicBezTo>
                    <a:pt x="288" y="155"/>
                    <a:pt x="288" y="156"/>
                    <a:pt x="288" y="156"/>
                  </a:cubicBezTo>
                  <a:cubicBezTo>
                    <a:pt x="288" y="156"/>
                    <a:pt x="289" y="156"/>
                    <a:pt x="289" y="156"/>
                  </a:cubicBezTo>
                  <a:cubicBezTo>
                    <a:pt x="289" y="156"/>
                    <a:pt x="289" y="156"/>
                    <a:pt x="290" y="156"/>
                  </a:cubicBezTo>
                  <a:cubicBezTo>
                    <a:pt x="290" y="155"/>
                    <a:pt x="291" y="155"/>
                    <a:pt x="291" y="155"/>
                  </a:cubicBezTo>
                  <a:cubicBezTo>
                    <a:pt x="292" y="155"/>
                    <a:pt x="292" y="155"/>
                    <a:pt x="292" y="155"/>
                  </a:cubicBezTo>
                  <a:cubicBezTo>
                    <a:pt x="293" y="155"/>
                    <a:pt x="293" y="155"/>
                    <a:pt x="293" y="154"/>
                  </a:cubicBezTo>
                  <a:cubicBezTo>
                    <a:pt x="294" y="154"/>
                    <a:pt x="294" y="153"/>
                    <a:pt x="294" y="152"/>
                  </a:cubicBezTo>
                  <a:cubicBezTo>
                    <a:pt x="294" y="151"/>
                    <a:pt x="294" y="151"/>
                    <a:pt x="293" y="150"/>
                  </a:cubicBezTo>
                  <a:cubicBezTo>
                    <a:pt x="293" y="148"/>
                    <a:pt x="293" y="148"/>
                    <a:pt x="291" y="147"/>
                  </a:cubicBezTo>
                  <a:cubicBezTo>
                    <a:pt x="291" y="146"/>
                    <a:pt x="290" y="146"/>
                    <a:pt x="290" y="145"/>
                  </a:cubicBezTo>
                  <a:cubicBezTo>
                    <a:pt x="290" y="144"/>
                    <a:pt x="289" y="144"/>
                    <a:pt x="289" y="144"/>
                  </a:cubicBezTo>
                  <a:cubicBezTo>
                    <a:pt x="288" y="143"/>
                    <a:pt x="288" y="143"/>
                    <a:pt x="288" y="143"/>
                  </a:cubicBezTo>
                  <a:cubicBezTo>
                    <a:pt x="287" y="142"/>
                    <a:pt x="287" y="142"/>
                    <a:pt x="287" y="141"/>
                  </a:cubicBezTo>
                  <a:cubicBezTo>
                    <a:pt x="288" y="141"/>
                    <a:pt x="288" y="141"/>
                    <a:pt x="288" y="140"/>
                  </a:cubicBezTo>
                  <a:cubicBezTo>
                    <a:pt x="288" y="140"/>
                    <a:pt x="289" y="140"/>
                    <a:pt x="289" y="139"/>
                  </a:cubicBezTo>
                  <a:cubicBezTo>
                    <a:pt x="290" y="138"/>
                    <a:pt x="291" y="137"/>
                    <a:pt x="290" y="135"/>
                  </a:cubicBezTo>
                  <a:cubicBezTo>
                    <a:pt x="290" y="134"/>
                    <a:pt x="290" y="134"/>
                    <a:pt x="291" y="133"/>
                  </a:cubicBezTo>
                  <a:cubicBezTo>
                    <a:pt x="291" y="133"/>
                    <a:pt x="291" y="132"/>
                    <a:pt x="292" y="132"/>
                  </a:cubicBezTo>
                  <a:cubicBezTo>
                    <a:pt x="292" y="132"/>
                    <a:pt x="292" y="132"/>
                    <a:pt x="292" y="131"/>
                  </a:cubicBezTo>
                  <a:cubicBezTo>
                    <a:pt x="293" y="131"/>
                    <a:pt x="293" y="130"/>
                    <a:pt x="293" y="130"/>
                  </a:cubicBezTo>
                  <a:cubicBezTo>
                    <a:pt x="294" y="130"/>
                    <a:pt x="294" y="131"/>
                    <a:pt x="295" y="131"/>
                  </a:cubicBezTo>
                  <a:cubicBezTo>
                    <a:pt x="295" y="131"/>
                    <a:pt x="296" y="131"/>
                    <a:pt x="296" y="131"/>
                  </a:cubicBezTo>
                  <a:cubicBezTo>
                    <a:pt x="297" y="131"/>
                    <a:pt x="297" y="130"/>
                    <a:pt x="298" y="130"/>
                  </a:cubicBezTo>
                  <a:cubicBezTo>
                    <a:pt x="298" y="129"/>
                    <a:pt x="299" y="128"/>
                    <a:pt x="299" y="127"/>
                  </a:cubicBezTo>
                  <a:cubicBezTo>
                    <a:pt x="300" y="126"/>
                    <a:pt x="301" y="124"/>
                    <a:pt x="301" y="123"/>
                  </a:cubicBezTo>
                  <a:cubicBezTo>
                    <a:pt x="301" y="123"/>
                    <a:pt x="301" y="122"/>
                    <a:pt x="301" y="122"/>
                  </a:cubicBezTo>
                  <a:cubicBezTo>
                    <a:pt x="302" y="121"/>
                    <a:pt x="302" y="119"/>
                    <a:pt x="302" y="117"/>
                  </a:cubicBezTo>
                  <a:cubicBezTo>
                    <a:pt x="303" y="116"/>
                    <a:pt x="303" y="115"/>
                    <a:pt x="303" y="114"/>
                  </a:cubicBezTo>
                  <a:cubicBezTo>
                    <a:pt x="303" y="113"/>
                    <a:pt x="303" y="113"/>
                    <a:pt x="303" y="113"/>
                  </a:cubicBezTo>
                  <a:cubicBezTo>
                    <a:pt x="304" y="112"/>
                    <a:pt x="304" y="111"/>
                    <a:pt x="304" y="110"/>
                  </a:cubicBezTo>
                  <a:cubicBezTo>
                    <a:pt x="303" y="109"/>
                    <a:pt x="303" y="107"/>
                    <a:pt x="302" y="105"/>
                  </a:cubicBezTo>
                  <a:cubicBezTo>
                    <a:pt x="302" y="105"/>
                    <a:pt x="302" y="104"/>
                    <a:pt x="302" y="104"/>
                  </a:cubicBezTo>
                  <a:cubicBezTo>
                    <a:pt x="302" y="102"/>
                    <a:pt x="301" y="101"/>
                    <a:pt x="301" y="99"/>
                  </a:cubicBezTo>
                  <a:cubicBezTo>
                    <a:pt x="301" y="99"/>
                    <a:pt x="302" y="99"/>
                    <a:pt x="302" y="99"/>
                  </a:cubicBezTo>
                  <a:cubicBezTo>
                    <a:pt x="302" y="99"/>
                    <a:pt x="302" y="99"/>
                    <a:pt x="302" y="99"/>
                  </a:cubicBezTo>
                  <a:cubicBezTo>
                    <a:pt x="302" y="100"/>
                    <a:pt x="303" y="101"/>
                    <a:pt x="304" y="101"/>
                  </a:cubicBezTo>
                  <a:cubicBezTo>
                    <a:pt x="304" y="102"/>
                    <a:pt x="304" y="103"/>
                    <a:pt x="305" y="104"/>
                  </a:cubicBezTo>
                  <a:cubicBezTo>
                    <a:pt x="305" y="104"/>
                    <a:pt x="305" y="104"/>
                    <a:pt x="305" y="105"/>
                  </a:cubicBezTo>
                  <a:cubicBezTo>
                    <a:pt x="306" y="106"/>
                    <a:pt x="306" y="107"/>
                    <a:pt x="306" y="108"/>
                  </a:cubicBezTo>
                  <a:cubicBezTo>
                    <a:pt x="306" y="108"/>
                    <a:pt x="306" y="108"/>
                    <a:pt x="306" y="108"/>
                  </a:cubicBezTo>
                  <a:cubicBezTo>
                    <a:pt x="306" y="109"/>
                    <a:pt x="306" y="110"/>
                    <a:pt x="307" y="111"/>
                  </a:cubicBezTo>
                  <a:cubicBezTo>
                    <a:pt x="308" y="112"/>
                    <a:pt x="308" y="112"/>
                    <a:pt x="308" y="113"/>
                  </a:cubicBezTo>
                  <a:cubicBezTo>
                    <a:pt x="308" y="114"/>
                    <a:pt x="308" y="115"/>
                    <a:pt x="308" y="115"/>
                  </a:cubicBezTo>
                  <a:cubicBezTo>
                    <a:pt x="309" y="116"/>
                    <a:pt x="309" y="116"/>
                    <a:pt x="309" y="117"/>
                  </a:cubicBezTo>
                  <a:cubicBezTo>
                    <a:pt x="309" y="117"/>
                    <a:pt x="309" y="118"/>
                    <a:pt x="309" y="118"/>
                  </a:cubicBezTo>
                  <a:cubicBezTo>
                    <a:pt x="309" y="118"/>
                    <a:pt x="309" y="119"/>
                    <a:pt x="310" y="119"/>
                  </a:cubicBezTo>
                  <a:cubicBezTo>
                    <a:pt x="310" y="119"/>
                    <a:pt x="310" y="119"/>
                    <a:pt x="310" y="119"/>
                  </a:cubicBezTo>
                  <a:cubicBezTo>
                    <a:pt x="310" y="119"/>
                    <a:pt x="310" y="118"/>
                    <a:pt x="310" y="118"/>
                  </a:cubicBezTo>
                  <a:cubicBezTo>
                    <a:pt x="310" y="117"/>
                    <a:pt x="311" y="117"/>
                    <a:pt x="311" y="117"/>
                  </a:cubicBezTo>
                  <a:cubicBezTo>
                    <a:pt x="312" y="117"/>
                    <a:pt x="312" y="118"/>
                    <a:pt x="312" y="118"/>
                  </a:cubicBezTo>
                  <a:cubicBezTo>
                    <a:pt x="312" y="118"/>
                    <a:pt x="313" y="118"/>
                    <a:pt x="313" y="118"/>
                  </a:cubicBezTo>
                  <a:cubicBezTo>
                    <a:pt x="313" y="118"/>
                    <a:pt x="313" y="118"/>
                    <a:pt x="313" y="118"/>
                  </a:cubicBezTo>
                  <a:cubicBezTo>
                    <a:pt x="313" y="117"/>
                    <a:pt x="313" y="116"/>
                    <a:pt x="312" y="116"/>
                  </a:cubicBezTo>
                  <a:cubicBezTo>
                    <a:pt x="311" y="116"/>
                    <a:pt x="311" y="114"/>
                    <a:pt x="310" y="114"/>
                  </a:cubicBezTo>
                  <a:cubicBezTo>
                    <a:pt x="310" y="113"/>
                    <a:pt x="309" y="113"/>
                    <a:pt x="309" y="112"/>
                  </a:cubicBezTo>
                  <a:cubicBezTo>
                    <a:pt x="309" y="111"/>
                    <a:pt x="309" y="110"/>
                    <a:pt x="309" y="110"/>
                  </a:cubicBezTo>
                  <a:cubicBezTo>
                    <a:pt x="309" y="109"/>
                    <a:pt x="309" y="109"/>
                    <a:pt x="309" y="109"/>
                  </a:cubicBezTo>
                  <a:cubicBezTo>
                    <a:pt x="309" y="109"/>
                    <a:pt x="309" y="108"/>
                    <a:pt x="309" y="108"/>
                  </a:cubicBezTo>
                  <a:cubicBezTo>
                    <a:pt x="310" y="108"/>
                    <a:pt x="310" y="108"/>
                    <a:pt x="310" y="108"/>
                  </a:cubicBezTo>
                  <a:cubicBezTo>
                    <a:pt x="311" y="108"/>
                    <a:pt x="310" y="107"/>
                    <a:pt x="310" y="107"/>
                  </a:cubicBezTo>
                  <a:cubicBezTo>
                    <a:pt x="309" y="104"/>
                    <a:pt x="307" y="102"/>
                    <a:pt x="305" y="99"/>
                  </a:cubicBezTo>
                  <a:cubicBezTo>
                    <a:pt x="305" y="99"/>
                    <a:pt x="304" y="98"/>
                    <a:pt x="304" y="97"/>
                  </a:cubicBezTo>
                  <a:cubicBezTo>
                    <a:pt x="304" y="96"/>
                    <a:pt x="304" y="96"/>
                    <a:pt x="304" y="96"/>
                  </a:cubicBezTo>
                  <a:cubicBezTo>
                    <a:pt x="304" y="94"/>
                    <a:pt x="303" y="93"/>
                    <a:pt x="302" y="92"/>
                  </a:cubicBezTo>
                  <a:cubicBezTo>
                    <a:pt x="302" y="92"/>
                    <a:pt x="302" y="91"/>
                    <a:pt x="301" y="91"/>
                  </a:cubicBezTo>
                  <a:cubicBezTo>
                    <a:pt x="301" y="91"/>
                    <a:pt x="301" y="90"/>
                    <a:pt x="300" y="90"/>
                  </a:cubicBezTo>
                  <a:cubicBezTo>
                    <a:pt x="300" y="90"/>
                    <a:pt x="300" y="90"/>
                    <a:pt x="300" y="90"/>
                  </a:cubicBezTo>
                  <a:cubicBezTo>
                    <a:pt x="300" y="91"/>
                    <a:pt x="300" y="91"/>
                    <a:pt x="300" y="91"/>
                  </a:cubicBezTo>
                  <a:cubicBezTo>
                    <a:pt x="300" y="91"/>
                    <a:pt x="300" y="91"/>
                    <a:pt x="300" y="91"/>
                  </a:cubicBezTo>
                  <a:cubicBezTo>
                    <a:pt x="301" y="92"/>
                    <a:pt x="301" y="92"/>
                    <a:pt x="300" y="93"/>
                  </a:cubicBezTo>
                  <a:cubicBezTo>
                    <a:pt x="300" y="94"/>
                    <a:pt x="300" y="94"/>
                    <a:pt x="300" y="94"/>
                  </a:cubicBezTo>
                  <a:cubicBezTo>
                    <a:pt x="300" y="94"/>
                    <a:pt x="300" y="95"/>
                    <a:pt x="300" y="95"/>
                  </a:cubicBezTo>
                  <a:cubicBezTo>
                    <a:pt x="301" y="96"/>
                    <a:pt x="301" y="96"/>
                    <a:pt x="301" y="97"/>
                  </a:cubicBezTo>
                  <a:cubicBezTo>
                    <a:pt x="301" y="97"/>
                    <a:pt x="301" y="98"/>
                    <a:pt x="301" y="98"/>
                  </a:cubicBezTo>
                  <a:cubicBezTo>
                    <a:pt x="301" y="98"/>
                    <a:pt x="301" y="98"/>
                    <a:pt x="301" y="97"/>
                  </a:cubicBezTo>
                  <a:cubicBezTo>
                    <a:pt x="300" y="97"/>
                    <a:pt x="300" y="96"/>
                    <a:pt x="300" y="96"/>
                  </a:cubicBezTo>
                  <a:cubicBezTo>
                    <a:pt x="300" y="96"/>
                    <a:pt x="300" y="96"/>
                    <a:pt x="300" y="95"/>
                  </a:cubicBezTo>
                  <a:cubicBezTo>
                    <a:pt x="300" y="94"/>
                    <a:pt x="299" y="94"/>
                    <a:pt x="299" y="94"/>
                  </a:cubicBezTo>
                  <a:cubicBezTo>
                    <a:pt x="298" y="93"/>
                    <a:pt x="297" y="92"/>
                    <a:pt x="296" y="92"/>
                  </a:cubicBezTo>
                  <a:cubicBezTo>
                    <a:pt x="296" y="92"/>
                    <a:pt x="295" y="91"/>
                    <a:pt x="295" y="91"/>
                  </a:cubicBezTo>
                  <a:cubicBezTo>
                    <a:pt x="295" y="91"/>
                    <a:pt x="294" y="92"/>
                    <a:pt x="294" y="92"/>
                  </a:cubicBezTo>
                  <a:cubicBezTo>
                    <a:pt x="293" y="92"/>
                    <a:pt x="293" y="92"/>
                    <a:pt x="293" y="92"/>
                  </a:cubicBezTo>
                  <a:cubicBezTo>
                    <a:pt x="293" y="93"/>
                    <a:pt x="293" y="93"/>
                    <a:pt x="292" y="94"/>
                  </a:cubicBezTo>
                  <a:cubicBezTo>
                    <a:pt x="292" y="94"/>
                    <a:pt x="292" y="94"/>
                    <a:pt x="292" y="94"/>
                  </a:cubicBezTo>
                  <a:cubicBezTo>
                    <a:pt x="292" y="93"/>
                    <a:pt x="291" y="92"/>
                    <a:pt x="291" y="92"/>
                  </a:cubicBezTo>
                  <a:cubicBezTo>
                    <a:pt x="291" y="92"/>
                    <a:pt x="291" y="92"/>
                    <a:pt x="291" y="92"/>
                  </a:cubicBezTo>
                  <a:cubicBezTo>
                    <a:pt x="291" y="92"/>
                    <a:pt x="290" y="92"/>
                    <a:pt x="290" y="92"/>
                  </a:cubicBezTo>
                  <a:cubicBezTo>
                    <a:pt x="290" y="92"/>
                    <a:pt x="290" y="92"/>
                    <a:pt x="290" y="93"/>
                  </a:cubicBezTo>
                  <a:cubicBezTo>
                    <a:pt x="290" y="93"/>
                    <a:pt x="290" y="93"/>
                    <a:pt x="290" y="93"/>
                  </a:cubicBezTo>
                  <a:cubicBezTo>
                    <a:pt x="290" y="93"/>
                    <a:pt x="290" y="93"/>
                    <a:pt x="290" y="93"/>
                  </a:cubicBezTo>
                  <a:cubicBezTo>
                    <a:pt x="289" y="92"/>
                    <a:pt x="289" y="92"/>
                    <a:pt x="289" y="91"/>
                  </a:cubicBezTo>
                  <a:cubicBezTo>
                    <a:pt x="289" y="91"/>
                    <a:pt x="288" y="91"/>
                    <a:pt x="288" y="91"/>
                  </a:cubicBezTo>
                  <a:cubicBezTo>
                    <a:pt x="288" y="91"/>
                    <a:pt x="287" y="91"/>
                    <a:pt x="287" y="91"/>
                  </a:cubicBezTo>
                  <a:cubicBezTo>
                    <a:pt x="287" y="91"/>
                    <a:pt x="287" y="91"/>
                    <a:pt x="286" y="91"/>
                  </a:cubicBezTo>
                  <a:cubicBezTo>
                    <a:pt x="286" y="91"/>
                    <a:pt x="286" y="90"/>
                    <a:pt x="286" y="90"/>
                  </a:cubicBezTo>
                  <a:cubicBezTo>
                    <a:pt x="286" y="90"/>
                    <a:pt x="286" y="90"/>
                    <a:pt x="286" y="89"/>
                  </a:cubicBezTo>
                  <a:cubicBezTo>
                    <a:pt x="286" y="89"/>
                    <a:pt x="287" y="88"/>
                    <a:pt x="287" y="87"/>
                  </a:cubicBezTo>
                  <a:cubicBezTo>
                    <a:pt x="288" y="86"/>
                    <a:pt x="288" y="86"/>
                    <a:pt x="288" y="85"/>
                  </a:cubicBezTo>
                  <a:cubicBezTo>
                    <a:pt x="288" y="83"/>
                    <a:pt x="289" y="81"/>
                    <a:pt x="290" y="80"/>
                  </a:cubicBezTo>
                  <a:cubicBezTo>
                    <a:pt x="290" y="79"/>
                    <a:pt x="290" y="78"/>
                    <a:pt x="290" y="77"/>
                  </a:cubicBezTo>
                  <a:cubicBezTo>
                    <a:pt x="290" y="76"/>
                    <a:pt x="290" y="76"/>
                    <a:pt x="291" y="75"/>
                  </a:cubicBezTo>
                  <a:cubicBezTo>
                    <a:pt x="291" y="74"/>
                    <a:pt x="291" y="74"/>
                    <a:pt x="291" y="73"/>
                  </a:cubicBezTo>
                  <a:cubicBezTo>
                    <a:pt x="291" y="73"/>
                    <a:pt x="291" y="72"/>
                    <a:pt x="291" y="72"/>
                  </a:cubicBezTo>
                  <a:cubicBezTo>
                    <a:pt x="291" y="71"/>
                    <a:pt x="292" y="71"/>
                    <a:pt x="293" y="71"/>
                  </a:cubicBezTo>
                  <a:cubicBezTo>
                    <a:pt x="294" y="71"/>
                    <a:pt x="295" y="70"/>
                    <a:pt x="296" y="70"/>
                  </a:cubicBezTo>
                  <a:cubicBezTo>
                    <a:pt x="296" y="70"/>
                    <a:pt x="296" y="70"/>
                    <a:pt x="297" y="70"/>
                  </a:cubicBezTo>
                  <a:cubicBezTo>
                    <a:pt x="297" y="70"/>
                    <a:pt x="298" y="70"/>
                    <a:pt x="298" y="70"/>
                  </a:cubicBezTo>
                  <a:cubicBezTo>
                    <a:pt x="298" y="69"/>
                    <a:pt x="299" y="69"/>
                    <a:pt x="299" y="69"/>
                  </a:cubicBezTo>
                  <a:cubicBezTo>
                    <a:pt x="300" y="69"/>
                    <a:pt x="301" y="69"/>
                    <a:pt x="302" y="68"/>
                  </a:cubicBezTo>
                  <a:cubicBezTo>
                    <a:pt x="302" y="68"/>
                    <a:pt x="302" y="68"/>
                    <a:pt x="302" y="68"/>
                  </a:cubicBezTo>
                  <a:cubicBezTo>
                    <a:pt x="302" y="68"/>
                    <a:pt x="303" y="67"/>
                    <a:pt x="303" y="67"/>
                  </a:cubicBezTo>
                  <a:cubicBezTo>
                    <a:pt x="303" y="67"/>
                    <a:pt x="303" y="66"/>
                    <a:pt x="304" y="66"/>
                  </a:cubicBezTo>
                  <a:cubicBezTo>
                    <a:pt x="305" y="66"/>
                    <a:pt x="306" y="67"/>
                    <a:pt x="307" y="67"/>
                  </a:cubicBezTo>
                  <a:cubicBezTo>
                    <a:pt x="307" y="67"/>
                    <a:pt x="307" y="67"/>
                    <a:pt x="308" y="67"/>
                  </a:cubicBezTo>
                  <a:cubicBezTo>
                    <a:pt x="308" y="67"/>
                    <a:pt x="308" y="67"/>
                    <a:pt x="308" y="67"/>
                  </a:cubicBezTo>
                  <a:cubicBezTo>
                    <a:pt x="308" y="68"/>
                    <a:pt x="308" y="68"/>
                    <a:pt x="308" y="68"/>
                  </a:cubicBezTo>
                  <a:cubicBezTo>
                    <a:pt x="307" y="68"/>
                    <a:pt x="307" y="68"/>
                    <a:pt x="308" y="69"/>
                  </a:cubicBezTo>
                  <a:cubicBezTo>
                    <a:pt x="308" y="69"/>
                    <a:pt x="308" y="69"/>
                    <a:pt x="309" y="69"/>
                  </a:cubicBezTo>
                  <a:cubicBezTo>
                    <a:pt x="309" y="68"/>
                    <a:pt x="310" y="68"/>
                    <a:pt x="311" y="67"/>
                  </a:cubicBezTo>
                  <a:cubicBezTo>
                    <a:pt x="311" y="67"/>
                    <a:pt x="312" y="67"/>
                    <a:pt x="312" y="67"/>
                  </a:cubicBezTo>
                  <a:cubicBezTo>
                    <a:pt x="312" y="67"/>
                    <a:pt x="313" y="67"/>
                    <a:pt x="313" y="67"/>
                  </a:cubicBezTo>
                  <a:cubicBezTo>
                    <a:pt x="313" y="66"/>
                    <a:pt x="314" y="66"/>
                    <a:pt x="314" y="66"/>
                  </a:cubicBezTo>
                  <a:cubicBezTo>
                    <a:pt x="313" y="65"/>
                    <a:pt x="313" y="65"/>
                    <a:pt x="312" y="65"/>
                  </a:cubicBezTo>
                  <a:cubicBezTo>
                    <a:pt x="312" y="65"/>
                    <a:pt x="312" y="65"/>
                    <a:pt x="312" y="65"/>
                  </a:cubicBezTo>
                  <a:cubicBezTo>
                    <a:pt x="312" y="65"/>
                    <a:pt x="312" y="65"/>
                    <a:pt x="312" y="64"/>
                  </a:cubicBezTo>
                  <a:cubicBezTo>
                    <a:pt x="311" y="64"/>
                    <a:pt x="311" y="63"/>
                    <a:pt x="312" y="62"/>
                  </a:cubicBezTo>
                  <a:cubicBezTo>
                    <a:pt x="312" y="62"/>
                    <a:pt x="312" y="61"/>
                    <a:pt x="312" y="61"/>
                  </a:cubicBezTo>
                  <a:cubicBezTo>
                    <a:pt x="312" y="61"/>
                    <a:pt x="312" y="60"/>
                    <a:pt x="312" y="59"/>
                  </a:cubicBezTo>
                  <a:cubicBezTo>
                    <a:pt x="312" y="58"/>
                    <a:pt x="312" y="57"/>
                    <a:pt x="312" y="56"/>
                  </a:cubicBezTo>
                  <a:cubicBezTo>
                    <a:pt x="312" y="55"/>
                    <a:pt x="312" y="55"/>
                    <a:pt x="313" y="55"/>
                  </a:cubicBezTo>
                  <a:cubicBezTo>
                    <a:pt x="314" y="54"/>
                    <a:pt x="314" y="54"/>
                    <a:pt x="315" y="54"/>
                  </a:cubicBezTo>
                  <a:cubicBezTo>
                    <a:pt x="315" y="54"/>
                    <a:pt x="316" y="54"/>
                    <a:pt x="316" y="54"/>
                  </a:cubicBezTo>
                  <a:cubicBezTo>
                    <a:pt x="317" y="54"/>
                    <a:pt x="317" y="54"/>
                    <a:pt x="317" y="53"/>
                  </a:cubicBezTo>
                  <a:cubicBezTo>
                    <a:pt x="317" y="53"/>
                    <a:pt x="318" y="53"/>
                    <a:pt x="318" y="54"/>
                  </a:cubicBezTo>
                  <a:cubicBezTo>
                    <a:pt x="318" y="54"/>
                    <a:pt x="318" y="55"/>
                    <a:pt x="318" y="55"/>
                  </a:cubicBezTo>
                  <a:cubicBezTo>
                    <a:pt x="318" y="56"/>
                    <a:pt x="318" y="56"/>
                    <a:pt x="319" y="57"/>
                  </a:cubicBezTo>
                  <a:cubicBezTo>
                    <a:pt x="319" y="57"/>
                    <a:pt x="320" y="57"/>
                    <a:pt x="320" y="57"/>
                  </a:cubicBezTo>
                  <a:cubicBezTo>
                    <a:pt x="320" y="57"/>
                    <a:pt x="321" y="57"/>
                    <a:pt x="321" y="57"/>
                  </a:cubicBezTo>
                  <a:cubicBezTo>
                    <a:pt x="321" y="57"/>
                    <a:pt x="321" y="57"/>
                    <a:pt x="321" y="57"/>
                  </a:cubicBezTo>
                  <a:cubicBezTo>
                    <a:pt x="321" y="56"/>
                    <a:pt x="321" y="55"/>
                    <a:pt x="321" y="54"/>
                  </a:cubicBezTo>
                  <a:cubicBezTo>
                    <a:pt x="322" y="53"/>
                    <a:pt x="322" y="53"/>
                    <a:pt x="323" y="52"/>
                  </a:cubicBezTo>
                  <a:cubicBezTo>
                    <a:pt x="323" y="52"/>
                    <a:pt x="323" y="52"/>
                    <a:pt x="323" y="52"/>
                  </a:cubicBezTo>
                  <a:cubicBezTo>
                    <a:pt x="323" y="52"/>
                    <a:pt x="323" y="52"/>
                    <a:pt x="323" y="52"/>
                  </a:cubicBezTo>
                  <a:cubicBezTo>
                    <a:pt x="322" y="51"/>
                    <a:pt x="321" y="49"/>
                    <a:pt x="321" y="48"/>
                  </a:cubicBezTo>
                  <a:cubicBezTo>
                    <a:pt x="321" y="48"/>
                    <a:pt x="321" y="48"/>
                    <a:pt x="321" y="48"/>
                  </a:cubicBezTo>
                  <a:cubicBezTo>
                    <a:pt x="321" y="47"/>
                    <a:pt x="322" y="47"/>
                    <a:pt x="323" y="47"/>
                  </a:cubicBezTo>
                  <a:cubicBezTo>
                    <a:pt x="323" y="47"/>
                    <a:pt x="323" y="48"/>
                    <a:pt x="323" y="48"/>
                  </a:cubicBezTo>
                  <a:cubicBezTo>
                    <a:pt x="323" y="49"/>
                    <a:pt x="323" y="49"/>
                    <a:pt x="323" y="50"/>
                  </a:cubicBezTo>
                  <a:cubicBezTo>
                    <a:pt x="324" y="51"/>
                    <a:pt x="324" y="52"/>
                    <a:pt x="324" y="53"/>
                  </a:cubicBezTo>
                  <a:cubicBezTo>
                    <a:pt x="324" y="53"/>
                    <a:pt x="324" y="53"/>
                    <a:pt x="324" y="53"/>
                  </a:cubicBezTo>
                  <a:cubicBezTo>
                    <a:pt x="325" y="54"/>
                    <a:pt x="325" y="55"/>
                    <a:pt x="325" y="56"/>
                  </a:cubicBezTo>
                  <a:cubicBezTo>
                    <a:pt x="325" y="56"/>
                    <a:pt x="324" y="57"/>
                    <a:pt x="324" y="57"/>
                  </a:cubicBezTo>
                  <a:cubicBezTo>
                    <a:pt x="324" y="57"/>
                    <a:pt x="324" y="57"/>
                    <a:pt x="324" y="57"/>
                  </a:cubicBezTo>
                  <a:cubicBezTo>
                    <a:pt x="324" y="58"/>
                    <a:pt x="323" y="58"/>
                    <a:pt x="323" y="59"/>
                  </a:cubicBezTo>
                  <a:cubicBezTo>
                    <a:pt x="324" y="60"/>
                    <a:pt x="324" y="61"/>
                    <a:pt x="323" y="63"/>
                  </a:cubicBezTo>
                  <a:cubicBezTo>
                    <a:pt x="323" y="63"/>
                    <a:pt x="323" y="63"/>
                    <a:pt x="323" y="63"/>
                  </a:cubicBezTo>
                  <a:cubicBezTo>
                    <a:pt x="323" y="65"/>
                    <a:pt x="323" y="66"/>
                    <a:pt x="323" y="67"/>
                  </a:cubicBezTo>
                  <a:cubicBezTo>
                    <a:pt x="323" y="68"/>
                    <a:pt x="323" y="69"/>
                    <a:pt x="322" y="70"/>
                  </a:cubicBezTo>
                  <a:cubicBezTo>
                    <a:pt x="322" y="70"/>
                    <a:pt x="322" y="70"/>
                    <a:pt x="322" y="71"/>
                  </a:cubicBezTo>
                  <a:cubicBezTo>
                    <a:pt x="322" y="71"/>
                    <a:pt x="321" y="71"/>
                    <a:pt x="321" y="71"/>
                  </a:cubicBezTo>
                  <a:cubicBezTo>
                    <a:pt x="321" y="72"/>
                    <a:pt x="321" y="72"/>
                    <a:pt x="321" y="72"/>
                  </a:cubicBezTo>
                  <a:cubicBezTo>
                    <a:pt x="321" y="73"/>
                    <a:pt x="322" y="74"/>
                    <a:pt x="321" y="74"/>
                  </a:cubicBezTo>
                  <a:cubicBezTo>
                    <a:pt x="321" y="75"/>
                    <a:pt x="321" y="75"/>
                    <a:pt x="321" y="76"/>
                  </a:cubicBezTo>
                  <a:cubicBezTo>
                    <a:pt x="321" y="76"/>
                    <a:pt x="321" y="77"/>
                    <a:pt x="321" y="77"/>
                  </a:cubicBezTo>
                  <a:cubicBezTo>
                    <a:pt x="321" y="78"/>
                    <a:pt x="321" y="79"/>
                    <a:pt x="322" y="80"/>
                  </a:cubicBezTo>
                  <a:cubicBezTo>
                    <a:pt x="323" y="83"/>
                    <a:pt x="324" y="86"/>
                    <a:pt x="326" y="89"/>
                  </a:cubicBezTo>
                  <a:cubicBezTo>
                    <a:pt x="327" y="89"/>
                    <a:pt x="327" y="90"/>
                    <a:pt x="328" y="91"/>
                  </a:cubicBezTo>
                  <a:cubicBezTo>
                    <a:pt x="328" y="91"/>
                    <a:pt x="328" y="92"/>
                    <a:pt x="329" y="92"/>
                  </a:cubicBezTo>
                  <a:cubicBezTo>
                    <a:pt x="329" y="93"/>
                    <a:pt x="330" y="94"/>
                    <a:pt x="330" y="94"/>
                  </a:cubicBezTo>
                  <a:cubicBezTo>
                    <a:pt x="330" y="95"/>
                    <a:pt x="330" y="96"/>
                    <a:pt x="331" y="96"/>
                  </a:cubicBezTo>
                  <a:cubicBezTo>
                    <a:pt x="331" y="97"/>
                    <a:pt x="332" y="97"/>
                    <a:pt x="332" y="98"/>
                  </a:cubicBezTo>
                  <a:cubicBezTo>
                    <a:pt x="332" y="98"/>
                    <a:pt x="332" y="98"/>
                    <a:pt x="333" y="98"/>
                  </a:cubicBezTo>
                  <a:cubicBezTo>
                    <a:pt x="333" y="97"/>
                    <a:pt x="333" y="97"/>
                    <a:pt x="333" y="96"/>
                  </a:cubicBezTo>
                  <a:cubicBezTo>
                    <a:pt x="334" y="95"/>
                    <a:pt x="334" y="93"/>
                    <a:pt x="334" y="92"/>
                  </a:cubicBezTo>
                  <a:cubicBezTo>
                    <a:pt x="333" y="91"/>
                    <a:pt x="333" y="90"/>
                    <a:pt x="335" y="89"/>
                  </a:cubicBezTo>
                  <a:cubicBezTo>
                    <a:pt x="335" y="89"/>
                    <a:pt x="335" y="89"/>
                    <a:pt x="335" y="89"/>
                  </a:cubicBezTo>
                  <a:cubicBezTo>
                    <a:pt x="335" y="89"/>
                    <a:pt x="335" y="89"/>
                    <a:pt x="335" y="88"/>
                  </a:cubicBezTo>
                  <a:cubicBezTo>
                    <a:pt x="335" y="88"/>
                    <a:pt x="334" y="88"/>
                    <a:pt x="334" y="87"/>
                  </a:cubicBezTo>
                  <a:cubicBezTo>
                    <a:pt x="334" y="87"/>
                    <a:pt x="334" y="87"/>
                    <a:pt x="334" y="87"/>
                  </a:cubicBezTo>
                  <a:cubicBezTo>
                    <a:pt x="334" y="86"/>
                    <a:pt x="334" y="85"/>
                    <a:pt x="334" y="84"/>
                  </a:cubicBezTo>
                  <a:cubicBezTo>
                    <a:pt x="334" y="84"/>
                    <a:pt x="334" y="83"/>
                    <a:pt x="335" y="83"/>
                  </a:cubicBezTo>
                  <a:cubicBezTo>
                    <a:pt x="335" y="83"/>
                    <a:pt x="336" y="83"/>
                    <a:pt x="336" y="83"/>
                  </a:cubicBezTo>
                  <a:cubicBezTo>
                    <a:pt x="336" y="82"/>
                    <a:pt x="336" y="82"/>
                    <a:pt x="336" y="82"/>
                  </a:cubicBezTo>
                  <a:cubicBezTo>
                    <a:pt x="336" y="81"/>
                    <a:pt x="336" y="81"/>
                    <a:pt x="335" y="80"/>
                  </a:cubicBezTo>
                  <a:cubicBezTo>
                    <a:pt x="334" y="79"/>
                    <a:pt x="334" y="78"/>
                    <a:pt x="334" y="76"/>
                  </a:cubicBezTo>
                  <a:cubicBezTo>
                    <a:pt x="334" y="76"/>
                    <a:pt x="334" y="76"/>
                    <a:pt x="334" y="76"/>
                  </a:cubicBezTo>
                  <a:cubicBezTo>
                    <a:pt x="335" y="76"/>
                    <a:pt x="335" y="76"/>
                    <a:pt x="335" y="76"/>
                  </a:cubicBezTo>
                  <a:cubicBezTo>
                    <a:pt x="335" y="76"/>
                    <a:pt x="336" y="75"/>
                    <a:pt x="336" y="75"/>
                  </a:cubicBezTo>
                  <a:cubicBezTo>
                    <a:pt x="335" y="74"/>
                    <a:pt x="335" y="74"/>
                    <a:pt x="335" y="73"/>
                  </a:cubicBezTo>
                  <a:cubicBezTo>
                    <a:pt x="334" y="73"/>
                    <a:pt x="334" y="73"/>
                    <a:pt x="334" y="73"/>
                  </a:cubicBezTo>
                  <a:cubicBezTo>
                    <a:pt x="333" y="73"/>
                    <a:pt x="333" y="73"/>
                    <a:pt x="333" y="72"/>
                  </a:cubicBezTo>
                  <a:cubicBezTo>
                    <a:pt x="333" y="72"/>
                    <a:pt x="332" y="71"/>
                    <a:pt x="333" y="70"/>
                  </a:cubicBezTo>
                  <a:cubicBezTo>
                    <a:pt x="333" y="70"/>
                    <a:pt x="333" y="70"/>
                    <a:pt x="333" y="70"/>
                  </a:cubicBezTo>
                  <a:cubicBezTo>
                    <a:pt x="333" y="69"/>
                    <a:pt x="333" y="69"/>
                    <a:pt x="333" y="69"/>
                  </a:cubicBezTo>
                  <a:cubicBezTo>
                    <a:pt x="332" y="69"/>
                    <a:pt x="332" y="68"/>
                    <a:pt x="331" y="68"/>
                  </a:cubicBezTo>
                  <a:cubicBezTo>
                    <a:pt x="331" y="68"/>
                    <a:pt x="331" y="68"/>
                    <a:pt x="331" y="68"/>
                  </a:cubicBezTo>
                  <a:cubicBezTo>
                    <a:pt x="331" y="69"/>
                    <a:pt x="331" y="69"/>
                    <a:pt x="330" y="69"/>
                  </a:cubicBezTo>
                  <a:cubicBezTo>
                    <a:pt x="330" y="69"/>
                    <a:pt x="330" y="69"/>
                    <a:pt x="330" y="69"/>
                  </a:cubicBezTo>
                  <a:cubicBezTo>
                    <a:pt x="330" y="69"/>
                    <a:pt x="330" y="69"/>
                    <a:pt x="330" y="69"/>
                  </a:cubicBezTo>
                  <a:cubicBezTo>
                    <a:pt x="331" y="69"/>
                    <a:pt x="331" y="69"/>
                    <a:pt x="331" y="69"/>
                  </a:cubicBezTo>
                  <a:cubicBezTo>
                    <a:pt x="331" y="69"/>
                    <a:pt x="331" y="69"/>
                    <a:pt x="330" y="69"/>
                  </a:cubicBezTo>
                  <a:cubicBezTo>
                    <a:pt x="330" y="69"/>
                    <a:pt x="330" y="69"/>
                    <a:pt x="330" y="69"/>
                  </a:cubicBezTo>
                  <a:cubicBezTo>
                    <a:pt x="330" y="69"/>
                    <a:pt x="330" y="69"/>
                    <a:pt x="330" y="69"/>
                  </a:cubicBezTo>
                  <a:cubicBezTo>
                    <a:pt x="330" y="69"/>
                    <a:pt x="330" y="68"/>
                    <a:pt x="329" y="68"/>
                  </a:cubicBezTo>
                  <a:cubicBezTo>
                    <a:pt x="329" y="67"/>
                    <a:pt x="329" y="66"/>
                    <a:pt x="329" y="65"/>
                  </a:cubicBezTo>
                  <a:cubicBezTo>
                    <a:pt x="329" y="64"/>
                    <a:pt x="329" y="62"/>
                    <a:pt x="328" y="61"/>
                  </a:cubicBezTo>
                  <a:cubicBezTo>
                    <a:pt x="328" y="61"/>
                    <a:pt x="328" y="61"/>
                    <a:pt x="328" y="61"/>
                  </a:cubicBezTo>
                  <a:cubicBezTo>
                    <a:pt x="328" y="60"/>
                    <a:pt x="328" y="59"/>
                    <a:pt x="329" y="59"/>
                  </a:cubicBezTo>
                  <a:cubicBezTo>
                    <a:pt x="329" y="59"/>
                    <a:pt x="330" y="59"/>
                    <a:pt x="330" y="59"/>
                  </a:cubicBezTo>
                  <a:cubicBezTo>
                    <a:pt x="330" y="59"/>
                    <a:pt x="330" y="59"/>
                    <a:pt x="330" y="58"/>
                  </a:cubicBezTo>
                  <a:cubicBezTo>
                    <a:pt x="330" y="58"/>
                    <a:pt x="330" y="58"/>
                    <a:pt x="331" y="57"/>
                  </a:cubicBezTo>
                  <a:cubicBezTo>
                    <a:pt x="331" y="57"/>
                    <a:pt x="331" y="57"/>
                    <a:pt x="331" y="57"/>
                  </a:cubicBezTo>
                  <a:cubicBezTo>
                    <a:pt x="332" y="58"/>
                    <a:pt x="332" y="58"/>
                    <a:pt x="332" y="58"/>
                  </a:cubicBezTo>
                  <a:cubicBezTo>
                    <a:pt x="332" y="58"/>
                    <a:pt x="332" y="58"/>
                    <a:pt x="332" y="58"/>
                  </a:cubicBezTo>
                  <a:cubicBezTo>
                    <a:pt x="333" y="58"/>
                    <a:pt x="333" y="58"/>
                    <a:pt x="333" y="58"/>
                  </a:cubicBezTo>
                  <a:cubicBezTo>
                    <a:pt x="333" y="58"/>
                    <a:pt x="333" y="57"/>
                    <a:pt x="333" y="57"/>
                  </a:cubicBezTo>
                  <a:cubicBezTo>
                    <a:pt x="333" y="56"/>
                    <a:pt x="333" y="56"/>
                    <a:pt x="334" y="55"/>
                  </a:cubicBezTo>
                  <a:cubicBezTo>
                    <a:pt x="334" y="55"/>
                    <a:pt x="335" y="55"/>
                    <a:pt x="336" y="54"/>
                  </a:cubicBezTo>
                  <a:cubicBezTo>
                    <a:pt x="336" y="54"/>
                    <a:pt x="337" y="55"/>
                    <a:pt x="337" y="55"/>
                  </a:cubicBezTo>
                  <a:cubicBezTo>
                    <a:pt x="338" y="55"/>
                    <a:pt x="338" y="56"/>
                    <a:pt x="338" y="56"/>
                  </a:cubicBezTo>
                  <a:cubicBezTo>
                    <a:pt x="339" y="56"/>
                    <a:pt x="339" y="56"/>
                    <a:pt x="339" y="56"/>
                  </a:cubicBezTo>
                  <a:cubicBezTo>
                    <a:pt x="339" y="56"/>
                    <a:pt x="339" y="56"/>
                    <a:pt x="340" y="56"/>
                  </a:cubicBezTo>
                  <a:cubicBezTo>
                    <a:pt x="340" y="56"/>
                    <a:pt x="340" y="56"/>
                    <a:pt x="340" y="56"/>
                  </a:cubicBezTo>
                  <a:cubicBezTo>
                    <a:pt x="340" y="55"/>
                    <a:pt x="340" y="55"/>
                    <a:pt x="340" y="54"/>
                  </a:cubicBezTo>
                  <a:cubicBezTo>
                    <a:pt x="340" y="53"/>
                    <a:pt x="340" y="53"/>
                    <a:pt x="340" y="52"/>
                  </a:cubicBezTo>
                  <a:cubicBezTo>
                    <a:pt x="340" y="52"/>
                    <a:pt x="340" y="51"/>
                    <a:pt x="341" y="50"/>
                  </a:cubicBezTo>
                  <a:cubicBezTo>
                    <a:pt x="341" y="49"/>
                    <a:pt x="341" y="47"/>
                    <a:pt x="342" y="46"/>
                  </a:cubicBezTo>
                  <a:cubicBezTo>
                    <a:pt x="342" y="46"/>
                    <a:pt x="342" y="45"/>
                    <a:pt x="343" y="44"/>
                  </a:cubicBezTo>
                  <a:cubicBezTo>
                    <a:pt x="343" y="43"/>
                    <a:pt x="344" y="42"/>
                    <a:pt x="345" y="42"/>
                  </a:cubicBezTo>
                  <a:cubicBezTo>
                    <a:pt x="345" y="41"/>
                    <a:pt x="345" y="41"/>
                    <a:pt x="346" y="41"/>
                  </a:cubicBezTo>
                  <a:cubicBezTo>
                    <a:pt x="346" y="41"/>
                    <a:pt x="347" y="41"/>
                    <a:pt x="347" y="41"/>
                  </a:cubicBezTo>
                  <a:cubicBezTo>
                    <a:pt x="348" y="41"/>
                    <a:pt x="348" y="41"/>
                    <a:pt x="348" y="41"/>
                  </a:cubicBezTo>
                  <a:cubicBezTo>
                    <a:pt x="348" y="41"/>
                    <a:pt x="349" y="41"/>
                    <a:pt x="349" y="41"/>
                  </a:cubicBezTo>
                  <a:cubicBezTo>
                    <a:pt x="349" y="40"/>
                    <a:pt x="349" y="39"/>
                    <a:pt x="348" y="38"/>
                  </a:cubicBezTo>
                  <a:cubicBezTo>
                    <a:pt x="347" y="38"/>
                    <a:pt x="347" y="37"/>
                    <a:pt x="347" y="37"/>
                  </a:cubicBezTo>
                  <a:cubicBezTo>
                    <a:pt x="347" y="37"/>
                    <a:pt x="347" y="37"/>
                    <a:pt x="347" y="36"/>
                  </a:cubicBezTo>
                  <a:cubicBezTo>
                    <a:pt x="346" y="36"/>
                    <a:pt x="345" y="35"/>
                    <a:pt x="344" y="35"/>
                  </a:cubicBezTo>
                  <a:cubicBezTo>
                    <a:pt x="344" y="35"/>
                    <a:pt x="344" y="35"/>
                    <a:pt x="344" y="35"/>
                  </a:cubicBezTo>
                  <a:cubicBezTo>
                    <a:pt x="344" y="35"/>
                    <a:pt x="344" y="35"/>
                    <a:pt x="344" y="35"/>
                  </a:cubicBezTo>
                  <a:cubicBezTo>
                    <a:pt x="344" y="35"/>
                    <a:pt x="344" y="35"/>
                    <a:pt x="344" y="35"/>
                  </a:cubicBezTo>
                  <a:cubicBezTo>
                    <a:pt x="344" y="35"/>
                    <a:pt x="344" y="35"/>
                    <a:pt x="344" y="35"/>
                  </a:cubicBezTo>
                  <a:cubicBezTo>
                    <a:pt x="344" y="35"/>
                    <a:pt x="344" y="34"/>
                    <a:pt x="344" y="34"/>
                  </a:cubicBezTo>
                  <a:cubicBezTo>
                    <a:pt x="344" y="34"/>
                    <a:pt x="343" y="33"/>
                    <a:pt x="342" y="33"/>
                  </a:cubicBezTo>
                  <a:cubicBezTo>
                    <a:pt x="342" y="33"/>
                    <a:pt x="342" y="33"/>
                    <a:pt x="342" y="33"/>
                  </a:cubicBezTo>
                  <a:cubicBezTo>
                    <a:pt x="342" y="33"/>
                    <a:pt x="342" y="33"/>
                    <a:pt x="342" y="33"/>
                  </a:cubicBezTo>
                  <a:cubicBezTo>
                    <a:pt x="342" y="32"/>
                    <a:pt x="341" y="32"/>
                    <a:pt x="341" y="32"/>
                  </a:cubicBezTo>
                  <a:cubicBezTo>
                    <a:pt x="340" y="32"/>
                    <a:pt x="339" y="32"/>
                    <a:pt x="339" y="31"/>
                  </a:cubicBezTo>
                  <a:cubicBezTo>
                    <a:pt x="339" y="31"/>
                    <a:pt x="339" y="30"/>
                    <a:pt x="339" y="30"/>
                  </a:cubicBezTo>
                  <a:cubicBezTo>
                    <a:pt x="339" y="30"/>
                    <a:pt x="340" y="30"/>
                    <a:pt x="340" y="30"/>
                  </a:cubicBezTo>
                  <a:cubicBezTo>
                    <a:pt x="341" y="30"/>
                    <a:pt x="341" y="29"/>
                    <a:pt x="341" y="28"/>
                  </a:cubicBezTo>
                  <a:cubicBezTo>
                    <a:pt x="341" y="27"/>
                    <a:pt x="341" y="26"/>
                    <a:pt x="341" y="25"/>
                  </a:cubicBezTo>
                  <a:cubicBezTo>
                    <a:pt x="341" y="25"/>
                    <a:pt x="341" y="25"/>
                    <a:pt x="341" y="24"/>
                  </a:cubicBezTo>
                  <a:cubicBezTo>
                    <a:pt x="341" y="24"/>
                    <a:pt x="341" y="24"/>
                    <a:pt x="341" y="23"/>
                  </a:cubicBezTo>
                  <a:cubicBezTo>
                    <a:pt x="340" y="23"/>
                    <a:pt x="340" y="22"/>
                    <a:pt x="339" y="22"/>
                  </a:cubicBezTo>
                  <a:cubicBezTo>
                    <a:pt x="339" y="22"/>
                    <a:pt x="338" y="22"/>
                    <a:pt x="338" y="21"/>
                  </a:cubicBezTo>
                  <a:cubicBezTo>
                    <a:pt x="338" y="21"/>
                    <a:pt x="338" y="21"/>
                    <a:pt x="338" y="21"/>
                  </a:cubicBezTo>
                  <a:cubicBezTo>
                    <a:pt x="338" y="20"/>
                    <a:pt x="338" y="20"/>
                    <a:pt x="338" y="20"/>
                  </a:cubicBezTo>
                  <a:cubicBezTo>
                    <a:pt x="338" y="19"/>
                    <a:pt x="339" y="19"/>
                    <a:pt x="339" y="20"/>
                  </a:cubicBezTo>
                  <a:cubicBezTo>
                    <a:pt x="339" y="20"/>
                    <a:pt x="339" y="21"/>
                    <a:pt x="340" y="21"/>
                  </a:cubicBezTo>
                  <a:cubicBezTo>
                    <a:pt x="342" y="22"/>
                    <a:pt x="342" y="22"/>
                    <a:pt x="342" y="20"/>
                  </a:cubicBezTo>
                  <a:cubicBezTo>
                    <a:pt x="342" y="20"/>
                    <a:pt x="343" y="20"/>
                    <a:pt x="343" y="20"/>
                  </a:cubicBezTo>
                  <a:cubicBezTo>
                    <a:pt x="343" y="19"/>
                    <a:pt x="343" y="19"/>
                    <a:pt x="344" y="19"/>
                  </a:cubicBezTo>
                  <a:cubicBezTo>
                    <a:pt x="344" y="19"/>
                    <a:pt x="344" y="19"/>
                    <a:pt x="345" y="19"/>
                  </a:cubicBezTo>
                  <a:cubicBezTo>
                    <a:pt x="345" y="20"/>
                    <a:pt x="345" y="20"/>
                    <a:pt x="346" y="20"/>
                  </a:cubicBezTo>
                  <a:cubicBezTo>
                    <a:pt x="346" y="21"/>
                    <a:pt x="347" y="21"/>
                    <a:pt x="347" y="21"/>
                  </a:cubicBezTo>
                  <a:cubicBezTo>
                    <a:pt x="348" y="20"/>
                    <a:pt x="348" y="20"/>
                    <a:pt x="349" y="20"/>
                  </a:cubicBezTo>
                  <a:cubicBezTo>
                    <a:pt x="349" y="20"/>
                    <a:pt x="350" y="20"/>
                    <a:pt x="350" y="20"/>
                  </a:cubicBezTo>
                  <a:cubicBezTo>
                    <a:pt x="350" y="20"/>
                    <a:pt x="351" y="20"/>
                    <a:pt x="351" y="20"/>
                  </a:cubicBezTo>
                  <a:cubicBezTo>
                    <a:pt x="351" y="20"/>
                    <a:pt x="351" y="20"/>
                    <a:pt x="351" y="20"/>
                  </a:cubicBezTo>
                  <a:cubicBezTo>
                    <a:pt x="351" y="20"/>
                    <a:pt x="352" y="19"/>
                    <a:pt x="352" y="19"/>
                  </a:cubicBezTo>
                  <a:cubicBezTo>
                    <a:pt x="351" y="19"/>
                    <a:pt x="352" y="18"/>
                    <a:pt x="350" y="17"/>
                  </a:cubicBezTo>
                  <a:cubicBezTo>
                    <a:pt x="350" y="17"/>
                    <a:pt x="350" y="17"/>
                    <a:pt x="350" y="17"/>
                  </a:cubicBezTo>
                  <a:cubicBezTo>
                    <a:pt x="350" y="17"/>
                    <a:pt x="350" y="16"/>
                    <a:pt x="350" y="16"/>
                  </a:cubicBezTo>
                  <a:cubicBezTo>
                    <a:pt x="350" y="15"/>
                    <a:pt x="350" y="15"/>
                    <a:pt x="349" y="14"/>
                  </a:cubicBezTo>
                  <a:cubicBezTo>
                    <a:pt x="349" y="14"/>
                    <a:pt x="348" y="14"/>
                    <a:pt x="348" y="13"/>
                  </a:cubicBezTo>
                  <a:cubicBezTo>
                    <a:pt x="348" y="13"/>
                    <a:pt x="348" y="13"/>
                    <a:pt x="348" y="13"/>
                  </a:cubicBezTo>
                  <a:cubicBezTo>
                    <a:pt x="349" y="12"/>
                    <a:pt x="349" y="11"/>
                    <a:pt x="349" y="11"/>
                  </a:cubicBezTo>
                  <a:cubicBezTo>
                    <a:pt x="349" y="10"/>
                    <a:pt x="349" y="10"/>
                    <a:pt x="349" y="10"/>
                  </a:cubicBezTo>
                  <a:cubicBezTo>
                    <a:pt x="348" y="9"/>
                    <a:pt x="348" y="8"/>
                    <a:pt x="348" y="7"/>
                  </a:cubicBezTo>
                  <a:cubicBezTo>
                    <a:pt x="348" y="7"/>
                    <a:pt x="348" y="7"/>
                    <a:pt x="348" y="7"/>
                  </a:cubicBezTo>
                  <a:cubicBezTo>
                    <a:pt x="347" y="7"/>
                    <a:pt x="347" y="7"/>
                    <a:pt x="347" y="7"/>
                  </a:cubicBezTo>
                  <a:cubicBezTo>
                    <a:pt x="346" y="7"/>
                    <a:pt x="345" y="6"/>
                    <a:pt x="345" y="6"/>
                  </a:cubicBezTo>
                  <a:cubicBezTo>
                    <a:pt x="344" y="6"/>
                    <a:pt x="344" y="6"/>
                    <a:pt x="344" y="6"/>
                  </a:cubicBezTo>
                  <a:cubicBezTo>
                    <a:pt x="343" y="6"/>
                    <a:pt x="343" y="6"/>
                    <a:pt x="342" y="6"/>
                  </a:cubicBezTo>
                  <a:cubicBezTo>
                    <a:pt x="342" y="7"/>
                    <a:pt x="341" y="7"/>
                    <a:pt x="340" y="7"/>
                  </a:cubicBezTo>
                  <a:cubicBezTo>
                    <a:pt x="340" y="7"/>
                    <a:pt x="340" y="8"/>
                    <a:pt x="340" y="8"/>
                  </a:cubicBezTo>
                  <a:cubicBezTo>
                    <a:pt x="340" y="8"/>
                    <a:pt x="340" y="8"/>
                    <a:pt x="340" y="9"/>
                  </a:cubicBezTo>
                  <a:cubicBezTo>
                    <a:pt x="340" y="9"/>
                    <a:pt x="341" y="9"/>
                    <a:pt x="341" y="10"/>
                  </a:cubicBezTo>
                  <a:cubicBezTo>
                    <a:pt x="341" y="10"/>
                    <a:pt x="341" y="11"/>
                    <a:pt x="341" y="11"/>
                  </a:cubicBezTo>
                  <a:cubicBezTo>
                    <a:pt x="341" y="11"/>
                    <a:pt x="341" y="11"/>
                    <a:pt x="341" y="11"/>
                  </a:cubicBezTo>
                  <a:cubicBezTo>
                    <a:pt x="341" y="11"/>
                    <a:pt x="341" y="11"/>
                    <a:pt x="341" y="11"/>
                  </a:cubicBezTo>
                  <a:cubicBezTo>
                    <a:pt x="340" y="10"/>
                    <a:pt x="339" y="9"/>
                    <a:pt x="338" y="8"/>
                  </a:cubicBezTo>
                  <a:cubicBezTo>
                    <a:pt x="337" y="7"/>
                    <a:pt x="337" y="7"/>
                    <a:pt x="335" y="7"/>
                  </a:cubicBezTo>
                  <a:cubicBezTo>
                    <a:pt x="335" y="7"/>
                    <a:pt x="334" y="7"/>
                    <a:pt x="334" y="7"/>
                  </a:cubicBezTo>
                  <a:cubicBezTo>
                    <a:pt x="333" y="7"/>
                    <a:pt x="332" y="7"/>
                    <a:pt x="332" y="7"/>
                  </a:cubicBezTo>
                  <a:cubicBezTo>
                    <a:pt x="331" y="6"/>
                    <a:pt x="330" y="6"/>
                    <a:pt x="329" y="6"/>
                  </a:cubicBezTo>
                  <a:cubicBezTo>
                    <a:pt x="328" y="6"/>
                    <a:pt x="327" y="6"/>
                    <a:pt x="326" y="6"/>
                  </a:cubicBezTo>
                  <a:cubicBezTo>
                    <a:pt x="326" y="6"/>
                    <a:pt x="325" y="6"/>
                    <a:pt x="325" y="6"/>
                  </a:cubicBezTo>
                  <a:cubicBezTo>
                    <a:pt x="324" y="5"/>
                    <a:pt x="324" y="5"/>
                    <a:pt x="323" y="5"/>
                  </a:cubicBezTo>
                  <a:cubicBezTo>
                    <a:pt x="321" y="5"/>
                    <a:pt x="320" y="4"/>
                    <a:pt x="318" y="5"/>
                  </a:cubicBezTo>
                  <a:cubicBezTo>
                    <a:pt x="318" y="5"/>
                    <a:pt x="317" y="5"/>
                    <a:pt x="317" y="4"/>
                  </a:cubicBezTo>
                  <a:cubicBezTo>
                    <a:pt x="316" y="4"/>
                    <a:pt x="315" y="4"/>
                    <a:pt x="314" y="5"/>
                  </a:cubicBezTo>
                  <a:cubicBezTo>
                    <a:pt x="313" y="5"/>
                    <a:pt x="312" y="6"/>
                    <a:pt x="311" y="6"/>
                  </a:cubicBezTo>
                  <a:cubicBezTo>
                    <a:pt x="310" y="6"/>
                    <a:pt x="310" y="6"/>
                    <a:pt x="309" y="6"/>
                  </a:cubicBezTo>
                  <a:cubicBezTo>
                    <a:pt x="308" y="6"/>
                    <a:pt x="308" y="6"/>
                    <a:pt x="307" y="6"/>
                  </a:cubicBezTo>
                  <a:cubicBezTo>
                    <a:pt x="307" y="6"/>
                    <a:pt x="307" y="6"/>
                    <a:pt x="307" y="7"/>
                  </a:cubicBezTo>
                  <a:cubicBezTo>
                    <a:pt x="307" y="7"/>
                    <a:pt x="308" y="8"/>
                    <a:pt x="308" y="9"/>
                  </a:cubicBezTo>
                  <a:cubicBezTo>
                    <a:pt x="308" y="9"/>
                    <a:pt x="308" y="9"/>
                    <a:pt x="308" y="9"/>
                  </a:cubicBezTo>
                  <a:cubicBezTo>
                    <a:pt x="309" y="10"/>
                    <a:pt x="310" y="10"/>
                    <a:pt x="310" y="10"/>
                  </a:cubicBezTo>
                  <a:cubicBezTo>
                    <a:pt x="311" y="11"/>
                    <a:pt x="311" y="11"/>
                    <a:pt x="311" y="12"/>
                  </a:cubicBezTo>
                  <a:cubicBezTo>
                    <a:pt x="312" y="12"/>
                    <a:pt x="312" y="13"/>
                    <a:pt x="311" y="13"/>
                  </a:cubicBezTo>
                  <a:cubicBezTo>
                    <a:pt x="311" y="13"/>
                    <a:pt x="311" y="13"/>
                    <a:pt x="311" y="14"/>
                  </a:cubicBezTo>
                  <a:cubicBezTo>
                    <a:pt x="310" y="14"/>
                    <a:pt x="310" y="14"/>
                    <a:pt x="310" y="14"/>
                  </a:cubicBezTo>
                  <a:cubicBezTo>
                    <a:pt x="309" y="13"/>
                    <a:pt x="308" y="12"/>
                    <a:pt x="307" y="12"/>
                  </a:cubicBezTo>
                  <a:cubicBezTo>
                    <a:pt x="307" y="12"/>
                    <a:pt x="307" y="12"/>
                    <a:pt x="307" y="12"/>
                  </a:cubicBezTo>
                  <a:cubicBezTo>
                    <a:pt x="306" y="12"/>
                    <a:pt x="306" y="12"/>
                    <a:pt x="306" y="12"/>
                  </a:cubicBezTo>
                  <a:cubicBezTo>
                    <a:pt x="306" y="11"/>
                    <a:pt x="306" y="11"/>
                    <a:pt x="306" y="11"/>
                  </a:cubicBezTo>
                  <a:cubicBezTo>
                    <a:pt x="305" y="11"/>
                    <a:pt x="306" y="10"/>
                    <a:pt x="306" y="10"/>
                  </a:cubicBezTo>
                  <a:cubicBezTo>
                    <a:pt x="306" y="10"/>
                    <a:pt x="306" y="9"/>
                    <a:pt x="306" y="9"/>
                  </a:cubicBezTo>
                  <a:cubicBezTo>
                    <a:pt x="305" y="8"/>
                    <a:pt x="305" y="8"/>
                    <a:pt x="304" y="8"/>
                  </a:cubicBezTo>
                  <a:cubicBezTo>
                    <a:pt x="304" y="8"/>
                    <a:pt x="303" y="9"/>
                    <a:pt x="303" y="9"/>
                  </a:cubicBezTo>
                  <a:cubicBezTo>
                    <a:pt x="303" y="10"/>
                    <a:pt x="303" y="10"/>
                    <a:pt x="303" y="11"/>
                  </a:cubicBezTo>
                  <a:cubicBezTo>
                    <a:pt x="303" y="11"/>
                    <a:pt x="303" y="12"/>
                    <a:pt x="303" y="12"/>
                  </a:cubicBezTo>
                  <a:cubicBezTo>
                    <a:pt x="302" y="12"/>
                    <a:pt x="301" y="12"/>
                    <a:pt x="300" y="12"/>
                  </a:cubicBezTo>
                  <a:cubicBezTo>
                    <a:pt x="300" y="12"/>
                    <a:pt x="299" y="13"/>
                    <a:pt x="298" y="12"/>
                  </a:cubicBezTo>
                  <a:cubicBezTo>
                    <a:pt x="298" y="12"/>
                    <a:pt x="298" y="12"/>
                    <a:pt x="298" y="12"/>
                  </a:cubicBezTo>
                  <a:cubicBezTo>
                    <a:pt x="297" y="13"/>
                    <a:pt x="296" y="13"/>
                    <a:pt x="295" y="14"/>
                  </a:cubicBezTo>
                  <a:cubicBezTo>
                    <a:pt x="294" y="15"/>
                    <a:pt x="292" y="15"/>
                    <a:pt x="291" y="15"/>
                  </a:cubicBezTo>
                  <a:cubicBezTo>
                    <a:pt x="291" y="15"/>
                    <a:pt x="290" y="15"/>
                    <a:pt x="290" y="14"/>
                  </a:cubicBezTo>
                  <a:cubicBezTo>
                    <a:pt x="290" y="14"/>
                    <a:pt x="290" y="14"/>
                    <a:pt x="290" y="14"/>
                  </a:cubicBezTo>
                  <a:cubicBezTo>
                    <a:pt x="290" y="13"/>
                    <a:pt x="289" y="11"/>
                    <a:pt x="287" y="11"/>
                  </a:cubicBezTo>
                  <a:cubicBezTo>
                    <a:pt x="287" y="11"/>
                    <a:pt x="287" y="10"/>
                    <a:pt x="287" y="10"/>
                  </a:cubicBezTo>
                  <a:cubicBezTo>
                    <a:pt x="286" y="9"/>
                    <a:pt x="284" y="9"/>
                    <a:pt x="282" y="10"/>
                  </a:cubicBezTo>
                  <a:cubicBezTo>
                    <a:pt x="282" y="10"/>
                    <a:pt x="282" y="10"/>
                    <a:pt x="282" y="10"/>
                  </a:cubicBezTo>
                  <a:cubicBezTo>
                    <a:pt x="280" y="11"/>
                    <a:pt x="279" y="11"/>
                    <a:pt x="278" y="12"/>
                  </a:cubicBezTo>
                  <a:cubicBezTo>
                    <a:pt x="277" y="13"/>
                    <a:pt x="277" y="13"/>
                    <a:pt x="276" y="13"/>
                  </a:cubicBezTo>
                  <a:cubicBezTo>
                    <a:pt x="275" y="14"/>
                    <a:pt x="275" y="13"/>
                    <a:pt x="275" y="13"/>
                  </a:cubicBezTo>
                  <a:cubicBezTo>
                    <a:pt x="274" y="12"/>
                    <a:pt x="274" y="12"/>
                    <a:pt x="273" y="12"/>
                  </a:cubicBezTo>
                  <a:cubicBezTo>
                    <a:pt x="273" y="12"/>
                    <a:pt x="273" y="11"/>
                    <a:pt x="272" y="11"/>
                  </a:cubicBezTo>
                  <a:cubicBezTo>
                    <a:pt x="272" y="11"/>
                    <a:pt x="272" y="11"/>
                    <a:pt x="271" y="11"/>
                  </a:cubicBezTo>
                  <a:cubicBezTo>
                    <a:pt x="271" y="12"/>
                    <a:pt x="271" y="12"/>
                    <a:pt x="270" y="12"/>
                  </a:cubicBezTo>
                  <a:cubicBezTo>
                    <a:pt x="270" y="11"/>
                    <a:pt x="270" y="11"/>
                    <a:pt x="270" y="11"/>
                  </a:cubicBezTo>
                  <a:cubicBezTo>
                    <a:pt x="269" y="11"/>
                    <a:pt x="269" y="11"/>
                    <a:pt x="269" y="11"/>
                  </a:cubicBezTo>
                  <a:cubicBezTo>
                    <a:pt x="268" y="11"/>
                    <a:pt x="268" y="11"/>
                    <a:pt x="267" y="11"/>
                  </a:cubicBezTo>
                  <a:cubicBezTo>
                    <a:pt x="267" y="10"/>
                    <a:pt x="267" y="10"/>
                    <a:pt x="267" y="10"/>
                  </a:cubicBezTo>
                  <a:cubicBezTo>
                    <a:pt x="268" y="9"/>
                    <a:pt x="268" y="9"/>
                    <a:pt x="267" y="9"/>
                  </a:cubicBezTo>
                  <a:cubicBezTo>
                    <a:pt x="267" y="9"/>
                    <a:pt x="267" y="9"/>
                    <a:pt x="267" y="8"/>
                  </a:cubicBezTo>
                  <a:cubicBezTo>
                    <a:pt x="266" y="8"/>
                    <a:pt x="265" y="7"/>
                    <a:pt x="264" y="8"/>
                  </a:cubicBezTo>
                  <a:cubicBezTo>
                    <a:pt x="264" y="8"/>
                    <a:pt x="263" y="8"/>
                    <a:pt x="263" y="8"/>
                  </a:cubicBezTo>
                  <a:cubicBezTo>
                    <a:pt x="262" y="8"/>
                    <a:pt x="262" y="8"/>
                    <a:pt x="262" y="9"/>
                  </a:cubicBezTo>
                  <a:cubicBezTo>
                    <a:pt x="261" y="9"/>
                    <a:pt x="261" y="9"/>
                    <a:pt x="260" y="9"/>
                  </a:cubicBezTo>
                  <a:cubicBezTo>
                    <a:pt x="259" y="9"/>
                    <a:pt x="258" y="9"/>
                    <a:pt x="257" y="9"/>
                  </a:cubicBezTo>
                  <a:cubicBezTo>
                    <a:pt x="256" y="9"/>
                    <a:pt x="255" y="9"/>
                    <a:pt x="254" y="9"/>
                  </a:cubicBezTo>
                  <a:cubicBezTo>
                    <a:pt x="253" y="9"/>
                    <a:pt x="252" y="10"/>
                    <a:pt x="251" y="9"/>
                  </a:cubicBezTo>
                  <a:cubicBezTo>
                    <a:pt x="251" y="9"/>
                    <a:pt x="250" y="9"/>
                    <a:pt x="250" y="9"/>
                  </a:cubicBezTo>
                  <a:cubicBezTo>
                    <a:pt x="250" y="10"/>
                    <a:pt x="250" y="10"/>
                    <a:pt x="250" y="10"/>
                  </a:cubicBezTo>
                  <a:cubicBezTo>
                    <a:pt x="250" y="10"/>
                    <a:pt x="250" y="10"/>
                    <a:pt x="250" y="10"/>
                  </a:cubicBezTo>
                  <a:cubicBezTo>
                    <a:pt x="250" y="10"/>
                    <a:pt x="251" y="10"/>
                    <a:pt x="251" y="10"/>
                  </a:cubicBezTo>
                  <a:cubicBezTo>
                    <a:pt x="251" y="11"/>
                    <a:pt x="251" y="11"/>
                    <a:pt x="251" y="11"/>
                  </a:cubicBezTo>
                  <a:cubicBezTo>
                    <a:pt x="252" y="11"/>
                    <a:pt x="251" y="11"/>
                    <a:pt x="251" y="11"/>
                  </a:cubicBezTo>
                  <a:cubicBezTo>
                    <a:pt x="251" y="12"/>
                    <a:pt x="251" y="12"/>
                    <a:pt x="250" y="12"/>
                  </a:cubicBezTo>
                  <a:cubicBezTo>
                    <a:pt x="250" y="12"/>
                    <a:pt x="250" y="12"/>
                    <a:pt x="250" y="13"/>
                  </a:cubicBezTo>
                  <a:cubicBezTo>
                    <a:pt x="250" y="13"/>
                    <a:pt x="250" y="14"/>
                    <a:pt x="251" y="14"/>
                  </a:cubicBezTo>
                  <a:cubicBezTo>
                    <a:pt x="251" y="14"/>
                    <a:pt x="251" y="14"/>
                    <a:pt x="252" y="14"/>
                  </a:cubicBezTo>
                  <a:cubicBezTo>
                    <a:pt x="252" y="14"/>
                    <a:pt x="252" y="14"/>
                    <a:pt x="252" y="14"/>
                  </a:cubicBezTo>
                  <a:cubicBezTo>
                    <a:pt x="252" y="14"/>
                    <a:pt x="252" y="14"/>
                    <a:pt x="252" y="14"/>
                  </a:cubicBezTo>
                  <a:cubicBezTo>
                    <a:pt x="252" y="14"/>
                    <a:pt x="252" y="14"/>
                    <a:pt x="252" y="14"/>
                  </a:cubicBezTo>
                  <a:cubicBezTo>
                    <a:pt x="252" y="14"/>
                    <a:pt x="252" y="14"/>
                    <a:pt x="252" y="14"/>
                  </a:cubicBezTo>
                  <a:cubicBezTo>
                    <a:pt x="251" y="14"/>
                    <a:pt x="251" y="15"/>
                    <a:pt x="252" y="15"/>
                  </a:cubicBezTo>
                  <a:cubicBezTo>
                    <a:pt x="252" y="15"/>
                    <a:pt x="253" y="16"/>
                    <a:pt x="253" y="16"/>
                  </a:cubicBezTo>
                  <a:cubicBezTo>
                    <a:pt x="253" y="16"/>
                    <a:pt x="253" y="17"/>
                    <a:pt x="253" y="17"/>
                  </a:cubicBezTo>
                  <a:cubicBezTo>
                    <a:pt x="253" y="17"/>
                    <a:pt x="253" y="17"/>
                    <a:pt x="253" y="17"/>
                  </a:cubicBezTo>
                  <a:cubicBezTo>
                    <a:pt x="252" y="17"/>
                    <a:pt x="251" y="17"/>
                    <a:pt x="251" y="17"/>
                  </a:cubicBezTo>
                  <a:cubicBezTo>
                    <a:pt x="251" y="17"/>
                    <a:pt x="250" y="18"/>
                    <a:pt x="250" y="18"/>
                  </a:cubicBezTo>
                  <a:cubicBezTo>
                    <a:pt x="249" y="18"/>
                    <a:pt x="249" y="18"/>
                    <a:pt x="248" y="18"/>
                  </a:cubicBezTo>
                  <a:cubicBezTo>
                    <a:pt x="248" y="18"/>
                    <a:pt x="248" y="18"/>
                    <a:pt x="247" y="18"/>
                  </a:cubicBezTo>
                  <a:cubicBezTo>
                    <a:pt x="247" y="18"/>
                    <a:pt x="246" y="18"/>
                    <a:pt x="246" y="19"/>
                  </a:cubicBezTo>
                  <a:cubicBezTo>
                    <a:pt x="246" y="20"/>
                    <a:pt x="245" y="20"/>
                    <a:pt x="245" y="20"/>
                  </a:cubicBezTo>
                  <a:cubicBezTo>
                    <a:pt x="243" y="20"/>
                    <a:pt x="242" y="20"/>
                    <a:pt x="241" y="19"/>
                  </a:cubicBezTo>
                  <a:cubicBezTo>
                    <a:pt x="241" y="19"/>
                    <a:pt x="241" y="19"/>
                    <a:pt x="241" y="19"/>
                  </a:cubicBezTo>
                  <a:cubicBezTo>
                    <a:pt x="241" y="19"/>
                    <a:pt x="241" y="19"/>
                    <a:pt x="241" y="19"/>
                  </a:cubicBezTo>
                  <a:cubicBezTo>
                    <a:pt x="241" y="19"/>
                    <a:pt x="241" y="19"/>
                    <a:pt x="241" y="19"/>
                  </a:cubicBezTo>
                  <a:cubicBezTo>
                    <a:pt x="241" y="20"/>
                    <a:pt x="241" y="21"/>
                    <a:pt x="241" y="21"/>
                  </a:cubicBezTo>
                  <a:cubicBezTo>
                    <a:pt x="242" y="22"/>
                    <a:pt x="242" y="23"/>
                    <a:pt x="242" y="24"/>
                  </a:cubicBezTo>
                  <a:cubicBezTo>
                    <a:pt x="242" y="24"/>
                    <a:pt x="242" y="25"/>
                    <a:pt x="242" y="25"/>
                  </a:cubicBezTo>
                  <a:cubicBezTo>
                    <a:pt x="241" y="25"/>
                    <a:pt x="241" y="24"/>
                    <a:pt x="240" y="24"/>
                  </a:cubicBezTo>
                  <a:cubicBezTo>
                    <a:pt x="239" y="24"/>
                    <a:pt x="238" y="23"/>
                    <a:pt x="237" y="22"/>
                  </a:cubicBezTo>
                  <a:cubicBezTo>
                    <a:pt x="237" y="22"/>
                    <a:pt x="237" y="22"/>
                    <a:pt x="237" y="22"/>
                  </a:cubicBezTo>
                  <a:cubicBezTo>
                    <a:pt x="237" y="21"/>
                    <a:pt x="237" y="21"/>
                    <a:pt x="236" y="21"/>
                  </a:cubicBezTo>
                  <a:cubicBezTo>
                    <a:pt x="235" y="22"/>
                    <a:pt x="235" y="22"/>
                    <a:pt x="235" y="21"/>
                  </a:cubicBezTo>
                  <a:cubicBezTo>
                    <a:pt x="235" y="21"/>
                    <a:pt x="235" y="21"/>
                    <a:pt x="235" y="21"/>
                  </a:cubicBezTo>
                  <a:cubicBezTo>
                    <a:pt x="235" y="21"/>
                    <a:pt x="235" y="21"/>
                    <a:pt x="235" y="21"/>
                  </a:cubicBezTo>
                  <a:cubicBezTo>
                    <a:pt x="235" y="21"/>
                    <a:pt x="234" y="21"/>
                    <a:pt x="234" y="21"/>
                  </a:cubicBezTo>
                  <a:cubicBezTo>
                    <a:pt x="234" y="21"/>
                    <a:pt x="234" y="21"/>
                    <a:pt x="234" y="20"/>
                  </a:cubicBezTo>
                  <a:cubicBezTo>
                    <a:pt x="234" y="20"/>
                    <a:pt x="234" y="20"/>
                    <a:pt x="234" y="20"/>
                  </a:cubicBezTo>
                  <a:cubicBezTo>
                    <a:pt x="234" y="20"/>
                    <a:pt x="234" y="20"/>
                    <a:pt x="234" y="21"/>
                  </a:cubicBezTo>
                  <a:cubicBezTo>
                    <a:pt x="235" y="21"/>
                    <a:pt x="235" y="21"/>
                    <a:pt x="235" y="21"/>
                  </a:cubicBezTo>
                  <a:cubicBezTo>
                    <a:pt x="235" y="21"/>
                    <a:pt x="235" y="21"/>
                    <a:pt x="235" y="21"/>
                  </a:cubicBezTo>
                  <a:cubicBezTo>
                    <a:pt x="235" y="20"/>
                    <a:pt x="235" y="20"/>
                    <a:pt x="235" y="20"/>
                  </a:cubicBezTo>
                  <a:cubicBezTo>
                    <a:pt x="235" y="20"/>
                    <a:pt x="236" y="20"/>
                    <a:pt x="236" y="20"/>
                  </a:cubicBezTo>
                  <a:cubicBezTo>
                    <a:pt x="235" y="19"/>
                    <a:pt x="235" y="19"/>
                    <a:pt x="235" y="18"/>
                  </a:cubicBezTo>
                  <a:cubicBezTo>
                    <a:pt x="234" y="18"/>
                    <a:pt x="234" y="18"/>
                    <a:pt x="234" y="18"/>
                  </a:cubicBezTo>
                  <a:cubicBezTo>
                    <a:pt x="233" y="18"/>
                    <a:pt x="233" y="18"/>
                    <a:pt x="233" y="17"/>
                  </a:cubicBezTo>
                  <a:cubicBezTo>
                    <a:pt x="233" y="17"/>
                    <a:pt x="233" y="17"/>
                    <a:pt x="233" y="16"/>
                  </a:cubicBezTo>
                  <a:cubicBezTo>
                    <a:pt x="233" y="16"/>
                    <a:pt x="232" y="15"/>
                    <a:pt x="231" y="15"/>
                  </a:cubicBezTo>
                  <a:cubicBezTo>
                    <a:pt x="231" y="14"/>
                    <a:pt x="228" y="13"/>
                    <a:pt x="228" y="14"/>
                  </a:cubicBezTo>
                  <a:cubicBezTo>
                    <a:pt x="228" y="14"/>
                    <a:pt x="227" y="14"/>
                    <a:pt x="227" y="14"/>
                  </a:cubicBezTo>
                  <a:cubicBezTo>
                    <a:pt x="227" y="14"/>
                    <a:pt x="227" y="14"/>
                    <a:pt x="226" y="14"/>
                  </a:cubicBezTo>
                  <a:cubicBezTo>
                    <a:pt x="225" y="14"/>
                    <a:pt x="224" y="13"/>
                    <a:pt x="223" y="14"/>
                  </a:cubicBezTo>
                  <a:cubicBezTo>
                    <a:pt x="223" y="14"/>
                    <a:pt x="222" y="14"/>
                    <a:pt x="222" y="14"/>
                  </a:cubicBezTo>
                  <a:cubicBezTo>
                    <a:pt x="222" y="15"/>
                    <a:pt x="221" y="15"/>
                    <a:pt x="222" y="15"/>
                  </a:cubicBezTo>
                  <a:cubicBezTo>
                    <a:pt x="222" y="16"/>
                    <a:pt x="222" y="17"/>
                    <a:pt x="223" y="17"/>
                  </a:cubicBezTo>
                  <a:cubicBezTo>
                    <a:pt x="223" y="17"/>
                    <a:pt x="223" y="18"/>
                    <a:pt x="223" y="18"/>
                  </a:cubicBezTo>
                  <a:cubicBezTo>
                    <a:pt x="222" y="18"/>
                    <a:pt x="221" y="19"/>
                    <a:pt x="220" y="19"/>
                  </a:cubicBezTo>
                  <a:cubicBezTo>
                    <a:pt x="219" y="19"/>
                    <a:pt x="218" y="19"/>
                    <a:pt x="218" y="19"/>
                  </a:cubicBezTo>
                  <a:cubicBezTo>
                    <a:pt x="217" y="18"/>
                    <a:pt x="217" y="18"/>
                    <a:pt x="217" y="19"/>
                  </a:cubicBezTo>
                  <a:cubicBezTo>
                    <a:pt x="216" y="19"/>
                    <a:pt x="215" y="19"/>
                    <a:pt x="215" y="18"/>
                  </a:cubicBezTo>
                  <a:cubicBezTo>
                    <a:pt x="215" y="18"/>
                    <a:pt x="215" y="17"/>
                    <a:pt x="215" y="17"/>
                  </a:cubicBezTo>
                  <a:cubicBezTo>
                    <a:pt x="214" y="17"/>
                    <a:pt x="214" y="17"/>
                    <a:pt x="214" y="17"/>
                  </a:cubicBezTo>
                  <a:cubicBezTo>
                    <a:pt x="212" y="17"/>
                    <a:pt x="211" y="17"/>
                    <a:pt x="210" y="18"/>
                  </a:cubicBezTo>
                  <a:cubicBezTo>
                    <a:pt x="209" y="18"/>
                    <a:pt x="209" y="18"/>
                    <a:pt x="208" y="18"/>
                  </a:cubicBezTo>
                  <a:cubicBezTo>
                    <a:pt x="208" y="18"/>
                    <a:pt x="207" y="19"/>
                    <a:pt x="207" y="19"/>
                  </a:cubicBezTo>
                  <a:cubicBezTo>
                    <a:pt x="206" y="19"/>
                    <a:pt x="206" y="18"/>
                    <a:pt x="205" y="18"/>
                  </a:cubicBezTo>
                  <a:cubicBezTo>
                    <a:pt x="205" y="18"/>
                    <a:pt x="205" y="18"/>
                    <a:pt x="205" y="18"/>
                  </a:cubicBezTo>
                  <a:cubicBezTo>
                    <a:pt x="205" y="18"/>
                    <a:pt x="205" y="18"/>
                    <a:pt x="205" y="19"/>
                  </a:cubicBezTo>
                  <a:cubicBezTo>
                    <a:pt x="205" y="19"/>
                    <a:pt x="204" y="20"/>
                    <a:pt x="203" y="19"/>
                  </a:cubicBezTo>
                  <a:cubicBezTo>
                    <a:pt x="203" y="19"/>
                    <a:pt x="203" y="19"/>
                    <a:pt x="202" y="18"/>
                  </a:cubicBezTo>
                  <a:cubicBezTo>
                    <a:pt x="202" y="18"/>
                    <a:pt x="202" y="18"/>
                    <a:pt x="202" y="18"/>
                  </a:cubicBezTo>
                  <a:cubicBezTo>
                    <a:pt x="202" y="18"/>
                    <a:pt x="201" y="18"/>
                    <a:pt x="201" y="18"/>
                  </a:cubicBezTo>
                  <a:cubicBezTo>
                    <a:pt x="200" y="18"/>
                    <a:pt x="200" y="18"/>
                    <a:pt x="200" y="19"/>
                  </a:cubicBezTo>
                  <a:cubicBezTo>
                    <a:pt x="200" y="19"/>
                    <a:pt x="200" y="19"/>
                    <a:pt x="200" y="20"/>
                  </a:cubicBezTo>
                  <a:cubicBezTo>
                    <a:pt x="200" y="20"/>
                    <a:pt x="200" y="20"/>
                    <a:pt x="200" y="20"/>
                  </a:cubicBezTo>
                  <a:cubicBezTo>
                    <a:pt x="200" y="21"/>
                    <a:pt x="201" y="21"/>
                    <a:pt x="201" y="21"/>
                  </a:cubicBezTo>
                  <a:cubicBezTo>
                    <a:pt x="201" y="21"/>
                    <a:pt x="201" y="21"/>
                    <a:pt x="201" y="21"/>
                  </a:cubicBezTo>
                  <a:cubicBezTo>
                    <a:pt x="201" y="21"/>
                    <a:pt x="201" y="21"/>
                    <a:pt x="201" y="21"/>
                  </a:cubicBezTo>
                  <a:cubicBezTo>
                    <a:pt x="201" y="20"/>
                    <a:pt x="201" y="20"/>
                    <a:pt x="201" y="20"/>
                  </a:cubicBezTo>
                  <a:cubicBezTo>
                    <a:pt x="201" y="20"/>
                    <a:pt x="201" y="20"/>
                    <a:pt x="201" y="20"/>
                  </a:cubicBezTo>
                  <a:cubicBezTo>
                    <a:pt x="201" y="20"/>
                    <a:pt x="202" y="20"/>
                    <a:pt x="201" y="20"/>
                  </a:cubicBezTo>
                  <a:cubicBezTo>
                    <a:pt x="201" y="20"/>
                    <a:pt x="201" y="20"/>
                    <a:pt x="201" y="20"/>
                  </a:cubicBezTo>
                  <a:cubicBezTo>
                    <a:pt x="201" y="20"/>
                    <a:pt x="201" y="21"/>
                    <a:pt x="201" y="21"/>
                  </a:cubicBezTo>
                  <a:cubicBezTo>
                    <a:pt x="201" y="21"/>
                    <a:pt x="201" y="21"/>
                    <a:pt x="201" y="21"/>
                  </a:cubicBezTo>
                  <a:cubicBezTo>
                    <a:pt x="201" y="21"/>
                    <a:pt x="201" y="21"/>
                    <a:pt x="201" y="21"/>
                  </a:cubicBezTo>
                  <a:cubicBezTo>
                    <a:pt x="201" y="21"/>
                    <a:pt x="201" y="21"/>
                    <a:pt x="201" y="21"/>
                  </a:cubicBezTo>
                  <a:cubicBezTo>
                    <a:pt x="200" y="22"/>
                    <a:pt x="200" y="22"/>
                    <a:pt x="200" y="23"/>
                  </a:cubicBezTo>
                  <a:cubicBezTo>
                    <a:pt x="199" y="24"/>
                    <a:pt x="198" y="24"/>
                    <a:pt x="197" y="24"/>
                  </a:cubicBezTo>
                  <a:cubicBezTo>
                    <a:pt x="197" y="24"/>
                    <a:pt x="197" y="24"/>
                    <a:pt x="197" y="24"/>
                  </a:cubicBezTo>
                  <a:cubicBezTo>
                    <a:pt x="197" y="23"/>
                    <a:pt x="197" y="23"/>
                    <a:pt x="197" y="22"/>
                  </a:cubicBezTo>
                  <a:cubicBezTo>
                    <a:pt x="197" y="22"/>
                    <a:pt x="198" y="22"/>
                    <a:pt x="198" y="21"/>
                  </a:cubicBezTo>
                  <a:cubicBezTo>
                    <a:pt x="198" y="21"/>
                    <a:pt x="198" y="21"/>
                    <a:pt x="198" y="20"/>
                  </a:cubicBezTo>
                  <a:cubicBezTo>
                    <a:pt x="198" y="20"/>
                    <a:pt x="198" y="19"/>
                    <a:pt x="199" y="18"/>
                  </a:cubicBezTo>
                  <a:cubicBezTo>
                    <a:pt x="199" y="18"/>
                    <a:pt x="199" y="18"/>
                    <a:pt x="199" y="17"/>
                  </a:cubicBezTo>
                  <a:cubicBezTo>
                    <a:pt x="199" y="17"/>
                    <a:pt x="199" y="17"/>
                    <a:pt x="199" y="16"/>
                  </a:cubicBezTo>
                  <a:cubicBezTo>
                    <a:pt x="199" y="16"/>
                    <a:pt x="200" y="15"/>
                    <a:pt x="200" y="14"/>
                  </a:cubicBezTo>
                  <a:cubicBezTo>
                    <a:pt x="200" y="13"/>
                    <a:pt x="200" y="12"/>
                    <a:pt x="201" y="12"/>
                  </a:cubicBezTo>
                  <a:cubicBezTo>
                    <a:pt x="201" y="11"/>
                    <a:pt x="201" y="10"/>
                    <a:pt x="200" y="10"/>
                  </a:cubicBezTo>
                  <a:cubicBezTo>
                    <a:pt x="200" y="9"/>
                    <a:pt x="200" y="8"/>
                    <a:pt x="199" y="7"/>
                  </a:cubicBezTo>
                  <a:cubicBezTo>
                    <a:pt x="199" y="7"/>
                    <a:pt x="199" y="7"/>
                    <a:pt x="199" y="7"/>
                  </a:cubicBezTo>
                  <a:cubicBezTo>
                    <a:pt x="198" y="6"/>
                    <a:pt x="198" y="6"/>
                    <a:pt x="197" y="5"/>
                  </a:cubicBezTo>
                  <a:cubicBezTo>
                    <a:pt x="197" y="5"/>
                    <a:pt x="197" y="5"/>
                    <a:pt x="197" y="5"/>
                  </a:cubicBezTo>
                  <a:cubicBezTo>
                    <a:pt x="196" y="5"/>
                    <a:pt x="196" y="6"/>
                    <a:pt x="196" y="5"/>
                  </a:cubicBezTo>
                  <a:cubicBezTo>
                    <a:pt x="196" y="5"/>
                    <a:pt x="195" y="4"/>
                    <a:pt x="194" y="4"/>
                  </a:cubicBezTo>
                  <a:cubicBezTo>
                    <a:pt x="194" y="4"/>
                    <a:pt x="193" y="3"/>
                    <a:pt x="192" y="3"/>
                  </a:cubicBezTo>
                  <a:cubicBezTo>
                    <a:pt x="192" y="3"/>
                    <a:pt x="191" y="3"/>
                    <a:pt x="191" y="3"/>
                  </a:cubicBezTo>
                  <a:cubicBezTo>
                    <a:pt x="190" y="4"/>
                    <a:pt x="189" y="4"/>
                    <a:pt x="188" y="4"/>
                  </a:cubicBezTo>
                  <a:cubicBezTo>
                    <a:pt x="187" y="4"/>
                    <a:pt x="187" y="5"/>
                    <a:pt x="187" y="5"/>
                  </a:cubicBezTo>
                  <a:cubicBezTo>
                    <a:pt x="188" y="5"/>
                    <a:pt x="188" y="5"/>
                    <a:pt x="188" y="6"/>
                  </a:cubicBezTo>
                  <a:cubicBezTo>
                    <a:pt x="188" y="6"/>
                    <a:pt x="188" y="6"/>
                    <a:pt x="187" y="7"/>
                  </a:cubicBezTo>
                  <a:cubicBezTo>
                    <a:pt x="187" y="7"/>
                    <a:pt x="186" y="7"/>
                    <a:pt x="186" y="6"/>
                  </a:cubicBezTo>
                  <a:cubicBezTo>
                    <a:pt x="186" y="6"/>
                    <a:pt x="186" y="5"/>
                    <a:pt x="186" y="5"/>
                  </a:cubicBezTo>
                  <a:cubicBezTo>
                    <a:pt x="186" y="5"/>
                    <a:pt x="186" y="4"/>
                    <a:pt x="186" y="4"/>
                  </a:cubicBezTo>
                  <a:cubicBezTo>
                    <a:pt x="186" y="3"/>
                    <a:pt x="185" y="3"/>
                    <a:pt x="185" y="3"/>
                  </a:cubicBezTo>
                  <a:cubicBezTo>
                    <a:pt x="185" y="3"/>
                    <a:pt x="184" y="3"/>
                    <a:pt x="184" y="3"/>
                  </a:cubicBezTo>
                  <a:cubicBezTo>
                    <a:pt x="184" y="4"/>
                    <a:pt x="183" y="3"/>
                    <a:pt x="183" y="3"/>
                  </a:cubicBezTo>
                  <a:cubicBezTo>
                    <a:pt x="182" y="3"/>
                    <a:pt x="182" y="3"/>
                    <a:pt x="182" y="2"/>
                  </a:cubicBezTo>
                  <a:cubicBezTo>
                    <a:pt x="182" y="2"/>
                    <a:pt x="182" y="1"/>
                    <a:pt x="181" y="1"/>
                  </a:cubicBezTo>
                  <a:cubicBezTo>
                    <a:pt x="180" y="1"/>
                    <a:pt x="180" y="0"/>
                    <a:pt x="179" y="0"/>
                  </a:cubicBezTo>
                  <a:cubicBezTo>
                    <a:pt x="178" y="0"/>
                    <a:pt x="178" y="0"/>
                    <a:pt x="178" y="1"/>
                  </a:cubicBezTo>
                  <a:cubicBezTo>
                    <a:pt x="178" y="1"/>
                    <a:pt x="178" y="1"/>
                    <a:pt x="178" y="1"/>
                  </a:cubicBezTo>
                  <a:cubicBezTo>
                    <a:pt x="177" y="2"/>
                    <a:pt x="177" y="4"/>
                    <a:pt x="177" y="5"/>
                  </a:cubicBezTo>
                  <a:cubicBezTo>
                    <a:pt x="177" y="6"/>
                    <a:pt x="177" y="7"/>
                    <a:pt x="178" y="8"/>
                  </a:cubicBezTo>
                  <a:cubicBezTo>
                    <a:pt x="178" y="8"/>
                    <a:pt x="178" y="9"/>
                    <a:pt x="178" y="9"/>
                  </a:cubicBezTo>
                  <a:cubicBezTo>
                    <a:pt x="179" y="10"/>
                    <a:pt x="179" y="10"/>
                    <a:pt x="178" y="10"/>
                  </a:cubicBezTo>
                  <a:cubicBezTo>
                    <a:pt x="178" y="10"/>
                    <a:pt x="177" y="10"/>
                    <a:pt x="176" y="10"/>
                  </a:cubicBezTo>
                  <a:cubicBezTo>
                    <a:pt x="176" y="10"/>
                    <a:pt x="176" y="11"/>
                    <a:pt x="176" y="11"/>
                  </a:cubicBezTo>
                  <a:cubicBezTo>
                    <a:pt x="176" y="11"/>
                    <a:pt x="176" y="11"/>
                    <a:pt x="176" y="12"/>
                  </a:cubicBezTo>
                  <a:cubicBezTo>
                    <a:pt x="176" y="12"/>
                    <a:pt x="176" y="13"/>
                    <a:pt x="175" y="13"/>
                  </a:cubicBezTo>
                  <a:cubicBezTo>
                    <a:pt x="175" y="13"/>
                    <a:pt x="175" y="13"/>
                    <a:pt x="175" y="13"/>
                  </a:cubicBezTo>
                  <a:cubicBezTo>
                    <a:pt x="174" y="14"/>
                    <a:pt x="174" y="14"/>
                    <a:pt x="173" y="14"/>
                  </a:cubicBezTo>
                  <a:cubicBezTo>
                    <a:pt x="173" y="14"/>
                    <a:pt x="173" y="14"/>
                    <a:pt x="173" y="14"/>
                  </a:cubicBezTo>
                  <a:cubicBezTo>
                    <a:pt x="173" y="13"/>
                    <a:pt x="173" y="13"/>
                    <a:pt x="174" y="13"/>
                  </a:cubicBezTo>
                  <a:cubicBezTo>
                    <a:pt x="174" y="12"/>
                    <a:pt x="173" y="12"/>
                    <a:pt x="173" y="12"/>
                  </a:cubicBezTo>
                  <a:cubicBezTo>
                    <a:pt x="172" y="12"/>
                    <a:pt x="172" y="12"/>
                    <a:pt x="172" y="13"/>
                  </a:cubicBezTo>
                  <a:cubicBezTo>
                    <a:pt x="172" y="13"/>
                    <a:pt x="172" y="14"/>
                    <a:pt x="171" y="14"/>
                  </a:cubicBezTo>
                  <a:cubicBezTo>
                    <a:pt x="171" y="14"/>
                    <a:pt x="170" y="14"/>
                    <a:pt x="170" y="14"/>
                  </a:cubicBezTo>
                  <a:cubicBezTo>
                    <a:pt x="170" y="14"/>
                    <a:pt x="169" y="14"/>
                    <a:pt x="169" y="14"/>
                  </a:cubicBezTo>
                  <a:cubicBezTo>
                    <a:pt x="169" y="15"/>
                    <a:pt x="168" y="15"/>
                    <a:pt x="169" y="16"/>
                  </a:cubicBezTo>
                  <a:cubicBezTo>
                    <a:pt x="169" y="16"/>
                    <a:pt x="169" y="16"/>
                    <a:pt x="169" y="16"/>
                  </a:cubicBezTo>
                  <a:cubicBezTo>
                    <a:pt x="168" y="17"/>
                    <a:pt x="168" y="17"/>
                    <a:pt x="167" y="17"/>
                  </a:cubicBezTo>
                  <a:cubicBezTo>
                    <a:pt x="166" y="18"/>
                    <a:pt x="166" y="18"/>
                    <a:pt x="165" y="19"/>
                  </a:cubicBezTo>
                  <a:cubicBezTo>
                    <a:pt x="165" y="19"/>
                    <a:pt x="164" y="19"/>
                    <a:pt x="164" y="20"/>
                  </a:cubicBezTo>
                  <a:cubicBezTo>
                    <a:pt x="164" y="21"/>
                    <a:pt x="164" y="21"/>
                    <a:pt x="163" y="21"/>
                  </a:cubicBezTo>
                  <a:cubicBezTo>
                    <a:pt x="163" y="21"/>
                    <a:pt x="163" y="22"/>
                    <a:pt x="162" y="23"/>
                  </a:cubicBezTo>
                  <a:cubicBezTo>
                    <a:pt x="162" y="23"/>
                    <a:pt x="162" y="23"/>
                    <a:pt x="162" y="23"/>
                  </a:cubicBezTo>
                  <a:cubicBezTo>
                    <a:pt x="161" y="24"/>
                    <a:pt x="162" y="24"/>
                    <a:pt x="162" y="25"/>
                  </a:cubicBezTo>
                  <a:cubicBezTo>
                    <a:pt x="162" y="25"/>
                    <a:pt x="162" y="26"/>
                    <a:pt x="162" y="26"/>
                  </a:cubicBezTo>
                  <a:cubicBezTo>
                    <a:pt x="163" y="26"/>
                    <a:pt x="163" y="27"/>
                    <a:pt x="164" y="27"/>
                  </a:cubicBezTo>
                  <a:cubicBezTo>
                    <a:pt x="165" y="27"/>
                    <a:pt x="166" y="28"/>
                    <a:pt x="166" y="28"/>
                  </a:cubicBezTo>
                  <a:cubicBezTo>
                    <a:pt x="166" y="28"/>
                    <a:pt x="166" y="29"/>
                    <a:pt x="166" y="29"/>
                  </a:cubicBezTo>
                  <a:cubicBezTo>
                    <a:pt x="166" y="29"/>
                    <a:pt x="166" y="29"/>
                    <a:pt x="166" y="29"/>
                  </a:cubicBezTo>
                  <a:cubicBezTo>
                    <a:pt x="166" y="29"/>
                    <a:pt x="166" y="29"/>
                    <a:pt x="166" y="29"/>
                  </a:cubicBezTo>
                  <a:cubicBezTo>
                    <a:pt x="166" y="28"/>
                    <a:pt x="165" y="28"/>
                    <a:pt x="165" y="28"/>
                  </a:cubicBezTo>
                  <a:cubicBezTo>
                    <a:pt x="165" y="28"/>
                    <a:pt x="164" y="28"/>
                    <a:pt x="164" y="29"/>
                  </a:cubicBezTo>
                  <a:cubicBezTo>
                    <a:pt x="163" y="29"/>
                    <a:pt x="162" y="29"/>
                    <a:pt x="162" y="30"/>
                  </a:cubicBezTo>
                  <a:cubicBezTo>
                    <a:pt x="161" y="30"/>
                    <a:pt x="160" y="31"/>
                    <a:pt x="159" y="31"/>
                  </a:cubicBezTo>
                  <a:cubicBezTo>
                    <a:pt x="158" y="31"/>
                    <a:pt x="158" y="31"/>
                    <a:pt x="158" y="31"/>
                  </a:cubicBezTo>
                  <a:cubicBezTo>
                    <a:pt x="157" y="32"/>
                    <a:pt x="157" y="32"/>
                    <a:pt x="157" y="33"/>
                  </a:cubicBezTo>
                  <a:cubicBezTo>
                    <a:pt x="157" y="34"/>
                    <a:pt x="158" y="34"/>
                    <a:pt x="158" y="34"/>
                  </a:cubicBezTo>
                  <a:cubicBezTo>
                    <a:pt x="158" y="35"/>
                    <a:pt x="158" y="35"/>
                    <a:pt x="159" y="36"/>
                  </a:cubicBezTo>
                  <a:cubicBezTo>
                    <a:pt x="159" y="36"/>
                    <a:pt x="159" y="36"/>
                    <a:pt x="159" y="37"/>
                  </a:cubicBezTo>
                  <a:cubicBezTo>
                    <a:pt x="159" y="37"/>
                    <a:pt x="159" y="37"/>
                    <a:pt x="160" y="37"/>
                  </a:cubicBezTo>
                  <a:cubicBezTo>
                    <a:pt x="160" y="38"/>
                    <a:pt x="161" y="37"/>
                    <a:pt x="162" y="38"/>
                  </a:cubicBezTo>
                  <a:cubicBezTo>
                    <a:pt x="162" y="38"/>
                    <a:pt x="163" y="39"/>
                    <a:pt x="163" y="39"/>
                  </a:cubicBezTo>
                  <a:cubicBezTo>
                    <a:pt x="163" y="39"/>
                    <a:pt x="164" y="39"/>
                    <a:pt x="164" y="39"/>
                  </a:cubicBezTo>
                  <a:cubicBezTo>
                    <a:pt x="164" y="39"/>
                    <a:pt x="164" y="40"/>
                    <a:pt x="165" y="40"/>
                  </a:cubicBezTo>
                  <a:cubicBezTo>
                    <a:pt x="165" y="40"/>
                    <a:pt x="165" y="40"/>
                    <a:pt x="165" y="40"/>
                  </a:cubicBezTo>
                  <a:cubicBezTo>
                    <a:pt x="166" y="41"/>
                    <a:pt x="166" y="42"/>
                    <a:pt x="167" y="43"/>
                  </a:cubicBezTo>
                  <a:cubicBezTo>
                    <a:pt x="167" y="44"/>
                    <a:pt x="167" y="44"/>
                    <a:pt x="166" y="44"/>
                  </a:cubicBezTo>
                  <a:cubicBezTo>
                    <a:pt x="166" y="44"/>
                    <a:pt x="166" y="44"/>
                    <a:pt x="166" y="44"/>
                  </a:cubicBezTo>
                  <a:cubicBezTo>
                    <a:pt x="166" y="45"/>
                    <a:pt x="166" y="45"/>
                    <a:pt x="166" y="45"/>
                  </a:cubicBezTo>
                  <a:cubicBezTo>
                    <a:pt x="166" y="45"/>
                    <a:pt x="165" y="45"/>
                    <a:pt x="165" y="45"/>
                  </a:cubicBezTo>
                  <a:cubicBezTo>
                    <a:pt x="165" y="45"/>
                    <a:pt x="165" y="45"/>
                    <a:pt x="165" y="45"/>
                  </a:cubicBezTo>
                  <a:cubicBezTo>
                    <a:pt x="165" y="45"/>
                    <a:pt x="165" y="45"/>
                    <a:pt x="166" y="45"/>
                  </a:cubicBezTo>
                  <a:cubicBezTo>
                    <a:pt x="166" y="45"/>
                    <a:pt x="166" y="44"/>
                    <a:pt x="166" y="44"/>
                  </a:cubicBezTo>
                  <a:cubicBezTo>
                    <a:pt x="165" y="44"/>
                    <a:pt x="165" y="44"/>
                    <a:pt x="165" y="44"/>
                  </a:cubicBezTo>
                  <a:cubicBezTo>
                    <a:pt x="165" y="43"/>
                    <a:pt x="164" y="42"/>
                    <a:pt x="165" y="41"/>
                  </a:cubicBezTo>
                  <a:cubicBezTo>
                    <a:pt x="165" y="41"/>
                    <a:pt x="165" y="41"/>
                    <a:pt x="165" y="41"/>
                  </a:cubicBezTo>
                  <a:cubicBezTo>
                    <a:pt x="165" y="40"/>
                    <a:pt x="165" y="40"/>
                    <a:pt x="164" y="40"/>
                  </a:cubicBezTo>
                  <a:cubicBezTo>
                    <a:pt x="164" y="40"/>
                    <a:pt x="163" y="40"/>
                    <a:pt x="163" y="40"/>
                  </a:cubicBezTo>
                  <a:cubicBezTo>
                    <a:pt x="162" y="40"/>
                    <a:pt x="161" y="40"/>
                    <a:pt x="161" y="40"/>
                  </a:cubicBezTo>
                  <a:cubicBezTo>
                    <a:pt x="160" y="39"/>
                    <a:pt x="160" y="39"/>
                    <a:pt x="160" y="39"/>
                  </a:cubicBezTo>
                  <a:cubicBezTo>
                    <a:pt x="159" y="38"/>
                    <a:pt x="158" y="38"/>
                    <a:pt x="157" y="38"/>
                  </a:cubicBezTo>
                  <a:cubicBezTo>
                    <a:pt x="157" y="38"/>
                    <a:pt x="156" y="37"/>
                    <a:pt x="155" y="37"/>
                  </a:cubicBezTo>
                  <a:cubicBezTo>
                    <a:pt x="155" y="37"/>
                    <a:pt x="154" y="37"/>
                    <a:pt x="154" y="37"/>
                  </a:cubicBezTo>
                  <a:cubicBezTo>
                    <a:pt x="154" y="38"/>
                    <a:pt x="154" y="38"/>
                    <a:pt x="154" y="39"/>
                  </a:cubicBezTo>
                  <a:cubicBezTo>
                    <a:pt x="154" y="39"/>
                    <a:pt x="154" y="39"/>
                    <a:pt x="154" y="39"/>
                  </a:cubicBezTo>
                  <a:cubicBezTo>
                    <a:pt x="154" y="39"/>
                    <a:pt x="154" y="39"/>
                    <a:pt x="155" y="39"/>
                  </a:cubicBezTo>
                  <a:cubicBezTo>
                    <a:pt x="155" y="39"/>
                    <a:pt x="155" y="39"/>
                    <a:pt x="155" y="39"/>
                  </a:cubicBezTo>
                  <a:cubicBezTo>
                    <a:pt x="155" y="39"/>
                    <a:pt x="155" y="39"/>
                    <a:pt x="155" y="39"/>
                  </a:cubicBezTo>
                  <a:cubicBezTo>
                    <a:pt x="155" y="39"/>
                    <a:pt x="155" y="39"/>
                    <a:pt x="155" y="39"/>
                  </a:cubicBezTo>
                  <a:cubicBezTo>
                    <a:pt x="155" y="39"/>
                    <a:pt x="155" y="39"/>
                    <a:pt x="155" y="40"/>
                  </a:cubicBezTo>
                  <a:cubicBezTo>
                    <a:pt x="155" y="40"/>
                    <a:pt x="156" y="40"/>
                    <a:pt x="156" y="40"/>
                  </a:cubicBezTo>
                  <a:cubicBezTo>
                    <a:pt x="156" y="40"/>
                    <a:pt x="156" y="40"/>
                    <a:pt x="156" y="41"/>
                  </a:cubicBezTo>
                  <a:cubicBezTo>
                    <a:pt x="156" y="41"/>
                    <a:pt x="156" y="41"/>
                    <a:pt x="155" y="41"/>
                  </a:cubicBezTo>
                  <a:cubicBezTo>
                    <a:pt x="155" y="41"/>
                    <a:pt x="155" y="41"/>
                    <a:pt x="155" y="41"/>
                  </a:cubicBezTo>
                  <a:cubicBezTo>
                    <a:pt x="154" y="40"/>
                    <a:pt x="154" y="40"/>
                    <a:pt x="154" y="40"/>
                  </a:cubicBezTo>
                  <a:cubicBezTo>
                    <a:pt x="154" y="40"/>
                    <a:pt x="153" y="40"/>
                    <a:pt x="153" y="41"/>
                  </a:cubicBezTo>
                  <a:cubicBezTo>
                    <a:pt x="153" y="41"/>
                    <a:pt x="153" y="41"/>
                    <a:pt x="153" y="41"/>
                  </a:cubicBezTo>
                  <a:cubicBezTo>
                    <a:pt x="153" y="42"/>
                    <a:pt x="154" y="43"/>
                    <a:pt x="155" y="43"/>
                  </a:cubicBezTo>
                  <a:cubicBezTo>
                    <a:pt x="156" y="44"/>
                    <a:pt x="156" y="44"/>
                    <a:pt x="157" y="44"/>
                  </a:cubicBezTo>
                  <a:cubicBezTo>
                    <a:pt x="157" y="44"/>
                    <a:pt x="157" y="44"/>
                    <a:pt x="157" y="44"/>
                  </a:cubicBezTo>
                  <a:cubicBezTo>
                    <a:pt x="157" y="44"/>
                    <a:pt x="158" y="44"/>
                    <a:pt x="158" y="44"/>
                  </a:cubicBezTo>
                  <a:cubicBezTo>
                    <a:pt x="158" y="44"/>
                    <a:pt x="157" y="44"/>
                    <a:pt x="157" y="44"/>
                  </a:cubicBezTo>
                  <a:cubicBezTo>
                    <a:pt x="157" y="44"/>
                    <a:pt x="157" y="44"/>
                    <a:pt x="156" y="44"/>
                  </a:cubicBezTo>
                  <a:cubicBezTo>
                    <a:pt x="155" y="44"/>
                    <a:pt x="155" y="44"/>
                    <a:pt x="154" y="44"/>
                  </a:cubicBezTo>
                  <a:cubicBezTo>
                    <a:pt x="153" y="44"/>
                    <a:pt x="153" y="44"/>
                    <a:pt x="153" y="43"/>
                  </a:cubicBezTo>
                  <a:cubicBezTo>
                    <a:pt x="153" y="43"/>
                    <a:pt x="153" y="43"/>
                    <a:pt x="153" y="43"/>
                  </a:cubicBezTo>
                  <a:cubicBezTo>
                    <a:pt x="152" y="42"/>
                    <a:pt x="152" y="41"/>
                    <a:pt x="152" y="40"/>
                  </a:cubicBezTo>
                  <a:cubicBezTo>
                    <a:pt x="152" y="39"/>
                    <a:pt x="151" y="39"/>
                    <a:pt x="151" y="38"/>
                  </a:cubicBezTo>
                  <a:cubicBezTo>
                    <a:pt x="150" y="38"/>
                    <a:pt x="150" y="38"/>
                    <a:pt x="150" y="37"/>
                  </a:cubicBezTo>
                  <a:cubicBezTo>
                    <a:pt x="150" y="37"/>
                    <a:pt x="150" y="37"/>
                    <a:pt x="150" y="37"/>
                  </a:cubicBezTo>
                  <a:cubicBezTo>
                    <a:pt x="150" y="38"/>
                    <a:pt x="150" y="38"/>
                    <a:pt x="150" y="38"/>
                  </a:cubicBezTo>
                  <a:cubicBezTo>
                    <a:pt x="150" y="38"/>
                    <a:pt x="150" y="39"/>
                    <a:pt x="150" y="40"/>
                  </a:cubicBezTo>
                  <a:cubicBezTo>
                    <a:pt x="150" y="40"/>
                    <a:pt x="150" y="41"/>
                    <a:pt x="150" y="41"/>
                  </a:cubicBezTo>
                  <a:cubicBezTo>
                    <a:pt x="150" y="41"/>
                    <a:pt x="150" y="41"/>
                    <a:pt x="150" y="41"/>
                  </a:cubicBezTo>
                  <a:cubicBezTo>
                    <a:pt x="149" y="42"/>
                    <a:pt x="149" y="42"/>
                    <a:pt x="149" y="43"/>
                  </a:cubicBezTo>
                  <a:cubicBezTo>
                    <a:pt x="150" y="44"/>
                    <a:pt x="149" y="44"/>
                    <a:pt x="150" y="45"/>
                  </a:cubicBezTo>
                  <a:cubicBezTo>
                    <a:pt x="150" y="45"/>
                    <a:pt x="150" y="46"/>
                    <a:pt x="151" y="46"/>
                  </a:cubicBezTo>
                  <a:cubicBezTo>
                    <a:pt x="151" y="46"/>
                    <a:pt x="151" y="46"/>
                    <a:pt x="152" y="47"/>
                  </a:cubicBezTo>
                  <a:cubicBezTo>
                    <a:pt x="152" y="47"/>
                    <a:pt x="152" y="48"/>
                    <a:pt x="153" y="48"/>
                  </a:cubicBezTo>
                  <a:cubicBezTo>
                    <a:pt x="153" y="49"/>
                    <a:pt x="153" y="50"/>
                    <a:pt x="153" y="50"/>
                  </a:cubicBezTo>
                  <a:cubicBezTo>
                    <a:pt x="153" y="52"/>
                    <a:pt x="154" y="53"/>
                    <a:pt x="154" y="54"/>
                  </a:cubicBezTo>
                  <a:cubicBezTo>
                    <a:pt x="154" y="54"/>
                    <a:pt x="155" y="54"/>
                    <a:pt x="155" y="54"/>
                  </a:cubicBezTo>
                  <a:cubicBezTo>
                    <a:pt x="156" y="54"/>
                    <a:pt x="156" y="54"/>
                    <a:pt x="157" y="53"/>
                  </a:cubicBezTo>
                  <a:cubicBezTo>
                    <a:pt x="157" y="53"/>
                    <a:pt x="158" y="53"/>
                    <a:pt x="158" y="53"/>
                  </a:cubicBezTo>
                  <a:cubicBezTo>
                    <a:pt x="159" y="53"/>
                    <a:pt x="159" y="53"/>
                    <a:pt x="159" y="53"/>
                  </a:cubicBezTo>
                  <a:cubicBezTo>
                    <a:pt x="159" y="53"/>
                    <a:pt x="159" y="53"/>
                    <a:pt x="159" y="54"/>
                  </a:cubicBezTo>
                  <a:cubicBezTo>
                    <a:pt x="158" y="54"/>
                    <a:pt x="157" y="55"/>
                    <a:pt x="157" y="55"/>
                  </a:cubicBezTo>
                  <a:cubicBezTo>
                    <a:pt x="156" y="56"/>
                    <a:pt x="156" y="56"/>
                    <a:pt x="156" y="57"/>
                  </a:cubicBezTo>
                  <a:cubicBezTo>
                    <a:pt x="157" y="57"/>
                    <a:pt x="157" y="58"/>
                    <a:pt x="157" y="58"/>
                  </a:cubicBezTo>
                  <a:cubicBezTo>
                    <a:pt x="157" y="58"/>
                    <a:pt x="158" y="59"/>
                    <a:pt x="157" y="60"/>
                  </a:cubicBezTo>
                  <a:cubicBezTo>
                    <a:pt x="157" y="60"/>
                    <a:pt x="157" y="61"/>
                    <a:pt x="157" y="62"/>
                  </a:cubicBezTo>
                  <a:cubicBezTo>
                    <a:pt x="157" y="62"/>
                    <a:pt x="157" y="63"/>
                    <a:pt x="157" y="63"/>
                  </a:cubicBezTo>
                  <a:cubicBezTo>
                    <a:pt x="156" y="64"/>
                    <a:pt x="156" y="65"/>
                    <a:pt x="155" y="66"/>
                  </a:cubicBezTo>
                  <a:cubicBezTo>
                    <a:pt x="155" y="66"/>
                    <a:pt x="155" y="66"/>
                    <a:pt x="155" y="66"/>
                  </a:cubicBezTo>
                  <a:cubicBezTo>
                    <a:pt x="154" y="66"/>
                    <a:pt x="153" y="66"/>
                    <a:pt x="152" y="66"/>
                  </a:cubicBezTo>
                  <a:cubicBezTo>
                    <a:pt x="152" y="66"/>
                    <a:pt x="152" y="65"/>
                    <a:pt x="152" y="65"/>
                  </a:cubicBezTo>
                  <a:cubicBezTo>
                    <a:pt x="152" y="65"/>
                    <a:pt x="152" y="65"/>
                    <a:pt x="152" y="65"/>
                  </a:cubicBezTo>
                  <a:cubicBezTo>
                    <a:pt x="152" y="65"/>
                    <a:pt x="152" y="65"/>
                    <a:pt x="152" y="65"/>
                  </a:cubicBezTo>
                  <a:cubicBezTo>
                    <a:pt x="151" y="65"/>
                    <a:pt x="151" y="65"/>
                    <a:pt x="152" y="64"/>
                  </a:cubicBezTo>
                  <a:cubicBezTo>
                    <a:pt x="152" y="65"/>
                    <a:pt x="152" y="65"/>
                    <a:pt x="152" y="65"/>
                  </a:cubicBezTo>
                  <a:cubicBezTo>
                    <a:pt x="152" y="65"/>
                    <a:pt x="152" y="65"/>
                    <a:pt x="152" y="65"/>
                  </a:cubicBezTo>
                  <a:cubicBezTo>
                    <a:pt x="152" y="65"/>
                    <a:pt x="152" y="65"/>
                    <a:pt x="152" y="65"/>
                  </a:cubicBezTo>
                  <a:cubicBezTo>
                    <a:pt x="153" y="65"/>
                    <a:pt x="154" y="65"/>
                    <a:pt x="154" y="64"/>
                  </a:cubicBezTo>
                  <a:cubicBezTo>
                    <a:pt x="155" y="63"/>
                    <a:pt x="155" y="61"/>
                    <a:pt x="155" y="60"/>
                  </a:cubicBezTo>
                  <a:cubicBezTo>
                    <a:pt x="155" y="59"/>
                    <a:pt x="155" y="59"/>
                    <a:pt x="155" y="59"/>
                  </a:cubicBezTo>
                  <a:cubicBezTo>
                    <a:pt x="155" y="58"/>
                    <a:pt x="155" y="58"/>
                    <a:pt x="155" y="57"/>
                  </a:cubicBezTo>
                  <a:cubicBezTo>
                    <a:pt x="155" y="57"/>
                    <a:pt x="155" y="56"/>
                    <a:pt x="154" y="56"/>
                  </a:cubicBezTo>
                  <a:cubicBezTo>
                    <a:pt x="154" y="56"/>
                    <a:pt x="154" y="55"/>
                    <a:pt x="153" y="55"/>
                  </a:cubicBezTo>
                  <a:cubicBezTo>
                    <a:pt x="153" y="55"/>
                    <a:pt x="152" y="54"/>
                    <a:pt x="152" y="54"/>
                  </a:cubicBezTo>
                  <a:cubicBezTo>
                    <a:pt x="152" y="52"/>
                    <a:pt x="151" y="50"/>
                    <a:pt x="150" y="48"/>
                  </a:cubicBezTo>
                  <a:cubicBezTo>
                    <a:pt x="150" y="47"/>
                    <a:pt x="149" y="46"/>
                    <a:pt x="148" y="45"/>
                  </a:cubicBezTo>
                  <a:cubicBezTo>
                    <a:pt x="148" y="45"/>
                    <a:pt x="148" y="45"/>
                    <a:pt x="148" y="44"/>
                  </a:cubicBezTo>
                  <a:cubicBezTo>
                    <a:pt x="148" y="42"/>
                    <a:pt x="147" y="41"/>
                    <a:pt x="147" y="39"/>
                  </a:cubicBezTo>
                  <a:cubicBezTo>
                    <a:pt x="147" y="39"/>
                    <a:pt x="147" y="38"/>
                    <a:pt x="146" y="38"/>
                  </a:cubicBezTo>
                  <a:cubicBezTo>
                    <a:pt x="145" y="38"/>
                    <a:pt x="144" y="37"/>
                    <a:pt x="142" y="38"/>
                  </a:cubicBezTo>
                  <a:cubicBezTo>
                    <a:pt x="142" y="38"/>
                    <a:pt x="142" y="38"/>
                    <a:pt x="141" y="38"/>
                  </a:cubicBezTo>
                  <a:cubicBezTo>
                    <a:pt x="141" y="38"/>
                    <a:pt x="141" y="38"/>
                    <a:pt x="141" y="38"/>
                  </a:cubicBezTo>
                  <a:cubicBezTo>
                    <a:pt x="141" y="39"/>
                    <a:pt x="141" y="39"/>
                    <a:pt x="141" y="40"/>
                  </a:cubicBezTo>
                  <a:cubicBezTo>
                    <a:pt x="141" y="41"/>
                    <a:pt x="141" y="42"/>
                    <a:pt x="141" y="44"/>
                  </a:cubicBezTo>
                  <a:cubicBezTo>
                    <a:pt x="141" y="44"/>
                    <a:pt x="141" y="45"/>
                    <a:pt x="141" y="45"/>
                  </a:cubicBezTo>
                  <a:cubicBezTo>
                    <a:pt x="140" y="46"/>
                    <a:pt x="140" y="47"/>
                    <a:pt x="140" y="48"/>
                  </a:cubicBezTo>
                  <a:cubicBezTo>
                    <a:pt x="140" y="48"/>
                    <a:pt x="140" y="49"/>
                    <a:pt x="140" y="49"/>
                  </a:cubicBezTo>
                  <a:cubicBezTo>
                    <a:pt x="141" y="49"/>
                    <a:pt x="141" y="50"/>
                    <a:pt x="141" y="50"/>
                  </a:cubicBezTo>
                  <a:cubicBezTo>
                    <a:pt x="141" y="51"/>
                    <a:pt x="142" y="51"/>
                    <a:pt x="142" y="52"/>
                  </a:cubicBezTo>
                  <a:cubicBezTo>
                    <a:pt x="142" y="52"/>
                    <a:pt x="142" y="53"/>
                    <a:pt x="142" y="53"/>
                  </a:cubicBezTo>
                  <a:cubicBezTo>
                    <a:pt x="142" y="53"/>
                    <a:pt x="142" y="54"/>
                    <a:pt x="143" y="55"/>
                  </a:cubicBezTo>
                  <a:cubicBezTo>
                    <a:pt x="143" y="55"/>
                    <a:pt x="143" y="55"/>
                    <a:pt x="143" y="55"/>
                  </a:cubicBezTo>
                  <a:cubicBezTo>
                    <a:pt x="144" y="54"/>
                    <a:pt x="144" y="54"/>
                    <a:pt x="144" y="55"/>
                  </a:cubicBezTo>
                  <a:cubicBezTo>
                    <a:pt x="145" y="55"/>
                    <a:pt x="146" y="56"/>
                    <a:pt x="147" y="56"/>
                  </a:cubicBezTo>
                  <a:cubicBezTo>
                    <a:pt x="147" y="56"/>
                    <a:pt x="147" y="57"/>
                    <a:pt x="147" y="57"/>
                  </a:cubicBezTo>
                  <a:cubicBezTo>
                    <a:pt x="147" y="57"/>
                    <a:pt x="147" y="58"/>
                    <a:pt x="147" y="58"/>
                  </a:cubicBezTo>
                  <a:cubicBezTo>
                    <a:pt x="147" y="58"/>
                    <a:pt x="146" y="58"/>
                    <a:pt x="146" y="58"/>
                  </a:cubicBezTo>
                  <a:cubicBezTo>
                    <a:pt x="146" y="58"/>
                    <a:pt x="145" y="58"/>
                    <a:pt x="145" y="57"/>
                  </a:cubicBezTo>
                  <a:cubicBezTo>
                    <a:pt x="144" y="57"/>
                    <a:pt x="144" y="57"/>
                    <a:pt x="144" y="57"/>
                  </a:cubicBezTo>
                  <a:cubicBezTo>
                    <a:pt x="143" y="56"/>
                    <a:pt x="142" y="56"/>
                    <a:pt x="142" y="56"/>
                  </a:cubicBezTo>
                  <a:cubicBezTo>
                    <a:pt x="141" y="56"/>
                    <a:pt x="141" y="56"/>
                    <a:pt x="140" y="55"/>
                  </a:cubicBezTo>
                  <a:cubicBezTo>
                    <a:pt x="139" y="55"/>
                    <a:pt x="139" y="55"/>
                    <a:pt x="139" y="54"/>
                  </a:cubicBezTo>
                  <a:cubicBezTo>
                    <a:pt x="137" y="54"/>
                    <a:pt x="136" y="54"/>
                    <a:pt x="135" y="54"/>
                  </a:cubicBezTo>
                  <a:cubicBezTo>
                    <a:pt x="135" y="54"/>
                    <a:pt x="135" y="54"/>
                    <a:pt x="134" y="54"/>
                  </a:cubicBezTo>
                  <a:cubicBezTo>
                    <a:pt x="133" y="54"/>
                    <a:pt x="132" y="54"/>
                    <a:pt x="130" y="53"/>
                  </a:cubicBezTo>
                  <a:cubicBezTo>
                    <a:pt x="130" y="52"/>
                    <a:pt x="129" y="52"/>
                    <a:pt x="129" y="51"/>
                  </a:cubicBezTo>
                  <a:cubicBezTo>
                    <a:pt x="128" y="51"/>
                    <a:pt x="128" y="51"/>
                    <a:pt x="128" y="52"/>
                  </a:cubicBezTo>
                  <a:cubicBezTo>
                    <a:pt x="128" y="52"/>
                    <a:pt x="128" y="52"/>
                    <a:pt x="128" y="52"/>
                  </a:cubicBezTo>
                  <a:cubicBezTo>
                    <a:pt x="128" y="53"/>
                    <a:pt x="128" y="53"/>
                    <a:pt x="128" y="54"/>
                  </a:cubicBezTo>
                  <a:cubicBezTo>
                    <a:pt x="129" y="54"/>
                    <a:pt x="130" y="54"/>
                    <a:pt x="131" y="55"/>
                  </a:cubicBezTo>
                  <a:cubicBezTo>
                    <a:pt x="131" y="55"/>
                    <a:pt x="131" y="55"/>
                    <a:pt x="131" y="55"/>
                  </a:cubicBezTo>
                  <a:cubicBezTo>
                    <a:pt x="131" y="55"/>
                    <a:pt x="132" y="55"/>
                    <a:pt x="132" y="56"/>
                  </a:cubicBezTo>
                  <a:cubicBezTo>
                    <a:pt x="132" y="56"/>
                    <a:pt x="133" y="57"/>
                    <a:pt x="133" y="57"/>
                  </a:cubicBezTo>
                  <a:cubicBezTo>
                    <a:pt x="133" y="58"/>
                    <a:pt x="133" y="58"/>
                    <a:pt x="133" y="58"/>
                  </a:cubicBezTo>
                  <a:cubicBezTo>
                    <a:pt x="133" y="59"/>
                    <a:pt x="132" y="59"/>
                    <a:pt x="132" y="60"/>
                  </a:cubicBezTo>
                  <a:cubicBezTo>
                    <a:pt x="132" y="60"/>
                    <a:pt x="132" y="60"/>
                    <a:pt x="132" y="60"/>
                  </a:cubicBezTo>
                  <a:cubicBezTo>
                    <a:pt x="132" y="60"/>
                    <a:pt x="131" y="60"/>
                    <a:pt x="131" y="60"/>
                  </a:cubicBezTo>
                  <a:cubicBezTo>
                    <a:pt x="131" y="59"/>
                    <a:pt x="131" y="59"/>
                    <a:pt x="131" y="59"/>
                  </a:cubicBezTo>
                  <a:cubicBezTo>
                    <a:pt x="131" y="58"/>
                    <a:pt x="130" y="58"/>
                    <a:pt x="130" y="58"/>
                  </a:cubicBezTo>
                  <a:cubicBezTo>
                    <a:pt x="129" y="58"/>
                    <a:pt x="129" y="59"/>
                    <a:pt x="128" y="59"/>
                  </a:cubicBezTo>
                  <a:cubicBezTo>
                    <a:pt x="128" y="59"/>
                    <a:pt x="128" y="59"/>
                    <a:pt x="128" y="59"/>
                  </a:cubicBezTo>
                  <a:cubicBezTo>
                    <a:pt x="128" y="60"/>
                    <a:pt x="127" y="60"/>
                    <a:pt x="127" y="60"/>
                  </a:cubicBezTo>
                  <a:cubicBezTo>
                    <a:pt x="126" y="60"/>
                    <a:pt x="125" y="60"/>
                    <a:pt x="125" y="60"/>
                  </a:cubicBezTo>
                  <a:cubicBezTo>
                    <a:pt x="125" y="61"/>
                    <a:pt x="124" y="61"/>
                    <a:pt x="123" y="61"/>
                  </a:cubicBezTo>
                  <a:cubicBezTo>
                    <a:pt x="123" y="61"/>
                    <a:pt x="123" y="61"/>
                    <a:pt x="123" y="61"/>
                  </a:cubicBezTo>
                  <a:cubicBezTo>
                    <a:pt x="123" y="61"/>
                    <a:pt x="123" y="61"/>
                    <a:pt x="123" y="61"/>
                  </a:cubicBezTo>
                  <a:cubicBezTo>
                    <a:pt x="123" y="60"/>
                    <a:pt x="123" y="60"/>
                    <a:pt x="122" y="59"/>
                  </a:cubicBezTo>
                  <a:cubicBezTo>
                    <a:pt x="122" y="59"/>
                    <a:pt x="121" y="59"/>
                    <a:pt x="121" y="60"/>
                  </a:cubicBezTo>
                  <a:cubicBezTo>
                    <a:pt x="121" y="60"/>
                    <a:pt x="121" y="60"/>
                    <a:pt x="121" y="60"/>
                  </a:cubicBezTo>
                  <a:cubicBezTo>
                    <a:pt x="120" y="60"/>
                    <a:pt x="120" y="61"/>
                    <a:pt x="120" y="61"/>
                  </a:cubicBezTo>
                  <a:cubicBezTo>
                    <a:pt x="119" y="61"/>
                    <a:pt x="119" y="61"/>
                    <a:pt x="118" y="61"/>
                  </a:cubicBezTo>
                  <a:cubicBezTo>
                    <a:pt x="118" y="61"/>
                    <a:pt x="117" y="62"/>
                    <a:pt x="117" y="62"/>
                  </a:cubicBezTo>
                  <a:cubicBezTo>
                    <a:pt x="116" y="63"/>
                    <a:pt x="115" y="64"/>
                    <a:pt x="114" y="65"/>
                  </a:cubicBezTo>
                  <a:cubicBezTo>
                    <a:pt x="114" y="65"/>
                    <a:pt x="114" y="65"/>
                    <a:pt x="113" y="66"/>
                  </a:cubicBezTo>
                  <a:cubicBezTo>
                    <a:pt x="113" y="66"/>
                    <a:pt x="113" y="67"/>
                    <a:pt x="113" y="67"/>
                  </a:cubicBezTo>
                  <a:cubicBezTo>
                    <a:pt x="113" y="67"/>
                    <a:pt x="113" y="67"/>
                    <a:pt x="113" y="67"/>
                  </a:cubicBezTo>
                  <a:cubicBezTo>
                    <a:pt x="112" y="68"/>
                    <a:pt x="111" y="68"/>
                    <a:pt x="111" y="68"/>
                  </a:cubicBezTo>
                  <a:cubicBezTo>
                    <a:pt x="110" y="67"/>
                    <a:pt x="110" y="67"/>
                    <a:pt x="109" y="66"/>
                  </a:cubicBezTo>
                  <a:cubicBezTo>
                    <a:pt x="109" y="66"/>
                    <a:pt x="109" y="66"/>
                    <a:pt x="110" y="65"/>
                  </a:cubicBezTo>
                  <a:cubicBezTo>
                    <a:pt x="110" y="65"/>
                    <a:pt x="110" y="65"/>
                    <a:pt x="111" y="65"/>
                  </a:cubicBezTo>
                  <a:cubicBezTo>
                    <a:pt x="111" y="64"/>
                    <a:pt x="111" y="64"/>
                    <a:pt x="111" y="64"/>
                  </a:cubicBezTo>
                  <a:cubicBezTo>
                    <a:pt x="111" y="63"/>
                    <a:pt x="110" y="63"/>
                    <a:pt x="110" y="63"/>
                  </a:cubicBezTo>
                  <a:cubicBezTo>
                    <a:pt x="109" y="62"/>
                    <a:pt x="109" y="61"/>
                    <a:pt x="108" y="62"/>
                  </a:cubicBezTo>
                  <a:cubicBezTo>
                    <a:pt x="107" y="62"/>
                    <a:pt x="106" y="62"/>
                    <a:pt x="106" y="62"/>
                  </a:cubicBezTo>
                  <a:cubicBezTo>
                    <a:pt x="106" y="62"/>
                    <a:pt x="106" y="62"/>
                    <a:pt x="106" y="62"/>
                  </a:cubicBezTo>
                  <a:cubicBezTo>
                    <a:pt x="105" y="62"/>
                    <a:pt x="105" y="62"/>
                    <a:pt x="106" y="62"/>
                  </a:cubicBezTo>
                  <a:cubicBezTo>
                    <a:pt x="107" y="63"/>
                    <a:pt x="107" y="64"/>
                    <a:pt x="107" y="66"/>
                  </a:cubicBezTo>
                  <a:cubicBezTo>
                    <a:pt x="107" y="66"/>
                    <a:pt x="107" y="66"/>
                    <a:pt x="107" y="67"/>
                  </a:cubicBezTo>
                  <a:cubicBezTo>
                    <a:pt x="107" y="67"/>
                    <a:pt x="107" y="67"/>
                    <a:pt x="107" y="68"/>
                  </a:cubicBezTo>
                  <a:cubicBezTo>
                    <a:pt x="108" y="68"/>
                    <a:pt x="108" y="68"/>
                    <a:pt x="108" y="69"/>
                  </a:cubicBezTo>
                  <a:cubicBezTo>
                    <a:pt x="108" y="69"/>
                    <a:pt x="108" y="70"/>
                    <a:pt x="108" y="70"/>
                  </a:cubicBezTo>
                  <a:cubicBezTo>
                    <a:pt x="108" y="70"/>
                    <a:pt x="108" y="71"/>
                    <a:pt x="107" y="70"/>
                  </a:cubicBezTo>
                  <a:cubicBezTo>
                    <a:pt x="107" y="70"/>
                    <a:pt x="106" y="70"/>
                    <a:pt x="106" y="70"/>
                  </a:cubicBezTo>
                  <a:cubicBezTo>
                    <a:pt x="105" y="70"/>
                    <a:pt x="105" y="70"/>
                    <a:pt x="104" y="71"/>
                  </a:cubicBezTo>
                  <a:cubicBezTo>
                    <a:pt x="104" y="71"/>
                    <a:pt x="104" y="71"/>
                    <a:pt x="103" y="72"/>
                  </a:cubicBezTo>
                  <a:cubicBezTo>
                    <a:pt x="103" y="72"/>
                    <a:pt x="102" y="72"/>
                    <a:pt x="102" y="73"/>
                  </a:cubicBezTo>
                  <a:cubicBezTo>
                    <a:pt x="101" y="74"/>
                    <a:pt x="101" y="74"/>
                    <a:pt x="102" y="76"/>
                  </a:cubicBezTo>
                  <a:cubicBezTo>
                    <a:pt x="102" y="76"/>
                    <a:pt x="102" y="76"/>
                    <a:pt x="102" y="76"/>
                  </a:cubicBezTo>
                  <a:cubicBezTo>
                    <a:pt x="103" y="76"/>
                    <a:pt x="102" y="77"/>
                    <a:pt x="102" y="77"/>
                  </a:cubicBezTo>
                  <a:cubicBezTo>
                    <a:pt x="102" y="77"/>
                    <a:pt x="102" y="77"/>
                    <a:pt x="101" y="77"/>
                  </a:cubicBezTo>
                  <a:cubicBezTo>
                    <a:pt x="100" y="77"/>
                    <a:pt x="99" y="76"/>
                    <a:pt x="98" y="76"/>
                  </a:cubicBezTo>
                  <a:cubicBezTo>
                    <a:pt x="98" y="75"/>
                    <a:pt x="97" y="75"/>
                    <a:pt x="97" y="75"/>
                  </a:cubicBezTo>
                  <a:cubicBezTo>
                    <a:pt x="97" y="75"/>
                    <a:pt x="97" y="75"/>
                    <a:pt x="97" y="76"/>
                  </a:cubicBezTo>
                  <a:cubicBezTo>
                    <a:pt x="96" y="76"/>
                    <a:pt x="96" y="76"/>
                    <a:pt x="96" y="77"/>
                  </a:cubicBezTo>
                  <a:cubicBezTo>
                    <a:pt x="96" y="77"/>
                    <a:pt x="96" y="77"/>
                    <a:pt x="96" y="78"/>
                  </a:cubicBezTo>
                  <a:cubicBezTo>
                    <a:pt x="97" y="78"/>
                    <a:pt x="97" y="79"/>
                    <a:pt x="98" y="79"/>
                  </a:cubicBezTo>
                  <a:cubicBezTo>
                    <a:pt x="98" y="79"/>
                    <a:pt x="99" y="79"/>
                    <a:pt x="99" y="79"/>
                  </a:cubicBezTo>
                  <a:cubicBezTo>
                    <a:pt x="99" y="79"/>
                    <a:pt x="99" y="79"/>
                    <a:pt x="99" y="79"/>
                  </a:cubicBezTo>
                  <a:cubicBezTo>
                    <a:pt x="99" y="80"/>
                    <a:pt x="99" y="80"/>
                    <a:pt x="98" y="80"/>
                  </a:cubicBezTo>
                  <a:cubicBezTo>
                    <a:pt x="97" y="80"/>
                    <a:pt x="97" y="80"/>
                    <a:pt x="96" y="79"/>
                  </a:cubicBezTo>
                  <a:cubicBezTo>
                    <a:pt x="96" y="79"/>
                    <a:pt x="95" y="79"/>
                    <a:pt x="95" y="79"/>
                  </a:cubicBezTo>
                  <a:cubicBezTo>
                    <a:pt x="94" y="78"/>
                    <a:pt x="94" y="78"/>
                    <a:pt x="94" y="78"/>
                  </a:cubicBezTo>
                  <a:cubicBezTo>
                    <a:pt x="94" y="77"/>
                    <a:pt x="94" y="76"/>
                    <a:pt x="93" y="76"/>
                  </a:cubicBezTo>
                  <a:cubicBezTo>
                    <a:pt x="93" y="75"/>
                    <a:pt x="93" y="75"/>
                    <a:pt x="93" y="74"/>
                  </a:cubicBezTo>
                  <a:cubicBezTo>
                    <a:pt x="93" y="73"/>
                    <a:pt x="93" y="73"/>
                    <a:pt x="92" y="72"/>
                  </a:cubicBezTo>
                  <a:cubicBezTo>
                    <a:pt x="91" y="72"/>
                    <a:pt x="91" y="72"/>
                    <a:pt x="90" y="71"/>
                  </a:cubicBezTo>
                  <a:cubicBezTo>
                    <a:pt x="90" y="71"/>
                    <a:pt x="89" y="71"/>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90" y="70"/>
                    <a:pt x="91" y="70"/>
                    <a:pt x="91" y="71"/>
                  </a:cubicBezTo>
                  <a:cubicBezTo>
                    <a:pt x="93" y="71"/>
                    <a:pt x="95" y="72"/>
                    <a:pt x="97" y="72"/>
                  </a:cubicBezTo>
                  <a:cubicBezTo>
                    <a:pt x="98" y="72"/>
                    <a:pt x="100" y="72"/>
                    <a:pt x="101" y="72"/>
                  </a:cubicBezTo>
                  <a:cubicBezTo>
                    <a:pt x="101" y="72"/>
                    <a:pt x="101" y="71"/>
                    <a:pt x="102" y="71"/>
                  </a:cubicBezTo>
                  <a:cubicBezTo>
                    <a:pt x="102" y="70"/>
                    <a:pt x="103" y="69"/>
                    <a:pt x="103" y="68"/>
                  </a:cubicBezTo>
                  <a:cubicBezTo>
                    <a:pt x="103" y="68"/>
                    <a:pt x="103" y="67"/>
                    <a:pt x="103" y="67"/>
                  </a:cubicBezTo>
                  <a:cubicBezTo>
                    <a:pt x="102" y="66"/>
                    <a:pt x="102" y="66"/>
                    <a:pt x="101" y="65"/>
                  </a:cubicBezTo>
                  <a:cubicBezTo>
                    <a:pt x="101" y="65"/>
                    <a:pt x="100" y="65"/>
                    <a:pt x="100" y="64"/>
                  </a:cubicBezTo>
                  <a:cubicBezTo>
                    <a:pt x="100" y="64"/>
                    <a:pt x="99" y="64"/>
                    <a:pt x="99" y="64"/>
                  </a:cubicBezTo>
                  <a:cubicBezTo>
                    <a:pt x="98" y="64"/>
                    <a:pt x="97" y="63"/>
                    <a:pt x="97" y="63"/>
                  </a:cubicBezTo>
                  <a:cubicBezTo>
                    <a:pt x="96" y="62"/>
                    <a:pt x="95" y="62"/>
                    <a:pt x="95" y="61"/>
                  </a:cubicBezTo>
                  <a:cubicBezTo>
                    <a:pt x="92" y="60"/>
                    <a:pt x="92" y="60"/>
                    <a:pt x="90" y="60"/>
                  </a:cubicBezTo>
                  <a:cubicBezTo>
                    <a:pt x="89" y="60"/>
                    <a:pt x="89" y="60"/>
                    <a:pt x="89" y="60"/>
                  </a:cubicBezTo>
                  <a:cubicBezTo>
                    <a:pt x="88" y="60"/>
                    <a:pt x="88" y="60"/>
                    <a:pt x="87" y="60"/>
                  </a:cubicBezTo>
                  <a:cubicBezTo>
                    <a:pt x="87" y="60"/>
                    <a:pt x="87" y="60"/>
                    <a:pt x="87" y="59"/>
                  </a:cubicBezTo>
                  <a:cubicBezTo>
                    <a:pt x="87" y="59"/>
                    <a:pt x="87" y="59"/>
                    <a:pt x="87" y="59"/>
                  </a:cubicBezTo>
                  <a:cubicBezTo>
                    <a:pt x="87" y="59"/>
                    <a:pt x="87" y="58"/>
                    <a:pt x="86" y="58"/>
                  </a:cubicBezTo>
                  <a:cubicBezTo>
                    <a:pt x="86" y="58"/>
                    <a:pt x="86" y="58"/>
                    <a:pt x="85" y="58"/>
                  </a:cubicBezTo>
                  <a:cubicBezTo>
                    <a:pt x="85" y="59"/>
                    <a:pt x="85" y="59"/>
                    <a:pt x="84" y="59"/>
                  </a:cubicBezTo>
                  <a:cubicBezTo>
                    <a:pt x="84" y="59"/>
                    <a:pt x="83" y="59"/>
                    <a:pt x="83" y="59"/>
                  </a:cubicBezTo>
                  <a:cubicBezTo>
                    <a:pt x="82" y="59"/>
                    <a:pt x="82" y="59"/>
                    <a:pt x="82" y="58"/>
                  </a:cubicBezTo>
                  <a:cubicBezTo>
                    <a:pt x="82" y="58"/>
                    <a:pt x="82" y="58"/>
                    <a:pt x="82" y="58"/>
                  </a:cubicBezTo>
                  <a:cubicBezTo>
                    <a:pt x="82" y="58"/>
                    <a:pt x="82" y="58"/>
                    <a:pt x="82" y="58"/>
                  </a:cubicBezTo>
                  <a:cubicBezTo>
                    <a:pt x="82" y="58"/>
                    <a:pt x="83" y="58"/>
                    <a:pt x="83" y="57"/>
                  </a:cubicBezTo>
                  <a:cubicBezTo>
                    <a:pt x="83" y="57"/>
                    <a:pt x="84" y="57"/>
                    <a:pt x="84" y="57"/>
                  </a:cubicBezTo>
                  <a:cubicBezTo>
                    <a:pt x="84" y="56"/>
                    <a:pt x="84" y="56"/>
                    <a:pt x="84" y="56"/>
                  </a:cubicBezTo>
                  <a:cubicBezTo>
                    <a:pt x="83" y="55"/>
                    <a:pt x="82" y="55"/>
                    <a:pt x="81" y="55"/>
                  </a:cubicBezTo>
                  <a:cubicBezTo>
                    <a:pt x="80" y="55"/>
                    <a:pt x="80" y="55"/>
                    <a:pt x="80" y="55"/>
                  </a:cubicBezTo>
                  <a:cubicBezTo>
                    <a:pt x="80" y="55"/>
                    <a:pt x="80" y="55"/>
                    <a:pt x="80" y="55"/>
                  </a:cubicBezTo>
                  <a:cubicBezTo>
                    <a:pt x="79" y="55"/>
                    <a:pt x="79" y="56"/>
                    <a:pt x="79" y="55"/>
                  </a:cubicBezTo>
                  <a:cubicBezTo>
                    <a:pt x="79" y="55"/>
                    <a:pt x="79" y="55"/>
                    <a:pt x="79" y="55"/>
                  </a:cubicBezTo>
                  <a:cubicBezTo>
                    <a:pt x="79" y="55"/>
                    <a:pt x="79" y="55"/>
                    <a:pt x="79" y="54"/>
                  </a:cubicBezTo>
                  <a:cubicBezTo>
                    <a:pt x="79" y="54"/>
                    <a:pt x="79" y="54"/>
                    <a:pt x="78" y="54"/>
                  </a:cubicBezTo>
                  <a:cubicBezTo>
                    <a:pt x="78" y="53"/>
                    <a:pt x="78" y="54"/>
                    <a:pt x="78" y="54"/>
                  </a:cubicBezTo>
                  <a:cubicBezTo>
                    <a:pt x="77" y="54"/>
                    <a:pt x="77" y="54"/>
                    <a:pt x="77" y="55"/>
                  </a:cubicBezTo>
                  <a:cubicBezTo>
                    <a:pt x="77" y="55"/>
                    <a:pt x="77" y="55"/>
                    <a:pt x="77" y="55"/>
                  </a:cubicBezTo>
                  <a:cubicBezTo>
                    <a:pt x="77" y="55"/>
                    <a:pt x="77" y="56"/>
                    <a:pt x="76" y="56"/>
                  </a:cubicBezTo>
                  <a:cubicBezTo>
                    <a:pt x="76" y="56"/>
                    <a:pt x="76" y="55"/>
                    <a:pt x="76" y="55"/>
                  </a:cubicBezTo>
                  <a:cubicBezTo>
                    <a:pt x="76" y="55"/>
                    <a:pt x="76" y="55"/>
                    <a:pt x="76" y="55"/>
                  </a:cubicBezTo>
                  <a:cubicBezTo>
                    <a:pt x="75" y="55"/>
                    <a:pt x="75" y="54"/>
                    <a:pt x="75" y="54"/>
                  </a:cubicBezTo>
                  <a:cubicBezTo>
                    <a:pt x="75" y="54"/>
                    <a:pt x="75" y="53"/>
                    <a:pt x="74" y="54"/>
                  </a:cubicBezTo>
                  <a:cubicBezTo>
                    <a:pt x="74" y="54"/>
                    <a:pt x="73" y="54"/>
                    <a:pt x="73" y="55"/>
                  </a:cubicBezTo>
                  <a:cubicBezTo>
                    <a:pt x="72" y="55"/>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0" y="56"/>
                    <a:pt x="70" y="56"/>
                  </a:cubicBezTo>
                  <a:cubicBezTo>
                    <a:pt x="69" y="56"/>
                    <a:pt x="69" y="56"/>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69" y="57"/>
                    <a:pt x="68" y="58"/>
                    <a:pt x="67" y="58"/>
                  </a:cubicBezTo>
                  <a:cubicBezTo>
                    <a:pt x="67" y="58"/>
                    <a:pt x="67" y="58"/>
                    <a:pt x="67" y="58"/>
                  </a:cubicBezTo>
                  <a:cubicBezTo>
                    <a:pt x="67" y="59"/>
                    <a:pt x="67" y="59"/>
                    <a:pt x="67" y="59"/>
                  </a:cubicBezTo>
                  <a:cubicBezTo>
                    <a:pt x="67" y="59"/>
                    <a:pt x="67" y="59"/>
                    <a:pt x="66" y="59"/>
                  </a:cubicBezTo>
                  <a:cubicBezTo>
                    <a:pt x="66" y="59"/>
                    <a:pt x="66" y="59"/>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59"/>
                    <a:pt x="65" y="59"/>
                    <a:pt x="65" y="59"/>
                  </a:cubicBezTo>
                  <a:cubicBezTo>
                    <a:pt x="65" y="59"/>
                    <a:pt x="65" y="58"/>
                    <a:pt x="65" y="58"/>
                  </a:cubicBezTo>
                  <a:cubicBezTo>
                    <a:pt x="65" y="58"/>
                    <a:pt x="64" y="59"/>
                    <a:pt x="64" y="59"/>
                  </a:cubicBezTo>
                  <a:cubicBezTo>
                    <a:pt x="64" y="59"/>
                    <a:pt x="65" y="59"/>
                    <a:pt x="65" y="60"/>
                  </a:cubicBezTo>
                  <a:cubicBezTo>
                    <a:pt x="65" y="60"/>
                    <a:pt x="65" y="60"/>
                    <a:pt x="65" y="60"/>
                  </a:cubicBezTo>
                  <a:cubicBezTo>
                    <a:pt x="65" y="60"/>
                    <a:pt x="65" y="60"/>
                    <a:pt x="65" y="60"/>
                  </a:cubicBezTo>
                  <a:cubicBezTo>
                    <a:pt x="64" y="60"/>
                    <a:pt x="63" y="60"/>
                    <a:pt x="63" y="60"/>
                  </a:cubicBezTo>
                  <a:cubicBezTo>
                    <a:pt x="63" y="60"/>
                    <a:pt x="63" y="60"/>
                    <a:pt x="63" y="60"/>
                  </a:cubicBezTo>
                  <a:cubicBezTo>
                    <a:pt x="63" y="60"/>
                    <a:pt x="63" y="61"/>
                    <a:pt x="63" y="61"/>
                  </a:cubicBezTo>
                  <a:cubicBezTo>
                    <a:pt x="63" y="61"/>
                    <a:pt x="63" y="61"/>
                    <a:pt x="63" y="60"/>
                  </a:cubicBezTo>
                  <a:cubicBezTo>
                    <a:pt x="63" y="61"/>
                    <a:pt x="63" y="60"/>
                    <a:pt x="62" y="61"/>
                  </a:cubicBezTo>
                  <a:cubicBezTo>
                    <a:pt x="62" y="61"/>
                    <a:pt x="62" y="61"/>
                    <a:pt x="62" y="61"/>
                  </a:cubicBezTo>
                  <a:cubicBezTo>
                    <a:pt x="61" y="62"/>
                    <a:pt x="61" y="62"/>
                    <a:pt x="62" y="63"/>
                  </a:cubicBezTo>
                  <a:cubicBezTo>
                    <a:pt x="62" y="63"/>
                    <a:pt x="62" y="63"/>
                    <a:pt x="62" y="63"/>
                  </a:cubicBezTo>
                  <a:cubicBezTo>
                    <a:pt x="62" y="63"/>
                    <a:pt x="62" y="63"/>
                    <a:pt x="62" y="63"/>
                  </a:cubicBezTo>
                  <a:cubicBezTo>
                    <a:pt x="62" y="64"/>
                    <a:pt x="62" y="64"/>
                    <a:pt x="61" y="64"/>
                  </a:cubicBezTo>
                  <a:cubicBezTo>
                    <a:pt x="61" y="64"/>
                    <a:pt x="60" y="64"/>
                    <a:pt x="60" y="64"/>
                  </a:cubicBezTo>
                  <a:cubicBezTo>
                    <a:pt x="60" y="64"/>
                    <a:pt x="59" y="63"/>
                    <a:pt x="60" y="63"/>
                  </a:cubicBezTo>
                  <a:cubicBezTo>
                    <a:pt x="60" y="63"/>
                    <a:pt x="60" y="62"/>
                    <a:pt x="60" y="62"/>
                  </a:cubicBezTo>
                  <a:cubicBezTo>
                    <a:pt x="60" y="62"/>
                    <a:pt x="60" y="62"/>
                    <a:pt x="60" y="62"/>
                  </a:cubicBezTo>
                  <a:cubicBezTo>
                    <a:pt x="60" y="62"/>
                    <a:pt x="60" y="62"/>
                    <a:pt x="60" y="62"/>
                  </a:cubicBezTo>
                  <a:cubicBezTo>
                    <a:pt x="59" y="62"/>
                    <a:pt x="58" y="63"/>
                    <a:pt x="58" y="64"/>
                  </a:cubicBezTo>
                  <a:cubicBezTo>
                    <a:pt x="58" y="64"/>
                    <a:pt x="58" y="64"/>
                    <a:pt x="58" y="64"/>
                  </a:cubicBezTo>
                  <a:cubicBezTo>
                    <a:pt x="58" y="65"/>
                    <a:pt x="58" y="65"/>
                    <a:pt x="58" y="65"/>
                  </a:cubicBezTo>
                  <a:cubicBezTo>
                    <a:pt x="58" y="65"/>
                    <a:pt x="58" y="65"/>
                    <a:pt x="58" y="66"/>
                  </a:cubicBezTo>
                  <a:cubicBezTo>
                    <a:pt x="58" y="66"/>
                    <a:pt x="58" y="66"/>
                    <a:pt x="59" y="66"/>
                  </a:cubicBezTo>
                  <a:cubicBezTo>
                    <a:pt x="59" y="65"/>
                    <a:pt x="60" y="65"/>
                    <a:pt x="60" y="65"/>
                  </a:cubicBezTo>
                  <a:cubicBezTo>
                    <a:pt x="61" y="65"/>
                    <a:pt x="61" y="65"/>
                    <a:pt x="61" y="65"/>
                  </a:cubicBezTo>
                  <a:cubicBezTo>
                    <a:pt x="61" y="65"/>
                    <a:pt x="61" y="65"/>
                    <a:pt x="61" y="65"/>
                  </a:cubicBezTo>
                  <a:cubicBezTo>
                    <a:pt x="61" y="65"/>
                    <a:pt x="61" y="65"/>
                    <a:pt x="61" y="65"/>
                  </a:cubicBezTo>
                  <a:cubicBezTo>
                    <a:pt x="61" y="66"/>
                    <a:pt x="61" y="66"/>
                    <a:pt x="60" y="66"/>
                  </a:cubicBezTo>
                  <a:cubicBezTo>
                    <a:pt x="60" y="66"/>
                    <a:pt x="60" y="66"/>
                    <a:pt x="60" y="66"/>
                  </a:cubicBezTo>
                  <a:cubicBezTo>
                    <a:pt x="59" y="66"/>
                    <a:pt x="59" y="66"/>
                    <a:pt x="60" y="67"/>
                  </a:cubicBezTo>
                  <a:cubicBezTo>
                    <a:pt x="59" y="67"/>
                    <a:pt x="59" y="67"/>
                    <a:pt x="59" y="67"/>
                  </a:cubicBezTo>
                  <a:cubicBezTo>
                    <a:pt x="59" y="68"/>
                    <a:pt x="59" y="68"/>
                    <a:pt x="59" y="68"/>
                  </a:cubicBezTo>
                  <a:cubicBezTo>
                    <a:pt x="59" y="68"/>
                    <a:pt x="59" y="69"/>
                    <a:pt x="59" y="69"/>
                  </a:cubicBezTo>
                  <a:cubicBezTo>
                    <a:pt x="58" y="69"/>
                    <a:pt x="58" y="69"/>
                    <a:pt x="58" y="69"/>
                  </a:cubicBezTo>
                  <a:cubicBezTo>
                    <a:pt x="58" y="70"/>
                    <a:pt x="58" y="70"/>
                    <a:pt x="58" y="70"/>
                  </a:cubicBezTo>
                  <a:cubicBezTo>
                    <a:pt x="57" y="71"/>
                    <a:pt x="57" y="71"/>
                    <a:pt x="57" y="71"/>
                  </a:cubicBezTo>
                  <a:cubicBezTo>
                    <a:pt x="57" y="72"/>
                    <a:pt x="56" y="72"/>
                    <a:pt x="56" y="73"/>
                  </a:cubicBezTo>
                  <a:cubicBezTo>
                    <a:pt x="56" y="73"/>
                    <a:pt x="56" y="74"/>
                    <a:pt x="56" y="74"/>
                  </a:cubicBezTo>
                  <a:cubicBezTo>
                    <a:pt x="55" y="74"/>
                    <a:pt x="55" y="74"/>
                    <a:pt x="55" y="74"/>
                  </a:cubicBezTo>
                  <a:cubicBezTo>
                    <a:pt x="56" y="75"/>
                    <a:pt x="56" y="75"/>
                    <a:pt x="55" y="76"/>
                  </a:cubicBezTo>
                  <a:cubicBezTo>
                    <a:pt x="55" y="76"/>
                    <a:pt x="55" y="77"/>
                    <a:pt x="55" y="77"/>
                  </a:cubicBezTo>
                  <a:cubicBezTo>
                    <a:pt x="55" y="78"/>
                    <a:pt x="55" y="78"/>
                    <a:pt x="54" y="78"/>
                  </a:cubicBezTo>
                  <a:cubicBezTo>
                    <a:pt x="54" y="78"/>
                    <a:pt x="54" y="78"/>
                    <a:pt x="54" y="78"/>
                  </a:cubicBezTo>
                  <a:cubicBezTo>
                    <a:pt x="54" y="78"/>
                    <a:pt x="53" y="78"/>
                    <a:pt x="53" y="79"/>
                  </a:cubicBezTo>
                  <a:cubicBezTo>
                    <a:pt x="53" y="79"/>
                    <a:pt x="53" y="79"/>
                    <a:pt x="53" y="80"/>
                  </a:cubicBezTo>
                  <a:cubicBezTo>
                    <a:pt x="52" y="80"/>
                    <a:pt x="52" y="81"/>
                    <a:pt x="51" y="82"/>
                  </a:cubicBezTo>
                  <a:cubicBezTo>
                    <a:pt x="51" y="82"/>
                    <a:pt x="51" y="82"/>
                    <a:pt x="51" y="83"/>
                  </a:cubicBezTo>
                  <a:cubicBezTo>
                    <a:pt x="51" y="83"/>
                    <a:pt x="50" y="83"/>
                    <a:pt x="50" y="83"/>
                  </a:cubicBezTo>
                  <a:cubicBezTo>
                    <a:pt x="50" y="83"/>
                    <a:pt x="49" y="83"/>
                    <a:pt x="49" y="83"/>
                  </a:cubicBezTo>
                  <a:cubicBezTo>
                    <a:pt x="49" y="83"/>
                    <a:pt x="49" y="83"/>
                    <a:pt x="49" y="83"/>
                  </a:cubicBezTo>
                  <a:cubicBezTo>
                    <a:pt x="49" y="83"/>
                    <a:pt x="49" y="83"/>
                    <a:pt x="49" y="83"/>
                  </a:cubicBezTo>
                  <a:cubicBezTo>
                    <a:pt x="49" y="84"/>
                    <a:pt x="49" y="84"/>
                    <a:pt x="49" y="84"/>
                  </a:cubicBezTo>
                  <a:cubicBezTo>
                    <a:pt x="49" y="84"/>
                    <a:pt x="49" y="84"/>
                    <a:pt x="49" y="84"/>
                  </a:cubicBezTo>
                  <a:cubicBezTo>
                    <a:pt x="48" y="84"/>
                    <a:pt x="48" y="85"/>
                    <a:pt x="47" y="85"/>
                  </a:cubicBezTo>
                  <a:cubicBezTo>
                    <a:pt x="46" y="85"/>
                    <a:pt x="46" y="86"/>
                    <a:pt x="45" y="86"/>
                  </a:cubicBezTo>
                  <a:cubicBezTo>
                    <a:pt x="45" y="86"/>
                    <a:pt x="45" y="86"/>
                    <a:pt x="45" y="87"/>
                  </a:cubicBezTo>
                  <a:cubicBezTo>
                    <a:pt x="46" y="87"/>
                    <a:pt x="45" y="87"/>
                    <a:pt x="45" y="87"/>
                  </a:cubicBezTo>
                  <a:cubicBezTo>
                    <a:pt x="44" y="87"/>
                    <a:pt x="44" y="87"/>
                    <a:pt x="44" y="88"/>
                  </a:cubicBezTo>
                  <a:cubicBezTo>
                    <a:pt x="44" y="88"/>
                    <a:pt x="43" y="88"/>
                    <a:pt x="43" y="88"/>
                  </a:cubicBezTo>
                  <a:cubicBezTo>
                    <a:pt x="43" y="88"/>
                    <a:pt x="43" y="89"/>
                    <a:pt x="43" y="89"/>
                  </a:cubicBezTo>
                  <a:cubicBezTo>
                    <a:pt x="43" y="90"/>
                    <a:pt x="43" y="91"/>
                    <a:pt x="43" y="92"/>
                  </a:cubicBezTo>
                  <a:cubicBezTo>
                    <a:pt x="43" y="92"/>
                    <a:pt x="43" y="92"/>
                    <a:pt x="43" y="92"/>
                  </a:cubicBezTo>
                  <a:cubicBezTo>
                    <a:pt x="43" y="93"/>
                    <a:pt x="44" y="93"/>
                    <a:pt x="44" y="94"/>
                  </a:cubicBezTo>
                  <a:cubicBezTo>
                    <a:pt x="44" y="94"/>
                    <a:pt x="44" y="94"/>
                    <a:pt x="45" y="95"/>
                  </a:cubicBezTo>
                  <a:cubicBezTo>
                    <a:pt x="45" y="95"/>
                    <a:pt x="44" y="95"/>
                    <a:pt x="44" y="96"/>
                  </a:cubicBezTo>
                  <a:cubicBezTo>
                    <a:pt x="44" y="96"/>
                    <a:pt x="44" y="96"/>
                    <a:pt x="44" y="96"/>
                  </a:cubicBezTo>
                  <a:cubicBezTo>
                    <a:pt x="44" y="96"/>
                    <a:pt x="44" y="97"/>
                    <a:pt x="44" y="97"/>
                  </a:cubicBezTo>
                  <a:cubicBezTo>
                    <a:pt x="44" y="97"/>
                    <a:pt x="44" y="97"/>
                    <a:pt x="45" y="97"/>
                  </a:cubicBezTo>
                  <a:cubicBezTo>
                    <a:pt x="45" y="97"/>
                    <a:pt x="45" y="98"/>
                    <a:pt x="45" y="98"/>
                  </a:cubicBezTo>
                  <a:cubicBezTo>
                    <a:pt x="45" y="98"/>
                    <a:pt x="44" y="98"/>
                    <a:pt x="44" y="99"/>
                  </a:cubicBezTo>
                  <a:cubicBezTo>
                    <a:pt x="44" y="99"/>
                    <a:pt x="44" y="99"/>
                    <a:pt x="44" y="100"/>
                  </a:cubicBezTo>
                  <a:cubicBezTo>
                    <a:pt x="45" y="100"/>
                    <a:pt x="46" y="101"/>
                    <a:pt x="47" y="101"/>
                  </a:cubicBezTo>
                  <a:cubicBezTo>
                    <a:pt x="47" y="101"/>
                    <a:pt x="48" y="101"/>
                    <a:pt x="48" y="101"/>
                  </a:cubicBezTo>
                  <a:cubicBezTo>
                    <a:pt x="49" y="101"/>
                    <a:pt x="50" y="101"/>
                    <a:pt x="50" y="100"/>
                  </a:cubicBezTo>
                  <a:cubicBezTo>
                    <a:pt x="51" y="99"/>
                    <a:pt x="51" y="99"/>
                    <a:pt x="51" y="99"/>
                  </a:cubicBezTo>
                  <a:cubicBezTo>
                    <a:pt x="52" y="98"/>
                    <a:pt x="53" y="98"/>
                    <a:pt x="53" y="97"/>
                  </a:cubicBezTo>
                  <a:cubicBezTo>
                    <a:pt x="53" y="97"/>
                    <a:pt x="53" y="97"/>
                    <a:pt x="54" y="97"/>
                  </a:cubicBezTo>
                  <a:cubicBezTo>
                    <a:pt x="54" y="97"/>
                    <a:pt x="54" y="98"/>
                    <a:pt x="54" y="98"/>
                  </a:cubicBezTo>
                  <a:cubicBezTo>
                    <a:pt x="54" y="98"/>
                    <a:pt x="54" y="99"/>
                    <a:pt x="54" y="99"/>
                  </a:cubicBezTo>
                  <a:cubicBezTo>
                    <a:pt x="55" y="100"/>
                    <a:pt x="55" y="100"/>
                    <a:pt x="55" y="101"/>
                  </a:cubicBezTo>
                  <a:cubicBezTo>
                    <a:pt x="55" y="102"/>
                    <a:pt x="56" y="103"/>
                    <a:pt x="56" y="103"/>
                  </a:cubicBezTo>
                  <a:cubicBezTo>
                    <a:pt x="56" y="104"/>
                    <a:pt x="57" y="105"/>
                    <a:pt x="57" y="106"/>
                  </a:cubicBezTo>
                  <a:cubicBezTo>
                    <a:pt x="58" y="106"/>
                    <a:pt x="57" y="106"/>
                    <a:pt x="57" y="106"/>
                  </a:cubicBezTo>
                  <a:cubicBezTo>
                    <a:pt x="57" y="107"/>
                    <a:pt x="57" y="107"/>
                    <a:pt x="57" y="107"/>
                  </a:cubicBezTo>
                  <a:cubicBezTo>
                    <a:pt x="57" y="107"/>
                    <a:pt x="57" y="107"/>
                    <a:pt x="57" y="107"/>
                  </a:cubicBezTo>
                  <a:cubicBezTo>
                    <a:pt x="57" y="107"/>
                    <a:pt x="57" y="107"/>
                    <a:pt x="57" y="107"/>
                  </a:cubicBezTo>
                  <a:cubicBezTo>
                    <a:pt x="57" y="107"/>
                    <a:pt x="57" y="107"/>
                    <a:pt x="58" y="108"/>
                  </a:cubicBezTo>
                  <a:cubicBezTo>
                    <a:pt x="58" y="109"/>
                    <a:pt x="58" y="109"/>
                    <a:pt x="60" y="109"/>
                  </a:cubicBezTo>
                  <a:cubicBezTo>
                    <a:pt x="60" y="109"/>
                    <a:pt x="60" y="108"/>
                    <a:pt x="60" y="108"/>
                  </a:cubicBezTo>
                  <a:cubicBezTo>
                    <a:pt x="61" y="107"/>
                    <a:pt x="61" y="107"/>
                    <a:pt x="61" y="107"/>
                  </a:cubicBezTo>
                  <a:cubicBezTo>
                    <a:pt x="62" y="107"/>
                    <a:pt x="62" y="107"/>
                    <a:pt x="62" y="107"/>
                  </a:cubicBezTo>
                  <a:cubicBezTo>
                    <a:pt x="63" y="107"/>
                    <a:pt x="64" y="107"/>
                    <a:pt x="64" y="106"/>
                  </a:cubicBezTo>
                  <a:cubicBezTo>
                    <a:pt x="65" y="106"/>
                    <a:pt x="65" y="105"/>
                    <a:pt x="65" y="105"/>
                  </a:cubicBezTo>
                  <a:cubicBezTo>
                    <a:pt x="65" y="105"/>
                    <a:pt x="65" y="104"/>
                    <a:pt x="65" y="104"/>
                  </a:cubicBezTo>
                  <a:cubicBezTo>
                    <a:pt x="65" y="104"/>
                    <a:pt x="65" y="104"/>
                    <a:pt x="65" y="104"/>
                  </a:cubicBezTo>
                  <a:cubicBezTo>
                    <a:pt x="65" y="104"/>
                    <a:pt x="64" y="104"/>
                    <a:pt x="64" y="104"/>
                  </a:cubicBezTo>
                  <a:cubicBezTo>
                    <a:pt x="64" y="104"/>
                    <a:pt x="64" y="104"/>
                    <a:pt x="64" y="104"/>
                  </a:cubicBezTo>
                  <a:cubicBezTo>
                    <a:pt x="64" y="103"/>
                    <a:pt x="64" y="102"/>
                    <a:pt x="64" y="101"/>
                  </a:cubicBezTo>
                  <a:cubicBezTo>
                    <a:pt x="65" y="101"/>
                    <a:pt x="65" y="100"/>
                    <a:pt x="65" y="100"/>
                  </a:cubicBezTo>
                  <a:cubicBezTo>
                    <a:pt x="65" y="99"/>
                    <a:pt x="65" y="99"/>
                    <a:pt x="66" y="98"/>
                  </a:cubicBezTo>
                  <a:cubicBezTo>
                    <a:pt x="66" y="98"/>
                    <a:pt x="67" y="98"/>
                    <a:pt x="67" y="98"/>
                  </a:cubicBezTo>
                  <a:cubicBezTo>
                    <a:pt x="67" y="97"/>
                    <a:pt x="68" y="97"/>
                    <a:pt x="68" y="96"/>
                  </a:cubicBezTo>
                  <a:cubicBezTo>
                    <a:pt x="68" y="96"/>
                    <a:pt x="68" y="95"/>
                    <a:pt x="68" y="95"/>
                  </a:cubicBezTo>
                  <a:cubicBezTo>
                    <a:pt x="68" y="95"/>
                    <a:pt x="68" y="95"/>
                    <a:pt x="67" y="94"/>
                  </a:cubicBezTo>
                  <a:cubicBezTo>
                    <a:pt x="67" y="94"/>
                    <a:pt x="66" y="93"/>
                    <a:pt x="65" y="92"/>
                  </a:cubicBezTo>
                  <a:cubicBezTo>
                    <a:pt x="65" y="92"/>
                    <a:pt x="65" y="92"/>
                    <a:pt x="65" y="91"/>
                  </a:cubicBezTo>
                  <a:cubicBezTo>
                    <a:pt x="65" y="90"/>
                    <a:pt x="65" y="88"/>
                    <a:pt x="65" y="87"/>
                  </a:cubicBezTo>
                  <a:cubicBezTo>
                    <a:pt x="65" y="87"/>
                    <a:pt x="65" y="87"/>
                    <a:pt x="65" y="86"/>
                  </a:cubicBezTo>
                  <a:cubicBezTo>
                    <a:pt x="66" y="85"/>
                    <a:pt x="66" y="84"/>
                    <a:pt x="68" y="84"/>
                  </a:cubicBezTo>
                  <a:cubicBezTo>
                    <a:pt x="68" y="83"/>
                    <a:pt x="69" y="83"/>
                    <a:pt x="69" y="82"/>
                  </a:cubicBezTo>
                  <a:cubicBezTo>
                    <a:pt x="70" y="81"/>
                    <a:pt x="70" y="81"/>
                    <a:pt x="71" y="80"/>
                  </a:cubicBezTo>
                  <a:cubicBezTo>
                    <a:pt x="71" y="80"/>
                    <a:pt x="71" y="79"/>
                    <a:pt x="71" y="79"/>
                  </a:cubicBezTo>
                  <a:cubicBezTo>
                    <a:pt x="70" y="78"/>
                    <a:pt x="71" y="77"/>
                    <a:pt x="71" y="76"/>
                  </a:cubicBezTo>
                  <a:cubicBezTo>
                    <a:pt x="71" y="75"/>
                    <a:pt x="72" y="75"/>
                    <a:pt x="73" y="75"/>
                  </a:cubicBezTo>
                  <a:cubicBezTo>
                    <a:pt x="74" y="75"/>
                    <a:pt x="75" y="75"/>
                    <a:pt x="76" y="75"/>
                  </a:cubicBezTo>
                  <a:cubicBezTo>
                    <a:pt x="77" y="76"/>
                    <a:pt x="77" y="76"/>
                    <a:pt x="77" y="76"/>
                  </a:cubicBezTo>
                  <a:cubicBezTo>
                    <a:pt x="76" y="77"/>
                    <a:pt x="76" y="77"/>
                    <a:pt x="76" y="77"/>
                  </a:cubicBezTo>
                  <a:cubicBezTo>
                    <a:pt x="76" y="78"/>
                    <a:pt x="76" y="78"/>
                    <a:pt x="76" y="78"/>
                  </a:cubicBezTo>
                  <a:cubicBezTo>
                    <a:pt x="75" y="79"/>
                    <a:pt x="74" y="81"/>
                    <a:pt x="73" y="82"/>
                  </a:cubicBezTo>
                  <a:cubicBezTo>
                    <a:pt x="73" y="82"/>
                    <a:pt x="73" y="82"/>
                    <a:pt x="72" y="83"/>
                  </a:cubicBezTo>
                  <a:cubicBezTo>
                    <a:pt x="72" y="83"/>
                    <a:pt x="72" y="83"/>
                    <a:pt x="71" y="83"/>
                  </a:cubicBezTo>
                  <a:cubicBezTo>
                    <a:pt x="71" y="83"/>
                    <a:pt x="71" y="84"/>
                    <a:pt x="71" y="84"/>
                  </a:cubicBezTo>
                  <a:cubicBezTo>
                    <a:pt x="71" y="84"/>
                    <a:pt x="71" y="85"/>
                    <a:pt x="71" y="85"/>
                  </a:cubicBezTo>
                  <a:cubicBezTo>
                    <a:pt x="71" y="85"/>
                    <a:pt x="71" y="86"/>
                    <a:pt x="71" y="86"/>
                  </a:cubicBezTo>
                  <a:cubicBezTo>
                    <a:pt x="71" y="86"/>
                    <a:pt x="71" y="87"/>
                    <a:pt x="71" y="87"/>
                  </a:cubicBezTo>
                  <a:cubicBezTo>
                    <a:pt x="71" y="88"/>
                    <a:pt x="72" y="90"/>
                    <a:pt x="72" y="91"/>
                  </a:cubicBezTo>
                  <a:cubicBezTo>
                    <a:pt x="72" y="91"/>
                    <a:pt x="72" y="91"/>
                    <a:pt x="72" y="92"/>
                  </a:cubicBezTo>
                  <a:cubicBezTo>
                    <a:pt x="72" y="92"/>
                    <a:pt x="72" y="92"/>
                    <a:pt x="72"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4" y="93"/>
                    <a:pt x="74" y="93"/>
                  </a:cubicBezTo>
                  <a:cubicBezTo>
                    <a:pt x="74" y="93"/>
                    <a:pt x="75" y="94"/>
                    <a:pt x="75" y="94"/>
                  </a:cubicBezTo>
                  <a:cubicBezTo>
                    <a:pt x="75" y="95"/>
                    <a:pt x="76" y="95"/>
                    <a:pt x="76" y="94"/>
                  </a:cubicBezTo>
                  <a:cubicBezTo>
                    <a:pt x="77" y="94"/>
                    <a:pt x="77" y="94"/>
                    <a:pt x="78" y="94"/>
                  </a:cubicBezTo>
                  <a:cubicBezTo>
                    <a:pt x="79" y="93"/>
                    <a:pt x="81" y="93"/>
                    <a:pt x="82" y="93"/>
                  </a:cubicBezTo>
                  <a:cubicBezTo>
                    <a:pt x="83" y="93"/>
                    <a:pt x="83" y="93"/>
                    <a:pt x="84" y="92"/>
                  </a:cubicBezTo>
                  <a:cubicBezTo>
                    <a:pt x="84" y="92"/>
                    <a:pt x="84" y="93"/>
                    <a:pt x="85" y="93"/>
                  </a:cubicBezTo>
                  <a:cubicBezTo>
                    <a:pt x="85" y="93"/>
                    <a:pt x="86" y="93"/>
                    <a:pt x="86" y="94"/>
                  </a:cubicBezTo>
                  <a:cubicBezTo>
                    <a:pt x="86" y="94"/>
                    <a:pt x="86" y="94"/>
                    <a:pt x="86" y="94"/>
                  </a:cubicBezTo>
                  <a:cubicBezTo>
                    <a:pt x="86" y="94"/>
                    <a:pt x="86" y="94"/>
                    <a:pt x="86" y="94"/>
                  </a:cubicBezTo>
                  <a:cubicBezTo>
                    <a:pt x="86" y="94"/>
                    <a:pt x="86" y="94"/>
                    <a:pt x="86" y="94"/>
                  </a:cubicBezTo>
                  <a:cubicBezTo>
                    <a:pt x="85" y="95"/>
                    <a:pt x="85" y="95"/>
                    <a:pt x="84" y="95"/>
                  </a:cubicBezTo>
                  <a:cubicBezTo>
                    <a:pt x="84" y="96"/>
                    <a:pt x="83" y="96"/>
                    <a:pt x="82" y="96"/>
                  </a:cubicBezTo>
                  <a:cubicBezTo>
                    <a:pt x="82" y="95"/>
                    <a:pt x="81" y="95"/>
                    <a:pt x="81" y="95"/>
                  </a:cubicBezTo>
                  <a:cubicBezTo>
                    <a:pt x="80" y="95"/>
                    <a:pt x="80" y="95"/>
                    <a:pt x="80" y="95"/>
                  </a:cubicBezTo>
                  <a:cubicBezTo>
                    <a:pt x="79" y="96"/>
                    <a:pt x="78" y="96"/>
                    <a:pt x="77" y="96"/>
                  </a:cubicBezTo>
                  <a:cubicBezTo>
                    <a:pt x="77" y="96"/>
                    <a:pt x="76" y="97"/>
                    <a:pt x="76" y="98"/>
                  </a:cubicBezTo>
                  <a:cubicBezTo>
                    <a:pt x="76" y="98"/>
                    <a:pt x="76" y="99"/>
                    <a:pt x="75" y="99"/>
                  </a:cubicBezTo>
                  <a:cubicBezTo>
                    <a:pt x="75" y="99"/>
                    <a:pt x="75" y="99"/>
                    <a:pt x="74" y="99"/>
                  </a:cubicBezTo>
                  <a:cubicBezTo>
                    <a:pt x="74" y="99"/>
                    <a:pt x="74" y="100"/>
                    <a:pt x="74" y="100"/>
                  </a:cubicBezTo>
                  <a:cubicBezTo>
                    <a:pt x="74" y="100"/>
                    <a:pt x="74" y="100"/>
                    <a:pt x="74" y="101"/>
                  </a:cubicBezTo>
                  <a:cubicBezTo>
                    <a:pt x="75" y="100"/>
                    <a:pt x="75" y="100"/>
                    <a:pt x="76" y="100"/>
                  </a:cubicBezTo>
                  <a:cubicBezTo>
                    <a:pt x="76" y="99"/>
                    <a:pt x="76" y="99"/>
                    <a:pt x="77" y="100"/>
                  </a:cubicBezTo>
                  <a:cubicBezTo>
                    <a:pt x="77" y="100"/>
                    <a:pt x="77" y="100"/>
                    <a:pt x="78" y="100"/>
                  </a:cubicBezTo>
                  <a:cubicBezTo>
                    <a:pt x="78" y="100"/>
                    <a:pt x="78" y="100"/>
                    <a:pt x="78" y="101"/>
                  </a:cubicBezTo>
                  <a:cubicBezTo>
                    <a:pt x="78" y="101"/>
                    <a:pt x="78" y="102"/>
                    <a:pt x="78" y="103"/>
                  </a:cubicBezTo>
                  <a:cubicBezTo>
                    <a:pt x="78" y="103"/>
                    <a:pt x="78" y="103"/>
                    <a:pt x="77" y="103"/>
                  </a:cubicBezTo>
                  <a:cubicBezTo>
                    <a:pt x="77" y="103"/>
                    <a:pt x="77" y="103"/>
                    <a:pt x="77" y="103"/>
                  </a:cubicBezTo>
                  <a:cubicBezTo>
                    <a:pt x="76" y="103"/>
                    <a:pt x="76" y="102"/>
                    <a:pt x="76" y="102"/>
                  </a:cubicBezTo>
                  <a:cubicBezTo>
                    <a:pt x="75" y="102"/>
                    <a:pt x="75" y="102"/>
                    <a:pt x="75" y="102"/>
                  </a:cubicBezTo>
                  <a:cubicBezTo>
                    <a:pt x="74" y="102"/>
                    <a:pt x="73" y="102"/>
                    <a:pt x="73" y="103"/>
                  </a:cubicBezTo>
                  <a:cubicBezTo>
                    <a:pt x="73" y="104"/>
                    <a:pt x="73" y="104"/>
                    <a:pt x="73" y="104"/>
                  </a:cubicBezTo>
                  <a:cubicBezTo>
                    <a:pt x="72" y="105"/>
                    <a:pt x="72" y="106"/>
                    <a:pt x="72" y="106"/>
                  </a:cubicBezTo>
                  <a:cubicBezTo>
                    <a:pt x="73" y="107"/>
                    <a:pt x="73" y="108"/>
                    <a:pt x="73" y="109"/>
                  </a:cubicBezTo>
                  <a:cubicBezTo>
                    <a:pt x="73" y="109"/>
                    <a:pt x="73" y="109"/>
                    <a:pt x="73" y="109"/>
                  </a:cubicBezTo>
                  <a:cubicBezTo>
                    <a:pt x="72" y="109"/>
                    <a:pt x="72" y="110"/>
                    <a:pt x="72" y="110"/>
                  </a:cubicBezTo>
                  <a:cubicBezTo>
                    <a:pt x="71" y="110"/>
                    <a:pt x="71" y="110"/>
                    <a:pt x="71" y="111"/>
                  </a:cubicBezTo>
                  <a:cubicBezTo>
                    <a:pt x="71" y="111"/>
                    <a:pt x="69" y="112"/>
                    <a:pt x="69" y="111"/>
                  </a:cubicBezTo>
                  <a:cubicBezTo>
                    <a:pt x="69" y="111"/>
                    <a:pt x="69" y="111"/>
                    <a:pt x="69" y="111"/>
                  </a:cubicBezTo>
                  <a:cubicBezTo>
                    <a:pt x="68" y="110"/>
                    <a:pt x="68" y="110"/>
                    <a:pt x="67" y="110"/>
                  </a:cubicBezTo>
                  <a:cubicBezTo>
                    <a:pt x="67" y="110"/>
                    <a:pt x="66" y="110"/>
                    <a:pt x="65" y="111"/>
                  </a:cubicBezTo>
                  <a:cubicBezTo>
                    <a:pt x="64" y="111"/>
                    <a:pt x="63" y="112"/>
                    <a:pt x="62" y="112"/>
                  </a:cubicBezTo>
                  <a:cubicBezTo>
                    <a:pt x="62" y="113"/>
                    <a:pt x="62" y="113"/>
                    <a:pt x="61" y="113"/>
                  </a:cubicBezTo>
                  <a:cubicBezTo>
                    <a:pt x="61" y="113"/>
                    <a:pt x="61" y="113"/>
                    <a:pt x="61" y="113"/>
                  </a:cubicBezTo>
                  <a:cubicBezTo>
                    <a:pt x="60" y="113"/>
                    <a:pt x="60" y="113"/>
                    <a:pt x="59" y="112"/>
                  </a:cubicBezTo>
                  <a:cubicBezTo>
                    <a:pt x="59" y="112"/>
                    <a:pt x="59" y="112"/>
                    <a:pt x="59" y="111"/>
                  </a:cubicBezTo>
                  <a:cubicBezTo>
                    <a:pt x="59" y="111"/>
                    <a:pt x="59" y="111"/>
                    <a:pt x="59" y="111"/>
                  </a:cubicBezTo>
                  <a:cubicBezTo>
                    <a:pt x="58" y="111"/>
                    <a:pt x="58" y="112"/>
                    <a:pt x="57" y="112"/>
                  </a:cubicBezTo>
                  <a:cubicBezTo>
                    <a:pt x="57" y="112"/>
                    <a:pt x="56" y="112"/>
                    <a:pt x="55" y="113"/>
                  </a:cubicBezTo>
                  <a:cubicBezTo>
                    <a:pt x="55" y="113"/>
                    <a:pt x="55" y="113"/>
                    <a:pt x="55" y="113"/>
                  </a:cubicBezTo>
                  <a:cubicBezTo>
                    <a:pt x="55" y="112"/>
                    <a:pt x="54" y="112"/>
                    <a:pt x="54" y="112"/>
                  </a:cubicBezTo>
                  <a:cubicBezTo>
                    <a:pt x="54" y="112"/>
                    <a:pt x="53" y="112"/>
                    <a:pt x="53" y="111"/>
                  </a:cubicBezTo>
                  <a:cubicBezTo>
                    <a:pt x="53" y="111"/>
                    <a:pt x="53" y="111"/>
                    <a:pt x="52" y="110"/>
                  </a:cubicBezTo>
                  <a:cubicBezTo>
                    <a:pt x="52" y="110"/>
                    <a:pt x="52" y="110"/>
                    <a:pt x="52" y="110"/>
                  </a:cubicBezTo>
                  <a:cubicBezTo>
                    <a:pt x="52" y="110"/>
                    <a:pt x="53" y="110"/>
                    <a:pt x="53" y="110"/>
                  </a:cubicBezTo>
                  <a:cubicBezTo>
                    <a:pt x="53" y="110"/>
                    <a:pt x="54" y="110"/>
                    <a:pt x="55" y="111"/>
                  </a:cubicBezTo>
                  <a:cubicBezTo>
                    <a:pt x="55" y="111"/>
                    <a:pt x="56" y="111"/>
                    <a:pt x="57" y="110"/>
                  </a:cubicBezTo>
                  <a:cubicBezTo>
                    <a:pt x="57" y="109"/>
                    <a:pt x="57" y="108"/>
                    <a:pt x="57" y="107"/>
                  </a:cubicBezTo>
                  <a:cubicBezTo>
                    <a:pt x="57" y="107"/>
                    <a:pt x="57" y="107"/>
                    <a:pt x="57" y="107"/>
                  </a:cubicBezTo>
                  <a:cubicBezTo>
                    <a:pt x="57" y="107"/>
                    <a:pt x="57" y="107"/>
                    <a:pt x="57" y="107"/>
                  </a:cubicBezTo>
                  <a:cubicBezTo>
                    <a:pt x="56" y="107"/>
                    <a:pt x="56" y="107"/>
                    <a:pt x="55" y="108"/>
                  </a:cubicBezTo>
                  <a:cubicBezTo>
                    <a:pt x="55" y="108"/>
                    <a:pt x="55" y="109"/>
                    <a:pt x="55" y="109"/>
                  </a:cubicBezTo>
                  <a:cubicBezTo>
                    <a:pt x="55" y="109"/>
                    <a:pt x="55" y="109"/>
                    <a:pt x="55" y="110"/>
                  </a:cubicBezTo>
                  <a:cubicBezTo>
                    <a:pt x="55" y="110"/>
                    <a:pt x="55" y="110"/>
                    <a:pt x="55" y="110"/>
                  </a:cubicBezTo>
                  <a:cubicBezTo>
                    <a:pt x="55" y="110"/>
                    <a:pt x="55" y="110"/>
                    <a:pt x="55" y="110"/>
                  </a:cubicBezTo>
                  <a:cubicBezTo>
                    <a:pt x="55" y="110"/>
                    <a:pt x="55" y="110"/>
                    <a:pt x="55" y="110"/>
                  </a:cubicBezTo>
                  <a:cubicBezTo>
                    <a:pt x="54" y="109"/>
                    <a:pt x="54" y="109"/>
                    <a:pt x="53" y="108"/>
                  </a:cubicBezTo>
                  <a:cubicBezTo>
                    <a:pt x="53" y="108"/>
                    <a:pt x="53" y="108"/>
                    <a:pt x="53" y="108"/>
                  </a:cubicBezTo>
                  <a:cubicBezTo>
                    <a:pt x="53" y="107"/>
                    <a:pt x="54" y="107"/>
                    <a:pt x="54" y="107"/>
                  </a:cubicBezTo>
                  <a:cubicBezTo>
                    <a:pt x="54" y="106"/>
                    <a:pt x="54" y="106"/>
                    <a:pt x="54" y="106"/>
                  </a:cubicBezTo>
                  <a:cubicBezTo>
                    <a:pt x="54" y="106"/>
                    <a:pt x="54" y="106"/>
                    <a:pt x="54" y="106"/>
                  </a:cubicBezTo>
                  <a:cubicBezTo>
                    <a:pt x="53" y="106"/>
                    <a:pt x="53" y="105"/>
                    <a:pt x="53" y="104"/>
                  </a:cubicBezTo>
                  <a:cubicBezTo>
                    <a:pt x="54" y="104"/>
                    <a:pt x="54" y="103"/>
                    <a:pt x="54" y="103"/>
                  </a:cubicBezTo>
                  <a:cubicBezTo>
                    <a:pt x="54" y="103"/>
                    <a:pt x="53" y="102"/>
                    <a:pt x="53" y="102"/>
                  </a:cubicBezTo>
                  <a:cubicBezTo>
                    <a:pt x="53" y="102"/>
                    <a:pt x="53" y="102"/>
                    <a:pt x="53" y="103"/>
                  </a:cubicBezTo>
                  <a:cubicBezTo>
                    <a:pt x="52" y="103"/>
                    <a:pt x="51" y="104"/>
                    <a:pt x="50" y="104"/>
                  </a:cubicBezTo>
                  <a:cubicBezTo>
                    <a:pt x="50" y="104"/>
                    <a:pt x="50" y="105"/>
                    <a:pt x="50" y="105"/>
                  </a:cubicBezTo>
                  <a:cubicBezTo>
                    <a:pt x="50" y="106"/>
                    <a:pt x="49" y="107"/>
                    <a:pt x="49" y="108"/>
                  </a:cubicBezTo>
                  <a:cubicBezTo>
                    <a:pt x="49" y="108"/>
                    <a:pt x="49" y="108"/>
                    <a:pt x="49" y="108"/>
                  </a:cubicBezTo>
                  <a:cubicBezTo>
                    <a:pt x="49" y="108"/>
                    <a:pt x="49" y="109"/>
                    <a:pt x="49" y="109"/>
                  </a:cubicBezTo>
                  <a:cubicBezTo>
                    <a:pt x="50" y="109"/>
                    <a:pt x="50" y="109"/>
                    <a:pt x="50" y="110"/>
                  </a:cubicBezTo>
                  <a:cubicBezTo>
                    <a:pt x="50" y="111"/>
                    <a:pt x="51" y="112"/>
                    <a:pt x="51" y="113"/>
                  </a:cubicBezTo>
                  <a:cubicBezTo>
                    <a:pt x="51" y="113"/>
                    <a:pt x="50" y="114"/>
                    <a:pt x="49" y="114"/>
                  </a:cubicBezTo>
                  <a:cubicBezTo>
                    <a:pt x="49" y="114"/>
                    <a:pt x="48" y="114"/>
                    <a:pt x="47" y="114"/>
                  </a:cubicBezTo>
                  <a:cubicBezTo>
                    <a:pt x="47" y="114"/>
                    <a:pt x="46" y="115"/>
                    <a:pt x="46" y="115"/>
                  </a:cubicBezTo>
                  <a:cubicBezTo>
                    <a:pt x="45" y="115"/>
                    <a:pt x="44" y="115"/>
                    <a:pt x="44" y="116"/>
                  </a:cubicBezTo>
                  <a:cubicBezTo>
                    <a:pt x="43" y="116"/>
                    <a:pt x="43" y="116"/>
                    <a:pt x="43" y="117"/>
                  </a:cubicBezTo>
                  <a:cubicBezTo>
                    <a:pt x="42" y="119"/>
                    <a:pt x="42" y="119"/>
                    <a:pt x="40" y="121"/>
                  </a:cubicBezTo>
                  <a:cubicBezTo>
                    <a:pt x="40" y="121"/>
                    <a:pt x="39" y="121"/>
                    <a:pt x="39" y="121"/>
                  </a:cubicBezTo>
                  <a:cubicBezTo>
                    <a:pt x="39" y="122"/>
                    <a:pt x="38" y="122"/>
                    <a:pt x="38" y="122"/>
                  </a:cubicBezTo>
                  <a:cubicBezTo>
                    <a:pt x="38" y="122"/>
                    <a:pt x="38" y="123"/>
                    <a:pt x="38" y="123"/>
                  </a:cubicBezTo>
                  <a:cubicBezTo>
                    <a:pt x="38" y="124"/>
                    <a:pt x="38" y="124"/>
                    <a:pt x="37" y="124"/>
                  </a:cubicBezTo>
                  <a:cubicBezTo>
                    <a:pt x="37" y="124"/>
                    <a:pt x="37" y="124"/>
                    <a:pt x="36" y="124"/>
                  </a:cubicBezTo>
                  <a:cubicBezTo>
                    <a:pt x="36" y="124"/>
                    <a:pt x="36" y="125"/>
                    <a:pt x="35" y="125"/>
                  </a:cubicBezTo>
                  <a:cubicBezTo>
                    <a:pt x="35" y="126"/>
                    <a:pt x="35" y="126"/>
                    <a:pt x="34" y="126"/>
                  </a:cubicBezTo>
                  <a:cubicBezTo>
                    <a:pt x="34" y="125"/>
                    <a:pt x="33" y="125"/>
                    <a:pt x="33" y="125"/>
                  </a:cubicBezTo>
                  <a:cubicBezTo>
                    <a:pt x="33" y="125"/>
                    <a:pt x="33" y="125"/>
                    <a:pt x="32" y="125"/>
                  </a:cubicBezTo>
                  <a:cubicBezTo>
                    <a:pt x="32" y="125"/>
                    <a:pt x="32" y="125"/>
                    <a:pt x="32" y="125"/>
                  </a:cubicBezTo>
                  <a:cubicBezTo>
                    <a:pt x="32" y="126"/>
                    <a:pt x="32" y="126"/>
                    <a:pt x="32" y="127"/>
                  </a:cubicBezTo>
                  <a:cubicBezTo>
                    <a:pt x="32" y="127"/>
                    <a:pt x="32" y="127"/>
                    <a:pt x="32" y="127"/>
                  </a:cubicBezTo>
                  <a:cubicBezTo>
                    <a:pt x="31" y="127"/>
                    <a:pt x="31" y="127"/>
                    <a:pt x="30" y="127"/>
                  </a:cubicBezTo>
                  <a:cubicBezTo>
                    <a:pt x="30" y="127"/>
                    <a:pt x="29" y="127"/>
                    <a:pt x="29" y="127"/>
                  </a:cubicBezTo>
                  <a:cubicBezTo>
                    <a:pt x="28" y="127"/>
                    <a:pt x="28" y="127"/>
                    <a:pt x="27" y="128"/>
                  </a:cubicBezTo>
                  <a:cubicBezTo>
                    <a:pt x="27" y="128"/>
                    <a:pt x="27" y="128"/>
                    <a:pt x="27" y="128"/>
                  </a:cubicBezTo>
                  <a:cubicBezTo>
                    <a:pt x="27" y="129"/>
                    <a:pt x="27" y="130"/>
                    <a:pt x="28" y="130"/>
                  </a:cubicBezTo>
                  <a:cubicBezTo>
                    <a:pt x="29" y="130"/>
                    <a:pt x="29" y="130"/>
                    <a:pt x="29" y="130"/>
                  </a:cubicBezTo>
                  <a:cubicBezTo>
                    <a:pt x="30" y="131"/>
                    <a:pt x="31" y="131"/>
                    <a:pt x="31" y="132"/>
                  </a:cubicBezTo>
                  <a:cubicBezTo>
                    <a:pt x="31" y="133"/>
                    <a:pt x="32" y="133"/>
                    <a:pt x="32" y="134"/>
                  </a:cubicBezTo>
                  <a:cubicBezTo>
                    <a:pt x="33" y="134"/>
                    <a:pt x="33" y="134"/>
                    <a:pt x="33" y="135"/>
                  </a:cubicBezTo>
                  <a:cubicBezTo>
                    <a:pt x="33" y="136"/>
                    <a:pt x="33" y="137"/>
                    <a:pt x="33" y="139"/>
                  </a:cubicBezTo>
                  <a:cubicBezTo>
                    <a:pt x="33" y="139"/>
                    <a:pt x="33" y="140"/>
                    <a:pt x="32" y="140"/>
                  </a:cubicBezTo>
                  <a:cubicBezTo>
                    <a:pt x="32" y="141"/>
                    <a:pt x="32" y="141"/>
                    <a:pt x="31" y="141"/>
                  </a:cubicBezTo>
                  <a:cubicBezTo>
                    <a:pt x="30" y="141"/>
                    <a:pt x="29" y="141"/>
                    <a:pt x="29" y="141"/>
                  </a:cubicBezTo>
                  <a:cubicBezTo>
                    <a:pt x="28" y="140"/>
                    <a:pt x="28" y="140"/>
                    <a:pt x="28" y="141"/>
                  </a:cubicBezTo>
                  <a:cubicBezTo>
                    <a:pt x="27" y="141"/>
                    <a:pt x="26" y="141"/>
                    <a:pt x="25" y="140"/>
                  </a:cubicBezTo>
                  <a:cubicBezTo>
                    <a:pt x="25" y="140"/>
                    <a:pt x="24" y="140"/>
                    <a:pt x="23" y="140"/>
                  </a:cubicBezTo>
                  <a:cubicBezTo>
                    <a:pt x="23" y="140"/>
                    <a:pt x="22" y="140"/>
                    <a:pt x="22" y="140"/>
                  </a:cubicBezTo>
                  <a:cubicBezTo>
                    <a:pt x="21" y="140"/>
                    <a:pt x="20" y="140"/>
                    <a:pt x="19" y="141"/>
                  </a:cubicBezTo>
                  <a:cubicBezTo>
                    <a:pt x="19" y="141"/>
                    <a:pt x="19" y="141"/>
                    <a:pt x="19" y="141"/>
                  </a:cubicBezTo>
                  <a:cubicBezTo>
                    <a:pt x="18" y="141"/>
                    <a:pt x="18" y="141"/>
                    <a:pt x="18" y="141"/>
                  </a:cubicBezTo>
                  <a:cubicBezTo>
                    <a:pt x="18" y="141"/>
                    <a:pt x="18" y="142"/>
                    <a:pt x="18" y="142"/>
                  </a:cubicBezTo>
                  <a:cubicBezTo>
                    <a:pt x="18" y="143"/>
                    <a:pt x="19" y="144"/>
                    <a:pt x="18" y="145"/>
                  </a:cubicBezTo>
                  <a:cubicBezTo>
                    <a:pt x="18" y="145"/>
                    <a:pt x="18" y="145"/>
                    <a:pt x="18" y="145"/>
                  </a:cubicBezTo>
                  <a:cubicBezTo>
                    <a:pt x="19" y="147"/>
                    <a:pt x="18" y="149"/>
                    <a:pt x="18" y="150"/>
                  </a:cubicBezTo>
                  <a:cubicBezTo>
                    <a:pt x="17" y="151"/>
                    <a:pt x="17" y="151"/>
                    <a:pt x="17" y="152"/>
                  </a:cubicBezTo>
                  <a:cubicBezTo>
                    <a:pt x="17" y="152"/>
                    <a:pt x="17" y="152"/>
                    <a:pt x="17" y="153"/>
                  </a:cubicBezTo>
                  <a:cubicBezTo>
                    <a:pt x="18" y="153"/>
                    <a:pt x="18" y="154"/>
                    <a:pt x="18" y="156"/>
                  </a:cubicBezTo>
                  <a:cubicBezTo>
                    <a:pt x="18" y="156"/>
                    <a:pt x="18" y="156"/>
                    <a:pt x="18" y="156"/>
                  </a:cubicBezTo>
                  <a:cubicBezTo>
                    <a:pt x="18" y="156"/>
                    <a:pt x="18" y="156"/>
                    <a:pt x="18" y="156"/>
                  </a:cubicBezTo>
                  <a:cubicBezTo>
                    <a:pt x="19" y="157"/>
                    <a:pt x="20" y="157"/>
                    <a:pt x="20" y="157"/>
                  </a:cubicBezTo>
                  <a:cubicBezTo>
                    <a:pt x="21" y="157"/>
                    <a:pt x="21" y="157"/>
                    <a:pt x="21" y="157"/>
                  </a:cubicBezTo>
                  <a:cubicBezTo>
                    <a:pt x="22" y="157"/>
                    <a:pt x="22" y="157"/>
                    <a:pt x="22" y="157"/>
                  </a:cubicBezTo>
                  <a:cubicBezTo>
                    <a:pt x="23" y="158"/>
                    <a:pt x="23" y="158"/>
                    <a:pt x="23" y="159"/>
                  </a:cubicBezTo>
                  <a:cubicBezTo>
                    <a:pt x="24" y="159"/>
                    <a:pt x="24" y="159"/>
                    <a:pt x="25" y="159"/>
                  </a:cubicBezTo>
                  <a:cubicBezTo>
                    <a:pt x="25" y="159"/>
                    <a:pt x="26" y="159"/>
                    <a:pt x="26" y="158"/>
                  </a:cubicBezTo>
                  <a:cubicBezTo>
                    <a:pt x="27" y="158"/>
                    <a:pt x="28" y="157"/>
                    <a:pt x="29" y="158"/>
                  </a:cubicBezTo>
                  <a:cubicBezTo>
                    <a:pt x="30" y="158"/>
                    <a:pt x="30" y="158"/>
                    <a:pt x="31" y="157"/>
                  </a:cubicBezTo>
                  <a:cubicBezTo>
                    <a:pt x="32" y="157"/>
                    <a:pt x="32" y="157"/>
                    <a:pt x="32" y="157"/>
                  </a:cubicBezTo>
                  <a:cubicBezTo>
                    <a:pt x="32" y="156"/>
                    <a:pt x="33" y="156"/>
                    <a:pt x="33" y="156"/>
                  </a:cubicBezTo>
                  <a:cubicBezTo>
                    <a:pt x="34" y="156"/>
                    <a:pt x="34" y="156"/>
                    <a:pt x="34" y="155"/>
                  </a:cubicBezTo>
                  <a:cubicBezTo>
                    <a:pt x="34" y="154"/>
                    <a:pt x="35" y="154"/>
                    <a:pt x="35" y="153"/>
                  </a:cubicBezTo>
                  <a:cubicBezTo>
                    <a:pt x="36" y="153"/>
                    <a:pt x="36" y="152"/>
                    <a:pt x="36" y="152"/>
                  </a:cubicBezTo>
                  <a:cubicBezTo>
                    <a:pt x="35" y="151"/>
                    <a:pt x="35" y="150"/>
                    <a:pt x="36" y="149"/>
                  </a:cubicBezTo>
                  <a:cubicBezTo>
                    <a:pt x="36" y="149"/>
                    <a:pt x="36" y="149"/>
                    <a:pt x="37" y="148"/>
                  </a:cubicBezTo>
                  <a:cubicBezTo>
                    <a:pt x="37" y="148"/>
                    <a:pt x="38" y="147"/>
                    <a:pt x="39" y="147"/>
                  </a:cubicBezTo>
                  <a:cubicBezTo>
                    <a:pt x="40" y="146"/>
                    <a:pt x="41" y="146"/>
                    <a:pt x="41" y="144"/>
                  </a:cubicBezTo>
                  <a:cubicBezTo>
                    <a:pt x="41" y="144"/>
                    <a:pt x="41" y="143"/>
                    <a:pt x="41" y="143"/>
                  </a:cubicBezTo>
                  <a:cubicBezTo>
                    <a:pt x="41" y="142"/>
                    <a:pt x="41" y="142"/>
                    <a:pt x="41" y="142"/>
                  </a:cubicBezTo>
                  <a:cubicBezTo>
                    <a:pt x="41" y="141"/>
                    <a:pt x="42" y="141"/>
                    <a:pt x="43" y="141"/>
                  </a:cubicBezTo>
                  <a:cubicBezTo>
                    <a:pt x="44" y="141"/>
                    <a:pt x="45" y="141"/>
                    <a:pt x="46" y="142"/>
                  </a:cubicBezTo>
                  <a:cubicBezTo>
                    <a:pt x="47" y="142"/>
                    <a:pt x="47" y="142"/>
                    <a:pt x="47" y="142"/>
                  </a:cubicBezTo>
                  <a:cubicBezTo>
                    <a:pt x="48" y="141"/>
                    <a:pt x="49" y="140"/>
                    <a:pt x="50" y="140"/>
                  </a:cubicBezTo>
                  <a:cubicBezTo>
                    <a:pt x="50" y="140"/>
                    <a:pt x="50" y="140"/>
                    <a:pt x="51" y="139"/>
                  </a:cubicBezTo>
                  <a:cubicBezTo>
                    <a:pt x="51" y="139"/>
                    <a:pt x="52" y="139"/>
                    <a:pt x="53" y="139"/>
                  </a:cubicBezTo>
                  <a:cubicBezTo>
                    <a:pt x="53" y="139"/>
                    <a:pt x="54" y="140"/>
                    <a:pt x="54" y="140"/>
                  </a:cubicBezTo>
                  <a:cubicBezTo>
                    <a:pt x="55" y="141"/>
                    <a:pt x="55" y="141"/>
                    <a:pt x="55" y="142"/>
                  </a:cubicBezTo>
                  <a:cubicBezTo>
                    <a:pt x="56" y="143"/>
                    <a:pt x="57" y="144"/>
                    <a:pt x="58" y="145"/>
                  </a:cubicBezTo>
                  <a:cubicBezTo>
                    <a:pt x="59" y="146"/>
                    <a:pt x="60" y="146"/>
                    <a:pt x="61" y="147"/>
                  </a:cubicBezTo>
                  <a:cubicBezTo>
                    <a:pt x="62" y="147"/>
                    <a:pt x="63" y="148"/>
                    <a:pt x="64" y="148"/>
                  </a:cubicBezTo>
                  <a:cubicBezTo>
                    <a:pt x="64" y="149"/>
                    <a:pt x="64" y="149"/>
                    <a:pt x="65" y="150"/>
                  </a:cubicBezTo>
                  <a:cubicBezTo>
                    <a:pt x="65" y="150"/>
                    <a:pt x="65" y="150"/>
                    <a:pt x="66" y="150"/>
                  </a:cubicBezTo>
                  <a:cubicBezTo>
                    <a:pt x="66" y="151"/>
                    <a:pt x="66" y="151"/>
                    <a:pt x="66" y="152"/>
                  </a:cubicBezTo>
                  <a:cubicBezTo>
                    <a:pt x="66" y="152"/>
                    <a:pt x="66" y="152"/>
                    <a:pt x="66" y="152"/>
                  </a:cubicBezTo>
                  <a:cubicBezTo>
                    <a:pt x="66" y="153"/>
                    <a:pt x="66" y="154"/>
                    <a:pt x="65" y="154"/>
                  </a:cubicBezTo>
                  <a:cubicBezTo>
                    <a:pt x="63" y="154"/>
                    <a:pt x="62" y="155"/>
                    <a:pt x="60" y="154"/>
                  </a:cubicBezTo>
                  <a:cubicBezTo>
                    <a:pt x="60" y="154"/>
                    <a:pt x="60" y="154"/>
                    <a:pt x="60" y="155"/>
                  </a:cubicBezTo>
                  <a:cubicBezTo>
                    <a:pt x="60" y="155"/>
                    <a:pt x="59" y="155"/>
                    <a:pt x="59" y="155"/>
                  </a:cubicBezTo>
                  <a:cubicBezTo>
                    <a:pt x="59" y="155"/>
                    <a:pt x="59" y="155"/>
                    <a:pt x="60" y="155"/>
                  </a:cubicBezTo>
                  <a:cubicBezTo>
                    <a:pt x="60" y="156"/>
                    <a:pt x="61" y="156"/>
                    <a:pt x="61" y="156"/>
                  </a:cubicBezTo>
                  <a:cubicBezTo>
                    <a:pt x="62" y="157"/>
                    <a:pt x="63" y="157"/>
                    <a:pt x="64" y="158"/>
                  </a:cubicBezTo>
                  <a:cubicBezTo>
                    <a:pt x="64" y="158"/>
                    <a:pt x="65" y="158"/>
                    <a:pt x="65" y="158"/>
                  </a:cubicBezTo>
                  <a:cubicBezTo>
                    <a:pt x="65" y="157"/>
                    <a:pt x="65" y="157"/>
                    <a:pt x="65" y="157"/>
                  </a:cubicBezTo>
                  <a:cubicBezTo>
                    <a:pt x="65" y="157"/>
                    <a:pt x="65" y="156"/>
                    <a:pt x="65" y="156"/>
                  </a:cubicBezTo>
                  <a:cubicBezTo>
                    <a:pt x="65" y="155"/>
                    <a:pt x="65" y="155"/>
                    <a:pt x="66" y="155"/>
                  </a:cubicBezTo>
                  <a:cubicBezTo>
                    <a:pt x="66" y="155"/>
                    <a:pt x="67" y="155"/>
                    <a:pt x="67" y="154"/>
                  </a:cubicBezTo>
                  <a:cubicBezTo>
                    <a:pt x="67" y="154"/>
                    <a:pt x="68" y="153"/>
                    <a:pt x="68" y="152"/>
                  </a:cubicBezTo>
                  <a:cubicBezTo>
                    <a:pt x="68" y="152"/>
                    <a:pt x="68" y="151"/>
                    <a:pt x="68" y="151"/>
                  </a:cubicBezTo>
                  <a:cubicBezTo>
                    <a:pt x="68" y="151"/>
                    <a:pt x="68" y="150"/>
                    <a:pt x="68" y="150"/>
                  </a:cubicBezTo>
                  <a:cubicBezTo>
                    <a:pt x="68" y="150"/>
                    <a:pt x="68" y="149"/>
                    <a:pt x="68" y="149"/>
                  </a:cubicBezTo>
                  <a:cubicBezTo>
                    <a:pt x="68" y="149"/>
                    <a:pt x="69" y="148"/>
                    <a:pt x="69" y="149"/>
                  </a:cubicBezTo>
                  <a:cubicBezTo>
                    <a:pt x="69" y="149"/>
                    <a:pt x="70" y="149"/>
                    <a:pt x="70" y="150"/>
                  </a:cubicBezTo>
                  <a:cubicBezTo>
                    <a:pt x="70" y="150"/>
                    <a:pt x="71" y="150"/>
                    <a:pt x="71" y="150"/>
                  </a:cubicBezTo>
                  <a:cubicBezTo>
                    <a:pt x="71" y="149"/>
                    <a:pt x="71" y="148"/>
                    <a:pt x="71" y="148"/>
                  </a:cubicBezTo>
                  <a:cubicBezTo>
                    <a:pt x="69" y="147"/>
                    <a:pt x="68" y="146"/>
                    <a:pt x="67" y="146"/>
                  </a:cubicBezTo>
                  <a:cubicBezTo>
                    <a:pt x="66" y="146"/>
                    <a:pt x="66" y="145"/>
                    <a:pt x="66" y="145"/>
                  </a:cubicBezTo>
                  <a:cubicBezTo>
                    <a:pt x="66" y="145"/>
                    <a:pt x="66" y="145"/>
                    <a:pt x="66" y="145"/>
                  </a:cubicBezTo>
                  <a:cubicBezTo>
                    <a:pt x="65" y="145"/>
                    <a:pt x="65" y="144"/>
                    <a:pt x="65" y="144"/>
                  </a:cubicBezTo>
                  <a:cubicBezTo>
                    <a:pt x="64" y="144"/>
                    <a:pt x="63" y="144"/>
                    <a:pt x="63" y="143"/>
                  </a:cubicBezTo>
                  <a:cubicBezTo>
                    <a:pt x="62" y="143"/>
                    <a:pt x="62" y="143"/>
                    <a:pt x="62" y="142"/>
                  </a:cubicBezTo>
                  <a:cubicBezTo>
                    <a:pt x="61" y="141"/>
                    <a:pt x="61" y="140"/>
                    <a:pt x="60" y="140"/>
                  </a:cubicBezTo>
                  <a:cubicBezTo>
                    <a:pt x="60" y="139"/>
                    <a:pt x="59" y="139"/>
                    <a:pt x="59" y="139"/>
                  </a:cubicBezTo>
                  <a:cubicBezTo>
                    <a:pt x="59" y="139"/>
                    <a:pt x="58" y="138"/>
                    <a:pt x="58" y="138"/>
                  </a:cubicBezTo>
                  <a:cubicBezTo>
                    <a:pt x="58" y="137"/>
                    <a:pt x="58" y="137"/>
                    <a:pt x="58" y="136"/>
                  </a:cubicBezTo>
                  <a:cubicBezTo>
                    <a:pt x="58" y="136"/>
                    <a:pt x="59" y="136"/>
                    <a:pt x="59" y="136"/>
                  </a:cubicBezTo>
                  <a:cubicBezTo>
                    <a:pt x="59" y="136"/>
                    <a:pt x="60" y="136"/>
                    <a:pt x="60" y="135"/>
                  </a:cubicBezTo>
                  <a:cubicBezTo>
                    <a:pt x="60" y="135"/>
                    <a:pt x="60" y="136"/>
                    <a:pt x="60" y="136"/>
                  </a:cubicBezTo>
                  <a:cubicBezTo>
                    <a:pt x="61" y="136"/>
                    <a:pt x="61" y="136"/>
                    <a:pt x="61" y="137"/>
                  </a:cubicBezTo>
                  <a:cubicBezTo>
                    <a:pt x="61" y="137"/>
                    <a:pt x="61" y="137"/>
                    <a:pt x="61" y="137"/>
                  </a:cubicBezTo>
                  <a:cubicBezTo>
                    <a:pt x="62" y="137"/>
                    <a:pt x="62" y="138"/>
                    <a:pt x="63" y="138"/>
                  </a:cubicBezTo>
                  <a:cubicBezTo>
                    <a:pt x="63" y="138"/>
                    <a:pt x="63" y="138"/>
                    <a:pt x="64" y="138"/>
                  </a:cubicBezTo>
                  <a:cubicBezTo>
                    <a:pt x="64" y="139"/>
                    <a:pt x="65" y="140"/>
                    <a:pt x="66" y="141"/>
                  </a:cubicBezTo>
                  <a:cubicBezTo>
                    <a:pt x="66" y="141"/>
                    <a:pt x="67" y="142"/>
                    <a:pt x="68" y="142"/>
                  </a:cubicBezTo>
                  <a:cubicBezTo>
                    <a:pt x="68" y="142"/>
                    <a:pt x="69" y="142"/>
                    <a:pt x="69" y="143"/>
                  </a:cubicBezTo>
                  <a:cubicBezTo>
                    <a:pt x="70" y="143"/>
                    <a:pt x="70" y="143"/>
                    <a:pt x="71" y="143"/>
                  </a:cubicBezTo>
                  <a:cubicBezTo>
                    <a:pt x="71" y="144"/>
                    <a:pt x="72" y="144"/>
                    <a:pt x="72" y="145"/>
                  </a:cubicBezTo>
                  <a:cubicBezTo>
                    <a:pt x="72" y="145"/>
                    <a:pt x="72" y="145"/>
                    <a:pt x="72" y="146"/>
                  </a:cubicBezTo>
                  <a:cubicBezTo>
                    <a:pt x="72" y="146"/>
                    <a:pt x="72" y="147"/>
                    <a:pt x="72" y="147"/>
                  </a:cubicBezTo>
                  <a:cubicBezTo>
                    <a:pt x="72" y="148"/>
                    <a:pt x="72" y="149"/>
                    <a:pt x="73" y="150"/>
                  </a:cubicBezTo>
                  <a:cubicBezTo>
                    <a:pt x="73" y="150"/>
                    <a:pt x="73" y="150"/>
                    <a:pt x="73" y="150"/>
                  </a:cubicBezTo>
                  <a:cubicBezTo>
                    <a:pt x="73" y="150"/>
                    <a:pt x="74" y="151"/>
                    <a:pt x="74" y="151"/>
                  </a:cubicBezTo>
                  <a:cubicBezTo>
                    <a:pt x="75" y="151"/>
                    <a:pt x="75" y="152"/>
                    <a:pt x="75" y="152"/>
                  </a:cubicBezTo>
                  <a:cubicBezTo>
                    <a:pt x="75" y="153"/>
                    <a:pt x="76" y="153"/>
                    <a:pt x="76" y="154"/>
                  </a:cubicBezTo>
                  <a:cubicBezTo>
                    <a:pt x="76" y="154"/>
                    <a:pt x="76" y="154"/>
                    <a:pt x="76" y="154"/>
                  </a:cubicBezTo>
                  <a:cubicBezTo>
                    <a:pt x="76" y="155"/>
                    <a:pt x="76" y="155"/>
                    <a:pt x="76" y="155"/>
                  </a:cubicBezTo>
                  <a:cubicBezTo>
                    <a:pt x="77" y="155"/>
                    <a:pt x="77" y="156"/>
                    <a:pt x="78" y="157"/>
                  </a:cubicBezTo>
                  <a:cubicBezTo>
                    <a:pt x="78" y="157"/>
                    <a:pt x="78" y="157"/>
                    <a:pt x="78" y="157"/>
                  </a:cubicBezTo>
                  <a:cubicBezTo>
                    <a:pt x="79" y="158"/>
                    <a:pt x="79" y="158"/>
                    <a:pt x="80" y="158"/>
                  </a:cubicBezTo>
                  <a:cubicBezTo>
                    <a:pt x="80" y="158"/>
                    <a:pt x="81" y="158"/>
                    <a:pt x="80" y="157"/>
                  </a:cubicBezTo>
                  <a:cubicBezTo>
                    <a:pt x="80" y="156"/>
                    <a:pt x="81" y="156"/>
                    <a:pt x="81" y="155"/>
                  </a:cubicBezTo>
                  <a:cubicBezTo>
                    <a:pt x="81" y="155"/>
                    <a:pt x="81" y="155"/>
                    <a:pt x="81" y="155"/>
                  </a:cubicBezTo>
                  <a:cubicBezTo>
                    <a:pt x="82" y="155"/>
                    <a:pt x="82" y="155"/>
                    <a:pt x="83" y="155"/>
                  </a:cubicBezTo>
                  <a:cubicBezTo>
                    <a:pt x="83" y="155"/>
                    <a:pt x="83" y="155"/>
                    <a:pt x="83" y="154"/>
                  </a:cubicBezTo>
                  <a:cubicBezTo>
                    <a:pt x="83" y="154"/>
                    <a:pt x="82" y="153"/>
                    <a:pt x="82" y="153"/>
                  </a:cubicBezTo>
                  <a:cubicBezTo>
                    <a:pt x="82" y="153"/>
                    <a:pt x="81" y="152"/>
                    <a:pt x="81" y="152"/>
                  </a:cubicBezTo>
                  <a:cubicBezTo>
                    <a:pt x="80" y="151"/>
                    <a:pt x="80" y="150"/>
                    <a:pt x="79" y="149"/>
                  </a:cubicBezTo>
                  <a:cubicBezTo>
                    <a:pt x="79" y="149"/>
                    <a:pt x="79" y="149"/>
                    <a:pt x="79" y="149"/>
                  </a:cubicBezTo>
                  <a:cubicBezTo>
                    <a:pt x="79" y="149"/>
                    <a:pt x="79" y="149"/>
                    <a:pt x="79" y="149"/>
                  </a:cubicBezTo>
                  <a:cubicBezTo>
                    <a:pt x="79" y="149"/>
                    <a:pt x="79" y="149"/>
                    <a:pt x="80" y="149"/>
                  </a:cubicBezTo>
                  <a:cubicBezTo>
                    <a:pt x="80" y="149"/>
                    <a:pt x="80" y="149"/>
                    <a:pt x="80" y="149"/>
                  </a:cubicBezTo>
                  <a:cubicBezTo>
                    <a:pt x="81" y="150"/>
                    <a:pt x="81" y="149"/>
                    <a:pt x="82" y="149"/>
                  </a:cubicBezTo>
                  <a:cubicBezTo>
                    <a:pt x="82" y="148"/>
                    <a:pt x="82" y="148"/>
                    <a:pt x="82" y="148"/>
                  </a:cubicBezTo>
                  <a:cubicBezTo>
                    <a:pt x="82" y="148"/>
                    <a:pt x="82" y="147"/>
                    <a:pt x="82" y="147"/>
                  </a:cubicBezTo>
                  <a:cubicBezTo>
                    <a:pt x="83" y="148"/>
                    <a:pt x="83" y="148"/>
                    <a:pt x="83" y="147"/>
                  </a:cubicBezTo>
                  <a:cubicBezTo>
                    <a:pt x="84" y="147"/>
                    <a:pt x="84" y="147"/>
                    <a:pt x="85" y="147"/>
                  </a:cubicBezTo>
                  <a:cubicBezTo>
                    <a:pt x="86" y="147"/>
                    <a:pt x="86" y="148"/>
                    <a:pt x="86" y="149"/>
                  </a:cubicBezTo>
                  <a:cubicBezTo>
                    <a:pt x="86" y="150"/>
                    <a:pt x="86" y="150"/>
                    <a:pt x="86" y="151"/>
                  </a:cubicBezTo>
                  <a:cubicBezTo>
                    <a:pt x="86" y="152"/>
                    <a:pt x="86" y="152"/>
                    <a:pt x="86" y="152"/>
                  </a:cubicBezTo>
                  <a:cubicBezTo>
                    <a:pt x="86" y="152"/>
                    <a:pt x="87" y="152"/>
                    <a:pt x="87" y="152"/>
                  </a:cubicBezTo>
                  <a:cubicBezTo>
                    <a:pt x="87" y="152"/>
                    <a:pt x="87" y="152"/>
                    <a:pt x="87" y="152"/>
                  </a:cubicBezTo>
                  <a:cubicBezTo>
                    <a:pt x="87" y="152"/>
                    <a:pt x="87" y="152"/>
                    <a:pt x="87" y="152"/>
                  </a:cubicBezTo>
                  <a:cubicBezTo>
                    <a:pt x="87" y="152"/>
                    <a:pt x="87" y="152"/>
                    <a:pt x="87" y="153"/>
                  </a:cubicBezTo>
                  <a:cubicBezTo>
                    <a:pt x="87" y="153"/>
                    <a:pt x="87" y="153"/>
                    <a:pt x="86" y="153"/>
                  </a:cubicBezTo>
                  <a:cubicBezTo>
                    <a:pt x="86" y="153"/>
                    <a:pt x="86" y="153"/>
                    <a:pt x="86" y="153"/>
                  </a:cubicBezTo>
                  <a:cubicBezTo>
                    <a:pt x="86" y="154"/>
                    <a:pt x="86" y="154"/>
                    <a:pt x="86" y="154"/>
                  </a:cubicBezTo>
                  <a:cubicBezTo>
                    <a:pt x="86" y="154"/>
                    <a:pt x="87" y="154"/>
                    <a:pt x="87" y="154"/>
                  </a:cubicBezTo>
                  <a:cubicBezTo>
                    <a:pt x="87" y="154"/>
                    <a:pt x="87" y="154"/>
                    <a:pt x="88" y="155"/>
                  </a:cubicBezTo>
                  <a:cubicBezTo>
                    <a:pt x="88" y="155"/>
                    <a:pt x="87" y="155"/>
                    <a:pt x="88" y="155"/>
                  </a:cubicBezTo>
                  <a:cubicBezTo>
                    <a:pt x="88" y="156"/>
                    <a:pt x="88" y="156"/>
                    <a:pt x="89" y="156"/>
                  </a:cubicBezTo>
                  <a:cubicBezTo>
                    <a:pt x="89" y="157"/>
                    <a:pt x="89" y="157"/>
                    <a:pt x="90" y="157"/>
                  </a:cubicBezTo>
                  <a:cubicBezTo>
                    <a:pt x="90" y="158"/>
                    <a:pt x="90" y="158"/>
                    <a:pt x="91" y="158"/>
                  </a:cubicBezTo>
                  <a:cubicBezTo>
                    <a:pt x="91" y="158"/>
                    <a:pt x="92" y="158"/>
                    <a:pt x="92" y="158"/>
                  </a:cubicBezTo>
                  <a:cubicBezTo>
                    <a:pt x="92" y="159"/>
                    <a:pt x="93" y="159"/>
                    <a:pt x="93" y="159"/>
                  </a:cubicBezTo>
                  <a:cubicBezTo>
                    <a:pt x="93" y="159"/>
                    <a:pt x="93" y="159"/>
                    <a:pt x="93" y="159"/>
                  </a:cubicBezTo>
                  <a:cubicBezTo>
                    <a:pt x="94" y="159"/>
                    <a:pt x="95" y="159"/>
                    <a:pt x="96" y="158"/>
                  </a:cubicBezTo>
                  <a:cubicBezTo>
                    <a:pt x="96" y="157"/>
                    <a:pt x="97" y="157"/>
                    <a:pt x="97" y="158"/>
                  </a:cubicBezTo>
                  <a:cubicBezTo>
                    <a:pt x="98" y="158"/>
                    <a:pt x="98" y="158"/>
                    <a:pt x="99" y="158"/>
                  </a:cubicBezTo>
                  <a:cubicBezTo>
                    <a:pt x="99" y="159"/>
                    <a:pt x="100" y="159"/>
                    <a:pt x="101" y="159"/>
                  </a:cubicBezTo>
                  <a:cubicBezTo>
                    <a:pt x="102" y="159"/>
                    <a:pt x="103" y="158"/>
                    <a:pt x="103" y="158"/>
                  </a:cubicBezTo>
                  <a:cubicBezTo>
                    <a:pt x="103" y="157"/>
                    <a:pt x="104" y="157"/>
                    <a:pt x="104" y="157"/>
                  </a:cubicBezTo>
                  <a:cubicBezTo>
                    <a:pt x="105" y="158"/>
                    <a:pt x="105" y="158"/>
                    <a:pt x="106" y="158"/>
                  </a:cubicBezTo>
                  <a:cubicBezTo>
                    <a:pt x="106" y="158"/>
                    <a:pt x="106" y="158"/>
                    <a:pt x="106" y="158"/>
                  </a:cubicBezTo>
                  <a:cubicBezTo>
                    <a:pt x="106" y="157"/>
                    <a:pt x="106" y="157"/>
                    <a:pt x="106" y="157"/>
                  </a:cubicBezTo>
                  <a:cubicBezTo>
                    <a:pt x="106" y="158"/>
                    <a:pt x="106" y="158"/>
                    <a:pt x="106" y="158"/>
                  </a:cubicBezTo>
                  <a:cubicBezTo>
                    <a:pt x="106" y="158"/>
                    <a:pt x="106" y="158"/>
                    <a:pt x="106" y="158"/>
                  </a:cubicBezTo>
                  <a:cubicBezTo>
                    <a:pt x="106" y="158"/>
                    <a:pt x="106" y="159"/>
                    <a:pt x="106" y="160"/>
                  </a:cubicBezTo>
                  <a:cubicBezTo>
                    <a:pt x="106" y="161"/>
                    <a:pt x="106" y="162"/>
                    <a:pt x="106" y="163"/>
                  </a:cubicBezTo>
                  <a:cubicBezTo>
                    <a:pt x="106" y="163"/>
                    <a:pt x="106" y="164"/>
                    <a:pt x="105" y="165"/>
                  </a:cubicBezTo>
                  <a:cubicBezTo>
                    <a:pt x="105" y="165"/>
                    <a:pt x="105" y="166"/>
                    <a:pt x="104" y="167"/>
                  </a:cubicBezTo>
                  <a:cubicBezTo>
                    <a:pt x="104" y="168"/>
                    <a:pt x="104" y="169"/>
                    <a:pt x="103" y="169"/>
                  </a:cubicBezTo>
                  <a:cubicBezTo>
                    <a:pt x="103" y="170"/>
                    <a:pt x="103" y="170"/>
                    <a:pt x="102" y="170"/>
                  </a:cubicBezTo>
                  <a:cubicBezTo>
                    <a:pt x="101" y="170"/>
                    <a:pt x="100" y="170"/>
                    <a:pt x="99" y="170"/>
                  </a:cubicBezTo>
                  <a:cubicBezTo>
                    <a:pt x="98" y="169"/>
                    <a:pt x="98" y="169"/>
                    <a:pt x="97" y="169"/>
                  </a:cubicBezTo>
                  <a:cubicBezTo>
                    <a:pt x="96" y="169"/>
                    <a:pt x="95" y="170"/>
                    <a:pt x="94" y="170"/>
                  </a:cubicBezTo>
                  <a:cubicBezTo>
                    <a:pt x="94" y="170"/>
                    <a:pt x="93" y="170"/>
                    <a:pt x="93" y="170"/>
                  </a:cubicBezTo>
                  <a:cubicBezTo>
                    <a:pt x="91" y="170"/>
                    <a:pt x="89" y="169"/>
                    <a:pt x="87" y="169"/>
                  </a:cubicBezTo>
                  <a:cubicBezTo>
                    <a:pt x="87" y="169"/>
                    <a:pt x="86" y="169"/>
                    <a:pt x="86" y="169"/>
                  </a:cubicBezTo>
                  <a:cubicBezTo>
                    <a:pt x="85" y="168"/>
                    <a:pt x="84" y="168"/>
                    <a:pt x="83" y="168"/>
                  </a:cubicBezTo>
                  <a:cubicBezTo>
                    <a:pt x="82" y="168"/>
                    <a:pt x="82" y="168"/>
                    <a:pt x="81" y="167"/>
                  </a:cubicBezTo>
                  <a:cubicBezTo>
                    <a:pt x="81" y="167"/>
                    <a:pt x="80" y="167"/>
                    <a:pt x="80" y="167"/>
                  </a:cubicBezTo>
                  <a:cubicBezTo>
                    <a:pt x="79" y="166"/>
                    <a:pt x="77" y="166"/>
                    <a:pt x="76" y="167"/>
                  </a:cubicBezTo>
                  <a:cubicBezTo>
                    <a:pt x="75" y="167"/>
                    <a:pt x="74" y="169"/>
                    <a:pt x="75" y="170"/>
                  </a:cubicBezTo>
                  <a:cubicBezTo>
                    <a:pt x="75" y="170"/>
                    <a:pt x="75" y="170"/>
                    <a:pt x="75" y="171"/>
                  </a:cubicBezTo>
                  <a:cubicBezTo>
                    <a:pt x="75" y="171"/>
                    <a:pt x="75" y="171"/>
                    <a:pt x="75" y="172"/>
                  </a:cubicBezTo>
                  <a:cubicBezTo>
                    <a:pt x="75" y="172"/>
                    <a:pt x="74" y="172"/>
                    <a:pt x="74" y="172"/>
                  </a:cubicBezTo>
                  <a:cubicBezTo>
                    <a:pt x="74" y="172"/>
                    <a:pt x="73" y="173"/>
                    <a:pt x="73" y="172"/>
                  </a:cubicBezTo>
                  <a:cubicBezTo>
                    <a:pt x="72" y="172"/>
                    <a:pt x="72" y="172"/>
                    <a:pt x="72" y="172"/>
                  </a:cubicBezTo>
                  <a:cubicBezTo>
                    <a:pt x="71" y="171"/>
                    <a:pt x="71" y="171"/>
                    <a:pt x="71" y="171"/>
                  </a:cubicBezTo>
                  <a:cubicBezTo>
                    <a:pt x="69" y="170"/>
                    <a:pt x="68" y="170"/>
                    <a:pt x="67" y="170"/>
                  </a:cubicBezTo>
                  <a:cubicBezTo>
                    <a:pt x="67" y="170"/>
                    <a:pt x="66" y="170"/>
                    <a:pt x="66" y="169"/>
                  </a:cubicBezTo>
                  <a:cubicBezTo>
                    <a:pt x="66" y="169"/>
                    <a:pt x="66" y="169"/>
                    <a:pt x="66" y="168"/>
                  </a:cubicBezTo>
                  <a:cubicBezTo>
                    <a:pt x="66" y="168"/>
                    <a:pt x="65" y="167"/>
                    <a:pt x="65" y="167"/>
                  </a:cubicBezTo>
                  <a:cubicBezTo>
                    <a:pt x="63" y="167"/>
                    <a:pt x="62" y="166"/>
                    <a:pt x="60" y="166"/>
                  </a:cubicBezTo>
                  <a:cubicBezTo>
                    <a:pt x="59" y="167"/>
                    <a:pt x="59" y="166"/>
                    <a:pt x="58" y="166"/>
                  </a:cubicBezTo>
                  <a:cubicBezTo>
                    <a:pt x="58" y="166"/>
                    <a:pt x="58" y="166"/>
                    <a:pt x="58" y="166"/>
                  </a:cubicBezTo>
                  <a:cubicBezTo>
                    <a:pt x="57" y="165"/>
                    <a:pt x="56" y="165"/>
                    <a:pt x="56" y="165"/>
                  </a:cubicBezTo>
                  <a:cubicBezTo>
                    <a:pt x="55" y="164"/>
                    <a:pt x="55" y="164"/>
                    <a:pt x="55" y="163"/>
                  </a:cubicBezTo>
                  <a:cubicBezTo>
                    <a:pt x="56" y="163"/>
                    <a:pt x="56" y="163"/>
                    <a:pt x="56" y="162"/>
                  </a:cubicBezTo>
                  <a:cubicBezTo>
                    <a:pt x="57" y="162"/>
                    <a:pt x="57" y="161"/>
                    <a:pt x="57" y="160"/>
                  </a:cubicBezTo>
                  <a:cubicBezTo>
                    <a:pt x="56" y="160"/>
                    <a:pt x="56" y="160"/>
                    <a:pt x="56" y="159"/>
                  </a:cubicBezTo>
                  <a:cubicBezTo>
                    <a:pt x="56" y="159"/>
                    <a:pt x="56" y="159"/>
                    <a:pt x="56" y="159"/>
                  </a:cubicBezTo>
                  <a:cubicBezTo>
                    <a:pt x="56" y="159"/>
                    <a:pt x="56" y="158"/>
                    <a:pt x="56" y="158"/>
                  </a:cubicBezTo>
                  <a:cubicBezTo>
                    <a:pt x="57" y="157"/>
                    <a:pt x="56" y="157"/>
                    <a:pt x="56" y="157"/>
                  </a:cubicBezTo>
                  <a:cubicBezTo>
                    <a:pt x="56" y="157"/>
                    <a:pt x="55" y="157"/>
                    <a:pt x="55" y="157"/>
                  </a:cubicBezTo>
                  <a:cubicBezTo>
                    <a:pt x="54" y="156"/>
                    <a:pt x="54" y="156"/>
                    <a:pt x="53" y="157"/>
                  </a:cubicBezTo>
                  <a:cubicBezTo>
                    <a:pt x="52" y="157"/>
                    <a:pt x="52" y="157"/>
                    <a:pt x="51" y="157"/>
                  </a:cubicBezTo>
                  <a:cubicBezTo>
                    <a:pt x="51" y="157"/>
                    <a:pt x="50" y="157"/>
                    <a:pt x="50" y="157"/>
                  </a:cubicBezTo>
                  <a:cubicBezTo>
                    <a:pt x="49" y="157"/>
                    <a:pt x="49" y="157"/>
                    <a:pt x="48" y="157"/>
                  </a:cubicBezTo>
                  <a:cubicBezTo>
                    <a:pt x="47" y="157"/>
                    <a:pt x="47" y="157"/>
                    <a:pt x="46" y="157"/>
                  </a:cubicBezTo>
                  <a:cubicBezTo>
                    <a:pt x="46" y="157"/>
                    <a:pt x="45" y="157"/>
                    <a:pt x="45" y="157"/>
                  </a:cubicBezTo>
                  <a:cubicBezTo>
                    <a:pt x="43" y="157"/>
                    <a:pt x="42" y="157"/>
                    <a:pt x="41" y="158"/>
                  </a:cubicBezTo>
                  <a:cubicBezTo>
                    <a:pt x="40" y="158"/>
                    <a:pt x="40" y="158"/>
                    <a:pt x="39" y="158"/>
                  </a:cubicBezTo>
                  <a:cubicBezTo>
                    <a:pt x="38" y="158"/>
                    <a:pt x="38" y="158"/>
                    <a:pt x="37" y="158"/>
                  </a:cubicBezTo>
                  <a:cubicBezTo>
                    <a:pt x="36" y="159"/>
                    <a:pt x="36" y="159"/>
                    <a:pt x="35" y="160"/>
                  </a:cubicBezTo>
                  <a:cubicBezTo>
                    <a:pt x="34" y="160"/>
                    <a:pt x="33" y="160"/>
                    <a:pt x="33" y="161"/>
                  </a:cubicBezTo>
                  <a:cubicBezTo>
                    <a:pt x="32" y="161"/>
                    <a:pt x="31" y="162"/>
                    <a:pt x="30" y="161"/>
                  </a:cubicBezTo>
                  <a:cubicBezTo>
                    <a:pt x="30" y="161"/>
                    <a:pt x="29" y="161"/>
                    <a:pt x="29" y="161"/>
                  </a:cubicBezTo>
                  <a:cubicBezTo>
                    <a:pt x="28" y="161"/>
                    <a:pt x="27" y="161"/>
                    <a:pt x="27" y="161"/>
                  </a:cubicBezTo>
                  <a:cubicBezTo>
                    <a:pt x="26" y="161"/>
                    <a:pt x="26" y="161"/>
                    <a:pt x="26" y="161"/>
                  </a:cubicBezTo>
                  <a:cubicBezTo>
                    <a:pt x="26" y="160"/>
                    <a:pt x="25" y="160"/>
                    <a:pt x="25" y="160"/>
                  </a:cubicBezTo>
                  <a:cubicBezTo>
                    <a:pt x="25" y="160"/>
                    <a:pt x="24" y="160"/>
                    <a:pt x="24" y="161"/>
                  </a:cubicBezTo>
                  <a:cubicBezTo>
                    <a:pt x="24" y="161"/>
                    <a:pt x="23" y="162"/>
                    <a:pt x="23" y="162"/>
                  </a:cubicBezTo>
                  <a:cubicBezTo>
                    <a:pt x="23" y="163"/>
                    <a:pt x="22" y="164"/>
                    <a:pt x="21" y="164"/>
                  </a:cubicBezTo>
                  <a:cubicBezTo>
                    <a:pt x="20" y="165"/>
                    <a:pt x="20" y="165"/>
                    <a:pt x="19" y="166"/>
                  </a:cubicBezTo>
                  <a:cubicBezTo>
                    <a:pt x="18" y="166"/>
                    <a:pt x="17" y="167"/>
                    <a:pt x="17" y="168"/>
                  </a:cubicBezTo>
                  <a:cubicBezTo>
                    <a:pt x="17" y="169"/>
                    <a:pt x="17" y="169"/>
                    <a:pt x="17" y="169"/>
                  </a:cubicBezTo>
                  <a:cubicBezTo>
                    <a:pt x="16" y="170"/>
                    <a:pt x="16" y="170"/>
                    <a:pt x="16" y="171"/>
                  </a:cubicBezTo>
                  <a:cubicBezTo>
                    <a:pt x="16" y="172"/>
                    <a:pt x="16" y="172"/>
                    <a:pt x="16" y="173"/>
                  </a:cubicBezTo>
                  <a:cubicBezTo>
                    <a:pt x="16" y="173"/>
                    <a:pt x="16" y="173"/>
                    <a:pt x="16" y="174"/>
                  </a:cubicBezTo>
                  <a:cubicBezTo>
                    <a:pt x="15" y="174"/>
                    <a:pt x="15" y="175"/>
                    <a:pt x="15" y="175"/>
                  </a:cubicBezTo>
                  <a:cubicBezTo>
                    <a:pt x="15" y="175"/>
                    <a:pt x="14" y="176"/>
                    <a:pt x="14" y="176"/>
                  </a:cubicBezTo>
                  <a:cubicBezTo>
                    <a:pt x="14" y="176"/>
                    <a:pt x="13" y="176"/>
                    <a:pt x="13" y="177"/>
                  </a:cubicBezTo>
                  <a:cubicBezTo>
                    <a:pt x="12" y="177"/>
                    <a:pt x="12" y="177"/>
                    <a:pt x="11" y="177"/>
                  </a:cubicBezTo>
                  <a:cubicBezTo>
                    <a:pt x="10" y="178"/>
                    <a:pt x="10" y="178"/>
                    <a:pt x="10" y="178"/>
                  </a:cubicBezTo>
                  <a:cubicBezTo>
                    <a:pt x="9" y="179"/>
                    <a:pt x="9" y="179"/>
                    <a:pt x="9" y="179"/>
                  </a:cubicBezTo>
                  <a:cubicBezTo>
                    <a:pt x="9" y="180"/>
                    <a:pt x="8" y="180"/>
                    <a:pt x="8" y="181"/>
                  </a:cubicBezTo>
                  <a:cubicBezTo>
                    <a:pt x="7" y="181"/>
                    <a:pt x="7" y="182"/>
                    <a:pt x="6" y="182"/>
                  </a:cubicBezTo>
                  <a:cubicBezTo>
                    <a:pt x="6" y="183"/>
                    <a:pt x="5" y="185"/>
                    <a:pt x="4" y="186"/>
                  </a:cubicBezTo>
                  <a:cubicBezTo>
                    <a:pt x="4" y="186"/>
                    <a:pt x="4" y="186"/>
                    <a:pt x="4" y="186"/>
                  </a:cubicBezTo>
                  <a:cubicBezTo>
                    <a:pt x="3" y="188"/>
                    <a:pt x="2" y="189"/>
                    <a:pt x="2" y="190"/>
                  </a:cubicBezTo>
                  <a:cubicBezTo>
                    <a:pt x="1" y="191"/>
                    <a:pt x="1" y="191"/>
                    <a:pt x="1" y="192"/>
                  </a:cubicBezTo>
                  <a:cubicBezTo>
                    <a:pt x="1" y="193"/>
                    <a:pt x="1" y="193"/>
                    <a:pt x="2" y="194"/>
                  </a:cubicBezTo>
                  <a:cubicBezTo>
                    <a:pt x="2" y="194"/>
                    <a:pt x="3" y="194"/>
                    <a:pt x="2" y="195"/>
                  </a:cubicBezTo>
                  <a:cubicBezTo>
                    <a:pt x="2" y="196"/>
                    <a:pt x="2" y="196"/>
                    <a:pt x="2" y="197"/>
                  </a:cubicBezTo>
                  <a:cubicBezTo>
                    <a:pt x="3" y="198"/>
                    <a:pt x="3" y="200"/>
                    <a:pt x="2" y="201"/>
                  </a:cubicBezTo>
                  <a:cubicBezTo>
                    <a:pt x="2" y="201"/>
                    <a:pt x="2" y="201"/>
                    <a:pt x="2" y="202"/>
                  </a:cubicBezTo>
                  <a:cubicBezTo>
                    <a:pt x="2" y="203"/>
                    <a:pt x="1" y="204"/>
                    <a:pt x="0" y="206"/>
                  </a:cubicBezTo>
                  <a:cubicBezTo>
                    <a:pt x="0" y="206"/>
                    <a:pt x="0" y="206"/>
                    <a:pt x="0" y="206"/>
                  </a:cubicBezTo>
                  <a:cubicBezTo>
                    <a:pt x="1" y="207"/>
                    <a:pt x="1" y="207"/>
                    <a:pt x="1" y="207"/>
                  </a:cubicBezTo>
                  <a:cubicBezTo>
                    <a:pt x="1" y="208"/>
                    <a:pt x="2" y="208"/>
                    <a:pt x="1" y="209"/>
                  </a:cubicBezTo>
                  <a:cubicBezTo>
                    <a:pt x="1" y="209"/>
                    <a:pt x="1" y="210"/>
                    <a:pt x="2" y="211"/>
                  </a:cubicBezTo>
                  <a:cubicBezTo>
                    <a:pt x="2" y="211"/>
                    <a:pt x="2" y="212"/>
                    <a:pt x="3" y="212"/>
                  </a:cubicBezTo>
                  <a:cubicBezTo>
                    <a:pt x="3" y="212"/>
                    <a:pt x="4" y="212"/>
                    <a:pt x="4" y="213"/>
                  </a:cubicBezTo>
                  <a:cubicBezTo>
                    <a:pt x="4" y="213"/>
                    <a:pt x="4" y="213"/>
                    <a:pt x="4" y="213"/>
                  </a:cubicBezTo>
                  <a:cubicBezTo>
                    <a:pt x="4" y="212"/>
                    <a:pt x="4" y="212"/>
                    <a:pt x="4" y="212"/>
                  </a:cubicBezTo>
                  <a:cubicBezTo>
                    <a:pt x="4" y="213"/>
                    <a:pt x="4" y="213"/>
                    <a:pt x="4" y="213"/>
                  </a:cubicBezTo>
                  <a:cubicBezTo>
                    <a:pt x="4" y="213"/>
                    <a:pt x="4" y="213"/>
                    <a:pt x="4" y="213"/>
                  </a:cubicBezTo>
                  <a:cubicBezTo>
                    <a:pt x="4" y="213"/>
                    <a:pt x="4" y="214"/>
                    <a:pt x="5" y="214"/>
                  </a:cubicBezTo>
                  <a:cubicBezTo>
                    <a:pt x="5" y="214"/>
                    <a:pt x="6" y="214"/>
                    <a:pt x="6" y="215"/>
                  </a:cubicBezTo>
                  <a:cubicBezTo>
                    <a:pt x="6" y="215"/>
                    <a:pt x="6" y="215"/>
                    <a:pt x="6" y="216"/>
                  </a:cubicBezTo>
                  <a:cubicBezTo>
                    <a:pt x="7" y="216"/>
                    <a:pt x="8" y="216"/>
                    <a:pt x="8" y="217"/>
                  </a:cubicBezTo>
                  <a:cubicBezTo>
                    <a:pt x="8" y="217"/>
                    <a:pt x="9" y="218"/>
                    <a:pt x="9" y="218"/>
                  </a:cubicBezTo>
                  <a:cubicBezTo>
                    <a:pt x="9" y="219"/>
                    <a:pt x="9" y="220"/>
                    <a:pt x="10" y="221"/>
                  </a:cubicBezTo>
                  <a:cubicBezTo>
                    <a:pt x="10" y="222"/>
                    <a:pt x="11" y="222"/>
                    <a:pt x="12" y="223"/>
                  </a:cubicBezTo>
                  <a:cubicBezTo>
                    <a:pt x="13" y="223"/>
                    <a:pt x="13" y="223"/>
                    <a:pt x="14" y="224"/>
                  </a:cubicBezTo>
                  <a:cubicBezTo>
                    <a:pt x="15" y="225"/>
                    <a:pt x="16" y="226"/>
                    <a:pt x="18" y="227"/>
                  </a:cubicBezTo>
                  <a:cubicBezTo>
                    <a:pt x="19" y="227"/>
                    <a:pt x="19" y="228"/>
                    <a:pt x="20" y="228"/>
                  </a:cubicBezTo>
                  <a:cubicBezTo>
                    <a:pt x="20" y="228"/>
                    <a:pt x="21" y="228"/>
                    <a:pt x="21" y="228"/>
                  </a:cubicBezTo>
                  <a:cubicBezTo>
                    <a:pt x="21" y="228"/>
                    <a:pt x="22" y="227"/>
                    <a:pt x="23" y="227"/>
                  </a:cubicBezTo>
                  <a:cubicBezTo>
                    <a:pt x="23" y="227"/>
                    <a:pt x="24" y="226"/>
                    <a:pt x="25" y="226"/>
                  </a:cubicBezTo>
                  <a:cubicBezTo>
                    <a:pt x="26" y="226"/>
                    <a:pt x="27" y="226"/>
                    <a:pt x="27" y="226"/>
                  </a:cubicBezTo>
                  <a:cubicBezTo>
                    <a:pt x="28" y="226"/>
                    <a:pt x="29" y="226"/>
                    <a:pt x="30" y="227"/>
                  </a:cubicBezTo>
                  <a:cubicBezTo>
                    <a:pt x="30" y="227"/>
                    <a:pt x="31" y="227"/>
                    <a:pt x="31" y="227"/>
                  </a:cubicBezTo>
                  <a:cubicBezTo>
                    <a:pt x="31" y="227"/>
                    <a:pt x="32" y="227"/>
                    <a:pt x="32" y="227"/>
                  </a:cubicBezTo>
                  <a:cubicBezTo>
                    <a:pt x="33" y="227"/>
                    <a:pt x="34" y="227"/>
                    <a:pt x="34" y="226"/>
                  </a:cubicBezTo>
                  <a:cubicBezTo>
                    <a:pt x="35" y="226"/>
                    <a:pt x="35" y="226"/>
                    <a:pt x="35" y="226"/>
                  </a:cubicBezTo>
                  <a:cubicBezTo>
                    <a:pt x="36" y="225"/>
                    <a:pt x="37" y="225"/>
                    <a:pt x="37" y="225"/>
                  </a:cubicBezTo>
                  <a:cubicBezTo>
                    <a:pt x="38" y="225"/>
                    <a:pt x="39" y="224"/>
                    <a:pt x="40" y="224"/>
                  </a:cubicBezTo>
                  <a:cubicBezTo>
                    <a:pt x="41" y="224"/>
                    <a:pt x="42" y="223"/>
                    <a:pt x="43" y="224"/>
                  </a:cubicBezTo>
                  <a:cubicBezTo>
                    <a:pt x="43" y="224"/>
                    <a:pt x="43" y="224"/>
                    <a:pt x="44" y="224"/>
                  </a:cubicBezTo>
                  <a:cubicBezTo>
                    <a:pt x="44" y="224"/>
                    <a:pt x="45" y="225"/>
                    <a:pt x="46" y="226"/>
                  </a:cubicBezTo>
                  <a:cubicBezTo>
                    <a:pt x="46" y="226"/>
                    <a:pt x="46" y="227"/>
                    <a:pt x="46" y="227"/>
                  </a:cubicBezTo>
                  <a:cubicBezTo>
                    <a:pt x="47" y="228"/>
                    <a:pt x="47" y="228"/>
                    <a:pt x="48" y="228"/>
                  </a:cubicBezTo>
                  <a:cubicBezTo>
                    <a:pt x="48" y="228"/>
                    <a:pt x="49" y="228"/>
                    <a:pt x="49" y="228"/>
                  </a:cubicBezTo>
                  <a:cubicBezTo>
                    <a:pt x="50" y="228"/>
                    <a:pt x="51" y="228"/>
                    <a:pt x="52" y="228"/>
                  </a:cubicBezTo>
                  <a:cubicBezTo>
                    <a:pt x="53" y="228"/>
                    <a:pt x="53" y="228"/>
                    <a:pt x="54" y="228"/>
                  </a:cubicBezTo>
                  <a:cubicBezTo>
                    <a:pt x="54" y="228"/>
                    <a:pt x="54" y="229"/>
                    <a:pt x="54" y="229"/>
                  </a:cubicBezTo>
                  <a:cubicBezTo>
                    <a:pt x="55" y="229"/>
                    <a:pt x="55" y="230"/>
                    <a:pt x="55" y="231"/>
                  </a:cubicBezTo>
                  <a:cubicBezTo>
                    <a:pt x="55" y="232"/>
                    <a:pt x="55" y="232"/>
                    <a:pt x="55" y="233"/>
                  </a:cubicBezTo>
                  <a:cubicBezTo>
                    <a:pt x="55" y="233"/>
                    <a:pt x="55" y="234"/>
                    <a:pt x="54" y="234"/>
                  </a:cubicBezTo>
                  <a:cubicBezTo>
                    <a:pt x="54" y="235"/>
                    <a:pt x="55" y="235"/>
                    <a:pt x="54" y="236"/>
                  </a:cubicBezTo>
                  <a:cubicBezTo>
                    <a:pt x="54" y="237"/>
                    <a:pt x="54" y="238"/>
                    <a:pt x="53" y="239"/>
                  </a:cubicBezTo>
                  <a:cubicBezTo>
                    <a:pt x="53" y="239"/>
                    <a:pt x="53" y="239"/>
                    <a:pt x="53" y="239"/>
                  </a:cubicBezTo>
                  <a:cubicBezTo>
                    <a:pt x="53" y="239"/>
                    <a:pt x="53" y="239"/>
                    <a:pt x="53" y="239"/>
                  </a:cubicBezTo>
                  <a:cubicBezTo>
                    <a:pt x="54" y="242"/>
                    <a:pt x="55" y="243"/>
                    <a:pt x="57" y="244"/>
                  </a:cubicBezTo>
                  <a:cubicBezTo>
                    <a:pt x="57" y="245"/>
                    <a:pt x="58" y="245"/>
                    <a:pt x="58" y="246"/>
                  </a:cubicBezTo>
                  <a:cubicBezTo>
                    <a:pt x="59" y="246"/>
                    <a:pt x="59" y="247"/>
                    <a:pt x="60" y="248"/>
                  </a:cubicBezTo>
                  <a:cubicBezTo>
                    <a:pt x="60" y="248"/>
                    <a:pt x="60" y="248"/>
                    <a:pt x="60" y="249"/>
                  </a:cubicBezTo>
                  <a:cubicBezTo>
                    <a:pt x="60" y="250"/>
                    <a:pt x="61" y="251"/>
                    <a:pt x="61" y="251"/>
                  </a:cubicBezTo>
                  <a:cubicBezTo>
                    <a:pt x="62" y="252"/>
                    <a:pt x="62" y="254"/>
                    <a:pt x="62" y="255"/>
                  </a:cubicBezTo>
                  <a:cubicBezTo>
                    <a:pt x="62" y="255"/>
                    <a:pt x="62" y="255"/>
                    <a:pt x="62" y="255"/>
                  </a:cubicBezTo>
                  <a:cubicBezTo>
                    <a:pt x="62" y="256"/>
                    <a:pt x="62" y="256"/>
                    <a:pt x="62" y="256"/>
                  </a:cubicBezTo>
                  <a:cubicBezTo>
                    <a:pt x="62" y="257"/>
                    <a:pt x="62" y="258"/>
                    <a:pt x="63" y="258"/>
                  </a:cubicBezTo>
                  <a:cubicBezTo>
                    <a:pt x="63" y="259"/>
                    <a:pt x="63" y="259"/>
                    <a:pt x="63" y="259"/>
                  </a:cubicBezTo>
                  <a:cubicBezTo>
                    <a:pt x="63" y="261"/>
                    <a:pt x="63" y="262"/>
                    <a:pt x="62" y="263"/>
                  </a:cubicBezTo>
                  <a:cubicBezTo>
                    <a:pt x="62" y="264"/>
                    <a:pt x="61" y="264"/>
                    <a:pt x="61" y="265"/>
                  </a:cubicBezTo>
                  <a:cubicBezTo>
                    <a:pt x="60" y="265"/>
                    <a:pt x="60" y="266"/>
                    <a:pt x="60" y="266"/>
                  </a:cubicBezTo>
                  <a:cubicBezTo>
                    <a:pt x="60" y="267"/>
                    <a:pt x="59" y="268"/>
                    <a:pt x="59" y="269"/>
                  </a:cubicBezTo>
                  <a:cubicBezTo>
                    <a:pt x="59" y="270"/>
                    <a:pt x="59" y="271"/>
                    <a:pt x="59" y="271"/>
                  </a:cubicBezTo>
                  <a:cubicBezTo>
                    <a:pt x="59" y="272"/>
                    <a:pt x="59" y="273"/>
                    <a:pt x="59" y="274"/>
                  </a:cubicBezTo>
                  <a:cubicBezTo>
                    <a:pt x="59" y="275"/>
                    <a:pt x="59" y="275"/>
                    <a:pt x="59" y="275"/>
                  </a:cubicBezTo>
                  <a:cubicBezTo>
                    <a:pt x="60" y="276"/>
                    <a:pt x="61" y="278"/>
                    <a:pt x="61" y="279"/>
                  </a:cubicBezTo>
                  <a:cubicBezTo>
                    <a:pt x="62" y="280"/>
                    <a:pt x="62" y="281"/>
                    <a:pt x="63" y="283"/>
                  </a:cubicBezTo>
                  <a:cubicBezTo>
                    <a:pt x="63" y="284"/>
                    <a:pt x="64" y="284"/>
                    <a:pt x="64" y="286"/>
                  </a:cubicBezTo>
                  <a:cubicBezTo>
                    <a:pt x="64" y="287"/>
                    <a:pt x="64" y="288"/>
                    <a:pt x="64" y="289"/>
                  </a:cubicBezTo>
                  <a:cubicBezTo>
                    <a:pt x="64" y="289"/>
                    <a:pt x="64" y="290"/>
                    <a:pt x="64" y="290"/>
                  </a:cubicBezTo>
                  <a:cubicBezTo>
                    <a:pt x="64" y="291"/>
                    <a:pt x="65" y="292"/>
                    <a:pt x="65" y="293"/>
                  </a:cubicBezTo>
                  <a:cubicBezTo>
                    <a:pt x="65" y="295"/>
                    <a:pt x="66" y="296"/>
                    <a:pt x="67" y="297"/>
                  </a:cubicBezTo>
                  <a:cubicBezTo>
                    <a:pt x="67" y="297"/>
                    <a:pt x="67" y="298"/>
                    <a:pt x="68" y="298"/>
                  </a:cubicBezTo>
                  <a:cubicBezTo>
                    <a:pt x="68" y="299"/>
                    <a:pt x="69" y="299"/>
                    <a:pt x="69" y="300"/>
                  </a:cubicBezTo>
                  <a:cubicBezTo>
                    <a:pt x="69" y="301"/>
                    <a:pt x="69" y="303"/>
                    <a:pt x="70" y="304"/>
                  </a:cubicBezTo>
                  <a:cubicBezTo>
                    <a:pt x="70" y="304"/>
                    <a:pt x="70" y="304"/>
                    <a:pt x="70" y="305"/>
                  </a:cubicBezTo>
                  <a:cubicBezTo>
                    <a:pt x="71" y="305"/>
                    <a:pt x="71" y="306"/>
                    <a:pt x="70" y="307"/>
                  </a:cubicBezTo>
                  <a:cubicBezTo>
                    <a:pt x="70" y="307"/>
                    <a:pt x="70" y="307"/>
                    <a:pt x="70" y="308"/>
                  </a:cubicBezTo>
                  <a:cubicBezTo>
                    <a:pt x="71" y="308"/>
                    <a:pt x="71" y="309"/>
                    <a:pt x="71" y="310"/>
                  </a:cubicBezTo>
                  <a:cubicBezTo>
                    <a:pt x="71" y="310"/>
                    <a:pt x="71" y="310"/>
                    <a:pt x="71" y="310"/>
                  </a:cubicBezTo>
                  <a:cubicBezTo>
                    <a:pt x="72" y="311"/>
                    <a:pt x="73" y="311"/>
                    <a:pt x="74" y="312"/>
                  </a:cubicBezTo>
                  <a:cubicBezTo>
                    <a:pt x="74" y="312"/>
                    <a:pt x="74" y="312"/>
                    <a:pt x="74" y="312"/>
                  </a:cubicBezTo>
                  <a:cubicBezTo>
                    <a:pt x="75" y="311"/>
                    <a:pt x="76" y="311"/>
                    <a:pt x="77" y="311"/>
                  </a:cubicBezTo>
                  <a:cubicBezTo>
                    <a:pt x="77" y="311"/>
                    <a:pt x="78" y="311"/>
                    <a:pt x="78" y="311"/>
                  </a:cubicBezTo>
                  <a:cubicBezTo>
                    <a:pt x="79" y="310"/>
                    <a:pt x="79" y="310"/>
                    <a:pt x="80" y="310"/>
                  </a:cubicBezTo>
                  <a:cubicBezTo>
                    <a:pt x="81" y="310"/>
                    <a:pt x="82" y="310"/>
                    <a:pt x="83" y="310"/>
                  </a:cubicBezTo>
                  <a:cubicBezTo>
                    <a:pt x="83" y="311"/>
                    <a:pt x="83" y="311"/>
                    <a:pt x="83" y="310"/>
                  </a:cubicBezTo>
                  <a:cubicBezTo>
                    <a:pt x="84" y="310"/>
                    <a:pt x="85" y="311"/>
                    <a:pt x="86" y="310"/>
                  </a:cubicBezTo>
                  <a:cubicBezTo>
                    <a:pt x="86" y="310"/>
                    <a:pt x="86" y="310"/>
                    <a:pt x="86" y="309"/>
                  </a:cubicBezTo>
                  <a:cubicBezTo>
                    <a:pt x="88" y="309"/>
                    <a:pt x="89" y="309"/>
                    <a:pt x="90" y="308"/>
                  </a:cubicBezTo>
                  <a:cubicBezTo>
                    <a:pt x="91" y="307"/>
                    <a:pt x="92" y="306"/>
                    <a:pt x="93" y="305"/>
                  </a:cubicBezTo>
                  <a:cubicBezTo>
                    <a:pt x="94" y="304"/>
                    <a:pt x="95" y="303"/>
                    <a:pt x="95" y="303"/>
                  </a:cubicBezTo>
                  <a:cubicBezTo>
                    <a:pt x="96" y="302"/>
                    <a:pt x="97" y="301"/>
                    <a:pt x="97" y="300"/>
                  </a:cubicBezTo>
                  <a:cubicBezTo>
                    <a:pt x="98" y="299"/>
                    <a:pt x="98" y="299"/>
                    <a:pt x="99" y="299"/>
                  </a:cubicBezTo>
                  <a:cubicBezTo>
                    <a:pt x="100" y="298"/>
                    <a:pt x="100" y="297"/>
                    <a:pt x="100" y="296"/>
                  </a:cubicBezTo>
                  <a:cubicBezTo>
                    <a:pt x="101" y="295"/>
                    <a:pt x="101" y="294"/>
                    <a:pt x="101" y="293"/>
                  </a:cubicBezTo>
                  <a:cubicBezTo>
                    <a:pt x="101" y="293"/>
                    <a:pt x="101" y="293"/>
                    <a:pt x="101" y="292"/>
                  </a:cubicBezTo>
                  <a:cubicBezTo>
                    <a:pt x="101" y="292"/>
                    <a:pt x="101" y="291"/>
                    <a:pt x="101" y="291"/>
                  </a:cubicBezTo>
                  <a:cubicBezTo>
                    <a:pt x="102" y="290"/>
                    <a:pt x="103" y="290"/>
                    <a:pt x="103" y="290"/>
                  </a:cubicBezTo>
                  <a:cubicBezTo>
                    <a:pt x="104" y="290"/>
                    <a:pt x="105" y="289"/>
                    <a:pt x="106" y="289"/>
                  </a:cubicBezTo>
                  <a:cubicBezTo>
                    <a:pt x="106" y="289"/>
                    <a:pt x="107" y="288"/>
                    <a:pt x="107" y="287"/>
                  </a:cubicBezTo>
                  <a:cubicBezTo>
                    <a:pt x="107" y="287"/>
                    <a:pt x="107" y="286"/>
                    <a:pt x="107" y="285"/>
                  </a:cubicBezTo>
                  <a:cubicBezTo>
                    <a:pt x="107" y="285"/>
                    <a:pt x="107" y="284"/>
                    <a:pt x="107" y="284"/>
                  </a:cubicBezTo>
                  <a:cubicBezTo>
                    <a:pt x="107" y="282"/>
                    <a:pt x="106" y="281"/>
                    <a:pt x="106" y="280"/>
                  </a:cubicBezTo>
                  <a:cubicBezTo>
                    <a:pt x="106" y="279"/>
                    <a:pt x="106" y="279"/>
                    <a:pt x="106" y="279"/>
                  </a:cubicBezTo>
                  <a:cubicBezTo>
                    <a:pt x="108" y="277"/>
                    <a:pt x="110" y="276"/>
                    <a:pt x="112" y="274"/>
                  </a:cubicBezTo>
                  <a:cubicBezTo>
                    <a:pt x="112" y="274"/>
                    <a:pt x="113" y="274"/>
                    <a:pt x="113" y="273"/>
                  </a:cubicBezTo>
                  <a:cubicBezTo>
                    <a:pt x="114" y="273"/>
                    <a:pt x="115" y="273"/>
                    <a:pt x="115" y="272"/>
                  </a:cubicBezTo>
                  <a:cubicBezTo>
                    <a:pt x="117" y="271"/>
                    <a:pt x="118" y="270"/>
                    <a:pt x="118" y="269"/>
                  </a:cubicBezTo>
                  <a:cubicBezTo>
                    <a:pt x="119" y="268"/>
                    <a:pt x="119" y="267"/>
                    <a:pt x="119" y="267"/>
                  </a:cubicBezTo>
                  <a:cubicBezTo>
                    <a:pt x="118" y="266"/>
                    <a:pt x="119" y="265"/>
                    <a:pt x="119" y="264"/>
                  </a:cubicBezTo>
                  <a:cubicBezTo>
                    <a:pt x="119" y="264"/>
                    <a:pt x="119" y="263"/>
                    <a:pt x="119" y="263"/>
                  </a:cubicBezTo>
                  <a:cubicBezTo>
                    <a:pt x="118" y="262"/>
                    <a:pt x="118" y="261"/>
                    <a:pt x="119" y="260"/>
                  </a:cubicBezTo>
                  <a:cubicBezTo>
                    <a:pt x="119" y="259"/>
                    <a:pt x="119" y="259"/>
                    <a:pt x="118" y="258"/>
                  </a:cubicBezTo>
                  <a:cubicBezTo>
                    <a:pt x="117" y="258"/>
                    <a:pt x="117" y="257"/>
                    <a:pt x="117" y="256"/>
                  </a:cubicBezTo>
                  <a:cubicBezTo>
                    <a:pt x="116" y="255"/>
                    <a:pt x="117" y="254"/>
                    <a:pt x="116" y="253"/>
                  </a:cubicBezTo>
                  <a:cubicBezTo>
                    <a:pt x="116" y="252"/>
                    <a:pt x="116" y="252"/>
                    <a:pt x="116" y="252"/>
                  </a:cubicBezTo>
                  <a:cubicBezTo>
                    <a:pt x="117" y="251"/>
                    <a:pt x="117" y="251"/>
                    <a:pt x="116" y="251"/>
                  </a:cubicBezTo>
                  <a:cubicBezTo>
                    <a:pt x="115" y="250"/>
                    <a:pt x="115" y="249"/>
                    <a:pt x="116" y="248"/>
                  </a:cubicBezTo>
                  <a:cubicBezTo>
                    <a:pt x="116" y="247"/>
                    <a:pt x="116" y="247"/>
                    <a:pt x="117" y="246"/>
                  </a:cubicBezTo>
                  <a:cubicBezTo>
                    <a:pt x="118" y="245"/>
                    <a:pt x="118" y="244"/>
                    <a:pt x="118" y="243"/>
                  </a:cubicBezTo>
                  <a:cubicBezTo>
                    <a:pt x="119" y="243"/>
                    <a:pt x="119" y="243"/>
                    <a:pt x="119" y="242"/>
                  </a:cubicBezTo>
                  <a:cubicBezTo>
                    <a:pt x="120" y="242"/>
                    <a:pt x="121" y="241"/>
                    <a:pt x="121" y="241"/>
                  </a:cubicBezTo>
                  <a:cubicBezTo>
                    <a:pt x="123" y="239"/>
                    <a:pt x="124" y="237"/>
                    <a:pt x="126" y="235"/>
                  </a:cubicBezTo>
                  <a:cubicBezTo>
                    <a:pt x="127" y="234"/>
                    <a:pt x="128" y="233"/>
                    <a:pt x="130" y="233"/>
                  </a:cubicBezTo>
                  <a:cubicBezTo>
                    <a:pt x="130" y="233"/>
                    <a:pt x="130" y="233"/>
                    <a:pt x="130" y="232"/>
                  </a:cubicBezTo>
                  <a:cubicBezTo>
                    <a:pt x="133" y="230"/>
                    <a:pt x="136" y="227"/>
                    <a:pt x="137" y="223"/>
                  </a:cubicBezTo>
                  <a:cubicBezTo>
                    <a:pt x="138" y="222"/>
                    <a:pt x="138" y="221"/>
                    <a:pt x="139" y="219"/>
                  </a:cubicBezTo>
                  <a:cubicBezTo>
                    <a:pt x="140" y="219"/>
                    <a:pt x="140" y="218"/>
                    <a:pt x="141" y="217"/>
                  </a:cubicBezTo>
                  <a:cubicBezTo>
                    <a:pt x="141" y="215"/>
                    <a:pt x="141" y="214"/>
                    <a:pt x="141" y="213"/>
                  </a:cubicBezTo>
                  <a:cubicBezTo>
                    <a:pt x="141" y="212"/>
                    <a:pt x="140" y="212"/>
                    <a:pt x="140" y="212"/>
                  </a:cubicBezTo>
                  <a:cubicBezTo>
                    <a:pt x="140" y="212"/>
                    <a:pt x="140" y="212"/>
                    <a:pt x="140" y="212"/>
                  </a:cubicBezTo>
                  <a:cubicBezTo>
                    <a:pt x="139" y="213"/>
                    <a:pt x="138" y="213"/>
                    <a:pt x="136" y="213"/>
                  </a:cubicBezTo>
                  <a:cubicBezTo>
                    <a:pt x="135" y="214"/>
                    <a:pt x="133" y="214"/>
                    <a:pt x="132" y="214"/>
                  </a:cubicBezTo>
                  <a:cubicBezTo>
                    <a:pt x="131" y="214"/>
                    <a:pt x="131" y="214"/>
                    <a:pt x="131" y="214"/>
                  </a:cubicBezTo>
                  <a:cubicBezTo>
                    <a:pt x="130" y="214"/>
                    <a:pt x="129" y="215"/>
                    <a:pt x="128" y="215"/>
                  </a:cubicBezTo>
                  <a:cubicBezTo>
                    <a:pt x="128" y="215"/>
                    <a:pt x="128" y="215"/>
                    <a:pt x="128" y="215"/>
                  </a:cubicBezTo>
                  <a:cubicBezTo>
                    <a:pt x="127" y="215"/>
                    <a:pt x="127" y="215"/>
                    <a:pt x="127" y="215"/>
                  </a:cubicBezTo>
                  <a:cubicBezTo>
                    <a:pt x="126" y="215"/>
                    <a:pt x="126" y="215"/>
                    <a:pt x="126" y="215"/>
                  </a:cubicBezTo>
                  <a:cubicBezTo>
                    <a:pt x="125" y="214"/>
                    <a:pt x="125" y="214"/>
                    <a:pt x="124" y="213"/>
                  </a:cubicBezTo>
                  <a:cubicBezTo>
                    <a:pt x="124" y="213"/>
                    <a:pt x="124" y="213"/>
                    <a:pt x="124" y="212"/>
                  </a:cubicBezTo>
                  <a:cubicBezTo>
                    <a:pt x="125" y="211"/>
                    <a:pt x="125" y="211"/>
                    <a:pt x="124" y="211"/>
                  </a:cubicBezTo>
                  <a:cubicBezTo>
                    <a:pt x="124" y="210"/>
                    <a:pt x="123" y="210"/>
                    <a:pt x="123" y="209"/>
                  </a:cubicBezTo>
                  <a:cubicBezTo>
                    <a:pt x="122" y="208"/>
                    <a:pt x="121" y="208"/>
                    <a:pt x="120" y="207"/>
                  </a:cubicBezTo>
                  <a:cubicBezTo>
                    <a:pt x="120" y="206"/>
                    <a:pt x="119" y="206"/>
                    <a:pt x="118" y="205"/>
                  </a:cubicBezTo>
                  <a:cubicBezTo>
                    <a:pt x="117" y="205"/>
                    <a:pt x="116" y="204"/>
                    <a:pt x="116" y="203"/>
                  </a:cubicBezTo>
                  <a:cubicBezTo>
                    <a:pt x="116" y="202"/>
                    <a:pt x="115" y="201"/>
                    <a:pt x="115" y="200"/>
                  </a:cubicBezTo>
                  <a:cubicBezTo>
                    <a:pt x="115" y="200"/>
                    <a:pt x="114" y="199"/>
                    <a:pt x="114" y="199"/>
                  </a:cubicBezTo>
                  <a:cubicBezTo>
                    <a:pt x="113" y="198"/>
                    <a:pt x="113" y="198"/>
                    <a:pt x="112" y="197"/>
                  </a:cubicBezTo>
                  <a:cubicBezTo>
                    <a:pt x="112" y="197"/>
                    <a:pt x="112" y="197"/>
                    <a:pt x="112" y="196"/>
                  </a:cubicBezTo>
                  <a:cubicBezTo>
                    <a:pt x="112" y="195"/>
                    <a:pt x="111" y="193"/>
                    <a:pt x="111" y="192"/>
                  </a:cubicBezTo>
                  <a:cubicBezTo>
                    <a:pt x="111" y="191"/>
                    <a:pt x="110" y="190"/>
                    <a:pt x="109" y="189"/>
                  </a:cubicBezTo>
                  <a:cubicBezTo>
                    <a:pt x="109" y="189"/>
                    <a:pt x="108" y="189"/>
                    <a:pt x="108" y="189"/>
                  </a:cubicBezTo>
                  <a:cubicBezTo>
                    <a:pt x="108" y="189"/>
                    <a:pt x="108" y="188"/>
                    <a:pt x="108" y="188"/>
                  </a:cubicBezTo>
                  <a:cubicBezTo>
                    <a:pt x="108" y="188"/>
                    <a:pt x="108" y="188"/>
                    <a:pt x="108" y="187"/>
                  </a:cubicBezTo>
                  <a:cubicBezTo>
                    <a:pt x="108" y="187"/>
                    <a:pt x="107" y="186"/>
                    <a:pt x="107" y="185"/>
                  </a:cubicBezTo>
                  <a:cubicBezTo>
                    <a:pt x="107" y="185"/>
                    <a:pt x="106" y="184"/>
                    <a:pt x="106" y="184"/>
                  </a:cubicBezTo>
                  <a:cubicBezTo>
                    <a:pt x="105" y="182"/>
                    <a:pt x="104" y="181"/>
                    <a:pt x="104" y="179"/>
                  </a:cubicBezTo>
                  <a:cubicBezTo>
                    <a:pt x="104" y="179"/>
                    <a:pt x="103" y="179"/>
                    <a:pt x="103" y="178"/>
                  </a:cubicBezTo>
                  <a:cubicBezTo>
                    <a:pt x="103" y="178"/>
                    <a:pt x="103" y="178"/>
                    <a:pt x="104" y="178"/>
                  </a:cubicBezTo>
                  <a:cubicBezTo>
                    <a:pt x="104" y="178"/>
                    <a:pt x="104" y="178"/>
                    <a:pt x="105" y="178"/>
                  </a:cubicBezTo>
                  <a:cubicBezTo>
                    <a:pt x="105" y="177"/>
                    <a:pt x="105" y="177"/>
                    <a:pt x="105" y="177"/>
                  </a:cubicBezTo>
                  <a:cubicBezTo>
                    <a:pt x="106" y="177"/>
                    <a:pt x="106" y="177"/>
                    <a:pt x="106" y="178"/>
                  </a:cubicBezTo>
                  <a:cubicBezTo>
                    <a:pt x="107" y="178"/>
                    <a:pt x="107" y="178"/>
                    <a:pt x="107" y="179"/>
                  </a:cubicBezTo>
                  <a:cubicBezTo>
                    <a:pt x="108" y="180"/>
                    <a:pt x="109" y="181"/>
                    <a:pt x="110" y="182"/>
                  </a:cubicBezTo>
                  <a:cubicBezTo>
                    <a:pt x="110" y="183"/>
                    <a:pt x="110" y="184"/>
                    <a:pt x="111" y="185"/>
                  </a:cubicBezTo>
                  <a:cubicBezTo>
                    <a:pt x="111" y="185"/>
                    <a:pt x="111" y="185"/>
                    <a:pt x="112" y="186"/>
                  </a:cubicBezTo>
                  <a:cubicBezTo>
                    <a:pt x="113" y="186"/>
                    <a:pt x="113" y="187"/>
                    <a:pt x="114" y="188"/>
                  </a:cubicBezTo>
                  <a:cubicBezTo>
                    <a:pt x="114" y="188"/>
                    <a:pt x="114" y="188"/>
                    <a:pt x="114" y="189"/>
                  </a:cubicBezTo>
                  <a:cubicBezTo>
                    <a:pt x="114" y="189"/>
                    <a:pt x="114" y="190"/>
                    <a:pt x="114" y="190"/>
                  </a:cubicBezTo>
                  <a:cubicBezTo>
                    <a:pt x="114" y="190"/>
                    <a:pt x="114" y="191"/>
                    <a:pt x="114" y="191"/>
                  </a:cubicBezTo>
                  <a:cubicBezTo>
                    <a:pt x="115" y="192"/>
                    <a:pt x="115" y="193"/>
                    <a:pt x="116" y="194"/>
                  </a:cubicBezTo>
                  <a:cubicBezTo>
                    <a:pt x="117" y="194"/>
                    <a:pt x="117" y="195"/>
                    <a:pt x="118" y="195"/>
                  </a:cubicBezTo>
                  <a:cubicBezTo>
                    <a:pt x="118" y="195"/>
                    <a:pt x="119" y="196"/>
                    <a:pt x="119" y="197"/>
                  </a:cubicBezTo>
                  <a:cubicBezTo>
                    <a:pt x="119" y="198"/>
                    <a:pt x="120" y="199"/>
                    <a:pt x="121" y="199"/>
                  </a:cubicBezTo>
                  <a:cubicBezTo>
                    <a:pt x="121" y="200"/>
                    <a:pt x="122" y="201"/>
                    <a:pt x="122" y="201"/>
                  </a:cubicBezTo>
                  <a:cubicBezTo>
                    <a:pt x="123" y="202"/>
                    <a:pt x="123" y="203"/>
                    <a:pt x="123" y="204"/>
                  </a:cubicBezTo>
                  <a:cubicBezTo>
                    <a:pt x="123" y="204"/>
                    <a:pt x="123" y="205"/>
                    <a:pt x="123" y="205"/>
                  </a:cubicBezTo>
                  <a:cubicBezTo>
                    <a:pt x="123" y="206"/>
                    <a:pt x="124" y="207"/>
                    <a:pt x="124" y="209"/>
                  </a:cubicBezTo>
                  <a:cubicBezTo>
                    <a:pt x="124" y="209"/>
                    <a:pt x="124" y="210"/>
                    <a:pt x="125" y="210"/>
                  </a:cubicBezTo>
                  <a:cubicBezTo>
                    <a:pt x="125" y="210"/>
                    <a:pt x="125" y="211"/>
                    <a:pt x="126" y="211"/>
                  </a:cubicBezTo>
                  <a:cubicBezTo>
                    <a:pt x="126" y="211"/>
                    <a:pt x="126" y="211"/>
                    <a:pt x="127" y="210"/>
                  </a:cubicBezTo>
                  <a:cubicBezTo>
                    <a:pt x="127" y="210"/>
                    <a:pt x="128" y="210"/>
                    <a:pt x="128" y="210"/>
                  </a:cubicBezTo>
                  <a:cubicBezTo>
                    <a:pt x="129" y="209"/>
                    <a:pt x="130" y="209"/>
                    <a:pt x="130" y="209"/>
                  </a:cubicBezTo>
                  <a:cubicBezTo>
                    <a:pt x="131" y="209"/>
                    <a:pt x="132" y="209"/>
                    <a:pt x="133" y="208"/>
                  </a:cubicBezTo>
                  <a:cubicBezTo>
                    <a:pt x="133" y="208"/>
                    <a:pt x="134" y="208"/>
                    <a:pt x="135" y="208"/>
                  </a:cubicBezTo>
                  <a:cubicBezTo>
                    <a:pt x="135" y="208"/>
                    <a:pt x="136" y="208"/>
                    <a:pt x="136" y="207"/>
                  </a:cubicBezTo>
                  <a:cubicBezTo>
                    <a:pt x="136" y="207"/>
                    <a:pt x="137" y="206"/>
                    <a:pt x="137" y="206"/>
                  </a:cubicBezTo>
                  <a:cubicBezTo>
                    <a:pt x="138" y="206"/>
                    <a:pt x="139" y="206"/>
                    <a:pt x="140" y="205"/>
                  </a:cubicBezTo>
                  <a:cubicBezTo>
                    <a:pt x="141" y="205"/>
                    <a:pt x="141" y="205"/>
                    <a:pt x="142" y="205"/>
                  </a:cubicBezTo>
                  <a:cubicBezTo>
                    <a:pt x="142" y="204"/>
                    <a:pt x="143" y="204"/>
                    <a:pt x="143" y="204"/>
                  </a:cubicBezTo>
                  <a:cubicBezTo>
                    <a:pt x="143" y="203"/>
                    <a:pt x="143" y="203"/>
                    <a:pt x="144" y="202"/>
                  </a:cubicBezTo>
                  <a:cubicBezTo>
                    <a:pt x="145" y="202"/>
                    <a:pt x="146" y="202"/>
                    <a:pt x="147" y="201"/>
                  </a:cubicBezTo>
                  <a:cubicBezTo>
                    <a:pt x="148" y="201"/>
                    <a:pt x="148" y="201"/>
                    <a:pt x="149" y="200"/>
                  </a:cubicBezTo>
                  <a:cubicBezTo>
                    <a:pt x="149" y="200"/>
                    <a:pt x="149" y="200"/>
                    <a:pt x="149" y="199"/>
                  </a:cubicBezTo>
                  <a:cubicBezTo>
                    <a:pt x="150" y="199"/>
                    <a:pt x="151" y="199"/>
                    <a:pt x="151" y="198"/>
                  </a:cubicBezTo>
                  <a:cubicBezTo>
                    <a:pt x="151" y="198"/>
                    <a:pt x="152" y="197"/>
                    <a:pt x="152" y="197"/>
                  </a:cubicBezTo>
                  <a:cubicBezTo>
                    <a:pt x="153" y="197"/>
                    <a:pt x="153" y="197"/>
                    <a:pt x="153" y="197"/>
                  </a:cubicBezTo>
                  <a:cubicBezTo>
                    <a:pt x="153" y="197"/>
                    <a:pt x="154" y="197"/>
                    <a:pt x="154" y="196"/>
                  </a:cubicBezTo>
                  <a:cubicBezTo>
                    <a:pt x="154" y="196"/>
                    <a:pt x="154" y="195"/>
                    <a:pt x="154" y="195"/>
                  </a:cubicBezTo>
                  <a:cubicBezTo>
                    <a:pt x="154" y="194"/>
                    <a:pt x="154" y="194"/>
                    <a:pt x="154" y="194"/>
                  </a:cubicBezTo>
                  <a:cubicBezTo>
                    <a:pt x="155" y="193"/>
                    <a:pt x="156" y="192"/>
                    <a:pt x="157" y="191"/>
                  </a:cubicBezTo>
                  <a:cubicBezTo>
                    <a:pt x="157" y="190"/>
                    <a:pt x="157" y="189"/>
                    <a:pt x="156" y="189"/>
                  </a:cubicBezTo>
                  <a:cubicBezTo>
                    <a:pt x="156" y="188"/>
                    <a:pt x="156" y="188"/>
                    <a:pt x="155" y="187"/>
                  </a:cubicBezTo>
                  <a:cubicBezTo>
                    <a:pt x="155" y="187"/>
                    <a:pt x="155" y="186"/>
                    <a:pt x="154" y="186"/>
                  </a:cubicBezTo>
                  <a:cubicBezTo>
                    <a:pt x="153" y="186"/>
                    <a:pt x="153" y="186"/>
                    <a:pt x="152" y="186"/>
                  </a:cubicBezTo>
                  <a:cubicBezTo>
                    <a:pt x="152" y="186"/>
                    <a:pt x="151" y="186"/>
                    <a:pt x="151" y="185"/>
                  </a:cubicBezTo>
                  <a:cubicBezTo>
                    <a:pt x="150" y="185"/>
                    <a:pt x="150" y="184"/>
                    <a:pt x="150" y="183"/>
                  </a:cubicBezTo>
                  <a:cubicBezTo>
                    <a:pt x="150" y="183"/>
                    <a:pt x="150" y="182"/>
                    <a:pt x="149" y="181"/>
                  </a:cubicBezTo>
                  <a:cubicBezTo>
                    <a:pt x="149" y="181"/>
                    <a:pt x="149" y="181"/>
                    <a:pt x="149" y="181"/>
                  </a:cubicBezTo>
                  <a:cubicBezTo>
                    <a:pt x="149" y="181"/>
                    <a:pt x="149" y="181"/>
                    <a:pt x="149" y="181"/>
                  </a:cubicBezTo>
                  <a:cubicBezTo>
                    <a:pt x="148" y="182"/>
                    <a:pt x="147" y="183"/>
                    <a:pt x="146" y="184"/>
                  </a:cubicBezTo>
                  <a:cubicBezTo>
                    <a:pt x="146" y="185"/>
                    <a:pt x="145" y="186"/>
                    <a:pt x="144" y="185"/>
                  </a:cubicBezTo>
                  <a:cubicBezTo>
                    <a:pt x="143" y="185"/>
                    <a:pt x="142" y="185"/>
                    <a:pt x="141" y="186"/>
                  </a:cubicBezTo>
                  <a:cubicBezTo>
                    <a:pt x="141" y="186"/>
                    <a:pt x="141" y="186"/>
                    <a:pt x="140" y="185"/>
                  </a:cubicBezTo>
                  <a:cubicBezTo>
                    <a:pt x="140" y="185"/>
                    <a:pt x="140" y="185"/>
                    <a:pt x="140" y="184"/>
                  </a:cubicBezTo>
                  <a:cubicBezTo>
                    <a:pt x="140" y="184"/>
                    <a:pt x="140" y="183"/>
                    <a:pt x="140" y="182"/>
                  </a:cubicBezTo>
                  <a:cubicBezTo>
                    <a:pt x="140" y="182"/>
                    <a:pt x="139" y="182"/>
                    <a:pt x="139" y="181"/>
                  </a:cubicBezTo>
                  <a:cubicBezTo>
                    <a:pt x="139" y="181"/>
                    <a:pt x="139" y="181"/>
                    <a:pt x="139" y="181"/>
                  </a:cubicBezTo>
                  <a:cubicBezTo>
                    <a:pt x="139" y="181"/>
                    <a:pt x="139" y="181"/>
                    <a:pt x="139" y="181"/>
                  </a:cubicBezTo>
                  <a:cubicBezTo>
                    <a:pt x="138" y="182"/>
                    <a:pt x="138" y="182"/>
                    <a:pt x="138" y="182"/>
                  </a:cubicBezTo>
                  <a:cubicBezTo>
                    <a:pt x="138" y="183"/>
                    <a:pt x="138" y="183"/>
                    <a:pt x="137" y="182"/>
                  </a:cubicBezTo>
                  <a:cubicBezTo>
                    <a:pt x="137" y="182"/>
                    <a:pt x="137" y="181"/>
                    <a:pt x="137" y="181"/>
                  </a:cubicBezTo>
                  <a:cubicBezTo>
                    <a:pt x="137" y="180"/>
                    <a:pt x="136" y="179"/>
                    <a:pt x="136" y="179"/>
                  </a:cubicBezTo>
                  <a:cubicBezTo>
                    <a:pt x="135" y="178"/>
                    <a:pt x="135" y="178"/>
                    <a:pt x="134" y="178"/>
                  </a:cubicBezTo>
                  <a:cubicBezTo>
                    <a:pt x="134" y="177"/>
                    <a:pt x="134" y="177"/>
                    <a:pt x="134" y="177"/>
                  </a:cubicBezTo>
                  <a:cubicBezTo>
                    <a:pt x="133" y="176"/>
                    <a:pt x="133" y="175"/>
                    <a:pt x="132" y="174"/>
                  </a:cubicBezTo>
                  <a:cubicBezTo>
                    <a:pt x="132" y="174"/>
                    <a:pt x="132" y="174"/>
                    <a:pt x="132" y="174"/>
                  </a:cubicBezTo>
                  <a:cubicBezTo>
                    <a:pt x="132" y="173"/>
                    <a:pt x="132" y="173"/>
                    <a:pt x="132" y="173"/>
                  </a:cubicBezTo>
                  <a:cubicBezTo>
                    <a:pt x="133" y="173"/>
                    <a:pt x="133" y="172"/>
                    <a:pt x="133" y="172"/>
                  </a:cubicBezTo>
                  <a:cubicBezTo>
                    <a:pt x="133" y="172"/>
                    <a:pt x="134" y="172"/>
                    <a:pt x="134" y="172"/>
                  </a:cubicBezTo>
                  <a:cubicBezTo>
                    <a:pt x="135" y="172"/>
                    <a:pt x="135" y="172"/>
                    <a:pt x="136" y="173"/>
                  </a:cubicBezTo>
                  <a:cubicBezTo>
                    <a:pt x="136" y="173"/>
                    <a:pt x="136" y="173"/>
                    <a:pt x="136" y="173"/>
                  </a:cubicBezTo>
                  <a:cubicBezTo>
                    <a:pt x="137" y="174"/>
                    <a:pt x="138" y="175"/>
                    <a:pt x="138" y="176"/>
                  </a:cubicBezTo>
                  <a:cubicBezTo>
                    <a:pt x="139" y="177"/>
                    <a:pt x="139" y="177"/>
                    <a:pt x="139" y="177"/>
                  </a:cubicBezTo>
                  <a:cubicBezTo>
                    <a:pt x="140" y="177"/>
                    <a:pt x="140" y="177"/>
                    <a:pt x="140" y="178"/>
                  </a:cubicBezTo>
                  <a:cubicBezTo>
                    <a:pt x="141" y="178"/>
                    <a:pt x="141" y="178"/>
                    <a:pt x="142" y="178"/>
                  </a:cubicBezTo>
                  <a:cubicBezTo>
                    <a:pt x="142" y="179"/>
                    <a:pt x="142" y="179"/>
                    <a:pt x="143" y="179"/>
                  </a:cubicBezTo>
                  <a:cubicBezTo>
                    <a:pt x="144" y="180"/>
                    <a:pt x="145" y="180"/>
                    <a:pt x="146" y="180"/>
                  </a:cubicBezTo>
                  <a:cubicBezTo>
                    <a:pt x="146" y="180"/>
                    <a:pt x="146" y="180"/>
                    <a:pt x="147" y="180"/>
                  </a:cubicBezTo>
                  <a:cubicBezTo>
                    <a:pt x="147" y="180"/>
                    <a:pt x="148" y="179"/>
                    <a:pt x="149" y="179"/>
                  </a:cubicBezTo>
                  <a:cubicBezTo>
                    <a:pt x="149" y="179"/>
                    <a:pt x="150" y="179"/>
                    <a:pt x="150" y="180"/>
                  </a:cubicBezTo>
                  <a:cubicBezTo>
                    <a:pt x="151" y="180"/>
                    <a:pt x="151" y="181"/>
                    <a:pt x="151" y="181"/>
                  </a:cubicBezTo>
                  <a:cubicBezTo>
                    <a:pt x="151" y="182"/>
                    <a:pt x="152" y="182"/>
                    <a:pt x="152" y="182"/>
                  </a:cubicBezTo>
                  <a:cubicBezTo>
                    <a:pt x="154" y="182"/>
                    <a:pt x="157" y="183"/>
                    <a:pt x="159" y="183"/>
                  </a:cubicBezTo>
                  <a:cubicBezTo>
                    <a:pt x="160" y="183"/>
                    <a:pt x="161" y="183"/>
                    <a:pt x="162" y="183"/>
                  </a:cubicBezTo>
                  <a:cubicBezTo>
                    <a:pt x="163" y="183"/>
                    <a:pt x="164" y="183"/>
                    <a:pt x="166" y="183"/>
                  </a:cubicBezTo>
                  <a:cubicBezTo>
                    <a:pt x="166" y="183"/>
                    <a:pt x="166" y="183"/>
                    <a:pt x="167" y="183"/>
                  </a:cubicBezTo>
                  <a:cubicBezTo>
                    <a:pt x="168" y="183"/>
                    <a:pt x="169" y="183"/>
                    <a:pt x="170" y="183"/>
                  </a:cubicBezTo>
                  <a:cubicBezTo>
                    <a:pt x="170" y="183"/>
                    <a:pt x="170" y="183"/>
                    <a:pt x="170" y="183"/>
                  </a:cubicBezTo>
                  <a:cubicBezTo>
                    <a:pt x="171" y="183"/>
                    <a:pt x="171" y="184"/>
                    <a:pt x="171" y="184"/>
                  </a:cubicBezTo>
                  <a:cubicBezTo>
                    <a:pt x="171" y="184"/>
                    <a:pt x="172" y="184"/>
                    <a:pt x="172" y="185"/>
                  </a:cubicBezTo>
                  <a:cubicBezTo>
                    <a:pt x="172" y="186"/>
                    <a:pt x="172" y="186"/>
                    <a:pt x="173" y="186"/>
                  </a:cubicBezTo>
                  <a:cubicBezTo>
                    <a:pt x="174" y="186"/>
                    <a:pt x="174" y="187"/>
                    <a:pt x="175" y="187"/>
                  </a:cubicBezTo>
                  <a:cubicBezTo>
                    <a:pt x="175" y="188"/>
                    <a:pt x="176" y="188"/>
                    <a:pt x="177" y="189"/>
                  </a:cubicBezTo>
                  <a:cubicBezTo>
                    <a:pt x="178" y="189"/>
                    <a:pt x="178" y="189"/>
                    <a:pt x="178" y="189"/>
                  </a:cubicBezTo>
                  <a:cubicBezTo>
                    <a:pt x="178" y="189"/>
                    <a:pt x="178" y="189"/>
                    <a:pt x="178" y="188"/>
                  </a:cubicBezTo>
                  <a:cubicBezTo>
                    <a:pt x="178" y="188"/>
                    <a:pt x="178" y="188"/>
                    <a:pt x="178" y="188"/>
                  </a:cubicBezTo>
                  <a:cubicBezTo>
                    <a:pt x="178" y="189"/>
                    <a:pt x="178" y="189"/>
                    <a:pt x="178" y="189"/>
                  </a:cubicBezTo>
                  <a:cubicBezTo>
                    <a:pt x="178" y="189"/>
                    <a:pt x="178" y="189"/>
                    <a:pt x="178" y="189"/>
                  </a:cubicBezTo>
                  <a:cubicBezTo>
                    <a:pt x="178" y="189"/>
                    <a:pt x="177" y="189"/>
                    <a:pt x="176" y="189"/>
                  </a:cubicBezTo>
                  <a:cubicBezTo>
                    <a:pt x="176" y="189"/>
                    <a:pt x="176" y="189"/>
                    <a:pt x="176" y="189"/>
                  </a:cubicBezTo>
                  <a:cubicBezTo>
                    <a:pt x="176" y="189"/>
                    <a:pt x="176" y="190"/>
                    <a:pt x="176" y="190"/>
                  </a:cubicBezTo>
                  <a:cubicBezTo>
                    <a:pt x="177" y="191"/>
                    <a:pt x="177" y="191"/>
                    <a:pt x="178" y="192"/>
                  </a:cubicBezTo>
                  <a:cubicBezTo>
                    <a:pt x="180" y="193"/>
                    <a:pt x="180" y="193"/>
                    <a:pt x="182" y="192"/>
                  </a:cubicBezTo>
                  <a:cubicBezTo>
                    <a:pt x="183" y="192"/>
                    <a:pt x="183" y="191"/>
                    <a:pt x="183" y="191"/>
                  </a:cubicBezTo>
                  <a:cubicBezTo>
                    <a:pt x="183" y="191"/>
                    <a:pt x="183" y="191"/>
                    <a:pt x="183" y="191"/>
                  </a:cubicBezTo>
                  <a:cubicBezTo>
                    <a:pt x="183" y="190"/>
                    <a:pt x="183" y="190"/>
                    <a:pt x="183" y="190"/>
                  </a:cubicBezTo>
                  <a:cubicBezTo>
                    <a:pt x="183" y="191"/>
                    <a:pt x="183" y="191"/>
                    <a:pt x="183" y="191"/>
                  </a:cubicBezTo>
                  <a:cubicBezTo>
                    <a:pt x="183" y="191"/>
                    <a:pt x="183" y="191"/>
                    <a:pt x="183" y="191"/>
                  </a:cubicBezTo>
                  <a:cubicBezTo>
                    <a:pt x="183" y="191"/>
                    <a:pt x="183" y="191"/>
                    <a:pt x="183" y="191"/>
                  </a:cubicBezTo>
                  <a:cubicBezTo>
                    <a:pt x="184" y="192"/>
                    <a:pt x="184" y="193"/>
                    <a:pt x="184" y="194"/>
                  </a:cubicBezTo>
                  <a:cubicBezTo>
                    <a:pt x="184" y="195"/>
                    <a:pt x="184" y="195"/>
                    <a:pt x="184" y="196"/>
                  </a:cubicBezTo>
                  <a:cubicBezTo>
                    <a:pt x="185" y="197"/>
                    <a:pt x="185" y="198"/>
                    <a:pt x="185" y="199"/>
                  </a:cubicBezTo>
                  <a:cubicBezTo>
                    <a:pt x="185" y="200"/>
                    <a:pt x="186" y="201"/>
                    <a:pt x="186" y="203"/>
                  </a:cubicBezTo>
                  <a:cubicBezTo>
                    <a:pt x="186" y="203"/>
                    <a:pt x="186" y="203"/>
                    <a:pt x="186" y="203"/>
                  </a:cubicBezTo>
                  <a:cubicBezTo>
                    <a:pt x="187" y="204"/>
                    <a:pt x="187" y="205"/>
                    <a:pt x="188" y="206"/>
                  </a:cubicBezTo>
                  <a:cubicBezTo>
                    <a:pt x="188" y="206"/>
                    <a:pt x="188" y="207"/>
                    <a:pt x="189" y="208"/>
                  </a:cubicBezTo>
                  <a:cubicBezTo>
                    <a:pt x="189" y="209"/>
                    <a:pt x="189" y="209"/>
                    <a:pt x="189" y="210"/>
                  </a:cubicBezTo>
                  <a:cubicBezTo>
                    <a:pt x="190" y="211"/>
                    <a:pt x="190" y="212"/>
                    <a:pt x="191" y="212"/>
                  </a:cubicBezTo>
                  <a:cubicBezTo>
                    <a:pt x="191" y="213"/>
                    <a:pt x="192" y="213"/>
                    <a:pt x="192" y="214"/>
                  </a:cubicBezTo>
                  <a:cubicBezTo>
                    <a:pt x="192" y="215"/>
                    <a:pt x="193" y="216"/>
                    <a:pt x="193" y="217"/>
                  </a:cubicBezTo>
                  <a:cubicBezTo>
                    <a:pt x="193" y="218"/>
                    <a:pt x="193" y="219"/>
                    <a:pt x="194" y="219"/>
                  </a:cubicBezTo>
                  <a:cubicBezTo>
                    <a:pt x="194" y="219"/>
                    <a:pt x="194" y="220"/>
                    <a:pt x="195" y="220"/>
                  </a:cubicBezTo>
                  <a:cubicBezTo>
                    <a:pt x="195" y="220"/>
                    <a:pt x="196" y="220"/>
                    <a:pt x="197" y="220"/>
                  </a:cubicBezTo>
                  <a:cubicBezTo>
                    <a:pt x="197" y="219"/>
                    <a:pt x="197" y="219"/>
                    <a:pt x="197" y="219"/>
                  </a:cubicBezTo>
                  <a:cubicBezTo>
                    <a:pt x="197" y="219"/>
                    <a:pt x="197" y="218"/>
                    <a:pt x="198" y="218"/>
                  </a:cubicBezTo>
                  <a:cubicBezTo>
                    <a:pt x="198" y="218"/>
                    <a:pt x="199" y="218"/>
                    <a:pt x="199" y="217"/>
                  </a:cubicBezTo>
                  <a:cubicBezTo>
                    <a:pt x="199" y="216"/>
                    <a:pt x="199" y="216"/>
                    <a:pt x="200" y="216"/>
                  </a:cubicBezTo>
                  <a:cubicBezTo>
                    <a:pt x="200" y="215"/>
                    <a:pt x="200" y="215"/>
                    <a:pt x="200" y="215"/>
                  </a:cubicBezTo>
                  <a:cubicBezTo>
                    <a:pt x="200" y="214"/>
                    <a:pt x="200" y="214"/>
                    <a:pt x="200" y="213"/>
                  </a:cubicBezTo>
                  <a:cubicBezTo>
                    <a:pt x="200" y="213"/>
                    <a:pt x="200" y="212"/>
                    <a:pt x="200" y="212"/>
                  </a:cubicBezTo>
                  <a:cubicBezTo>
                    <a:pt x="201" y="212"/>
                    <a:pt x="201" y="211"/>
                    <a:pt x="201" y="211"/>
                  </a:cubicBezTo>
                  <a:cubicBezTo>
                    <a:pt x="201" y="210"/>
                    <a:pt x="201" y="209"/>
                    <a:pt x="201" y="209"/>
                  </a:cubicBezTo>
                  <a:cubicBezTo>
                    <a:pt x="201" y="208"/>
                    <a:pt x="201" y="208"/>
                    <a:pt x="201" y="208"/>
                  </a:cubicBezTo>
                  <a:cubicBezTo>
                    <a:pt x="201" y="207"/>
                    <a:pt x="201" y="206"/>
                    <a:pt x="201" y="205"/>
                  </a:cubicBezTo>
                  <a:cubicBezTo>
                    <a:pt x="201" y="204"/>
                    <a:pt x="201" y="204"/>
                    <a:pt x="201" y="204"/>
                  </a:cubicBezTo>
                  <a:cubicBezTo>
                    <a:pt x="202" y="204"/>
                    <a:pt x="202" y="204"/>
                    <a:pt x="202" y="203"/>
                  </a:cubicBezTo>
                  <a:cubicBezTo>
                    <a:pt x="203" y="203"/>
                    <a:pt x="203" y="203"/>
                    <a:pt x="204" y="202"/>
                  </a:cubicBezTo>
                  <a:cubicBezTo>
                    <a:pt x="204" y="202"/>
                    <a:pt x="204" y="202"/>
                    <a:pt x="205" y="202"/>
                  </a:cubicBezTo>
                  <a:cubicBezTo>
                    <a:pt x="205" y="201"/>
                    <a:pt x="205" y="201"/>
                    <a:pt x="205" y="200"/>
                  </a:cubicBezTo>
                  <a:cubicBezTo>
                    <a:pt x="206" y="200"/>
                    <a:pt x="207" y="199"/>
                    <a:pt x="208" y="198"/>
                  </a:cubicBezTo>
                  <a:cubicBezTo>
                    <a:pt x="208" y="198"/>
                    <a:pt x="208" y="198"/>
                    <a:pt x="209" y="197"/>
                  </a:cubicBezTo>
                  <a:cubicBezTo>
                    <a:pt x="209" y="197"/>
                    <a:pt x="209" y="196"/>
                    <a:pt x="210" y="196"/>
                  </a:cubicBezTo>
                  <a:cubicBezTo>
                    <a:pt x="210" y="195"/>
                    <a:pt x="210" y="195"/>
                    <a:pt x="211" y="195"/>
                  </a:cubicBezTo>
                  <a:cubicBezTo>
                    <a:pt x="212" y="194"/>
                    <a:pt x="213" y="193"/>
                    <a:pt x="213" y="192"/>
                  </a:cubicBezTo>
                  <a:cubicBezTo>
                    <a:pt x="213" y="191"/>
                    <a:pt x="213" y="191"/>
                    <a:pt x="214" y="191"/>
                  </a:cubicBezTo>
                  <a:cubicBezTo>
                    <a:pt x="214" y="191"/>
                    <a:pt x="215" y="190"/>
                    <a:pt x="216" y="190"/>
                  </a:cubicBezTo>
                  <a:cubicBezTo>
                    <a:pt x="217" y="191"/>
                    <a:pt x="219" y="190"/>
                    <a:pt x="220" y="189"/>
                  </a:cubicBezTo>
                  <a:cubicBezTo>
                    <a:pt x="221" y="189"/>
                    <a:pt x="221" y="189"/>
                    <a:pt x="222" y="188"/>
                  </a:cubicBezTo>
                  <a:cubicBezTo>
                    <a:pt x="222" y="188"/>
                    <a:pt x="222" y="189"/>
                    <a:pt x="222" y="189"/>
                  </a:cubicBezTo>
                  <a:cubicBezTo>
                    <a:pt x="222" y="189"/>
                    <a:pt x="223" y="190"/>
                    <a:pt x="223" y="190"/>
                  </a:cubicBezTo>
                  <a:cubicBezTo>
                    <a:pt x="223" y="192"/>
                    <a:pt x="224" y="193"/>
                    <a:pt x="226" y="194"/>
                  </a:cubicBezTo>
                  <a:cubicBezTo>
                    <a:pt x="226" y="194"/>
                    <a:pt x="226" y="194"/>
                    <a:pt x="226" y="194"/>
                  </a:cubicBezTo>
                  <a:cubicBezTo>
                    <a:pt x="227" y="194"/>
                    <a:pt x="227" y="195"/>
                    <a:pt x="227" y="195"/>
                  </a:cubicBezTo>
                  <a:cubicBezTo>
                    <a:pt x="227" y="196"/>
                    <a:pt x="227" y="196"/>
                    <a:pt x="227" y="197"/>
                  </a:cubicBezTo>
                  <a:cubicBezTo>
                    <a:pt x="228" y="197"/>
                    <a:pt x="228" y="197"/>
                    <a:pt x="228" y="198"/>
                  </a:cubicBezTo>
                  <a:cubicBezTo>
                    <a:pt x="228" y="198"/>
                    <a:pt x="229" y="198"/>
                    <a:pt x="229" y="198"/>
                  </a:cubicBezTo>
                  <a:cubicBezTo>
                    <a:pt x="229" y="199"/>
                    <a:pt x="229" y="200"/>
                    <a:pt x="229" y="201"/>
                  </a:cubicBezTo>
                  <a:cubicBezTo>
                    <a:pt x="229" y="202"/>
                    <a:pt x="229" y="202"/>
                    <a:pt x="229" y="202"/>
                  </a:cubicBezTo>
                  <a:cubicBezTo>
                    <a:pt x="229" y="203"/>
                    <a:pt x="229" y="203"/>
                    <a:pt x="230" y="203"/>
                  </a:cubicBezTo>
                  <a:cubicBezTo>
                    <a:pt x="231" y="203"/>
                    <a:pt x="232" y="203"/>
                    <a:pt x="232" y="203"/>
                  </a:cubicBezTo>
                  <a:cubicBezTo>
                    <a:pt x="233" y="202"/>
                    <a:pt x="234" y="202"/>
                    <a:pt x="234" y="201"/>
                  </a:cubicBezTo>
                  <a:close/>
                  <a:moveTo>
                    <a:pt x="277" y="165"/>
                  </a:moveTo>
                  <a:cubicBezTo>
                    <a:pt x="277" y="165"/>
                    <a:pt x="277" y="166"/>
                    <a:pt x="277" y="166"/>
                  </a:cubicBezTo>
                  <a:cubicBezTo>
                    <a:pt x="277" y="166"/>
                    <a:pt x="277" y="166"/>
                    <a:pt x="277" y="166"/>
                  </a:cubicBezTo>
                  <a:cubicBezTo>
                    <a:pt x="277" y="166"/>
                    <a:pt x="277" y="166"/>
                    <a:pt x="277" y="166"/>
                  </a:cubicBezTo>
                  <a:cubicBezTo>
                    <a:pt x="278" y="166"/>
                    <a:pt x="278" y="166"/>
                    <a:pt x="278" y="166"/>
                  </a:cubicBezTo>
                  <a:cubicBezTo>
                    <a:pt x="277" y="166"/>
                    <a:pt x="277" y="166"/>
                    <a:pt x="277" y="166"/>
                  </a:cubicBezTo>
                  <a:cubicBezTo>
                    <a:pt x="277" y="166"/>
                    <a:pt x="277" y="166"/>
                    <a:pt x="277" y="166"/>
                  </a:cubicBezTo>
                  <a:cubicBezTo>
                    <a:pt x="277" y="166"/>
                    <a:pt x="277" y="166"/>
                    <a:pt x="277" y="166"/>
                  </a:cubicBezTo>
                  <a:cubicBezTo>
                    <a:pt x="277" y="166"/>
                    <a:pt x="277" y="165"/>
                    <a:pt x="277" y="165"/>
                  </a:cubicBezTo>
                  <a:close/>
                  <a:moveTo>
                    <a:pt x="273" y="160"/>
                  </a:moveTo>
                  <a:cubicBezTo>
                    <a:pt x="273" y="160"/>
                    <a:pt x="273" y="160"/>
                    <a:pt x="273" y="160"/>
                  </a:cubicBezTo>
                  <a:cubicBezTo>
                    <a:pt x="273" y="160"/>
                    <a:pt x="273" y="160"/>
                    <a:pt x="273" y="160"/>
                  </a:cubicBezTo>
                  <a:cubicBezTo>
                    <a:pt x="273" y="160"/>
                    <a:pt x="273" y="160"/>
                    <a:pt x="273" y="160"/>
                  </a:cubicBezTo>
                  <a:cubicBezTo>
                    <a:pt x="273" y="160"/>
                    <a:pt x="273" y="160"/>
                    <a:pt x="273" y="160"/>
                  </a:cubicBezTo>
                  <a:close/>
                  <a:moveTo>
                    <a:pt x="271" y="171"/>
                  </a:moveTo>
                  <a:cubicBezTo>
                    <a:pt x="271" y="171"/>
                    <a:pt x="271" y="171"/>
                    <a:pt x="271" y="171"/>
                  </a:cubicBezTo>
                  <a:cubicBezTo>
                    <a:pt x="271" y="172"/>
                    <a:pt x="271" y="172"/>
                    <a:pt x="271" y="172"/>
                  </a:cubicBezTo>
                  <a:cubicBezTo>
                    <a:pt x="271" y="172"/>
                    <a:pt x="271" y="172"/>
                    <a:pt x="271" y="172"/>
                  </a:cubicBezTo>
                  <a:cubicBezTo>
                    <a:pt x="271" y="172"/>
                    <a:pt x="271" y="172"/>
                    <a:pt x="270" y="171"/>
                  </a:cubicBezTo>
                  <a:cubicBezTo>
                    <a:pt x="270" y="171"/>
                    <a:pt x="271" y="171"/>
                    <a:pt x="271" y="171"/>
                  </a:cubicBezTo>
                  <a:close/>
                  <a:moveTo>
                    <a:pt x="292" y="123"/>
                  </a:moveTo>
                  <a:cubicBezTo>
                    <a:pt x="292" y="123"/>
                    <a:pt x="293" y="124"/>
                    <a:pt x="293" y="124"/>
                  </a:cubicBezTo>
                  <a:cubicBezTo>
                    <a:pt x="293" y="124"/>
                    <a:pt x="293" y="124"/>
                    <a:pt x="293" y="125"/>
                  </a:cubicBezTo>
                  <a:cubicBezTo>
                    <a:pt x="293" y="125"/>
                    <a:pt x="293" y="125"/>
                    <a:pt x="293" y="125"/>
                  </a:cubicBezTo>
                  <a:cubicBezTo>
                    <a:pt x="293" y="125"/>
                    <a:pt x="292" y="125"/>
                    <a:pt x="292" y="125"/>
                  </a:cubicBezTo>
                  <a:cubicBezTo>
                    <a:pt x="292" y="125"/>
                    <a:pt x="292" y="125"/>
                    <a:pt x="292" y="124"/>
                  </a:cubicBezTo>
                  <a:cubicBezTo>
                    <a:pt x="292" y="124"/>
                    <a:pt x="292" y="123"/>
                    <a:pt x="292" y="123"/>
                  </a:cubicBezTo>
                  <a:close/>
                  <a:moveTo>
                    <a:pt x="336" y="30"/>
                  </a:moveTo>
                  <a:cubicBezTo>
                    <a:pt x="337" y="30"/>
                    <a:pt x="337" y="30"/>
                    <a:pt x="337" y="30"/>
                  </a:cubicBezTo>
                  <a:cubicBezTo>
                    <a:pt x="337" y="30"/>
                    <a:pt x="338" y="30"/>
                    <a:pt x="338" y="30"/>
                  </a:cubicBezTo>
                  <a:cubicBezTo>
                    <a:pt x="338" y="30"/>
                    <a:pt x="338" y="30"/>
                    <a:pt x="338" y="30"/>
                  </a:cubicBezTo>
                  <a:cubicBezTo>
                    <a:pt x="337" y="31"/>
                    <a:pt x="337" y="31"/>
                    <a:pt x="337" y="31"/>
                  </a:cubicBezTo>
                  <a:cubicBezTo>
                    <a:pt x="337" y="31"/>
                    <a:pt x="336" y="31"/>
                    <a:pt x="336" y="31"/>
                  </a:cubicBezTo>
                  <a:cubicBezTo>
                    <a:pt x="336" y="30"/>
                    <a:pt x="336" y="30"/>
                    <a:pt x="336" y="30"/>
                  </a:cubicBezTo>
                  <a:close/>
                  <a:moveTo>
                    <a:pt x="295" y="16"/>
                  </a:moveTo>
                  <a:cubicBezTo>
                    <a:pt x="295" y="16"/>
                    <a:pt x="295" y="16"/>
                    <a:pt x="295" y="16"/>
                  </a:cubicBezTo>
                  <a:cubicBezTo>
                    <a:pt x="295" y="16"/>
                    <a:pt x="295" y="16"/>
                    <a:pt x="295" y="16"/>
                  </a:cubicBezTo>
                  <a:cubicBezTo>
                    <a:pt x="295" y="16"/>
                    <a:pt x="295" y="16"/>
                    <a:pt x="295" y="16"/>
                  </a:cubicBezTo>
                  <a:cubicBezTo>
                    <a:pt x="295" y="16"/>
                    <a:pt x="295" y="16"/>
                    <a:pt x="295" y="16"/>
                  </a:cubicBezTo>
                  <a:cubicBezTo>
                    <a:pt x="295" y="16"/>
                    <a:pt x="294" y="16"/>
                    <a:pt x="294" y="16"/>
                  </a:cubicBezTo>
                  <a:cubicBezTo>
                    <a:pt x="294" y="16"/>
                    <a:pt x="294" y="16"/>
                    <a:pt x="294" y="16"/>
                  </a:cubicBezTo>
                  <a:cubicBezTo>
                    <a:pt x="294" y="16"/>
                    <a:pt x="294" y="16"/>
                    <a:pt x="295" y="16"/>
                  </a:cubicBezTo>
                  <a:close/>
                  <a:moveTo>
                    <a:pt x="272" y="94"/>
                  </a:move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lose/>
                  <a:moveTo>
                    <a:pt x="262" y="172"/>
                  </a:moveTo>
                  <a:cubicBezTo>
                    <a:pt x="262" y="172"/>
                    <a:pt x="262" y="172"/>
                    <a:pt x="262" y="172"/>
                  </a:cubicBezTo>
                  <a:cubicBezTo>
                    <a:pt x="262" y="172"/>
                    <a:pt x="263" y="172"/>
                    <a:pt x="263" y="172"/>
                  </a:cubicBezTo>
                  <a:cubicBezTo>
                    <a:pt x="263" y="172"/>
                    <a:pt x="263" y="172"/>
                    <a:pt x="263" y="172"/>
                  </a:cubicBezTo>
                  <a:cubicBezTo>
                    <a:pt x="263" y="172"/>
                    <a:pt x="263" y="172"/>
                    <a:pt x="263" y="172"/>
                  </a:cubicBezTo>
                  <a:cubicBezTo>
                    <a:pt x="263" y="172"/>
                    <a:pt x="262" y="172"/>
                    <a:pt x="262" y="172"/>
                  </a:cubicBezTo>
                  <a:cubicBezTo>
                    <a:pt x="262" y="172"/>
                    <a:pt x="262" y="172"/>
                    <a:pt x="262" y="172"/>
                  </a:cubicBezTo>
                  <a:cubicBezTo>
                    <a:pt x="262" y="172"/>
                    <a:pt x="262" y="172"/>
                    <a:pt x="262" y="172"/>
                  </a:cubicBezTo>
                  <a:cubicBezTo>
                    <a:pt x="262" y="172"/>
                    <a:pt x="262" y="172"/>
                    <a:pt x="262" y="172"/>
                  </a:cubicBezTo>
                  <a:close/>
                  <a:moveTo>
                    <a:pt x="261" y="11"/>
                  </a:moveTo>
                  <a:cubicBezTo>
                    <a:pt x="261" y="11"/>
                    <a:pt x="261" y="11"/>
                    <a:pt x="261" y="11"/>
                  </a:cubicBezTo>
                  <a:cubicBezTo>
                    <a:pt x="261" y="11"/>
                    <a:pt x="261" y="11"/>
                    <a:pt x="261" y="11"/>
                  </a:cubicBezTo>
                  <a:cubicBezTo>
                    <a:pt x="261" y="11"/>
                    <a:pt x="261" y="11"/>
                    <a:pt x="261" y="11"/>
                  </a:cubicBezTo>
                  <a:cubicBezTo>
                    <a:pt x="261" y="11"/>
                    <a:pt x="262" y="12"/>
                    <a:pt x="262" y="12"/>
                  </a:cubicBezTo>
                  <a:cubicBezTo>
                    <a:pt x="262" y="12"/>
                    <a:pt x="261" y="13"/>
                    <a:pt x="261" y="13"/>
                  </a:cubicBezTo>
                  <a:cubicBezTo>
                    <a:pt x="261" y="13"/>
                    <a:pt x="261" y="13"/>
                    <a:pt x="261" y="13"/>
                  </a:cubicBezTo>
                  <a:cubicBezTo>
                    <a:pt x="261" y="13"/>
                    <a:pt x="261" y="13"/>
                    <a:pt x="261" y="13"/>
                  </a:cubicBezTo>
                  <a:cubicBezTo>
                    <a:pt x="261" y="12"/>
                    <a:pt x="261" y="12"/>
                    <a:pt x="261" y="11"/>
                  </a:cubicBezTo>
                  <a:cubicBezTo>
                    <a:pt x="261" y="11"/>
                    <a:pt x="261" y="11"/>
                    <a:pt x="261" y="11"/>
                  </a:cubicBezTo>
                  <a:close/>
                  <a:moveTo>
                    <a:pt x="259" y="115"/>
                  </a:moveTo>
                  <a:cubicBezTo>
                    <a:pt x="259" y="115"/>
                    <a:pt x="259" y="115"/>
                    <a:pt x="259" y="115"/>
                  </a:cubicBezTo>
                  <a:cubicBezTo>
                    <a:pt x="259" y="115"/>
                    <a:pt x="259" y="115"/>
                    <a:pt x="259" y="114"/>
                  </a:cubicBezTo>
                  <a:cubicBezTo>
                    <a:pt x="259" y="114"/>
                    <a:pt x="259" y="115"/>
                    <a:pt x="259" y="115"/>
                  </a:cubicBezTo>
                  <a:cubicBezTo>
                    <a:pt x="259" y="115"/>
                    <a:pt x="259" y="115"/>
                    <a:pt x="259" y="115"/>
                  </a:cubicBezTo>
                  <a:close/>
                  <a:moveTo>
                    <a:pt x="259" y="10"/>
                  </a:moveTo>
                  <a:cubicBezTo>
                    <a:pt x="259" y="10"/>
                    <a:pt x="259" y="10"/>
                    <a:pt x="259" y="10"/>
                  </a:cubicBezTo>
                  <a:cubicBezTo>
                    <a:pt x="259" y="10"/>
                    <a:pt x="259" y="10"/>
                    <a:pt x="259" y="10"/>
                  </a:cubicBezTo>
                  <a:cubicBezTo>
                    <a:pt x="259" y="10"/>
                    <a:pt x="259" y="10"/>
                    <a:pt x="259" y="11"/>
                  </a:cubicBezTo>
                  <a:cubicBezTo>
                    <a:pt x="259" y="11"/>
                    <a:pt x="259" y="11"/>
                    <a:pt x="258" y="11"/>
                  </a:cubicBezTo>
                  <a:cubicBezTo>
                    <a:pt x="258" y="11"/>
                    <a:pt x="258" y="11"/>
                    <a:pt x="258" y="10"/>
                  </a:cubicBezTo>
                  <a:cubicBezTo>
                    <a:pt x="258" y="10"/>
                    <a:pt x="258" y="10"/>
                    <a:pt x="259" y="10"/>
                  </a:cubicBezTo>
                  <a:close/>
                  <a:moveTo>
                    <a:pt x="251" y="19"/>
                  </a:moveTo>
                  <a:cubicBezTo>
                    <a:pt x="251" y="19"/>
                    <a:pt x="251" y="19"/>
                    <a:pt x="252" y="19"/>
                  </a:cubicBezTo>
                  <a:cubicBezTo>
                    <a:pt x="252" y="19"/>
                    <a:pt x="252" y="19"/>
                    <a:pt x="252" y="19"/>
                  </a:cubicBezTo>
                  <a:cubicBezTo>
                    <a:pt x="252" y="19"/>
                    <a:pt x="251" y="19"/>
                    <a:pt x="251" y="19"/>
                  </a:cubicBezTo>
                  <a:cubicBezTo>
                    <a:pt x="251" y="20"/>
                    <a:pt x="251" y="19"/>
                    <a:pt x="250" y="19"/>
                  </a:cubicBezTo>
                  <a:cubicBezTo>
                    <a:pt x="250" y="19"/>
                    <a:pt x="250" y="19"/>
                    <a:pt x="251" y="19"/>
                  </a:cubicBezTo>
                  <a:close/>
                  <a:moveTo>
                    <a:pt x="250" y="209"/>
                  </a:moveTo>
                  <a:cubicBezTo>
                    <a:pt x="250" y="210"/>
                    <a:pt x="250" y="210"/>
                    <a:pt x="250" y="210"/>
                  </a:cubicBezTo>
                  <a:cubicBezTo>
                    <a:pt x="250" y="210"/>
                    <a:pt x="250" y="210"/>
                    <a:pt x="250" y="210"/>
                  </a:cubicBezTo>
                  <a:cubicBezTo>
                    <a:pt x="250" y="209"/>
                    <a:pt x="250" y="209"/>
                    <a:pt x="250" y="209"/>
                  </a:cubicBezTo>
                  <a:close/>
                  <a:moveTo>
                    <a:pt x="199" y="8"/>
                  </a:moveTo>
                  <a:cubicBezTo>
                    <a:pt x="199" y="8"/>
                    <a:pt x="199" y="8"/>
                    <a:pt x="199" y="8"/>
                  </a:cubicBezTo>
                  <a:cubicBezTo>
                    <a:pt x="199" y="8"/>
                    <a:pt x="199" y="8"/>
                    <a:pt x="198" y="8"/>
                  </a:cubicBezTo>
                  <a:cubicBezTo>
                    <a:pt x="198" y="8"/>
                    <a:pt x="198" y="8"/>
                    <a:pt x="198" y="8"/>
                  </a:cubicBezTo>
                  <a:lnTo>
                    <a:pt x="199" y="8"/>
                  </a:lnTo>
                  <a:close/>
                  <a:moveTo>
                    <a:pt x="53" y="83"/>
                  </a:moveTo>
                  <a:cubicBezTo>
                    <a:pt x="53" y="83"/>
                    <a:pt x="53" y="83"/>
                    <a:pt x="53" y="83"/>
                  </a:cubicBezTo>
                  <a:cubicBezTo>
                    <a:pt x="53" y="83"/>
                    <a:pt x="53" y="83"/>
                    <a:pt x="53" y="83"/>
                  </a:cubicBezTo>
                  <a:close/>
                  <a:moveTo>
                    <a:pt x="59" y="99"/>
                  </a:moveTo>
                  <a:cubicBezTo>
                    <a:pt x="59" y="99"/>
                    <a:pt x="59" y="99"/>
                    <a:pt x="58" y="99"/>
                  </a:cubicBezTo>
                  <a:cubicBezTo>
                    <a:pt x="58" y="99"/>
                    <a:pt x="58" y="99"/>
                    <a:pt x="57" y="99"/>
                  </a:cubicBezTo>
                  <a:cubicBezTo>
                    <a:pt x="57" y="100"/>
                    <a:pt x="57" y="100"/>
                    <a:pt x="57" y="100"/>
                  </a:cubicBezTo>
                  <a:cubicBezTo>
                    <a:pt x="57" y="100"/>
                    <a:pt x="57" y="100"/>
                    <a:pt x="57" y="100"/>
                  </a:cubicBezTo>
                  <a:cubicBezTo>
                    <a:pt x="57" y="100"/>
                    <a:pt x="57" y="100"/>
                    <a:pt x="57" y="99"/>
                  </a:cubicBezTo>
                  <a:cubicBezTo>
                    <a:pt x="57" y="99"/>
                    <a:pt x="57" y="99"/>
                    <a:pt x="57" y="99"/>
                  </a:cubicBezTo>
                  <a:cubicBezTo>
                    <a:pt x="57" y="99"/>
                    <a:pt x="57" y="98"/>
                    <a:pt x="58" y="98"/>
                  </a:cubicBezTo>
                  <a:cubicBezTo>
                    <a:pt x="58" y="98"/>
                    <a:pt x="58" y="98"/>
                    <a:pt x="58" y="98"/>
                  </a:cubicBezTo>
                  <a:cubicBezTo>
                    <a:pt x="58" y="97"/>
                    <a:pt x="59" y="97"/>
                    <a:pt x="59" y="97"/>
                  </a:cubicBezTo>
                  <a:cubicBezTo>
                    <a:pt x="59" y="97"/>
                    <a:pt x="59" y="98"/>
                    <a:pt x="59" y="98"/>
                  </a:cubicBezTo>
                  <a:cubicBezTo>
                    <a:pt x="59" y="98"/>
                    <a:pt x="59" y="98"/>
                    <a:pt x="59" y="99"/>
                  </a:cubicBezTo>
                  <a:close/>
                  <a:moveTo>
                    <a:pt x="61" y="100"/>
                  </a:moveTo>
                  <a:cubicBezTo>
                    <a:pt x="61" y="100"/>
                    <a:pt x="61" y="100"/>
                    <a:pt x="61" y="100"/>
                  </a:cubicBezTo>
                  <a:cubicBezTo>
                    <a:pt x="61" y="100"/>
                    <a:pt x="61" y="100"/>
                    <a:pt x="61" y="100"/>
                  </a:cubicBezTo>
                  <a:cubicBezTo>
                    <a:pt x="61" y="100"/>
                    <a:pt x="61" y="100"/>
                    <a:pt x="60" y="100"/>
                  </a:cubicBezTo>
                  <a:cubicBezTo>
                    <a:pt x="61" y="100"/>
                    <a:pt x="61" y="100"/>
                    <a:pt x="61" y="100"/>
                  </a:cubicBezTo>
                  <a:cubicBezTo>
                    <a:pt x="61" y="100"/>
                    <a:pt x="61" y="100"/>
                    <a:pt x="61" y="100"/>
                  </a:cubicBezTo>
                  <a:cubicBezTo>
                    <a:pt x="61" y="100"/>
                    <a:pt x="61" y="100"/>
                    <a:pt x="61" y="99"/>
                  </a:cubicBezTo>
                  <a:cubicBezTo>
                    <a:pt x="61" y="100"/>
                    <a:pt x="61" y="100"/>
                    <a:pt x="61" y="100"/>
                  </a:cubicBezTo>
                  <a:cubicBezTo>
                    <a:pt x="61" y="100"/>
                    <a:pt x="61" y="100"/>
                    <a:pt x="61" y="100"/>
                  </a:cubicBezTo>
                  <a:close/>
                  <a:moveTo>
                    <a:pt x="65" y="96"/>
                  </a:moveTo>
                  <a:cubicBezTo>
                    <a:pt x="65" y="96"/>
                    <a:pt x="65" y="96"/>
                    <a:pt x="65" y="96"/>
                  </a:cubicBezTo>
                  <a:cubicBezTo>
                    <a:pt x="65" y="96"/>
                    <a:pt x="65" y="96"/>
                    <a:pt x="65" y="96"/>
                  </a:cubicBezTo>
                  <a:cubicBezTo>
                    <a:pt x="65" y="96"/>
                    <a:pt x="65" y="97"/>
                    <a:pt x="65" y="97"/>
                  </a:cubicBezTo>
                  <a:cubicBezTo>
                    <a:pt x="65" y="97"/>
                    <a:pt x="65" y="97"/>
                    <a:pt x="65" y="97"/>
                  </a:cubicBezTo>
                  <a:cubicBezTo>
                    <a:pt x="65" y="96"/>
                    <a:pt x="65" y="96"/>
                    <a:pt x="65" y="96"/>
                  </a:cubicBezTo>
                  <a:close/>
                  <a:moveTo>
                    <a:pt x="69" y="59"/>
                  </a:moveTo>
                  <a:cubicBezTo>
                    <a:pt x="69" y="59"/>
                    <a:pt x="68" y="59"/>
                    <a:pt x="68" y="59"/>
                  </a:cubicBezTo>
                  <a:cubicBezTo>
                    <a:pt x="68" y="59"/>
                    <a:pt x="68" y="59"/>
                    <a:pt x="68" y="59"/>
                  </a:cubicBezTo>
                  <a:cubicBezTo>
                    <a:pt x="68" y="59"/>
                    <a:pt x="68" y="59"/>
                    <a:pt x="68" y="58"/>
                  </a:cubicBezTo>
                  <a:cubicBezTo>
                    <a:pt x="68" y="58"/>
                    <a:pt x="68" y="58"/>
                    <a:pt x="68" y="58"/>
                  </a:cubicBezTo>
                  <a:cubicBezTo>
                    <a:pt x="68" y="58"/>
                    <a:pt x="69" y="59"/>
                    <a:pt x="69" y="59"/>
                  </a:cubicBezTo>
                  <a:close/>
                  <a:moveTo>
                    <a:pt x="71" y="57"/>
                  </a:moveTo>
                  <a:cubicBezTo>
                    <a:pt x="71" y="57"/>
                    <a:pt x="71" y="57"/>
                    <a:pt x="71" y="57"/>
                  </a:cubicBezTo>
                  <a:cubicBezTo>
                    <a:pt x="71" y="57"/>
                    <a:pt x="71" y="58"/>
                    <a:pt x="71" y="58"/>
                  </a:cubicBezTo>
                  <a:cubicBezTo>
                    <a:pt x="71" y="58"/>
                    <a:pt x="71" y="57"/>
                    <a:pt x="71" y="57"/>
                  </a:cubicBezTo>
                  <a:cubicBezTo>
                    <a:pt x="71" y="57"/>
                    <a:pt x="71" y="57"/>
                    <a:pt x="71" y="57"/>
                  </a:cubicBezTo>
                  <a:cubicBezTo>
                    <a:pt x="71" y="57"/>
                    <a:pt x="71" y="57"/>
                    <a:pt x="71" y="57"/>
                  </a:cubicBezTo>
                  <a:cubicBezTo>
                    <a:pt x="71" y="57"/>
                    <a:pt x="71" y="57"/>
                    <a:pt x="71" y="57"/>
                  </a:cubicBezTo>
                  <a:close/>
                  <a:moveTo>
                    <a:pt x="75" y="56"/>
                  </a:moveTo>
                  <a:cubicBezTo>
                    <a:pt x="75" y="56"/>
                    <a:pt x="75" y="56"/>
                    <a:pt x="75" y="56"/>
                  </a:cubicBezTo>
                  <a:cubicBezTo>
                    <a:pt x="75" y="56"/>
                    <a:pt x="75" y="56"/>
                    <a:pt x="75" y="56"/>
                  </a:cubicBezTo>
                  <a:cubicBezTo>
                    <a:pt x="75" y="57"/>
                    <a:pt x="75" y="57"/>
                    <a:pt x="75" y="57"/>
                  </a:cubicBezTo>
                  <a:cubicBezTo>
                    <a:pt x="75" y="57"/>
                    <a:pt x="74" y="57"/>
                    <a:pt x="74" y="57"/>
                  </a:cubicBezTo>
                  <a:cubicBezTo>
                    <a:pt x="74" y="57"/>
                    <a:pt x="74" y="57"/>
                    <a:pt x="74" y="57"/>
                  </a:cubicBezTo>
                  <a:cubicBezTo>
                    <a:pt x="74" y="57"/>
                    <a:pt x="74" y="57"/>
                    <a:pt x="75" y="56"/>
                  </a:cubicBezTo>
                  <a:cubicBezTo>
                    <a:pt x="75" y="56"/>
                    <a:pt x="75" y="56"/>
                    <a:pt x="75" y="56"/>
                  </a:cubicBezTo>
                  <a:cubicBezTo>
                    <a:pt x="75" y="56"/>
                    <a:pt x="75" y="56"/>
                    <a:pt x="75" y="56"/>
                  </a:cubicBezTo>
                  <a:cubicBezTo>
                    <a:pt x="75" y="56"/>
                    <a:pt x="75" y="56"/>
                    <a:pt x="75" y="56"/>
                  </a:cubicBezTo>
                  <a:cubicBezTo>
                    <a:pt x="75" y="56"/>
                    <a:pt x="75" y="56"/>
                    <a:pt x="75" y="56"/>
                  </a:cubicBezTo>
                  <a:close/>
                  <a:moveTo>
                    <a:pt x="79" y="89"/>
                  </a:moveTo>
                  <a:cubicBezTo>
                    <a:pt x="79" y="88"/>
                    <a:pt x="79" y="88"/>
                    <a:pt x="79" y="88"/>
                  </a:cubicBezTo>
                  <a:cubicBezTo>
                    <a:pt x="79" y="89"/>
                    <a:pt x="79" y="89"/>
                    <a:pt x="79" y="89"/>
                  </a:cubicBezTo>
                  <a:close/>
                  <a:moveTo>
                    <a:pt x="79" y="62"/>
                  </a:moveTo>
                  <a:cubicBezTo>
                    <a:pt x="79" y="62"/>
                    <a:pt x="79" y="62"/>
                    <a:pt x="80" y="62"/>
                  </a:cubicBezTo>
                  <a:cubicBezTo>
                    <a:pt x="80" y="62"/>
                    <a:pt x="80" y="62"/>
                    <a:pt x="80" y="62"/>
                  </a:cubicBezTo>
                  <a:cubicBezTo>
                    <a:pt x="80" y="61"/>
                    <a:pt x="80" y="61"/>
                    <a:pt x="80" y="61"/>
                  </a:cubicBezTo>
                  <a:cubicBezTo>
                    <a:pt x="80" y="62"/>
                    <a:pt x="80" y="62"/>
                    <a:pt x="80" y="62"/>
                  </a:cubicBezTo>
                  <a:cubicBezTo>
                    <a:pt x="80" y="62"/>
                    <a:pt x="80" y="62"/>
                    <a:pt x="80" y="62"/>
                  </a:cubicBezTo>
                  <a:cubicBezTo>
                    <a:pt x="80" y="62"/>
                    <a:pt x="80" y="62"/>
                    <a:pt x="80" y="62"/>
                  </a:cubicBezTo>
                  <a:cubicBezTo>
                    <a:pt x="80" y="62"/>
                    <a:pt x="80" y="63"/>
                    <a:pt x="80" y="63"/>
                  </a:cubicBezTo>
                  <a:cubicBezTo>
                    <a:pt x="80" y="63"/>
                    <a:pt x="79" y="63"/>
                    <a:pt x="79" y="63"/>
                  </a:cubicBezTo>
                  <a:cubicBezTo>
                    <a:pt x="79" y="62"/>
                    <a:pt x="79" y="62"/>
                    <a:pt x="79" y="62"/>
                  </a:cubicBezTo>
                  <a:close/>
                  <a:moveTo>
                    <a:pt x="80" y="85"/>
                  </a:moveTo>
                  <a:cubicBezTo>
                    <a:pt x="80" y="85"/>
                    <a:pt x="80" y="85"/>
                    <a:pt x="80" y="85"/>
                  </a:cubicBezTo>
                  <a:cubicBezTo>
                    <a:pt x="80" y="85"/>
                    <a:pt x="79" y="85"/>
                    <a:pt x="79" y="85"/>
                  </a:cubicBezTo>
                  <a:cubicBezTo>
                    <a:pt x="79" y="85"/>
                    <a:pt x="80" y="84"/>
                    <a:pt x="80" y="85"/>
                  </a:cubicBezTo>
                  <a:cubicBezTo>
                    <a:pt x="80" y="85"/>
                    <a:pt x="80" y="85"/>
                    <a:pt x="80" y="85"/>
                  </a:cubicBezTo>
                  <a:cubicBezTo>
                    <a:pt x="80" y="85"/>
                    <a:pt x="80" y="85"/>
                    <a:pt x="80" y="85"/>
                  </a:cubicBezTo>
                  <a:cubicBezTo>
                    <a:pt x="80" y="85"/>
                    <a:pt x="80" y="85"/>
                    <a:pt x="80" y="85"/>
                  </a:cubicBezTo>
                  <a:cubicBezTo>
                    <a:pt x="80" y="85"/>
                    <a:pt x="80" y="85"/>
                    <a:pt x="80" y="85"/>
                  </a:cubicBezTo>
                  <a:close/>
                  <a:moveTo>
                    <a:pt x="81" y="80"/>
                  </a:moveTo>
                  <a:cubicBezTo>
                    <a:pt x="81" y="80"/>
                    <a:pt x="81" y="80"/>
                    <a:pt x="81" y="80"/>
                  </a:cubicBezTo>
                  <a:cubicBezTo>
                    <a:pt x="81" y="80"/>
                    <a:pt x="81" y="79"/>
                    <a:pt x="81" y="79"/>
                  </a:cubicBezTo>
                  <a:cubicBezTo>
                    <a:pt x="80" y="79"/>
                    <a:pt x="81" y="79"/>
                    <a:pt x="81" y="79"/>
                  </a:cubicBezTo>
                  <a:cubicBezTo>
                    <a:pt x="81" y="79"/>
                    <a:pt x="81" y="79"/>
                    <a:pt x="81" y="79"/>
                  </a:cubicBezTo>
                  <a:cubicBezTo>
                    <a:pt x="81" y="79"/>
                    <a:pt x="81" y="80"/>
                    <a:pt x="81" y="80"/>
                  </a:cubicBezTo>
                  <a:close/>
                  <a:moveTo>
                    <a:pt x="84" y="87"/>
                  </a:moveTo>
                  <a:cubicBezTo>
                    <a:pt x="84" y="87"/>
                    <a:pt x="84" y="87"/>
                    <a:pt x="84" y="87"/>
                  </a:cubicBezTo>
                  <a:cubicBezTo>
                    <a:pt x="84" y="87"/>
                    <a:pt x="84" y="87"/>
                    <a:pt x="84" y="87"/>
                  </a:cubicBezTo>
                  <a:close/>
                  <a:moveTo>
                    <a:pt x="85" y="89"/>
                  </a:moveTo>
                  <a:cubicBezTo>
                    <a:pt x="84" y="89"/>
                    <a:pt x="84" y="89"/>
                    <a:pt x="84" y="90"/>
                  </a:cubicBezTo>
                  <a:cubicBezTo>
                    <a:pt x="84" y="90"/>
                    <a:pt x="85" y="90"/>
                    <a:pt x="84" y="90"/>
                  </a:cubicBezTo>
                  <a:cubicBezTo>
                    <a:pt x="84" y="90"/>
                    <a:pt x="84" y="90"/>
                    <a:pt x="84" y="90"/>
                  </a:cubicBezTo>
                  <a:cubicBezTo>
                    <a:pt x="83" y="90"/>
                    <a:pt x="83" y="89"/>
                    <a:pt x="83" y="89"/>
                  </a:cubicBezTo>
                  <a:cubicBezTo>
                    <a:pt x="84" y="89"/>
                    <a:pt x="84" y="89"/>
                    <a:pt x="84" y="88"/>
                  </a:cubicBezTo>
                  <a:cubicBezTo>
                    <a:pt x="84" y="88"/>
                    <a:pt x="85" y="88"/>
                    <a:pt x="85" y="88"/>
                  </a:cubicBezTo>
                  <a:cubicBezTo>
                    <a:pt x="85" y="88"/>
                    <a:pt x="85" y="88"/>
                    <a:pt x="85" y="88"/>
                  </a:cubicBezTo>
                  <a:cubicBezTo>
                    <a:pt x="85" y="89"/>
                    <a:pt x="85" y="89"/>
                    <a:pt x="85" y="89"/>
                  </a:cubicBezTo>
                  <a:close/>
                  <a:moveTo>
                    <a:pt x="85" y="83"/>
                  </a:moveTo>
                  <a:cubicBezTo>
                    <a:pt x="85" y="83"/>
                    <a:pt x="85" y="83"/>
                    <a:pt x="85" y="83"/>
                  </a:cubicBezTo>
                  <a:cubicBezTo>
                    <a:pt x="85" y="83"/>
                    <a:pt x="86" y="83"/>
                    <a:pt x="86" y="83"/>
                  </a:cubicBezTo>
                  <a:cubicBezTo>
                    <a:pt x="86" y="83"/>
                    <a:pt x="86" y="83"/>
                    <a:pt x="86" y="83"/>
                  </a:cubicBezTo>
                  <a:cubicBezTo>
                    <a:pt x="86" y="83"/>
                    <a:pt x="86" y="83"/>
                    <a:pt x="86" y="83"/>
                  </a:cubicBezTo>
                  <a:cubicBezTo>
                    <a:pt x="86" y="83"/>
                    <a:pt x="85" y="83"/>
                    <a:pt x="85" y="83"/>
                  </a:cubicBezTo>
                  <a:close/>
                  <a:moveTo>
                    <a:pt x="86" y="86"/>
                  </a:moveTo>
                  <a:cubicBezTo>
                    <a:pt x="86" y="86"/>
                    <a:pt x="86" y="86"/>
                    <a:pt x="86" y="86"/>
                  </a:cubicBezTo>
                  <a:cubicBezTo>
                    <a:pt x="86" y="86"/>
                    <a:pt x="86" y="86"/>
                    <a:pt x="86" y="86"/>
                  </a:cubicBezTo>
                  <a:cubicBezTo>
                    <a:pt x="86" y="86"/>
                    <a:pt x="86" y="86"/>
                    <a:pt x="86" y="86"/>
                  </a:cubicBezTo>
                  <a:cubicBezTo>
                    <a:pt x="86" y="86"/>
                    <a:pt x="86" y="86"/>
                    <a:pt x="86" y="86"/>
                  </a:cubicBezTo>
                  <a:close/>
                  <a:moveTo>
                    <a:pt x="84" y="99"/>
                  </a:moveTo>
                  <a:cubicBezTo>
                    <a:pt x="84" y="99"/>
                    <a:pt x="84" y="99"/>
                    <a:pt x="84" y="99"/>
                  </a:cubicBezTo>
                  <a:cubicBezTo>
                    <a:pt x="83" y="99"/>
                    <a:pt x="83" y="99"/>
                    <a:pt x="83" y="99"/>
                  </a:cubicBezTo>
                  <a:cubicBezTo>
                    <a:pt x="83" y="98"/>
                    <a:pt x="83" y="98"/>
                    <a:pt x="83" y="98"/>
                  </a:cubicBezTo>
                  <a:cubicBezTo>
                    <a:pt x="83" y="98"/>
                    <a:pt x="83" y="98"/>
                    <a:pt x="84" y="98"/>
                  </a:cubicBezTo>
                  <a:cubicBezTo>
                    <a:pt x="84" y="98"/>
                    <a:pt x="84" y="98"/>
                    <a:pt x="84" y="99"/>
                  </a:cubicBezTo>
                  <a:close/>
                  <a:moveTo>
                    <a:pt x="85" y="101"/>
                  </a:moveTo>
                  <a:cubicBezTo>
                    <a:pt x="85" y="100"/>
                    <a:pt x="85" y="100"/>
                    <a:pt x="85" y="100"/>
                  </a:cubicBezTo>
                  <a:cubicBezTo>
                    <a:pt x="85" y="101"/>
                    <a:pt x="85" y="101"/>
                    <a:pt x="85" y="101"/>
                  </a:cubicBezTo>
                  <a:cubicBezTo>
                    <a:pt x="85" y="101"/>
                    <a:pt x="85" y="101"/>
                    <a:pt x="85" y="101"/>
                  </a:cubicBezTo>
                  <a:close/>
                  <a:moveTo>
                    <a:pt x="34" y="219"/>
                  </a:moveTo>
                  <a:cubicBezTo>
                    <a:pt x="34" y="219"/>
                    <a:pt x="34" y="219"/>
                    <a:pt x="34" y="219"/>
                  </a:cubicBezTo>
                  <a:cubicBezTo>
                    <a:pt x="34" y="219"/>
                    <a:pt x="34" y="219"/>
                    <a:pt x="34" y="219"/>
                  </a:cubicBezTo>
                  <a:cubicBezTo>
                    <a:pt x="34" y="219"/>
                    <a:pt x="34" y="219"/>
                    <a:pt x="34" y="219"/>
                  </a:cubicBezTo>
                  <a:close/>
                  <a:moveTo>
                    <a:pt x="35" y="219"/>
                  </a:moveTo>
                  <a:cubicBezTo>
                    <a:pt x="35" y="219"/>
                    <a:pt x="35" y="219"/>
                    <a:pt x="34" y="219"/>
                  </a:cubicBezTo>
                  <a:cubicBezTo>
                    <a:pt x="35" y="219"/>
                    <a:pt x="35" y="219"/>
                    <a:pt x="35" y="219"/>
                  </a:cubicBezTo>
                  <a:cubicBezTo>
                    <a:pt x="35" y="220"/>
                    <a:pt x="35" y="220"/>
                    <a:pt x="35" y="220"/>
                  </a:cubicBezTo>
                  <a:lnTo>
                    <a:pt x="35" y="219"/>
                  </a:lnTo>
                  <a:close/>
                  <a:moveTo>
                    <a:pt x="36" y="221"/>
                  </a:moveTo>
                  <a:cubicBezTo>
                    <a:pt x="36" y="221"/>
                    <a:pt x="36" y="221"/>
                    <a:pt x="36" y="221"/>
                  </a:cubicBezTo>
                  <a:cubicBezTo>
                    <a:pt x="36" y="221"/>
                    <a:pt x="36" y="221"/>
                    <a:pt x="36" y="221"/>
                  </a:cubicBezTo>
                  <a:cubicBezTo>
                    <a:pt x="36" y="221"/>
                    <a:pt x="36" y="221"/>
                    <a:pt x="36" y="221"/>
                  </a:cubicBezTo>
                  <a:cubicBezTo>
                    <a:pt x="36" y="221"/>
                    <a:pt x="36" y="221"/>
                    <a:pt x="36" y="221"/>
                  </a:cubicBezTo>
                  <a:close/>
                  <a:moveTo>
                    <a:pt x="86" y="302"/>
                  </a:moveTo>
                  <a:cubicBezTo>
                    <a:pt x="86" y="302"/>
                    <a:pt x="86" y="302"/>
                    <a:pt x="86" y="302"/>
                  </a:cubicBezTo>
                  <a:cubicBezTo>
                    <a:pt x="86" y="302"/>
                    <a:pt x="86" y="302"/>
                    <a:pt x="86" y="302"/>
                  </a:cubicBezTo>
                  <a:close/>
                  <a:moveTo>
                    <a:pt x="93" y="272"/>
                  </a:moveTo>
                  <a:cubicBezTo>
                    <a:pt x="93" y="272"/>
                    <a:pt x="93" y="272"/>
                    <a:pt x="93" y="272"/>
                  </a:cubicBezTo>
                  <a:cubicBezTo>
                    <a:pt x="93" y="272"/>
                    <a:pt x="93" y="272"/>
                    <a:pt x="93" y="272"/>
                  </a:cubicBezTo>
                  <a:cubicBezTo>
                    <a:pt x="93" y="272"/>
                    <a:pt x="93" y="272"/>
                    <a:pt x="93" y="272"/>
                  </a:cubicBezTo>
                  <a:close/>
                  <a:moveTo>
                    <a:pt x="95" y="241"/>
                  </a:moveTo>
                  <a:cubicBezTo>
                    <a:pt x="95" y="241"/>
                    <a:pt x="95" y="241"/>
                    <a:pt x="95" y="241"/>
                  </a:cubicBezTo>
                  <a:cubicBezTo>
                    <a:pt x="95" y="241"/>
                    <a:pt x="95" y="241"/>
                    <a:pt x="95" y="241"/>
                  </a:cubicBezTo>
                  <a:close/>
                  <a:moveTo>
                    <a:pt x="94" y="256"/>
                  </a:moveTo>
                  <a:cubicBezTo>
                    <a:pt x="94" y="256"/>
                    <a:pt x="94" y="256"/>
                    <a:pt x="94" y="256"/>
                  </a:cubicBezTo>
                  <a:cubicBezTo>
                    <a:pt x="94" y="256"/>
                    <a:pt x="94" y="256"/>
                    <a:pt x="94" y="256"/>
                  </a:cubicBezTo>
                  <a:cubicBezTo>
                    <a:pt x="94" y="256"/>
                    <a:pt x="94" y="255"/>
                    <a:pt x="94" y="255"/>
                  </a:cubicBezTo>
                  <a:cubicBezTo>
                    <a:pt x="94" y="255"/>
                    <a:pt x="94" y="256"/>
                    <a:pt x="94" y="256"/>
                  </a:cubicBezTo>
                  <a:cubicBezTo>
                    <a:pt x="94" y="256"/>
                    <a:pt x="94" y="256"/>
                    <a:pt x="94" y="256"/>
                  </a:cubicBezTo>
                  <a:close/>
                  <a:moveTo>
                    <a:pt x="96" y="260"/>
                  </a:move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lose/>
                  <a:moveTo>
                    <a:pt x="99" y="255"/>
                  </a:moveTo>
                  <a:cubicBezTo>
                    <a:pt x="98" y="255"/>
                    <a:pt x="98" y="255"/>
                    <a:pt x="98" y="255"/>
                  </a:cubicBezTo>
                  <a:cubicBezTo>
                    <a:pt x="98" y="254"/>
                    <a:pt x="98" y="254"/>
                    <a:pt x="98" y="253"/>
                  </a:cubicBezTo>
                  <a:cubicBezTo>
                    <a:pt x="98" y="253"/>
                    <a:pt x="98" y="253"/>
                    <a:pt x="98" y="253"/>
                  </a:cubicBezTo>
                  <a:cubicBezTo>
                    <a:pt x="98" y="253"/>
                    <a:pt x="98" y="253"/>
                    <a:pt x="98" y="253"/>
                  </a:cubicBezTo>
                  <a:cubicBezTo>
                    <a:pt x="98" y="253"/>
                    <a:pt x="98" y="252"/>
                    <a:pt x="97" y="252"/>
                  </a:cubicBezTo>
                  <a:cubicBezTo>
                    <a:pt x="97" y="252"/>
                    <a:pt x="97" y="252"/>
                    <a:pt x="96" y="251"/>
                  </a:cubicBezTo>
                  <a:cubicBezTo>
                    <a:pt x="96" y="251"/>
                    <a:pt x="96" y="250"/>
                    <a:pt x="96" y="250"/>
                  </a:cubicBezTo>
                  <a:cubicBezTo>
                    <a:pt x="96" y="249"/>
                    <a:pt x="95" y="247"/>
                    <a:pt x="95" y="246"/>
                  </a:cubicBezTo>
                  <a:cubicBezTo>
                    <a:pt x="95" y="246"/>
                    <a:pt x="95" y="245"/>
                    <a:pt x="95" y="245"/>
                  </a:cubicBezTo>
                  <a:cubicBezTo>
                    <a:pt x="96" y="245"/>
                    <a:pt x="96" y="246"/>
                    <a:pt x="96" y="246"/>
                  </a:cubicBezTo>
                  <a:cubicBezTo>
                    <a:pt x="96" y="247"/>
                    <a:pt x="96" y="248"/>
                    <a:pt x="96" y="249"/>
                  </a:cubicBezTo>
                  <a:cubicBezTo>
                    <a:pt x="96" y="250"/>
                    <a:pt x="96" y="250"/>
                    <a:pt x="97" y="251"/>
                  </a:cubicBezTo>
                  <a:cubicBezTo>
                    <a:pt x="98" y="251"/>
                    <a:pt x="98" y="252"/>
                    <a:pt x="98" y="252"/>
                  </a:cubicBezTo>
                  <a:cubicBezTo>
                    <a:pt x="98" y="253"/>
                    <a:pt x="98" y="253"/>
                    <a:pt x="98" y="253"/>
                  </a:cubicBezTo>
                  <a:cubicBezTo>
                    <a:pt x="98" y="253"/>
                    <a:pt x="98" y="253"/>
                    <a:pt x="98" y="253"/>
                  </a:cubicBezTo>
                  <a:cubicBezTo>
                    <a:pt x="98" y="253"/>
                    <a:pt x="98" y="253"/>
                    <a:pt x="98" y="253"/>
                  </a:cubicBezTo>
                  <a:cubicBezTo>
                    <a:pt x="99" y="254"/>
                    <a:pt x="99" y="254"/>
                    <a:pt x="99" y="254"/>
                  </a:cubicBezTo>
                  <a:cubicBezTo>
                    <a:pt x="99" y="254"/>
                    <a:pt x="99" y="255"/>
                    <a:pt x="99" y="255"/>
                  </a:cubicBezTo>
                  <a:close/>
                  <a:moveTo>
                    <a:pt x="99" y="233"/>
                  </a:moveTo>
                  <a:cubicBezTo>
                    <a:pt x="99" y="233"/>
                    <a:pt x="99" y="233"/>
                    <a:pt x="99" y="233"/>
                  </a:cubicBezTo>
                  <a:cubicBezTo>
                    <a:pt x="99" y="233"/>
                    <a:pt x="99" y="233"/>
                    <a:pt x="99" y="233"/>
                  </a:cubicBezTo>
                  <a:cubicBezTo>
                    <a:pt x="99" y="233"/>
                    <a:pt x="99" y="233"/>
                    <a:pt x="99" y="233"/>
                  </a:cubicBezTo>
                  <a:close/>
                  <a:moveTo>
                    <a:pt x="112" y="212"/>
                  </a:moveTo>
                  <a:cubicBezTo>
                    <a:pt x="112" y="212"/>
                    <a:pt x="112" y="212"/>
                    <a:pt x="112" y="212"/>
                  </a:cubicBezTo>
                  <a:cubicBezTo>
                    <a:pt x="112" y="212"/>
                    <a:pt x="112" y="212"/>
                    <a:pt x="112" y="212"/>
                  </a:cubicBezTo>
                  <a:cubicBezTo>
                    <a:pt x="112" y="212"/>
                    <a:pt x="112" y="212"/>
                    <a:pt x="112" y="212"/>
                  </a:cubicBezTo>
                  <a:cubicBezTo>
                    <a:pt x="112" y="212"/>
                    <a:pt x="112" y="212"/>
                    <a:pt x="112" y="212"/>
                  </a:cubicBezTo>
                  <a:close/>
                  <a:moveTo>
                    <a:pt x="102" y="176"/>
                  </a:moveTo>
                  <a:cubicBezTo>
                    <a:pt x="102" y="176"/>
                    <a:pt x="102" y="176"/>
                    <a:pt x="102" y="176"/>
                  </a:cubicBezTo>
                  <a:cubicBezTo>
                    <a:pt x="102" y="176"/>
                    <a:pt x="102" y="176"/>
                    <a:pt x="102" y="177"/>
                  </a:cubicBezTo>
                  <a:cubicBezTo>
                    <a:pt x="102" y="176"/>
                    <a:pt x="102" y="176"/>
                    <a:pt x="102" y="176"/>
                  </a:cubicBezTo>
                  <a:cubicBezTo>
                    <a:pt x="102" y="176"/>
                    <a:pt x="102" y="176"/>
                    <a:pt x="102" y="176"/>
                  </a:cubicBezTo>
                  <a:close/>
                  <a:moveTo>
                    <a:pt x="101" y="175"/>
                  </a:moveTo>
                  <a:cubicBezTo>
                    <a:pt x="101" y="175"/>
                    <a:pt x="101" y="175"/>
                    <a:pt x="101" y="175"/>
                  </a:cubicBezTo>
                  <a:cubicBezTo>
                    <a:pt x="101" y="175"/>
                    <a:pt x="101" y="175"/>
                    <a:pt x="101" y="175"/>
                  </a:cubicBezTo>
                  <a:cubicBezTo>
                    <a:pt x="101" y="175"/>
                    <a:pt x="101" y="175"/>
                    <a:pt x="101" y="175"/>
                  </a:cubicBezTo>
                  <a:cubicBezTo>
                    <a:pt x="101" y="175"/>
                    <a:pt x="101" y="175"/>
                    <a:pt x="101" y="175"/>
                  </a:cubicBezTo>
                  <a:close/>
                  <a:moveTo>
                    <a:pt x="106" y="259"/>
                  </a:moveTo>
                  <a:cubicBezTo>
                    <a:pt x="106" y="259"/>
                    <a:pt x="106" y="260"/>
                    <a:pt x="106" y="260"/>
                  </a:cubicBezTo>
                  <a:cubicBezTo>
                    <a:pt x="107" y="261"/>
                    <a:pt x="107" y="262"/>
                    <a:pt x="106" y="262"/>
                  </a:cubicBezTo>
                  <a:cubicBezTo>
                    <a:pt x="106" y="263"/>
                    <a:pt x="106" y="264"/>
                    <a:pt x="106" y="264"/>
                  </a:cubicBezTo>
                  <a:cubicBezTo>
                    <a:pt x="106" y="265"/>
                    <a:pt x="107" y="265"/>
                    <a:pt x="107" y="266"/>
                  </a:cubicBezTo>
                  <a:cubicBezTo>
                    <a:pt x="107" y="266"/>
                    <a:pt x="107" y="266"/>
                    <a:pt x="107" y="266"/>
                  </a:cubicBezTo>
                  <a:cubicBezTo>
                    <a:pt x="106" y="266"/>
                    <a:pt x="106" y="266"/>
                    <a:pt x="106" y="266"/>
                  </a:cubicBezTo>
                  <a:cubicBezTo>
                    <a:pt x="106" y="265"/>
                    <a:pt x="105" y="264"/>
                    <a:pt x="105" y="263"/>
                  </a:cubicBezTo>
                  <a:cubicBezTo>
                    <a:pt x="105" y="263"/>
                    <a:pt x="105" y="262"/>
                    <a:pt x="105" y="262"/>
                  </a:cubicBezTo>
                  <a:cubicBezTo>
                    <a:pt x="106" y="261"/>
                    <a:pt x="106" y="260"/>
                    <a:pt x="105" y="260"/>
                  </a:cubicBezTo>
                  <a:cubicBezTo>
                    <a:pt x="105" y="259"/>
                    <a:pt x="105" y="259"/>
                    <a:pt x="105" y="258"/>
                  </a:cubicBezTo>
                  <a:cubicBezTo>
                    <a:pt x="105" y="258"/>
                    <a:pt x="105" y="258"/>
                    <a:pt x="105" y="258"/>
                  </a:cubicBezTo>
                  <a:cubicBezTo>
                    <a:pt x="106" y="258"/>
                    <a:pt x="106" y="258"/>
                    <a:pt x="106" y="258"/>
                  </a:cubicBezTo>
                  <a:cubicBezTo>
                    <a:pt x="106" y="258"/>
                    <a:pt x="106" y="259"/>
                    <a:pt x="106" y="259"/>
                  </a:cubicBezTo>
                  <a:close/>
                  <a:moveTo>
                    <a:pt x="104" y="234"/>
                  </a:moveTo>
                  <a:cubicBezTo>
                    <a:pt x="104" y="234"/>
                    <a:pt x="104" y="234"/>
                    <a:pt x="104" y="234"/>
                  </a:cubicBezTo>
                  <a:cubicBezTo>
                    <a:pt x="104" y="234"/>
                    <a:pt x="104" y="234"/>
                    <a:pt x="104" y="234"/>
                  </a:cubicBezTo>
                  <a:close/>
                  <a:moveTo>
                    <a:pt x="104" y="237"/>
                  </a:moveTo>
                  <a:cubicBezTo>
                    <a:pt x="105" y="237"/>
                    <a:pt x="105" y="237"/>
                    <a:pt x="106" y="237"/>
                  </a:cubicBezTo>
                  <a:cubicBezTo>
                    <a:pt x="106" y="238"/>
                    <a:pt x="106" y="238"/>
                    <a:pt x="106" y="238"/>
                  </a:cubicBezTo>
                  <a:cubicBezTo>
                    <a:pt x="105" y="239"/>
                    <a:pt x="105" y="240"/>
                    <a:pt x="104" y="240"/>
                  </a:cubicBezTo>
                  <a:cubicBezTo>
                    <a:pt x="104" y="241"/>
                    <a:pt x="104" y="241"/>
                    <a:pt x="104" y="241"/>
                  </a:cubicBezTo>
                  <a:cubicBezTo>
                    <a:pt x="104" y="241"/>
                    <a:pt x="104" y="242"/>
                    <a:pt x="104" y="242"/>
                  </a:cubicBezTo>
                  <a:cubicBezTo>
                    <a:pt x="104" y="242"/>
                    <a:pt x="103" y="242"/>
                    <a:pt x="103" y="242"/>
                  </a:cubicBezTo>
                  <a:cubicBezTo>
                    <a:pt x="103" y="242"/>
                    <a:pt x="103" y="242"/>
                    <a:pt x="103" y="242"/>
                  </a:cubicBezTo>
                  <a:cubicBezTo>
                    <a:pt x="102" y="242"/>
                    <a:pt x="102" y="242"/>
                    <a:pt x="102" y="242"/>
                  </a:cubicBezTo>
                  <a:cubicBezTo>
                    <a:pt x="102" y="242"/>
                    <a:pt x="101" y="242"/>
                    <a:pt x="101" y="242"/>
                  </a:cubicBezTo>
                  <a:cubicBezTo>
                    <a:pt x="101" y="242"/>
                    <a:pt x="101" y="242"/>
                    <a:pt x="101" y="242"/>
                  </a:cubicBezTo>
                  <a:cubicBezTo>
                    <a:pt x="101" y="242"/>
                    <a:pt x="101" y="241"/>
                    <a:pt x="101" y="241"/>
                  </a:cubicBezTo>
                  <a:cubicBezTo>
                    <a:pt x="101" y="240"/>
                    <a:pt x="101" y="239"/>
                    <a:pt x="101" y="238"/>
                  </a:cubicBezTo>
                  <a:cubicBezTo>
                    <a:pt x="101" y="238"/>
                    <a:pt x="101" y="238"/>
                    <a:pt x="101" y="238"/>
                  </a:cubicBezTo>
                  <a:cubicBezTo>
                    <a:pt x="101" y="237"/>
                    <a:pt x="102" y="237"/>
                    <a:pt x="102" y="237"/>
                  </a:cubicBezTo>
                  <a:cubicBezTo>
                    <a:pt x="103" y="237"/>
                    <a:pt x="103" y="237"/>
                    <a:pt x="104" y="237"/>
                  </a:cubicBezTo>
                  <a:close/>
                  <a:moveTo>
                    <a:pt x="102" y="97"/>
                  </a:moveTo>
                  <a:cubicBezTo>
                    <a:pt x="102" y="97"/>
                    <a:pt x="103" y="97"/>
                    <a:pt x="103" y="97"/>
                  </a:cubicBezTo>
                  <a:cubicBezTo>
                    <a:pt x="103" y="97"/>
                    <a:pt x="103" y="97"/>
                    <a:pt x="103" y="97"/>
                  </a:cubicBezTo>
                  <a:cubicBezTo>
                    <a:pt x="103" y="97"/>
                    <a:pt x="103" y="97"/>
                    <a:pt x="103" y="97"/>
                  </a:cubicBezTo>
                  <a:cubicBezTo>
                    <a:pt x="103" y="97"/>
                    <a:pt x="103" y="98"/>
                    <a:pt x="104" y="98"/>
                  </a:cubicBezTo>
                  <a:cubicBezTo>
                    <a:pt x="104" y="98"/>
                    <a:pt x="104" y="99"/>
                    <a:pt x="104" y="99"/>
                  </a:cubicBezTo>
                  <a:cubicBezTo>
                    <a:pt x="103" y="99"/>
                    <a:pt x="103" y="99"/>
                    <a:pt x="103" y="99"/>
                  </a:cubicBezTo>
                  <a:cubicBezTo>
                    <a:pt x="102" y="98"/>
                    <a:pt x="102" y="98"/>
                    <a:pt x="103" y="98"/>
                  </a:cubicBezTo>
                  <a:cubicBezTo>
                    <a:pt x="103" y="98"/>
                    <a:pt x="103" y="98"/>
                    <a:pt x="103" y="98"/>
                  </a:cubicBezTo>
                  <a:cubicBezTo>
                    <a:pt x="103" y="97"/>
                    <a:pt x="103" y="97"/>
                    <a:pt x="103" y="97"/>
                  </a:cubicBezTo>
                  <a:cubicBezTo>
                    <a:pt x="103" y="97"/>
                    <a:pt x="103" y="97"/>
                    <a:pt x="103" y="97"/>
                  </a:cubicBezTo>
                  <a:cubicBezTo>
                    <a:pt x="103" y="97"/>
                    <a:pt x="103" y="97"/>
                    <a:pt x="103" y="97"/>
                  </a:cubicBezTo>
                  <a:cubicBezTo>
                    <a:pt x="102" y="97"/>
                    <a:pt x="102" y="97"/>
                    <a:pt x="102" y="97"/>
                  </a:cubicBezTo>
                  <a:cubicBezTo>
                    <a:pt x="102" y="97"/>
                    <a:pt x="102" y="97"/>
                    <a:pt x="102" y="97"/>
                  </a:cubicBezTo>
                  <a:close/>
                  <a:moveTo>
                    <a:pt x="101" y="92"/>
                  </a:moveTo>
                  <a:cubicBezTo>
                    <a:pt x="101" y="92"/>
                    <a:pt x="101" y="92"/>
                    <a:pt x="101" y="93"/>
                  </a:cubicBezTo>
                  <a:cubicBezTo>
                    <a:pt x="101" y="93"/>
                    <a:pt x="101" y="93"/>
                    <a:pt x="101" y="93"/>
                  </a:cubicBezTo>
                  <a:cubicBezTo>
                    <a:pt x="101" y="93"/>
                    <a:pt x="101" y="93"/>
                    <a:pt x="101" y="93"/>
                  </a:cubicBezTo>
                  <a:cubicBezTo>
                    <a:pt x="101" y="93"/>
                    <a:pt x="101" y="93"/>
                    <a:pt x="101" y="92"/>
                  </a:cubicBezTo>
                  <a:close/>
                  <a:moveTo>
                    <a:pt x="101" y="129"/>
                  </a:moveTo>
                  <a:cubicBezTo>
                    <a:pt x="101" y="129"/>
                    <a:pt x="101" y="129"/>
                    <a:pt x="101" y="129"/>
                  </a:cubicBezTo>
                  <a:cubicBezTo>
                    <a:pt x="101" y="129"/>
                    <a:pt x="101" y="129"/>
                    <a:pt x="101" y="129"/>
                  </a:cubicBezTo>
                  <a:cubicBezTo>
                    <a:pt x="101" y="129"/>
                    <a:pt x="101" y="129"/>
                    <a:pt x="101" y="129"/>
                  </a:cubicBezTo>
                  <a:cubicBezTo>
                    <a:pt x="101" y="129"/>
                    <a:pt x="101" y="129"/>
                    <a:pt x="101" y="129"/>
                  </a:cubicBezTo>
                  <a:close/>
                  <a:moveTo>
                    <a:pt x="95" y="86"/>
                  </a:moveTo>
                  <a:cubicBezTo>
                    <a:pt x="96" y="86"/>
                    <a:pt x="96" y="86"/>
                    <a:pt x="96" y="86"/>
                  </a:cubicBezTo>
                  <a:cubicBezTo>
                    <a:pt x="96" y="86"/>
                    <a:pt x="96" y="86"/>
                    <a:pt x="96" y="86"/>
                  </a:cubicBezTo>
                  <a:cubicBezTo>
                    <a:pt x="96" y="86"/>
                    <a:pt x="96" y="86"/>
                    <a:pt x="96" y="86"/>
                  </a:cubicBezTo>
                  <a:cubicBezTo>
                    <a:pt x="97" y="87"/>
                    <a:pt x="97" y="88"/>
                    <a:pt x="98" y="88"/>
                  </a:cubicBezTo>
                  <a:cubicBezTo>
                    <a:pt x="98" y="89"/>
                    <a:pt x="98" y="89"/>
                    <a:pt x="98" y="89"/>
                  </a:cubicBezTo>
                  <a:cubicBezTo>
                    <a:pt x="98" y="90"/>
                    <a:pt x="98" y="90"/>
                    <a:pt x="98" y="90"/>
                  </a:cubicBezTo>
                  <a:cubicBezTo>
                    <a:pt x="98" y="90"/>
                    <a:pt x="97" y="90"/>
                    <a:pt x="97" y="90"/>
                  </a:cubicBezTo>
                  <a:cubicBezTo>
                    <a:pt x="97" y="90"/>
                    <a:pt x="97" y="90"/>
                    <a:pt x="97" y="90"/>
                  </a:cubicBezTo>
                  <a:cubicBezTo>
                    <a:pt x="97" y="89"/>
                    <a:pt x="97" y="89"/>
                    <a:pt x="96" y="88"/>
                  </a:cubicBezTo>
                  <a:cubicBezTo>
                    <a:pt x="95" y="88"/>
                    <a:pt x="95" y="88"/>
                    <a:pt x="95" y="87"/>
                  </a:cubicBezTo>
                  <a:cubicBezTo>
                    <a:pt x="95" y="87"/>
                    <a:pt x="95" y="86"/>
                    <a:pt x="95" y="86"/>
                  </a:cubicBezTo>
                  <a:close/>
                  <a:moveTo>
                    <a:pt x="97" y="125"/>
                  </a:moveTo>
                  <a:cubicBezTo>
                    <a:pt x="97" y="125"/>
                    <a:pt x="97" y="125"/>
                    <a:pt x="96" y="125"/>
                  </a:cubicBezTo>
                  <a:cubicBezTo>
                    <a:pt x="96" y="125"/>
                    <a:pt x="96" y="125"/>
                    <a:pt x="96" y="125"/>
                  </a:cubicBezTo>
                  <a:cubicBezTo>
                    <a:pt x="96" y="125"/>
                    <a:pt x="97" y="125"/>
                    <a:pt x="97" y="125"/>
                  </a:cubicBezTo>
                  <a:cubicBezTo>
                    <a:pt x="97" y="125"/>
                    <a:pt x="97" y="125"/>
                    <a:pt x="97" y="125"/>
                  </a:cubicBezTo>
                  <a:close/>
                  <a:moveTo>
                    <a:pt x="94" y="81"/>
                  </a:moveTo>
                  <a:cubicBezTo>
                    <a:pt x="94" y="81"/>
                    <a:pt x="94" y="81"/>
                    <a:pt x="94" y="81"/>
                  </a:cubicBezTo>
                  <a:cubicBezTo>
                    <a:pt x="94" y="81"/>
                    <a:pt x="94" y="81"/>
                    <a:pt x="94" y="82"/>
                  </a:cubicBezTo>
                  <a:cubicBezTo>
                    <a:pt x="94" y="82"/>
                    <a:pt x="94" y="82"/>
                    <a:pt x="94" y="82"/>
                  </a:cubicBezTo>
                  <a:cubicBezTo>
                    <a:pt x="94" y="82"/>
                    <a:pt x="94" y="81"/>
                    <a:pt x="94" y="81"/>
                  </a:cubicBezTo>
                  <a:cubicBezTo>
                    <a:pt x="94" y="81"/>
                    <a:pt x="94" y="81"/>
                    <a:pt x="94" y="81"/>
                  </a:cubicBezTo>
                  <a:close/>
                  <a:moveTo>
                    <a:pt x="89" y="67"/>
                  </a:moveTo>
                  <a:cubicBezTo>
                    <a:pt x="89" y="67"/>
                    <a:pt x="89" y="67"/>
                    <a:pt x="89" y="67"/>
                  </a:cubicBezTo>
                  <a:cubicBezTo>
                    <a:pt x="89" y="67"/>
                    <a:pt x="89" y="67"/>
                    <a:pt x="89" y="67"/>
                  </a:cubicBezTo>
                  <a:cubicBezTo>
                    <a:pt x="89" y="67"/>
                    <a:pt x="89" y="67"/>
                    <a:pt x="88" y="67"/>
                  </a:cubicBezTo>
                  <a:cubicBezTo>
                    <a:pt x="88" y="67"/>
                    <a:pt x="89" y="67"/>
                    <a:pt x="89" y="67"/>
                  </a:cubicBezTo>
                  <a:close/>
                  <a:moveTo>
                    <a:pt x="88" y="74"/>
                  </a:moveTo>
                  <a:cubicBezTo>
                    <a:pt x="88" y="74"/>
                    <a:pt x="88" y="74"/>
                    <a:pt x="88" y="74"/>
                  </a:cubicBezTo>
                  <a:cubicBezTo>
                    <a:pt x="88" y="74"/>
                    <a:pt x="88" y="74"/>
                    <a:pt x="88" y="74"/>
                  </a:cubicBezTo>
                  <a:cubicBezTo>
                    <a:pt x="88" y="74"/>
                    <a:pt x="88" y="74"/>
                    <a:pt x="88" y="74"/>
                  </a:cubicBezTo>
                  <a:cubicBezTo>
                    <a:pt x="88" y="74"/>
                    <a:pt x="88" y="74"/>
                    <a:pt x="88" y="74"/>
                  </a:cubicBezTo>
                  <a:cubicBezTo>
                    <a:pt x="88" y="74"/>
                    <a:pt x="88" y="74"/>
                    <a:pt x="88" y="74"/>
                  </a:cubicBezTo>
                  <a:close/>
                  <a:moveTo>
                    <a:pt x="88" y="90"/>
                  </a:moveTo>
                  <a:cubicBezTo>
                    <a:pt x="88" y="90"/>
                    <a:pt x="88" y="90"/>
                    <a:pt x="88" y="90"/>
                  </a:cubicBezTo>
                  <a:cubicBezTo>
                    <a:pt x="88" y="89"/>
                    <a:pt x="88" y="89"/>
                    <a:pt x="89" y="88"/>
                  </a:cubicBezTo>
                  <a:cubicBezTo>
                    <a:pt x="89" y="88"/>
                    <a:pt x="89" y="88"/>
                    <a:pt x="89" y="88"/>
                  </a:cubicBezTo>
                  <a:cubicBezTo>
                    <a:pt x="89" y="88"/>
                    <a:pt x="89" y="88"/>
                    <a:pt x="89" y="89"/>
                  </a:cubicBezTo>
                  <a:cubicBezTo>
                    <a:pt x="90" y="89"/>
                    <a:pt x="90" y="89"/>
                    <a:pt x="91" y="90"/>
                  </a:cubicBezTo>
                  <a:cubicBezTo>
                    <a:pt x="91" y="90"/>
                    <a:pt x="91" y="90"/>
                    <a:pt x="91" y="90"/>
                  </a:cubicBezTo>
                  <a:cubicBezTo>
                    <a:pt x="92" y="91"/>
                    <a:pt x="92" y="92"/>
                    <a:pt x="91" y="93"/>
                  </a:cubicBezTo>
                  <a:cubicBezTo>
                    <a:pt x="91" y="93"/>
                    <a:pt x="91" y="93"/>
                    <a:pt x="91" y="93"/>
                  </a:cubicBezTo>
                  <a:cubicBezTo>
                    <a:pt x="90" y="93"/>
                    <a:pt x="90" y="93"/>
                    <a:pt x="90" y="93"/>
                  </a:cubicBezTo>
                  <a:cubicBezTo>
                    <a:pt x="89" y="92"/>
                    <a:pt x="88" y="91"/>
                    <a:pt x="88" y="90"/>
                  </a:cubicBezTo>
                  <a:close/>
                  <a:moveTo>
                    <a:pt x="91" y="148"/>
                  </a:moveTo>
                  <a:cubicBezTo>
                    <a:pt x="91" y="148"/>
                    <a:pt x="91" y="148"/>
                    <a:pt x="90" y="148"/>
                  </a:cubicBezTo>
                  <a:cubicBezTo>
                    <a:pt x="90" y="148"/>
                    <a:pt x="90" y="148"/>
                    <a:pt x="90" y="148"/>
                  </a:cubicBezTo>
                  <a:cubicBezTo>
                    <a:pt x="90" y="148"/>
                    <a:pt x="90" y="148"/>
                    <a:pt x="90" y="148"/>
                  </a:cubicBezTo>
                  <a:cubicBezTo>
                    <a:pt x="89" y="148"/>
                    <a:pt x="89" y="148"/>
                    <a:pt x="89" y="148"/>
                  </a:cubicBezTo>
                  <a:cubicBezTo>
                    <a:pt x="88" y="148"/>
                    <a:pt x="88" y="148"/>
                    <a:pt x="88" y="148"/>
                  </a:cubicBezTo>
                  <a:cubicBezTo>
                    <a:pt x="88" y="148"/>
                    <a:pt x="88" y="147"/>
                    <a:pt x="89" y="147"/>
                  </a:cubicBezTo>
                  <a:cubicBezTo>
                    <a:pt x="89" y="147"/>
                    <a:pt x="90" y="147"/>
                    <a:pt x="91" y="147"/>
                  </a:cubicBezTo>
                  <a:cubicBezTo>
                    <a:pt x="91" y="147"/>
                    <a:pt x="91" y="147"/>
                    <a:pt x="91" y="148"/>
                  </a:cubicBezTo>
                  <a:close/>
                  <a:moveTo>
                    <a:pt x="115" y="145"/>
                  </a:moveTo>
                  <a:cubicBezTo>
                    <a:pt x="115" y="146"/>
                    <a:pt x="114" y="146"/>
                    <a:pt x="114" y="146"/>
                  </a:cubicBezTo>
                  <a:cubicBezTo>
                    <a:pt x="114" y="146"/>
                    <a:pt x="113" y="146"/>
                    <a:pt x="112" y="146"/>
                  </a:cubicBezTo>
                  <a:cubicBezTo>
                    <a:pt x="112" y="146"/>
                    <a:pt x="111" y="146"/>
                    <a:pt x="110" y="146"/>
                  </a:cubicBezTo>
                  <a:cubicBezTo>
                    <a:pt x="110" y="146"/>
                    <a:pt x="109" y="146"/>
                    <a:pt x="109" y="146"/>
                  </a:cubicBezTo>
                  <a:cubicBezTo>
                    <a:pt x="108" y="146"/>
                    <a:pt x="107" y="146"/>
                    <a:pt x="106" y="145"/>
                  </a:cubicBezTo>
                  <a:cubicBezTo>
                    <a:pt x="106" y="145"/>
                    <a:pt x="106" y="145"/>
                    <a:pt x="105" y="145"/>
                  </a:cubicBezTo>
                  <a:cubicBezTo>
                    <a:pt x="105" y="145"/>
                    <a:pt x="105" y="145"/>
                    <a:pt x="105" y="145"/>
                  </a:cubicBezTo>
                  <a:cubicBezTo>
                    <a:pt x="104" y="145"/>
                    <a:pt x="103" y="144"/>
                    <a:pt x="102" y="144"/>
                  </a:cubicBezTo>
                  <a:cubicBezTo>
                    <a:pt x="101" y="144"/>
                    <a:pt x="99" y="144"/>
                    <a:pt x="98" y="145"/>
                  </a:cubicBezTo>
                  <a:cubicBezTo>
                    <a:pt x="97" y="145"/>
                    <a:pt x="96" y="145"/>
                    <a:pt x="96" y="146"/>
                  </a:cubicBezTo>
                  <a:cubicBezTo>
                    <a:pt x="96" y="146"/>
                    <a:pt x="95" y="146"/>
                    <a:pt x="95" y="146"/>
                  </a:cubicBezTo>
                  <a:cubicBezTo>
                    <a:pt x="94" y="146"/>
                    <a:pt x="93" y="146"/>
                    <a:pt x="92" y="146"/>
                  </a:cubicBezTo>
                  <a:cubicBezTo>
                    <a:pt x="91" y="146"/>
                    <a:pt x="90" y="145"/>
                    <a:pt x="89" y="144"/>
                  </a:cubicBezTo>
                  <a:cubicBezTo>
                    <a:pt x="89" y="144"/>
                    <a:pt x="89" y="144"/>
                    <a:pt x="89" y="143"/>
                  </a:cubicBezTo>
                  <a:cubicBezTo>
                    <a:pt x="89" y="143"/>
                    <a:pt x="89" y="143"/>
                    <a:pt x="89" y="142"/>
                  </a:cubicBezTo>
                  <a:cubicBezTo>
                    <a:pt x="89" y="142"/>
                    <a:pt x="89" y="141"/>
                    <a:pt x="89" y="141"/>
                  </a:cubicBezTo>
                  <a:cubicBezTo>
                    <a:pt x="90" y="140"/>
                    <a:pt x="90" y="140"/>
                    <a:pt x="90" y="139"/>
                  </a:cubicBezTo>
                  <a:cubicBezTo>
                    <a:pt x="90" y="139"/>
                    <a:pt x="90" y="138"/>
                    <a:pt x="90" y="138"/>
                  </a:cubicBezTo>
                  <a:cubicBezTo>
                    <a:pt x="90" y="138"/>
                    <a:pt x="91" y="137"/>
                    <a:pt x="91" y="137"/>
                  </a:cubicBezTo>
                  <a:cubicBezTo>
                    <a:pt x="91" y="137"/>
                    <a:pt x="92" y="136"/>
                    <a:pt x="92" y="136"/>
                  </a:cubicBezTo>
                  <a:cubicBezTo>
                    <a:pt x="92" y="136"/>
                    <a:pt x="92" y="135"/>
                    <a:pt x="92" y="135"/>
                  </a:cubicBezTo>
                  <a:cubicBezTo>
                    <a:pt x="93" y="134"/>
                    <a:pt x="93" y="133"/>
                    <a:pt x="94" y="133"/>
                  </a:cubicBezTo>
                  <a:cubicBezTo>
                    <a:pt x="94" y="132"/>
                    <a:pt x="95" y="132"/>
                    <a:pt x="95" y="132"/>
                  </a:cubicBezTo>
                  <a:cubicBezTo>
                    <a:pt x="95" y="133"/>
                    <a:pt x="95" y="133"/>
                    <a:pt x="95" y="133"/>
                  </a:cubicBezTo>
                  <a:cubicBezTo>
                    <a:pt x="96" y="133"/>
                    <a:pt x="97" y="134"/>
                    <a:pt x="98" y="134"/>
                  </a:cubicBezTo>
                  <a:cubicBezTo>
                    <a:pt x="98" y="134"/>
                    <a:pt x="98" y="134"/>
                    <a:pt x="98" y="134"/>
                  </a:cubicBezTo>
                  <a:cubicBezTo>
                    <a:pt x="98" y="134"/>
                    <a:pt x="98" y="135"/>
                    <a:pt x="98" y="135"/>
                  </a:cubicBezTo>
                  <a:cubicBezTo>
                    <a:pt x="97" y="135"/>
                    <a:pt x="98" y="135"/>
                    <a:pt x="98" y="136"/>
                  </a:cubicBezTo>
                  <a:cubicBezTo>
                    <a:pt x="98" y="136"/>
                    <a:pt x="98" y="136"/>
                    <a:pt x="98" y="136"/>
                  </a:cubicBezTo>
                  <a:cubicBezTo>
                    <a:pt x="99" y="136"/>
                    <a:pt x="99" y="136"/>
                    <a:pt x="99" y="137"/>
                  </a:cubicBezTo>
                  <a:cubicBezTo>
                    <a:pt x="99" y="138"/>
                    <a:pt x="100" y="138"/>
                    <a:pt x="100" y="138"/>
                  </a:cubicBezTo>
                  <a:cubicBezTo>
                    <a:pt x="101" y="137"/>
                    <a:pt x="101" y="137"/>
                    <a:pt x="101" y="137"/>
                  </a:cubicBezTo>
                  <a:cubicBezTo>
                    <a:pt x="101" y="137"/>
                    <a:pt x="102" y="137"/>
                    <a:pt x="102" y="137"/>
                  </a:cubicBezTo>
                  <a:cubicBezTo>
                    <a:pt x="103" y="136"/>
                    <a:pt x="104" y="136"/>
                    <a:pt x="104" y="136"/>
                  </a:cubicBezTo>
                  <a:cubicBezTo>
                    <a:pt x="104" y="136"/>
                    <a:pt x="105" y="136"/>
                    <a:pt x="105" y="136"/>
                  </a:cubicBezTo>
                  <a:cubicBezTo>
                    <a:pt x="105" y="136"/>
                    <a:pt x="105" y="135"/>
                    <a:pt x="105" y="135"/>
                  </a:cubicBezTo>
                  <a:cubicBezTo>
                    <a:pt x="105" y="135"/>
                    <a:pt x="105" y="135"/>
                    <a:pt x="104" y="135"/>
                  </a:cubicBezTo>
                  <a:cubicBezTo>
                    <a:pt x="104" y="135"/>
                    <a:pt x="104" y="135"/>
                    <a:pt x="104" y="135"/>
                  </a:cubicBezTo>
                  <a:cubicBezTo>
                    <a:pt x="102" y="135"/>
                    <a:pt x="102" y="135"/>
                    <a:pt x="101" y="134"/>
                  </a:cubicBezTo>
                  <a:cubicBezTo>
                    <a:pt x="101" y="134"/>
                    <a:pt x="101" y="134"/>
                    <a:pt x="101" y="134"/>
                  </a:cubicBezTo>
                  <a:cubicBezTo>
                    <a:pt x="101" y="133"/>
                    <a:pt x="101" y="133"/>
                    <a:pt x="101" y="133"/>
                  </a:cubicBezTo>
                  <a:cubicBezTo>
                    <a:pt x="101" y="134"/>
                    <a:pt x="101" y="134"/>
                    <a:pt x="101" y="134"/>
                  </a:cubicBezTo>
                  <a:cubicBezTo>
                    <a:pt x="101" y="134"/>
                    <a:pt x="101" y="134"/>
                    <a:pt x="101" y="134"/>
                  </a:cubicBezTo>
                  <a:cubicBezTo>
                    <a:pt x="102" y="133"/>
                    <a:pt x="103" y="132"/>
                    <a:pt x="104" y="132"/>
                  </a:cubicBezTo>
                  <a:cubicBezTo>
                    <a:pt x="104" y="132"/>
                    <a:pt x="105" y="132"/>
                    <a:pt x="105" y="131"/>
                  </a:cubicBezTo>
                  <a:cubicBezTo>
                    <a:pt x="106" y="131"/>
                    <a:pt x="107" y="130"/>
                    <a:pt x="108" y="131"/>
                  </a:cubicBezTo>
                  <a:cubicBezTo>
                    <a:pt x="108" y="131"/>
                    <a:pt x="108" y="131"/>
                    <a:pt x="109" y="131"/>
                  </a:cubicBezTo>
                  <a:cubicBezTo>
                    <a:pt x="109" y="131"/>
                    <a:pt x="109" y="131"/>
                    <a:pt x="109" y="131"/>
                  </a:cubicBezTo>
                  <a:cubicBezTo>
                    <a:pt x="109" y="130"/>
                    <a:pt x="109" y="130"/>
                    <a:pt x="109" y="130"/>
                  </a:cubicBezTo>
                  <a:cubicBezTo>
                    <a:pt x="109" y="131"/>
                    <a:pt x="109" y="131"/>
                    <a:pt x="109" y="131"/>
                  </a:cubicBezTo>
                  <a:cubicBezTo>
                    <a:pt x="109" y="131"/>
                    <a:pt x="109" y="131"/>
                    <a:pt x="109" y="131"/>
                  </a:cubicBezTo>
                  <a:cubicBezTo>
                    <a:pt x="108" y="131"/>
                    <a:pt x="108" y="131"/>
                    <a:pt x="107" y="132"/>
                  </a:cubicBezTo>
                  <a:cubicBezTo>
                    <a:pt x="107" y="132"/>
                    <a:pt x="107" y="132"/>
                    <a:pt x="107" y="133"/>
                  </a:cubicBezTo>
                  <a:cubicBezTo>
                    <a:pt x="107" y="133"/>
                    <a:pt x="107" y="133"/>
                    <a:pt x="107" y="133"/>
                  </a:cubicBezTo>
                  <a:cubicBezTo>
                    <a:pt x="107" y="134"/>
                    <a:pt x="107" y="135"/>
                    <a:pt x="106" y="135"/>
                  </a:cubicBezTo>
                  <a:cubicBezTo>
                    <a:pt x="106" y="135"/>
                    <a:pt x="106" y="136"/>
                    <a:pt x="106" y="136"/>
                  </a:cubicBezTo>
                  <a:cubicBezTo>
                    <a:pt x="106" y="136"/>
                    <a:pt x="107" y="137"/>
                    <a:pt x="108" y="137"/>
                  </a:cubicBezTo>
                  <a:cubicBezTo>
                    <a:pt x="109" y="138"/>
                    <a:pt x="110" y="138"/>
                    <a:pt x="110" y="139"/>
                  </a:cubicBezTo>
                  <a:cubicBezTo>
                    <a:pt x="111" y="140"/>
                    <a:pt x="112" y="140"/>
                    <a:pt x="114" y="141"/>
                  </a:cubicBezTo>
                  <a:cubicBezTo>
                    <a:pt x="115" y="142"/>
                    <a:pt x="115" y="143"/>
                    <a:pt x="116" y="144"/>
                  </a:cubicBezTo>
                  <a:cubicBezTo>
                    <a:pt x="116" y="145"/>
                    <a:pt x="115" y="145"/>
                    <a:pt x="115" y="145"/>
                  </a:cubicBezTo>
                  <a:close/>
                  <a:moveTo>
                    <a:pt x="125" y="107"/>
                  </a:moveTo>
                  <a:cubicBezTo>
                    <a:pt x="125" y="106"/>
                    <a:pt x="125" y="106"/>
                    <a:pt x="125" y="106"/>
                  </a:cubicBezTo>
                  <a:cubicBezTo>
                    <a:pt x="125" y="107"/>
                    <a:pt x="125" y="107"/>
                    <a:pt x="125" y="107"/>
                  </a:cubicBezTo>
                  <a:close/>
                  <a:moveTo>
                    <a:pt x="142" y="156"/>
                  </a:moveTo>
                  <a:cubicBezTo>
                    <a:pt x="141" y="156"/>
                    <a:pt x="140" y="156"/>
                    <a:pt x="138" y="156"/>
                  </a:cubicBezTo>
                  <a:cubicBezTo>
                    <a:pt x="138" y="157"/>
                    <a:pt x="138" y="157"/>
                    <a:pt x="138" y="157"/>
                  </a:cubicBezTo>
                  <a:cubicBezTo>
                    <a:pt x="137" y="156"/>
                    <a:pt x="135" y="156"/>
                    <a:pt x="135" y="155"/>
                  </a:cubicBezTo>
                  <a:cubicBezTo>
                    <a:pt x="134" y="155"/>
                    <a:pt x="134" y="155"/>
                    <a:pt x="133" y="155"/>
                  </a:cubicBezTo>
                  <a:cubicBezTo>
                    <a:pt x="133" y="155"/>
                    <a:pt x="133" y="155"/>
                    <a:pt x="132" y="155"/>
                  </a:cubicBezTo>
                  <a:cubicBezTo>
                    <a:pt x="132" y="155"/>
                    <a:pt x="132" y="154"/>
                    <a:pt x="132" y="154"/>
                  </a:cubicBezTo>
                  <a:cubicBezTo>
                    <a:pt x="131" y="153"/>
                    <a:pt x="131" y="152"/>
                    <a:pt x="131" y="151"/>
                  </a:cubicBezTo>
                  <a:cubicBezTo>
                    <a:pt x="132" y="150"/>
                    <a:pt x="132" y="150"/>
                    <a:pt x="132" y="149"/>
                  </a:cubicBezTo>
                  <a:cubicBezTo>
                    <a:pt x="132" y="148"/>
                    <a:pt x="132" y="148"/>
                    <a:pt x="133" y="147"/>
                  </a:cubicBezTo>
                  <a:cubicBezTo>
                    <a:pt x="133" y="147"/>
                    <a:pt x="133" y="147"/>
                    <a:pt x="133" y="147"/>
                  </a:cubicBezTo>
                  <a:cubicBezTo>
                    <a:pt x="133" y="147"/>
                    <a:pt x="133" y="147"/>
                    <a:pt x="133" y="147"/>
                  </a:cubicBezTo>
                  <a:cubicBezTo>
                    <a:pt x="132" y="146"/>
                    <a:pt x="131" y="146"/>
                    <a:pt x="131" y="145"/>
                  </a:cubicBezTo>
                  <a:cubicBezTo>
                    <a:pt x="131" y="144"/>
                    <a:pt x="130" y="144"/>
                    <a:pt x="129" y="143"/>
                  </a:cubicBezTo>
                  <a:cubicBezTo>
                    <a:pt x="128" y="142"/>
                    <a:pt x="127" y="141"/>
                    <a:pt x="127" y="140"/>
                  </a:cubicBezTo>
                  <a:cubicBezTo>
                    <a:pt x="127" y="139"/>
                    <a:pt x="126" y="138"/>
                    <a:pt x="126" y="137"/>
                  </a:cubicBezTo>
                  <a:cubicBezTo>
                    <a:pt x="125" y="137"/>
                    <a:pt x="125" y="136"/>
                    <a:pt x="125" y="136"/>
                  </a:cubicBezTo>
                  <a:cubicBezTo>
                    <a:pt x="125" y="135"/>
                    <a:pt x="125" y="135"/>
                    <a:pt x="126" y="135"/>
                  </a:cubicBezTo>
                  <a:cubicBezTo>
                    <a:pt x="126" y="134"/>
                    <a:pt x="126" y="134"/>
                    <a:pt x="127" y="134"/>
                  </a:cubicBezTo>
                  <a:cubicBezTo>
                    <a:pt x="127" y="133"/>
                    <a:pt x="128" y="133"/>
                    <a:pt x="129" y="132"/>
                  </a:cubicBezTo>
                  <a:cubicBezTo>
                    <a:pt x="129" y="132"/>
                    <a:pt x="129" y="132"/>
                    <a:pt x="129" y="132"/>
                  </a:cubicBezTo>
                  <a:cubicBezTo>
                    <a:pt x="130" y="131"/>
                    <a:pt x="131" y="130"/>
                    <a:pt x="132" y="130"/>
                  </a:cubicBezTo>
                  <a:cubicBezTo>
                    <a:pt x="132" y="130"/>
                    <a:pt x="133" y="130"/>
                    <a:pt x="133" y="130"/>
                  </a:cubicBezTo>
                  <a:cubicBezTo>
                    <a:pt x="134" y="130"/>
                    <a:pt x="134" y="130"/>
                    <a:pt x="135" y="130"/>
                  </a:cubicBezTo>
                  <a:cubicBezTo>
                    <a:pt x="136" y="130"/>
                    <a:pt x="136" y="130"/>
                    <a:pt x="136" y="131"/>
                  </a:cubicBezTo>
                  <a:cubicBezTo>
                    <a:pt x="136" y="131"/>
                    <a:pt x="136" y="131"/>
                    <a:pt x="136" y="132"/>
                  </a:cubicBezTo>
                  <a:cubicBezTo>
                    <a:pt x="136" y="132"/>
                    <a:pt x="136" y="133"/>
                    <a:pt x="136" y="133"/>
                  </a:cubicBezTo>
                  <a:cubicBezTo>
                    <a:pt x="136" y="134"/>
                    <a:pt x="136" y="134"/>
                    <a:pt x="136" y="134"/>
                  </a:cubicBezTo>
                  <a:cubicBezTo>
                    <a:pt x="135" y="134"/>
                    <a:pt x="135" y="134"/>
                    <a:pt x="134" y="134"/>
                  </a:cubicBezTo>
                  <a:cubicBezTo>
                    <a:pt x="133" y="134"/>
                    <a:pt x="133" y="134"/>
                    <a:pt x="133" y="136"/>
                  </a:cubicBezTo>
                  <a:cubicBezTo>
                    <a:pt x="133" y="136"/>
                    <a:pt x="133" y="136"/>
                    <a:pt x="133" y="136"/>
                  </a:cubicBezTo>
                  <a:cubicBezTo>
                    <a:pt x="133" y="136"/>
                    <a:pt x="133" y="136"/>
                    <a:pt x="133" y="136"/>
                  </a:cubicBezTo>
                  <a:cubicBezTo>
                    <a:pt x="132" y="137"/>
                    <a:pt x="132" y="137"/>
                    <a:pt x="132" y="137"/>
                  </a:cubicBezTo>
                  <a:cubicBezTo>
                    <a:pt x="133" y="138"/>
                    <a:pt x="133" y="138"/>
                    <a:pt x="134" y="139"/>
                  </a:cubicBezTo>
                  <a:cubicBezTo>
                    <a:pt x="134" y="140"/>
                    <a:pt x="135" y="141"/>
                    <a:pt x="136" y="141"/>
                  </a:cubicBezTo>
                  <a:cubicBezTo>
                    <a:pt x="137" y="141"/>
                    <a:pt x="137" y="141"/>
                    <a:pt x="137" y="142"/>
                  </a:cubicBezTo>
                  <a:cubicBezTo>
                    <a:pt x="137" y="142"/>
                    <a:pt x="137" y="142"/>
                    <a:pt x="137" y="142"/>
                  </a:cubicBezTo>
                  <a:cubicBezTo>
                    <a:pt x="137" y="143"/>
                    <a:pt x="137" y="144"/>
                    <a:pt x="137" y="144"/>
                  </a:cubicBezTo>
                  <a:cubicBezTo>
                    <a:pt x="138" y="145"/>
                    <a:pt x="138" y="146"/>
                    <a:pt x="138" y="147"/>
                  </a:cubicBezTo>
                  <a:cubicBezTo>
                    <a:pt x="138" y="147"/>
                    <a:pt x="138" y="147"/>
                    <a:pt x="138" y="148"/>
                  </a:cubicBezTo>
                  <a:cubicBezTo>
                    <a:pt x="138" y="148"/>
                    <a:pt x="139" y="149"/>
                    <a:pt x="139" y="149"/>
                  </a:cubicBezTo>
                  <a:cubicBezTo>
                    <a:pt x="139" y="149"/>
                    <a:pt x="140" y="149"/>
                    <a:pt x="140" y="149"/>
                  </a:cubicBezTo>
                  <a:cubicBezTo>
                    <a:pt x="140" y="149"/>
                    <a:pt x="140" y="149"/>
                    <a:pt x="140" y="150"/>
                  </a:cubicBezTo>
                  <a:cubicBezTo>
                    <a:pt x="140" y="150"/>
                    <a:pt x="140" y="150"/>
                    <a:pt x="140" y="150"/>
                  </a:cubicBezTo>
                  <a:cubicBezTo>
                    <a:pt x="140" y="150"/>
                    <a:pt x="140" y="150"/>
                    <a:pt x="140" y="150"/>
                  </a:cubicBezTo>
                  <a:cubicBezTo>
                    <a:pt x="141" y="151"/>
                    <a:pt x="141" y="151"/>
                    <a:pt x="141" y="152"/>
                  </a:cubicBezTo>
                  <a:cubicBezTo>
                    <a:pt x="141" y="153"/>
                    <a:pt x="141" y="155"/>
                    <a:pt x="142" y="156"/>
                  </a:cubicBezTo>
                  <a:cubicBezTo>
                    <a:pt x="142" y="156"/>
                    <a:pt x="142" y="156"/>
                    <a:pt x="142" y="156"/>
                  </a:cubicBezTo>
                  <a:close/>
                  <a:moveTo>
                    <a:pt x="147" y="50"/>
                  </a:moveTo>
                  <a:cubicBezTo>
                    <a:pt x="147" y="50"/>
                    <a:pt x="147" y="50"/>
                    <a:pt x="147" y="50"/>
                  </a:cubicBezTo>
                  <a:cubicBezTo>
                    <a:pt x="147" y="50"/>
                    <a:pt x="147" y="50"/>
                    <a:pt x="147" y="50"/>
                  </a:cubicBezTo>
                  <a:close/>
                  <a:moveTo>
                    <a:pt x="151" y="136"/>
                  </a:moveTo>
                  <a:cubicBezTo>
                    <a:pt x="151" y="136"/>
                    <a:pt x="150" y="137"/>
                    <a:pt x="150" y="136"/>
                  </a:cubicBezTo>
                  <a:cubicBezTo>
                    <a:pt x="149" y="136"/>
                    <a:pt x="149" y="136"/>
                    <a:pt x="148" y="136"/>
                  </a:cubicBezTo>
                  <a:cubicBezTo>
                    <a:pt x="148" y="136"/>
                    <a:pt x="148" y="135"/>
                    <a:pt x="148" y="135"/>
                  </a:cubicBezTo>
                  <a:cubicBezTo>
                    <a:pt x="148" y="133"/>
                    <a:pt x="149" y="132"/>
                    <a:pt x="151" y="132"/>
                  </a:cubicBezTo>
                  <a:cubicBezTo>
                    <a:pt x="151" y="132"/>
                    <a:pt x="151" y="132"/>
                    <a:pt x="152" y="133"/>
                  </a:cubicBezTo>
                  <a:cubicBezTo>
                    <a:pt x="152" y="133"/>
                    <a:pt x="152" y="133"/>
                    <a:pt x="152" y="134"/>
                  </a:cubicBezTo>
                  <a:cubicBezTo>
                    <a:pt x="152" y="134"/>
                    <a:pt x="152" y="135"/>
                    <a:pt x="151" y="136"/>
                  </a:cubicBezTo>
                  <a:close/>
                  <a:moveTo>
                    <a:pt x="162" y="57"/>
                  </a:moveTo>
                  <a:cubicBezTo>
                    <a:pt x="162" y="57"/>
                    <a:pt x="162" y="57"/>
                    <a:pt x="162" y="57"/>
                  </a:cubicBezTo>
                  <a:cubicBezTo>
                    <a:pt x="161" y="56"/>
                    <a:pt x="160" y="55"/>
                    <a:pt x="160" y="54"/>
                  </a:cubicBezTo>
                  <a:cubicBezTo>
                    <a:pt x="160" y="54"/>
                    <a:pt x="160" y="54"/>
                    <a:pt x="160" y="54"/>
                  </a:cubicBezTo>
                  <a:cubicBezTo>
                    <a:pt x="160" y="54"/>
                    <a:pt x="160" y="54"/>
                    <a:pt x="160" y="54"/>
                  </a:cubicBezTo>
                  <a:cubicBezTo>
                    <a:pt x="160" y="54"/>
                    <a:pt x="161" y="54"/>
                    <a:pt x="161" y="54"/>
                  </a:cubicBezTo>
                  <a:cubicBezTo>
                    <a:pt x="161" y="55"/>
                    <a:pt x="162" y="55"/>
                    <a:pt x="162" y="55"/>
                  </a:cubicBezTo>
                  <a:cubicBezTo>
                    <a:pt x="162" y="56"/>
                    <a:pt x="162" y="56"/>
                    <a:pt x="162" y="57"/>
                  </a:cubicBezTo>
                  <a:close/>
                  <a:moveTo>
                    <a:pt x="163" y="59"/>
                  </a:moveTo>
                  <a:cubicBezTo>
                    <a:pt x="163" y="59"/>
                    <a:pt x="162" y="59"/>
                    <a:pt x="162" y="59"/>
                  </a:cubicBezTo>
                  <a:cubicBezTo>
                    <a:pt x="162" y="59"/>
                    <a:pt x="162" y="59"/>
                    <a:pt x="163" y="59"/>
                  </a:cubicBezTo>
                  <a:cubicBezTo>
                    <a:pt x="163" y="59"/>
                    <a:pt x="163" y="59"/>
                    <a:pt x="163" y="59"/>
                  </a:cubicBezTo>
                  <a:close/>
                  <a:moveTo>
                    <a:pt x="166" y="145"/>
                  </a:moveTo>
                  <a:cubicBezTo>
                    <a:pt x="166" y="145"/>
                    <a:pt x="166" y="145"/>
                    <a:pt x="166" y="145"/>
                  </a:cubicBezTo>
                  <a:cubicBezTo>
                    <a:pt x="166" y="145"/>
                    <a:pt x="166" y="145"/>
                    <a:pt x="166" y="145"/>
                  </a:cubicBezTo>
                  <a:close/>
                  <a:moveTo>
                    <a:pt x="168" y="47"/>
                  </a:moveTo>
                  <a:cubicBezTo>
                    <a:pt x="167" y="47"/>
                    <a:pt x="167" y="47"/>
                    <a:pt x="167" y="47"/>
                  </a:cubicBezTo>
                  <a:cubicBezTo>
                    <a:pt x="167" y="47"/>
                    <a:pt x="167" y="47"/>
                    <a:pt x="167" y="47"/>
                  </a:cubicBezTo>
                  <a:cubicBezTo>
                    <a:pt x="167" y="46"/>
                    <a:pt x="167" y="46"/>
                    <a:pt x="167" y="46"/>
                  </a:cubicBezTo>
                  <a:cubicBezTo>
                    <a:pt x="168" y="46"/>
                    <a:pt x="168" y="46"/>
                    <a:pt x="168" y="46"/>
                  </a:cubicBezTo>
                  <a:cubicBezTo>
                    <a:pt x="168" y="46"/>
                    <a:pt x="168" y="47"/>
                    <a:pt x="168" y="47"/>
                  </a:cubicBezTo>
                  <a:close/>
                  <a:moveTo>
                    <a:pt x="178" y="12"/>
                  </a:moveTo>
                  <a:cubicBezTo>
                    <a:pt x="178" y="12"/>
                    <a:pt x="178" y="12"/>
                    <a:pt x="179" y="13"/>
                  </a:cubicBezTo>
                  <a:cubicBezTo>
                    <a:pt x="179" y="13"/>
                    <a:pt x="179" y="13"/>
                    <a:pt x="179" y="13"/>
                  </a:cubicBezTo>
                  <a:cubicBezTo>
                    <a:pt x="179" y="13"/>
                    <a:pt x="179" y="13"/>
                    <a:pt x="179" y="13"/>
                  </a:cubicBezTo>
                  <a:cubicBezTo>
                    <a:pt x="178" y="12"/>
                    <a:pt x="178" y="12"/>
                    <a:pt x="178" y="12"/>
                  </a:cubicBezTo>
                  <a:cubicBezTo>
                    <a:pt x="178" y="12"/>
                    <a:pt x="178" y="12"/>
                    <a:pt x="178" y="12"/>
                  </a:cubicBezTo>
                  <a:cubicBezTo>
                    <a:pt x="178" y="12"/>
                    <a:pt x="178" y="12"/>
                    <a:pt x="178" y="12"/>
                  </a:cubicBezTo>
                  <a:close/>
                  <a:moveTo>
                    <a:pt x="178" y="104"/>
                  </a:moveTo>
                  <a:cubicBezTo>
                    <a:pt x="178" y="104"/>
                    <a:pt x="178" y="104"/>
                    <a:pt x="178" y="104"/>
                  </a:cubicBezTo>
                  <a:cubicBezTo>
                    <a:pt x="178" y="104"/>
                    <a:pt x="178" y="104"/>
                    <a:pt x="178" y="104"/>
                  </a:cubicBezTo>
                  <a:cubicBezTo>
                    <a:pt x="178" y="104"/>
                    <a:pt x="177" y="104"/>
                    <a:pt x="177" y="104"/>
                  </a:cubicBezTo>
                  <a:cubicBezTo>
                    <a:pt x="177" y="104"/>
                    <a:pt x="177" y="104"/>
                    <a:pt x="177" y="104"/>
                  </a:cubicBezTo>
                  <a:cubicBezTo>
                    <a:pt x="177" y="104"/>
                    <a:pt x="178" y="104"/>
                    <a:pt x="178" y="104"/>
                  </a:cubicBezTo>
                  <a:close/>
                  <a:moveTo>
                    <a:pt x="178" y="130"/>
                  </a:moveTo>
                  <a:cubicBezTo>
                    <a:pt x="178" y="130"/>
                    <a:pt x="178" y="131"/>
                    <a:pt x="177" y="131"/>
                  </a:cubicBezTo>
                  <a:cubicBezTo>
                    <a:pt x="177" y="132"/>
                    <a:pt x="177" y="132"/>
                    <a:pt x="177" y="132"/>
                  </a:cubicBezTo>
                  <a:cubicBezTo>
                    <a:pt x="177" y="132"/>
                    <a:pt x="177" y="132"/>
                    <a:pt x="177" y="131"/>
                  </a:cubicBezTo>
                  <a:cubicBezTo>
                    <a:pt x="177" y="131"/>
                    <a:pt x="177" y="131"/>
                    <a:pt x="177" y="131"/>
                  </a:cubicBezTo>
                  <a:cubicBezTo>
                    <a:pt x="177" y="130"/>
                    <a:pt x="177" y="130"/>
                    <a:pt x="177" y="129"/>
                  </a:cubicBezTo>
                  <a:cubicBezTo>
                    <a:pt x="178" y="129"/>
                    <a:pt x="178" y="129"/>
                    <a:pt x="178" y="128"/>
                  </a:cubicBezTo>
                  <a:cubicBezTo>
                    <a:pt x="178" y="128"/>
                    <a:pt x="179" y="128"/>
                    <a:pt x="179" y="128"/>
                  </a:cubicBezTo>
                  <a:cubicBezTo>
                    <a:pt x="179" y="128"/>
                    <a:pt x="179" y="128"/>
                    <a:pt x="179" y="128"/>
                  </a:cubicBezTo>
                  <a:cubicBezTo>
                    <a:pt x="179" y="129"/>
                    <a:pt x="179" y="129"/>
                    <a:pt x="178" y="130"/>
                  </a:cubicBezTo>
                  <a:close/>
                  <a:moveTo>
                    <a:pt x="182" y="4"/>
                  </a:moveTo>
                  <a:cubicBezTo>
                    <a:pt x="182" y="4"/>
                    <a:pt x="182" y="4"/>
                    <a:pt x="182" y="4"/>
                  </a:cubicBezTo>
                  <a:cubicBezTo>
                    <a:pt x="182" y="4"/>
                    <a:pt x="182" y="4"/>
                    <a:pt x="182" y="4"/>
                  </a:cubicBezTo>
                  <a:close/>
                  <a:moveTo>
                    <a:pt x="187" y="18"/>
                  </a:moveTo>
                  <a:cubicBezTo>
                    <a:pt x="187" y="18"/>
                    <a:pt x="187" y="18"/>
                    <a:pt x="187" y="18"/>
                  </a:cubicBezTo>
                  <a:cubicBezTo>
                    <a:pt x="187" y="19"/>
                    <a:pt x="187" y="19"/>
                    <a:pt x="187" y="20"/>
                  </a:cubicBezTo>
                  <a:cubicBezTo>
                    <a:pt x="187" y="20"/>
                    <a:pt x="186" y="20"/>
                    <a:pt x="186" y="20"/>
                  </a:cubicBezTo>
                  <a:cubicBezTo>
                    <a:pt x="186" y="20"/>
                    <a:pt x="186" y="21"/>
                    <a:pt x="185" y="21"/>
                  </a:cubicBezTo>
                  <a:cubicBezTo>
                    <a:pt x="186" y="21"/>
                    <a:pt x="186" y="21"/>
                    <a:pt x="186" y="21"/>
                  </a:cubicBezTo>
                  <a:cubicBezTo>
                    <a:pt x="186" y="21"/>
                    <a:pt x="186" y="21"/>
                    <a:pt x="186" y="22"/>
                  </a:cubicBezTo>
                  <a:cubicBezTo>
                    <a:pt x="186" y="22"/>
                    <a:pt x="186" y="22"/>
                    <a:pt x="187" y="22"/>
                  </a:cubicBezTo>
                  <a:cubicBezTo>
                    <a:pt x="187" y="22"/>
                    <a:pt x="187" y="22"/>
                    <a:pt x="187" y="22"/>
                  </a:cubicBezTo>
                  <a:cubicBezTo>
                    <a:pt x="187" y="22"/>
                    <a:pt x="187" y="22"/>
                    <a:pt x="187" y="22"/>
                  </a:cubicBezTo>
                  <a:cubicBezTo>
                    <a:pt x="186" y="22"/>
                    <a:pt x="186" y="22"/>
                    <a:pt x="186" y="22"/>
                  </a:cubicBezTo>
                  <a:cubicBezTo>
                    <a:pt x="186" y="21"/>
                    <a:pt x="186" y="21"/>
                    <a:pt x="185" y="21"/>
                  </a:cubicBezTo>
                  <a:cubicBezTo>
                    <a:pt x="185" y="21"/>
                    <a:pt x="185" y="21"/>
                    <a:pt x="185" y="21"/>
                  </a:cubicBezTo>
                  <a:cubicBezTo>
                    <a:pt x="185" y="21"/>
                    <a:pt x="184" y="21"/>
                    <a:pt x="184" y="20"/>
                  </a:cubicBezTo>
                  <a:cubicBezTo>
                    <a:pt x="184" y="20"/>
                    <a:pt x="184" y="19"/>
                    <a:pt x="184" y="19"/>
                  </a:cubicBezTo>
                  <a:cubicBezTo>
                    <a:pt x="184" y="19"/>
                    <a:pt x="184" y="18"/>
                    <a:pt x="184" y="18"/>
                  </a:cubicBezTo>
                  <a:cubicBezTo>
                    <a:pt x="184" y="18"/>
                    <a:pt x="184" y="18"/>
                    <a:pt x="184" y="18"/>
                  </a:cubicBezTo>
                  <a:cubicBezTo>
                    <a:pt x="183" y="18"/>
                    <a:pt x="183" y="18"/>
                    <a:pt x="183" y="18"/>
                  </a:cubicBezTo>
                  <a:cubicBezTo>
                    <a:pt x="184" y="18"/>
                    <a:pt x="184" y="18"/>
                    <a:pt x="184" y="18"/>
                  </a:cubicBezTo>
                  <a:cubicBezTo>
                    <a:pt x="184" y="18"/>
                    <a:pt x="184" y="18"/>
                    <a:pt x="184" y="18"/>
                  </a:cubicBezTo>
                  <a:cubicBezTo>
                    <a:pt x="184" y="18"/>
                    <a:pt x="184" y="18"/>
                    <a:pt x="184" y="19"/>
                  </a:cubicBezTo>
                  <a:cubicBezTo>
                    <a:pt x="185" y="19"/>
                    <a:pt x="185" y="19"/>
                    <a:pt x="186" y="19"/>
                  </a:cubicBezTo>
                  <a:cubicBezTo>
                    <a:pt x="186" y="18"/>
                    <a:pt x="187" y="18"/>
                    <a:pt x="187" y="18"/>
                  </a:cubicBezTo>
                  <a:cubicBezTo>
                    <a:pt x="187" y="18"/>
                    <a:pt x="187" y="18"/>
                    <a:pt x="187" y="18"/>
                  </a:cubicBezTo>
                  <a:cubicBezTo>
                    <a:pt x="187" y="18"/>
                    <a:pt x="187" y="18"/>
                    <a:pt x="187" y="18"/>
                  </a:cubicBezTo>
                  <a:cubicBezTo>
                    <a:pt x="187" y="18"/>
                    <a:pt x="187" y="18"/>
                    <a:pt x="187" y="18"/>
                  </a:cubicBezTo>
                  <a:close/>
                  <a:moveTo>
                    <a:pt x="190" y="16"/>
                  </a:moveTo>
                  <a:cubicBezTo>
                    <a:pt x="189" y="17"/>
                    <a:pt x="189" y="17"/>
                    <a:pt x="188" y="17"/>
                  </a:cubicBezTo>
                  <a:cubicBezTo>
                    <a:pt x="188" y="18"/>
                    <a:pt x="188" y="18"/>
                    <a:pt x="188" y="18"/>
                  </a:cubicBezTo>
                  <a:cubicBezTo>
                    <a:pt x="188" y="18"/>
                    <a:pt x="188" y="18"/>
                    <a:pt x="188" y="18"/>
                  </a:cubicBezTo>
                  <a:cubicBezTo>
                    <a:pt x="188" y="18"/>
                    <a:pt x="187" y="18"/>
                    <a:pt x="187" y="18"/>
                  </a:cubicBezTo>
                  <a:cubicBezTo>
                    <a:pt x="187" y="18"/>
                    <a:pt x="188" y="18"/>
                    <a:pt x="188" y="18"/>
                  </a:cubicBezTo>
                  <a:cubicBezTo>
                    <a:pt x="188" y="18"/>
                    <a:pt x="188" y="18"/>
                    <a:pt x="188" y="18"/>
                  </a:cubicBezTo>
                  <a:cubicBezTo>
                    <a:pt x="188" y="17"/>
                    <a:pt x="188" y="17"/>
                    <a:pt x="188" y="17"/>
                  </a:cubicBezTo>
                  <a:cubicBezTo>
                    <a:pt x="188" y="16"/>
                    <a:pt x="189" y="16"/>
                    <a:pt x="189" y="16"/>
                  </a:cubicBezTo>
                  <a:cubicBezTo>
                    <a:pt x="189" y="16"/>
                    <a:pt x="189" y="16"/>
                    <a:pt x="189" y="16"/>
                  </a:cubicBezTo>
                  <a:cubicBezTo>
                    <a:pt x="189" y="16"/>
                    <a:pt x="189" y="16"/>
                    <a:pt x="189" y="16"/>
                  </a:cubicBezTo>
                  <a:cubicBezTo>
                    <a:pt x="189" y="16"/>
                    <a:pt x="188" y="15"/>
                    <a:pt x="188" y="15"/>
                  </a:cubicBezTo>
                  <a:cubicBezTo>
                    <a:pt x="188" y="15"/>
                    <a:pt x="188" y="15"/>
                    <a:pt x="188" y="14"/>
                  </a:cubicBezTo>
                  <a:cubicBezTo>
                    <a:pt x="188" y="14"/>
                    <a:pt x="188" y="14"/>
                    <a:pt x="188" y="14"/>
                  </a:cubicBezTo>
                  <a:cubicBezTo>
                    <a:pt x="188" y="15"/>
                    <a:pt x="189" y="15"/>
                    <a:pt x="189" y="15"/>
                  </a:cubicBezTo>
                  <a:cubicBezTo>
                    <a:pt x="189" y="15"/>
                    <a:pt x="189" y="15"/>
                    <a:pt x="189" y="16"/>
                  </a:cubicBezTo>
                  <a:cubicBezTo>
                    <a:pt x="189" y="16"/>
                    <a:pt x="189" y="16"/>
                    <a:pt x="189" y="16"/>
                  </a:cubicBezTo>
                  <a:cubicBezTo>
                    <a:pt x="189" y="16"/>
                    <a:pt x="189" y="16"/>
                    <a:pt x="189" y="16"/>
                  </a:cubicBezTo>
                  <a:cubicBezTo>
                    <a:pt x="189" y="16"/>
                    <a:pt x="190" y="16"/>
                    <a:pt x="190" y="16"/>
                  </a:cubicBezTo>
                  <a:cubicBezTo>
                    <a:pt x="190" y="16"/>
                    <a:pt x="190" y="16"/>
                    <a:pt x="190" y="16"/>
                  </a:cubicBezTo>
                  <a:cubicBezTo>
                    <a:pt x="190" y="16"/>
                    <a:pt x="190" y="16"/>
                    <a:pt x="190" y="16"/>
                  </a:cubicBezTo>
                  <a:close/>
                  <a:moveTo>
                    <a:pt x="194" y="16"/>
                  </a:moveTo>
                  <a:cubicBezTo>
                    <a:pt x="193" y="16"/>
                    <a:pt x="193" y="16"/>
                    <a:pt x="193" y="16"/>
                  </a:cubicBezTo>
                  <a:cubicBezTo>
                    <a:pt x="194" y="16"/>
                    <a:pt x="194" y="16"/>
                    <a:pt x="194" y="16"/>
                  </a:cubicBezTo>
                  <a:close/>
                  <a:moveTo>
                    <a:pt x="197" y="124"/>
                  </a:moveTo>
                  <a:cubicBezTo>
                    <a:pt x="197" y="124"/>
                    <a:pt x="197" y="124"/>
                    <a:pt x="196" y="124"/>
                  </a:cubicBezTo>
                  <a:cubicBezTo>
                    <a:pt x="196" y="124"/>
                    <a:pt x="195" y="124"/>
                    <a:pt x="194" y="123"/>
                  </a:cubicBezTo>
                  <a:cubicBezTo>
                    <a:pt x="194" y="123"/>
                    <a:pt x="194" y="123"/>
                    <a:pt x="194" y="123"/>
                  </a:cubicBezTo>
                  <a:cubicBezTo>
                    <a:pt x="194" y="122"/>
                    <a:pt x="194" y="122"/>
                    <a:pt x="194" y="122"/>
                  </a:cubicBezTo>
                  <a:cubicBezTo>
                    <a:pt x="194" y="122"/>
                    <a:pt x="194" y="122"/>
                    <a:pt x="195" y="122"/>
                  </a:cubicBezTo>
                  <a:cubicBezTo>
                    <a:pt x="195" y="123"/>
                    <a:pt x="195" y="123"/>
                    <a:pt x="196" y="123"/>
                  </a:cubicBezTo>
                  <a:cubicBezTo>
                    <a:pt x="196" y="123"/>
                    <a:pt x="197" y="123"/>
                    <a:pt x="197" y="124"/>
                  </a:cubicBezTo>
                  <a:cubicBezTo>
                    <a:pt x="197" y="124"/>
                    <a:pt x="197" y="124"/>
                    <a:pt x="197" y="124"/>
                  </a:cubicBezTo>
                  <a:cubicBezTo>
                    <a:pt x="197" y="124"/>
                    <a:pt x="197" y="124"/>
                    <a:pt x="197" y="124"/>
                  </a:cubicBezTo>
                  <a:close/>
                  <a:moveTo>
                    <a:pt x="197" y="26"/>
                  </a:move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lose/>
                  <a:moveTo>
                    <a:pt x="210" y="116"/>
                  </a:moveTo>
                  <a:cubicBezTo>
                    <a:pt x="210" y="116"/>
                    <a:pt x="210" y="116"/>
                    <a:pt x="210" y="116"/>
                  </a:cubicBezTo>
                  <a:cubicBezTo>
                    <a:pt x="210" y="116"/>
                    <a:pt x="210" y="116"/>
                    <a:pt x="210" y="115"/>
                  </a:cubicBezTo>
                  <a:cubicBezTo>
                    <a:pt x="210" y="115"/>
                    <a:pt x="210" y="115"/>
                    <a:pt x="210" y="115"/>
                  </a:cubicBezTo>
                  <a:cubicBezTo>
                    <a:pt x="210" y="115"/>
                    <a:pt x="210" y="115"/>
                    <a:pt x="211" y="115"/>
                  </a:cubicBezTo>
                  <a:cubicBezTo>
                    <a:pt x="211" y="115"/>
                    <a:pt x="211" y="116"/>
                    <a:pt x="211" y="116"/>
                  </a:cubicBezTo>
                  <a:cubicBezTo>
                    <a:pt x="211" y="116"/>
                    <a:pt x="211" y="116"/>
                    <a:pt x="210" y="116"/>
                  </a:cubicBezTo>
                  <a:close/>
                  <a:moveTo>
                    <a:pt x="211" y="122"/>
                  </a:moveTo>
                  <a:cubicBezTo>
                    <a:pt x="211" y="122"/>
                    <a:pt x="211" y="122"/>
                    <a:pt x="211" y="122"/>
                  </a:cubicBezTo>
                  <a:cubicBezTo>
                    <a:pt x="211" y="123"/>
                    <a:pt x="211" y="123"/>
                    <a:pt x="211" y="123"/>
                  </a:cubicBezTo>
                  <a:cubicBezTo>
                    <a:pt x="211" y="123"/>
                    <a:pt x="211" y="122"/>
                    <a:pt x="211" y="122"/>
                  </a:cubicBezTo>
                  <a:cubicBezTo>
                    <a:pt x="211" y="122"/>
                    <a:pt x="211" y="122"/>
                    <a:pt x="211" y="122"/>
                  </a:cubicBezTo>
                  <a:cubicBezTo>
                    <a:pt x="211" y="122"/>
                    <a:pt x="211" y="122"/>
                    <a:pt x="211" y="122"/>
                  </a:cubicBezTo>
                  <a:cubicBezTo>
                    <a:pt x="212" y="122"/>
                    <a:pt x="212" y="122"/>
                    <a:pt x="211" y="122"/>
                  </a:cubicBezTo>
                  <a:close/>
                  <a:moveTo>
                    <a:pt x="212" y="119"/>
                  </a:moveTo>
                  <a:cubicBezTo>
                    <a:pt x="212" y="119"/>
                    <a:pt x="212" y="119"/>
                    <a:pt x="212" y="119"/>
                  </a:cubicBezTo>
                  <a:cubicBezTo>
                    <a:pt x="212" y="119"/>
                    <a:pt x="212" y="119"/>
                    <a:pt x="212" y="119"/>
                  </a:cubicBezTo>
                  <a:cubicBezTo>
                    <a:pt x="213" y="119"/>
                    <a:pt x="213" y="119"/>
                    <a:pt x="213" y="119"/>
                  </a:cubicBezTo>
                  <a:lnTo>
                    <a:pt x="212" y="119"/>
                  </a:lnTo>
                  <a:close/>
                  <a:moveTo>
                    <a:pt x="222" y="97"/>
                  </a:moveTo>
                  <a:cubicBezTo>
                    <a:pt x="222" y="97"/>
                    <a:pt x="222" y="97"/>
                    <a:pt x="222" y="97"/>
                  </a:cubicBezTo>
                  <a:cubicBezTo>
                    <a:pt x="222" y="96"/>
                    <a:pt x="221" y="96"/>
                    <a:pt x="221" y="95"/>
                  </a:cubicBezTo>
                  <a:cubicBezTo>
                    <a:pt x="221" y="95"/>
                    <a:pt x="221" y="95"/>
                    <a:pt x="221" y="95"/>
                  </a:cubicBezTo>
                  <a:cubicBezTo>
                    <a:pt x="221" y="95"/>
                    <a:pt x="221" y="95"/>
                    <a:pt x="222" y="95"/>
                  </a:cubicBezTo>
                  <a:cubicBezTo>
                    <a:pt x="222" y="95"/>
                    <a:pt x="222" y="96"/>
                    <a:pt x="222" y="96"/>
                  </a:cubicBezTo>
                  <a:cubicBezTo>
                    <a:pt x="222" y="96"/>
                    <a:pt x="222" y="96"/>
                    <a:pt x="222" y="97"/>
                  </a:cubicBezTo>
                  <a:cubicBezTo>
                    <a:pt x="223" y="97"/>
                    <a:pt x="222" y="97"/>
                    <a:pt x="222" y="97"/>
                  </a:cubicBezTo>
                  <a:close/>
                  <a:moveTo>
                    <a:pt x="222" y="94"/>
                  </a:moveTo>
                  <a:cubicBezTo>
                    <a:pt x="222" y="94"/>
                    <a:pt x="222" y="94"/>
                    <a:pt x="223" y="94"/>
                  </a:cubicBezTo>
                  <a:cubicBezTo>
                    <a:pt x="223" y="94"/>
                    <a:pt x="223" y="94"/>
                    <a:pt x="223" y="94"/>
                  </a:cubicBezTo>
                  <a:cubicBezTo>
                    <a:pt x="223" y="94"/>
                    <a:pt x="222" y="94"/>
                    <a:pt x="222" y="94"/>
                  </a:cubicBezTo>
                  <a:close/>
                  <a:moveTo>
                    <a:pt x="224" y="112"/>
                  </a:moveTo>
                  <a:cubicBezTo>
                    <a:pt x="224" y="112"/>
                    <a:pt x="224" y="112"/>
                    <a:pt x="224" y="112"/>
                  </a:cubicBezTo>
                  <a:cubicBezTo>
                    <a:pt x="224" y="112"/>
                    <a:pt x="224" y="112"/>
                    <a:pt x="224" y="112"/>
                  </a:cubicBezTo>
                  <a:cubicBezTo>
                    <a:pt x="224" y="112"/>
                    <a:pt x="224" y="112"/>
                    <a:pt x="224" y="111"/>
                  </a:cubicBezTo>
                  <a:cubicBezTo>
                    <a:pt x="224" y="111"/>
                    <a:pt x="224" y="111"/>
                    <a:pt x="224" y="111"/>
                  </a:cubicBezTo>
                  <a:cubicBezTo>
                    <a:pt x="224" y="111"/>
                    <a:pt x="224" y="111"/>
                    <a:pt x="224" y="112"/>
                  </a:cubicBezTo>
                  <a:cubicBezTo>
                    <a:pt x="224" y="112"/>
                    <a:pt x="224" y="112"/>
                    <a:pt x="224" y="112"/>
                  </a:cubicBezTo>
                  <a:close/>
                  <a:moveTo>
                    <a:pt x="231" y="109"/>
                  </a:moveTo>
                  <a:cubicBezTo>
                    <a:pt x="231" y="109"/>
                    <a:pt x="231" y="109"/>
                    <a:pt x="231" y="109"/>
                  </a:cubicBezTo>
                  <a:cubicBezTo>
                    <a:pt x="231" y="109"/>
                    <a:pt x="231" y="108"/>
                    <a:pt x="232" y="108"/>
                  </a:cubicBezTo>
                  <a:cubicBezTo>
                    <a:pt x="232" y="108"/>
                    <a:pt x="232" y="108"/>
                    <a:pt x="232" y="108"/>
                  </a:cubicBezTo>
                  <a:cubicBezTo>
                    <a:pt x="231" y="108"/>
                    <a:pt x="231" y="108"/>
                    <a:pt x="231" y="108"/>
                  </a:cubicBezTo>
                  <a:cubicBezTo>
                    <a:pt x="232" y="108"/>
                    <a:pt x="232" y="108"/>
                    <a:pt x="232" y="108"/>
                  </a:cubicBezTo>
                  <a:cubicBezTo>
                    <a:pt x="232" y="108"/>
                    <a:pt x="232" y="108"/>
                    <a:pt x="232" y="108"/>
                  </a:cubicBezTo>
                  <a:cubicBezTo>
                    <a:pt x="232" y="108"/>
                    <a:pt x="232" y="108"/>
                    <a:pt x="232" y="108"/>
                  </a:cubicBezTo>
                  <a:cubicBezTo>
                    <a:pt x="233" y="108"/>
                    <a:pt x="233" y="108"/>
                    <a:pt x="233" y="108"/>
                  </a:cubicBezTo>
                  <a:cubicBezTo>
                    <a:pt x="233" y="107"/>
                    <a:pt x="234" y="106"/>
                    <a:pt x="234" y="106"/>
                  </a:cubicBezTo>
                  <a:cubicBezTo>
                    <a:pt x="234" y="105"/>
                    <a:pt x="234" y="105"/>
                    <a:pt x="234" y="105"/>
                  </a:cubicBezTo>
                  <a:cubicBezTo>
                    <a:pt x="235" y="104"/>
                    <a:pt x="235" y="103"/>
                    <a:pt x="235" y="103"/>
                  </a:cubicBezTo>
                  <a:cubicBezTo>
                    <a:pt x="236" y="101"/>
                    <a:pt x="236" y="98"/>
                    <a:pt x="236" y="96"/>
                  </a:cubicBezTo>
                  <a:cubicBezTo>
                    <a:pt x="236" y="96"/>
                    <a:pt x="236" y="95"/>
                    <a:pt x="236" y="95"/>
                  </a:cubicBezTo>
                  <a:cubicBezTo>
                    <a:pt x="236" y="95"/>
                    <a:pt x="236" y="95"/>
                    <a:pt x="236" y="95"/>
                  </a:cubicBezTo>
                  <a:cubicBezTo>
                    <a:pt x="236" y="95"/>
                    <a:pt x="237" y="95"/>
                    <a:pt x="237" y="95"/>
                  </a:cubicBezTo>
                  <a:cubicBezTo>
                    <a:pt x="237" y="96"/>
                    <a:pt x="237" y="97"/>
                    <a:pt x="237" y="98"/>
                  </a:cubicBezTo>
                  <a:cubicBezTo>
                    <a:pt x="237" y="99"/>
                    <a:pt x="237" y="99"/>
                    <a:pt x="238" y="100"/>
                  </a:cubicBezTo>
                  <a:cubicBezTo>
                    <a:pt x="238" y="100"/>
                    <a:pt x="238" y="101"/>
                    <a:pt x="237" y="101"/>
                  </a:cubicBezTo>
                  <a:cubicBezTo>
                    <a:pt x="237" y="102"/>
                    <a:pt x="237" y="102"/>
                    <a:pt x="237" y="102"/>
                  </a:cubicBezTo>
                  <a:cubicBezTo>
                    <a:pt x="237" y="103"/>
                    <a:pt x="238" y="103"/>
                    <a:pt x="237" y="103"/>
                  </a:cubicBezTo>
                  <a:cubicBezTo>
                    <a:pt x="237" y="104"/>
                    <a:pt x="236" y="105"/>
                    <a:pt x="235" y="106"/>
                  </a:cubicBezTo>
                  <a:cubicBezTo>
                    <a:pt x="234" y="107"/>
                    <a:pt x="234" y="107"/>
                    <a:pt x="234" y="108"/>
                  </a:cubicBezTo>
                  <a:cubicBezTo>
                    <a:pt x="234" y="108"/>
                    <a:pt x="234" y="109"/>
                    <a:pt x="233" y="109"/>
                  </a:cubicBezTo>
                  <a:cubicBezTo>
                    <a:pt x="233" y="109"/>
                    <a:pt x="232" y="110"/>
                    <a:pt x="231" y="109"/>
                  </a:cubicBezTo>
                  <a:cubicBezTo>
                    <a:pt x="231" y="109"/>
                    <a:pt x="231" y="109"/>
                    <a:pt x="231" y="109"/>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0" name="Google Shape;450;p49"/>
            <p:cNvSpPr/>
            <p:nvPr/>
          </p:nvSpPr>
          <p:spPr>
            <a:xfrm>
              <a:off x="5963105" y="2904220"/>
              <a:ext cx="0" cy="3175"/>
            </a:xfrm>
            <a:custGeom>
              <a:rect b="b" l="l" r="r" t="t"/>
              <a:pathLst>
                <a:path extrusionOk="0" h="1" w="120000">
                  <a:moveTo>
                    <a:pt x="0" y="0"/>
                  </a:moveTo>
                  <a:cubicBezTo>
                    <a:pt x="0" y="0"/>
                    <a:pt x="0" y="0"/>
                    <a:pt x="0" y="0"/>
                  </a:cubicBezTo>
                  <a:cubicBezTo>
                    <a:pt x="0" y="0"/>
                    <a:pt x="0" y="1"/>
                    <a:pt x="0" y="1"/>
                  </a:cubicBezTo>
                  <a:lnTo>
                    <a:pt x="0" y="0"/>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1" name="Google Shape;451;p49"/>
            <p:cNvSpPr/>
            <p:nvPr/>
          </p:nvSpPr>
          <p:spPr>
            <a:xfrm>
              <a:off x="5366205" y="2677208"/>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2" name="Google Shape;452;p49"/>
            <p:cNvSpPr/>
            <p:nvPr/>
          </p:nvSpPr>
          <p:spPr>
            <a:xfrm>
              <a:off x="4856618" y="2975658"/>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3" name="Google Shape;453;p49"/>
            <p:cNvSpPr/>
            <p:nvPr/>
          </p:nvSpPr>
          <p:spPr>
            <a:xfrm>
              <a:off x="4661355" y="2283508"/>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4" name="Google Shape;454;p49"/>
            <p:cNvSpPr/>
            <p:nvPr/>
          </p:nvSpPr>
          <p:spPr>
            <a:xfrm>
              <a:off x="4678818" y="2348595"/>
              <a:ext cx="39688" cy="39688"/>
            </a:xfrm>
            <a:custGeom>
              <a:rect b="b" l="l" r="r" t="t"/>
              <a:pathLst>
                <a:path extrusionOk="0" h="11" w="11">
                  <a:moveTo>
                    <a:pt x="3" y="1"/>
                  </a:moveTo>
                  <a:cubicBezTo>
                    <a:pt x="3" y="1"/>
                    <a:pt x="3" y="1"/>
                    <a:pt x="3" y="1"/>
                  </a:cubicBezTo>
                  <a:cubicBezTo>
                    <a:pt x="3" y="1"/>
                    <a:pt x="3" y="1"/>
                    <a:pt x="3" y="1"/>
                  </a:cubicBezTo>
                  <a:cubicBezTo>
                    <a:pt x="3" y="2"/>
                    <a:pt x="3" y="2"/>
                    <a:pt x="3" y="2"/>
                  </a:cubicBezTo>
                  <a:cubicBezTo>
                    <a:pt x="2" y="4"/>
                    <a:pt x="1" y="5"/>
                    <a:pt x="1" y="7"/>
                  </a:cubicBezTo>
                  <a:cubicBezTo>
                    <a:pt x="1" y="7"/>
                    <a:pt x="1" y="7"/>
                    <a:pt x="0" y="8"/>
                  </a:cubicBezTo>
                  <a:cubicBezTo>
                    <a:pt x="0" y="8"/>
                    <a:pt x="0" y="8"/>
                    <a:pt x="0" y="8"/>
                  </a:cubicBezTo>
                  <a:cubicBezTo>
                    <a:pt x="0" y="8"/>
                    <a:pt x="0" y="9"/>
                    <a:pt x="0" y="9"/>
                  </a:cubicBezTo>
                  <a:cubicBezTo>
                    <a:pt x="0" y="9"/>
                    <a:pt x="0" y="9"/>
                    <a:pt x="1" y="9"/>
                  </a:cubicBezTo>
                  <a:cubicBezTo>
                    <a:pt x="1" y="9"/>
                    <a:pt x="1" y="10"/>
                    <a:pt x="1" y="10"/>
                  </a:cubicBezTo>
                  <a:cubicBezTo>
                    <a:pt x="1" y="10"/>
                    <a:pt x="1" y="10"/>
                    <a:pt x="1" y="11"/>
                  </a:cubicBezTo>
                  <a:cubicBezTo>
                    <a:pt x="1" y="11"/>
                    <a:pt x="1" y="11"/>
                    <a:pt x="2" y="11"/>
                  </a:cubicBezTo>
                  <a:cubicBezTo>
                    <a:pt x="2" y="11"/>
                    <a:pt x="3" y="11"/>
                    <a:pt x="3" y="11"/>
                  </a:cubicBezTo>
                  <a:cubicBezTo>
                    <a:pt x="4" y="10"/>
                    <a:pt x="5" y="10"/>
                    <a:pt x="6" y="8"/>
                  </a:cubicBezTo>
                  <a:cubicBezTo>
                    <a:pt x="6" y="8"/>
                    <a:pt x="6" y="8"/>
                    <a:pt x="6" y="8"/>
                  </a:cubicBezTo>
                  <a:cubicBezTo>
                    <a:pt x="7" y="9"/>
                    <a:pt x="7" y="9"/>
                    <a:pt x="7" y="10"/>
                  </a:cubicBezTo>
                  <a:cubicBezTo>
                    <a:pt x="7" y="10"/>
                    <a:pt x="7" y="10"/>
                    <a:pt x="7" y="10"/>
                  </a:cubicBezTo>
                  <a:cubicBezTo>
                    <a:pt x="8" y="10"/>
                    <a:pt x="9" y="11"/>
                    <a:pt x="9" y="11"/>
                  </a:cubicBezTo>
                  <a:cubicBezTo>
                    <a:pt x="9" y="11"/>
                    <a:pt x="10" y="11"/>
                    <a:pt x="10" y="11"/>
                  </a:cubicBezTo>
                  <a:cubicBezTo>
                    <a:pt x="10" y="11"/>
                    <a:pt x="10" y="10"/>
                    <a:pt x="11" y="10"/>
                  </a:cubicBezTo>
                  <a:cubicBezTo>
                    <a:pt x="11" y="10"/>
                    <a:pt x="11" y="9"/>
                    <a:pt x="10" y="9"/>
                  </a:cubicBezTo>
                  <a:cubicBezTo>
                    <a:pt x="10" y="9"/>
                    <a:pt x="10" y="9"/>
                    <a:pt x="10" y="9"/>
                  </a:cubicBezTo>
                  <a:cubicBezTo>
                    <a:pt x="10" y="9"/>
                    <a:pt x="9" y="8"/>
                    <a:pt x="9" y="8"/>
                  </a:cubicBezTo>
                  <a:cubicBezTo>
                    <a:pt x="9" y="7"/>
                    <a:pt x="9" y="6"/>
                    <a:pt x="9" y="6"/>
                  </a:cubicBezTo>
                  <a:cubicBezTo>
                    <a:pt x="8" y="6"/>
                    <a:pt x="8" y="5"/>
                    <a:pt x="8" y="5"/>
                  </a:cubicBezTo>
                  <a:cubicBezTo>
                    <a:pt x="7" y="4"/>
                    <a:pt x="6" y="4"/>
                    <a:pt x="6" y="3"/>
                  </a:cubicBezTo>
                  <a:cubicBezTo>
                    <a:pt x="6" y="3"/>
                    <a:pt x="6" y="3"/>
                    <a:pt x="5" y="3"/>
                  </a:cubicBezTo>
                  <a:cubicBezTo>
                    <a:pt x="5" y="2"/>
                    <a:pt x="5" y="2"/>
                    <a:pt x="5" y="2"/>
                  </a:cubicBezTo>
                  <a:cubicBezTo>
                    <a:pt x="6" y="2"/>
                    <a:pt x="6" y="1"/>
                    <a:pt x="6" y="1"/>
                  </a:cubicBezTo>
                  <a:cubicBezTo>
                    <a:pt x="6" y="1"/>
                    <a:pt x="6" y="1"/>
                    <a:pt x="6" y="1"/>
                  </a:cubicBezTo>
                  <a:cubicBezTo>
                    <a:pt x="6" y="0"/>
                    <a:pt x="6" y="0"/>
                    <a:pt x="6" y="1"/>
                  </a:cubicBezTo>
                  <a:cubicBezTo>
                    <a:pt x="5" y="1"/>
                    <a:pt x="5" y="1"/>
                    <a:pt x="5" y="1"/>
                  </a:cubicBezTo>
                  <a:cubicBezTo>
                    <a:pt x="4" y="1"/>
                    <a:pt x="4" y="1"/>
                    <a:pt x="4" y="1"/>
                  </a:cubicBezTo>
                  <a:cubicBezTo>
                    <a:pt x="4" y="1"/>
                    <a:pt x="3" y="1"/>
                    <a:pt x="3" y="1"/>
                  </a:cubicBezTo>
                  <a:cubicBezTo>
                    <a:pt x="3" y="1"/>
                    <a:pt x="3" y="1"/>
                    <a:pt x="3"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5" name="Google Shape;455;p49"/>
            <p:cNvSpPr/>
            <p:nvPr/>
          </p:nvSpPr>
          <p:spPr>
            <a:xfrm>
              <a:off x="4740730" y="3443970"/>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6" name="Google Shape;456;p49"/>
            <p:cNvSpPr/>
            <p:nvPr/>
          </p:nvSpPr>
          <p:spPr>
            <a:xfrm>
              <a:off x="4729618" y="2294620"/>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7" name="Google Shape;457;p49"/>
            <p:cNvSpPr/>
            <p:nvPr/>
          </p:nvSpPr>
          <p:spPr>
            <a:xfrm>
              <a:off x="4788355" y="259783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8" name="Google Shape;458;p49"/>
            <p:cNvSpPr/>
            <p:nvPr/>
          </p:nvSpPr>
          <p:spPr>
            <a:xfrm>
              <a:off x="4755018" y="3455083"/>
              <a:ext cx="0" cy="0"/>
            </a:xfrm>
            <a:custGeom>
              <a:rect b="b" l="l" r="r" t="t"/>
              <a:pathLst>
                <a:path extrusionOk="0" h="120000" w="120000">
                  <a:moveTo>
                    <a:pt x="0" y="0"/>
                  </a:moveTo>
                  <a:cubicBezTo>
                    <a:pt x="0" y="0"/>
                    <a:pt x="0" y="0"/>
                    <a:pt x="0" y="0"/>
                  </a:cubicBezTo>
                  <a:cubicBezTo>
                    <a:pt x="0" y="0"/>
                    <a:pt x="0"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59" name="Google Shape;459;p49"/>
            <p:cNvSpPr/>
            <p:nvPr/>
          </p:nvSpPr>
          <p:spPr>
            <a:xfrm>
              <a:off x="4262893" y="235653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0" name="Google Shape;460;p49"/>
            <p:cNvSpPr/>
            <p:nvPr/>
          </p:nvSpPr>
          <p:spPr>
            <a:xfrm>
              <a:off x="4112080" y="2150158"/>
              <a:ext cx="857250" cy="1309688"/>
            </a:xfrm>
            <a:custGeom>
              <a:rect b="b" l="l" r="r" t="t"/>
              <a:pathLst>
                <a:path extrusionOk="0" h="363" w="237">
                  <a:moveTo>
                    <a:pt x="235" y="240"/>
                  </a:moveTo>
                  <a:cubicBezTo>
                    <a:pt x="235" y="240"/>
                    <a:pt x="235" y="240"/>
                    <a:pt x="235" y="240"/>
                  </a:cubicBezTo>
                  <a:cubicBezTo>
                    <a:pt x="234" y="240"/>
                    <a:pt x="234" y="240"/>
                    <a:pt x="233" y="240"/>
                  </a:cubicBezTo>
                  <a:cubicBezTo>
                    <a:pt x="233" y="240"/>
                    <a:pt x="232" y="240"/>
                    <a:pt x="232" y="239"/>
                  </a:cubicBezTo>
                  <a:cubicBezTo>
                    <a:pt x="231" y="239"/>
                    <a:pt x="230" y="238"/>
                    <a:pt x="230" y="238"/>
                  </a:cubicBezTo>
                  <a:cubicBezTo>
                    <a:pt x="229" y="236"/>
                    <a:pt x="228" y="236"/>
                    <a:pt x="227" y="235"/>
                  </a:cubicBezTo>
                  <a:cubicBezTo>
                    <a:pt x="226" y="235"/>
                    <a:pt x="225" y="235"/>
                    <a:pt x="225" y="235"/>
                  </a:cubicBezTo>
                  <a:cubicBezTo>
                    <a:pt x="223" y="235"/>
                    <a:pt x="221" y="235"/>
                    <a:pt x="219" y="234"/>
                  </a:cubicBezTo>
                  <a:cubicBezTo>
                    <a:pt x="219" y="234"/>
                    <a:pt x="218" y="234"/>
                    <a:pt x="218" y="234"/>
                  </a:cubicBezTo>
                  <a:cubicBezTo>
                    <a:pt x="218" y="234"/>
                    <a:pt x="218" y="234"/>
                    <a:pt x="217" y="235"/>
                  </a:cubicBezTo>
                  <a:cubicBezTo>
                    <a:pt x="217" y="235"/>
                    <a:pt x="217" y="235"/>
                    <a:pt x="217" y="234"/>
                  </a:cubicBezTo>
                  <a:cubicBezTo>
                    <a:pt x="217" y="234"/>
                    <a:pt x="217" y="233"/>
                    <a:pt x="216" y="233"/>
                  </a:cubicBezTo>
                  <a:cubicBezTo>
                    <a:pt x="216" y="233"/>
                    <a:pt x="216" y="232"/>
                    <a:pt x="216" y="232"/>
                  </a:cubicBezTo>
                  <a:cubicBezTo>
                    <a:pt x="214" y="232"/>
                    <a:pt x="214" y="232"/>
                    <a:pt x="213" y="231"/>
                  </a:cubicBezTo>
                  <a:cubicBezTo>
                    <a:pt x="212" y="231"/>
                    <a:pt x="211" y="231"/>
                    <a:pt x="210" y="231"/>
                  </a:cubicBezTo>
                  <a:cubicBezTo>
                    <a:pt x="209" y="231"/>
                    <a:pt x="209" y="231"/>
                    <a:pt x="209" y="231"/>
                  </a:cubicBezTo>
                  <a:cubicBezTo>
                    <a:pt x="208" y="232"/>
                    <a:pt x="208" y="232"/>
                    <a:pt x="208" y="232"/>
                  </a:cubicBezTo>
                  <a:cubicBezTo>
                    <a:pt x="208" y="232"/>
                    <a:pt x="208" y="231"/>
                    <a:pt x="208" y="231"/>
                  </a:cubicBezTo>
                  <a:cubicBezTo>
                    <a:pt x="208" y="231"/>
                    <a:pt x="208" y="231"/>
                    <a:pt x="208" y="231"/>
                  </a:cubicBezTo>
                  <a:cubicBezTo>
                    <a:pt x="208" y="230"/>
                    <a:pt x="208" y="230"/>
                    <a:pt x="208" y="230"/>
                  </a:cubicBezTo>
                  <a:cubicBezTo>
                    <a:pt x="207" y="229"/>
                    <a:pt x="206" y="229"/>
                    <a:pt x="206" y="229"/>
                  </a:cubicBezTo>
                  <a:cubicBezTo>
                    <a:pt x="206" y="229"/>
                    <a:pt x="206" y="229"/>
                    <a:pt x="206" y="229"/>
                  </a:cubicBezTo>
                  <a:cubicBezTo>
                    <a:pt x="206" y="229"/>
                    <a:pt x="206" y="229"/>
                    <a:pt x="206" y="229"/>
                  </a:cubicBezTo>
                  <a:cubicBezTo>
                    <a:pt x="206" y="230"/>
                    <a:pt x="206" y="230"/>
                    <a:pt x="206" y="230"/>
                  </a:cubicBezTo>
                  <a:cubicBezTo>
                    <a:pt x="206" y="229"/>
                    <a:pt x="206" y="229"/>
                    <a:pt x="206" y="229"/>
                  </a:cubicBezTo>
                  <a:cubicBezTo>
                    <a:pt x="206" y="229"/>
                    <a:pt x="206" y="229"/>
                    <a:pt x="206" y="229"/>
                  </a:cubicBezTo>
                  <a:cubicBezTo>
                    <a:pt x="205" y="229"/>
                    <a:pt x="204" y="229"/>
                    <a:pt x="204" y="230"/>
                  </a:cubicBezTo>
                  <a:cubicBezTo>
                    <a:pt x="204" y="229"/>
                    <a:pt x="203" y="229"/>
                    <a:pt x="203" y="229"/>
                  </a:cubicBezTo>
                  <a:cubicBezTo>
                    <a:pt x="203" y="229"/>
                    <a:pt x="204" y="229"/>
                    <a:pt x="205" y="228"/>
                  </a:cubicBezTo>
                  <a:cubicBezTo>
                    <a:pt x="205" y="228"/>
                    <a:pt x="205" y="227"/>
                    <a:pt x="205" y="227"/>
                  </a:cubicBezTo>
                  <a:cubicBezTo>
                    <a:pt x="205" y="226"/>
                    <a:pt x="205" y="226"/>
                    <a:pt x="205" y="225"/>
                  </a:cubicBezTo>
                  <a:cubicBezTo>
                    <a:pt x="205" y="225"/>
                    <a:pt x="205" y="225"/>
                    <a:pt x="204" y="224"/>
                  </a:cubicBezTo>
                  <a:cubicBezTo>
                    <a:pt x="203" y="223"/>
                    <a:pt x="203" y="223"/>
                    <a:pt x="203" y="222"/>
                  </a:cubicBezTo>
                  <a:cubicBezTo>
                    <a:pt x="203" y="221"/>
                    <a:pt x="202" y="221"/>
                    <a:pt x="202" y="220"/>
                  </a:cubicBezTo>
                  <a:cubicBezTo>
                    <a:pt x="201" y="219"/>
                    <a:pt x="199" y="217"/>
                    <a:pt x="197" y="217"/>
                  </a:cubicBezTo>
                  <a:cubicBezTo>
                    <a:pt x="197" y="217"/>
                    <a:pt x="197" y="217"/>
                    <a:pt x="197" y="217"/>
                  </a:cubicBezTo>
                  <a:cubicBezTo>
                    <a:pt x="196" y="216"/>
                    <a:pt x="195" y="216"/>
                    <a:pt x="194" y="216"/>
                  </a:cubicBezTo>
                  <a:cubicBezTo>
                    <a:pt x="193" y="216"/>
                    <a:pt x="192" y="216"/>
                    <a:pt x="191" y="216"/>
                  </a:cubicBezTo>
                  <a:cubicBezTo>
                    <a:pt x="191" y="216"/>
                    <a:pt x="191" y="216"/>
                    <a:pt x="191" y="216"/>
                  </a:cubicBezTo>
                  <a:cubicBezTo>
                    <a:pt x="190" y="216"/>
                    <a:pt x="189" y="215"/>
                    <a:pt x="188" y="215"/>
                  </a:cubicBezTo>
                  <a:cubicBezTo>
                    <a:pt x="188" y="215"/>
                    <a:pt x="188" y="214"/>
                    <a:pt x="188" y="214"/>
                  </a:cubicBezTo>
                  <a:cubicBezTo>
                    <a:pt x="188" y="214"/>
                    <a:pt x="188" y="213"/>
                    <a:pt x="187" y="213"/>
                  </a:cubicBezTo>
                  <a:cubicBezTo>
                    <a:pt x="187" y="213"/>
                    <a:pt x="186" y="212"/>
                    <a:pt x="186" y="212"/>
                  </a:cubicBezTo>
                  <a:cubicBezTo>
                    <a:pt x="185" y="211"/>
                    <a:pt x="185" y="211"/>
                    <a:pt x="184" y="211"/>
                  </a:cubicBezTo>
                  <a:cubicBezTo>
                    <a:pt x="184" y="211"/>
                    <a:pt x="183" y="211"/>
                    <a:pt x="183" y="211"/>
                  </a:cubicBezTo>
                  <a:cubicBezTo>
                    <a:pt x="183" y="211"/>
                    <a:pt x="183" y="211"/>
                    <a:pt x="183" y="210"/>
                  </a:cubicBezTo>
                  <a:cubicBezTo>
                    <a:pt x="183" y="210"/>
                    <a:pt x="182" y="209"/>
                    <a:pt x="182" y="209"/>
                  </a:cubicBezTo>
                  <a:cubicBezTo>
                    <a:pt x="181" y="209"/>
                    <a:pt x="180" y="208"/>
                    <a:pt x="180" y="208"/>
                  </a:cubicBezTo>
                  <a:cubicBezTo>
                    <a:pt x="180" y="208"/>
                    <a:pt x="179" y="208"/>
                    <a:pt x="179" y="207"/>
                  </a:cubicBezTo>
                  <a:cubicBezTo>
                    <a:pt x="179" y="207"/>
                    <a:pt x="180" y="207"/>
                    <a:pt x="180" y="207"/>
                  </a:cubicBezTo>
                  <a:cubicBezTo>
                    <a:pt x="180" y="207"/>
                    <a:pt x="180" y="207"/>
                    <a:pt x="180" y="207"/>
                  </a:cubicBezTo>
                  <a:cubicBezTo>
                    <a:pt x="180" y="207"/>
                    <a:pt x="180" y="207"/>
                    <a:pt x="180" y="207"/>
                  </a:cubicBezTo>
                  <a:cubicBezTo>
                    <a:pt x="180" y="207"/>
                    <a:pt x="180" y="206"/>
                    <a:pt x="180" y="206"/>
                  </a:cubicBezTo>
                  <a:cubicBezTo>
                    <a:pt x="179" y="206"/>
                    <a:pt x="178" y="206"/>
                    <a:pt x="178" y="206"/>
                  </a:cubicBezTo>
                  <a:cubicBezTo>
                    <a:pt x="177" y="206"/>
                    <a:pt x="177" y="206"/>
                    <a:pt x="177" y="206"/>
                  </a:cubicBezTo>
                  <a:cubicBezTo>
                    <a:pt x="176" y="206"/>
                    <a:pt x="176" y="206"/>
                    <a:pt x="176" y="206"/>
                  </a:cubicBezTo>
                  <a:cubicBezTo>
                    <a:pt x="176" y="206"/>
                    <a:pt x="176" y="207"/>
                    <a:pt x="176" y="207"/>
                  </a:cubicBezTo>
                  <a:cubicBezTo>
                    <a:pt x="175" y="207"/>
                    <a:pt x="174" y="208"/>
                    <a:pt x="173" y="207"/>
                  </a:cubicBezTo>
                  <a:cubicBezTo>
                    <a:pt x="172" y="207"/>
                    <a:pt x="172" y="207"/>
                    <a:pt x="171" y="207"/>
                  </a:cubicBezTo>
                  <a:cubicBezTo>
                    <a:pt x="170" y="207"/>
                    <a:pt x="170" y="207"/>
                    <a:pt x="169" y="207"/>
                  </a:cubicBezTo>
                  <a:cubicBezTo>
                    <a:pt x="168" y="207"/>
                    <a:pt x="168" y="207"/>
                    <a:pt x="168" y="206"/>
                  </a:cubicBezTo>
                  <a:cubicBezTo>
                    <a:pt x="168" y="206"/>
                    <a:pt x="168" y="206"/>
                    <a:pt x="168" y="206"/>
                  </a:cubicBezTo>
                  <a:cubicBezTo>
                    <a:pt x="168" y="206"/>
                    <a:pt x="168" y="205"/>
                    <a:pt x="167" y="205"/>
                  </a:cubicBezTo>
                  <a:cubicBezTo>
                    <a:pt x="167" y="205"/>
                    <a:pt x="166" y="205"/>
                    <a:pt x="166" y="205"/>
                  </a:cubicBezTo>
                  <a:cubicBezTo>
                    <a:pt x="165" y="205"/>
                    <a:pt x="165" y="205"/>
                    <a:pt x="165" y="204"/>
                  </a:cubicBezTo>
                  <a:cubicBezTo>
                    <a:pt x="165" y="204"/>
                    <a:pt x="165" y="204"/>
                    <a:pt x="164" y="203"/>
                  </a:cubicBezTo>
                  <a:cubicBezTo>
                    <a:pt x="164" y="203"/>
                    <a:pt x="164" y="204"/>
                    <a:pt x="163" y="204"/>
                  </a:cubicBezTo>
                  <a:cubicBezTo>
                    <a:pt x="163" y="204"/>
                    <a:pt x="163" y="204"/>
                    <a:pt x="163" y="204"/>
                  </a:cubicBezTo>
                  <a:cubicBezTo>
                    <a:pt x="163" y="205"/>
                    <a:pt x="163" y="205"/>
                    <a:pt x="162" y="205"/>
                  </a:cubicBezTo>
                  <a:cubicBezTo>
                    <a:pt x="162" y="206"/>
                    <a:pt x="162" y="206"/>
                    <a:pt x="161" y="206"/>
                  </a:cubicBezTo>
                  <a:cubicBezTo>
                    <a:pt x="161" y="206"/>
                    <a:pt x="161" y="206"/>
                    <a:pt x="161" y="206"/>
                  </a:cubicBezTo>
                  <a:cubicBezTo>
                    <a:pt x="161" y="205"/>
                    <a:pt x="160" y="205"/>
                    <a:pt x="161" y="205"/>
                  </a:cubicBezTo>
                  <a:cubicBezTo>
                    <a:pt x="161" y="205"/>
                    <a:pt x="161" y="204"/>
                    <a:pt x="162" y="204"/>
                  </a:cubicBezTo>
                  <a:cubicBezTo>
                    <a:pt x="162" y="204"/>
                    <a:pt x="162" y="203"/>
                    <a:pt x="161" y="203"/>
                  </a:cubicBezTo>
                  <a:cubicBezTo>
                    <a:pt x="161" y="203"/>
                    <a:pt x="161" y="203"/>
                    <a:pt x="161" y="203"/>
                  </a:cubicBezTo>
                  <a:cubicBezTo>
                    <a:pt x="160" y="203"/>
                    <a:pt x="160" y="203"/>
                    <a:pt x="159" y="204"/>
                  </a:cubicBezTo>
                  <a:cubicBezTo>
                    <a:pt x="159" y="204"/>
                    <a:pt x="158" y="205"/>
                    <a:pt x="157" y="205"/>
                  </a:cubicBezTo>
                  <a:cubicBezTo>
                    <a:pt x="157" y="205"/>
                    <a:pt x="156" y="205"/>
                    <a:pt x="155" y="206"/>
                  </a:cubicBezTo>
                  <a:cubicBezTo>
                    <a:pt x="155" y="206"/>
                    <a:pt x="155" y="206"/>
                    <a:pt x="155" y="206"/>
                  </a:cubicBezTo>
                  <a:cubicBezTo>
                    <a:pt x="154" y="206"/>
                    <a:pt x="154" y="206"/>
                    <a:pt x="153" y="206"/>
                  </a:cubicBezTo>
                  <a:cubicBezTo>
                    <a:pt x="153" y="207"/>
                    <a:pt x="152" y="207"/>
                    <a:pt x="152" y="208"/>
                  </a:cubicBezTo>
                  <a:cubicBezTo>
                    <a:pt x="152" y="209"/>
                    <a:pt x="152" y="209"/>
                    <a:pt x="151" y="209"/>
                  </a:cubicBezTo>
                  <a:cubicBezTo>
                    <a:pt x="151" y="210"/>
                    <a:pt x="150" y="210"/>
                    <a:pt x="150" y="211"/>
                  </a:cubicBezTo>
                  <a:cubicBezTo>
                    <a:pt x="150" y="211"/>
                    <a:pt x="150" y="211"/>
                    <a:pt x="150" y="211"/>
                  </a:cubicBezTo>
                  <a:cubicBezTo>
                    <a:pt x="150" y="211"/>
                    <a:pt x="150" y="211"/>
                    <a:pt x="150" y="211"/>
                  </a:cubicBezTo>
                  <a:cubicBezTo>
                    <a:pt x="150" y="212"/>
                    <a:pt x="150" y="212"/>
                    <a:pt x="150" y="212"/>
                  </a:cubicBezTo>
                  <a:cubicBezTo>
                    <a:pt x="150" y="211"/>
                    <a:pt x="150" y="211"/>
                    <a:pt x="150" y="211"/>
                  </a:cubicBezTo>
                  <a:cubicBezTo>
                    <a:pt x="150" y="211"/>
                    <a:pt x="150" y="211"/>
                    <a:pt x="150" y="211"/>
                  </a:cubicBezTo>
                  <a:cubicBezTo>
                    <a:pt x="150" y="211"/>
                    <a:pt x="149" y="211"/>
                    <a:pt x="149" y="211"/>
                  </a:cubicBezTo>
                  <a:cubicBezTo>
                    <a:pt x="149" y="211"/>
                    <a:pt x="149" y="210"/>
                    <a:pt x="148" y="210"/>
                  </a:cubicBezTo>
                  <a:cubicBezTo>
                    <a:pt x="148" y="209"/>
                    <a:pt x="147" y="209"/>
                    <a:pt x="146" y="209"/>
                  </a:cubicBezTo>
                  <a:cubicBezTo>
                    <a:pt x="145" y="209"/>
                    <a:pt x="144" y="209"/>
                    <a:pt x="143" y="209"/>
                  </a:cubicBezTo>
                  <a:cubicBezTo>
                    <a:pt x="143" y="210"/>
                    <a:pt x="143" y="210"/>
                    <a:pt x="142" y="210"/>
                  </a:cubicBezTo>
                  <a:cubicBezTo>
                    <a:pt x="142" y="210"/>
                    <a:pt x="141" y="210"/>
                    <a:pt x="140" y="210"/>
                  </a:cubicBezTo>
                  <a:cubicBezTo>
                    <a:pt x="139" y="210"/>
                    <a:pt x="138" y="209"/>
                    <a:pt x="137" y="208"/>
                  </a:cubicBezTo>
                  <a:cubicBezTo>
                    <a:pt x="137" y="207"/>
                    <a:pt x="137" y="207"/>
                    <a:pt x="136" y="206"/>
                  </a:cubicBezTo>
                  <a:cubicBezTo>
                    <a:pt x="136" y="206"/>
                    <a:pt x="136" y="206"/>
                    <a:pt x="136" y="205"/>
                  </a:cubicBezTo>
                  <a:cubicBezTo>
                    <a:pt x="136" y="205"/>
                    <a:pt x="136" y="204"/>
                    <a:pt x="136" y="203"/>
                  </a:cubicBezTo>
                  <a:cubicBezTo>
                    <a:pt x="137" y="203"/>
                    <a:pt x="137" y="202"/>
                    <a:pt x="137" y="202"/>
                  </a:cubicBezTo>
                  <a:cubicBezTo>
                    <a:pt x="137" y="201"/>
                    <a:pt x="137" y="200"/>
                    <a:pt x="137" y="200"/>
                  </a:cubicBezTo>
                  <a:cubicBezTo>
                    <a:pt x="137" y="199"/>
                    <a:pt x="137" y="198"/>
                    <a:pt x="137" y="197"/>
                  </a:cubicBezTo>
                  <a:cubicBezTo>
                    <a:pt x="137" y="197"/>
                    <a:pt x="137" y="197"/>
                    <a:pt x="137" y="197"/>
                  </a:cubicBezTo>
                  <a:cubicBezTo>
                    <a:pt x="137" y="197"/>
                    <a:pt x="137" y="197"/>
                    <a:pt x="136" y="196"/>
                  </a:cubicBezTo>
                  <a:cubicBezTo>
                    <a:pt x="136" y="196"/>
                    <a:pt x="136" y="196"/>
                    <a:pt x="136" y="196"/>
                  </a:cubicBezTo>
                  <a:cubicBezTo>
                    <a:pt x="136" y="196"/>
                    <a:pt x="136" y="196"/>
                    <a:pt x="136" y="196"/>
                  </a:cubicBezTo>
                  <a:cubicBezTo>
                    <a:pt x="136" y="197"/>
                    <a:pt x="136" y="197"/>
                    <a:pt x="136" y="197"/>
                  </a:cubicBezTo>
                  <a:cubicBezTo>
                    <a:pt x="136" y="196"/>
                    <a:pt x="136" y="196"/>
                    <a:pt x="136" y="196"/>
                  </a:cubicBezTo>
                  <a:cubicBezTo>
                    <a:pt x="136" y="196"/>
                    <a:pt x="135" y="196"/>
                    <a:pt x="134" y="196"/>
                  </a:cubicBezTo>
                  <a:cubicBezTo>
                    <a:pt x="134" y="196"/>
                    <a:pt x="133" y="195"/>
                    <a:pt x="132" y="195"/>
                  </a:cubicBezTo>
                  <a:cubicBezTo>
                    <a:pt x="131" y="195"/>
                    <a:pt x="131" y="196"/>
                    <a:pt x="130" y="195"/>
                  </a:cubicBezTo>
                  <a:cubicBezTo>
                    <a:pt x="129" y="195"/>
                    <a:pt x="128" y="196"/>
                    <a:pt x="128" y="196"/>
                  </a:cubicBezTo>
                  <a:cubicBezTo>
                    <a:pt x="127" y="196"/>
                    <a:pt x="127" y="195"/>
                    <a:pt x="127" y="195"/>
                  </a:cubicBezTo>
                  <a:cubicBezTo>
                    <a:pt x="126" y="195"/>
                    <a:pt x="126" y="195"/>
                    <a:pt x="126" y="195"/>
                  </a:cubicBezTo>
                  <a:cubicBezTo>
                    <a:pt x="127" y="194"/>
                    <a:pt x="127" y="193"/>
                    <a:pt x="127" y="192"/>
                  </a:cubicBezTo>
                  <a:cubicBezTo>
                    <a:pt x="127" y="192"/>
                    <a:pt x="127" y="191"/>
                    <a:pt x="128" y="191"/>
                  </a:cubicBezTo>
                  <a:cubicBezTo>
                    <a:pt x="128" y="191"/>
                    <a:pt x="128" y="190"/>
                    <a:pt x="128" y="190"/>
                  </a:cubicBezTo>
                  <a:cubicBezTo>
                    <a:pt x="129" y="190"/>
                    <a:pt x="129" y="190"/>
                    <a:pt x="129" y="189"/>
                  </a:cubicBezTo>
                  <a:cubicBezTo>
                    <a:pt x="129" y="189"/>
                    <a:pt x="129" y="188"/>
                    <a:pt x="129" y="188"/>
                  </a:cubicBezTo>
                  <a:cubicBezTo>
                    <a:pt x="129" y="187"/>
                    <a:pt x="129" y="186"/>
                    <a:pt x="130" y="186"/>
                  </a:cubicBezTo>
                  <a:cubicBezTo>
                    <a:pt x="130" y="185"/>
                    <a:pt x="131" y="185"/>
                    <a:pt x="131" y="185"/>
                  </a:cubicBezTo>
                  <a:cubicBezTo>
                    <a:pt x="131" y="184"/>
                    <a:pt x="131" y="184"/>
                    <a:pt x="131" y="184"/>
                  </a:cubicBezTo>
                  <a:cubicBezTo>
                    <a:pt x="131" y="183"/>
                    <a:pt x="131" y="183"/>
                    <a:pt x="130" y="183"/>
                  </a:cubicBezTo>
                  <a:cubicBezTo>
                    <a:pt x="129" y="183"/>
                    <a:pt x="128" y="183"/>
                    <a:pt x="127" y="183"/>
                  </a:cubicBezTo>
                  <a:cubicBezTo>
                    <a:pt x="127" y="183"/>
                    <a:pt x="126" y="183"/>
                    <a:pt x="125" y="183"/>
                  </a:cubicBezTo>
                  <a:cubicBezTo>
                    <a:pt x="124" y="183"/>
                    <a:pt x="124" y="184"/>
                    <a:pt x="123" y="185"/>
                  </a:cubicBezTo>
                  <a:cubicBezTo>
                    <a:pt x="123" y="185"/>
                    <a:pt x="123" y="185"/>
                    <a:pt x="123" y="186"/>
                  </a:cubicBezTo>
                  <a:cubicBezTo>
                    <a:pt x="123" y="187"/>
                    <a:pt x="122" y="188"/>
                    <a:pt x="121" y="189"/>
                  </a:cubicBezTo>
                  <a:cubicBezTo>
                    <a:pt x="121" y="190"/>
                    <a:pt x="120" y="190"/>
                    <a:pt x="120" y="190"/>
                  </a:cubicBezTo>
                  <a:cubicBezTo>
                    <a:pt x="119" y="189"/>
                    <a:pt x="119" y="189"/>
                    <a:pt x="118" y="190"/>
                  </a:cubicBezTo>
                  <a:cubicBezTo>
                    <a:pt x="117" y="190"/>
                    <a:pt x="117" y="190"/>
                    <a:pt x="116" y="190"/>
                  </a:cubicBezTo>
                  <a:cubicBezTo>
                    <a:pt x="115" y="190"/>
                    <a:pt x="115" y="190"/>
                    <a:pt x="114" y="190"/>
                  </a:cubicBezTo>
                  <a:cubicBezTo>
                    <a:pt x="114" y="189"/>
                    <a:pt x="113" y="189"/>
                    <a:pt x="113" y="189"/>
                  </a:cubicBezTo>
                  <a:cubicBezTo>
                    <a:pt x="112" y="189"/>
                    <a:pt x="111" y="188"/>
                    <a:pt x="111" y="188"/>
                  </a:cubicBezTo>
                  <a:cubicBezTo>
                    <a:pt x="111" y="187"/>
                    <a:pt x="110" y="186"/>
                    <a:pt x="110" y="185"/>
                  </a:cubicBezTo>
                  <a:cubicBezTo>
                    <a:pt x="110" y="185"/>
                    <a:pt x="109" y="185"/>
                    <a:pt x="109" y="184"/>
                  </a:cubicBezTo>
                  <a:cubicBezTo>
                    <a:pt x="109" y="183"/>
                    <a:pt x="109" y="183"/>
                    <a:pt x="109" y="182"/>
                  </a:cubicBezTo>
                  <a:cubicBezTo>
                    <a:pt x="109" y="181"/>
                    <a:pt x="109" y="181"/>
                    <a:pt x="109" y="180"/>
                  </a:cubicBezTo>
                  <a:cubicBezTo>
                    <a:pt x="109" y="179"/>
                    <a:pt x="109" y="177"/>
                    <a:pt x="109" y="175"/>
                  </a:cubicBezTo>
                  <a:cubicBezTo>
                    <a:pt x="110" y="175"/>
                    <a:pt x="110" y="175"/>
                    <a:pt x="110" y="174"/>
                  </a:cubicBezTo>
                  <a:cubicBezTo>
                    <a:pt x="110" y="174"/>
                    <a:pt x="111" y="173"/>
                    <a:pt x="110" y="172"/>
                  </a:cubicBezTo>
                  <a:cubicBezTo>
                    <a:pt x="110" y="171"/>
                    <a:pt x="111" y="170"/>
                    <a:pt x="111" y="169"/>
                  </a:cubicBezTo>
                  <a:cubicBezTo>
                    <a:pt x="111" y="168"/>
                    <a:pt x="112" y="167"/>
                    <a:pt x="113" y="167"/>
                  </a:cubicBezTo>
                  <a:cubicBezTo>
                    <a:pt x="114" y="166"/>
                    <a:pt x="115" y="166"/>
                    <a:pt x="116" y="165"/>
                  </a:cubicBezTo>
                  <a:cubicBezTo>
                    <a:pt x="117" y="165"/>
                    <a:pt x="118" y="164"/>
                    <a:pt x="118" y="164"/>
                  </a:cubicBezTo>
                  <a:cubicBezTo>
                    <a:pt x="119" y="164"/>
                    <a:pt x="120" y="164"/>
                    <a:pt x="120" y="164"/>
                  </a:cubicBezTo>
                  <a:cubicBezTo>
                    <a:pt x="121" y="164"/>
                    <a:pt x="121" y="165"/>
                    <a:pt x="122" y="164"/>
                  </a:cubicBezTo>
                  <a:cubicBezTo>
                    <a:pt x="122" y="164"/>
                    <a:pt x="123" y="164"/>
                    <a:pt x="123" y="165"/>
                  </a:cubicBezTo>
                  <a:cubicBezTo>
                    <a:pt x="124" y="166"/>
                    <a:pt x="125" y="166"/>
                    <a:pt x="125" y="166"/>
                  </a:cubicBezTo>
                  <a:cubicBezTo>
                    <a:pt x="126" y="165"/>
                    <a:pt x="126" y="165"/>
                    <a:pt x="127" y="165"/>
                  </a:cubicBezTo>
                  <a:cubicBezTo>
                    <a:pt x="127" y="165"/>
                    <a:pt x="127" y="164"/>
                    <a:pt x="127" y="164"/>
                  </a:cubicBezTo>
                  <a:cubicBezTo>
                    <a:pt x="127" y="163"/>
                    <a:pt x="128" y="163"/>
                    <a:pt x="128" y="163"/>
                  </a:cubicBezTo>
                  <a:cubicBezTo>
                    <a:pt x="128" y="163"/>
                    <a:pt x="129" y="163"/>
                    <a:pt x="129" y="163"/>
                  </a:cubicBezTo>
                  <a:cubicBezTo>
                    <a:pt x="130" y="162"/>
                    <a:pt x="131" y="163"/>
                    <a:pt x="132" y="163"/>
                  </a:cubicBezTo>
                  <a:cubicBezTo>
                    <a:pt x="134" y="163"/>
                    <a:pt x="135" y="163"/>
                    <a:pt x="136" y="164"/>
                  </a:cubicBezTo>
                  <a:cubicBezTo>
                    <a:pt x="136" y="164"/>
                    <a:pt x="136" y="164"/>
                    <a:pt x="137" y="164"/>
                  </a:cubicBezTo>
                  <a:cubicBezTo>
                    <a:pt x="137" y="164"/>
                    <a:pt x="138" y="164"/>
                    <a:pt x="138" y="164"/>
                  </a:cubicBezTo>
                  <a:cubicBezTo>
                    <a:pt x="138" y="163"/>
                    <a:pt x="139" y="164"/>
                    <a:pt x="139" y="164"/>
                  </a:cubicBezTo>
                  <a:cubicBezTo>
                    <a:pt x="139" y="164"/>
                    <a:pt x="140" y="165"/>
                    <a:pt x="140" y="166"/>
                  </a:cubicBezTo>
                  <a:cubicBezTo>
                    <a:pt x="141" y="166"/>
                    <a:pt x="141" y="167"/>
                    <a:pt x="140" y="167"/>
                  </a:cubicBezTo>
                  <a:cubicBezTo>
                    <a:pt x="140" y="167"/>
                    <a:pt x="140" y="167"/>
                    <a:pt x="140" y="168"/>
                  </a:cubicBezTo>
                  <a:cubicBezTo>
                    <a:pt x="140" y="168"/>
                    <a:pt x="140" y="169"/>
                    <a:pt x="140" y="169"/>
                  </a:cubicBezTo>
                  <a:cubicBezTo>
                    <a:pt x="141" y="170"/>
                    <a:pt x="141" y="172"/>
                    <a:pt x="142" y="173"/>
                  </a:cubicBezTo>
                  <a:cubicBezTo>
                    <a:pt x="142" y="174"/>
                    <a:pt x="143" y="174"/>
                    <a:pt x="143" y="175"/>
                  </a:cubicBezTo>
                  <a:cubicBezTo>
                    <a:pt x="144" y="175"/>
                    <a:pt x="144" y="175"/>
                    <a:pt x="145" y="174"/>
                  </a:cubicBezTo>
                  <a:cubicBezTo>
                    <a:pt x="145" y="173"/>
                    <a:pt x="146" y="172"/>
                    <a:pt x="146" y="171"/>
                  </a:cubicBezTo>
                  <a:cubicBezTo>
                    <a:pt x="146" y="171"/>
                    <a:pt x="146" y="171"/>
                    <a:pt x="146" y="171"/>
                  </a:cubicBezTo>
                  <a:cubicBezTo>
                    <a:pt x="146" y="170"/>
                    <a:pt x="145" y="169"/>
                    <a:pt x="145" y="169"/>
                  </a:cubicBezTo>
                  <a:cubicBezTo>
                    <a:pt x="145" y="168"/>
                    <a:pt x="145" y="167"/>
                    <a:pt x="145" y="167"/>
                  </a:cubicBezTo>
                  <a:cubicBezTo>
                    <a:pt x="145" y="167"/>
                    <a:pt x="145" y="167"/>
                    <a:pt x="145" y="167"/>
                  </a:cubicBezTo>
                  <a:cubicBezTo>
                    <a:pt x="144" y="165"/>
                    <a:pt x="144" y="163"/>
                    <a:pt x="144" y="161"/>
                  </a:cubicBezTo>
                  <a:cubicBezTo>
                    <a:pt x="144" y="160"/>
                    <a:pt x="144" y="160"/>
                    <a:pt x="145" y="160"/>
                  </a:cubicBezTo>
                  <a:cubicBezTo>
                    <a:pt x="146" y="159"/>
                    <a:pt x="146" y="158"/>
                    <a:pt x="148" y="157"/>
                  </a:cubicBezTo>
                  <a:cubicBezTo>
                    <a:pt x="148" y="157"/>
                    <a:pt x="148" y="157"/>
                    <a:pt x="148" y="157"/>
                  </a:cubicBezTo>
                  <a:cubicBezTo>
                    <a:pt x="149" y="157"/>
                    <a:pt x="149" y="157"/>
                    <a:pt x="149" y="156"/>
                  </a:cubicBezTo>
                  <a:cubicBezTo>
                    <a:pt x="150" y="156"/>
                    <a:pt x="150" y="156"/>
                    <a:pt x="150" y="155"/>
                  </a:cubicBezTo>
                  <a:cubicBezTo>
                    <a:pt x="150" y="155"/>
                    <a:pt x="151" y="155"/>
                    <a:pt x="151" y="155"/>
                  </a:cubicBezTo>
                  <a:cubicBezTo>
                    <a:pt x="152" y="154"/>
                    <a:pt x="152" y="154"/>
                    <a:pt x="152" y="154"/>
                  </a:cubicBezTo>
                  <a:cubicBezTo>
                    <a:pt x="153" y="153"/>
                    <a:pt x="154" y="153"/>
                    <a:pt x="155" y="152"/>
                  </a:cubicBezTo>
                  <a:cubicBezTo>
                    <a:pt x="155" y="152"/>
                    <a:pt x="155" y="152"/>
                    <a:pt x="155" y="152"/>
                  </a:cubicBezTo>
                  <a:cubicBezTo>
                    <a:pt x="156" y="151"/>
                    <a:pt x="156" y="151"/>
                    <a:pt x="156" y="151"/>
                  </a:cubicBezTo>
                  <a:cubicBezTo>
                    <a:pt x="156" y="151"/>
                    <a:pt x="156" y="151"/>
                    <a:pt x="157" y="150"/>
                  </a:cubicBezTo>
                  <a:cubicBezTo>
                    <a:pt x="157" y="150"/>
                    <a:pt x="157" y="150"/>
                    <a:pt x="157" y="150"/>
                  </a:cubicBezTo>
                  <a:cubicBezTo>
                    <a:pt x="157" y="149"/>
                    <a:pt x="156" y="149"/>
                    <a:pt x="157" y="149"/>
                  </a:cubicBezTo>
                  <a:cubicBezTo>
                    <a:pt x="157" y="148"/>
                    <a:pt x="157" y="147"/>
                    <a:pt x="157" y="147"/>
                  </a:cubicBezTo>
                  <a:cubicBezTo>
                    <a:pt x="157" y="147"/>
                    <a:pt x="157" y="146"/>
                    <a:pt x="157" y="146"/>
                  </a:cubicBezTo>
                  <a:cubicBezTo>
                    <a:pt x="157" y="145"/>
                    <a:pt x="157" y="145"/>
                    <a:pt x="157" y="144"/>
                  </a:cubicBezTo>
                  <a:cubicBezTo>
                    <a:pt x="157" y="144"/>
                    <a:pt x="157" y="144"/>
                    <a:pt x="157" y="144"/>
                  </a:cubicBezTo>
                  <a:cubicBezTo>
                    <a:pt x="157" y="144"/>
                    <a:pt x="157" y="144"/>
                    <a:pt x="157" y="144"/>
                  </a:cubicBezTo>
                  <a:cubicBezTo>
                    <a:pt x="157" y="144"/>
                    <a:pt x="157" y="145"/>
                    <a:pt x="157" y="145"/>
                  </a:cubicBezTo>
                  <a:cubicBezTo>
                    <a:pt x="157" y="145"/>
                    <a:pt x="158" y="145"/>
                    <a:pt x="158" y="145"/>
                  </a:cubicBezTo>
                  <a:cubicBezTo>
                    <a:pt x="158" y="145"/>
                    <a:pt x="158" y="145"/>
                    <a:pt x="158" y="145"/>
                  </a:cubicBezTo>
                  <a:cubicBezTo>
                    <a:pt x="158" y="145"/>
                    <a:pt x="159" y="144"/>
                    <a:pt x="159" y="143"/>
                  </a:cubicBezTo>
                  <a:cubicBezTo>
                    <a:pt x="159" y="143"/>
                    <a:pt x="159" y="143"/>
                    <a:pt x="159" y="142"/>
                  </a:cubicBezTo>
                  <a:cubicBezTo>
                    <a:pt x="159" y="142"/>
                    <a:pt x="159" y="142"/>
                    <a:pt x="159" y="142"/>
                  </a:cubicBezTo>
                  <a:cubicBezTo>
                    <a:pt x="159" y="141"/>
                    <a:pt x="160" y="141"/>
                    <a:pt x="160" y="141"/>
                  </a:cubicBezTo>
                  <a:cubicBezTo>
                    <a:pt x="160" y="141"/>
                    <a:pt x="161" y="141"/>
                    <a:pt x="161" y="141"/>
                  </a:cubicBezTo>
                  <a:cubicBezTo>
                    <a:pt x="162" y="140"/>
                    <a:pt x="162" y="139"/>
                    <a:pt x="162" y="138"/>
                  </a:cubicBezTo>
                  <a:cubicBezTo>
                    <a:pt x="162" y="137"/>
                    <a:pt x="163" y="137"/>
                    <a:pt x="164" y="137"/>
                  </a:cubicBezTo>
                  <a:cubicBezTo>
                    <a:pt x="164" y="137"/>
                    <a:pt x="165" y="137"/>
                    <a:pt x="165" y="137"/>
                  </a:cubicBezTo>
                  <a:cubicBezTo>
                    <a:pt x="165" y="137"/>
                    <a:pt x="166" y="137"/>
                    <a:pt x="166" y="137"/>
                  </a:cubicBezTo>
                  <a:cubicBezTo>
                    <a:pt x="166" y="136"/>
                    <a:pt x="166" y="136"/>
                    <a:pt x="166" y="136"/>
                  </a:cubicBezTo>
                  <a:cubicBezTo>
                    <a:pt x="166" y="136"/>
                    <a:pt x="166" y="136"/>
                    <a:pt x="166" y="136"/>
                  </a:cubicBezTo>
                  <a:cubicBezTo>
                    <a:pt x="166" y="136"/>
                    <a:pt x="165" y="136"/>
                    <a:pt x="165" y="136"/>
                  </a:cubicBezTo>
                  <a:cubicBezTo>
                    <a:pt x="165" y="136"/>
                    <a:pt x="165" y="136"/>
                    <a:pt x="165" y="136"/>
                  </a:cubicBezTo>
                  <a:cubicBezTo>
                    <a:pt x="165" y="136"/>
                    <a:pt x="165" y="136"/>
                    <a:pt x="165" y="136"/>
                  </a:cubicBezTo>
                  <a:cubicBezTo>
                    <a:pt x="165" y="136"/>
                    <a:pt x="165" y="136"/>
                    <a:pt x="165" y="136"/>
                  </a:cubicBezTo>
                  <a:cubicBezTo>
                    <a:pt x="167" y="136"/>
                    <a:pt x="168" y="135"/>
                    <a:pt x="170" y="135"/>
                  </a:cubicBezTo>
                  <a:cubicBezTo>
                    <a:pt x="170" y="135"/>
                    <a:pt x="170" y="135"/>
                    <a:pt x="170" y="135"/>
                  </a:cubicBezTo>
                  <a:cubicBezTo>
                    <a:pt x="171" y="134"/>
                    <a:pt x="171" y="134"/>
                    <a:pt x="170" y="134"/>
                  </a:cubicBezTo>
                  <a:cubicBezTo>
                    <a:pt x="170" y="133"/>
                    <a:pt x="169" y="133"/>
                    <a:pt x="170" y="133"/>
                  </a:cubicBezTo>
                  <a:cubicBezTo>
                    <a:pt x="170" y="132"/>
                    <a:pt x="170" y="131"/>
                    <a:pt x="170" y="131"/>
                  </a:cubicBezTo>
                  <a:cubicBezTo>
                    <a:pt x="171" y="130"/>
                    <a:pt x="171" y="129"/>
                    <a:pt x="172" y="129"/>
                  </a:cubicBezTo>
                  <a:cubicBezTo>
                    <a:pt x="173" y="129"/>
                    <a:pt x="173" y="128"/>
                    <a:pt x="174" y="128"/>
                  </a:cubicBezTo>
                  <a:cubicBezTo>
                    <a:pt x="174" y="128"/>
                    <a:pt x="174" y="128"/>
                    <a:pt x="175" y="128"/>
                  </a:cubicBezTo>
                  <a:cubicBezTo>
                    <a:pt x="176" y="128"/>
                    <a:pt x="177" y="127"/>
                    <a:pt x="178" y="127"/>
                  </a:cubicBezTo>
                  <a:cubicBezTo>
                    <a:pt x="178" y="127"/>
                    <a:pt x="178" y="127"/>
                    <a:pt x="179" y="126"/>
                  </a:cubicBezTo>
                  <a:cubicBezTo>
                    <a:pt x="179" y="126"/>
                    <a:pt x="179" y="126"/>
                    <a:pt x="179" y="126"/>
                  </a:cubicBezTo>
                  <a:cubicBezTo>
                    <a:pt x="180" y="126"/>
                    <a:pt x="181" y="125"/>
                    <a:pt x="182" y="125"/>
                  </a:cubicBezTo>
                  <a:cubicBezTo>
                    <a:pt x="182" y="125"/>
                    <a:pt x="182" y="125"/>
                    <a:pt x="182" y="125"/>
                  </a:cubicBezTo>
                  <a:cubicBezTo>
                    <a:pt x="182" y="125"/>
                    <a:pt x="182" y="126"/>
                    <a:pt x="182" y="126"/>
                  </a:cubicBezTo>
                  <a:cubicBezTo>
                    <a:pt x="181" y="126"/>
                    <a:pt x="181" y="126"/>
                    <a:pt x="181" y="126"/>
                  </a:cubicBezTo>
                  <a:cubicBezTo>
                    <a:pt x="180" y="126"/>
                    <a:pt x="179" y="127"/>
                    <a:pt x="179" y="128"/>
                  </a:cubicBezTo>
                  <a:cubicBezTo>
                    <a:pt x="179" y="128"/>
                    <a:pt x="179" y="128"/>
                    <a:pt x="179" y="129"/>
                  </a:cubicBezTo>
                  <a:cubicBezTo>
                    <a:pt x="179" y="129"/>
                    <a:pt x="179" y="130"/>
                    <a:pt x="180" y="130"/>
                  </a:cubicBezTo>
                  <a:cubicBezTo>
                    <a:pt x="180" y="130"/>
                    <a:pt x="180" y="130"/>
                    <a:pt x="180" y="130"/>
                  </a:cubicBezTo>
                  <a:cubicBezTo>
                    <a:pt x="181" y="129"/>
                    <a:pt x="182" y="129"/>
                    <a:pt x="183" y="128"/>
                  </a:cubicBezTo>
                  <a:cubicBezTo>
                    <a:pt x="183" y="128"/>
                    <a:pt x="184" y="127"/>
                    <a:pt x="184" y="127"/>
                  </a:cubicBezTo>
                  <a:cubicBezTo>
                    <a:pt x="186" y="127"/>
                    <a:pt x="187" y="127"/>
                    <a:pt x="188" y="126"/>
                  </a:cubicBezTo>
                  <a:cubicBezTo>
                    <a:pt x="189" y="126"/>
                    <a:pt x="189" y="126"/>
                    <a:pt x="189" y="126"/>
                  </a:cubicBezTo>
                  <a:cubicBezTo>
                    <a:pt x="190" y="125"/>
                    <a:pt x="190" y="125"/>
                    <a:pt x="191" y="125"/>
                  </a:cubicBezTo>
                  <a:cubicBezTo>
                    <a:pt x="191" y="125"/>
                    <a:pt x="191" y="125"/>
                    <a:pt x="192" y="125"/>
                  </a:cubicBezTo>
                  <a:cubicBezTo>
                    <a:pt x="192" y="124"/>
                    <a:pt x="192" y="124"/>
                    <a:pt x="192" y="124"/>
                  </a:cubicBezTo>
                  <a:cubicBezTo>
                    <a:pt x="192" y="124"/>
                    <a:pt x="192" y="124"/>
                    <a:pt x="192" y="124"/>
                  </a:cubicBezTo>
                  <a:cubicBezTo>
                    <a:pt x="192" y="123"/>
                    <a:pt x="191" y="123"/>
                    <a:pt x="192" y="122"/>
                  </a:cubicBezTo>
                  <a:cubicBezTo>
                    <a:pt x="192" y="122"/>
                    <a:pt x="191" y="122"/>
                    <a:pt x="191" y="122"/>
                  </a:cubicBezTo>
                  <a:cubicBezTo>
                    <a:pt x="191" y="121"/>
                    <a:pt x="191" y="121"/>
                    <a:pt x="191" y="121"/>
                  </a:cubicBezTo>
                  <a:cubicBezTo>
                    <a:pt x="190" y="122"/>
                    <a:pt x="189" y="123"/>
                    <a:pt x="189" y="124"/>
                  </a:cubicBezTo>
                  <a:cubicBezTo>
                    <a:pt x="189" y="124"/>
                    <a:pt x="188" y="124"/>
                    <a:pt x="188" y="124"/>
                  </a:cubicBezTo>
                  <a:cubicBezTo>
                    <a:pt x="188" y="124"/>
                    <a:pt x="187" y="124"/>
                    <a:pt x="187" y="124"/>
                  </a:cubicBezTo>
                  <a:cubicBezTo>
                    <a:pt x="187" y="124"/>
                    <a:pt x="187" y="124"/>
                    <a:pt x="187" y="124"/>
                  </a:cubicBezTo>
                  <a:cubicBezTo>
                    <a:pt x="187" y="124"/>
                    <a:pt x="186" y="124"/>
                    <a:pt x="186" y="124"/>
                  </a:cubicBezTo>
                  <a:cubicBezTo>
                    <a:pt x="186" y="124"/>
                    <a:pt x="186" y="124"/>
                    <a:pt x="186" y="124"/>
                  </a:cubicBezTo>
                  <a:cubicBezTo>
                    <a:pt x="185" y="124"/>
                    <a:pt x="185" y="124"/>
                    <a:pt x="185" y="123"/>
                  </a:cubicBezTo>
                  <a:cubicBezTo>
                    <a:pt x="184" y="123"/>
                    <a:pt x="183" y="122"/>
                    <a:pt x="183" y="122"/>
                  </a:cubicBezTo>
                  <a:cubicBezTo>
                    <a:pt x="183" y="121"/>
                    <a:pt x="183" y="120"/>
                    <a:pt x="183" y="119"/>
                  </a:cubicBezTo>
                  <a:cubicBezTo>
                    <a:pt x="184" y="119"/>
                    <a:pt x="183" y="119"/>
                    <a:pt x="183" y="118"/>
                  </a:cubicBezTo>
                  <a:cubicBezTo>
                    <a:pt x="183" y="118"/>
                    <a:pt x="183" y="118"/>
                    <a:pt x="183" y="118"/>
                  </a:cubicBezTo>
                  <a:cubicBezTo>
                    <a:pt x="182" y="118"/>
                    <a:pt x="182" y="118"/>
                    <a:pt x="182" y="118"/>
                  </a:cubicBezTo>
                  <a:cubicBezTo>
                    <a:pt x="182" y="118"/>
                    <a:pt x="183" y="118"/>
                    <a:pt x="183" y="118"/>
                  </a:cubicBezTo>
                  <a:cubicBezTo>
                    <a:pt x="183" y="118"/>
                    <a:pt x="184" y="118"/>
                    <a:pt x="184" y="117"/>
                  </a:cubicBezTo>
                  <a:cubicBezTo>
                    <a:pt x="185" y="117"/>
                    <a:pt x="185" y="116"/>
                    <a:pt x="185" y="116"/>
                  </a:cubicBezTo>
                  <a:cubicBezTo>
                    <a:pt x="185" y="116"/>
                    <a:pt x="184" y="115"/>
                    <a:pt x="184" y="115"/>
                  </a:cubicBezTo>
                  <a:cubicBezTo>
                    <a:pt x="183" y="115"/>
                    <a:pt x="183" y="114"/>
                    <a:pt x="182" y="115"/>
                  </a:cubicBezTo>
                  <a:cubicBezTo>
                    <a:pt x="180" y="115"/>
                    <a:pt x="177" y="116"/>
                    <a:pt x="175" y="117"/>
                  </a:cubicBezTo>
                  <a:cubicBezTo>
                    <a:pt x="175" y="117"/>
                    <a:pt x="175" y="117"/>
                    <a:pt x="175" y="117"/>
                  </a:cubicBezTo>
                  <a:cubicBezTo>
                    <a:pt x="175" y="117"/>
                    <a:pt x="175" y="117"/>
                    <a:pt x="175" y="117"/>
                  </a:cubicBezTo>
                  <a:cubicBezTo>
                    <a:pt x="175" y="117"/>
                    <a:pt x="175" y="118"/>
                    <a:pt x="174" y="118"/>
                  </a:cubicBezTo>
                  <a:cubicBezTo>
                    <a:pt x="174" y="118"/>
                    <a:pt x="174" y="118"/>
                    <a:pt x="174" y="118"/>
                  </a:cubicBezTo>
                  <a:cubicBezTo>
                    <a:pt x="174" y="118"/>
                    <a:pt x="174" y="118"/>
                    <a:pt x="173" y="119"/>
                  </a:cubicBezTo>
                  <a:cubicBezTo>
                    <a:pt x="173" y="119"/>
                    <a:pt x="173" y="119"/>
                    <a:pt x="173" y="119"/>
                  </a:cubicBezTo>
                  <a:cubicBezTo>
                    <a:pt x="173" y="119"/>
                    <a:pt x="173" y="119"/>
                    <a:pt x="173" y="119"/>
                  </a:cubicBezTo>
                  <a:cubicBezTo>
                    <a:pt x="173" y="119"/>
                    <a:pt x="173" y="119"/>
                    <a:pt x="173" y="119"/>
                  </a:cubicBezTo>
                  <a:cubicBezTo>
                    <a:pt x="173" y="119"/>
                    <a:pt x="173" y="119"/>
                    <a:pt x="173" y="118"/>
                  </a:cubicBezTo>
                  <a:cubicBezTo>
                    <a:pt x="174" y="118"/>
                    <a:pt x="174" y="118"/>
                    <a:pt x="174" y="118"/>
                  </a:cubicBezTo>
                  <a:cubicBezTo>
                    <a:pt x="174" y="118"/>
                    <a:pt x="174" y="118"/>
                    <a:pt x="174" y="118"/>
                  </a:cubicBezTo>
                  <a:cubicBezTo>
                    <a:pt x="175" y="117"/>
                    <a:pt x="175" y="117"/>
                    <a:pt x="175" y="117"/>
                  </a:cubicBezTo>
                  <a:cubicBezTo>
                    <a:pt x="175" y="117"/>
                    <a:pt x="175" y="117"/>
                    <a:pt x="175" y="117"/>
                  </a:cubicBezTo>
                  <a:cubicBezTo>
                    <a:pt x="175" y="117"/>
                    <a:pt x="175" y="117"/>
                    <a:pt x="175" y="117"/>
                  </a:cubicBezTo>
                  <a:cubicBezTo>
                    <a:pt x="175" y="117"/>
                    <a:pt x="176" y="116"/>
                    <a:pt x="176" y="116"/>
                  </a:cubicBezTo>
                  <a:cubicBezTo>
                    <a:pt x="177" y="115"/>
                    <a:pt x="178" y="115"/>
                    <a:pt x="179" y="114"/>
                  </a:cubicBezTo>
                  <a:cubicBezTo>
                    <a:pt x="179" y="114"/>
                    <a:pt x="180" y="114"/>
                    <a:pt x="180" y="113"/>
                  </a:cubicBezTo>
                  <a:cubicBezTo>
                    <a:pt x="180" y="113"/>
                    <a:pt x="180" y="113"/>
                    <a:pt x="180" y="113"/>
                  </a:cubicBezTo>
                  <a:cubicBezTo>
                    <a:pt x="181" y="112"/>
                    <a:pt x="181" y="112"/>
                    <a:pt x="182" y="112"/>
                  </a:cubicBezTo>
                  <a:cubicBezTo>
                    <a:pt x="182" y="111"/>
                    <a:pt x="183" y="112"/>
                    <a:pt x="184" y="112"/>
                  </a:cubicBezTo>
                  <a:cubicBezTo>
                    <a:pt x="186" y="112"/>
                    <a:pt x="188" y="112"/>
                    <a:pt x="191" y="112"/>
                  </a:cubicBezTo>
                  <a:cubicBezTo>
                    <a:pt x="192" y="112"/>
                    <a:pt x="193" y="112"/>
                    <a:pt x="194" y="112"/>
                  </a:cubicBezTo>
                  <a:cubicBezTo>
                    <a:pt x="194" y="112"/>
                    <a:pt x="194" y="112"/>
                    <a:pt x="194" y="112"/>
                  </a:cubicBezTo>
                  <a:cubicBezTo>
                    <a:pt x="194" y="112"/>
                    <a:pt x="195" y="112"/>
                    <a:pt x="195" y="112"/>
                  </a:cubicBezTo>
                  <a:cubicBezTo>
                    <a:pt x="196" y="111"/>
                    <a:pt x="196" y="111"/>
                    <a:pt x="197" y="110"/>
                  </a:cubicBezTo>
                  <a:cubicBezTo>
                    <a:pt x="197" y="110"/>
                    <a:pt x="197" y="110"/>
                    <a:pt x="198" y="109"/>
                  </a:cubicBezTo>
                  <a:cubicBezTo>
                    <a:pt x="198" y="109"/>
                    <a:pt x="199" y="109"/>
                    <a:pt x="199" y="109"/>
                  </a:cubicBezTo>
                  <a:cubicBezTo>
                    <a:pt x="200" y="109"/>
                    <a:pt x="201" y="109"/>
                    <a:pt x="202" y="108"/>
                  </a:cubicBezTo>
                  <a:cubicBezTo>
                    <a:pt x="203" y="108"/>
                    <a:pt x="203" y="107"/>
                    <a:pt x="203" y="106"/>
                  </a:cubicBezTo>
                  <a:cubicBezTo>
                    <a:pt x="203" y="106"/>
                    <a:pt x="203" y="106"/>
                    <a:pt x="203" y="105"/>
                  </a:cubicBezTo>
                  <a:cubicBezTo>
                    <a:pt x="203" y="105"/>
                    <a:pt x="203" y="105"/>
                    <a:pt x="203" y="104"/>
                  </a:cubicBezTo>
                  <a:cubicBezTo>
                    <a:pt x="203" y="104"/>
                    <a:pt x="203" y="104"/>
                    <a:pt x="203" y="104"/>
                  </a:cubicBezTo>
                  <a:cubicBezTo>
                    <a:pt x="203" y="103"/>
                    <a:pt x="202" y="102"/>
                    <a:pt x="201" y="103"/>
                  </a:cubicBezTo>
                  <a:cubicBezTo>
                    <a:pt x="201" y="103"/>
                    <a:pt x="201" y="103"/>
                    <a:pt x="201" y="103"/>
                  </a:cubicBezTo>
                  <a:cubicBezTo>
                    <a:pt x="201" y="103"/>
                    <a:pt x="201" y="103"/>
                    <a:pt x="201" y="103"/>
                  </a:cubicBezTo>
                  <a:cubicBezTo>
                    <a:pt x="201" y="103"/>
                    <a:pt x="201" y="103"/>
                    <a:pt x="201" y="103"/>
                  </a:cubicBezTo>
                  <a:cubicBezTo>
                    <a:pt x="201" y="103"/>
                    <a:pt x="201" y="103"/>
                    <a:pt x="201" y="103"/>
                  </a:cubicBezTo>
                  <a:cubicBezTo>
                    <a:pt x="201" y="102"/>
                    <a:pt x="201" y="102"/>
                    <a:pt x="201" y="102"/>
                  </a:cubicBezTo>
                  <a:cubicBezTo>
                    <a:pt x="201" y="101"/>
                    <a:pt x="201" y="101"/>
                    <a:pt x="200" y="101"/>
                  </a:cubicBezTo>
                  <a:cubicBezTo>
                    <a:pt x="200" y="101"/>
                    <a:pt x="200" y="101"/>
                    <a:pt x="200" y="101"/>
                  </a:cubicBezTo>
                  <a:cubicBezTo>
                    <a:pt x="200" y="101"/>
                    <a:pt x="199" y="101"/>
                    <a:pt x="199" y="101"/>
                  </a:cubicBezTo>
                  <a:cubicBezTo>
                    <a:pt x="199" y="101"/>
                    <a:pt x="200" y="101"/>
                    <a:pt x="200" y="101"/>
                  </a:cubicBezTo>
                  <a:cubicBezTo>
                    <a:pt x="200" y="101"/>
                    <a:pt x="200" y="100"/>
                    <a:pt x="200" y="100"/>
                  </a:cubicBezTo>
                  <a:cubicBezTo>
                    <a:pt x="201" y="100"/>
                    <a:pt x="201" y="100"/>
                    <a:pt x="201" y="100"/>
                  </a:cubicBezTo>
                  <a:cubicBezTo>
                    <a:pt x="200" y="99"/>
                    <a:pt x="200" y="99"/>
                    <a:pt x="200" y="99"/>
                  </a:cubicBezTo>
                  <a:cubicBezTo>
                    <a:pt x="199" y="99"/>
                    <a:pt x="199" y="99"/>
                    <a:pt x="199" y="99"/>
                  </a:cubicBezTo>
                  <a:cubicBezTo>
                    <a:pt x="198" y="98"/>
                    <a:pt x="198" y="98"/>
                    <a:pt x="197" y="97"/>
                  </a:cubicBezTo>
                  <a:cubicBezTo>
                    <a:pt x="197" y="97"/>
                    <a:pt x="196" y="97"/>
                    <a:pt x="196" y="97"/>
                  </a:cubicBezTo>
                  <a:cubicBezTo>
                    <a:pt x="196" y="96"/>
                    <a:pt x="196" y="96"/>
                    <a:pt x="195" y="95"/>
                  </a:cubicBezTo>
                  <a:cubicBezTo>
                    <a:pt x="195" y="95"/>
                    <a:pt x="194" y="95"/>
                    <a:pt x="194" y="94"/>
                  </a:cubicBezTo>
                  <a:cubicBezTo>
                    <a:pt x="194" y="94"/>
                    <a:pt x="194" y="94"/>
                    <a:pt x="194" y="93"/>
                  </a:cubicBezTo>
                  <a:cubicBezTo>
                    <a:pt x="194" y="93"/>
                    <a:pt x="195" y="93"/>
                    <a:pt x="195" y="92"/>
                  </a:cubicBezTo>
                  <a:cubicBezTo>
                    <a:pt x="195" y="92"/>
                    <a:pt x="195" y="92"/>
                    <a:pt x="195" y="91"/>
                  </a:cubicBezTo>
                  <a:cubicBezTo>
                    <a:pt x="195" y="91"/>
                    <a:pt x="194" y="90"/>
                    <a:pt x="195" y="90"/>
                  </a:cubicBezTo>
                  <a:cubicBezTo>
                    <a:pt x="195" y="89"/>
                    <a:pt x="194" y="89"/>
                    <a:pt x="194" y="89"/>
                  </a:cubicBezTo>
                  <a:cubicBezTo>
                    <a:pt x="194" y="89"/>
                    <a:pt x="194" y="88"/>
                    <a:pt x="194" y="88"/>
                  </a:cubicBezTo>
                  <a:cubicBezTo>
                    <a:pt x="193" y="88"/>
                    <a:pt x="194" y="87"/>
                    <a:pt x="194" y="87"/>
                  </a:cubicBezTo>
                  <a:cubicBezTo>
                    <a:pt x="194" y="87"/>
                    <a:pt x="194" y="86"/>
                    <a:pt x="194" y="86"/>
                  </a:cubicBezTo>
                  <a:cubicBezTo>
                    <a:pt x="193" y="85"/>
                    <a:pt x="193" y="85"/>
                    <a:pt x="193" y="84"/>
                  </a:cubicBezTo>
                  <a:cubicBezTo>
                    <a:pt x="193" y="83"/>
                    <a:pt x="193" y="82"/>
                    <a:pt x="192" y="81"/>
                  </a:cubicBezTo>
                  <a:cubicBezTo>
                    <a:pt x="192" y="81"/>
                    <a:pt x="192" y="80"/>
                    <a:pt x="192" y="80"/>
                  </a:cubicBezTo>
                  <a:cubicBezTo>
                    <a:pt x="192" y="80"/>
                    <a:pt x="192" y="80"/>
                    <a:pt x="192" y="80"/>
                  </a:cubicBezTo>
                  <a:cubicBezTo>
                    <a:pt x="192" y="80"/>
                    <a:pt x="192" y="80"/>
                    <a:pt x="192" y="80"/>
                  </a:cubicBezTo>
                  <a:cubicBezTo>
                    <a:pt x="191" y="81"/>
                    <a:pt x="190" y="82"/>
                    <a:pt x="190" y="83"/>
                  </a:cubicBezTo>
                  <a:cubicBezTo>
                    <a:pt x="189" y="84"/>
                    <a:pt x="189" y="85"/>
                    <a:pt x="187" y="85"/>
                  </a:cubicBezTo>
                  <a:cubicBezTo>
                    <a:pt x="187" y="85"/>
                    <a:pt x="187" y="86"/>
                    <a:pt x="187" y="86"/>
                  </a:cubicBezTo>
                  <a:cubicBezTo>
                    <a:pt x="186" y="86"/>
                    <a:pt x="186" y="86"/>
                    <a:pt x="186" y="86"/>
                  </a:cubicBezTo>
                  <a:cubicBezTo>
                    <a:pt x="185" y="87"/>
                    <a:pt x="185" y="86"/>
                    <a:pt x="184" y="86"/>
                  </a:cubicBezTo>
                  <a:cubicBezTo>
                    <a:pt x="184" y="86"/>
                    <a:pt x="184" y="86"/>
                    <a:pt x="184" y="85"/>
                  </a:cubicBezTo>
                  <a:cubicBezTo>
                    <a:pt x="184" y="85"/>
                    <a:pt x="183" y="85"/>
                    <a:pt x="183" y="84"/>
                  </a:cubicBezTo>
                  <a:cubicBezTo>
                    <a:pt x="182" y="84"/>
                    <a:pt x="182" y="84"/>
                    <a:pt x="182" y="83"/>
                  </a:cubicBezTo>
                  <a:cubicBezTo>
                    <a:pt x="182" y="82"/>
                    <a:pt x="183" y="82"/>
                    <a:pt x="183" y="81"/>
                  </a:cubicBezTo>
                  <a:cubicBezTo>
                    <a:pt x="183" y="81"/>
                    <a:pt x="183" y="80"/>
                    <a:pt x="183" y="80"/>
                  </a:cubicBezTo>
                  <a:cubicBezTo>
                    <a:pt x="183" y="79"/>
                    <a:pt x="183" y="78"/>
                    <a:pt x="184" y="78"/>
                  </a:cubicBezTo>
                  <a:cubicBezTo>
                    <a:pt x="184" y="78"/>
                    <a:pt x="184" y="77"/>
                    <a:pt x="184" y="77"/>
                  </a:cubicBezTo>
                  <a:cubicBezTo>
                    <a:pt x="183" y="77"/>
                    <a:pt x="182" y="76"/>
                    <a:pt x="182" y="76"/>
                  </a:cubicBezTo>
                  <a:cubicBezTo>
                    <a:pt x="181" y="76"/>
                    <a:pt x="181" y="76"/>
                    <a:pt x="181" y="76"/>
                  </a:cubicBezTo>
                  <a:cubicBezTo>
                    <a:pt x="180" y="76"/>
                    <a:pt x="180" y="76"/>
                    <a:pt x="180" y="75"/>
                  </a:cubicBezTo>
                  <a:cubicBezTo>
                    <a:pt x="180" y="75"/>
                    <a:pt x="181" y="75"/>
                    <a:pt x="180" y="75"/>
                  </a:cubicBezTo>
                  <a:cubicBezTo>
                    <a:pt x="180" y="74"/>
                    <a:pt x="180" y="74"/>
                    <a:pt x="179" y="73"/>
                  </a:cubicBezTo>
                  <a:cubicBezTo>
                    <a:pt x="179" y="73"/>
                    <a:pt x="179" y="72"/>
                    <a:pt x="179" y="72"/>
                  </a:cubicBezTo>
                  <a:cubicBezTo>
                    <a:pt x="178" y="71"/>
                    <a:pt x="178" y="71"/>
                    <a:pt x="177" y="71"/>
                  </a:cubicBezTo>
                  <a:cubicBezTo>
                    <a:pt x="177" y="71"/>
                    <a:pt x="176" y="71"/>
                    <a:pt x="176" y="71"/>
                  </a:cubicBezTo>
                  <a:cubicBezTo>
                    <a:pt x="175" y="71"/>
                    <a:pt x="174" y="71"/>
                    <a:pt x="173" y="71"/>
                  </a:cubicBezTo>
                  <a:cubicBezTo>
                    <a:pt x="173" y="70"/>
                    <a:pt x="172" y="70"/>
                    <a:pt x="172" y="70"/>
                  </a:cubicBezTo>
                  <a:cubicBezTo>
                    <a:pt x="171" y="70"/>
                    <a:pt x="170" y="70"/>
                    <a:pt x="170" y="71"/>
                  </a:cubicBezTo>
                  <a:cubicBezTo>
                    <a:pt x="169" y="72"/>
                    <a:pt x="169" y="72"/>
                    <a:pt x="170" y="73"/>
                  </a:cubicBezTo>
                  <a:cubicBezTo>
                    <a:pt x="170" y="73"/>
                    <a:pt x="170" y="74"/>
                    <a:pt x="170" y="74"/>
                  </a:cubicBezTo>
                  <a:cubicBezTo>
                    <a:pt x="169" y="75"/>
                    <a:pt x="169" y="75"/>
                    <a:pt x="169" y="76"/>
                  </a:cubicBezTo>
                  <a:cubicBezTo>
                    <a:pt x="168" y="76"/>
                    <a:pt x="169" y="77"/>
                    <a:pt x="169" y="78"/>
                  </a:cubicBezTo>
                  <a:cubicBezTo>
                    <a:pt x="169" y="78"/>
                    <a:pt x="169" y="79"/>
                    <a:pt x="169" y="79"/>
                  </a:cubicBezTo>
                  <a:cubicBezTo>
                    <a:pt x="169" y="80"/>
                    <a:pt x="169" y="80"/>
                    <a:pt x="168" y="80"/>
                  </a:cubicBezTo>
                  <a:cubicBezTo>
                    <a:pt x="168" y="80"/>
                    <a:pt x="168" y="80"/>
                    <a:pt x="168" y="81"/>
                  </a:cubicBezTo>
                  <a:cubicBezTo>
                    <a:pt x="167" y="82"/>
                    <a:pt x="166" y="82"/>
                    <a:pt x="166" y="83"/>
                  </a:cubicBezTo>
                  <a:cubicBezTo>
                    <a:pt x="165" y="83"/>
                    <a:pt x="165" y="84"/>
                    <a:pt x="166" y="84"/>
                  </a:cubicBezTo>
                  <a:cubicBezTo>
                    <a:pt x="166" y="85"/>
                    <a:pt x="166" y="85"/>
                    <a:pt x="166" y="85"/>
                  </a:cubicBezTo>
                  <a:cubicBezTo>
                    <a:pt x="166" y="86"/>
                    <a:pt x="167" y="86"/>
                    <a:pt x="167" y="86"/>
                  </a:cubicBezTo>
                  <a:cubicBezTo>
                    <a:pt x="167" y="87"/>
                    <a:pt x="167" y="88"/>
                    <a:pt x="167" y="89"/>
                  </a:cubicBezTo>
                  <a:cubicBezTo>
                    <a:pt x="167" y="90"/>
                    <a:pt x="167" y="91"/>
                    <a:pt x="167" y="92"/>
                  </a:cubicBezTo>
                  <a:cubicBezTo>
                    <a:pt x="167" y="92"/>
                    <a:pt x="167" y="92"/>
                    <a:pt x="167" y="92"/>
                  </a:cubicBezTo>
                  <a:cubicBezTo>
                    <a:pt x="166" y="93"/>
                    <a:pt x="166" y="93"/>
                    <a:pt x="166" y="93"/>
                  </a:cubicBezTo>
                  <a:cubicBezTo>
                    <a:pt x="165" y="94"/>
                    <a:pt x="163" y="95"/>
                    <a:pt x="162" y="95"/>
                  </a:cubicBezTo>
                  <a:cubicBezTo>
                    <a:pt x="162" y="96"/>
                    <a:pt x="161" y="96"/>
                    <a:pt x="160" y="96"/>
                  </a:cubicBezTo>
                  <a:cubicBezTo>
                    <a:pt x="160" y="96"/>
                    <a:pt x="160" y="97"/>
                    <a:pt x="160" y="97"/>
                  </a:cubicBezTo>
                  <a:cubicBezTo>
                    <a:pt x="160" y="98"/>
                    <a:pt x="160" y="99"/>
                    <a:pt x="160" y="100"/>
                  </a:cubicBezTo>
                  <a:cubicBezTo>
                    <a:pt x="160" y="101"/>
                    <a:pt x="159" y="101"/>
                    <a:pt x="159" y="102"/>
                  </a:cubicBezTo>
                  <a:cubicBezTo>
                    <a:pt x="159" y="103"/>
                    <a:pt x="160" y="103"/>
                    <a:pt x="160" y="104"/>
                  </a:cubicBezTo>
                  <a:cubicBezTo>
                    <a:pt x="160" y="104"/>
                    <a:pt x="160" y="104"/>
                    <a:pt x="159" y="105"/>
                  </a:cubicBezTo>
                  <a:cubicBezTo>
                    <a:pt x="159" y="105"/>
                    <a:pt x="159" y="105"/>
                    <a:pt x="159" y="106"/>
                  </a:cubicBezTo>
                  <a:cubicBezTo>
                    <a:pt x="159" y="106"/>
                    <a:pt x="158" y="106"/>
                    <a:pt x="158" y="106"/>
                  </a:cubicBezTo>
                  <a:cubicBezTo>
                    <a:pt x="158" y="106"/>
                    <a:pt x="157" y="106"/>
                    <a:pt x="157" y="107"/>
                  </a:cubicBezTo>
                  <a:cubicBezTo>
                    <a:pt x="157" y="107"/>
                    <a:pt x="156" y="107"/>
                    <a:pt x="156" y="107"/>
                  </a:cubicBezTo>
                  <a:cubicBezTo>
                    <a:pt x="156" y="106"/>
                    <a:pt x="156" y="106"/>
                    <a:pt x="156" y="106"/>
                  </a:cubicBezTo>
                  <a:cubicBezTo>
                    <a:pt x="156" y="105"/>
                    <a:pt x="156" y="105"/>
                    <a:pt x="155" y="105"/>
                  </a:cubicBezTo>
                  <a:cubicBezTo>
                    <a:pt x="154" y="104"/>
                    <a:pt x="154" y="103"/>
                    <a:pt x="154" y="102"/>
                  </a:cubicBezTo>
                  <a:cubicBezTo>
                    <a:pt x="153" y="102"/>
                    <a:pt x="154" y="101"/>
                    <a:pt x="154" y="101"/>
                  </a:cubicBezTo>
                  <a:cubicBezTo>
                    <a:pt x="154" y="100"/>
                    <a:pt x="155" y="99"/>
                    <a:pt x="155" y="98"/>
                  </a:cubicBezTo>
                  <a:cubicBezTo>
                    <a:pt x="155" y="97"/>
                    <a:pt x="155" y="97"/>
                    <a:pt x="155" y="96"/>
                  </a:cubicBezTo>
                  <a:cubicBezTo>
                    <a:pt x="155" y="96"/>
                    <a:pt x="155" y="96"/>
                    <a:pt x="155" y="95"/>
                  </a:cubicBezTo>
                  <a:cubicBezTo>
                    <a:pt x="155" y="95"/>
                    <a:pt x="155" y="95"/>
                    <a:pt x="155" y="95"/>
                  </a:cubicBezTo>
                  <a:cubicBezTo>
                    <a:pt x="154" y="94"/>
                    <a:pt x="153" y="94"/>
                    <a:pt x="151" y="94"/>
                  </a:cubicBezTo>
                  <a:cubicBezTo>
                    <a:pt x="151" y="94"/>
                    <a:pt x="151" y="94"/>
                    <a:pt x="150" y="94"/>
                  </a:cubicBezTo>
                  <a:cubicBezTo>
                    <a:pt x="150" y="93"/>
                    <a:pt x="149" y="92"/>
                    <a:pt x="148" y="92"/>
                  </a:cubicBezTo>
                  <a:cubicBezTo>
                    <a:pt x="147" y="91"/>
                    <a:pt x="147" y="91"/>
                    <a:pt x="146" y="90"/>
                  </a:cubicBezTo>
                  <a:cubicBezTo>
                    <a:pt x="146" y="89"/>
                    <a:pt x="145" y="88"/>
                    <a:pt x="144" y="88"/>
                  </a:cubicBezTo>
                  <a:cubicBezTo>
                    <a:pt x="143" y="87"/>
                    <a:pt x="142" y="87"/>
                    <a:pt x="142" y="86"/>
                  </a:cubicBezTo>
                  <a:cubicBezTo>
                    <a:pt x="141" y="86"/>
                    <a:pt x="141" y="86"/>
                    <a:pt x="140" y="86"/>
                  </a:cubicBezTo>
                  <a:cubicBezTo>
                    <a:pt x="140" y="86"/>
                    <a:pt x="139" y="87"/>
                    <a:pt x="138" y="86"/>
                  </a:cubicBezTo>
                  <a:cubicBezTo>
                    <a:pt x="138" y="86"/>
                    <a:pt x="138" y="87"/>
                    <a:pt x="138" y="87"/>
                  </a:cubicBezTo>
                  <a:cubicBezTo>
                    <a:pt x="138" y="87"/>
                    <a:pt x="138" y="87"/>
                    <a:pt x="138" y="87"/>
                  </a:cubicBezTo>
                  <a:cubicBezTo>
                    <a:pt x="138" y="86"/>
                    <a:pt x="138" y="86"/>
                    <a:pt x="138" y="86"/>
                  </a:cubicBezTo>
                  <a:cubicBezTo>
                    <a:pt x="138" y="86"/>
                    <a:pt x="138" y="86"/>
                    <a:pt x="138" y="86"/>
                  </a:cubicBezTo>
                  <a:cubicBezTo>
                    <a:pt x="139" y="86"/>
                    <a:pt x="139" y="85"/>
                    <a:pt x="139" y="84"/>
                  </a:cubicBezTo>
                  <a:cubicBezTo>
                    <a:pt x="139" y="84"/>
                    <a:pt x="139" y="83"/>
                    <a:pt x="139" y="82"/>
                  </a:cubicBezTo>
                  <a:cubicBezTo>
                    <a:pt x="139" y="81"/>
                    <a:pt x="139" y="81"/>
                    <a:pt x="139" y="81"/>
                  </a:cubicBezTo>
                  <a:cubicBezTo>
                    <a:pt x="139" y="81"/>
                    <a:pt x="139" y="80"/>
                    <a:pt x="138" y="80"/>
                  </a:cubicBezTo>
                  <a:cubicBezTo>
                    <a:pt x="138" y="80"/>
                    <a:pt x="138" y="80"/>
                    <a:pt x="137" y="80"/>
                  </a:cubicBezTo>
                  <a:cubicBezTo>
                    <a:pt x="137" y="80"/>
                    <a:pt x="137" y="80"/>
                    <a:pt x="137" y="80"/>
                  </a:cubicBezTo>
                  <a:cubicBezTo>
                    <a:pt x="137" y="80"/>
                    <a:pt x="137" y="79"/>
                    <a:pt x="137" y="79"/>
                  </a:cubicBezTo>
                  <a:cubicBezTo>
                    <a:pt x="137" y="79"/>
                    <a:pt x="137" y="78"/>
                    <a:pt x="137" y="78"/>
                  </a:cubicBezTo>
                  <a:cubicBezTo>
                    <a:pt x="138" y="76"/>
                    <a:pt x="138" y="74"/>
                    <a:pt x="140" y="72"/>
                  </a:cubicBezTo>
                  <a:cubicBezTo>
                    <a:pt x="140" y="72"/>
                    <a:pt x="141" y="72"/>
                    <a:pt x="141" y="71"/>
                  </a:cubicBezTo>
                  <a:cubicBezTo>
                    <a:pt x="142" y="70"/>
                    <a:pt x="143" y="69"/>
                    <a:pt x="144" y="68"/>
                  </a:cubicBezTo>
                  <a:cubicBezTo>
                    <a:pt x="145" y="68"/>
                    <a:pt x="146" y="67"/>
                    <a:pt x="146" y="66"/>
                  </a:cubicBezTo>
                  <a:cubicBezTo>
                    <a:pt x="146" y="66"/>
                    <a:pt x="146" y="66"/>
                    <a:pt x="146" y="66"/>
                  </a:cubicBezTo>
                  <a:cubicBezTo>
                    <a:pt x="147" y="66"/>
                    <a:pt x="147" y="66"/>
                    <a:pt x="147" y="66"/>
                  </a:cubicBezTo>
                  <a:cubicBezTo>
                    <a:pt x="148" y="66"/>
                    <a:pt x="149" y="66"/>
                    <a:pt x="149" y="65"/>
                  </a:cubicBezTo>
                  <a:cubicBezTo>
                    <a:pt x="149" y="64"/>
                    <a:pt x="149" y="64"/>
                    <a:pt x="149" y="64"/>
                  </a:cubicBezTo>
                  <a:cubicBezTo>
                    <a:pt x="149" y="64"/>
                    <a:pt x="149" y="64"/>
                    <a:pt x="149" y="64"/>
                  </a:cubicBezTo>
                  <a:cubicBezTo>
                    <a:pt x="149" y="64"/>
                    <a:pt x="149" y="64"/>
                    <a:pt x="149" y="63"/>
                  </a:cubicBezTo>
                  <a:cubicBezTo>
                    <a:pt x="149" y="64"/>
                    <a:pt x="149" y="64"/>
                    <a:pt x="149" y="64"/>
                  </a:cubicBezTo>
                  <a:cubicBezTo>
                    <a:pt x="149" y="64"/>
                    <a:pt x="149" y="64"/>
                    <a:pt x="149" y="64"/>
                  </a:cubicBezTo>
                  <a:cubicBezTo>
                    <a:pt x="150" y="64"/>
                    <a:pt x="151" y="63"/>
                    <a:pt x="151" y="62"/>
                  </a:cubicBezTo>
                  <a:cubicBezTo>
                    <a:pt x="151" y="62"/>
                    <a:pt x="152" y="62"/>
                    <a:pt x="152" y="62"/>
                  </a:cubicBezTo>
                  <a:cubicBezTo>
                    <a:pt x="152" y="62"/>
                    <a:pt x="153" y="62"/>
                    <a:pt x="153" y="62"/>
                  </a:cubicBezTo>
                  <a:cubicBezTo>
                    <a:pt x="154" y="63"/>
                    <a:pt x="154" y="63"/>
                    <a:pt x="154" y="62"/>
                  </a:cubicBezTo>
                  <a:cubicBezTo>
                    <a:pt x="156" y="61"/>
                    <a:pt x="157" y="60"/>
                    <a:pt x="158" y="59"/>
                  </a:cubicBezTo>
                  <a:cubicBezTo>
                    <a:pt x="158" y="59"/>
                    <a:pt x="158" y="58"/>
                    <a:pt x="158" y="58"/>
                  </a:cubicBezTo>
                  <a:cubicBezTo>
                    <a:pt x="158" y="58"/>
                    <a:pt x="158" y="58"/>
                    <a:pt x="159" y="57"/>
                  </a:cubicBezTo>
                  <a:cubicBezTo>
                    <a:pt x="159" y="57"/>
                    <a:pt x="160" y="57"/>
                    <a:pt x="160" y="56"/>
                  </a:cubicBezTo>
                  <a:cubicBezTo>
                    <a:pt x="160" y="56"/>
                    <a:pt x="161" y="56"/>
                    <a:pt x="161" y="56"/>
                  </a:cubicBezTo>
                  <a:cubicBezTo>
                    <a:pt x="161" y="56"/>
                    <a:pt x="161" y="56"/>
                    <a:pt x="161" y="56"/>
                  </a:cubicBezTo>
                  <a:cubicBezTo>
                    <a:pt x="161" y="55"/>
                    <a:pt x="161" y="55"/>
                    <a:pt x="161" y="55"/>
                  </a:cubicBezTo>
                  <a:cubicBezTo>
                    <a:pt x="162" y="55"/>
                    <a:pt x="162" y="55"/>
                    <a:pt x="161" y="54"/>
                  </a:cubicBezTo>
                  <a:cubicBezTo>
                    <a:pt x="161" y="54"/>
                    <a:pt x="161" y="54"/>
                    <a:pt x="161" y="54"/>
                  </a:cubicBezTo>
                  <a:cubicBezTo>
                    <a:pt x="161" y="53"/>
                    <a:pt x="161" y="53"/>
                    <a:pt x="161" y="53"/>
                  </a:cubicBezTo>
                  <a:cubicBezTo>
                    <a:pt x="162" y="53"/>
                    <a:pt x="163" y="53"/>
                    <a:pt x="163" y="54"/>
                  </a:cubicBezTo>
                  <a:cubicBezTo>
                    <a:pt x="163" y="54"/>
                    <a:pt x="163" y="54"/>
                    <a:pt x="163" y="54"/>
                  </a:cubicBezTo>
                  <a:cubicBezTo>
                    <a:pt x="165" y="55"/>
                    <a:pt x="166" y="55"/>
                    <a:pt x="167" y="54"/>
                  </a:cubicBezTo>
                  <a:cubicBezTo>
                    <a:pt x="168" y="54"/>
                    <a:pt x="169" y="53"/>
                    <a:pt x="169" y="53"/>
                  </a:cubicBezTo>
                  <a:cubicBezTo>
                    <a:pt x="169" y="53"/>
                    <a:pt x="170" y="52"/>
                    <a:pt x="170" y="52"/>
                  </a:cubicBezTo>
                  <a:cubicBezTo>
                    <a:pt x="171" y="52"/>
                    <a:pt x="171" y="52"/>
                    <a:pt x="171" y="51"/>
                  </a:cubicBezTo>
                  <a:cubicBezTo>
                    <a:pt x="172" y="51"/>
                    <a:pt x="172" y="50"/>
                    <a:pt x="171" y="50"/>
                  </a:cubicBezTo>
                  <a:cubicBezTo>
                    <a:pt x="171" y="50"/>
                    <a:pt x="171" y="49"/>
                    <a:pt x="171" y="49"/>
                  </a:cubicBezTo>
                  <a:cubicBezTo>
                    <a:pt x="171" y="48"/>
                    <a:pt x="171" y="48"/>
                    <a:pt x="171" y="47"/>
                  </a:cubicBezTo>
                  <a:cubicBezTo>
                    <a:pt x="171" y="47"/>
                    <a:pt x="171" y="47"/>
                    <a:pt x="171" y="46"/>
                  </a:cubicBezTo>
                  <a:cubicBezTo>
                    <a:pt x="171" y="46"/>
                    <a:pt x="171" y="46"/>
                    <a:pt x="171" y="46"/>
                  </a:cubicBezTo>
                  <a:cubicBezTo>
                    <a:pt x="171" y="46"/>
                    <a:pt x="171" y="46"/>
                    <a:pt x="171" y="46"/>
                  </a:cubicBezTo>
                  <a:cubicBezTo>
                    <a:pt x="171" y="46"/>
                    <a:pt x="171" y="46"/>
                    <a:pt x="171" y="46"/>
                  </a:cubicBezTo>
                  <a:cubicBezTo>
                    <a:pt x="171" y="46"/>
                    <a:pt x="171" y="46"/>
                    <a:pt x="171" y="46"/>
                  </a:cubicBezTo>
                  <a:cubicBezTo>
                    <a:pt x="172" y="46"/>
                    <a:pt x="172" y="46"/>
                    <a:pt x="172" y="46"/>
                  </a:cubicBezTo>
                  <a:cubicBezTo>
                    <a:pt x="173" y="46"/>
                    <a:pt x="174" y="46"/>
                    <a:pt x="174" y="45"/>
                  </a:cubicBezTo>
                  <a:cubicBezTo>
                    <a:pt x="174" y="44"/>
                    <a:pt x="174" y="44"/>
                    <a:pt x="174" y="44"/>
                  </a:cubicBezTo>
                  <a:cubicBezTo>
                    <a:pt x="174" y="43"/>
                    <a:pt x="174" y="43"/>
                    <a:pt x="174" y="43"/>
                  </a:cubicBezTo>
                  <a:cubicBezTo>
                    <a:pt x="173" y="42"/>
                    <a:pt x="173" y="42"/>
                    <a:pt x="173" y="41"/>
                  </a:cubicBezTo>
                  <a:cubicBezTo>
                    <a:pt x="173" y="41"/>
                    <a:pt x="173" y="40"/>
                    <a:pt x="172" y="40"/>
                  </a:cubicBezTo>
                  <a:cubicBezTo>
                    <a:pt x="171" y="40"/>
                    <a:pt x="171" y="40"/>
                    <a:pt x="171" y="40"/>
                  </a:cubicBezTo>
                  <a:cubicBezTo>
                    <a:pt x="171" y="40"/>
                    <a:pt x="170" y="39"/>
                    <a:pt x="170" y="39"/>
                  </a:cubicBezTo>
                  <a:cubicBezTo>
                    <a:pt x="170" y="39"/>
                    <a:pt x="170" y="39"/>
                    <a:pt x="170" y="39"/>
                  </a:cubicBezTo>
                  <a:cubicBezTo>
                    <a:pt x="170" y="39"/>
                    <a:pt x="170" y="39"/>
                    <a:pt x="170" y="39"/>
                  </a:cubicBezTo>
                  <a:cubicBezTo>
                    <a:pt x="170" y="39"/>
                    <a:pt x="170" y="39"/>
                    <a:pt x="170" y="39"/>
                  </a:cubicBezTo>
                  <a:cubicBezTo>
                    <a:pt x="170" y="39"/>
                    <a:pt x="169" y="39"/>
                    <a:pt x="169" y="39"/>
                  </a:cubicBezTo>
                  <a:cubicBezTo>
                    <a:pt x="169" y="39"/>
                    <a:pt x="168" y="40"/>
                    <a:pt x="168" y="40"/>
                  </a:cubicBezTo>
                  <a:cubicBezTo>
                    <a:pt x="168" y="41"/>
                    <a:pt x="167" y="42"/>
                    <a:pt x="167" y="42"/>
                  </a:cubicBezTo>
                  <a:cubicBezTo>
                    <a:pt x="168" y="43"/>
                    <a:pt x="168" y="43"/>
                    <a:pt x="167" y="43"/>
                  </a:cubicBezTo>
                  <a:cubicBezTo>
                    <a:pt x="167" y="43"/>
                    <a:pt x="167" y="44"/>
                    <a:pt x="167" y="44"/>
                  </a:cubicBezTo>
                  <a:cubicBezTo>
                    <a:pt x="166" y="44"/>
                    <a:pt x="165" y="44"/>
                    <a:pt x="165" y="45"/>
                  </a:cubicBezTo>
                  <a:cubicBezTo>
                    <a:pt x="165" y="45"/>
                    <a:pt x="165" y="46"/>
                    <a:pt x="165" y="46"/>
                  </a:cubicBezTo>
                  <a:cubicBezTo>
                    <a:pt x="164" y="46"/>
                    <a:pt x="164" y="47"/>
                    <a:pt x="164" y="47"/>
                  </a:cubicBezTo>
                  <a:cubicBezTo>
                    <a:pt x="164" y="47"/>
                    <a:pt x="164" y="47"/>
                    <a:pt x="164" y="47"/>
                  </a:cubicBezTo>
                  <a:cubicBezTo>
                    <a:pt x="164" y="47"/>
                    <a:pt x="164" y="47"/>
                    <a:pt x="164" y="47"/>
                  </a:cubicBezTo>
                  <a:cubicBezTo>
                    <a:pt x="164" y="47"/>
                    <a:pt x="164" y="47"/>
                    <a:pt x="164" y="47"/>
                  </a:cubicBezTo>
                  <a:cubicBezTo>
                    <a:pt x="164" y="47"/>
                    <a:pt x="164" y="47"/>
                    <a:pt x="164" y="47"/>
                  </a:cubicBezTo>
                  <a:cubicBezTo>
                    <a:pt x="164" y="46"/>
                    <a:pt x="164" y="46"/>
                    <a:pt x="163" y="46"/>
                  </a:cubicBezTo>
                  <a:cubicBezTo>
                    <a:pt x="163" y="46"/>
                    <a:pt x="163" y="46"/>
                    <a:pt x="163" y="47"/>
                  </a:cubicBezTo>
                  <a:cubicBezTo>
                    <a:pt x="162" y="47"/>
                    <a:pt x="162" y="47"/>
                    <a:pt x="163" y="48"/>
                  </a:cubicBezTo>
                  <a:cubicBezTo>
                    <a:pt x="163" y="48"/>
                    <a:pt x="163" y="48"/>
                    <a:pt x="162" y="49"/>
                  </a:cubicBezTo>
                  <a:cubicBezTo>
                    <a:pt x="162" y="49"/>
                    <a:pt x="162" y="49"/>
                    <a:pt x="162" y="49"/>
                  </a:cubicBezTo>
                  <a:cubicBezTo>
                    <a:pt x="161" y="49"/>
                    <a:pt x="161" y="49"/>
                    <a:pt x="161" y="49"/>
                  </a:cubicBezTo>
                  <a:cubicBezTo>
                    <a:pt x="161" y="48"/>
                    <a:pt x="161" y="48"/>
                    <a:pt x="161" y="47"/>
                  </a:cubicBezTo>
                  <a:cubicBezTo>
                    <a:pt x="161" y="46"/>
                    <a:pt x="161" y="45"/>
                    <a:pt x="162" y="45"/>
                  </a:cubicBezTo>
                  <a:cubicBezTo>
                    <a:pt x="162" y="44"/>
                    <a:pt x="162" y="44"/>
                    <a:pt x="162" y="44"/>
                  </a:cubicBezTo>
                  <a:cubicBezTo>
                    <a:pt x="162" y="43"/>
                    <a:pt x="162" y="42"/>
                    <a:pt x="161" y="41"/>
                  </a:cubicBezTo>
                  <a:cubicBezTo>
                    <a:pt x="161" y="40"/>
                    <a:pt x="161" y="40"/>
                    <a:pt x="161" y="41"/>
                  </a:cubicBezTo>
                  <a:cubicBezTo>
                    <a:pt x="160" y="41"/>
                    <a:pt x="159" y="42"/>
                    <a:pt x="159" y="42"/>
                  </a:cubicBezTo>
                  <a:cubicBezTo>
                    <a:pt x="159" y="43"/>
                    <a:pt x="159" y="43"/>
                    <a:pt x="159" y="43"/>
                  </a:cubicBezTo>
                  <a:cubicBezTo>
                    <a:pt x="158" y="44"/>
                    <a:pt x="158" y="44"/>
                    <a:pt x="158" y="44"/>
                  </a:cubicBezTo>
                  <a:cubicBezTo>
                    <a:pt x="158" y="44"/>
                    <a:pt x="158" y="43"/>
                    <a:pt x="158" y="43"/>
                  </a:cubicBezTo>
                  <a:cubicBezTo>
                    <a:pt x="158" y="42"/>
                    <a:pt x="159" y="42"/>
                    <a:pt x="158" y="41"/>
                  </a:cubicBezTo>
                  <a:cubicBezTo>
                    <a:pt x="158" y="40"/>
                    <a:pt x="159" y="40"/>
                    <a:pt x="159" y="40"/>
                  </a:cubicBezTo>
                  <a:cubicBezTo>
                    <a:pt x="160" y="40"/>
                    <a:pt x="160" y="40"/>
                    <a:pt x="159" y="39"/>
                  </a:cubicBezTo>
                  <a:cubicBezTo>
                    <a:pt x="159" y="39"/>
                    <a:pt x="158" y="39"/>
                    <a:pt x="158" y="39"/>
                  </a:cubicBezTo>
                  <a:cubicBezTo>
                    <a:pt x="157" y="38"/>
                    <a:pt x="157" y="38"/>
                    <a:pt x="157" y="38"/>
                  </a:cubicBezTo>
                  <a:cubicBezTo>
                    <a:pt x="157" y="38"/>
                    <a:pt x="157" y="38"/>
                    <a:pt x="157" y="38"/>
                  </a:cubicBezTo>
                  <a:cubicBezTo>
                    <a:pt x="157" y="37"/>
                    <a:pt x="158" y="37"/>
                    <a:pt x="158" y="36"/>
                  </a:cubicBezTo>
                  <a:cubicBezTo>
                    <a:pt x="158" y="36"/>
                    <a:pt x="158" y="36"/>
                    <a:pt x="158" y="36"/>
                  </a:cubicBezTo>
                  <a:cubicBezTo>
                    <a:pt x="159" y="36"/>
                    <a:pt x="159" y="36"/>
                    <a:pt x="159" y="35"/>
                  </a:cubicBezTo>
                  <a:cubicBezTo>
                    <a:pt x="159" y="34"/>
                    <a:pt x="159" y="32"/>
                    <a:pt x="159" y="31"/>
                  </a:cubicBezTo>
                  <a:cubicBezTo>
                    <a:pt x="159" y="30"/>
                    <a:pt x="159" y="30"/>
                    <a:pt x="159" y="30"/>
                  </a:cubicBezTo>
                  <a:cubicBezTo>
                    <a:pt x="159" y="29"/>
                    <a:pt x="159" y="28"/>
                    <a:pt x="159" y="27"/>
                  </a:cubicBezTo>
                  <a:cubicBezTo>
                    <a:pt x="158" y="27"/>
                    <a:pt x="159" y="26"/>
                    <a:pt x="159" y="26"/>
                  </a:cubicBezTo>
                  <a:cubicBezTo>
                    <a:pt x="159" y="26"/>
                    <a:pt x="160" y="25"/>
                    <a:pt x="161" y="25"/>
                  </a:cubicBezTo>
                  <a:cubicBezTo>
                    <a:pt x="161" y="24"/>
                    <a:pt x="161" y="24"/>
                    <a:pt x="161" y="23"/>
                  </a:cubicBezTo>
                  <a:cubicBezTo>
                    <a:pt x="161" y="23"/>
                    <a:pt x="161" y="23"/>
                    <a:pt x="162" y="23"/>
                  </a:cubicBezTo>
                  <a:cubicBezTo>
                    <a:pt x="162" y="23"/>
                    <a:pt x="162" y="23"/>
                    <a:pt x="162" y="23"/>
                  </a:cubicBezTo>
                  <a:cubicBezTo>
                    <a:pt x="162" y="23"/>
                    <a:pt x="163" y="23"/>
                    <a:pt x="163" y="23"/>
                  </a:cubicBezTo>
                  <a:cubicBezTo>
                    <a:pt x="164" y="24"/>
                    <a:pt x="164" y="24"/>
                    <a:pt x="164" y="23"/>
                  </a:cubicBezTo>
                  <a:cubicBezTo>
                    <a:pt x="165" y="23"/>
                    <a:pt x="165" y="23"/>
                    <a:pt x="165" y="23"/>
                  </a:cubicBezTo>
                  <a:cubicBezTo>
                    <a:pt x="166" y="22"/>
                    <a:pt x="167" y="20"/>
                    <a:pt x="169" y="19"/>
                  </a:cubicBezTo>
                  <a:cubicBezTo>
                    <a:pt x="169" y="19"/>
                    <a:pt x="169" y="19"/>
                    <a:pt x="169" y="19"/>
                  </a:cubicBezTo>
                  <a:cubicBezTo>
                    <a:pt x="169" y="18"/>
                    <a:pt x="169" y="17"/>
                    <a:pt x="169" y="17"/>
                  </a:cubicBezTo>
                  <a:cubicBezTo>
                    <a:pt x="169" y="17"/>
                    <a:pt x="169" y="17"/>
                    <a:pt x="169" y="17"/>
                  </a:cubicBezTo>
                  <a:cubicBezTo>
                    <a:pt x="168" y="17"/>
                    <a:pt x="167" y="17"/>
                    <a:pt x="166" y="16"/>
                  </a:cubicBezTo>
                  <a:cubicBezTo>
                    <a:pt x="166" y="16"/>
                    <a:pt x="165" y="16"/>
                    <a:pt x="165" y="16"/>
                  </a:cubicBezTo>
                  <a:cubicBezTo>
                    <a:pt x="164" y="15"/>
                    <a:pt x="164" y="15"/>
                    <a:pt x="163" y="16"/>
                  </a:cubicBezTo>
                  <a:cubicBezTo>
                    <a:pt x="163" y="16"/>
                    <a:pt x="162" y="16"/>
                    <a:pt x="162" y="16"/>
                  </a:cubicBezTo>
                  <a:cubicBezTo>
                    <a:pt x="162" y="16"/>
                    <a:pt x="162" y="17"/>
                    <a:pt x="161" y="17"/>
                  </a:cubicBezTo>
                  <a:cubicBezTo>
                    <a:pt x="161" y="18"/>
                    <a:pt x="160" y="18"/>
                    <a:pt x="160" y="19"/>
                  </a:cubicBezTo>
                  <a:cubicBezTo>
                    <a:pt x="160" y="19"/>
                    <a:pt x="159" y="20"/>
                    <a:pt x="159" y="21"/>
                  </a:cubicBezTo>
                  <a:cubicBezTo>
                    <a:pt x="159" y="21"/>
                    <a:pt x="158" y="22"/>
                    <a:pt x="158" y="22"/>
                  </a:cubicBezTo>
                  <a:cubicBezTo>
                    <a:pt x="158" y="23"/>
                    <a:pt x="158" y="24"/>
                    <a:pt x="157" y="25"/>
                  </a:cubicBezTo>
                  <a:cubicBezTo>
                    <a:pt x="157" y="26"/>
                    <a:pt x="157" y="26"/>
                    <a:pt x="157" y="26"/>
                  </a:cubicBezTo>
                  <a:cubicBezTo>
                    <a:pt x="157" y="26"/>
                    <a:pt x="156" y="27"/>
                    <a:pt x="156" y="27"/>
                  </a:cubicBezTo>
                  <a:cubicBezTo>
                    <a:pt x="155" y="27"/>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4" y="28"/>
                    <a:pt x="154" y="28"/>
                  </a:cubicBezTo>
                  <a:cubicBezTo>
                    <a:pt x="153" y="29"/>
                    <a:pt x="152" y="30"/>
                    <a:pt x="152" y="31"/>
                  </a:cubicBezTo>
                  <a:cubicBezTo>
                    <a:pt x="152" y="32"/>
                    <a:pt x="152" y="32"/>
                    <a:pt x="152" y="33"/>
                  </a:cubicBezTo>
                  <a:cubicBezTo>
                    <a:pt x="152" y="33"/>
                    <a:pt x="151" y="33"/>
                    <a:pt x="151" y="33"/>
                  </a:cubicBezTo>
                  <a:cubicBezTo>
                    <a:pt x="151" y="34"/>
                    <a:pt x="151" y="34"/>
                    <a:pt x="151" y="35"/>
                  </a:cubicBezTo>
                  <a:cubicBezTo>
                    <a:pt x="151" y="35"/>
                    <a:pt x="151" y="36"/>
                    <a:pt x="151" y="36"/>
                  </a:cubicBezTo>
                  <a:cubicBezTo>
                    <a:pt x="152" y="36"/>
                    <a:pt x="152" y="37"/>
                    <a:pt x="152" y="37"/>
                  </a:cubicBezTo>
                  <a:cubicBezTo>
                    <a:pt x="152" y="37"/>
                    <a:pt x="152" y="37"/>
                    <a:pt x="152" y="37"/>
                  </a:cubicBezTo>
                  <a:cubicBezTo>
                    <a:pt x="153" y="38"/>
                    <a:pt x="153" y="38"/>
                    <a:pt x="154" y="38"/>
                  </a:cubicBezTo>
                  <a:cubicBezTo>
                    <a:pt x="154" y="38"/>
                    <a:pt x="154" y="38"/>
                    <a:pt x="154" y="38"/>
                  </a:cubicBezTo>
                  <a:cubicBezTo>
                    <a:pt x="154" y="39"/>
                    <a:pt x="154" y="39"/>
                    <a:pt x="154" y="39"/>
                  </a:cubicBezTo>
                  <a:cubicBezTo>
                    <a:pt x="153" y="39"/>
                    <a:pt x="153" y="39"/>
                    <a:pt x="153" y="39"/>
                  </a:cubicBezTo>
                  <a:cubicBezTo>
                    <a:pt x="153" y="39"/>
                    <a:pt x="152" y="40"/>
                    <a:pt x="152" y="40"/>
                  </a:cubicBezTo>
                  <a:cubicBezTo>
                    <a:pt x="152" y="40"/>
                    <a:pt x="152" y="41"/>
                    <a:pt x="152" y="41"/>
                  </a:cubicBezTo>
                  <a:cubicBezTo>
                    <a:pt x="152" y="41"/>
                    <a:pt x="153" y="41"/>
                    <a:pt x="153" y="41"/>
                  </a:cubicBezTo>
                  <a:cubicBezTo>
                    <a:pt x="153" y="41"/>
                    <a:pt x="153" y="41"/>
                    <a:pt x="153" y="41"/>
                  </a:cubicBezTo>
                  <a:cubicBezTo>
                    <a:pt x="153" y="41"/>
                    <a:pt x="153" y="41"/>
                    <a:pt x="153" y="41"/>
                  </a:cubicBezTo>
                  <a:cubicBezTo>
                    <a:pt x="153" y="41"/>
                    <a:pt x="153" y="41"/>
                    <a:pt x="153" y="41"/>
                  </a:cubicBezTo>
                  <a:cubicBezTo>
                    <a:pt x="153" y="41"/>
                    <a:pt x="153" y="41"/>
                    <a:pt x="153" y="41"/>
                  </a:cubicBezTo>
                  <a:cubicBezTo>
                    <a:pt x="153" y="41"/>
                    <a:pt x="153" y="42"/>
                    <a:pt x="153" y="42"/>
                  </a:cubicBezTo>
                  <a:cubicBezTo>
                    <a:pt x="152" y="42"/>
                    <a:pt x="152" y="43"/>
                    <a:pt x="151" y="43"/>
                  </a:cubicBezTo>
                  <a:cubicBezTo>
                    <a:pt x="151" y="44"/>
                    <a:pt x="150" y="44"/>
                    <a:pt x="149" y="44"/>
                  </a:cubicBezTo>
                  <a:cubicBezTo>
                    <a:pt x="149" y="44"/>
                    <a:pt x="148" y="45"/>
                    <a:pt x="148" y="45"/>
                  </a:cubicBezTo>
                  <a:cubicBezTo>
                    <a:pt x="148" y="46"/>
                    <a:pt x="148" y="46"/>
                    <a:pt x="148" y="47"/>
                  </a:cubicBezTo>
                  <a:cubicBezTo>
                    <a:pt x="148" y="47"/>
                    <a:pt x="148" y="47"/>
                    <a:pt x="147" y="47"/>
                  </a:cubicBezTo>
                  <a:cubicBezTo>
                    <a:pt x="147" y="47"/>
                    <a:pt x="147" y="47"/>
                    <a:pt x="147" y="47"/>
                  </a:cubicBezTo>
                  <a:cubicBezTo>
                    <a:pt x="147" y="47"/>
                    <a:pt x="147" y="47"/>
                    <a:pt x="147" y="46"/>
                  </a:cubicBezTo>
                  <a:cubicBezTo>
                    <a:pt x="146" y="46"/>
                    <a:pt x="146" y="46"/>
                    <a:pt x="147" y="45"/>
                  </a:cubicBezTo>
                  <a:cubicBezTo>
                    <a:pt x="147" y="45"/>
                    <a:pt x="148" y="44"/>
                    <a:pt x="148" y="44"/>
                  </a:cubicBezTo>
                  <a:cubicBezTo>
                    <a:pt x="148" y="43"/>
                    <a:pt x="148" y="43"/>
                    <a:pt x="148" y="43"/>
                  </a:cubicBezTo>
                  <a:cubicBezTo>
                    <a:pt x="147" y="43"/>
                    <a:pt x="147" y="42"/>
                    <a:pt x="147" y="42"/>
                  </a:cubicBezTo>
                  <a:cubicBezTo>
                    <a:pt x="147" y="41"/>
                    <a:pt x="147" y="41"/>
                    <a:pt x="147" y="41"/>
                  </a:cubicBezTo>
                  <a:cubicBezTo>
                    <a:pt x="147" y="41"/>
                    <a:pt x="147" y="41"/>
                    <a:pt x="147" y="42"/>
                  </a:cubicBezTo>
                  <a:cubicBezTo>
                    <a:pt x="147" y="42"/>
                    <a:pt x="147" y="42"/>
                    <a:pt x="147" y="42"/>
                  </a:cubicBezTo>
                  <a:cubicBezTo>
                    <a:pt x="147" y="42"/>
                    <a:pt x="147" y="42"/>
                    <a:pt x="147" y="42"/>
                  </a:cubicBezTo>
                  <a:cubicBezTo>
                    <a:pt x="147" y="42"/>
                    <a:pt x="147" y="42"/>
                    <a:pt x="147" y="42"/>
                  </a:cubicBezTo>
                  <a:cubicBezTo>
                    <a:pt x="147" y="42"/>
                    <a:pt x="147" y="42"/>
                    <a:pt x="148" y="42"/>
                  </a:cubicBezTo>
                  <a:cubicBezTo>
                    <a:pt x="148" y="42"/>
                    <a:pt x="148" y="42"/>
                    <a:pt x="149" y="42"/>
                  </a:cubicBezTo>
                  <a:cubicBezTo>
                    <a:pt x="149" y="42"/>
                    <a:pt x="150" y="41"/>
                    <a:pt x="150" y="41"/>
                  </a:cubicBezTo>
                  <a:cubicBezTo>
                    <a:pt x="150" y="41"/>
                    <a:pt x="150" y="41"/>
                    <a:pt x="150" y="41"/>
                  </a:cubicBezTo>
                  <a:cubicBezTo>
                    <a:pt x="150" y="40"/>
                    <a:pt x="150" y="40"/>
                    <a:pt x="150" y="39"/>
                  </a:cubicBezTo>
                  <a:cubicBezTo>
                    <a:pt x="150" y="39"/>
                    <a:pt x="150" y="38"/>
                    <a:pt x="151" y="38"/>
                  </a:cubicBezTo>
                  <a:cubicBezTo>
                    <a:pt x="152" y="38"/>
                    <a:pt x="152" y="38"/>
                    <a:pt x="152" y="37"/>
                  </a:cubicBezTo>
                  <a:cubicBezTo>
                    <a:pt x="152" y="37"/>
                    <a:pt x="151" y="37"/>
                    <a:pt x="151" y="37"/>
                  </a:cubicBezTo>
                  <a:cubicBezTo>
                    <a:pt x="150" y="37"/>
                    <a:pt x="149" y="37"/>
                    <a:pt x="149" y="36"/>
                  </a:cubicBezTo>
                  <a:cubicBezTo>
                    <a:pt x="149" y="36"/>
                    <a:pt x="149" y="35"/>
                    <a:pt x="149" y="35"/>
                  </a:cubicBezTo>
                  <a:cubicBezTo>
                    <a:pt x="149" y="35"/>
                    <a:pt x="148" y="35"/>
                    <a:pt x="148" y="35"/>
                  </a:cubicBezTo>
                  <a:cubicBezTo>
                    <a:pt x="148" y="35"/>
                    <a:pt x="147" y="36"/>
                    <a:pt x="147" y="36"/>
                  </a:cubicBezTo>
                  <a:cubicBezTo>
                    <a:pt x="147" y="37"/>
                    <a:pt x="146" y="38"/>
                    <a:pt x="145" y="38"/>
                  </a:cubicBezTo>
                  <a:cubicBezTo>
                    <a:pt x="145" y="38"/>
                    <a:pt x="144" y="38"/>
                    <a:pt x="144" y="38"/>
                  </a:cubicBezTo>
                  <a:cubicBezTo>
                    <a:pt x="144" y="38"/>
                    <a:pt x="144" y="38"/>
                    <a:pt x="144" y="38"/>
                  </a:cubicBezTo>
                  <a:cubicBezTo>
                    <a:pt x="144" y="38"/>
                    <a:pt x="144" y="39"/>
                    <a:pt x="144" y="39"/>
                  </a:cubicBezTo>
                  <a:cubicBezTo>
                    <a:pt x="145" y="40"/>
                    <a:pt x="146" y="40"/>
                    <a:pt x="146" y="41"/>
                  </a:cubicBezTo>
                  <a:cubicBezTo>
                    <a:pt x="146" y="41"/>
                    <a:pt x="146" y="41"/>
                    <a:pt x="146" y="41"/>
                  </a:cubicBezTo>
                  <a:cubicBezTo>
                    <a:pt x="146" y="41"/>
                    <a:pt x="146" y="41"/>
                    <a:pt x="146" y="41"/>
                  </a:cubicBezTo>
                  <a:cubicBezTo>
                    <a:pt x="146" y="41"/>
                    <a:pt x="146" y="41"/>
                    <a:pt x="145" y="41"/>
                  </a:cubicBezTo>
                  <a:cubicBezTo>
                    <a:pt x="145" y="41"/>
                    <a:pt x="144" y="41"/>
                    <a:pt x="144" y="42"/>
                  </a:cubicBezTo>
                  <a:cubicBezTo>
                    <a:pt x="144" y="42"/>
                    <a:pt x="144" y="42"/>
                    <a:pt x="143" y="43"/>
                  </a:cubicBezTo>
                  <a:cubicBezTo>
                    <a:pt x="143" y="43"/>
                    <a:pt x="143" y="43"/>
                    <a:pt x="143" y="43"/>
                  </a:cubicBezTo>
                  <a:cubicBezTo>
                    <a:pt x="143" y="43"/>
                    <a:pt x="143" y="44"/>
                    <a:pt x="143" y="44"/>
                  </a:cubicBezTo>
                  <a:cubicBezTo>
                    <a:pt x="143" y="44"/>
                    <a:pt x="142" y="44"/>
                    <a:pt x="142" y="44"/>
                  </a:cubicBezTo>
                  <a:cubicBezTo>
                    <a:pt x="142" y="44"/>
                    <a:pt x="141" y="44"/>
                    <a:pt x="141" y="43"/>
                  </a:cubicBezTo>
                  <a:cubicBezTo>
                    <a:pt x="140" y="43"/>
                    <a:pt x="140" y="43"/>
                    <a:pt x="139" y="43"/>
                  </a:cubicBezTo>
                  <a:cubicBezTo>
                    <a:pt x="139" y="43"/>
                    <a:pt x="139" y="43"/>
                    <a:pt x="139" y="44"/>
                  </a:cubicBezTo>
                  <a:cubicBezTo>
                    <a:pt x="138" y="44"/>
                    <a:pt x="138" y="44"/>
                    <a:pt x="138" y="43"/>
                  </a:cubicBezTo>
                  <a:cubicBezTo>
                    <a:pt x="137" y="43"/>
                    <a:pt x="137" y="43"/>
                    <a:pt x="136" y="42"/>
                  </a:cubicBezTo>
                  <a:cubicBezTo>
                    <a:pt x="136" y="42"/>
                    <a:pt x="135" y="41"/>
                    <a:pt x="135" y="41"/>
                  </a:cubicBezTo>
                  <a:cubicBezTo>
                    <a:pt x="134" y="41"/>
                    <a:pt x="134" y="41"/>
                    <a:pt x="134" y="40"/>
                  </a:cubicBezTo>
                  <a:cubicBezTo>
                    <a:pt x="134" y="40"/>
                    <a:pt x="133" y="39"/>
                    <a:pt x="133" y="38"/>
                  </a:cubicBezTo>
                  <a:cubicBezTo>
                    <a:pt x="133" y="38"/>
                    <a:pt x="133" y="37"/>
                    <a:pt x="133" y="37"/>
                  </a:cubicBezTo>
                  <a:cubicBezTo>
                    <a:pt x="133" y="37"/>
                    <a:pt x="133" y="36"/>
                    <a:pt x="132" y="36"/>
                  </a:cubicBezTo>
                  <a:cubicBezTo>
                    <a:pt x="131" y="36"/>
                    <a:pt x="130" y="37"/>
                    <a:pt x="129" y="37"/>
                  </a:cubicBezTo>
                  <a:cubicBezTo>
                    <a:pt x="128" y="37"/>
                    <a:pt x="128" y="37"/>
                    <a:pt x="128" y="38"/>
                  </a:cubicBezTo>
                  <a:cubicBezTo>
                    <a:pt x="128" y="38"/>
                    <a:pt x="128" y="38"/>
                    <a:pt x="128" y="39"/>
                  </a:cubicBezTo>
                  <a:cubicBezTo>
                    <a:pt x="128" y="39"/>
                    <a:pt x="129" y="39"/>
                    <a:pt x="129" y="39"/>
                  </a:cubicBezTo>
                  <a:cubicBezTo>
                    <a:pt x="129" y="39"/>
                    <a:pt x="129" y="38"/>
                    <a:pt x="129" y="38"/>
                  </a:cubicBezTo>
                  <a:cubicBezTo>
                    <a:pt x="130" y="38"/>
                    <a:pt x="130" y="38"/>
                    <a:pt x="131" y="38"/>
                  </a:cubicBezTo>
                  <a:cubicBezTo>
                    <a:pt x="131" y="38"/>
                    <a:pt x="132" y="38"/>
                    <a:pt x="132" y="38"/>
                  </a:cubicBezTo>
                  <a:cubicBezTo>
                    <a:pt x="132" y="38"/>
                    <a:pt x="132" y="38"/>
                    <a:pt x="132" y="38"/>
                  </a:cubicBezTo>
                  <a:cubicBezTo>
                    <a:pt x="132" y="38"/>
                    <a:pt x="132" y="38"/>
                    <a:pt x="132" y="38"/>
                  </a:cubicBezTo>
                  <a:cubicBezTo>
                    <a:pt x="132" y="38"/>
                    <a:pt x="131" y="38"/>
                    <a:pt x="131" y="39"/>
                  </a:cubicBezTo>
                  <a:cubicBezTo>
                    <a:pt x="130" y="39"/>
                    <a:pt x="130" y="39"/>
                    <a:pt x="129" y="40"/>
                  </a:cubicBezTo>
                  <a:cubicBezTo>
                    <a:pt x="129" y="40"/>
                    <a:pt x="128" y="40"/>
                    <a:pt x="128" y="40"/>
                  </a:cubicBezTo>
                  <a:cubicBezTo>
                    <a:pt x="128" y="40"/>
                    <a:pt x="127" y="40"/>
                    <a:pt x="127" y="41"/>
                  </a:cubicBezTo>
                  <a:cubicBezTo>
                    <a:pt x="127" y="42"/>
                    <a:pt x="127" y="42"/>
                    <a:pt x="127" y="43"/>
                  </a:cubicBezTo>
                  <a:cubicBezTo>
                    <a:pt x="127" y="44"/>
                    <a:pt x="126" y="44"/>
                    <a:pt x="126" y="44"/>
                  </a:cubicBezTo>
                  <a:cubicBezTo>
                    <a:pt x="126" y="44"/>
                    <a:pt x="126" y="44"/>
                    <a:pt x="126" y="44"/>
                  </a:cubicBezTo>
                  <a:cubicBezTo>
                    <a:pt x="125" y="44"/>
                    <a:pt x="125" y="44"/>
                    <a:pt x="126" y="44"/>
                  </a:cubicBezTo>
                  <a:cubicBezTo>
                    <a:pt x="126" y="43"/>
                    <a:pt x="126" y="43"/>
                    <a:pt x="126" y="42"/>
                  </a:cubicBezTo>
                  <a:cubicBezTo>
                    <a:pt x="125" y="42"/>
                    <a:pt x="125" y="41"/>
                    <a:pt x="125" y="41"/>
                  </a:cubicBezTo>
                  <a:cubicBezTo>
                    <a:pt x="125" y="40"/>
                    <a:pt x="124" y="40"/>
                    <a:pt x="124" y="39"/>
                  </a:cubicBezTo>
                  <a:cubicBezTo>
                    <a:pt x="124" y="39"/>
                    <a:pt x="124" y="39"/>
                    <a:pt x="123" y="39"/>
                  </a:cubicBezTo>
                  <a:cubicBezTo>
                    <a:pt x="123" y="39"/>
                    <a:pt x="123" y="39"/>
                    <a:pt x="122" y="39"/>
                  </a:cubicBezTo>
                  <a:cubicBezTo>
                    <a:pt x="120" y="40"/>
                    <a:pt x="118" y="39"/>
                    <a:pt x="116" y="38"/>
                  </a:cubicBezTo>
                  <a:cubicBezTo>
                    <a:pt x="115" y="38"/>
                    <a:pt x="115" y="37"/>
                    <a:pt x="116" y="37"/>
                  </a:cubicBezTo>
                  <a:cubicBezTo>
                    <a:pt x="116" y="37"/>
                    <a:pt x="116" y="36"/>
                    <a:pt x="117" y="36"/>
                  </a:cubicBezTo>
                  <a:cubicBezTo>
                    <a:pt x="117" y="36"/>
                    <a:pt x="117" y="36"/>
                    <a:pt x="118" y="36"/>
                  </a:cubicBezTo>
                  <a:cubicBezTo>
                    <a:pt x="119" y="36"/>
                    <a:pt x="119" y="36"/>
                    <a:pt x="119" y="35"/>
                  </a:cubicBezTo>
                  <a:cubicBezTo>
                    <a:pt x="119" y="34"/>
                    <a:pt x="119" y="34"/>
                    <a:pt x="118" y="33"/>
                  </a:cubicBezTo>
                  <a:cubicBezTo>
                    <a:pt x="118" y="33"/>
                    <a:pt x="117" y="32"/>
                    <a:pt x="117" y="32"/>
                  </a:cubicBezTo>
                  <a:cubicBezTo>
                    <a:pt x="116" y="32"/>
                    <a:pt x="115" y="32"/>
                    <a:pt x="114" y="32"/>
                  </a:cubicBezTo>
                  <a:cubicBezTo>
                    <a:pt x="114" y="31"/>
                    <a:pt x="113" y="30"/>
                    <a:pt x="112" y="29"/>
                  </a:cubicBezTo>
                  <a:cubicBezTo>
                    <a:pt x="111" y="29"/>
                    <a:pt x="111" y="28"/>
                    <a:pt x="110" y="28"/>
                  </a:cubicBezTo>
                  <a:cubicBezTo>
                    <a:pt x="110" y="27"/>
                    <a:pt x="110" y="26"/>
                    <a:pt x="109" y="26"/>
                  </a:cubicBezTo>
                  <a:cubicBezTo>
                    <a:pt x="108" y="25"/>
                    <a:pt x="107" y="26"/>
                    <a:pt x="107" y="26"/>
                  </a:cubicBezTo>
                  <a:cubicBezTo>
                    <a:pt x="106" y="26"/>
                    <a:pt x="106" y="27"/>
                    <a:pt x="106" y="27"/>
                  </a:cubicBezTo>
                  <a:cubicBezTo>
                    <a:pt x="106" y="27"/>
                    <a:pt x="105" y="27"/>
                    <a:pt x="105" y="27"/>
                  </a:cubicBezTo>
                  <a:cubicBezTo>
                    <a:pt x="105" y="27"/>
                    <a:pt x="105" y="27"/>
                    <a:pt x="105" y="26"/>
                  </a:cubicBezTo>
                  <a:cubicBezTo>
                    <a:pt x="105" y="26"/>
                    <a:pt x="106" y="25"/>
                    <a:pt x="106" y="24"/>
                  </a:cubicBezTo>
                  <a:cubicBezTo>
                    <a:pt x="106" y="24"/>
                    <a:pt x="106" y="24"/>
                    <a:pt x="106" y="24"/>
                  </a:cubicBezTo>
                  <a:cubicBezTo>
                    <a:pt x="106" y="24"/>
                    <a:pt x="106" y="23"/>
                    <a:pt x="105" y="23"/>
                  </a:cubicBezTo>
                  <a:cubicBezTo>
                    <a:pt x="105" y="24"/>
                    <a:pt x="105" y="24"/>
                    <a:pt x="105" y="24"/>
                  </a:cubicBezTo>
                  <a:cubicBezTo>
                    <a:pt x="104" y="24"/>
                    <a:pt x="103" y="25"/>
                    <a:pt x="103" y="26"/>
                  </a:cubicBezTo>
                  <a:cubicBezTo>
                    <a:pt x="103" y="26"/>
                    <a:pt x="102" y="26"/>
                    <a:pt x="102" y="26"/>
                  </a:cubicBezTo>
                  <a:cubicBezTo>
                    <a:pt x="102" y="26"/>
                    <a:pt x="102" y="25"/>
                    <a:pt x="102" y="25"/>
                  </a:cubicBezTo>
                  <a:cubicBezTo>
                    <a:pt x="102" y="25"/>
                    <a:pt x="102" y="24"/>
                    <a:pt x="102" y="23"/>
                  </a:cubicBezTo>
                  <a:cubicBezTo>
                    <a:pt x="102" y="22"/>
                    <a:pt x="102" y="21"/>
                    <a:pt x="102" y="20"/>
                  </a:cubicBezTo>
                  <a:cubicBezTo>
                    <a:pt x="102" y="20"/>
                    <a:pt x="102" y="19"/>
                    <a:pt x="102" y="19"/>
                  </a:cubicBezTo>
                  <a:cubicBezTo>
                    <a:pt x="102" y="19"/>
                    <a:pt x="102" y="19"/>
                    <a:pt x="102" y="19"/>
                  </a:cubicBezTo>
                  <a:cubicBezTo>
                    <a:pt x="101" y="19"/>
                    <a:pt x="101" y="20"/>
                    <a:pt x="101" y="20"/>
                  </a:cubicBezTo>
                  <a:cubicBezTo>
                    <a:pt x="101" y="21"/>
                    <a:pt x="101" y="21"/>
                    <a:pt x="101" y="21"/>
                  </a:cubicBezTo>
                  <a:cubicBezTo>
                    <a:pt x="100" y="21"/>
                    <a:pt x="100" y="22"/>
                    <a:pt x="99" y="22"/>
                  </a:cubicBezTo>
                  <a:cubicBezTo>
                    <a:pt x="99" y="22"/>
                    <a:pt x="98" y="22"/>
                    <a:pt x="98" y="22"/>
                  </a:cubicBezTo>
                  <a:cubicBezTo>
                    <a:pt x="98" y="22"/>
                    <a:pt x="98" y="22"/>
                    <a:pt x="98" y="22"/>
                  </a:cubicBezTo>
                  <a:cubicBezTo>
                    <a:pt x="98" y="22"/>
                    <a:pt x="98" y="22"/>
                    <a:pt x="98" y="22"/>
                  </a:cubicBezTo>
                  <a:cubicBezTo>
                    <a:pt x="98" y="22"/>
                    <a:pt x="98" y="22"/>
                    <a:pt x="98" y="22"/>
                  </a:cubicBezTo>
                  <a:cubicBezTo>
                    <a:pt x="98" y="22"/>
                    <a:pt x="97" y="22"/>
                    <a:pt x="97" y="22"/>
                  </a:cubicBezTo>
                  <a:cubicBezTo>
                    <a:pt x="97" y="22"/>
                    <a:pt x="97" y="22"/>
                    <a:pt x="97" y="22"/>
                  </a:cubicBezTo>
                  <a:cubicBezTo>
                    <a:pt x="97" y="22"/>
                    <a:pt x="97" y="22"/>
                    <a:pt x="97" y="22"/>
                  </a:cubicBezTo>
                  <a:cubicBezTo>
                    <a:pt x="97" y="22"/>
                    <a:pt x="98" y="22"/>
                    <a:pt x="98" y="22"/>
                  </a:cubicBezTo>
                  <a:cubicBezTo>
                    <a:pt x="98" y="22"/>
                    <a:pt x="98" y="22"/>
                    <a:pt x="98" y="22"/>
                  </a:cubicBezTo>
                  <a:cubicBezTo>
                    <a:pt x="98" y="22"/>
                    <a:pt x="98" y="22"/>
                    <a:pt x="98" y="22"/>
                  </a:cubicBezTo>
                  <a:cubicBezTo>
                    <a:pt x="98" y="21"/>
                    <a:pt x="98" y="21"/>
                    <a:pt x="98" y="21"/>
                  </a:cubicBezTo>
                  <a:cubicBezTo>
                    <a:pt x="98" y="21"/>
                    <a:pt x="98" y="20"/>
                    <a:pt x="98" y="20"/>
                  </a:cubicBezTo>
                  <a:cubicBezTo>
                    <a:pt x="97" y="20"/>
                    <a:pt x="97" y="20"/>
                    <a:pt x="96" y="20"/>
                  </a:cubicBezTo>
                  <a:cubicBezTo>
                    <a:pt x="95" y="21"/>
                    <a:pt x="94" y="21"/>
                    <a:pt x="92" y="21"/>
                  </a:cubicBezTo>
                  <a:cubicBezTo>
                    <a:pt x="92" y="21"/>
                    <a:pt x="91" y="21"/>
                    <a:pt x="91" y="22"/>
                  </a:cubicBezTo>
                  <a:cubicBezTo>
                    <a:pt x="90" y="22"/>
                    <a:pt x="90"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1"/>
                    <a:pt x="89" y="21"/>
                  </a:cubicBezTo>
                  <a:cubicBezTo>
                    <a:pt x="89" y="21"/>
                    <a:pt x="89" y="21"/>
                    <a:pt x="88" y="21"/>
                  </a:cubicBezTo>
                  <a:cubicBezTo>
                    <a:pt x="88" y="21"/>
                    <a:pt x="88" y="21"/>
                    <a:pt x="87" y="21"/>
                  </a:cubicBezTo>
                  <a:cubicBezTo>
                    <a:pt x="87" y="21"/>
                    <a:pt x="86" y="22"/>
                    <a:pt x="86" y="22"/>
                  </a:cubicBezTo>
                  <a:cubicBezTo>
                    <a:pt x="85" y="22"/>
                    <a:pt x="84" y="22"/>
                    <a:pt x="84" y="23"/>
                  </a:cubicBezTo>
                  <a:cubicBezTo>
                    <a:pt x="84" y="23"/>
                    <a:pt x="84" y="24"/>
                    <a:pt x="84" y="23"/>
                  </a:cubicBezTo>
                  <a:cubicBezTo>
                    <a:pt x="84" y="23"/>
                    <a:pt x="83" y="23"/>
                    <a:pt x="83" y="23"/>
                  </a:cubicBezTo>
                  <a:cubicBezTo>
                    <a:pt x="82" y="22"/>
                    <a:pt x="82" y="22"/>
                    <a:pt x="82" y="21"/>
                  </a:cubicBezTo>
                  <a:cubicBezTo>
                    <a:pt x="82" y="21"/>
                    <a:pt x="82" y="20"/>
                    <a:pt x="81" y="20"/>
                  </a:cubicBezTo>
                  <a:cubicBezTo>
                    <a:pt x="81" y="19"/>
                    <a:pt x="81" y="19"/>
                    <a:pt x="81" y="19"/>
                  </a:cubicBezTo>
                  <a:cubicBezTo>
                    <a:pt x="80" y="18"/>
                    <a:pt x="80" y="18"/>
                    <a:pt x="79" y="17"/>
                  </a:cubicBezTo>
                  <a:cubicBezTo>
                    <a:pt x="78" y="16"/>
                    <a:pt x="77" y="16"/>
                    <a:pt x="76" y="14"/>
                  </a:cubicBezTo>
                  <a:cubicBezTo>
                    <a:pt x="76" y="14"/>
                    <a:pt x="76" y="14"/>
                    <a:pt x="76" y="14"/>
                  </a:cubicBezTo>
                  <a:cubicBezTo>
                    <a:pt x="76" y="14"/>
                    <a:pt x="76" y="14"/>
                    <a:pt x="75" y="14"/>
                  </a:cubicBezTo>
                  <a:cubicBezTo>
                    <a:pt x="75" y="14"/>
                    <a:pt x="75" y="14"/>
                    <a:pt x="74" y="14"/>
                  </a:cubicBezTo>
                  <a:cubicBezTo>
                    <a:pt x="74" y="14"/>
                    <a:pt x="73" y="13"/>
                    <a:pt x="72" y="13"/>
                  </a:cubicBezTo>
                  <a:cubicBezTo>
                    <a:pt x="72" y="12"/>
                    <a:pt x="71" y="12"/>
                    <a:pt x="70" y="11"/>
                  </a:cubicBezTo>
                  <a:cubicBezTo>
                    <a:pt x="70" y="11"/>
                    <a:pt x="69" y="11"/>
                    <a:pt x="69" y="10"/>
                  </a:cubicBezTo>
                  <a:cubicBezTo>
                    <a:pt x="68" y="10"/>
                    <a:pt x="68" y="9"/>
                    <a:pt x="68" y="9"/>
                  </a:cubicBezTo>
                  <a:cubicBezTo>
                    <a:pt x="68" y="8"/>
                    <a:pt x="67" y="8"/>
                    <a:pt x="66" y="8"/>
                  </a:cubicBezTo>
                  <a:cubicBezTo>
                    <a:pt x="66" y="8"/>
                    <a:pt x="66" y="8"/>
                    <a:pt x="65" y="8"/>
                  </a:cubicBezTo>
                  <a:cubicBezTo>
                    <a:pt x="65" y="9"/>
                    <a:pt x="65" y="8"/>
                    <a:pt x="65" y="8"/>
                  </a:cubicBezTo>
                  <a:cubicBezTo>
                    <a:pt x="64" y="8"/>
                    <a:pt x="64" y="7"/>
                    <a:pt x="64" y="6"/>
                  </a:cubicBezTo>
                  <a:cubicBezTo>
                    <a:pt x="64" y="6"/>
                    <a:pt x="64" y="6"/>
                    <a:pt x="64" y="6"/>
                  </a:cubicBezTo>
                  <a:cubicBezTo>
                    <a:pt x="64" y="5"/>
                    <a:pt x="64" y="5"/>
                    <a:pt x="64" y="5"/>
                  </a:cubicBezTo>
                  <a:cubicBezTo>
                    <a:pt x="64" y="5"/>
                    <a:pt x="64" y="5"/>
                    <a:pt x="64" y="4"/>
                  </a:cubicBezTo>
                  <a:cubicBezTo>
                    <a:pt x="63" y="4"/>
                    <a:pt x="63" y="4"/>
                    <a:pt x="62" y="4"/>
                  </a:cubicBezTo>
                  <a:cubicBezTo>
                    <a:pt x="62" y="4"/>
                    <a:pt x="62" y="4"/>
                    <a:pt x="62" y="4"/>
                  </a:cubicBezTo>
                  <a:cubicBezTo>
                    <a:pt x="61" y="4"/>
                    <a:pt x="61" y="4"/>
                    <a:pt x="61" y="3"/>
                  </a:cubicBezTo>
                  <a:cubicBezTo>
                    <a:pt x="61" y="3"/>
                    <a:pt x="61" y="2"/>
                    <a:pt x="61" y="2"/>
                  </a:cubicBezTo>
                  <a:cubicBezTo>
                    <a:pt x="61" y="2"/>
                    <a:pt x="61" y="2"/>
                    <a:pt x="61" y="2"/>
                  </a:cubicBezTo>
                  <a:cubicBezTo>
                    <a:pt x="61" y="2"/>
                    <a:pt x="61" y="2"/>
                    <a:pt x="61" y="2"/>
                  </a:cubicBezTo>
                  <a:cubicBezTo>
                    <a:pt x="61" y="2"/>
                    <a:pt x="60" y="2"/>
                    <a:pt x="60" y="2"/>
                  </a:cubicBezTo>
                  <a:cubicBezTo>
                    <a:pt x="60" y="3"/>
                    <a:pt x="60" y="3"/>
                    <a:pt x="60" y="3"/>
                  </a:cubicBezTo>
                  <a:cubicBezTo>
                    <a:pt x="60" y="3"/>
                    <a:pt x="60" y="3"/>
                    <a:pt x="60" y="3"/>
                  </a:cubicBezTo>
                  <a:cubicBezTo>
                    <a:pt x="60" y="3"/>
                    <a:pt x="60" y="3"/>
                    <a:pt x="60" y="3"/>
                  </a:cubicBezTo>
                  <a:cubicBezTo>
                    <a:pt x="59" y="3"/>
                    <a:pt x="59" y="4"/>
                    <a:pt x="59" y="3"/>
                  </a:cubicBezTo>
                  <a:cubicBezTo>
                    <a:pt x="59" y="3"/>
                    <a:pt x="59" y="3"/>
                    <a:pt x="59" y="3"/>
                  </a:cubicBezTo>
                  <a:cubicBezTo>
                    <a:pt x="59" y="3"/>
                    <a:pt x="59" y="3"/>
                    <a:pt x="59" y="3"/>
                  </a:cubicBezTo>
                  <a:cubicBezTo>
                    <a:pt x="59" y="3"/>
                    <a:pt x="59" y="3"/>
                    <a:pt x="60" y="3"/>
                  </a:cubicBezTo>
                  <a:cubicBezTo>
                    <a:pt x="60" y="3"/>
                    <a:pt x="60" y="3"/>
                    <a:pt x="60" y="3"/>
                  </a:cubicBezTo>
                  <a:cubicBezTo>
                    <a:pt x="60" y="3"/>
                    <a:pt x="60" y="2"/>
                    <a:pt x="60" y="2"/>
                  </a:cubicBezTo>
                  <a:cubicBezTo>
                    <a:pt x="60" y="2"/>
                    <a:pt x="61" y="2"/>
                    <a:pt x="61" y="2"/>
                  </a:cubicBezTo>
                  <a:cubicBezTo>
                    <a:pt x="61" y="2"/>
                    <a:pt x="61" y="2"/>
                    <a:pt x="61" y="2"/>
                  </a:cubicBezTo>
                  <a:cubicBezTo>
                    <a:pt x="61" y="2"/>
                    <a:pt x="61" y="2"/>
                    <a:pt x="61" y="2"/>
                  </a:cubicBezTo>
                  <a:cubicBezTo>
                    <a:pt x="61" y="2"/>
                    <a:pt x="60" y="1"/>
                    <a:pt x="60" y="1"/>
                  </a:cubicBezTo>
                  <a:cubicBezTo>
                    <a:pt x="60" y="0"/>
                    <a:pt x="59" y="0"/>
                    <a:pt x="59" y="0"/>
                  </a:cubicBezTo>
                  <a:cubicBezTo>
                    <a:pt x="59" y="1"/>
                    <a:pt x="58" y="1"/>
                    <a:pt x="58" y="1"/>
                  </a:cubicBezTo>
                  <a:cubicBezTo>
                    <a:pt x="57" y="2"/>
                    <a:pt x="56" y="2"/>
                    <a:pt x="55" y="1"/>
                  </a:cubicBezTo>
                  <a:cubicBezTo>
                    <a:pt x="55" y="1"/>
                    <a:pt x="54" y="1"/>
                    <a:pt x="54" y="1"/>
                  </a:cubicBezTo>
                  <a:cubicBezTo>
                    <a:pt x="53" y="1"/>
                    <a:pt x="52" y="1"/>
                    <a:pt x="52" y="2"/>
                  </a:cubicBezTo>
                  <a:cubicBezTo>
                    <a:pt x="52" y="2"/>
                    <a:pt x="51" y="2"/>
                    <a:pt x="51" y="2"/>
                  </a:cubicBezTo>
                  <a:cubicBezTo>
                    <a:pt x="51" y="2"/>
                    <a:pt x="51" y="3"/>
                    <a:pt x="51" y="3"/>
                  </a:cubicBezTo>
                  <a:cubicBezTo>
                    <a:pt x="50" y="3"/>
                    <a:pt x="49" y="3"/>
                    <a:pt x="49" y="3"/>
                  </a:cubicBezTo>
                  <a:cubicBezTo>
                    <a:pt x="48" y="3"/>
                    <a:pt x="47" y="3"/>
                    <a:pt x="46" y="3"/>
                  </a:cubicBezTo>
                  <a:cubicBezTo>
                    <a:pt x="45" y="4"/>
                    <a:pt x="43" y="5"/>
                    <a:pt x="42" y="6"/>
                  </a:cubicBezTo>
                  <a:cubicBezTo>
                    <a:pt x="42" y="7"/>
                    <a:pt x="42" y="7"/>
                    <a:pt x="41" y="7"/>
                  </a:cubicBezTo>
                  <a:cubicBezTo>
                    <a:pt x="40" y="8"/>
                    <a:pt x="38" y="9"/>
                    <a:pt x="36" y="8"/>
                  </a:cubicBezTo>
                  <a:cubicBezTo>
                    <a:pt x="36" y="8"/>
                    <a:pt x="36" y="8"/>
                    <a:pt x="36" y="8"/>
                  </a:cubicBezTo>
                  <a:cubicBezTo>
                    <a:pt x="35" y="7"/>
                    <a:pt x="35" y="7"/>
                    <a:pt x="34" y="8"/>
                  </a:cubicBezTo>
                  <a:cubicBezTo>
                    <a:pt x="34" y="8"/>
                    <a:pt x="34" y="9"/>
                    <a:pt x="33" y="9"/>
                  </a:cubicBezTo>
                  <a:cubicBezTo>
                    <a:pt x="32" y="10"/>
                    <a:pt x="32" y="11"/>
                    <a:pt x="33" y="11"/>
                  </a:cubicBezTo>
                  <a:cubicBezTo>
                    <a:pt x="33" y="12"/>
                    <a:pt x="33" y="12"/>
                    <a:pt x="33" y="13"/>
                  </a:cubicBezTo>
                  <a:cubicBezTo>
                    <a:pt x="34" y="15"/>
                    <a:pt x="34" y="16"/>
                    <a:pt x="33" y="18"/>
                  </a:cubicBezTo>
                  <a:cubicBezTo>
                    <a:pt x="33" y="18"/>
                    <a:pt x="33" y="18"/>
                    <a:pt x="33" y="19"/>
                  </a:cubicBezTo>
                  <a:cubicBezTo>
                    <a:pt x="34" y="19"/>
                    <a:pt x="34" y="19"/>
                    <a:pt x="35" y="19"/>
                  </a:cubicBezTo>
                  <a:cubicBezTo>
                    <a:pt x="35" y="19"/>
                    <a:pt x="35" y="20"/>
                    <a:pt x="35" y="20"/>
                  </a:cubicBezTo>
                  <a:cubicBezTo>
                    <a:pt x="35" y="20"/>
                    <a:pt x="35" y="20"/>
                    <a:pt x="35" y="20"/>
                  </a:cubicBezTo>
                  <a:cubicBezTo>
                    <a:pt x="34" y="20"/>
                    <a:pt x="34" y="20"/>
                    <a:pt x="34" y="20"/>
                  </a:cubicBezTo>
                  <a:cubicBezTo>
                    <a:pt x="34" y="21"/>
                    <a:pt x="34" y="22"/>
                    <a:pt x="34" y="22"/>
                  </a:cubicBezTo>
                  <a:cubicBezTo>
                    <a:pt x="34" y="22"/>
                    <a:pt x="34" y="23"/>
                    <a:pt x="34" y="23"/>
                  </a:cubicBezTo>
                  <a:cubicBezTo>
                    <a:pt x="34" y="23"/>
                    <a:pt x="35" y="23"/>
                    <a:pt x="35" y="23"/>
                  </a:cubicBezTo>
                  <a:cubicBezTo>
                    <a:pt x="35" y="23"/>
                    <a:pt x="35" y="23"/>
                    <a:pt x="35" y="23"/>
                  </a:cubicBezTo>
                  <a:cubicBezTo>
                    <a:pt x="35" y="23"/>
                    <a:pt x="35" y="23"/>
                    <a:pt x="35" y="23"/>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6" y="22"/>
                    <a:pt x="36" y="22"/>
                    <a:pt x="37" y="22"/>
                  </a:cubicBezTo>
                  <a:cubicBezTo>
                    <a:pt x="37" y="22"/>
                    <a:pt x="37" y="23"/>
                    <a:pt x="37" y="23"/>
                  </a:cubicBezTo>
                  <a:cubicBezTo>
                    <a:pt x="37" y="23"/>
                    <a:pt x="37" y="23"/>
                    <a:pt x="37" y="23"/>
                  </a:cubicBezTo>
                  <a:cubicBezTo>
                    <a:pt x="36" y="23"/>
                    <a:pt x="36" y="23"/>
                    <a:pt x="35" y="23"/>
                  </a:cubicBezTo>
                  <a:cubicBezTo>
                    <a:pt x="35" y="23"/>
                    <a:pt x="35" y="23"/>
                    <a:pt x="35" y="23"/>
                  </a:cubicBezTo>
                  <a:cubicBezTo>
                    <a:pt x="35" y="23"/>
                    <a:pt x="35" y="23"/>
                    <a:pt x="35" y="23"/>
                  </a:cubicBezTo>
                  <a:cubicBezTo>
                    <a:pt x="35" y="23"/>
                    <a:pt x="35" y="23"/>
                    <a:pt x="34" y="23"/>
                  </a:cubicBezTo>
                  <a:cubicBezTo>
                    <a:pt x="34" y="23"/>
                    <a:pt x="33" y="24"/>
                    <a:pt x="33" y="24"/>
                  </a:cubicBezTo>
                  <a:cubicBezTo>
                    <a:pt x="32" y="24"/>
                    <a:pt x="32" y="24"/>
                    <a:pt x="32" y="24"/>
                  </a:cubicBezTo>
                  <a:cubicBezTo>
                    <a:pt x="31" y="24"/>
                    <a:pt x="31" y="23"/>
                    <a:pt x="30" y="23"/>
                  </a:cubicBezTo>
                  <a:cubicBezTo>
                    <a:pt x="30" y="23"/>
                    <a:pt x="30" y="23"/>
                    <a:pt x="30" y="22"/>
                  </a:cubicBezTo>
                  <a:cubicBezTo>
                    <a:pt x="30" y="22"/>
                    <a:pt x="30" y="22"/>
                    <a:pt x="30" y="21"/>
                  </a:cubicBezTo>
                  <a:cubicBezTo>
                    <a:pt x="31" y="21"/>
                    <a:pt x="30" y="20"/>
                    <a:pt x="30" y="20"/>
                  </a:cubicBezTo>
                  <a:cubicBezTo>
                    <a:pt x="29" y="20"/>
                    <a:pt x="28" y="20"/>
                    <a:pt x="28" y="20"/>
                  </a:cubicBezTo>
                  <a:cubicBezTo>
                    <a:pt x="27" y="20"/>
                    <a:pt x="27" y="20"/>
                    <a:pt x="27" y="21"/>
                  </a:cubicBezTo>
                  <a:cubicBezTo>
                    <a:pt x="26" y="21"/>
                    <a:pt x="26" y="21"/>
                    <a:pt x="25" y="21"/>
                  </a:cubicBezTo>
                  <a:cubicBezTo>
                    <a:pt x="25" y="21"/>
                    <a:pt x="24" y="21"/>
                    <a:pt x="24" y="21"/>
                  </a:cubicBezTo>
                  <a:cubicBezTo>
                    <a:pt x="23" y="22"/>
                    <a:pt x="22" y="22"/>
                    <a:pt x="21" y="23"/>
                  </a:cubicBezTo>
                  <a:cubicBezTo>
                    <a:pt x="20" y="23"/>
                    <a:pt x="20" y="23"/>
                    <a:pt x="21" y="24"/>
                  </a:cubicBezTo>
                  <a:cubicBezTo>
                    <a:pt x="21" y="24"/>
                    <a:pt x="21" y="25"/>
                    <a:pt x="22" y="25"/>
                  </a:cubicBezTo>
                  <a:cubicBezTo>
                    <a:pt x="22" y="26"/>
                    <a:pt x="22" y="26"/>
                    <a:pt x="21" y="26"/>
                  </a:cubicBezTo>
                  <a:cubicBezTo>
                    <a:pt x="21" y="26"/>
                    <a:pt x="21" y="26"/>
                    <a:pt x="21" y="26"/>
                  </a:cubicBezTo>
                  <a:cubicBezTo>
                    <a:pt x="21" y="27"/>
                    <a:pt x="20" y="28"/>
                    <a:pt x="20" y="28"/>
                  </a:cubicBezTo>
                  <a:cubicBezTo>
                    <a:pt x="20" y="29"/>
                    <a:pt x="20" y="29"/>
                    <a:pt x="20" y="29"/>
                  </a:cubicBezTo>
                  <a:cubicBezTo>
                    <a:pt x="21" y="30"/>
                    <a:pt x="22" y="31"/>
                    <a:pt x="23" y="31"/>
                  </a:cubicBezTo>
                  <a:cubicBezTo>
                    <a:pt x="24" y="31"/>
                    <a:pt x="25" y="31"/>
                    <a:pt x="25" y="31"/>
                  </a:cubicBezTo>
                  <a:cubicBezTo>
                    <a:pt x="26" y="32"/>
                    <a:pt x="26" y="32"/>
                    <a:pt x="27" y="31"/>
                  </a:cubicBezTo>
                  <a:cubicBezTo>
                    <a:pt x="27" y="31"/>
                    <a:pt x="28" y="31"/>
                    <a:pt x="29" y="30"/>
                  </a:cubicBezTo>
                  <a:cubicBezTo>
                    <a:pt x="29" y="30"/>
                    <a:pt x="30" y="30"/>
                    <a:pt x="30" y="30"/>
                  </a:cubicBezTo>
                  <a:cubicBezTo>
                    <a:pt x="30" y="30"/>
                    <a:pt x="30" y="31"/>
                    <a:pt x="30" y="31"/>
                  </a:cubicBezTo>
                  <a:cubicBezTo>
                    <a:pt x="30" y="31"/>
                    <a:pt x="30" y="31"/>
                    <a:pt x="30" y="31"/>
                  </a:cubicBezTo>
                  <a:cubicBezTo>
                    <a:pt x="30" y="31"/>
                    <a:pt x="30" y="31"/>
                    <a:pt x="30" y="31"/>
                  </a:cubicBezTo>
                  <a:cubicBezTo>
                    <a:pt x="29" y="31"/>
                    <a:pt x="29" y="31"/>
                    <a:pt x="29" y="32"/>
                  </a:cubicBezTo>
                  <a:cubicBezTo>
                    <a:pt x="29" y="32"/>
                    <a:pt x="29" y="32"/>
                    <a:pt x="29" y="33"/>
                  </a:cubicBezTo>
                  <a:cubicBezTo>
                    <a:pt x="29" y="33"/>
                    <a:pt x="28" y="34"/>
                    <a:pt x="28" y="35"/>
                  </a:cubicBezTo>
                  <a:cubicBezTo>
                    <a:pt x="28" y="35"/>
                    <a:pt x="27" y="36"/>
                    <a:pt x="26" y="36"/>
                  </a:cubicBezTo>
                  <a:cubicBezTo>
                    <a:pt x="26" y="36"/>
                    <a:pt x="26" y="36"/>
                    <a:pt x="25" y="36"/>
                  </a:cubicBezTo>
                  <a:cubicBezTo>
                    <a:pt x="25" y="36"/>
                    <a:pt x="25" y="36"/>
                    <a:pt x="25" y="36"/>
                  </a:cubicBezTo>
                  <a:cubicBezTo>
                    <a:pt x="24" y="35"/>
                    <a:pt x="24" y="35"/>
                    <a:pt x="24" y="35"/>
                  </a:cubicBezTo>
                  <a:cubicBezTo>
                    <a:pt x="24" y="35"/>
                    <a:pt x="24" y="35"/>
                    <a:pt x="24" y="36"/>
                  </a:cubicBezTo>
                  <a:cubicBezTo>
                    <a:pt x="24" y="37"/>
                    <a:pt x="23" y="37"/>
                    <a:pt x="22" y="37"/>
                  </a:cubicBezTo>
                  <a:cubicBezTo>
                    <a:pt x="22" y="37"/>
                    <a:pt x="21" y="37"/>
                    <a:pt x="21" y="37"/>
                  </a:cubicBezTo>
                  <a:cubicBezTo>
                    <a:pt x="21" y="37"/>
                    <a:pt x="21" y="37"/>
                    <a:pt x="21" y="37"/>
                  </a:cubicBezTo>
                  <a:cubicBezTo>
                    <a:pt x="21" y="36"/>
                    <a:pt x="20" y="36"/>
                    <a:pt x="20" y="36"/>
                  </a:cubicBezTo>
                  <a:cubicBezTo>
                    <a:pt x="19" y="37"/>
                    <a:pt x="18" y="37"/>
                    <a:pt x="17" y="38"/>
                  </a:cubicBezTo>
                  <a:cubicBezTo>
                    <a:pt x="17" y="39"/>
                    <a:pt x="17" y="39"/>
                    <a:pt x="17" y="39"/>
                  </a:cubicBezTo>
                  <a:cubicBezTo>
                    <a:pt x="16" y="40"/>
                    <a:pt x="15" y="41"/>
                    <a:pt x="13" y="42"/>
                  </a:cubicBezTo>
                  <a:cubicBezTo>
                    <a:pt x="12" y="43"/>
                    <a:pt x="12" y="44"/>
                    <a:pt x="12" y="45"/>
                  </a:cubicBezTo>
                  <a:cubicBezTo>
                    <a:pt x="13" y="45"/>
                    <a:pt x="13" y="45"/>
                    <a:pt x="13" y="46"/>
                  </a:cubicBezTo>
                  <a:cubicBezTo>
                    <a:pt x="13" y="46"/>
                    <a:pt x="13" y="47"/>
                    <a:pt x="12" y="47"/>
                  </a:cubicBezTo>
                  <a:cubicBezTo>
                    <a:pt x="12" y="48"/>
                    <a:pt x="12" y="49"/>
                    <a:pt x="12" y="49"/>
                  </a:cubicBezTo>
                  <a:cubicBezTo>
                    <a:pt x="12" y="50"/>
                    <a:pt x="12" y="51"/>
                    <a:pt x="12" y="51"/>
                  </a:cubicBezTo>
                  <a:cubicBezTo>
                    <a:pt x="12" y="51"/>
                    <a:pt x="13" y="52"/>
                    <a:pt x="13" y="52"/>
                  </a:cubicBezTo>
                  <a:cubicBezTo>
                    <a:pt x="13" y="52"/>
                    <a:pt x="14" y="52"/>
                    <a:pt x="14" y="52"/>
                  </a:cubicBezTo>
                  <a:cubicBezTo>
                    <a:pt x="15" y="52"/>
                    <a:pt x="15" y="52"/>
                    <a:pt x="16" y="52"/>
                  </a:cubicBezTo>
                  <a:cubicBezTo>
                    <a:pt x="16" y="52"/>
                    <a:pt x="16" y="52"/>
                    <a:pt x="16" y="52"/>
                  </a:cubicBezTo>
                  <a:cubicBezTo>
                    <a:pt x="16" y="52"/>
                    <a:pt x="16" y="52"/>
                    <a:pt x="16" y="52"/>
                  </a:cubicBezTo>
                  <a:cubicBezTo>
                    <a:pt x="16" y="51"/>
                    <a:pt x="16" y="51"/>
                    <a:pt x="16" y="51"/>
                  </a:cubicBezTo>
                  <a:cubicBezTo>
                    <a:pt x="16" y="51"/>
                    <a:pt x="16" y="51"/>
                    <a:pt x="16" y="51"/>
                  </a:cubicBezTo>
                  <a:cubicBezTo>
                    <a:pt x="16" y="51"/>
                    <a:pt x="16" y="51"/>
                    <a:pt x="16" y="51"/>
                  </a:cubicBezTo>
                  <a:cubicBezTo>
                    <a:pt x="16" y="51"/>
                    <a:pt x="16" y="51"/>
                    <a:pt x="16" y="52"/>
                  </a:cubicBezTo>
                  <a:cubicBezTo>
                    <a:pt x="16" y="52"/>
                    <a:pt x="16" y="52"/>
                    <a:pt x="16" y="52"/>
                  </a:cubicBezTo>
                  <a:cubicBezTo>
                    <a:pt x="16" y="52"/>
                    <a:pt x="16" y="52"/>
                    <a:pt x="16" y="52"/>
                  </a:cubicBezTo>
                  <a:cubicBezTo>
                    <a:pt x="16" y="52"/>
                    <a:pt x="16" y="53"/>
                    <a:pt x="16" y="53"/>
                  </a:cubicBezTo>
                  <a:cubicBezTo>
                    <a:pt x="16" y="54"/>
                    <a:pt x="15" y="54"/>
                    <a:pt x="15" y="54"/>
                  </a:cubicBezTo>
                  <a:cubicBezTo>
                    <a:pt x="15" y="55"/>
                    <a:pt x="15" y="55"/>
                    <a:pt x="15" y="56"/>
                  </a:cubicBezTo>
                  <a:cubicBezTo>
                    <a:pt x="15" y="56"/>
                    <a:pt x="15" y="56"/>
                    <a:pt x="15" y="56"/>
                  </a:cubicBezTo>
                  <a:cubicBezTo>
                    <a:pt x="15" y="57"/>
                    <a:pt x="14" y="57"/>
                    <a:pt x="14" y="57"/>
                  </a:cubicBezTo>
                  <a:cubicBezTo>
                    <a:pt x="14" y="57"/>
                    <a:pt x="14" y="58"/>
                    <a:pt x="15" y="58"/>
                  </a:cubicBezTo>
                  <a:cubicBezTo>
                    <a:pt x="15" y="58"/>
                    <a:pt x="16" y="58"/>
                    <a:pt x="16" y="57"/>
                  </a:cubicBezTo>
                  <a:cubicBezTo>
                    <a:pt x="16" y="57"/>
                    <a:pt x="17" y="57"/>
                    <a:pt x="17" y="57"/>
                  </a:cubicBezTo>
                  <a:cubicBezTo>
                    <a:pt x="17" y="58"/>
                    <a:pt x="18" y="58"/>
                    <a:pt x="18" y="59"/>
                  </a:cubicBezTo>
                  <a:cubicBezTo>
                    <a:pt x="18" y="59"/>
                    <a:pt x="19" y="59"/>
                    <a:pt x="19" y="59"/>
                  </a:cubicBezTo>
                  <a:cubicBezTo>
                    <a:pt x="19" y="59"/>
                    <a:pt x="19" y="59"/>
                    <a:pt x="19" y="59"/>
                  </a:cubicBezTo>
                  <a:cubicBezTo>
                    <a:pt x="19" y="58"/>
                    <a:pt x="19" y="58"/>
                    <a:pt x="20" y="59"/>
                  </a:cubicBezTo>
                  <a:cubicBezTo>
                    <a:pt x="20" y="59"/>
                    <a:pt x="21" y="59"/>
                    <a:pt x="21" y="59"/>
                  </a:cubicBezTo>
                  <a:cubicBezTo>
                    <a:pt x="21" y="59"/>
                    <a:pt x="21" y="59"/>
                    <a:pt x="22" y="59"/>
                  </a:cubicBezTo>
                  <a:cubicBezTo>
                    <a:pt x="22" y="59"/>
                    <a:pt x="22" y="59"/>
                    <a:pt x="22" y="59"/>
                  </a:cubicBezTo>
                  <a:cubicBezTo>
                    <a:pt x="22" y="59"/>
                    <a:pt x="22" y="59"/>
                    <a:pt x="22" y="59"/>
                  </a:cubicBezTo>
                  <a:cubicBezTo>
                    <a:pt x="21" y="60"/>
                    <a:pt x="21" y="60"/>
                    <a:pt x="20" y="61"/>
                  </a:cubicBezTo>
                  <a:cubicBezTo>
                    <a:pt x="19" y="63"/>
                    <a:pt x="18" y="64"/>
                    <a:pt x="17" y="65"/>
                  </a:cubicBezTo>
                  <a:cubicBezTo>
                    <a:pt x="16" y="66"/>
                    <a:pt x="15" y="66"/>
                    <a:pt x="15" y="66"/>
                  </a:cubicBezTo>
                  <a:cubicBezTo>
                    <a:pt x="14" y="67"/>
                    <a:pt x="13" y="67"/>
                    <a:pt x="12" y="68"/>
                  </a:cubicBezTo>
                  <a:cubicBezTo>
                    <a:pt x="11" y="68"/>
                    <a:pt x="11" y="68"/>
                    <a:pt x="10" y="69"/>
                  </a:cubicBezTo>
                  <a:cubicBezTo>
                    <a:pt x="10" y="69"/>
                    <a:pt x="10" y="69"/>
                    <a:pt x="10" y="69"/>
                  </a:cubicBezTo>
                  <a:cubicBezTo>
                    <a:pt x="9" y="69"/>
                    <a:pt x="8" y="69"/>
                    <a:pt x="7" y="70"/>
                  </a:cubicBezTo>
                  <a:cubicBezTo>
                    <a:pt x="7" y="70"/>
                    <a:pt x="6" y="70"/>
                    <a:pt x="6" y="71"/>
                  </a:cubicBezTo>
                  <a:cubicBezTo>
                    <a:pt x="5" y="72"/>
                    <a:pt x="4" y="72"/>
                    <a:pt x="3" y="72"/>
                  </a:cubicBezTo>
                  <a:cubicBezTo>
                    <a:pt x="3" y="72"/>
                    <a:pt x="2" y="72"/>
                    <a:pt x="2" y="72"/>
                  </a:cubicBezTo>
                  <a:cubicBezTo>
                    <a:pt x="1" y="72"/>
                    <a:pt x="0" y="73"/>
                    <a:pt x="0" y="73"/>
                  </a:cubicBezTo>
                  <a:cubicBezTo>
                    <a:pt x="0" y="74"/>
                    <a:pt x="0" y="74"/>
                    <a:pt x="0" y="74"/>
                  </a:cubicBezTo>
                  <a:cubicBezTo>
                    <a:pt x="0" y="74"/>
                    <a:pt x="0" y="74"/>
                    <a:pt x="0" y="74"/>
                  </a:cubicBezTo>
                  <a:cubicBezTo>
                    <a:pt x="1" y="74"/>
                    <a:pt x="1" y="74"/>
                    <a:pt x="1" y="74"/>
                  </a:cubicBezTo>
                  <a:cubicBezTo>
                    <a:pt x="2" y="74"/>
                    <a:pt x="2" y="74"/>
                    <a:pt x="3" y="74"/>
                  </a:cubicBezTo>
                  <a:cubicBezTo>
                    <a:pt x="3" y="74"/>
                    <a:pt x="3" y="74"/>
                    <a:pt x="4" y="73"/>
                  </a:cubicBezTo>
                  <a:cubicBezTo>
                    <a:pt x="4" y="73"/>
                    <a:pt x="5" y="73"/>
                    <a:pt x="5" y="73"/>
                  </a:cubicBezTo>
                  <a:cubicBezTo>
                    <a:pt x="7" y="73"/>
                    <a:pt x="7" y="72"/>
                    <a:pt x="8" y="71"/>
                  </a:cubicBezTo>
                  <a:cubicBezTo>
                    <a:pt x="8" y="71"/>
                    <a:pt x="8" y="71"/>
                    <a:pt x="8" y="71"/>
                  </a:cubicBezTo>
                  <a:cubicBezTo>
                    <a:pt x="8" y="71"/>
                    <a:pt x="8" y="71"/>
                    <a:pt x="8" y="71"/>
                  </a:cubicBezTo>
                  <a:cubicBezTo>
                    <a:pt x="8" y="71"/>
                    <a:pt x="8" y="71"/>
                    <a:pt x="8" y="71"/>
                  </a:cubicBezTo>
                  <a:cubicBezTo>
                    <a:pt x="8" y="71"/>
                    <a:pt x="8" y="71"/>
                    <a:pt x="8" y="71"/>
                  </a:cubicBezTo>
                  <a:cubicBezTo>
                    <a:pt x="8" y="71"/>
                    <a:pt x="8" y="72"/>
                    <a:pt x="8" y="72"/>
                  </a:cubicBezTo>
                  <a:cubicBezTo>
                    <a:pt x="9" y="72"/>
                    <a:pt x="9" y="72"/>
                    <a:pt x="9" y="72"/>
                  </a:cubicBezTo>
                  <a:cubicBezTo>
                    <a:pt x="9" y="72"/>
                    <a:pt x="9" y="72"/>
                    <a:pt x="9" y="71"/>
                  </a:cubicBezTo>
                  <a:cubicBezTo>
                    <a:pt x="10" y="71"/>
                    <a:pt x="11" y="71"/>
                    <a:pt x="11" y="71"/>
                  </a:cubicBezTo>
                  <a:cubicBezTo>
                    <a:pt x="12" y="71"/>
                    <a:pt x="12" y="71"/>
                    <a:pt x="12" y="71"/>
                  </a:cubicBezTo>
                  <a:cubicBezTo>
                    <a:pt x="13" y="71"/>
                    <a:pt x="13" y="71"/>
                    <a:pt x="13" y="70"/>
                  </a:cubicBezTo>
                  <a:cubicBezTo>
                    <a:pt x="14" y="70"/>
                    <a:pt x="15" y="70"/>
                    <a:pt x="15" y="69"/>
                  </a:cubicBezTo>
                  <a:cubicBezTo>
                    <a:pt x="16" y="69"/>
                    <a:pt x="17" y="68"/>
                    <a:pt x="17" y="68"/>
                  </a:cubicBezTo>
                  <a:cubicBezTo>
                    <a:pt x="17" y="68"/>
                    <a:pt x="18" y="68"/>
                    <a:pt x="18" y="68"/>
                  </a:cubicBezTo>
                  <a:cubicBezTo>
                    <a:pt x="18" y="68"/>
                    <a:pt x="18" y="68"/>
                    <a:pt x="18" y="67"/>
                  </a:cubicBezTo>
                  <a:cubicBezTo>
                    <a:pt x="19" y="67"/>
                    <a:pt x="19" y="67"/>
                    <a:pt x="20" y="67"/>
                  </a:cubicBezTo>
                  <a:cubicBezTo>
                    <a:pt x="20" y="67"/>
                    <a:pt x="21" y="66"/>
                    <a:pt x="21" y="66"/>
                  </a:cubicBezTo>
                  <a:cubicBezTo>
                    <a:pt x="21" y="65"/>
                    <a:pt x="21" y="65"/>
                    <a:pt x="22" y="65"/>
                  </a:cubicBezTo>
                  <a:cubicBezTo>
                    <a:pt x="23" y="64"/>
                    <a:pt x="24" y="64"/>
                    <a:pt x="25" y="63"/>
                  </a:cubicBezTo>
                  <a:cubicBezTo>
                    <a:pt x="26" y="63"/>
                    <a:pt x="27" y="63"/>
                    <a:pt x="27" y="62"/>
                  </a:cubicBezTo>
                  <a:cubicBezTo>
                    <a:pt x="27" y="62"/>
                    <a:pt x="28" y="61"/>
                    <a:pt x="28" y="61"/>
                  </a:cubicBezTo>
                  <a:cubicBezTo>
                    <a:pt x="29" y="61"/>
                    <a:pt x="29" y="61"/>
                    <a:pt x="29" y="61"/>
                  </a:cubicBezTo>
                  <a:cubicBezTo>
                    <a:pt x="30" y="60"/>
                    <a:pt x="30" y="60"/>
                    <a:pt x="30" y="59"/>
                  </a:cubicBezTo>
                  <a:cubicBezTo>
                    <a:pt x="29" y="59"/>
                    <a:pt x="29" y="59"/>
                    <a:pt x="29" y="59"/>
                  </a:cubicBezTo>
                  <a:cubicBezTo>
                    <a:pt x="29" y="58"/>
                    <a:pt x="29" y="58"/>
                    <a:pt x="29" y="58"/>
                  </a:cubicBezTo>
                  <a:cubicBezTo>
                    <a:pt x="30" y="57"/>
                    <a:pt x="30" y="57"/>
                    <a:pt x="31" y="57"/>
                  </a:cubicBezTo>
                  <a:cubicBezTo>
                    <a:pt x="32" y="57"/>
                    <a:pt x="32" y="57"/>
                    <a:pt x="32" y="57"/>
                  </a:cubicBezTo>
                  <a:cubicBezTo>
                    <a:pt x="33" y="57"/>
                    <a:pt x="33" y="56"/>
                    <a:pt x="33" y="55"/>
                  </a:cubicBezTo>
                  <a:cubicBezTo>
                    <a:pt x="34" y="55"/>
                    <a:pt x="34" y="55"/>
                    <a:pt x="34" y="55"/>
                  </a:cubicBezTo>
                  <a:cubicBezTo>
                    <a:pt x="35" y="55"/>
                    <a:pt x="35" y="55"/>
                    <a:pt x="35" y="54"/>
                  </a:cubicBezTo>
                  <a:cubicBezTo>
                    <a:pt x="36" y="53"/>
                    <a:pt x="38" y="52"/>
                    <a:pt x="39" y="52"/>
                  </a:cubicBezTo>
                  <a:cubicBezTo>
                    <a:pt x="39" y="51"/>
                    <a:pt x="40" y="52"/>
                    <a:pt x="40" y="52"/>
                  </a:cubicBezTo>
                  <a:cubicBezTo>
                    <a:pt x="40" y="53"/>
                    <a:pt x="40" y="53"/>
                    <a:pt x="40" y="53"/>
                  </a:cubicBezTo>
                  <a:cubicBezTo>
                    <a:pt x="40" y="53"/>
                    <a:pt x="40" y="53"/>
                    <a:pt x="40" y="53"/>
                  </a:cubicBezTo>
                  <a:cubicBezTo>
                    <a:pt x="39" y="53"/>
                    <a:pt x="38" y="53"/>
                    <a:pt x="37" y="54"/>
                  </a:cubicBezTo>
                  <a:cubicBezTo>
                    <a:pt x="37" y="54"/>
                    <a:pt x="36" y="54"/>
                    <a:pt x="36" y="54"/>
                  </a:cubicBezTo>
                  <a:cubicBezTo>
                    <a:pt x="36" y="55"/>
                    <a:pt x="35" y="56"/>
                    <a:pt x="34" y="57"/>
                  </a:cubicBezTo>
                  <a:cubicBezTo>
                    <a:pt x="34" y="57"/>
                    <a:pt x="34" y="58"/>
                    <a:pt x="34" y="58"/>
                  </a:cubicBezTo>
                  <a:cubicBezTo>
                    <a:pt x="34" y="58"/>
                    <a:pt x="34" y="58"/>
                    <a:pt x="34" y="59"/>
                  </a:cubicBezTo>
                  <a:cubicBezTo>
                    <a:pt x="34" y="59"/>
                    <a:pt x="33" y="59"/>
                    <a:pt x="33" y="59"/>
                  </a:cubicBezTo>
                  <a:cubicBezTo>
                    <a:pt x="33" y="59"/>
                    <a:pt x="33" y="60"/>
                    <a:pt x="33" y="60"/>
                  </a:cubicBezTo>
                  <a:cubicBezTo>
                    <a:pt x="33" y="60"/>
                    <a:pt x="33" y="60"/>
                    <a:pt x="33" y="60"/>
                  </a:cubicBezTo>
                  <a:cubicBezTo>
                    <a:pt x="34" y="60"/>
                    <a:pt x="34" y="60"/>
                    <a:pt x="34" y="60"/>
                  </a:cubicBezTo>
                  <a:cubicBezTo>
                    <a:pt x="35" y="60"/>
                    <a:pt x="36" y="59"/>
                    <a:pt x="37" y="59"/>
                  </a:cubicBezTo>
                  <a:cubicBezTo>
                    <a:pt x="37" y="59"/>
                    <a:pt x="37" y="59"/>
                    <a:pt x="38" y="59"/>
                  </a:cubicBezTo>
                  <a:cubicBezTo>
                    <a:pt x="38" y="58"/>
                    <a:pt x="39" y="58"/>
                    <a:pt x="40" y="58"/>
                  </a:cubicBezTo>
                  <a:cubicBezTo>
                    <a:pt x="40" y="58"/>
                    <a:pt x="40" y="58"/>
                    <a:pt x="41" y="58"/>
                  </a:cubicBezTo>
                  <a:cubicBezTo>
                    <a:pt x="41" y="58"/>
                    <a:pt x="41" y="57"/>
                    <a:pt x="42" y="57"/>
                  </a:cubicBezTo>
                  <a:cubicBezTo>
                    <a:pt x="42" y="57"/>
                    <a:pt x="42" y="57"/>
                    <a:pt x="42" y="57"/>
                  </a:cubicBezTo>
                  <a:cubicBezTo>
                    <a:pt x="43" y="57"/>
                    <a:pt x="43" y="57"/>
                    <a:pt x="43" y="57"/>
                  </a:cubicBezTo>
                  <a:cubicBezTo>
                    <a:pt x="43" y="57"/>
                    <a:pt x="43" y="56"/>
                    <a:pt x="43" y="56"/>
                  </a:cubicBezTo>
                  <a:cubicBezTo>
                    <a:pt x="42" y="56"/>
                    <a:pt x="42" y="56"/>
                    <a:pt x="42" y="55"/>
                  </a:cubicBezTo>
                  <a:cubicBezTo>
                    <a:pt x="42" y="55"/>
                    <a:pt x="42" y="54"/>
                    <a:pt x="43" y="54"/>
                  </a:cubicBezTo>
                  <a:cubicBezTo>
                    <a:pt x="43" y="54"/>
                    <a:pt x="43" y="54"/>
                    <a:pt x="43" y="54"/>
                  </a:cubicBezTo>
                  <a:cubicBezTo>
                    <a:pt x="43" y="55"/>
                    <a:pt x="44" y="55"/>
                    <a:pt x="44"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6" y="56"/>
                    <a:pt x="46" y="57"/>
                    <a:pt x="47" y="57"/>
                  </a:cubicBezTo>
                  <a:cubicBezTo>
                    <a:pt x="48" y="58"/>
                    <a:pt x="48" y="58"/>
                    <a:pt x="48" y="59"/>
                  </a:cubicBezTo>
                  <a:cubicBezTo>
                    <a:pt x="48" y="59"/>
                    <a:pt x="48" y="59"/>
                    <a:pt x="48" y="59"/>
                  </a:cubicBezTo>
                  <a:cubicBezTo>
                    <a:pt x="49" y="60"/>
                    <a:pt x="49" y="60"/>
                    <a:pt x="49" y="60"/>
                  </a:cubicBezTo>
                  <a:cubicBezTo>
                    <a:pt x="50" y="60"/>
                    <a:pt x="50" y="60"/>
                    <a:pt x="50" y="60"/>
                  </a:cubicBezTo>
                  <a:cubicBezTo>
                    <a:pt x="51" y="60"/>
                    <a:pt x="52" y="60"/>
                    <a:pt x="52" y="61"/>
                  </a:cubicBezTo>
                  <a:cubicBezTo>
                    <a:pt x="52" y="61"/>
                    <a:pt x="53" y="61"/>
                    <a:pt x="53" y="61"/>
                  </a:cubicBezTo>
                  <a:cubicBezTo>
                    <a:pt x="53" y="61"/>
                    <a:pt x="53" y="61"/>
                    <a:pt x="53" y="61"/>
                  </a:cubicBezTo>
                  <a:cubicBezTo>
                    <a:pt x="53" y="61"/>
                    <a:pt x="53" y="61"/>
                    <a:pt x="53" y="61"/>
                  </a:cubicBezTo>
                  <a:cubicBezTo>
                    <a:pt x="53" y="61"/>
                    <a:pt x="53" y="61"/>
                    <a:pt x="53" y="61"/>
                  </a:cubicBezTo>
                  <a:cubicBezTo>
                    <a:pt x="53" y="61"/>
                    <a:pt x="53" y="61"/>
                    <a:pt x="53" y="61"/>
                  </a:cubicBezTo>
                  <a:cubicBezTo>
                    <a:pt x="53" y="61"/>
                    <a:pt x="53" y="62"/>
                    <a:pt x="53" y="62"/>
                  </a:cubicBezTo>
                  <a:cubicBezTo>
                    <a:pt x="54" y="62"/>
                    <a:pt x="54" y="63"/>
                    <a:pt x="55" y="62"/>
                  </a:cubicBezTo>
                  <a:cubicBezTo>
                    <a:pt x="55" y="62"/>
                    <a:pt x="55" y="62"/>
                    <a:pt x="55" y="62"/>
                  </a:cubicBezTo>
                  <a:cubicBezTo>
                    <a:pt x="56" y="63"/>
                    <a:pt x="56" y="63"/>
                    <a:pt x="56" y="63"/>
                  </a:cubicBezTo>
                  <a:cubicBezTo>
                    <a:pt x="55" y="63"/>
                    <a:pt x="55" y="64"/>
                    <a:pt x="56" y="64"/>
                  </a:cubicBezTo>
                  <a:cubicBezTo>
                    <a:pt x="56" y="65"/>
                    <a:pt x="56" y="65"/>
                    <a:pt x="56" y="65"/>
                  </a:cubicBezTo>
                  <a:cubicBezTo>
                    <a:pt x="57" y="65"/>
                    <a:pt x="57" y="65"/>
                    <a:pt x="57" y="66"/>
                  </a:cubicBezTo>
                  <a:cubicBezTo>
                    <a:pt x="57" y="66"/>
                    <a:pt x="57" y="67"/>
                    <a:pt x="57" y="67"/>
                  </a:cubicBezTo>
                  <a:cubicBezTo>
                    <a:pt x="57" y="68"/>
                    <a:pt x="58" y="68"/>
                    <a:pt x="58" y="69"/>
                  </a:cubicBezTo>
                  <a:cubicBezTo>
                    <a:pt x="58" y="69"/>
                    <a:pt x="59" y="69"/>
                    <a:pt x="59" y="69"/>
                  </a:cubicBezTo>
                  <a:cubicBezTo>
                    <a:pt x="60" y="69"/>
                    <a:pt x="60" y="69"/>
                    <a:pt x="60" y="69"/>
                  </a:cubicBezTo>
                  <a:cubicBezTo>
                    <a:pt x="60" y="68"/>
                    <a:pt x="60" y="68"/>
                    <a:pt x="60" y="68"/>
                  </a:cubicBezTo>
                  <a:cubicBezTo>
                    <a:pt x="60" y="68"/>
                    <a:pt x="60" y="68"/>
                    <a:pt x="60" y="68"/>
                  </a:cubicBezTo>
                  <a:cubicBezTo>
                    <a:pt x="60" y="68"/>
                    <a:pt x="60" y="68"/>
                    <a:pt x="60" y="68"/>
                  </a:cubicBezTo>
                  <a:cubicBezTo>
                    <a:pt x="60" y="68"/>
                    <a:pt x="60" y="68"/>
                    <a:pt x="60" y="69"/>
                  </a:cubicBezTo>
                  <a:cubicBezTo>
                    <a:pt x="60" y="69"/>
                    <a:pt x="61" y="70"/>
                    <a:pt x="61" y="70"/>
                  </a:cubicBezTo>
                  <a:cubicBezTo>
                    <a:pt x="61" y="70"/>
                    <a:pt x="61" y="70"/>
                    <a:pt x="61" y="70"/>
                  </a:cubicBezTo>
                  <a:cubicBezTo>
                    <a:pt x="61" y="70"/>
                    <a:pt x="61" y="70"/>
                    <a:pt x="61" y="70"/>
                  </a:cubicBezTo>
                  <a:cubicBezTo>
                    <a:pt x="60" y="70"/>
                    <a:pt x="60" y="70"/>
                    <a:pt x="60" y="70"/>
                  </a:cubicBezTo>
                  <a:cubicBezTo>
                    <a:pt x="60" y="70"/>
                    <a:pt x="59" y="70"/>
                    <a:pt x="59" y="71"/>
                  </a:cubicBezTo>
                  <a:cubicBezTo>
                    <a:pt x="59" y="71"/>
                    <a:pt x="58" y="72"/>
                    <a:pt x="59" y="72"/>
                  </a:cubicBezTo>
                  <a:cubicBezTo>
                    <a:pt x="59" y="73"/>
                    <a:pt x="59" y="73"/>
                    <a:pt x="59" y="74"/>
                  </a:cubicBezTo>
                  <a:cubicBezTo>
                    <a:pt x="59" y="73"/>
                    <a:pt x="59" y="73"/>
                    <a:pt x="59" y="73"/>
                  </a:cubicBezTo>
                  <a:cubicBezTo>
                    <a:pt x="59" y="74"/>
                    <a:pt x="59" y="74"/>
                    <a:pt x="59" y="74"/>
                  </a:cubicBezTo>
                  <a:cubicBezTo>
                    <a:pt x="59" y="74"/>
                    <a:pt x="59" y="74"/>
                    <a:pt x="59" y="74"/>
                  </a:cubicBezTo>
                  <a:cubicBezTo>
                    <a:pt x="59" y="74"/>
                    <a:pt x="59" y="74"/>
                    <a:pt x="59" y="75"/>
                  </a:cubicBezTo>
                  <a:cubicBezTo>
                    <a:pt x="59" y="76"/>
                    <a:pt x="59" y="76"/>
                    <a:pt x="59" y="77"/>
                  </a:cubicBezTo>
                  <a:cubicBezTo>
                    <a:pt x="59" y="77"/>
                    <a:pt x="59" y="77"/>
                    <a:pt x="59" y="77"/>
                  </a:cubicBezTo>
                  <a:cubicBezTo>
                    <a:pt x="59" y="77"/>
                    <a:pt x="59" y="77"/>
                    <a:pt x="59" y="77"/>
                  </a:cubicBezTo>
                  <a:cubicBezTo>
                    <a:pt x="60" y="77"/>
                    <a:pt x="60" y="76"/>
                    <a:pt x="60" y="76"/>
                  </a:cubicBezTo>
                  <a:cubicBezTo>
                    <a:pt x="60" y="76"/>
                    <a:pt x="60" y="76"/>
                    <a:pt x="60" y="76"/>
                  </a:cubicBezTo>
                  <a:cubicBezTo>
                    <a:pt x="60" y="76"/>
                    <a:pt x="60" y="76"/>
                    <a:pt x="60" y="76"/>
                  </a:cubicBezTo>
                  <a:cubicBezTo>
                    <a:pt x="61" y="75"/>
                    <a:pt x="61" y="75"/>
                    <a:pt x="61" y="75"/>
                  </a:cubicBezTo>
                  <a:cubicBezTo>
                    <a:pt x="61" y="75"/>
                    <a:pt x="61" y="75"/>
                    <a:pt x="61" y="75"/>
                  </a:cubicBezTo>
                  <a:cubicBezTo>
                    <a:pt x="61" y="75"/>
                    <a:pt x="61" y="75"/>
                    <a:pt x="61" y="75"/>
                  </a:cubicBezTo>
                  <a:cubicBezTo>
                    <a:pt x="61" y="75"/>
                    <a:pt x="61" y="75"/>
                    <a:pt x="61" y="75"/>
                  </a:cubicBezTo>
                  <a:cubicBezTo>
                    <a:pt x="62" y="74"/>
                    <a:pt x="63" y="73"/>
                    <a:pt x="63" y="72"/>
                  </a:cubicBezTo>
                  <a:cubicBezTo>
                    <a:pt x="63" y="72"/>
                    <a:pt x="63" y="72"/>
                    <a:pt x="64" y="72"/>
                  </a:cubicBezTo>
                  <a:cubicBezTo>
                    <a:pt x="64" y="72"/>
                    <a:pt x="64" y="72"/>
                    <a:pt x="64" y="72"/>
                  </a:cubicBezTo>
                  <a:cubicBezTo>
                    <a:pt x="64" y="72"/>
                    <a:pt x="64" y="73"/>
                    <a:pt x="64" y="73"/>
                  </a:cubicBezTo>
                  <a:cubicBezTo>
                    <a:pt x="64" y="73"/>
                    <a:pt x="63" y="74"/>
                    <a:pt x="63" y="74"/>
                  </a:cubicBezTo>
                  <a:cubicBezTo>
                    <a:pt x="63" y="75"/>
                    <a:pt x="63" y="75"/>
                    <a:pt x="63" y="75"/>
                  </a:cubicBezTo>
                  <a:cubicBezTo>
                    <a:pt x="63" y="75"/>
                    <a:pt x="63" y="75"/>
                    <a:pt x="63" y="75"/>
                  </a:cubicBezTo>
                  <a:cubicBezTo>
                    <a:pt x="63" y="75"/>
                    <a:pt x="63" y="76"/>
                    <a:pt x="63" y="76"/>
                  </a:cubicBezTo>
                  <a:cubicBezTo>
                    <a:pt x="64" y="76"/>
                    <a:pt x="64" y="76"/>
                    <a:pt x="64" y="76"/>
                  </a:cubicBezTo>
                  <a:cubicBezTo>
                    <a:pt x="64" y="76"/>
                    <a:pt x="64" y="76"/>
                    <a:pt x="64" y="77"/>
                  </a:cubicBezTo>
                  <a:cubicBezTo>
                    <a:pt x="64" y="77"/>
                    <a:pt x="64" y="77"/>
                    <a:pt x="64" y="77"/>
                  </a:cubicBezTo>
                  <a:cubicBezTo>
                    <a:pt x="64" y="77"/>
                    <a:pt x="64" y="77"/>
                    <a:pt x="64" y="77"/>
                  </a:cubicBezTo>
                  <a:cubicBezTo>
                    <a:pt x="64" y="77"/>
                    <a:pt x="64" y="76"/>
                    <a:pt x="64" y="76"/>
                  </a:cubicBezTo>
                  <a:cubicBezTo>
                    <a:pt x="63" y="76"/>
                    <a:pt x="63" y="76"/>
                    <a:pt x="63" y="76"/>
                  </a:cubicBezTo>
                  <a:cubicBezTo>
                    <a:pt x="63" y="76"/>
                    <a:pt x="63" y="76"/>
                    <a:pt x="63" y="76"/>
                  </a:cubicBezTo>
                  <a:cubicBezTo>
                    <a:pt x="63" y="75"/>
                    <a:pt x="63" y="75"/>
                    <a:pt x="63" y="75"/>
                  </a:cubicBezTo>
                  <a:cubicBezTo>
                    <a:pt x="63" y="75"/>
                    <a:pt x="63" y="75"/>
                    <a:pt x="63" y="75"/>
                  </a:cubicBezTo>
                  <a:cubicBezTo>
                    <a:pt x="62" y="75"/>
                    <a:pt x="62" y="75"/>
                    <a:pt x="61" y="75"/>
                  </a:cubicBezTo>
                  <a:cubicBezTo>
                    <a:pt x="61" y="75"/>
                    <a:pt x="61" y="75"/>
                    <a:pt x="61" y="75"/>
                  </a:cubicBezTo>
                  <a:cubicBezTo>
                    <a:pt x="61" y="75"/>
                    <a:pt x="61" y="75"/>
                    <a:pt x="61" y="75"/>
                  </a:cubicBezTo>
                  <a:cubicBezTo>
                    <a:pt x="61" y="75"/>
                    <a:pt x="61" y="76"/>
                    <a:pt x="60" y="76"/>
                  </a:cubicBezTo>
                  <a:cubicBezTo>
                    <a:pt x="60" y="76"/>
                    <a:pt x="60" y="76"/>
                    <a:pt x="60" y="76"/>
                  </a:cubicBezTo>
                  <a:cubicBezTo>
                    <a:pt x="60" y="76"/>
                    <a:pt x="60" y="76"/>
                    <a:pt x="60" y="76"/>
                  </a:cubicBezTo>
                  <a:cubicBezTo>
                    <a:pt x="60" y="76"/>
                    <a:pt x="60" y="77"/>
                    <a:pt x="60" y="78"/>
                  </a:cubicBezTo>
                  <a:cubicBezTo>
                    <a:pt x="60" y="78"/>
                    <a:pt x="60" y="78"/>
                    <a:pt x="60" y="79"/>
                  </a:cubicBezTo>
                  <a:cubicBezTo>
                    <a:pt x="61" y="79"/>
                    <a:pt x="61" y="79"/>
                    <a:pt x="61" y="79"/>
                  </a:cubicBezTo>
                  <a:cubicBezTo>
                    <a:pt x="61" y="79"/>
                    <a:pt x="61" y="79"/>
                    <a:pt x="61" y="79"/>
                  </a:cubicBezTo>
                  <a:cubicBezTo>
                    <a:pt x="61" y="79"/>
                    <a:pt x="61" y="78"/>
                    <a:pt x="61" y="78"/>
                  </a:cubicBezTo>
                  <a:cubicBezTo>
                    <a:pt x="61" y="78"/>
                    <a:pt x="61" y="78"/>
                    <a:pt x="61" y="78"/>
                  </a:cubicBezTo>
                  <a:cubicBezTo>
                    <a:pt x="61" y="78"/>
                    <a:pt x="61" y="78"/>
                    <a:pt x="61" y="78"/>
                  </a:cubicBezTo>
                  <a:cubicBezTo>
                    <a:pt x="61" y="78"/>
                    <a:pt x="61" y="78"/>
                    <a:pt x="61" y="78"/>
                  </a:cubicBezTo>
                  <a:cubicBezTo>
                    <a:pt x="61" y="79"/>
                    <a:pt x="61" y="79"/>
                    <a:pt x="61" y="79"/>
                  </a:cubicBezTo>
                  <a:cubicBezTo>
                    <a:pt x="61" y="79"/>
                    <a:pt x="61" y="79"/>
                    <a:pt x="61" y="79"/>
                  </a:cubicBezTo>
                  <a:cubicBezTo>
                    <a:pt x="61" y="79"/>
                    <a:pt x="61" y="79"/>
                    <a:pt x="61" y="79"/>
                  </a:cubicBezTo>
                  <a:cubicBezTo>
                    <a:pt x="61" y="80"/>
                    <a:pt x="61" y="80"/>
                    <a:pt x="61" y="80"/>
                  </a:cubicBezTo>
                  <a:cubicBezTo>
                    <a:pt x="61" y="81"/>
                    <a:pt x="61" y="81"/>
                    <a:pt x="61" y="81"/>
                  </a:cubicBezTo>
                  <a:cubicBezTo>
                    <a:pt x="61" y="82"/>
                    <a:pt x="61" y="82"/>
                    <a:pt x="61" y="82"/>
                  </a:cubicBezTo>
                  <a:cubicBezTo>
                    <a:pt x="61" y="83"/>
                    <a:pt x="61" y="83"/>
                    <a:pt x="61" y="84"/>
                  </a:cubicBezTo>
                  <a:cubicBezTo>
                    <a:pt x="61" y="84"/>
                    <a:pt x="62" y="84"/>
                    <a:pt x="62" y="84"/>
                  </a:cubicBezTo>
                  <a:cubicBezTo>
                    <a:pt x="62" y="84"/>
                    <a:pt x="62" y="84"/>
                    <a:pt x="62" y="84"/>
                  </a:cubicBezTo>
                  <a:cubicBezTo>
                    <a:pt x="62" y="83"/>
                    <a:pt x="63" y="82"/>
                    <a:pt x="63" y="82"/>
                  </a:cubicBezTo>
                  <a:cubicBezTo>
                    <a:pt x="63" y="82"/>
                    <a:pt x="63" y="82"/>
                    <a:pt x="63" y="82"/>
                  </a:cubicBezTo>
                  <a:cubicBezTo>
                    <a:pt x="63" y="82"/>
                    <a:pt x="63" y="82"/>
                    <a:pt x="63" y="81"/>
                  </a:cubicBezTo>
                  <a:cubicBezTo>
                    <a:pt x="63" y="81"/>
                    <a:pt x="63" y="81"/>
                    <a:pt x="63" y="81"/>
                  </a:cubicBezTo>
                  <a:cubicBezTo>
                    <a:pt x="63" y="81"/>
                    <a:pt x="63" y="81"/>
                    <a:pt x="63" y="81"/>
                  </a:cubicBezTo>
                  <a:cubicBezTo>
                    <a:pt x="63" y="81"/>
                    <a:pt x="63" y="81"/>
                    <a:pt x="63" y="81"/>
                  </a:cubicBezTo>
                  <a:cubicBezTo>
                    <a:pt x="63" y="82"/>
                    <a:pt x="63" y="82"/>
                    <a:pt x="63" y="82"/>
                  </a:cubicBezTo>
                  <a:cubicBezTo>
                    <a:pt x="63" y="82"/>
                    <a:pt x="63" y="82"/>
                    <a:pt x="63" y="82"/>
                  </a:cubicBezTo>
                  <a:cubicBezTo>
                    <a:pt x="63" y="82"/>
                    <a:pt x="63" y="82"/>
                    <a:pt x="63" y="82"/>
                  </a:cubicBezTo>
                  <a:cubicBezTo>
                    <a:pt x="63" y="82"/>
                    <a:pt x="63" y="82"/>
                    <a:pt x="63" y="82"/>
                  </a:cubicBezTo>
                  <a:cubicBezTo>
                    <a:pt x="63" y="82"/>
                    <a:pt x="63" y="81"/>
                    <a:pt x="63" y="81"/>
                  </a:cubicBezTo>
                  <a:cubicBezTo>
                    <a:pt x="63" y="81"/>
                    <a:pt x="63" y="82"/>
                    <a:pt x="63" y="82"/>
                  </a:cubicBezTo>
                  <a:cubicBezTo>
                    <a:pt x="63" y="82"/>
                    <a:pt x="63" y="82"/>
                    <a:pt x="63" y="82"/>
                  </a:cubicBezTo>
                  <a:cubicBezTo>
                    <a:pt x="64" y="82"/>
                    <a:pt x="64" y="82"/>
                    <a:pt x="64" y="82"/>
                  </a:cubicBezTo>
                  <a:cubicBezTo>
                    <a:pt x="64" y="82"/>
                    <a:pt x="64" y="82"/>
                    <a:pt x="64" y="82"/>
                  </a:cubicBezTo>
                  <a:cubicBezTo>
                    <a:pt x="64" y="82"/>
                    <a:pt x="64"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4" y="83"/>
                    <a:pt x="64" y="82"/>
                  </a:cubicBezTo>
                  <a:cubicBezTo>
                    <a:pt x="64" y="82"/>
                    <a:pt x="64" y="82"/>
                    <a:pt x="64" y="82"/>
                  </a:cubicBezTo>
                  <a:cubicBezTo>
                    <a:pt x="63" y="83"/>
                    <a:pt x="63" y="83"/>
                    <a:pt x="63" y="83"/>
                  </a:cubicBezTo>
                  <a:cubicBezTo>
                    <a:pt x="64" y="84"/>
                    <a:pt x="64" y="84"/>
                    <a:pt x="64" y="84"/>
                  </a:cubicBezTo>
                  <a:cubicBezTo>
                    <a:pt x="64" y="84"/>
                    <a:pt x="65" y="84"/>
                    <a:pt x="65" y="84"/>
                  </a:cubicBezTo>
                  <a:cubicBezTo>
                    <a:pt x="65" y="84"/>
                    <a:pt x="65" y="85"/>
                    <a:pt x="65" y="85"/>
                  </a:cubicBezTo>
                  <a:cubicBezTo>
                    <a:pt x="65" y="85"/>
                    <a:pt x="64" y="86"/>
                    <a:pt x="64" y="87"/>
                  </a:cubicBezTo>
                  <a:cubicBezTo>
                    <a:pt x="64" y="87"/>
                    <a:pt x="64" y="87"/>
                    <a:pt x="64" y="87"/>
                  </a:cubicBezTo>
                  <a:cubicBezTo>
                    <a:pt x="63" y="87"/>
                    <a:pt x="63" y="87"/>
                    <a:pt x="63" y="88"/>
                  </a:cubicBezTo>
                  <a:cubicBezTo>
                    <a:pt x="64" y="88"/>
                    <a:pt x="64" y="88"/>
                    <a:pt x="63" y="89"/>
                  </a:cubicBezTo>
                  <a:cubicBezTo>
                    <a:pt x="63" y="89"/>
                    <a:pt x="63" y="89"/>
                    <a:pt x="63" y="89"/>
                  </a:cubicBezTo>
                  <a:cubicBezTo>
                    <a:pt x="63" y="90"/>
                    <a:pt x="64" y="90"/>
                    <a:pt x="64" y="90"/>
                  </a:cubicBezTo>
                  <a:cubicBezTo>
                    <a:pt x="65" y="90"/>
                    <a:pt x="65" y="89"/>
                    <a:pt x="66" y="89"/>
                  </a:cubicBezTo>
                  <a:cubicBezTo>
                    <a:pt x="66" y="89"/>
                    <a:pt x="66" y="90"/>
                    <a:pt x="66" y="90"/>
                  </a:cubicBezTo>
                  <a:cubicBezTo>
                    <a:pt x="66" y="90"/>
                    <a:pt x="66" y="90"/>
                    <a:pt x="66" y="90"/>
                  </a:cubicBezTo>
                  <a:cubicBezTo>
                    <a:pt x="66" y="90"/>
                    <a:pt x="65" y="90"/>
                    <a:pt x="65" y="91"/>
                  </a:cubicBezTo>
                  <a:cubicBezTo>
                    <a:pt x="65" y="91"/>
                    <a:pt x="65" y="92"/>
                    <a:pt x="65" y="92"/>
                  </a:cubicBezTo>
                  <a:cubicBezTo>
                    <a:pt x="65" y="92"/>
                    <a:pt x="65" y="92"/>
                    <a:pt x="65" y="93"/>
                  </a:cubicBezTo>
                  <a:cubicBezTo>
                    <a:pt x="65" y="93"/>
                    <a:pt x="65" y="93"/>
                    <a:pt x="65" y="93"/>
                  </a:cubicBezTo>
                  <a:cubicBezTo>
                    <a:pt x="65" y="93"/>
                    <a:pt x="65" y="93"/>
                    <a:pt x="65" y="93"/>
                  </a:cubicBezTo>
                  <a:cubicBezTo>
                    <a:pt x="65" y="93"/>
                    <a:pt x="65" y="92"/>
                    <a:pt x="65" y="92"/>
                  </a:cubicBezTo>
                  <a:cubicBezTo>
                    <a:pt x="65" y="92"/>
                    <a:pt x="65" y="92"/>
                    <a:pt x="65" y="92"/>
                  </a:cubicBezTo>
                  <a:cubicBezTo>
                    <a:pt x="65" y="92"/>
                    <a:pt x="65" y="92"/>
                    <a:pt x="65" y="92"/>
                  </a:cubicBezTo>
                  <a:cubicBezTo>
                    <a:pt x="65" y="93"/>
                    <a:pt x="65" y="93"/>
                    <a:pt x="65" y="93"/>
                  </a:cubicBezTo>
                  <a:cubicBezTo>
                    <a:pt x="65" y="93"/>
                    <a:pt x="66" y="93"/>
                    <a:pt x="66" y="94"/>
                  </a:cubicBezTo>
                  <a:cubicBezTo>
                    <a:pt x="66" y="94"/>
                    <a:pt x="66" y="94"/>
                    <a:pt x="66" y="95"/>
                  </a:cubicBezTo>
                  <a:cubicBezTo>
                    <a:pt x="66" y="95"/>
                    <a:pt x="66" y="95"/>
                    <a:pt x="66" y="96"/>
                  </a:cubicBezTo>
                  <a:cubicBezTo>
                    <a:pt x="66" y="96"/>
                    <a:pt x="66" y="96"/>
                    <a:pt x="66" y="96"/>
                  </a:cubicBezTo>
                  <a:cubicBezTo>
                    <a:pt x="66" y="96"/>
                    <a:pt x="66" y="96"/>
                    <a:pt x="66" y="96"/>
                  </a:cubicBezTo>
                  <a:cubicBezTo>
                    <a:pt x="66" y="96"/>
                    <a:pt x="66" y="96"/>
                    <a:pt x="66" y="96"/>
                  </a:cubicBezTo>
                  <a:cubicBezTo>
                    <a:pt x="66" y="96"/>
                    <a:pt x="66" y="96"/>
                    <a:pt x="66" y="96"/>
                  </a:cubicBezTo>
                  <a:cubicBezTo>
                    <a:pt x="66" y="97"/>
                    <a:pt x="66" y="97"/>
                    <a:pt x="66" y="97"/>
                  </a:cubicBezTo>
                  <a:cubicBezTo>
                    <a:pt x="66" y="97"/>
                    <a:pt x="66" y="98"/>
                    <a:pt x="66" y="98"/>
                  </a:cubicBezTo>
                  <a:cubicBezTo>
                    <a:pt x="66" y="99"/>
                    <a:pt x="66" y="99"/>
                    <a:pt x="66" y="99"/>
                  </a:cubicBezTo>
                  <a:cubicBezTo>
                    <a:pt x="67" y="99"/>
                    <a:pt x="67" y="100"/>
                    <a:pt x="67" y="100"/>
                  </a:cubicBezTo>
                  <a:cubicBezTo>
                    <a:pt x="68" y="100"/>
                    <a:pt x="68" y="101"/>
                    <a:pt x="69" y="101"/>
                  </a:cubicBezTo>
                  <a:cubicBezTo>
                    <a:pt x="69" y="101"/>
                    <a:pt x="69" y="101"/>
                    <a:pt x="70" y="101"/>
                  </a:cubicBezTo>
                  <a:cubicBezTo>
                    <a:pt x="70" y="102"/>
                    <a:pt x="70" y="102"/>
                    <a:pt x="70" y="102"/>
                  </a:cubicBezTo>
                  <a:cubicBezTo>
                    <a:pt x="70" y="103"/>
                    <a:pt x="70" y="103"/>
                    <a:pt x="70" y="103"/>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5"/>
                  </a:cubicBezTo>
                  <a:cubicBezTo>
                    <a:pt x="71" y="105"/>
                    <a:pt x="71" y="105"/>
                    <a:pt x="71" y="105"/>
                  </a:cubicBezTo>
                  <a:cubicBezTo>
                    <a:pt x="71" y="105"/>
                    <a:pt x="72" y="105"/>
                    <a:pt x="72" y="105"/>
                  </a:cubicBezTo>
                  <a:cubicBezTo>
                    <a:pt x="72" y="106"/>
                    <a:pt x="72" y="106"/>
                    <a:pt x="72" y="107"/>
                  </a:cubicBezTo>
                  <a:cubicBezTo>
                    <a:pt x="73" y="107"/>
                    <a:pt x="72" y="108"/>
                    <a:pt x="72" y="108"/>
                  </a:cubicBezTo>
                  <a:cubicBezTo>
                    <a:pt x="72" y="108"/>
                    <a:pt x="72" y="109"/>
                    <a:pt x="72" y="109"/>
                  </a:cubicBezTo>
                  <a:cubicBezTo>
                    <a:pt x="72" y="109"/>
                    <a:pt x="71" y="109"/>
                    <a:pt x="71" y="109"/>
                  </a:cubicBezTo>
                  <a:cubicBezTo>
                    <a:pt x="71" y="109"/>
                    <a:pt x="70" y="109"/>
                    <a:pt x="69" y="108"/>
                  </a:cubicBezTo>
                  <a:cubicBezTo>
                    <a:pt x="69" y="108"/>
                    <a:pt x="69" y="108"/>
                    <a:pt x="69" y="108"/>
                  </a:cubicBezTo>
                  <a:cubicBezTo>
                    <a:pt x="69" y="108"/>
                    <a:pt x="69" y="108"/>
                    <a:pt x="69" y="108"/>
                  </a:cubicBezTo>
                  <a:cubicBezTo>
                    <a:pt x="70" y="108"/>
                    <a:pt x="70" y="108"/>
                    <a:pt x="70" y="108"/>
                  </a:cubicBezTo>
                  <a:cubicBezTo>
                    <a:pt x="71" y="108"/>
                    <a:pt x="71" y="108"/>
                    <a:pt x="71" y="107"/>
                  </a:cubicBezTo>
                  <a:cubicBezTo>
                    <a:pt x="71" y="106"/>
                    <a:pt x="71" y="105"/>
                    <a:pt x="70" y="105"/>
                  </a:cubicBezTo>
                  <a:cubicBezTo>
                    <a:pt x="70" y="104"/>
                    <a:pt x="70" y="104"/>
                    <a:pt x="70" y="104"/>
                  </a:cubicBezTo>
                  <a:cubicBezTo>
                    <a:pt x="69" y="103"/>
                    <a:pt x="69" y="103"/>
                    <a:pt x="69" y="103"/>
                  </a:cubicBezTo>
                  <a:cubicBezTo>
                    <a:pt x="69" y="102"/>
                    <a:pt x="68" y="101"/>
                    <a:pt x="68" y="101"/>
                  </a:cubicBezTo>
                  <a:cubicBezTo>
                    <a:pt x="67" y="101"/>
                    <a:pt x="66" y="100"/>
                    <a:pt x="66" y="100"/>
                  </a:cubicBezTo>
                  <a:cubicBezTo>
                    <a:pt x="65" y="100"/>
                    <a:pt x="65" y="99"/>
                    <a:pt x="65" y="99"/>
                  </a:cubicBezTo>
                  <a:cubicBezTo>
                    <a:pt x="65" y="99"/>
                    <a:pt x="64" y="99"/>
                    <a:pt x="64" y="99"/>
                  </a:cubicBezTo>
                  <a:cubicBezTo>
                    <a:pt x="64" y="99"/>
                    <a:pt x="64" y="99"/>
                    <a:pt x="64" y="99"/>
                  </a:cubicBezTo>
                  <a:cubicBezTo>
                    <a:pt x="64" y="100"/>
                    <a:pt x="64" y="100"/>
                    <a:pt x="64" y="101"/>
                  </a:cubicBezTo>
                  <a:cubicBezTo>
                    <a:pt x="64" y="101"/>
                    <a:pt x="64" y="101"/>
                    <a:pt x="64" y="102"/>
                  </a:cubicBezTo>
                  <a:cubicBezTo>
                    <a:pt x="64" y="102"/>
                    <a:pt x="65" y="102"/>
                    <a:pt x="65" y="103"/>
                  </a:cubicBezTo>
                  <a:cubicBezTo>
                    <a:pt x="66" y="104"/>
                    <a:pt x="67" y="106"/>
                    <a:pt x="68" y="107"/>
                  </a:cubicBezTo>
                  <a:cubicBezTo>
                    <a:pt x="68" y="107"/>
                    <a:pt x="69" y="107"/>
                    <a:pt x="69" y="108"/>
                  </a:cubicBezTo>
                  <a:cubicBezTo>
                    <a:pt x="69" y="108"/>
                    <a:pt x="69" y="108"/>
                    <a:pt x="69" y="108"/>
                  </a:cubicBezTo>
                  <a:cubicBezTo>
                    <a:pt x="69" y="108"/>
                    <a:pt x="69" y="108"/>
                    <a:pt x="69" y="108"/>
                  </a:cubicBezTo>
                  <a:cubicBezTo>
                    <a:pt x="68" y="108"/>
                    <a:pt x="68" y="108"/>
                    <a:pt x="68" y="109"/>
                  </a:cubicBezTo>
                  <a:cubicBezTo>
                    <a:pt x="68" y="110"/>
                    <a:pt x="68" y="111"/>
                    <a:pt x="68" y="112"/>
                  </a:cubicBezTo>
                  <a:cubicBezTo>
                    <a:pt x="68" y="114"/>
                    <a:pt x="68" y="115"/>
                    <a:pt x="67" y="116"/>
                  </a:cubicBezTo>
                  <a:cubicBezTo>
                    <a:pt x="67" y="117"/>
                    <a:pt x="66" y="119"/>
                    <a:pt x="66" y="120"/>
                  </a:cubicBezTo>
                  <a:cubicBezTo>
                    <a:pt x="65" y="121"/>
                    <a:pt x="65" y="123"/>
                    <a:pt x="64" y="124"/>
                  </a:cubicBezTo>
                  <a:cubicBezTo>
                    <a:pt x="63" y="125"/>
                    <a:pt x="63" y="126"/>
                    <a:pt x="63" y="127"/>
                  </a:cubicBezTo>
                  <a:cubicBezTo>
                    <a:pt x="63" y="127"/>
                    <a:pt x="63" y="128"/>
                    <a:pt x="63" y="128"/>
                  </a:cubicBezTo>
                  <a:cubicBezTo>
                    <a:pt x="63" y="129"/>
                    <a:pt x="63" y="131"/>
                    <a:pt x="62" y="132"/>
                  </a:cubicBezTo>
                  <a:cubicBezTo>
                    <a:pt x="62" y="132"/>
                    <a:pt x="62" y="132"/>
                    <a:pt x="62" y="133"/>
                  </a:cubicBezTo>
                  <a:cubicBezTo>
                    <a:pt x="63" y="134"/>
                    <a:pt x="63" y="135"/>
                    <a:pt x="63" y="136"/>
                  </a:cubicBezTo>
                  <a:cubicBezTo>
                    <a:pt x="62" y="136"/>
                    <a:pt x="63" y="136"/>
                    <a:pt x="63" y="137"/>
                  </a:cubicBezTo>
                  <a:cubicBezTo>
                    <a:pt x="63" y="137"/>
                    <a:pt x="63" y="137"/>
                    <a:pt x="63" y="137"/>
                  </a:cubicBezTo>
                  <a:cubicBezTo>
                    <a:pt x="63" y="138"/>
                    <a:pt x="63" y="139"/>
                    <a:pt x="64" y="140"/>
                  </a:cubicBezTo>
                  <a:cubicBezTo>
                    <a:pt x="64" y="140"/>
                    <a:pt x="64" y="140"/>
                    <a:pt x="64" y="140"/>
                  </a:cubicBezTo>
                  <a:cubicBezTo>
                    <a:pt x="65" y="140"/>
                    <a:pt x="65" y="140"/>
                    <a:pt x="64" y="141"/>
                  </a:cubicBezTo>
                  <a:cubicBezTo>
                    <a:pt x="64" y="141"/>
                    <a:pt x="64" y="141"/>
                    <a:pt x="64" y="141"/>
                  </a:cubicBezTo>
                  <a:cubicBezTo>
                    <a:pt x="64" y="142"/>
                    <a:pt x="64" y="142"/>
                    <a:pt x="64" y="142"/>
                  </a:cubicBezTo>
                  <a:cubicBezTo>
                    <a:pt x="64" y="143"/>
                    <a:pt x="65" y="143"/>
                    <a:pt x="64" y="144"/>
                  </a:cubicBezTo>
                  <a:cubicBezTo>
                    <a:pt x="64" y="144"/>
                    <a:pt x="65" y="145"/>
                    <a:pt x="65" y="145"/>
                  </a:cubicBezTo>
                  <a:cubicBezTo>
                    <a:pt x="65" y="146"/>
                    <a:pt x="65" y="147"/>
                    <a:pt x="66" y="148"/>
                  </a:cubicBezTo>
                  <a:cubicBezTo>
                    <a:pt x="66" y="148"/>
                    <a:pt x="66" y="149"/>
                    <a:pt x="66" y="149"/>
                  </a:cubicBezTo>
                  <a:cubicBezTo>
                    <a:pt x="66" y="150"/>
                    <a:pt x="66" y="150"/>
                    <a:pt x="67" y="150"/>
                  </a:cubicBezTo>
                  <a:cubicBezTo>
                    <a:pt x="68" y="150"/>
                    <a:pt x="69" y="151"/>
                    <a:pt x="70" y="152"/>
                  </a:cubicBezTo>
                  <a:cubicBezTo>
                    <a:pt x="71" y="153"/>
                    <a:pt x="72" y="153"/>
                    <a:pt x="72" y="155"/>
                  </a:cubicBezTo>
                  <a:cubicBezTo>
                    <a:pt x="72" y="155"/>
                    <a:pt x="72" y="156"/>
                    <a:pt x="73" y="157"/>
                  </a:cubicBezTo>
                  <a:cubicBezTo>
                    <a:pt x="73" y="159"/>
                    <a:pt x="74" y="160"/>
                    <a:pt x="74" y="162"/>
                  </a:cubicBezTo>
                  <a:cubicBezTo>
                    <a:pt x="74" y="162"/>
                    <a:pt x="74" y="163"/>
                    <a:pt x="75" y="163"/>
                  </a:cubicBezTo>
                  <a:cubicBezTo>
                    <a:pt x="76" y="164"/>
                    <a:pt x="76" y="165"/>
                    <a:pt x="76" y="165"/>
                  </a:cubicBezTo>
                  <a:cubicBezTo>
                    <a:pt x="77" y="166"/>
                    <a:pt x="77" y="166"/>
                    <a:pt x="76" y="167"/>
                  </a:cubicBezTo>
                  <a:cubicBezTo>
                    <a:pt x="76" y="167"/>
                    <a:pt x="76" y="167"/>
                    <a:pt x="76" y="167"/>
                  </a:cubicBezTo>
                  <a:cubicBezTo>
                    <a:pt x="75" y="167"/>
                    <a:pt x="75" y="167"/>
                    <a:pt x="75" y="167"/>
                  </a:cubicBezTo>
                  <a:cubicBezTo>
                    <a:pt x="75" y="167"/>
                    <a:pt x="75" y="168"/>
                    <a:pt x="75" y="168"/>
                  </a:cubicBezTo>
                  <a:cubicBezTo>
                    <a:pt x="75" y="169"/>
                    <a:pt x="76" y="169"/>
                    <a:pt x="77" y="170"/>
                  </a:cubicBezTo>
                  <a:cubicBezTo>
                    <a:pt x="78" y="170"/>
                    <a:pt x="79" y="171"/>
                    <a:pt x="79" y="172"/>
                  </a:cubicBezTo>
                  <a:cubicBezTo>
                    <a:pt x="80" y="172"/>
                    <a:pt x="80" y="172"/>
                    <a:pt x="80" y="173"/>
                  </a:cubicBezTo>
                  <a:cubicBezTo>
                    <a:pt x="80" y="173"/>
                    <a:pt x="80" y="174"/>
                    <a:pt x="80" y="174"/>
                  </a:cubicBezTo>
                  <a:cubicBezTo>
                    <a:pt x="80" y="174"/>
                    <a:pt x="80" y="175"/>
                    <a:pt x="80" y="175"/>
                  </a:cubicBezTo>
                  <a:cubicBezTo>
                    <a:pt x="81" y="176"/>
                    <a:pt x="83" y="177"/>
                    <a:pt x="84" y="179"/>
                  </a:cubicBezTo>
                  <a:cubicBezTo>
                    <a:pt x="84" y="179"/>
                    <a:pt x="84" y="179"/>
                    <a:pt x="84" y="179"/>
                  </a:cubicBezTo>
                  <a:cubicBezTo>
                    <a:pt x="85" y="179"/>
                    <a:pt x="85" y="178"/>
                    <a:pt x="85" y="178"/>
                  </a:cubicBezTo>
                  <a:cubicBezTo>
                    <a:pt x="85" y="177"/>
                    <a:pt x="84" y="177"/>
                    <a:pt x="84" y="177"/>
                  </a:cubicBezTo>
                  <a:cubicBezTo>
                    <a:pt x="84" y="176"/>
                    <a:pt x="83" y="174"/>
                    <a:pt x="83" y="174"/>
                  </a:cubicBezTo>
                  <a:cubicBezTo>
                    <a:pt x="82" y="174"/>
                    <a:pt x="82" y="173"/>
                    <a:pt x="82" y="173"/>
                  </a:cubicBezTo>
                  <a:cubicBezTo>
                    <a:pt x="82" y="172"/>
                    <a:pt x="82" y="171"/>
                    <a:pt x="82" y="171"/>
                  </a:cubicBezTo>
                  <a:cubicBezTo>
                    <a:pt x="82" y="170"/>
                    <a:pt x="81" y="170"/>
                    <a:pt x="81" y="169"/>
                  </a:cubicBezTo>
                  <a:cubicBezTo>
                    <a:pt x="80" y="168"/>
                    <a:pt x="80" y="167"/>
                    <a:pt x="79" y="166"/>
                  </a:cubicBezTo>
                  <a:cubicBezTo>
                    <a:pt x="79" y="165"/>
                    <a:pt x="78" y="164"/>
                    <a:pt x="77" y="163"/>
                  </a:cubicBezTo>
                  <a:cubicBezTo>
                    <a:pt x="77" y="162"/>
                    <a:pt x="77" y="162"/>
                    <a:pt x="77" y="162"/>
                  </a:cubicBezTo>
                  <a:cubicBezTo>
                    <a:pt x="77" y="161"/>
                    <a:pt x="77" y="159"/>
                    <a:pt x="77" y="158"/>
                  </a:cubicBezTo>
                  <a:cubicBezTo>
                    <a:pt x="77" y="158"/>
                    <a:pt x="77" y="158"/>
                    <a:pt x="77" y="158"/>
                  </a:cubicBezTo>
                  <a:cubicBezTo>
                    <a:pt x="78" y="158"/>
                    <a:pt x="78" y="158"/>
                    <a:pt x="79" y="159"/>
                  </a:cubicBezTo>
                  <a:cubicBezTo>
                    <a:pt x="79" y="159"/>
                    <a:pt x="79" y="159"/>
                    <a:pt x="80" y="160"/>
                  </a:cubicBezTo>
                  <a:cubicBezTo>
                    <a:pt x="80" y="161"/>
                    <a:pt x="80" y="162"/>
                    <a:pt x="80" y="163"/>
                  </a:cubicBezTo>
                  <a:cubicBezTo>
                    <a:pt x="81" y="164"/>
                    <a:pt x="82" y="166"/>
                    <a:pt x="83" y="167"/>
                  </a:cubicBezTo>
                  <a:cubicBezTo>
                    <a:pt x="83" y="167"/>
                    <a:pt x="83" y="168"/>
                    <a:pt x="83" y="168"/>
                  </a:cubicBezTo>
                  <a:cubicBezTo>
                    <a:pt x="83" y="169"/>
                    <a:pt x="84" y="169"/>
                    <a:pt x="85" y="170"/>
                  </a:cubicBezTo>
                  <a:cubicBezTo>
                    <a:pt x="85" y="170"/>
                    <a:pt x="85" y="170"/>
                    <a:pt x="86" y="171"/>
                  </a:cubicBezTo>
                  <a:cubicBezTo>
                    <a:pt x="86" y="171"/>
                    <a:pt x="86" y="171"/>
                    <a:pt x="86" y="171"/>
                  </a:cubicBezTo>
                  <a:cubicBezTo>
                    <a:pt x="86" y="172"/>
                    <a:pt x="86" y="172"/>
                    <a:pt x="86" y="172"/>
                  </a:cubicBezTo>
                  <a:cubicBezTo>
                    <a:pt x="85" y="172"/>
                    <a:pt x="85" y="173"/>
                    <a:pt x="86" y="173"/>
                  </a:cubicBezTo>
                  <a:cubicBezTo>
                    <a:pt x="86" y="173"/>
                    <a:pt x="87" y="174"/>
                    <a:pt x="87" y="174"/>
                  </a:cubicBezTo>
                  <a:cubicBezTo>
                    <a:pt x="88" y="174"/>
                    <a:pt x="88" y="175"/>
                    <a:pt x="88" y="175"/>
                  </a:cubicBezTo>
                  <a:cubicBezTo>
                    <a:pt x="88" y="176"/>
                    <a:pt x="88" y="176"/>
                    <a:pt x="89" y="176"/>
                  </a:cubicBezTo>
                  <a:cubicBezTo>
                    <a:pt x="91" y="179"/>
                    <a:pt x="92" y="180"/>
                    <a:pt x="93" y="183"/>
                  </a:cubicBezTo>
                  <a:cubicBezTo>
                    <a:pt x="93" y="183"/>
                    <a:pt x="93" y="184"/>
                    <a:pt x="93" y="184"/>
                  </a:cubicBezTo>
                  <a:cubicBezTo>
                    <a:pt x="93" y="184"/>
                    <a:pt x="92" y="184"/>
                    <a:pt x="92" y="185"/>
                  </a:cubicBezTo>
                  <a:cubicBezTo>
                    <a:pt x="92" y="185"/>
                    <a:pt x="92" y="186"/>
                    <a:pt x="92" y="187"/>
                  </a:cubicBezTo>
                  <a:cubicBezTo>
                    <a:pt x="93" y="188"/>
                    <a:pt x="93" y="188"/>
                    <a:pt x="94" y="188"/>
                  </a:cubicBezTo>
                  <a:cubicBezTo>
                    <a:pt x="95" y="189"/>
                    <a:pt x="95" y="189"/>
                    <a:pt x="96" y="190"/>
                  </a:cubicBezTo>
                  <a:cubicBezTo>
                    <a:pt x="96" y="190"/>
                    <a:pt x="97" y="191"/>
                    <a:pt x="98" y="191"/>
                  </a:cubicBezTo>
                  <a:cubicBezTo>
                    <a:pt x="98" y="191"/>
                    <a:pt x="98" y="191"/>
                    <a:pt x="99" y="191"/>
                  </a:cubicBezTo>
                  <a:cubicBezTo>
                    <a:pt x="99" y="191"/>
                    <a:pt x="99" y="191"/>
                    <a:pt x="99" y="192"/>
                  </a:cubicBezTo>
                  <a:cubicBezTo>
                    <a:pt x="100" y="193"/>
                    <a:pt x="102" y="193"/>
                    <a:pt x="103" y="194"/>
                  </a:cubicBezTo>
                  <a:cubicBezTo>
                    <a:pt x="104" y="194"/>
                    <a:pt x="104" y="194"/>
                    <a:pt x="105" y="195"/>
                  </a:cubicBezTo>
                  <a:cubicBezTo>
                    <a:pt x="106" y="195"/>
                    <a:pt x="107" y="195"/>
                    <a:pt x="107" y="195"/>
                  </a:cubicBezTo>
                  <a:cubicBezTo>
                    <a:pt x="110" y="196"/>
                    <a:pt x="110" y="196"/>
                    <a:pt x="113" y="195"/>
                  </a:cubicBezTo>
                  <a:cubicBezTo>
                    <a:pt x="114" y="195"/>
                    <a:pt x="114" y="195"/>
                    <a:pt x="115" y="196"/>
                  </a:cubicBezTo>
                  <a:cubicBezTo>
                    <a:pt x="116" y="197"/>
                    <a:pt x="118" y="198"/>
                    <a:pt x="119" y="199"/>
                  </a:cubicBezTo>
                  <a:cubicBezTo>
                    <a:pt x="119" y="200"/>
                    <a:pt x="120" y="200"/>
                    <a:pt x="121" y="200"/>
                  </a:cubicBezTo>
                  <a:cubicBezTo>
                    <a:pt x="122" y="200"/>
                    <a:pt x="123" y="201"/>
                    <a:pt x="124" y="201"/>
                  </a:cubicBezTo>
                  <a:cubicBezTo>
                    <a:pt x="125" y="201"/>
                    <a:pt x="126" y="202"/>
                    <a:pt x="128" y="202"/>
                  </a:cubicBezTo>
                  <a:cubicBezTo>
                    <a:pt x="128" y="202"/>
                    <a:pt x="128" y="202"/>
                    <a:pt x="128" y="202"/>
                  </a:cubicBezTo>
                  <a:cubicBezTo>
                    <a:pt x="128" y="203"/>
                    <a:pt x="129" y="203"/>
                    <a:pt x="129" y="204"/>
                  </a:cubicBezTo>
                  <a:cubicBezTo>
                    <a:pt x="130" y="205"/>
                    <a:pt x="131" y="205"/>
                    <a:pt x="131" y="206"/>
                  </a:cubicBezTo>
                  <a:cubicBezTo>
                    <a:pt x="131" y="206"/>
                    <a:pt x="132" y="207"/>
                    <a:pt x="131" y="207"/>
                  </a:cubicBezTo>
                  <a:cubicBezTo>
                    <a:pt x="131" y="208"/>
                    <a:pt x="132" y="208"/>
                    <a:pt x="132" y="209"/>
                  </a:cubicBezTo>
                  <a:cubicBezTo>
                    <a:pt x="133" y="209"/>
                    <a:pt x="133" y="209"/>
                    <a:pt x="133" y="209"/>
                  </a:cubicBezTo>
                  <a:cubicBezTo>
                    <a:pt x="134" y="209"/>
                    <a:pt x="134" y="209"/>
                    <a:pt x="134" y="209"/>
                  </a:cubicBezTo>
                  <a:cubicBezTo>
                    <a:pt x="135" y="209"/>
                    <a:pt x="135" y="210"/>
                    <a:pt x="135" y="211"/>
                  </a:cubicBezTo>
                  <a:cubicBezTo>
                    <a:pt x="136" y="212"/>
                    <a:pt x="136" y="212"/>
                    <a:pt x="137" y="212"/>
                  </a:cubicBezTo>
                  <a:cubicBezTo>
                    <a:pt x="137" y="212"/>
                    <a:pt x="138" y="212"/>
                    <a:pt x="138" y="212"/>
                  </a:cubicBezTo>
                  <a:cubicBezTo>
                    <a:pt x="139" y="212"/>
                    <a:pt x="139" y="212"/>
                    <a:pt x="140" y="212"/>
                  </a:cubicBezTo>
                  <a:cubicBezTo>
                    <a:pt x="140" y="213"/>
                    <a:pt x="141" y="213"/>
                    <a:pt x="141" y="214"/>
                  </a:cubicBezTo>
                  <a:cubicBezTo>
                    <a:pt x="142" y="214"/>
                    <a:pt x="142" y="214"/>
                    <a:pt x="143" y="214"/>
                  </a:cubicBezTo>
                  <a:cubicBezTo>
                    <a:pt x="143" y="213"/>
                    <a:pt x="143" y="213"/>
                    <a:pt x="143" y="213"/>
                  </a:cubicBezTo>
                  <a:cubicBezTo>
                    <a:pt x="143" y="212"/>
                    <a:pt x="143" y="212"/>
                    <a:pt x="143" y="212"/>
                  </a:cubicBezTo>
                  <a:cubicBezTo>
                    <a:pt x="144" y="212"/>
                    <a:pt x="144" y="211"/>
                    <a:pt x="145" y="210"/>
                  </a:cubicBezTo>
                  <a:cubicBezTo>
                    <a:pt x="145" y="210"/>
                    <a:pt x="145" y="210"/>
                    <a:pt x="145" y="210"/>
                  </a:cubicBezTo>
                  <a:cubicBezTo>
                    <a:pt x="146" y="211"/>
                    <a:pt x="147" y="211"/>
                    <a:pt x="147" y="212"/>
                  </a:cubicBezTo>
                  <a:cubicBezTo>
                    <a:pt x="147" y="213"/>
                    <a:pt x="147" y="213"/>
                    <a:pt x="147" y="214"/>
                  </a:cubicBezTo>
                  <a:cubicBezTo>
                    <a:pt x="148" y="214"/>
                    <a:pt x="148" y="215"/>
                    <a:pt x="148" y="216"/>
                  </a:cubicBezTo>
                  <a:cubicBezTo>
                    <a:pt x="149" y="216"/>
                    <a:pt x="149" y="216"/>
                    <a:pt x="149" y="216"/>
                  </a:cubicBezTo>
                  <a:cubicBezTo>
                    <a:pt x="149" y="217"/>
                    <a:pt x="149" y="218"/>
                    <a:pt x="148" y="219"/>
                  </a:cubicBezTo>
                  <a:cubicBezTo>
                    <a:pt x="148" y="220"/>
                    <a:pt x="148" y="221"/>
                    <a:pt x="149" y="221"/>
                  </a:cubicBezTo>
                  <a:cubicBezTo>
                    <a:pt x="149" y="221"/>
                    <a:pt x="149" y="222"/>
                    <a:pt x="149" y="222"/>
                  </a:cubicBezTo>
                  <a:cubicBezTo>
                    <a:pt x="148" y="223"/>
                    <a:pt x="148" y="223"/>
                    <a:pt x="147" y="224"/>
                  </a:cubicBezTo>
                  <a:cubicBezTo>
                    <a:pt x="146" y="224"/>
                    <a:pt x="145" y="225"/>
                    <a:pt x="145" y="226"/>
                  </a:cubicBezTo>
                  <a:cubicBezTo>
                    <a:pt x="145" y="226"/>
                    <a:pt x="145" y="227"/>
                    <a:pt x="144" y="227"/>
                  </a:cubicBezTo>
                  <a:cubicBezTo>
                    <a:pt x="144" y="227"/>
                    <a:pt x="143" y="227"/>
                    <a:pt x="143" y="228"/>
                  </a:cubicBezTo>
                  <a:cubicBezTo>
                    <a:pt x="143" y="228"/>
                    <a:pt x="143" y="228"/>
                    <a:pt x="143" y="228"/>
                  </a:cubicBezTo>
                  <a:cubicBezTo>
                    <a:pt x="142" y="230"/>
                    <a:pt x="142" y="230"/>
                    <a:pt x="142" y="231"/>
                  </a:cubicBezTo>
                  <a:cubicBezTo>
                    <a:pt x="141" y="232"/>
                    <a:pt x="141" y="232"/>
                    <a:pt x="141" y="232"/>
                  </a:cubicBezTo>
                  <a:cubicBezTo>
                    <a:pt x="141" y="233"/>
                    <a:pt x="141" y="234"/>
                    <a:pt x="141" y="234"/>
                  </a:cubicBezTo>
                  <a:cubicBezTo>
                    <a:pt x="141" y="235"/>
                    <a:pt x="142" y="235"/>
                    <a:pt x="143" y="236"/>
                  </a:cubicBezTo>
                  <a:cubicBezTo>
                    <a:pt x="143" y="236"/>
                    <a:pt x="143" y="236"/>
                    <a:pt x="143" y="235"/>
                  </a:cubicBezTo>
                  <a:cubicBezTo>
                    <a:pt x="143" y="235"/>
                    <a:pt x="143" y="235"/>
                    <a:pt x="143" y="235"/>
                  </a:cubicBezTo>
                  <a:cubicBezTo>
                    <a:pt x="143" y="235"/>
                    <a:pt x="143" y="235"/>
                    <a:pt x="143" y="235"/>
                  </a:cubicBezTo>
                  <a:cubicBezTo>
                    <a:pt x="143" y="236"/>
                    <a:pt x="143" y="236"/>
                    <a:pt x="143" y="237"/>
                  </a:cubicBezTo>
                  <a:cubicBezTo>
                    <a:pt x="142" y="237"/>
                    <a:pt x="142" y="237"/>
                    <a:pt x="141" y="238"/>
                  </a:cubicBezTo>
                  <a:cubicBezTo>
                    <a:pt x="141" y="238"/>
                    <a:pt x="140" y="239"/>
                    <a:pt x="140" y="240"/>
                  </a:cubicBezTo>
                  <a:cubicBezTo>
                    <a:pt x="141" y="240"/>
                    <a:pt x="141" y="241"/>
                    <a:pt x="141" y="241"/>
                  </a:cubicBezTo>
                  <a:cubicBezTo>
                    <a:pt x="141" y="241"/>
                    <a:pt x="141" y="241"/>
                    <a:pt x="141" y="242"/>
                  </a:cubicBezTo>
                  <a:cubicBezTo>
                    <a:pt x="140" y="242"/>
                    <a:pt x="141" y="243"/>
                    <a:pt x="141" y="243"/>
                  </a:cubicBezTo>
                  <a:cubicBezTo>
                    <a:pt x="142" y="243"/>
                    <a:pt x="142" y="243"/>
                    <a:pt x="143" y="244"/>
                  </a:cubicBezTo>
                  <a:cubicBezTo>
                    <a:pt x="143" y="244"/>
                    <a:pt x="144" y="244"/>
                    <a:pt x="144" y="245"/>
                  </a:cubicBezTo>
                  <a:cubicBezTo>
                    <a:pt x="144" y="246"/>
                    <a:pt x="144" y="246"/>
                    <a:pt x="145" y="246"/>
                  </a:cubicBezTo>
                  <a:cubicBezTo>
                    <a:pt x="145" y="247"/>
                    <a:pt x="145" y="247"/>
                    <a:pt x="146" y="247"/>
                  </a:cubicBezTo>
                  <a:cubicBezTo>
                    <a:pt x="146" y="248"/>
                    <a:pt x="146" y="249"/>
                    <a:pt x="147" y="250"/>
                  </a:cubicBezTo>
                  <a:cubicBezTo>
                    <a:pt x="147" y="251"/>
                    <a:pt x="148" y="253"/>
                    <a:pt x="149" y="254"/>
                  </a:cubicBezTo>
                  <a:cubicBezTo>
                    <a:pt x="150" y="255"/>
                    <a:pt x="150" y="256"/>
                    <a:pt x="151" y="258"/>
                  </a:cubicBezTo>
                  <a:cubicBezTo>
                    <a:pt x="151" y="258"/>
                    <a:pt x="151" y="258"/>
                    <a:pt x="151" y="258"/>
                  </a:cubicBezTo>
                  <a:cubicBezTo>
                    <a:pt x="151" y="259"/>
                    <a:pt x="152" y="260"/>
                    <a:pt x="152" y="260"/>
                  </a:cubicBezTo>
                  <a:cubicBezTo>
                    <a:pt x="153" y="262"/>
                    <a:pt x="155" y="263"/>
                    <a:pt x="157" y="264"/>
                  </a:cubicBezTo>
                  <a:cubicBezTo>
                    <a:pt x="157" y="264"/>
                    <a:pt x="158" y="264"/>
                    <a:pt x="158" y="264"/>
                  </a:cubicBezTo>
                  <a:cubicBezTo>
                    <a:pt x="159" y="265"/>
                    <a:pt x="160" y="265"/>
                    <a:pt x="161" y="266"/>
                  </a:cubicBezTo>
                  <a:cubicBezTo>
                    <a:pt x="162" y="267"/>
                    <a:pt x="163" y="268"/>
                    <a:pt x="164" y="268"/>
                  </a:cubicBezTo>
                  <a:cubicBezTo>
                    <a:pt x="164" y="269"/>
                    <a:pt x="164" y="269"/>
                    <a:pt x="164" y="269"/>
                  </a:cubicBezTo>
                  <a:cubicBezTo>
                    <a:pt x="164" y="270"/>
                    <a:pt x="164" y="270"/>
                    <a:pt x="164" y="271"/>
                  </a:cubicBezTo>
                  <a:cubicBezTo>
                    <a:pt x="164" y="271"/>
                    <a:pt x="165" y="272"/>
                    <a:pt x="164" y="273"/>
                  </a:cubicBezTo>
                  <a:cubicBezTo>
                    <a:pt x="164" y="273"/>
                    <a:pt x="164" y="274"/>
                    <a:pt x="164" y="274"/>
                  </a:cubicBezTo>
                  <a:cubicBezTo>
                    <a:pt x="165" y="276"/>
                    <a:pt x="165" y="277"/>
                    <a:pt x="164" y="279"/>
                  </a:cubicBezTo>
                  <a:cubicBezTo>
                    <a:pt x="164" y="279"/>
                    <a:pt x="164" y="279"/>
                    <a:pt x="164" y="280"/>
                  </a:cubicBezTo>
                  <a:cubicBezTo>
                    <a:pt x="165" y="282"/>
                    <a:pt x="165" y="285"/>
                    <a:pt x="165" y="287"/>
                  </a:cubicBezTo>
                  <a:cubicBezTo>
                    <a:pt x="165" y="288"/>
                    <a:pt x="165" y="288"/>
                    <a:pt x="164" y="289"/>
                  </a:cubicBezTo>
                  <a:cubicBezTo>
                    <a:pt x="164" y="290"/>
                    <a:pt x="164" y="291"/>
                    <a:pt x="164" y="292"/>
                  </a:cubicBezTo>
                  <a:cubicBezTo>
                    <a:pt x="164" y="292"/>
                    <a:pt x="164" y="292"/>
                    <a:pt x="164" y="293"/>
                  </a:cubicBezTo>
                  <a:cubicBezTo>
                    <a:pt x="164" y="294"/>
                    <a:pt x="164" y="294"/>
                    <a:pt x="164" y="295"/>
                  </a:cubicBezTo>
                  <a:cubicBezTo>
                    <a:pt x="164" y="296"/>
                    <a:pt x="164" y="297"/>
                    <a:pt x="164" y="297"/>
                  </a:cubicBezTo>
                  <a:cubicBezTo>
                    <a:pt x="164" y="298"/>
                    <a:pt x="164" y="299"/>
                    <a:pt x="164" y="300"/>
                  </a:cubicBezTo>
                  <a:cubicBezTo>
                    <a:pt x="165" y="301"/>
                    <a:pt x="164" y="301"/>
                    <a:pt x="164" y="302"/>
                  </a:cubicBezTo>
                  <a:cubicBezTo>
                    <a:pt x="164" y="302"/>
                    <a:pt x="165" y="303"/>
                    <a:pt x="165" y="303"/>
                  </a:cubicBezTo>
                  <a:cubicBezTo>
                    <a:pt x="165" y="303"/>
                    <a:pt x="165" y="304"/>
                    <a:pt x="165" y="304"/>
                  </a:cubicBezTo>
                  <a:cubicBezTo>
                    <a:pt x="164" y="305"/>
                    <a:pt x="164" y="305"/>
                    <a:pt x="164" y="306"/>
                  </a:cubicBezTo>
                  <a:cubicBezTo>
                    <a:pt x="164" y="308"/>
                    <a:pt x="163" y="310"/>
                    <a:pt x="163" y="311"/>
                  </a:cubicBezTo>
                  <a:cubicBezTo>
                    <a:pt x="163" y="312"/>
                    <a:pt x="163" y="312"/>
                    <a:pt x="162" y="312"/>
                  </a:cubicBezTo>
                  <a:cubicBezTo>
                    <a:pt x="162" y="313"/>
                    <a:pt x="162" y="313"/>
                    <a:pt x="162" y="314"/>
                  </a:cubicBezTo>
                  <a:cubicBezTo>
                    <a:pt x="163" y="315"/>
                    <a:pt x="163" y="316"/>
                    <a:pt x="163" y="317"/>
                  </a:cubicBezTo>
                  <a:cubicBezTo>
                    <a:pt x="164" y="317"/>
                    <a:pt x="164" y="318"/>
                    <a:pt x="163" y="319"/>
                  </a:cubicBezTo>
                  <a:cubicBezTo>
                    <a:pt x="163" y="319"/>
                    <a:pt x="163" y="320"/>
                    <a:pt x="163" y="320"/>
                  </a:cubicBezTo>
                  <a:cubicBezTo>
                    <a:pt x="163" y="321"/>
                    <a:pt x="163" y="321"/>
                    <a:pt x="163" y="322"/>
                  </a:cubicBezTo>
                  <a:cubicBezTo>
                    <a:pt x="163" y="323"/>
                    <a:pt x="163" y="323"/>
                    <a:pt x="164" y="324"/>
                  </a:cubicBezTo>
                  <a:cubicBezTo>
                    <a:pt x="164" y="324"/>
                    <a:pt x="164" y="324"/>
                    <a:pt x="164" y="324"/>
                  </a:cubicBezTo>
                  <a:cubicBezTo>
                    <a:pt x="163" y="324"/>
                    <a:pt x="163" y="324"/>
                    <a:pt x="163" y="325"/>
                  </a:cubicBezTo>
                  <a:cubicBezTo>
                    <a:pt x="163" y="325"/>
                    <a:pt x="163" y="326"/>
                    <a:pt x="163" y="326"/>
                  </a:cubicBezTo>
                  <a:cubicBezTo>
                    <a:pt x="163" y="327"/>
                    <a:pt x="163" y="327"/>
                    <a:pt x="163" y="328"/>
                  </a:cubicBezTo>
                  <a:cubicBezTo>
                    <a:pt x="163" y="328"/>
                    <a:pt x="164" y="329"/>
                    <a:pt x="164" y="328"/>
                  </a:cubicBezTo>
                  <a:cubicBezTo>
                    <a:pt x="164" y="328"/>
                    <a:pt x="165" y="328"/>
                    <a:pt x="165" y="327"/>
                  </a:cubicBezTo>
                  <a:cubicBezTo>
                    <a:pt x="165" y="327"/>
                    <a:pt x="165" y="326"/>
                    <a:pt x="165" y="326"/>
                  </a:cubicBezTo>
                  <a:cubicBezTo>
                    <a:pt x="165" y="325"/>
                    <a:pt x="165" y="325"/>
                    <a:pt x="164" y="324"/>
                  </a:cubicBezTo>
                  <a:cubicBezTo>
                    <a:pt x="165" y="325"/>
                    <a:pt x="165" y="324"/>
                    <a:pt x="165" y="324"/>
                  </a:cubicBezTo>
                  <a:cubicBezTo>
                    <a:pt x="166" y="324"/>
                    <a:pt x="166" y="324"/>
                    <a:pt x="166" y="324"/>
                  </a:cubicBezTo>
                  <a:cubicBezTo>
                    <a:pt x="166" y="325"/>
                    <a:pt x="166" y="325"/>
                    <a:pt x="166" y="325"/>
                  </a:cubicBezTo>
                  <a:cubicBezTo>
                    <a:pt x="166" y="326"/>
                    <a:pt x="166" y="327"/>
                    <a:pt x="166" y="328"/>
                  </a:cubicBezTo>
                  <a:cubicBezTo>
                    <a:pt x="166" y="329"/>
                    <a:pt x="166" y="330"/>
                    <a:pt x="166" y="331"/>
                  </a:cubicBezTo>
                  <a:cubicBezTo>
                    <a:pt x="166" y="332"/>
                    <a:pt x="166" y="332"/>
                    <a:pt x="166" y="332"/>
                  </a:cubicBezTo>
                  <a:cubicBezTo>
                    <a:pt x="166" y="333"/>
                    <a:pt x="166" y="334"/>
                    <a:pt x="166" y="335"/>
                  </a:cubicBezTo>
                  <a:cubicBezTo>
                    <a:pt x="166" y="335"/>
                    <a:pt x="165" y="336"/>
                    <a:pt x="165" y="335"/>
                  </a:cubicBezTo>
                  <a:cubicBezTo>
                    <a:pt x="165" y="335"/>
                    <a:pt x="165" y="335"/>
                    <a:pt x="165" y="335"/>
                  </a:cubicBezTo>
                  <a:cubicBezTo>
                    <a:pt x="165" y="335"/>
                    <a:pt x="165" y="335"/>
                    <a:pt x="165" y="334"/>
                  </a:cubicBezTo>
                  <a:cubicBezTo>
                    <a:pt x="164" y="334"/>
                    <a:pt x="163" y="335"/>
                    <a:pt x="163" y="335"/>
                  </a:cubicBezTo>
                  <a:cubicBezTo>
                    <a:pt x="163" y="336"/>
                    <a:pt x="163" y="337"/>
                    <a:pt x="162" y="338"/>
                  </a:cubicBezTo>
                  <a:cubicBezTo>
                    <a:pt x="162" y="338"/>
                    <a:pt x="162" y="338"/>
                    <a:pt x="163" y="338"/>
                  </a:cubicBezTo>
                  <a:cubicBezTo>
                    <a:pt x="163" y="338"/>
                    <a:pt x="163" y="338"/>
                    <a:pt x="163" y="338"/>
                  </a:cubicBezTo>
                  <a:cubicBezTo>
                    <a:pt x="163" y="338"/>
                    <a:pt x="163" y="338"/>
                    <a:pt x="164" y="338"/>
                  </a:cubicBezTo>
                  <a:cubicBezTo>
                    <a:pt x="164" y="338"/>
                    <a:pt x="164" y="338"/>
                    <a:pt x="165" y="338"/>
                  </a:cubicBezTo>
                  <a:cubicBezTo>
                    <a:pt x="165" y="338"/>
                    <a:pt x="165" y="339"/>
                    <a:pt x="165" y="339"/>
                  </a:cubicBezTo>
                  <a:cubicBezTo>
                    <a:pt x="165" y="340"/>
                    <a:pt x="165" y="340"/>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4" y="341"/>
                    <a:pt x="164" y="341"/>
                  </a:cubicBezTo>
                  <a:cubicBezTo>
                    <a:pt x="164" y="342"/>
                    <a:pt x="164" y="342"/>
                    <a:pt x="164" y="342"/>
                  </a:cubicBezTo>
                  <a:cubicBezTo>
                    <a:pt x="164" y="342"/>
                    <a:pt x="164" y="343"/>
                    <a:pt x="164" y="343"/>
                  </a:cubicBezTo>
                  <a:cubicBezTo>
                    <a:pt x="164" y="343"/>
                    <a:pt x="164" y="343"/>
                    <a:pt x="164" y="344"/>
                  </a:cubicBezTo>
                  <a:cubicBezTo>
                    <a:pt x="164" y="344"/>
                    <a:pt x="164" y="344"/>
                    <a:pt x="164" y="345"/>
                  </a:cubicBezTo>
                  <a:cubicBezTo>
                    <a:pt x="164"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6"/>
                  </a:cubicBezTo>
                  <a:cubicBezTo>
                    <a:pt x="165" y="346"/>
                    <a:pt x="165" y="346"/>
                    <a:pt x="165" y="347"/>
                  </a:cubicBezTo>
                  <a:cubicBezTo>
                    <a:pt x="166" y="347"/>
                    <a:pt x="166" y="347"/>
                    <a:pt x="166" y="347"/>
                  </a:cubicBezTo>
                  <a:cubicBezTo>
                    <a:pt x="166" y="347"/>
                    <a:pt x="166" y="347"/>
                    <a:pt x="166" y="347"/>
                  </a:cubicBezTo>
                  <a:cubicBezTo>
                    <a:pt x="166" y="347"/>
                    <a:pt x="166" y="347"/>
                    <a:pt x="166" y="347"/>
                  </a:cubicBezTo>
                  <a:cubicBezTo>
                    <a:pt x="167" y="348"/>
                    <a:pt x="167" y="348"/>
                    <a:pt x="166" y="348"/>
                  </a:cubicBezTo>
                  <a:cubicBezTo>
                    <a:pt x="166" y="348"/>
                    <a:pt x="166" y="348"/>
                    <a:pt x="166" y="348"/>
                  </a:cubicBezTo>
                  <a:cubicBezTo>
                    <a:pt x="166" y="348"/>
                    <a:pt x="166" y="348"/>
                    <a:pt x="166" y="348"/>
                  </a:cubicBezTo>
                  <a:cubicBezTo>
                    <a:pt x="166" y="348"/>
                    <a:pt x="166" y="348"/>
                    <a:pt x="166" y="348"/>
                  </a:cubicBezTo>
                  <a:cubicBezTo>
                    <a:pt x="166" y="349"/>
                    <a:pt x="167" y="350"/>
                    <a:pt x="166" y="351"/>
                  </a:cubicBezTo>
                  <a:cubicBezTo>
                    <a:pt x="166" y="351"/>
                    <a:pt x="167" y="351"/>
                    <a:pt x="167" y="351"/>
                  </a:cubicBezTo>
                  <a:cubicBezTo>
                    <a:pt x="167" y="351"/>
                    <a:pt x="167" y="351"/>
                    <a:pt x="168" y="351"/>
                  </a:cubicBezTo>
                  <a:cubicBezTo>
                    <a:pt x="168" y="350"/>
                    <a:pt x="168" y="350"/>
                    <a:pt x="168" y="349"/>
                  </a:cubicBezTo>
                  <a:cubicBezTo>
                    <a:pt x="168" y="349"/>
                    <a:pt x="168" y="349"/>
                    <a:pt x="168" y="349"/>
                  </a:cubicBezTo>
                  <a:cubicBezTo>
                    <a:pt x="168" y="349"/>
                    <a:pt x="168" y="349"/>
                    <a:pt x="168" y="349"/>
                  </a:cubicBezTo>
                  <a:cubicBezTo>
                    <a:pt x="168" y="349"/>
                    <a:pt x="168" y="349"/>
                    <a:pt x="168" y="349"/>
                  </a:cubicBezTo>
                  <a:cubicBezTo>
                    <a:pt x="168" y="349"/>
                    <a:pt x="168" y="349"/>
                    <a:pt x="168" y="349"/>
                  </a:cubicBezTo>
                  <a:cubicBezTo>
                    <a:pt x="168" y="349"/>
                    <a:pt x="168" y="349"/>
                    <a:pt x="168" y="350"/>
                  </a:cubicBezTo>
                  <a:cubicBezTo>
                    <a:pt x="168" y="350"/>
                    <a:pt x="168" y="350"/>
                    <a:pt x="169" y="351"/>
                  </a:cubicBezTo>
                  <a:cubicBezTo>
                    <a:pt x="169" y="351"/>
                    <a:pt x="169" y="351"/>
                    <a:pt x="169" y="352"/>
                  </a:cubicBezTo>
                  <a:cubicBezTo>
                    <a:pt x="168" y="352"/>
                    <a:pt x="168" y="352"/>
                    <a:pt x="168" y="352"/>
                  </a:cubicBezTo>
                  <a:cubicBezTo>
                    <a:pt x="168" y="352"/>
                    <a:pt x="168" y="352"/>
                    <a:pt x="167" y="352"/>
                  </a:cubicBezTo>
                  <a:cubicBezTo>
                    <a:pt x="167" y="352"/>
                    <a:pt x="167" y="352"/>
                    <a:pt x="167" y="352"/>
                  </a:cubicBezTo>
                  <a:cubicBezTo>
                    <a:pt x="167" y="352"/>
                    <a:pt x="167" y="353"/>
                    <a:pt x="167" y="353"/>
                  </a:cubicBezTo>
                  <a:cubicBezTo>
                    <a:pt x="167" y="353"/>
                    <a:pt x="168" y="353"/>
                    <a:pt x="168" y="353"/>
                  </a:cubicBezTo>
                  <a:cubicBezTo>
                    <a:pt x="169" y="353"/>
                    <a:pt x="169" y="354"/>
                    <a:pt x="169" y="354"/>
                  </a:cubicBezTo>
                  <a:cubicBezTo>
                    <a:pt x="169" y="355"/>
                    <a:pt x="169" y="355"/>
                    <a:pt x="170" y="355"/>
                  </a:cubicBezTo>
                  <a:cubicBezTo>
                    <a:pt x="170" y="356"/>
                    <a:pt x="171" y="356"/>
                    <a:pt x="171" y="356"/>
                  </a:cubicBezTo>
                  <a:cubicBezTo>
                    <a:pt x="171" y="356"/>
                    <a:pt x="171" y="356"/>
                    <a:pt x="171" y="356"/>
                  </a:cubicBezTo>
                  <a:cubicBezTo>
                    <a:pt x="171" y="356"/>
                    <a:pt x="171" y="356"/>
                    <a:pt x="171" y="356"/>
                  </a:cubicBezTo>
                  <a:cubicBezTo>
                    <a:pt x="171" y="356"/>
                    <a:pt x="172" y="357"/>
                    <a:pt x="172" y="357"/>
                  </a:cubicBezTo>
                  <a:cubicBezTo>
                    <a:pt x="172" y="357"/>
                    <a:pt x="172" y="357"/>
                    <a:pt x="172" y="357"/>
                  </a:cubicBezTo>
                  <a:cubicBezTo>
                    <a:pt x="172" y="357"/>
                    <a:pt x="172" y="357"/>
                    <a:pt x="172" y="357"/>
                  </a:cubicBezTo>
                  <a:cubicBezTo>
                    <a:pt x="172" y="357"/>
                    <a:pt x="172" y="357"/>
                    <a:pt x="172" y="357"/>
                  </a:cubicBezTo>
                  <a:cubicBezTo>
                    <a:pt x="172" y="357"/>
                    <a:pt x="172" y="357"/>
                    <a:pt x="172" y="357"/>
                  </a:cubicBezTo>
                  <a:cubicBezTo>
                    <a:pt x="172" y="357"/>
                    <a:pt x="171" y="357"/>
                    <a:pt x="171" y="356"/>
                  </a:cubicBezTo>
                  <a:cubicBezTo>
                    <a:pt x="171" y="356"/>
                    <a:pt x="171" y="356"/>
                    <a:pt x="171" y="356"/>
                  </a:cubicBezTo>
                  <a:cubicBezTo>
                    <a:pt x="171" y="356"/>
                    <a:pt x="171" y="356"/>
                    <a:pt x="171" y="356"/>
                  </a:cubicBezTo>
                  <a:cubicBezTo>
                    <a:pt x="170" y="356"/>
                    <a:pt x="170" y="356"/>
                    <a:pt x="169" y="356"/>
                  </a:cubicBezTo>
                  <a:cubicBezTo>
                    <a:pt x="169" y="356"/>
                    <a:pt x="169" y="356"/>
                    <a:pt x="169" y="356"/>
                  </a:cubicBezTo>
                  <a:cubicBezTo>
                    <a:pt x="169" y="356"/>
                    <a:pt x="169" y="356"/>
                    <a:pt x="169" y="356"/>
                  </a:cubicBezTo>
                  <a:cubicBezTo>
                    <a:pt x="169" y="356"/>
                    <a:pt x="169" y="356"/>
                    <a:pt x="169" y="356"/>
                  </a:cubicBezTo>
                  <a:cubicBezTo>
                    <a:pt x="170" y="357"/>
                    <a:pt x="171" y="358"/>
                    <a:pt x="172" y="359"/>
                  </a:cubicBezTo>
                  <a:cubicBezTo>
                    <a:pt x="172" y="359"/>
                    <a:pt x="172" y="359"/>
                    <a:pt x="173" y="359"/>
                  </a:cubicBezTo>
                  <a:cubicBezTo>
                    <a:pt x="173" y="359"/>
                    <a:pt x="173" y="359"/>
                    <a:pt x="174" y="359"/>
                  </a:cubicBezTo>
                  <a:cubicBezTo>
                    <a:pt x="174" y="359"/>
                    <a:pt x="174" y="359"/>
                    <a:pt x="174" y="359"/>
                  </a:cubicBezTo>
                  <a:cubicBezTo>
                    <a:pt x="174" y="359"/>
                    <a:pt x="174" y="359"/>
                    <a:pt x="174" y="359"/>
                  </a:cubicBezTo>
                  <a:cubicBezTo>
                    <a:pt x="174" y="359"/>
                    <a:pt x="174" y="359"/>
                    <a:pt x="174" y="359"/>
                  </a:cubicBezTo>
                  <a:cubicBezTo>
                    <a:pt x="174" y="359"/>
                    <a:pt x="174" y="359"/>
                    <a:pt x="174" y="359"/>
                  </a:cubicBezTo>
                  <a:cubicBezTo>
                    <a:pt x="174" y="359"/>
                    <a:pt x="175" y="359"/>
                    <a:pt x="175" y="359"/>
                  </a:cubicBezTo>
                  <a:cubicBezTo>
                    <a:pt x="175" y="360"/>
                    <a:pt x="176" y="360"/>
                    <a:pt x="175" y="360"/>
                  </a:cubicBezTo>
                  <a:cubicBezTo>
                    <a:pt x="175" y="361"/>
                    <a:pt x="176" y="361"/>
                    <a:pt x="176" y="361"/>
                  </a:cubicBezTo>
                  <a:cubicBezTo>
                    <a:pt x="176" y="361"/>
                    <a:pt x="177" y="361"/>
                    <a:pt x="177" y="362"/>
                  </a:cubicBezTo>
                  <a:cubicBezTo>
                    <a:pt x="177" y="362"/>
                    <a:pt x="177" y="362"/>
                    <a:pt x="178" y="362"/>
                  </a:cubicBezTo>
                  <a:cubicBezTo>
                    <a:pt x="178" y="362"/>
                    <a:pt x="178" y="362"/>
                    <a:pt x="179" y="361"/>
                  </a:cubicBezTo>
                  <a:cubicBezTo>
                    <a:pt x="179" y="361"/>
                    <a:pt x="179" y="361"/>
                    <a:pt x="179" y="361"/>
                  </a:cubicBezTo>
                  <a:cubicBezTo>
                    <a:pt x="179" y="362"/>
                    <a:pt x="179" y="362"/>
                    <a:pt x="179" y="362"/>
                  </a:cubicBezTo>
                  <a:cubicBezTo>
                    <a:pt x="179" y="362"/>
                    <a:pt x="179" y="363"/>
                    <a:pt x="179" y="363"/>
                  </a:cubicBezTo>
                  <a:cubicBezTo>
                    <a:pt x="180" y="363"/>
                    <a:pt x="180" y="363"/>
                    <a:pt x="180" y="363"/>
                  </a:cubicBezTo>
                  <a:cubicBezTo>
                    <a:pt x="180" y="363"/>
                    <a:pt x="181" y="363"/>
                    <a:pt x="181" y="363"/>
                  </a:cubicBezTo>
                  <a:cubicBezTo>
                    <a:pt x="181" y="363"/>
                    <a:pt x="182" y="363"/>
                    <a:pt x="182" y="363"/>
                  </a:cubicBezTo>
                  <a:cubicBezTo>
                    <a:pt x="182" y="363"/>
                    <a:pt x="182" y="363"/>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3" y="362"/>
                    <a:pt x="183" y="362"/>
                    <a:pt x="184" y="362"/>
                  </a:cubicBezTo>
                  <a:cubicBezTo>
                    <a:pt x="184" y="362"/>
                    <a:pt x="184" y="362"/>
                    <a:pt x="184" y="361"/>
                  </a:cubicBezTo>
                  <a:cubicBezTo>
                    <a:pt x="184" y="361"/>
                    <a:pt x="184" y="361"/>
                    <a:pt x="185" y="361"/>
                  </a:cubicBezTo>
                  <a:cubicBezTo>
                    <a:pt x="185" y="361"/>
                    <a:pt x="185" y="361"/>
                    <a:pt x="186" y="361"/>
                  </a:cubicBezTo>
                  <a:cubicBezTo>
                    <a:pt x="186" y="361"/>
                    <a:pt x="187" y="360"/>
                    <a:pt x="187" y="360"/>
                  </a:cubicBezTo>
                  <a:cubicBezTo>
                    <a:pt x="187" y="360"/>
                    <a:pt x="187" y="360"/>
                    <a:pt x="187" y="360"/>
                  </a:cubicBezTo>
                  <a:cubicBezTo>
                    <a:pt x="187" y="360"/>
                    <a:pt x="186" y="360"/>
                    <a:pt x="186" y="360"/>
                  </a:cubicBezTo>
                  <a:cubicBezTo>
                    <a:pt x="185" y="359"/>
                    <a:pt x="184" y="359"/>
                    <a:pt x="183" y="358"/>
                  </a:cubicBezTo>
                  <a:cubicBezTo>
                    <a:pt x="183" y="358"/>
                    <a:pt x="183" y="358"/>
                    <a:pt x="183" y="358"/>
                  </a:cubicBezTo>
                  <a:cubicBezTo>
                    <a:pt x="182" y="357"/>
                    <a:pt x="182" y="357"/>
                    <a:pt x="181" y="356"/>
                  </a:cubicBezTo>
                  <a:cubicBezTo>
                    <a:pt x="181" y="356"/>
                    <a:pt x="181" y="356"/>
                    <a:pt x="181" y="355"/>
                  </a:cubicBezTo>
                  <a:cubicBezTo>
                    <a:pt x="180" y="354"/>
                    <a:pt x="180" y="354"/>
                    <a:pt x="179" y="354"/>
                  </a:cubicBezTo>
                  <a:cubicBezTo>
                    <a:pt x="178" y="354"/>
                    <a:pt x="178" y="354"/>
                    <a:pt x="178" y="354"/>
                  </a:cubicBezTo>
                  <a:cubicBezTo>
                    <a:pt x="178" y="354"/>
                    <a:pt x="178" y="354"/>
                    <a:pt x="178" y="354"/>
                  </a:cubicBezTo>
                  <a:cubicBezTo>
                    <a:pt x="178" y="354"/>
                    <a:pt x="178" y="354"/>
                    <a:pt x="178" y="354"/>
                  </a:cubicBezTo>
                  <a:cubicBezTo>
                    <a:pt x="178" y="354"/>
                    <a:pt x="178" y="354"/>
                    <a:pt x="178" y="354"/>
                  </a:cubicBezTo>
                  <a:cubicBezTo>
                    <a:pt x="177" y="355"/>
                    <a:pt x="177" y="356"/>
                    <a:pt x="177" y="356"/>
                  </a:cubicBezTo>
                  <a:cubicBezTo>
                    <a:pt x="177" y="356"/>
                    <a:pt x="177" y="356"/>
                    <a:pt x="177" y="357"/>
                  </a:cubicBezTo>
                  <a:cubicBezTo>
                    <a:pt x="177" y="357"/>
                    <a:pt x="176" y="357"/>
                    <a:pt x="176" y="357"/>
                  </a:cubicBezTo>
                  <a:cubicBezTo>
                    <a:pt x="176" y="357"/>
                    <a:pt x="176" y="357"/>
                    <a:pt x="176" y="357"/>
                  </a:cubicBezTo>
                  <a:cubicBezTo>
                    <a:pt x="176" y="356"/>
                    <a:pt x="176" y="356"/>
                    <a:pt x="176" y="356"/>
                  </a:cubicBezTo>
                  <a:cubicBezTo>
                    <a:pt x="176" y="355"/>
                    <a:pt x="177" y="354"/>
                    <a:pt x="178" y="354"/>
                  </a:cubicBezTo>
                  <a:cubicBezTo>
                    <a:pt x="178" y="354"/>
                    <a:pt x="178" y="354"/>
                    <a:pt x="178" y="354"/>
                  </a:cubicBezTo>
                  <a:cubicBezTo>
                    <a:pt x="178" y="354"/>
                    <a:pt x="178" y="354"/>
                    <a:pt x="178" y="354"/>
                  </a:cubicBezTo>
                  <a:cubicBezTo>
                    <a:pt x="178" y="353"/>
                    <a:pt x="178" y="353"/>
                    <a:pt x="179" y="353"/>
                  </a:cubicBezTo>
                  <a:cubicBezTo>
                    <a:pt x="179" y="353"/>
                    <a:pt x="179" y="353"/>
                    <a:pt x="179" y="353"/>
                  </a:cubicBezTo>
                  <a:cubicBezTo>
                    <a:pt x="179" y="353"/>
                    <a:pt x="179" y="353"/>
                    <a:pt x="180" y="353"/>
                  </a:cubicBezTo>
                  <a:cubicBezTo>
                    <a:pt x="180" y="353"/>
                    <a:pt x="180" y="353"/>
                    <a:pt x="180" y="353"/>
                  </a:cubicBezTo>
                  <a:cubicBezTo>
                    <a:pt x="179" y="352"/>
                    <a:pt x="179" y="351"/>
                    <a:pt x="178" y="351"/>
                  </a:cubicBezTo>
                  <a:cubicBezTo>
                    <a:pt x="178" y="350"/>
                    <a:pt x="178" y="350"/>
                    <a:pt x="178" y="349"/>
                  </a:cubicBezTo>
                  <a:cubicBezTo>
                    <a:pt x="178" y="348"/>
                    <a:pt x="178" y="348"/>
                    <a:pt x="178" y="347"/>
                  </a:cubicBezTo>
                  <a:cubicBezTo>
                    <a:pt x="178" y="347"/>
                    <a:pt x="179" y="347"/>
                    <a:pt x="179" y="346"/>
                  </a:cubicBezTo>
                  <a:cubicBezTo>
                    <a:pt x="180" y="346"/>
                    <a:pt x="180" y="345"/>
                    <a:pt x="180" y="345"/>
                  </a:cubicBezTo>
                  <a:cubicBezTo>
                    <a:pt x="180" y="344"/>
                    <a:pt x="180" y="343"/>
                    <a:pt x="180" y="343"/>
                  </a:cubicBezTo>
                  <a:cubicBezTo>
                    <a:pt x="181" y="342"/>
                    <a:pt x="181" y="342"/>
                    <a:pt x="182" y="341"/>
                  </a:cubicBezTo>
                  <a:cubicBezTo>
                    <a:pt x="182" y="341"/>
                    <a:pt x="182" y="340"/>
                    <a:pt x="182" y="340"/>
                  </a:cubicBezTo>
                  <a:cubicBezTo>
                    <a:pt x="182" y="340"/>
                    <a:pt x="182" y="339"/>
                    <a:pt x="182" y="339"/>
                  </a:cubicBezTo>
                  <a:cubicBezTo>
                    <a:pt x="182" y="338"/>
                    <a:pt x="182" y="338"/>
                    <a:pt x="181" y="338"/>
                  </a:cubicBezTo>
                  <a:cubicBezTo>
                    <a:pt x="180" y="338"/>
                    <a:pt x="180" y="338"/>
                    <a:pt x="180" y="337"/>
                  </a:cubicBezTo>
                  <a:cubicBezTo>
                    <a:pt x="179" y="337"/>
                    <a:pt x="179" y="337"/>
                    <a:pt x="179" y="336"/>
                  </a:cubicBezTo>
                  <a:cubicBezTo>
                    <a:pt x="178" y="336"/>
                    <a:pt x="178" y="335"/>
                    <a:pt x="178" y="334"/>
                  </a:cubicBezTo>
                  <a:cubicBezTo>
                    <a:pt x="179" y="334"/>
                    <a:pt x="179" y="333"/>
                    <a:pt x="179" y="333"/>
                  </a:cubicBezTo>
                  <a:cubicBezTo>
                    <a:pt x="180" y="333"/>
                    <a:pt x="180" y="333"/>
                    <a:pt x="181" y="332"/>
                  </a:cubicBezTo>
                  <a:cubicBezTo>
                    <a:pt x="181" y="332"/>
                    <a:pt x="181" y="332"/>
                    <a:pt x="181" y="332"/>
                  </a:cubicBezTo>
                  <a:cubicBezTo>
                    <a:pt x="181" y="331"/>
                    <a:pt x="182" y="331"/>
                    <a:pt x="181" y="330"/>
                  </a:cubicBezTo>
                  <a:cubicBezTo>
                    <a:pt x="181" y="330"/>
                    <a:pt x="181" y="330"/>
                    <a:pt x="181" y="329"/>
                  </a:cubicBezTo>
                  <a:cubicBezTo>
                    <a:pt x="181" y="329"/>
                    <a:pt x="181" y="328"/>
                    <a:pt x="182" y="327"/>
                  </a:cubicBezTo>
                  <a:cubicBezTo>
                    <a:pt x="182" y="327"/>
                    <a:pt x="183" y="327"/>
                    <a:pt x="183" y="326"/>
                  </a:cubicBezTo>
                  <a:cubicBezTo>
                    <a:pt x="183" y="326"/>
                    <a:pt x="183" y="326"/>
                    <a:pt x="183" y="326"/>
                  </a:cubicBezTo>
                  <a:cubicBezTo>
                    <a:pt x="183" y="326"/>
                    <a:pt x="183" y="326"/>
                    <a:pt x="183" y="326"/>
                  </a:cubicBezTo>
                  <a:cubicBezTo>
                    <a:pt x="183" y="326"/>
                    <a:pt x="182" y="326"/>
                    <a:pt x="182" y="326"/>
                  </a:cubicBezTo>
                  <a:cubicBezTo>
                    <a:pt x="182" y="326"/>
                    <a:pt x="182" y="326"/>
                    <a:pt x="182" y="326"/>
                  </a:cubicBezTo>
                  <a:cubicBezTo>
                    <a:pt x="182" y="326"/>
                    <a:pt x="182" y="326"/>
                    <a:pt x="182" y="326"/>
                  </a:cubicBezTo>
                  <a:cubicBezTo>
                    <a:pt x="183" y="326"/>
                    <a:pt x="183" y="326"/>
                    <a:pt x="183" y="326"/>
                  </a:cubicBezTo>
                  <a:cubicBezTo>
                    <a:pt x="183" y="326"/>
                    <a:pt x="183" y="326"/>
                    <a:pt x="183" y="326"/>
                  </a:cubicBezTo>
                  <a:cubicBezTo>
                    <a:pt x="183" y="326"/>
                    <a:pt x="183" y="326"/>
                    <a:pt x="183" y="326"/>
                  </a:cubicBezTo>
                  <a:cubicBezTo>
                    <a:pt x="183" y="326"/>
                    <a:pt x="183" y="326"/>
                    <a:pt x="183" y="326"/>
                  </a:cubicBezTo>
                  <a:cubicBezTo>
                    <a:pt x="184" y="326"/>
                    <a:pt x="184" y="326"/>
                    <a:pt x="184" y="325"/>
                  </a:cubicBezTo>
                  <a:cubicBezTo>
                    <a:pt x="184" y="325"/>
                    <a:pt x="184" y="325"/>
                    <a:pt x="184" y="324"/>
                  </a:cubicBezTo>
                  <a:cubicBezTo>
                    <a:pt x="184" y="324"/>
                    <a:pt x="183" y="324"/>
                    <a:pt x="183" y="324"/>
                  </a:cubicBezTo>
                  <a:cubicBezTo>
                    <a:pt x="183" y="324"/>
                    <a:pt x="183" y="324"/>
                    <a:pt x="183" y="324"/>
                  </a:cubicBezTo>
                  <a:cubicBezTo>
                    <a:pt x="182" y="325"/>
                    <a:pt x="181" y="324"/>
                    <a:pt x="181" y="323"/>
                  </a:cubicBezTo>
                  <a:cubicBezTo>
                    <a:pt x="181" y="323"/>
                    <a:pt x="181" y="323"/>
                    <a:pt x="181" y="322"/>
                  </a:cubicBezTo>
                  <a:cubicBezTo>
                    <a:pt x="181" y="322"/>
                    <a:pt x="181" y="322"/>
                    <a:pt x="181" y="322"/>
                  </a:cubicBezTo>
                  <a:cubicBezTo>
                    <a:pt x="180" y="321"/>
                    <a:pt x="181" y="321"/>
                    <a:pt x="181" y="321"/>
                  </a:cubicBezTo>
                  <a:cubicBezTo>
                    <a:pt x="182" y="321"/>
                    <a:pt x="182" y="321"/>
                    <a:pt x="183" y="322"/>
                  </a:cubicBezTo>
                  <a:cubicBezTo>
                    <a:pt x="183" y="322"/>
                    <a:pt x="184" y="322"/>
                    <a:pt x="185" y="322"/>
                  </a:cubicBezTo>
                  <a:cubicBezTo>
                    <a:pt x="185" y="322"/>
                    <a:pt x="186" y="321"/>
                    <a:pt x="186" y="320"/>
                  </a:cubicBezTo>
                  <a:cubicBezTo>
                    <a:pt x="186" y="320"/>
                    <a:pt x="186" y="319"/>
                    <a:pt x="186" y="319"/>
                  </a:cubicBezTo>
                  <a:cubicBezTo>
                    <a:pt x="186" y="318"/>
                    <a:pt x="186" y="318"/>
                    <a:pt x="186" y="317"/>
                  </a:cubicBezTo>
                  <a:cubicBezTo>
                    <a:pt x="186" y="317"/>
                    <a:pt x="186" y="317"/>
                    <a:pt x="186" y="317"/>
                  </a:cubicBezTo>
                  <a:cubicBezTo>
                    <a:pt x="186" y="317"/>
                    <a:pt x="186" y="317"/>
                    <a:pt x="186" y="317"/>
                  </a:cubicBezTo>
                  <a:cubicBezTo>
                    <a:pt x="186" y="316"/>
                    <a:pt x="186" y="316"/>
                    <a:pt x="186" y="316"/>
                  </a:cubicBezTo>
                  <a:cubicBezTo>
                    <a:pt x="188" y="316"/>
                    <a:pt x="190" y="316"/>
                    <a:pt x="192" y="315"/>
                  </a:cubicBezTo>
                  <a:cubicBezTo>
                    <a:pt x="192" y="315"/>
                    <a:pt x="193" y="315"/>
                    <a:pt x="193" y="315"/>
                  </a:cubicBezTo>
                  <a:cubicBezTo>
                    <a:pt x="194" y="314"/>
                    <a:pt x="195" y="314"/>
                    <a:pt x="195" y="313"/>
                  </a:cubicBezTo>
                  <a:cubicBezTo>
                    <a:pt x="195" y="313"/>
                    <a:pt x="195" y="312"/>
                    <a:pt x="196" y="311"/>
                  </a:cubicBezTo>
                  <a:cubicBezTo>
                    <a:pt x="196" y="311"/>
                    <a:pt x="196" y="311"/>
                    <a:pt x="196" y="311"/>
                  </a:cubicBezTo>
                  <a:cubicBezTo>
                    <a:pt x="196" y="310"/>
                    <a:pt x="196" y="310"/>
                    <a:pt x="195" y="309"/>
                  </a:cubicBezTo>
                  <a:cubicBezTo>
                    <a:pt x="195" y="309"/>
                    <a:pt x="195" y="309"/>
                    <a:pt x="195" y="309"/>
                  </a:cubicBezTo>
                  <a:cubicBezTo>
                    <a:pt x="194" y="309"/>
                    <a:pt x="194" y="309"/>
                    <a:pt x="194" y="308"/>
                  </a:cubicBezTo>
                  <a:cubicBezTo>
                    <a:pt x="194" y="308"/>
                    <a:pt x="194" y="308"/>
                    <a:pt x="195" y="308"/>
                  </a:cubicBezTo>
                  <a:cubicBezTo>
                    <a:pt x="195" y="307"/>
                    <a:pt x="195" y="307"/>
                    <a:pt x="194" y="306"/>
                  </a:cubicBezTo>
                  <a:cubicBezTo>
                    <a:pt x="194" y="306"/>
                    <a:pt x="193" y="306"/>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4" y="305"/>
                    <a:pt x="195" y="305"/>
                    <a:pt x="196" y="306"/>
                  </a:cubicBezTo>
                  <a:cubicBezTo>
                    <a:pt x="196" y="306"/>
                    <a:pt x="196" y="306"/>
                    <a:pt x="197" y="306"/>
                  </a:cubicBezTo>
                  <a:cubicBezTo>
                    <a:pt x="197" y="306"/>
                    <a:pt x="198" y="306"/>
                    <a:pt x="198" y="306"/>
                  </a:cubicBezTo>
                  <a:cubicBezTo>
                    <a:pt x="199" y="306"/>
                    <a:pt x="200" y="305"/>
                    <a:pt x="201" y="304"/>
                  </a:cubicBezTo>
                  <a:cubicBezTo>
                    <a:pt x="201" y="304"/>
                    <a:pt x="201" y="303"/>
                    <a:pt x="202" y="303"/>
                  </a:cubicBezTo>
                  <a:cubicBezTo>
                    <a:pt x="203" y="302"/>
                    <a:pt x="203" y="302"/>
                    <a:pt x="203" y="301"/>
                  </a:cubicBezTo>
                  <a:cubicBezTo>
                    <a:pt x="203" y="300"/>
                    <a:pt x="204" y="299"/>
                    <a:pt x="204" y="298"/>
                  </a:cubicBezTo>
                  <a:cubicBezTo>
                    <a:pt x="204" y="298"/>
                    <a:pt x="204" y="298"/>
                    <a:pt x="204" y="298"/>
                  </a:cubicBezTo>
                  <a:cubicBezTo>
                    <a:pt x="204" y="298"/>
                    <a:pt x="204" y="298"/>
                    <a:pt x="204" y="298"/>
                  </a:cubicBezTo>
                  <a:cubicBezTo>
                    <a:pt x="204" y="298"/>
                    <a:pt x="204" y="298"/>
                    <a:pt x="204" y="298"/>
                  </a:cubicBezTo>
                  <a:cubicBezTo>
                    <a:pt x="204" y="298"/>
                    <a:pt x="204" y="297"/>
                    <a:pt x="204" y="297"/>
                  </a:cubicBezTo>
                  <a:cubicBezTo>
                    <a:pt x="204" y="297"/>
                    <a:pt x="205" y="297"/>
                    <a:pt x="205" y="297"/>
                  </a:cubicBezTo>
                  <a:cubicBezTo>
                    <a:pt x="205" y="296"/>
                    <a:pt x="205" y="296"/>
                    <a:pt x="205" y="295"/>
                  </a:cubicBezTo>
                  <a:cubicBezTo>
                    <a:pt x="206" y="295"/>
                    <a:pt x="206" y="295"/>
                    <a:pt x="206" y="295"/>
                  </a:cubicBezTo>
                  <a:cubicBezTo>
                    <a:pt x="206" y="295"/>
                    <a:pt x="206" y="295"/>
                    <a:pt x="206" y="295"/>
                  </a:cubicBezTo>
                  <a:cubicBezTo>
                    <a:pt x="206" y="295"/>
                    <a:pt x="206" y="296"/>
                    <a:pt x="206" y="296"/>
                  </a:cubicBezTo>
                  <a:cubicBezTo>
                    <a:pt x="207" y="296"/>
                    <a:pt x="207" y="295"/>
                    <a:pt x="207" y="295"/>
                  </a:cubicBezTo>
                  <a:cubicBezTo>
                    <a:pt x="208" y="293"/>
                    <a:pt x="209" y="292"/>
                    <a:pt x="210" y="290"/>
                  </a:cubicBezTo>
                  <a:cubicBezTo>
                    <a:pt x="210" y="290"/>
                    <a:pt x="211" y="288"/>
                    <a:pt x="210" y="287"/>
                  </a:cubicBezTo>
                  <a:cubicBezTo>
                    <a:pt x="210" y="287"/>
                    <a:pt x="210" y="287"/>
                    <a:pt x="210" y="287"/>
                  </a:cubicBezTo>
                  <a:cubicBezTo>
                    <a:pt x="210" y="285"/>
                    <a:pt x="210" y="284"/>
                    <a:pt x="211" y="283"/>
                  </a:cubicBezTo>
                  <a:cubicBezTo>
                    <a:pt x="212" y="282"/>
                    <a:pt x="212" y="282"/>
                    <a:pt x="213" y="282"/>
                  </a:cubicBezTo>
                  <a:cubicBezTo>
                    <a:pt x="213" y="281"/>
                    <a:pt x="214" y="280"/>
                    <a:pt x="215" y="280"/>
                  </a:cubicBezTo>
                  <a:cubicBezTo>
                    <a:pt x="216" y="280"/>
                    <a:pt x="216" y="279"/>
                    <a:pt x="217" y="279"/>
                  </a:cubicBezTo>
                  <a:cubicBezTo>
                    <a:pt x="217" y="279"/>
                    <a:pt x="218" y="278"/>
                    <a:pt x="218" y="278"/>
                  </a:cubicBezTo>
                  <a:cubicBezTo>
                    <a:pt x="218" y="278"/>
                    <a:pt x="218" y="278"/>
                    <a:pt x="218" y="278"/>
                  </a:cubicBezTo>
                  <a:cubicBezTo>
                    <a:pt x="219" y="278"/>
                    <a:pt x="219" y="278"/>
                    <a:pt x="220" y="278"/>
                  </a:cubicBezTo>
                  <a:cubicBezTo>
                    <a:pt x="220" y="278"/>
                    <a:pt x="221" y="278"/>
                    <a:pt x="221" y="278"/>
                  </a:cubicBezTo>
                  <a:cubicBezTo>
                    <a:pt x="222" y="278"/>
                    <a:pt x="223" y="277"/>
                    <a:pt x="223" y="277"/>
                  </a:cubicBezTo>
                  <a:cubicBezTo>
                    <a:pt x="224" y="276"/>
                    <a:pt x="224" y="276"/>
                    <a:pt x="225" y="276"/>
                  </a:cubicBezTo>
                  <a:cubicBezTo>
                    <a:pt x="225" y="276"/>
                    <a:pt x="225" y="275"/>
                    <a:pt x="225" y="275"/>
                  </a:cubicBezTo>
                  <a:cubicBezTo>
                    <a:pt x="225" y="275"/>
                    <a:pt x="225" y="274"/>
                    <a:pt x="225" y="274"/>
                  </a:cubicBezTo>
                  <a:cubicBezTo>
                    <a:pt x="226" y="273"/>
                    <a:pt x="226" y="272"/>
                    <a:pt x="227" y="271"/>
                  </a:cubicBezTo>
                  <a:cubicBezTo>
                    <a:pt x="227" y="270"/>
                    <a:pt x="227" y="270"/>
                    <a:pt x="227" y="269"/>
                  </a:cubicBezTo>
                  <a:cubicBezTo>
                    <a:pt x="227" y="268"/>
                    <a:pt x="227" y="268"/>
                    <a:pt x="227" y="267"/>
                  </a:cubicBezTo>
                  <a:cubicBezTo>
                    <a:pt x="228" y="266"/>
                    <a:pt x="228" y="265"/>
                    <a:pt x="228" y="264"/>
                  </a:cubicBezTo>
                  <a:cubicBezTo>
                    <a:pt x="228" y="263"/>
                    <a:pt x="228" y="262"/>
                    <a:pt x="228" y="260"/>
                  </a:cubicBezTo>
                  <a:cubicBezTo>
                    <a:pt x="228" y="259"/>
                    <a:pt x="228" y="258"/>
                    <a:pt x="228" y="258"/>
                  </a:cubicBezTo>
                  <a:cubicBezTo>
                    <a:pt x="228" y="257"/>
                    <a:pt x="228" y="257"/>
                    <a:pt x="229" y="256"/>
                  </a:cubicBezTo>
                  <a:cubicBezTo>
                    <a:pt x="230" y="256"/>
                    <a:pt x="231" y="255"/>
                    <a:pt x="231" y="254"/>
                  </a:cubicBezTo>
                  <a:cubicBezTo>
                    <a:pt x="231" y="254"/>
                    <a:pt x="231" y="253"/>
                    <a:pt x="231" y="253"/>
                  </a:cubicBezTo>
                  <a:cubicBezTo>
                    <a:pt x="232" y="253"/>
                    <a:pt x="232" y="252"/>
                    <a:pt x="233" y="251"/>
                  </a:cubicBezTo>
                  <a:cubicBezTo>
                    <a:pt x="233" y="251"/>
                    <a:pt x="234" y="250"/>
                    <a:pt x="235" y="250"/>
                  </a:cubicBezTo>
                  <a:cubicBezTo>
                    <a:pt x="235" y="249"/>
                    <a:pt x="236" y="248"/>
                    <a:pt x="236" y="247"/>
                  </a:cubicBezTo>
                  <a:cubicBezTo>
                    <a:pt x="236" y="246"/>
                    <a:pt x="237" y="244"/>
                    <a:pt x="236" y="244"/>
                  </a:cubicBezTo>
                  <a:cubicBezTo>
                    <a:pt x="236" y="243"/>
                    <a:pt x="236" y="242"/>
                    <a:pt x="235" y="240"/>
                  </a:cubicBezTo>
                  <a:close/>
                  <a:moveTo>
                    <a:pt x="197" y="102"/>
                  </a:moveTo>
                  <a:cubicBezTo>
                    <a:pt x="197" y="102"/>
                    <a:pt x="197" y="102"/>
                    <a:pt x="197" y="102"/>
                  </a:cubicBezTo>
                  <a:cubicBezTo>
                    <a:pt x="197" y="103"/>
                    <a:pt x="196" y="103"/>
                    <a:pt x="196" y="103"/>
                  </a:cubicBezTo>
                  <a:cubicBezTo>
                    <a:pt x="196" y="103"/>
                    <a:pt x="196" y="103"/>
                    <a:pt x="196" y="103"/>
                  </a:cubicBezTo>
                  <a:cubicBezTo>
                    <a:pt x="196" y="102"/>
                    <a:pt x="197" y="102"/>
                    <a:pt x="197" y="102"/>
                  </a:cubicBezTo>
                  <a:close/>
                  <a:moveTo>
                    <a:pt x="186" y="105"/>
                  </a:moveTo>
                  <a:cubicBezTo>
                    <a:pt x="187" y="105"/>
                    <a:pt x="187" y="105"/>
                    <a:pt x="187" y="105"/>
                  </a:cubicBezTo>
                  <a:cubicBezTo>
                    <a:pt x="187" y="105"/>
                    <a:pt x="187" y="105"/>
                    <a:pt x="187" y="105"/>
                  </a:cubicBezTo>
                  <a:lnTo>
                    <a:pt x="186" y="105"/>
                  </a:lnTo>
                  <a:close/>
                  <a:moveTo>
                    <a:pt x="186" y="100"/>
                  </a:moveTo>
                  <a:cubicBezTo>
                    <a:pt x="186" y="100"/>
                    <a:pt x="187" y="100"/>
                    <a:pt x="187" y="100"/>
                  </a:cubicBezTo>
                  <a:cubicBezTo>
                    <a:pt x="188" y="100"/>
                    <a:pt x="189" y="100"/>
                    <a:pt x="189" y="100"/>
                  </a:cubicBezTo>
                  <a:cubicBezTo>
                    <a:pt x="189" y="100"/>
                    <a:pt x="190" y="101"/>
                    <a:pt x="190" y="101"/>
                  </a:cubicBezTo>
                  <a:cubicBezTo>
                    <a:pt x="190" y="101"/>
                    <a:pt x="189" y="101"/>
                    <a:pt x="189" y="101"/>
                  </a:cubicBezTo>
                  <a:cubicBezTo>
                    <a:pt x="189" y="101"/>
                    <a:pt x="189" y="101"/>
                    <a:pt x="189" y="101"/>
                  </a:cubicBezTo>
                  <a:cubicBezTo>
                    <a:pt x="188" y="101"/>
                    <a:pt x="187" y="101"/>
                    <a:pt x="187" y="101"/>
                  </a:cubicBezTo>
                  <a:cubicBezTo>
                    <a:pt x="186" y="101"/>
                    <a:pt x="186" y="101"/>
                    <a:pt x="186" y="101"/>
                  </a:cubicBezTo>
                  <a:cubicBezTo>
                    <a:pt x="186" y="101"/>
                    <a:pt x="186" y="101"/>
                    <a:pt x="186" y="101"/>
                  </a:cubicBezTo>
                  <a:cubicBezTo>
                    <a:pt x="186" y="100"/>
                    <a:pt x="186" y="100"/>
                    <a:pt x="186" y="100"/>
                  </a:cubicBezTo>
                  <a:close/>
                  <a:moveTo>
                    <a:pt x="185" y="105"/>
                  </a:moveTo>
                  <a:cubicBezTo>
                    <a:pt x="185" y="105"/>
                    <a:pt x="185" y="105"/>
                    <a:pt x="185" y="105"/>
                  </a:cubicBezTo>
                  <a:cubicBezTo>
                    <a:pt x="185" y="105"/>
                    <a:pt x="185" y="105"/>
                    <a:pt x="185" y="105"/>
                  </a:cubicBezTo>
                  <a:close/>
                  <a:moveTo>
                    <a:pt x="179" y="98"/>
                  </a:moveTo>
                  <a:cubicBezTo>
                    <a:pt x="179" y="98"/>
                    <a:pt x="179" y="98"/>
                    <a:pt x="179" y="98"/>
                  </a:cubicBezTo>
                  <a:cubicBezTo>
                    <a:pt x="179" y="98"/>
                    <a:pt x="179" y="98"/>
                    <a:pt x="179" y="98"/>
                  </a:cubicBezTo>
                  <a:cubicBezTo>
                    <a:pt x="179" y="98"/>
                    <a:pt x="179" y="98"/>
                    <a:pt x="179" y="98"/>
                  </a:cubicBezTo>
                  <a:cubicBezTo>
                    <a:pt x="179" y="98"/>
                    <a:pt x="179" y="98"/>
                    <a:pt x="179" y="98"/>
                  </a:cubicBezTo>
                  <a:close/>
                  <a:moveTo>
                    <a:pt x="178" y="99"/>
                  </a:moveTo>
                  <a:cubicBezTo>
                    <a:pt x="178" y="98"/>
                    <a:pt x="178" y="98"/>
                    <a:pt x="178" y="98"/>
                  </a:cubicBezTo>
                  <a:cubicBezTo>
                    <a:pt x="178" y="98"/>
                    <a:pt x="178" y="98"/>
                    <a:pt x="178" y="99"/>
                  </a:cubicBezTo>
                  <a:cubicBezTo>
                    <a:pt x="178" y="99"/>
                    <a:pt x="178" y="99"/>
                    <a:pt x="178" y="99"/>
                  </a:cubicBezTo>
                  <a:cubicBezTo>
                    <a:pt x="178" y="99"/>
                    <a:pt x="178" y="100"/>
                    <a:pt x="178" y="100"/>
                  </a:cubicBezTo>
                  <a:cubicBezTo>
                    <a:pt x="178" y="100"/>
                    <a:pt x="178" y="100"/>
                    <a:pt x="178" y="100"/>
                  </a:cubicBezTo>
                  <a:cubicBezTo>
                    <a:pt x="177" y="100"/>
                    <a:pt x="177" y="99"/>
                    <a:pt x="178" y="99"/>
                  </a:cubicBezTo>
                  <a:close/>
                  <a:moveTo>
                    <a:pt x="173" y="96"/>
                  </a:moveTo>
                  <a:cubicBezTo>
                    <a:pt x="173" y="96"/>
                    <a:pt x="173" y="96"/>
                    <a:pt x="173" y="96"/>
                  </a:cubicBezTo>
                  <a:cubicBezTo>
                    <a:pt x="173" y="96"/>
                    <a:pt x="173" y="96"/>
                    <a:pt x="173" y="96"/>
                  </a:cubicBezTo>
                  <a:cubicBezTo>
                    <a:pt x="173" y="96"/>
                    <a:pt x="173" y="96"/>
                    <a:pt x="173" y="96"/>
                  </a:cubicBezTo>
                  <a:close/>
                  <a:moveTo>
                    <a:pt x="169" y="108"/>
                  </a:moveTo>
                  <a:cubicBezTo>
                    <a:pt x="169" y="108"/>
                    <a:pt x="169" y="108"/>
                    <a:pt x="169" y="108"/>
                  </a:cubicBezTo>
                  <a:cubicBezTo>
                    <a:pt x="169" y="108"/>
                    <a:pt x="169" y="108"/>
                    <a:pt x="169" y="108"/>
                  </a:cubicBezTo>
                  <a:cubicBezTo>
                    <a:pt x="169" y="109"/>
                    <a:pt x="169" y="109"/>
                    <a:pt x="168" y="109"/>
                  </a:cubicBezTo>
                  <a:cubicBezTo>
                    <a:pt x="168" y="109"/>
                    <a:pt x="168" y="109"/>
                    <a:pt x="168" y="109"/>
                  </a:cubicBezTo>
                  <a:cubicBezTo>
                    <a:pt x="168" y="108"/>
                    <a:pt x="169" y="108"/>
                    <a:pt x="169" y="108"/>
                  </a:cubicBezTo>
                  <a:close/>
                  <a:moveTo>
                    <a:pt x="165" y="115"/>
                  </a:moveTo>
                  <a:cubicBezTo>
                    <a:pt x="165" y="115"/>
                    <a:pt x="165" y="115"/>
                    <a:pt x="165" y="115"/>
                  </a:cubicBezTo>
                  <a:cubicBezTo>
                    <a:pt x="165" y="115"/>
                    <a:pt x="165" y="115"/>
                    <a:pt x="165" y="115"/>
                  </a:cubicBezTo>
                  <a:cubicBezTo>
                    <a:pt x="165" y="115"/>
                    <a:pt x="165" y="115"/>
                    <a:pt x="165" y="115"/>
                  </a:cubicBezTo>
                  <a:cubicBezTo>
                    <a:pt x="165" y="115"/>
                    <a:pt x="165" y="115"/>
                    <a:pt x="165" y="115"/>
                  </a:cubicBezTo>
                  <a:cubicBezTo>
                    <a:pt x="165" y="115"/>
                    <a:pt x="165" y="115"/>
                    <a:pt x="165" y="115"/>
                  </a:cubicBezTo>
                  <a:close/>
                  <a:moveTo>
                    <a:pt x="155" y="55"/>
                  </a:moveTo>
                  <a:cubicBezTo>
                    <a:pt x="155" y="55"/>
                    <a:pt x="155" y="55"/>
                    <a:pt x="155" y="55"/>
                  </a:cubicBezTo>
                  <a:cubicBezTo>
                    <a:pt x="156" y="56"/>
                    <a:pt x="156" y="56"/>
                    <a:pt x="156" y="57"/>
                  </a:cubicBezTo>
                  <a:cubicBezTo>
                    <a:pt x="156" y="57"/>
                    <a:pt x="156" y="57"/>
                    <a:pt x="156" y="57"/>
                  </a:cubicBezTo>
                  <a:cubicBezTo>
                    <a:pt x="156" y="57"/>
                    <a:pt x="156" y="57"/>
                    <a:pt x="156" y="57"/>
                  </a:cubicBezTo>
                  <a:cubicBezTo>
                    <a:pt x="156" y="57"/>
                    <a:pt x="156" y="57"/>
                    <a:pt x="155" y="57"/>
                  </a:cubicBezTo>
                  <a:cubicBezTo>
                    <a:pt x="155" y="57"/>
                    <a:pt x="155" y="56"/>
                    <a:pt x="155" y="55"/>
                  </a:cubicBezTo>
                  <a:cubicBezTo>
                    <a:pt x="154" y="55"/>
                    <a:pt x="155" y="55"/>
                    <a:pt x="155" y="55"/>
                  </a:cubicBezTo>
                  <a:close/>
                  <a:moveTo>
                    <a:pt x="142" y="59"/>
                  </a:moveTo>
                  <a:cubicBezTo>
                    <a:pt x="142" y="59"/>
                    <a:pt x="142" y="59"/>
                    <a:pt x="142" y="59"/>
                  </a:cubicBezTo>
                  <a:cubicBezTo>
                    <a:pt x="142" y="59"/>
                    <a:pt x="143" y="59"/>
                    <a:pt x="143" y="60"/>
                  </a:cubicBezTo>
                  <a:cubicBezTo>
                    <a:pt x="143" y="60"/>
                    <a:pt x="143" y="60"/>
                    <a:pt x="143" y="60"/>
                  </a:cubicBezTo>
                  <a:cubicBezTo>
                    <a:pt x="143" y="60"/>
                    <a:pt x="143" y="60"/>
                    <a:pt x="143" y="60"/>
                  </a:cubicBezTo>
                  <a:cubicBezTo>
                    <a:pt x="143" y="60"/>
                    <a:pt x="143" y="60"/>
                    <a:pt x="144" y="60"/>
                  </a:cubicBezTo>
                  <a:cubicBezTo>
                    <a:pt x="144" y="60"/>
                    <a:pt x="144" y="60"/>
                    <a:pt x="144" y="60"/>
                  </a:cubicBezTo>
                  <a:cubicBezTo>
                    <a:pt x="144" y="60"/>
                    <a:pt x="144" y="60"/>
                    <a:pt x="144" y="60"/>
                  </a:cubicBezTo>
                  <a:cubicBezTo>
                    <a:pt x="144" y="60"/>
                    <a:pt x="144" y="60"/>
                    <a:pt x="144" y="60"/>
                  </a:cubicBezTo>
                  <a:cubicBezTo>
                    <a:pt x="144" y="60"/>
                    <a:pt x="144" y="60"/>
                    <a:pt x="144" y="60"/>
                  </a:cubicBezTo>
                  <a:cubicBezTo>
                    <a:pt x="143" y="60"/>
                    <a:pt x="143" y="60"/>
                    <a:pt x="143" y="60"/>
                  </a:cubicBezTo>
                  <a:cubicBezTo>
                    <a:pt x="143" y="60"/>
                    <a:pt x="143" y="60"/>
                    <a:pt x="143" y="60"/>
                  </a:cubicBezTo>
                  <a:cubicBezTo>
                    <a:pt x="143" y="60"/>
                    <a:pt x="143" y="60"/>
                    <a:pt x="143" y="60"/>
                  </a:cubicBezTo>
                  <a:cubicBezTo>
                    <a:pt x="142" y="60"/>
                    <a:pt x="142" y="60"/>
                    <a:pt x="142" y="59"/>
                  </a:cubicBezTo>
                  <a:cubicBezTo>
                    <a:pt x="142" y="59"/>
                    <a:pt x="142" y="59"/>
                    <a:pt x="142" y="59"/>
                  </a:cubicBezTo>
                  <a:close/>
                  <a:moveTo>
                    <a:pt x="137" y="57"/>
                  </a:moveTo>
                  <a:cubicBezTo>
                    <a:pt x="137" y="57"/>
                    <a:pt x="137" y="57"/>
                    <a:pt x="137" y="57"/>
                  </a:cubicBezTo>
                  <a:cubicBezTo>
                    <a:pt x="137" y="57"/>
                    <a:pt x="137" y="57"/>
                    <a:pt x="137" y="57"/>
                  </a:cubicBezTo>
                  <a:cubicBezTo>
                    <a:pt x="137" y="57"/>
                    <a:pt x="137" y="57"/>
                    <a:pt x="137" y="57"/>
                  </a:cubicBezTo>
                  <a:close/>
                  <a:moveTo>
                    <a:pt x="155" y="114"/>
                  </a:moveTo>
                  <a:cubicBezTo>
                    <a:pt x="155" y="114"/>
                    <a:pt x="155" y="114"/>
                    <a:pt x="155" y="114"/>
                  </a:cubicBezTo>
                  <a:cubicBezTo>
                    <a:pt x="155" y="114"/>
                    <a:pt x="155" y="114"/>
                    <a:pt x="155" y="114"/>
                  </a:cubicBezTo>
                  <a:cubicBezTo>
                    <a:pt x="155" y="114"/>
                    <a:pt x="155" y="114"/>
                    <a:pt x="155" y="114"/>
                  </a:cubicBezTo>
                  <a:cubicBezTo>
                    <a:pt x="155" y="114"/>
                    <a:pt x="155" y="114"/>
                    <a:pt x="155" y="114"/>
                  </a:cubicBezTo>
                  <a:cubicBezTo>
                    <a:pt x="155" y="114"/>
                    <a:pt x="155" y="114"/>
                    <a:pt x="155" y="114"/>
                  </a:cubicBezTo>
                  <a:close/>
                  <a:moveTo>
                    <a:pt x="153" y="129"/>
                  </a:moveTo>
                  <a:cubicBezTo>
                    <a:pt x="153" y="129"/>
                    <a:pt x="153" y="129"/>
                    <a:pt x="154" y="129"/>
                  </a:cubicBezTo>
                  <a:cubicBezTo>
                    <a:pt x="154" y="128"/>
                    <a:pt x="154" y="128"/>
                    <a:pt x="155" y="128"/>
                  </a:cubicBezTo>
                  <a:cubicBezTo>
                    <a:pt x="155" y="128"/>
                    <a:pt x="156" y="128"/>
                    <a:pt x="157" y="128"/>
                  </a:cubicBezTo>
                  <a:cubicBezTo>
                    <a:pt x="158" y="128"/>
                    <a:pt x="158" y="128"/>
                    <a:pt x="158" y="128"/>
                  </a:cubicBezTo>
                  <a:cubicBezTo>
                    <a:pt x="159" y="127"/>
                    <a:pt x="159" y="127"/>
                    <a:pt x="159" y="127"/>
                  </a:cubicBezTo>
                  <a:cubicBezTo>
                    <a:pt x="159" y="127"/>
                    <a:pt x="159" y="127"/>
                    <a:pt x="159" y="128"/>
                  </a:cubicBezTo>
                  <a:cubicBezTo>
                    <a:pt x="159" y="128"/>
                    <a:pt x="159" y="128"/>
                    <a:pt x="159" y="129"/>
                  </a:cubicBezTo>
                  <a:cubicBezTo>
                    <a:pt x="158" y="130"/>
                    <a:pt x="158" y="130"/>
                    <a:pt x="157" y="130"/>
                  </a:cubicBezTo>
                  <a:cubicBezTo>
                    <a:pt x="156" y="129"/>
                    <a:pt x="155" y="130"/>
                    <a:pt x="153" y="129"/>
                  </a:cubicBezTo>
                  <a:cubicBezTo>
                    <a:pt x="153" y="129"/>
                    <a:pt x="153" y="129"/>
                    <a:pt x="153" y="129"/>
                  </a:cubicBezTo>
                  <a:cubicBezTo>
                    <a:pt x="153" y="129"/>
                    <a:pt x="153" y="129"/>
                    <a:pt x="153" y="129"/>
                  </a:cubicBezTo>
                  <a:close/>
                  <a:moveTo>
                    <a:pt x="153" y="131"/>
                  </a:moveTo>
                  <a:cubicBezTo>
                    <a:pt x="153" y="131"/>
                    <a:pt x="153" y="131"/>
                    <a:pt x="153" y="131"/>
                  </a:cubicBezTo>
                  <a:cubicBezTo>
                    <a:pt x="152" y="132"/>
                    <a:pt x="151" y="132"/>
                    <a:pt x="150" y="133"/>
                  </a:cubicBezTo>
                  <a:cubicBezTo>
                    <a:pt x="149" y="133"/>
                    <a:pt x="149" y="133"/>
                    <a:pt x="148" y="134"/>
                  </a:cubicBezTo>
                  <a:cubicBezTo>
                    <a:pt x="147" y="134"/>
                    <a:pt x="147" y="134"/>
                    <a:pt x="146" y="134"/>
                  </a:cubicBezTo>
                  <a:cubicBezTo>
                    <a:pt x="146" y="134"/>
                    <a:pt x="145" y="134"/>
                    <a:pt x="145" y="134"/>
                  </a:cubicBezTo>
                  <a:cubicBezTo>
                    <a:pt x="145" y="134"/>
                    <a:pt x="145" y="133"/>
                    <a:pt x="145" y="133"/>
                  </a:cubicBezTo>
                  <a:cubicBezTo>
                    <a:pt x="145" y="133"/>
                    <a:pt x="145" y="133"/>
                    <a:pt x="145" y="133"/>
                  </a:cubicBezTo>
                  <a:cubicBezTo>
                    <a:pt x="147" y="133"/>
                    <a:pt x="148" y="132"/>
                    <a:pt x="149" y="131"/>
                  </a:cubicBezTo>
                  <a:cubicBezTo>
                    <a:pt x="149" y="131"/>
                    <a:pt x="149" y="131"/>
                    <a:pt x="150" y="131"/>
                  </a:cubicBezTo>
                  <a:cubicBezTo>
                    <a:pt x="150" y="132"/>
                    <a:pt x="151" y="131"/>
                    <a:pt x="151" y="131"/>
                  </a:cubicBezTo>
                  <a:cubicBezTo>
                    <a:pt x="152" y="131"/>
                    <a:pt x="152" y="131"/>
                    <a:pt x="152" y="131"/>
                  </a:cubicBezTo>
                  <a:cubicBezTo>
                    <a:pt x="153" y="131"/>
                    <a:pt x="153" y="131"/>
                    <a:pt x="153" y="131"/>
                  </a:cubicBezTo>
                  <a:close/>
                  <a:moveTo>
                    <a:pt x="146" y="121"/>
                  </a:moveTo>
                  <a:cubicBezTo>
                    <a:pt x="148" y="121"/>
                    <a:pt x="149" y="121"/>
                    <a:pt x="151" y="122"/>
                  </a:cubicBezTo>
                  <a:cubicBezTo>
                    <a:pt x="151" y="122"/>
                    <a:pt x="151" y="122"/>
                    <a:pt x="151" y="123"/>
                  </a:cubicBezTo>
                  <a:cubicBezTo>
                    <a:pt x="152" y="123"/>
                    <a:pt x="152" y="124"/>
                    <a:pt x="152" y="125"/>
                  </a:cubicBezTo>
                  <a:cubicBezTo>
                    <a:pt x="153" y="125"/>
                    <a:pt x="152" y="125"/>
                    <a:pt x="152" y="125"/>
                  </a:cubicBezTo>
                  <a:cubicBezTo>
                    <a:pt x="152" y="126"/>
                    <a:pt x="152" y="126"/>
                    <a:pt x="152" y="126"/>
                  </a:cubicBezTo>
                  <a:cubicBezTo>
                    <a:pt x="151" y="125"/>
                    <a:pt x="151" y="125"/>
                    <a:pt x="150" y="124"/>
                  </a:cubicBezTo>
                  <a:cubicBezTo>
                    <a:pt x="150" y="124"/>
                    <a:pt x="150" y="124"/>
                    <a:pt x="150" y="124"/>
                  </a:cubicBezTo>
                  <a:cubicBezTo>
                    <a:pt x="150" y="124"/>
                    <a:pt x="150" y="125"/>
                    <a:pt x="150" y="125"/>
                  </a:cubicBezTo>
                  <a:cubicBezTo>
                    <a:pt x="150" y="125"/>
                    <a:pt x="150" y="125"/>
                    <a:pt x="150" y="125"/>
                  </a:cubicBezTo>
                  <a:cubicBezTo>
                    <a:pt x="149" y="126"/>
                    <a:pt x="149" y="128"/>
                    <a:pt x="148" y="129"/>
                  </a:cubicBezTo>
                  <a:cubicBezTo>
                    <a:pt x="148" y="129"/>
                    <a:pt x="148" y="129"/>
                    <a:pt x="148" y="129"/>
                  </a:cubicBezTo>
                  <a:cubicBezTo>
                    <a:pt x="148" y="129"/>
                    <a:pt x="147" y="129"/>
                    <a:pt x="147" y="129"/>
                  </a:cubicBezTo>
                  <a:cubicBezTo>
                    <a:pt x="147" y="129"/>
                    <a:pt x="147" y="128"/>
                    <a:pt x="147" y="128"/>
                  </a:cubicBezTo>
                  <a:cubicBezTo>
                    <a:pt x="147" y="127"/>
                    <a:pt x="147" y="127"/>
                    <a:pt x="146" y="127"/>
                  </a:cubicBezTo>
                  <a:cubicBezTo>
                    <a:pt x="146" y="127"/>
                    <a:pt x="146" y="127"/>
                    <a:pt x="145" y="127"/>
                  </a:cubicBezTo>
                  <a:cubicBezTo>
                    <a:pt x="145" y="128"/>
                    <a:pt x="145" y="128"/>
                    <a:pt x="145" y="127"/>
                  </a:cubicBezTo>
                  <a:cubicBezTo>
                    <a:pt x="145" y="127"/>
                    <a:pt x="145" y="127"/>
                    <a:pt x="145" y="127"/>
                  </a:cubicBezTo>
                  <a:cubicBezTo>
                    <a:pt x="145" y="127"/>
                    <a:pt x="146" y="127"/>
                    <a:pt x="146" y="126"/>
                  </a:cubicBezTo>
                  <a:cubicBezTo>
                    <a:pt x="146" y="126"/>
                    <a:pt x="146" y="125"/>
                    <a:pt x="146" y="124"/>
                  </a:cubicBezTo>
                  <a:cubicBezTo>
                    <a:pt x="146" y="124"/>
                    <a:pt x="146" y="124"/>
                    <a:pt x="146" y="123"/>
                  </a:cubicBezTo>
                  <a:cubicBezTo>
                    <a:pt x="145" y="123"/>
                    <a:pt x="145" y="123"/>
                    <a:pt x="144" y="122"/>
                  </a:cubicBezTo>
                  <a:cubicBezTo>
                    <a:pt x="144" y="122"/>
                    <a:pt x="144" y="122"/>
                    <a:pt x="144" y="122"/>
                  </a:cubicBezTo>
                  <a:cubicBezTo>
                    <a:pt x="144" y="122"/>
                    <a:pt x="144" y="122"/>
                    <a:pt x="144" y="122"/>
                  </a:cubicBezTo>
                  <a:cubicBezTo>
                    <a:pt x="144" y="122"/>
                    <a:pt x="144" y="122"/>
                    <a:pt x="144" y="122"/>
                  </a:cubicBezTo>
                  <a:cubicBezTo>
                    <a:pt x="143" y="122"/>
                    <a:pt x="143" y="123"/>
                    <a:pt x="143" y="123"/>
                  </a:cubicBezTo>
                  <a:cubicBezTo>
                    <a:pt x="142" y="123"/>
                    <a:pt x="142" y="124"/>
                    <a:pt x="142" y="124"/>
                  </a:cubicBezTo>
                  <a:cubicBezTo>
                    <a:pt x="141" y="124"/>
                    <a:pt x="141" y="124"/>
                    <a:pt x="141" y="125"/>
                  </a:cubicBezTo>
                  <a:cubicBezTo>
                    <a:pt x="140" y="126"/>
                    <a:pt x="139" y="128"/>
                    <a:pt x="139" y="129"/>
                  </a:cubicBezTo>
                  <a:cubicBezTo>
                    <a:pt x="139" y="131"/>
                    <a:pt x="139" y="132"/>
                    <a:pt x="137" y="133"/>
                  </a:cubicBezTo>
                  <a:cubicBezTo>
                    <a:pt x="137" y="133"/>
                    <a:pt x="136" y="133"/>
                    <a:pt x="136" y="132"/>
                  </a:cubicBezTo>
                  <a:cubicBezTo>
                    <a:pt x="136" y="131"/>
                    <a:pt x="136" y="129"/>
                    <a:pt x="137" y="128"/>
                  </a:cubicBezTo>
                  <a:cubicBezTo>
                    <a:pt x="137" y="127"/>
                    <a:pt x="137" y="126"/>
                    <a:pt x="138" y="126"/>
                  </a:cubicBezTo>
                  <a:cubicBezTo>
                    <a:pt x="138" y="125"/>
                    <a:pt x="138" y="125"/>
                    <a:pt x="138" y="124"/>
                  </a:cubicBezTo>
                  <a:cubicBezTo>
                    <a:pt x="138" y="124"/>
                    <a:pt x="138" y="124"/>
                    <a:pt x="138" y="124"/>
                  </a:cubicBezTo>
                  <a:cubicBezTo>
                    <a:pt x="138" y="124"/>
                    <a:pt x="138" y="124"/>
                    <a:pt x="138" y="124"/>
                  </a:cubicBezTo>
                  <a:cubicBezTo>
                    <a:pt x="140" y="121"/>
                    <a:pt x="139" y="122"/>
                    <a:pt x="142" y="121"/>
                  </a:cubicBezTo>
                  <a:cubicBezTo>
                    <a:pt x="143" y="121"/>
                    <a:pt x="143" y="122"/>
                    <a:pt x="144" y="122"/>
                  </a:cubicBezTo>
                  <a:cubicBezTo>
                    <a:pt x="144" y="122"/>
                    <a:pt x="144" y="122"/>
                    <a:pt x="144" y="122"/>
                  </a:cubicBezTo>
                  <a:cubicBezTo>
                    <a:pt x="144" y="122"/>
                    <a:pt x="144" y="122"/>
                    <a:pt x="144" y="122"/>
                  </a:cubicBezTo>
                  <a:cubicBezTo>
                    <a:pt x="144" y="122"/>
                    <a:pt x="145" y="122"/>
                    <a:pt x="145" y="122"/>
                  </a:cubicBezTo>
                  <a:cubicBezTo>
                    <a:pt x="145" y="121"/>
                    <a:pt x="145" y="121"/>
                    <a:pt x="146" y="121"/>
                  </a:cubicBezTo>
                  <a:cubicBezTo>
                    <a:pt x="146" y="121"/>
                    <a:pt x="146" y="121"/>
                    <a:pt x="146" y="121"/>
                  </a:cubicBezTo>
                  <a:close/>
                  <a:moveTo>
                    <a:pt x="145" y="99"/>
                  </a:moveTo>
                  <a:cubicBezTo>
                    <a:pt x="145" y="99"/>
                    <a:pt x="145" y="99"/>
                    <a:pt x="145" y="99"/>
                  </a:cubicBezTo>
                  <a:cubicBezTo>
                    <a:pt x="145" y="99"/>
                    <a:pt x="145" y="99"/>
                    <a:pt x="145" y="98"/>
                  </a:cubicBezTo>
                  <a:cubicBezTo>
                    <a:pt x="145" y="98"/>
                    <a:pt x="145" y="98"/>
                    <a:pt x="146" y="98"/>
                  </a:cubicBezTo>
                  <a:cubicBezTo>
                    <a:pt x="146" y="98"/>
                    <a:pt x="146" y="98"/>
                    <a:pt x="146" y="98"/>
                  </a:cubicBezTo>
                  <a:cubicBezTo>
                    <a:pt x="146" y="99"/>
                    <a:pt x="145" y="99"/>
                    <a:pt x="145" y="99"/>
                  </a:cubicBezTo>
                  <a:cubicBezTo>
                    <a:pt x="145" y="99"/>
                    <a:pt x="145" y="99"/>
                    <a:pt x="145" y="99"/>
                  </a:cubicBezTo>
                  <a:cubicBezTo>
                    <a:pt x="145" y="99"/>
                    <a:pt x="145" y="99"/>
                    <a:pt x="145" y="99"/>
                  </a:cubicBezTo>
                  <a:close/>
                  <a:moveTo>
                    <a:pt x="139" y="109"/>
                  </a:moveTo>
                  <a:cubicBezTo>
                    <a:pt x="139" y="109"/>
                    <a:pt x="139" y="109"/>
                    <a:pt x="139" y="109"/>
                  </a:cubicBezTo>
                  <a:cubicBezTo>
                    <a:pt x="139" y="109"/>
                    <a:pt x="140" y="109"/>
                    <a:pt x="140" y="110"/>
                  </a:cubicBezTo>
                  <a:cubicBezTo>
                    <a:pt x="140" y="110"/>
                    <a:pt x="140" y="110"/>
                    <a:pt x="140" y="111"/>
                  </a:cubicBezTo>
                  <a:cubicBezTo>
                    <a:pt x="139" y="111"/>
                    <a:pt x="139" y="111"/>
                    <a:pt x="139" y="111"/>
                  </a:cubicBezTo>
                  <a:cubicBezTo>
                    <a:pt x="139" y="111"/>
                    <a:pt x="139" y="111"/>
                    <a:pt x="139" y="111"/>
                  </a:cubicBezTo>
                  <a:cubicBezTo>
                    <a:pt x="139" y="110"/>
                    <a:pt x="139" y="110"/>
                    <a:pt x="139" y="109"/>
                  </a:cubicBezTo>
                  <a:close/>
                  <a:moveTo>
                    <a:pt x="137" y="106"/>
                  </a:moveTo>
                  <a:cubicBezTo>
                    <a:pt x="137" y="106"/>
                    <a:pt x="137" y="106"/>
                    <a:pt x="137" y="106"/>
                  </a:cubicBezTo>
                  <a:cubicBezTo>
                    <a:pt x="137" y="106"/>
                    <a:pt x="137" y="106"/>
                    <a:pt x="137" y="106"/>
                  </a:cubicBezTo>
                  <a:close/>
                  <a:moveTo>
                    <a:pt x="135" y="65"/>
                  </a:moveTo>
                  <a:cubicBezTo>
                    <a:pt x="135" y="64"/>
                    <a:pt x="136" y="64"/>
                    <a:pt x="136" y="64"/>
                  </a:cubicBezTo>
                  <a:cubicBezTo>
                    <a:pt x="136" y="64"/>
                    <a:pt x="136" y="65"/>
                    <a:pt x="136" y="65"/>
                  </a:cubicBezTo>
                  <a:cubicBezTo>
                    <a:pt x="136" y="65"/>
                    <a:pt x="136" y="65"/>
                    <a:pt x="136" y="65"/>
                  </a:cubicBezTo>
                  <a:cubicBezTo>
                    <a:pt x="136" y="66"/>
                    <a:pt x="136" y="66"/>
                    <a:pt x="136" y="66"/>
                  </a:cubicBezTo>
                  <a:cubicBezTo>
                    <a:pt x="136" y="65"/>
                    <a:pt x="135" y="65"/>
                    <a:pt x="135" y="65"/>
                  </a:cubicBezTo>
                  <a:cubicBezTo>
                    <a:pt x="135" y="65"/>
                    <a:pt x="135" y="65"/>
                    <a:pt x="135" y="65"/>
                  </a:cubicBezTo>
                  <a:close/>
                  <a:moveTo>
                    <a:pt x="134" y="63"/>
                  </a:moveTo>
                  <a:cubicBezTo>
                    <a:pt x="134" y="63"/>
                    <a:pt x="134" y="63"/>
                    <a:pt x="134" y="63"/>
                  </a:cubicBezTo>
                  <a:cubicBezTo>
                    <a:pt x="134" y="63"/>
                    <a:pt x="134" y="63"/>
                    <a:pt x="134" y="63"/>
                  </a:cubicBezTo>
                  <a:cubicBezTo>
                    <a:pt x="133" y="63"/>
                    <a:pt x="133" y="63"/>
                    <a:pt x="133" y="63"/>
                  </a:cubicBezTo>
                  <a:cubicBezTo>
                    <a:pt x="133" y="63"/>
                    <a:pt x="134" y="63"/>
                    <a:pt x="134" y="63"/>
                  </a:cubicBezTo>
                  <a:close/>
                  <a:moveTo>
                    <a:pt x="133" y="94"/>
                  </a:moveTo>
                  <a:cubicBezTo>
                    <a:pt x="133" y="94"/>
                    <a:pt x="133" y="94"/>
                    <a:pt x="133" y="94"/>
                  </a:cubicBezTo>
                  <a:cubicBezTo>
                    <a:pt x="133" y="94"/>
                    <a:pt x="133" y="94"/>
                    <a:pt x="133" y="94"/>
                  </a:cubicBezTo>
                  <a:cubicBezTo>
                    <a:pt x="133" y="94"/>
                    <a:pt x="133" y="94"/>
                    <a:pt x="133" y="94"/>
                  </a:cubicBezTo>
                  <a:cubicBezTo>
                    <a:pt x="133" y="94"/>
                    <a:pt x="133" y="94"/>
                    <a:pt x="133" y="94"/>
                  </a:cubicBezTo>
                  <a:close/>
                  <a:moveTo>
                    <a:pt x="132" y="107"/>
                  </a:moveTo>
                  <a:cubicBezTo>
                    <a:pt x="132" y="107"/>
                    <a:pt x="132" y="108"/>
                    <a:pt x="132" y="108"/>
                  </a:cubicBezTo>
                  <a:cubicBezTo>
                    <a:pt x="132" y="108"/>
                    <a:pt x="132" y="108"/>
                    <a:pt x="132" y="108"/>
                  </a:cubicBezTo>
                  <a:cubicBezTo>
                    <a:pt x="132" y="108"/>
                    <a:pt x="133" y="108"/>
                    <a:pt x="133" y="108"/>
                  </a:cubicBezTo>
                  <a:cubicBezTo>
                    <a:pt x="133" y="108"/>
                    <a:pt x="133" y="108"/>
                    <a:pt x="133" y="108"/>
                  </a:cubicBezTo>
                  <a:cubicBezTo>
                    <a:pt x="133" y="108"/>
                    <a:pt x="133" y="108"/>
                    <a:pt x="133" y="108"/>
                  </a:cubicBezTo>
                  <a:cubicBezTo>
                    <a:pt x="133" y="108"/>
                    <a:pt x="132" y="108"/>
                    <a:pt x="132" y="108"/>
                  </a:cubicBezTo>
                  <a:cubicBezTo>
                    <a:pt x="132" y="108"/>
                    <a:pt x="132" y="108"/>
                    <a:pt x="132" y="108"/>
                  </a:cubicBezTo>
                  <a:cubicBezTo>
                    <a:pt x="132" y="108"/>
                    <a:pt x="132" y="108"/>
                    <a:pt x="132" y="107"/>
                  </a:cubicBezTo>
                  <a:close/>
                  <a:moveTo>
                    <a:pt x="134" y="116"/>
                  </a:moveTo>
                  <a:cubicBezTo>
                    <a:pt x="135" y="116"/>
                    <a:pt x="136" y="115"/>
                    <a:pt x="137" y="115"/>
                  </a:cubicBezTo>
                  <a:cubicBezTo>
                    <a:pt x="138" y="114"/>
                    <a:pt x="139" y="114"/>
                    <a:pt x="139" y="113"/>
                  </a:cubicBezTo>
                  <a:cubicBezTo>
                    <a:pt x="140" y="113"/>
                    <a:pt x="140" y="113"/>
                    <a:pt x="140" y="113"/>
                  </a:cubicBezTo>
                  <a:cubicBezTo>
                    <a:pt x="141" y="113"/>
                    <a:pt x="141" y="113"/>
                    <a:pt x="141" y="113"/>
                  </a:cubicBezTo>
                  <a:cubicBezTo>
                    <a:pt x="142" y="114"/>
                    <a:pt x="143" y="114"/>
                    <a:pt x="143" y="115"/>
                  </a:cubicBezTo>
                  <a:cubicBezTo>
                    <a:pt x="143" y="116"/>
                    <a:pt x="143" y="116"/>
                    <a:pt x="144" y="116"/>
                  </a:cubicBezTo>
                  <a:cubicBezTo>
                    <a:pt x="144" y="116"/>
                    <a:pt x="144" y="116"/>
                    <a:pt x="144" y="117"/>
                  </a:cubicBezTo>
                  <a:cubicBezTo>
                    <a:pt x="144" y="118"/>
                    <a:pt x="145" y="119"/>
                    <a:pt x="145" y="119"/>
                  </a:cubicBezTo>
                  <a:cubicBezTo>
                    <a:pt x="145" y="120"/>
                    <a:pt x="144" y="120"/>
                    <a:pt x="144" y="120"/>
                  </a:cubicBezTo>
                  <a:cubicBezTo>
                    <a:pt x="144" y="119"/>
                    <a:pt x="143" y="119"/>
                    <a:pt x="143" y="119"/>
                  </a:cubicBezTo>
                  <a:cubicBezTo>
                    <a:pt x="142" y="119"/>
                    <a:pt x="142" y="119"/>
                    <a:pt x="141" y="120"/>
                  </a:cubicBezTo>
                  <a:cubicBezTo>
                    <a:pt x="140" y="120"/>
                    <a:pt x="140" y="120"/>
                    <a:pt x="139" y="119"/>
                  </a:cubicBezTo>
                  <a:cubicBezTo>
                    <a:pt x="139" y="119"/>
                    <a:pt x="139" y="119"/>
                    <a:pt x="139" y="119"/>
                  </a:cubicBezTo>
                  <a:cubicBezTo>
                    <a:pt x="139" y="118"/>
                    <a:pt x="138" y="118"/>
                    <a:pt x="138" y="118"/>
                  </a:cubicBezTo>
                  <a:cubicBezTo>
                    <a:pt x="138" y="118"/>
                    <a:pt x="139" y="118"/>
                    <a:pt x="139" y="118"/>
                  </a:cubicBezTo>
                  <a:cubicBezTo>
                    <a:pt x="139" y="117"/>
                    <a:pt x="139" y="117"/>
                    <a:pt x="139" y="117"/>
                  </a:cubicBezTo>
                  <a:cubicBezTo>
                    <a:pt x="139" y="117"/>
                    <a:pt x="139" y="117"/>
                    <a:pt x="138" y="117"/>
                  </a:cubicBezTo>
                  <a:cubicBezTo>
                    <a:pt x="138" y="117"/>
                    <a:pt x="138" y="117"/>
                    <a:pt x="138" y="117"/>
                  </a:cubicBezTo>
                  <a:cubicBezTo>
                    <a:pt x="138" y="117"/>
                    <a:pt x="138" y="117"/>
                    <a:pt x="138" y="117"/>
                  </a:cubicBezTo>
                  <a:cubicBezTo>
                    <a:pt x="137" y="118"/>
                    <a:pt x="136" y="118"/>
                    <a:pt x="134" y="119"/>
                  </a:cubicBezTo>
                  <a:cubicBezTo>
                    <a:pt x="134" y="119"/>
                    <a:pt x="133" y="119"/>
                    <a:pt x="133" y="118"/>
                  </a:cubicBezTo>
                  <a:cubicBezTo>
                    <a:pt x="132" y="118"/>
                    <a:pt x="132"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2" y="117"/>
                    <a:pt x="133" y="117"/>
                    <a:pt x="134" y="116"/>
                  </a:cubicBezTo>
                  <a:close/>
                  <a:moveTo>
                    <a:pt x="131" y="97"/>
                  </a:moveTo>
                  <a:cubicBezTo>
                    <a:pt x="131" y="97"/>
                    <a:pt x="131" y="97"/>
                    <a:pt x="131" y="97"/>
                  </a:cubicBezTo>
                  <a:cubicBezTo>
                    <a:pt x="131" y="96"/>
                    <a:pt x="131" y="96"/>
                    <a:pt x="131" y="96"/>
                  </a:cubicBezTo>
                  <a:cubicBezTo>
                    <a:pt x="131" y="97"/>
                    <a:pt x="131" y="97"/>
                    <a:pt x="131" y="97"/>
                  </a:cubicBezTo>
                  <a:cubicBezTo>
                    <a:pt x="131" y="97"/>
                    <a:pt x="131" y="97"/>
                    <a:pt x="131" y="97"/>
                  </a:cubicBezTo>
                  <a:close/>
                  <a:moveTo>
                    <a:pt x="130" y="61"/>
                  </a:moveTo>
                  <a:cubicBezTo>
                    <a:pt x="130" y="61"/>
                    <a:pt x="131" y="61"/>
                    <a:pt x="131" y="61"/>
                  </a:cubicBezTo>
                  <a:cubicBezTo>
                    <a:pt x="131" y="61"/>
                    <a:pt x="131" y="61"/>
                    <a:pt x="131" y="61"/>
                  </a:cubicBezTo>
                  <a:cubicBezTo>
                    <a:pt x="131" y="62"/>
                    <a:pt x="131" y="63"/>
                    <a:pt x="131" y="63"/>
                  </a:cubicBezTo>
                  <a:cubicBezTo>
                    <a:pt x="130" y="64"/>
                    <a:pt x="130" y="64"/>
                    <a:pt x="130" y="63"/>
                  </a:cubicBezTo>
                  <a:cubicBezTo>
                    <a:pt x="129" y="63"/>
                    <a:pt x="129" y="62"/>
                    <a:pt x="130" y="61"/>
                  </a:cubicBezTo>
                  <a:close/>
                  <a:moveTo>
                    <a:pt x="129" y="73"/>
                  </a:moveTo>
                  <a:cubicBezTo>
                    <a:pt x="129" y="73"/>
                    <a:pt x="129" y="73"/>
                    <a:pt x="129" y="73"/>
                  </a:cubicBezTo>
                  <a:cubicBezTo>
                    <a:pt x="129" y="73"/>
                    <a:pt x="129" y="73"/>
                    <a:pt x="129" y="73"/>
                  </a:cubicBezTo>
                  <a:cubicBezTo>
                    <a:pt x="130" y="73"/>
                    <a:pt x="130" y="73"/>
                    <a:pt x="130" y="73"/>
                  </a:cubicBezTo>
                  <a:cubicBezTo>
                    <a:pt x="130" y="73"/>
                    <a:pt x="129" y="73"/>
                    <a:pt x="129" y="73"/>
                  </a:cubicBezTo>
                  <a:cubicBezTo>
                    <a:pt x="129" y="73"/>
                    <a:pt x="129" y="73"/>
                    <a:pt x="129" y="74"/>
                  </a:cubicBezTo>
                  <a:cubicBezTo>
                    <a:pt x="129" y="74"/>
                    <a:pt x="129" y="74"/>
                    <a:pt x="129" y="74"/>
                  </a:cubicBezTo>
                  <a:cubicBezTo>
                    <a:pt x="129" y="74"/>
                    <a:pt x="129" y="74"/>
                    <a:pt x="129" y="74"/>
                  </a:cubicBezTo>
                  <a:cubicBezTo>
                    <a:pt x="129" y="74"/>
                    <a:pt x="129" y="74"/>
                    <a:pt x="129" y="74"/>
                  </a:cubicBezTo>
                  <a:cubicBezTo>
                    <a:pt x="129" y="74"/>
                    <a:pt x="129" y="74"/>
                    <a:pt x="129" y="73"/>
                  </a:cubicBezTo>
                  <a:close/>
                  <a:moveTo>
                    <a:pt x="129" y="65"/>
                  </a:moveTo>
                  <a:cubicBezTo>
                    <a:pt x="129" y="65"/>
                    <a:pt x="129" y="65"/>
                    <a:pt x="129" y="65"/>
                  </a:cubicBezTo>
                  <a:cubicBezTo>
                    <a:pt x="129" y="65"/>
                    <a:pt x="129" y="65"/>
                    <a:pt x="129" y="65"/>
                  </a:cubicBezTo>
                  <a:close/>
                  <a:moveTo>
                    <a:pt x="128" y="84"/>
                  </a:moveTo>
                  <a:cubicBezTo>
                    <a:pt x="128" y="85"/>
                    <a:pt x="128" y="85"/>
                    <a:pt x="128" y="85"/>
                  </a:cubicBezTo>
                  <a:cubicBezTo>
                    <a:pt x="128" y="85"/>
                    <a:pt x="128" y="85"/>
                    <a:pt x="128" y="85"/>
                  </a:cubicBezTo>
                  <a:lnTo>
                    <a:pt x="128" y="84"/>
                  </a:lnTo>
                  <a:close/>
                  <a:moveTo>
                    <a:pt x="127" y="111"/>
                  </a:moveTo>
                  <a:cubicBezTo>
                    <a:pt x="127" y="111"/>
                    <a:pt x="127" y="110"/>
                    <a:pt x="127" y="110"/>
                  </a:cubicBezTo>
                  <a:cubicBezTo>
                    <a:pt x="127" y="110"/>
                    <a:pt x="127" y="110"/>
                    <a:pt x="127" y="110"/>
                  </a:cubicBezTo>
                  <a:cubicBezTo>
                    <a:pt x="127" y="110"/>
                    <a:pt x="127" y="110"/>
                    <a:pt x="127" y="110"/>
                  </a:cubicBezTo>
                  <a:cubicBezTo>
                    <a:pt x="127" y="110"/>
                    <a:pt x="127" y="110"/>
                    <a:pt x="127" y="110"/>
                  </a:cubicBezTo>
                  <a:cubicBezTo>
                    <a:pt x="127" y="110"/>
                    <a:pt x="127" y="110"/>
                    <a:pt x="127" y="110"/>
                  </a:cubicBezTo>
                  <a:cubicBezTo>
                    <a:pt x="127" y="110"/>
                    <a:pt x="127" y="111"/>
                    <a:pt x="128" y="111"/>
                  </a:cubicBezTo>
                  <a:cubicBezTo>
                    <a:pt x="128" y="111"/>
                    <a:pt x="128" y="111"/>
                    <a:pt x="128" y="111"/>
                  </a:cubicBezTo>
                  <a:cubicBezTo>
                    <a:pt x="127" y="111"/>
                    <a:pt x="127" y="111"/>
                    <a:pt x="127" y="111"/>
                  </a:cubicBezTo>
                  <a:cubicBezTo>
                    <a:pt x="127" y="112"/>
                    <a:pt x="127" y="111"/>
                    <a:pt x="127" y="111"/>
                  </a:cubicBezTo>
                  <a:cubicBezTo>
                    <a:pt x="127" y="111"/>
                    <a:pt x="127" y="111"/>
                    <a:pt x="127" y="111"/>
                  </a:cubicBezTo>
                  <a:close/>
                  <a:moveTo>
                    <a:pt x="126" y="93"/>
                  </a:moveTo>
                  <a:cubicBezTo>
                    <a:pt x="126" y="93"/>
                    <a:pt x="126" y="93"/>
                    <a:pt x="126" y="93"/>
                  </a:cubicBezTo>
                  <a:cubicBezTo>
                    <a:pt x="126" y="93"/>
                    <a:pt x="126" y="93"/>
                    <a:pt x="126" y="93"/>
                  </a:cubicBezTo>
                  <a:close/>
                  <a:moveTo>
                    <a:pt x="126" y="85"/>
                  </a:moveTo>
                  <a:cubicBezTo>
                    <a:pt x="126" y="85"/>
                    <a:pt x="126" y="85"/>
                    <a:pt x="126" y="86"/>
                  </a:cubicBezTo>
                  <a:cubicBezTo>
                    <a:pt x="126" y="86"/>
                    <a:pt x="126" y="86"/>
                    <a:pt x="126" y="86"/>
                  </a:cubicBezTo>
                  <a:cubicBezTo>
                    <a:pt x="125" y="86"/>
                    <a:pt x="125" y="86"/>
                    <a:pt x="125" y="86"/>
                  </a:cubicBezTo>
                  <a:cubicBezTo>
                    <a:pt x="125" y="86"/>
                    <a:pt x="125" y="85"/>
                    <a:pt x="126" y="85"/>
                  </a:cubicBezTo>
                  <a:close/>
                  <a:moveTo>
                    <a:pt x="125" y="104"/>
                  </a:moveTo>
                  <a:cubicBezTo>
                    <a:pt x="125" y="105"/>
                    <a:pt x="125" y="106"/>
                    <a:pt x="124" y="106"/>
                  </a:cubicBezTo>
                  <a:cubicBezTo>
                    <a:pt x="124" y="107"/>
                    <a:pt x="124" y="107"/>
                    <a:pt x="124" y="107"/>
                  </a:cubicBezTo>
                  <a:cubicBezTo>
                    <a:pt x="124" y="107"/>
                    <a:pt x="124" y="107"/>
                    <a:pt x="124" y="107"/>
                  </a:cubicBezTo>
                  <a:cubicBezTo>
                    <a:pt x="124" y="107"/>
                    <a:pt x="124" y="107"/>
                    <a:pt x="124" y="107"/>
                  </a:cubicBezTo>
                  <a:cubicBezTo>
                    <a:pt x="124" y="107"/>
                    <a:pt x="124" y="107"/>
                    <a:pt x="124" y="106"/>
                  </a:cubicBezTo>
                  <a:cubicBezTo>
                    <a:pt x="124" y="106"/>
                    <a:pt x="125" y="105"/>
                    <a:pt x="125" y="104"/>
                  </a:cubicBezTo>
                  <a:cubicBezTo>
                    <a:pt x="125" y="104"/>
                    <a:pt x="125" y="104"/>
                    <a:pt x="125" y="104"/>
                  </a:cubicBezTo>
                  <a:cubicBezTo>
                    <a:pt x="125" y="104"/>
                    <a:pt x="125" y="104"/>
                    <a:pt x="125" y="104"/>
                  </a:cubicBezTo>
                  <a:close/>
                  <a:moveTo>
                    <a:pt x="125" y="94"/>
                  </a:moveTo>
                  <a:cubicBezTo>
                    <a:pt x="125" y="94"/>
                    <a:pt x="125" y="94"/>
                    <a:pt x="125" y="94"/>
                  </a:cubicBezTo>
                  <a:cubicBezTo>
                    <a:pt x="125" y="94"/>
                    <a:pt x="125" y="95"/>
                    <a:pt x="125" y="95"/>
                  </a:cubicBezTo>
                  <a:cubicBezTo>
                    <a:pt x="125" y="95"/>
                    <a:pt x="125" y="95"/>
                    <a:pt x="125" y="95"/>
                  </a:cubicBezTo>
                  <a:cubicBezTo>
                    <a:pt x="125" y="94"/>
                    <a:pt x="125" y="94"/>
                    <a:pt x="125" y="94"/>
                  </a:cubicBezTo>
                  <a:close/>
                  <a:moveTo>
                    <a:pt x="123" y="96"/>
                  </a:moveTo>
                  <a:cubicBezTo>
                    <a:pt x="123" y="96"/>
                    <a:pt x="124" y="96"/>
                    <a:pt x="124" y="96"/>
                  </a:cubicBezTo>
                  <a:cubicBezTo>
                    <a:pt x="124" y="96"/>
                    <a:pt x="125" y="97"/>
                    <a:pt x="125" y="97"/>
                  </a:cubicBezTo>
                  <a:cubicBezTo>
                    <a:pt x="125" y="98"/>
                    <a:pt x="125" y="98"/>
                    <a:pt x="125" y="99"/>
                  </a:cubicBezTo>
                  <a:cubicBezTo>
                    <a:pt x="125" y="100"/>
                    <a:pt x="125" y="101"/>
                    <a:pt x="125" y="101"/>
                  </a:cubicBezTo>
                  <a:cubicBezTo>
                    <a:pt x="125" y="102"/>
                    <a:pt x="125" y="102"/>
                    <a:pt x="125" y="102"/>
                  </a:cubicBezTo>
                  <a:cubicBezTo>
                    <a:pt x="125" y="102"/>
                    <a:pt x="125" y="103"/>
                    <a:pt x="125" y="103"/>
                  </a:cubicBezTo>
                  <a:cubicBezTo>
                    <a:pt x="125" y="103"/>
                    <a:pt x="125" y="103"/>
                    <a:pt x="124" y="102"/>
                  </a:cubicBezTo>
                  <a:cubicBezTo>
                    <a:pt x="124" y="102"/>
                    <a:pt x="124" y="102"/>
                    <a:pt x="124" y="102"/>
                  </a:cubicBezTo>
                  <a:cubicBezTo>
                    <a:pt x="123" y="102"/>
                    <a:pt x="123" y="101"/>
                    <a:pt x="123" y="101"/>
                  </a:cubicBezTo>
                  <a:cubicBezTo>
                    <a:pt x="123" y="101"/>
                    <a:pt x="123" y="101"/>
                    <a:pt x="123" y="100"/>
                  </a:cubicBezTo>
                  <a:cubicBezTo>
                    <a:pt x="123" y="100"/>
                    <a:pt x="123" y="99"/>
                    <a:pt x="123" y="98"/>
                  </a:cubicBezTo>
                  <a:cubicBezTo>
                    <a:pt x="123" y="98"/>
                    <a:pt x="123" y="98"/>
                    <a:pt x="122" y="98"/>
                  </a:cubicBezTo>
                  <a:cubicBezTo>
                    <a:pt x="123" y="97"/>
                    <a:pt x="123" y="97"/>
                    <a:pt x="123" y="96"/>
                  </a:cubicBezTo>
                  <a:close/>
                  <a:moveTo>
                    <a:pt x="120" y="100"/>
                  </a:moveTo>
                  <a:cubicBezTo>
                    <a:pt x="120" y="100"/>
                    <a:pt x="120" y="101"/>
                    <a:pt x="120" y="101"/>
                  </a:cubicBezTo>
                  <a:cubicBezTo>
                    <a:pt x="120" y="101"/>
                    <a:pt x="120" y="101"/>
                    <a:pt x="119" y="101"/>
                  </a:cubicBezTo>
                  <a:cubicBezTo>
                    <a:pt x="119" y="101"/>
                    <a:pt x="119" y="101"/>
                    <a:pt x="119" y="101"/>
                  </a:cubicBezTo>
                  <a:cubicBezTo>
                    <a:pt x="119" y="101"/>
                    <a:pt x="119" y="101"/>
                    <a:pt x="119" y="100"/>
                  </a:cubicBezTo>
                  <a:cubicBezTo>
                    <a:pt x="120" y="100"/>
                    <a:pt x="120" y="100"/>
                    <a:pt x="120" y="99"/>
                  </a:cubicBezTo>
                  <a:cubicBezTo>
                    <a:pt x="120" y="99"/>
                    <a:pt x="119" y="99"/>
                    <a:pt x="119" y="98"/>
                  </a:cubicBezTo>
                  <a:cubicBezTo>
                    <a:pt x="119" y="98"/>
                    <a:pt x="119" y="98"/>
                    <a:pt x="119" y="98"/>
                  </a:cubicBezTo>
                  <a:cubicBezTo>
                    <a:pt x="119" y="98"/>
                    <a:pt x="119" y="98"/>
                    <a:pt x="119" y="98"/>
                  </a:cubicBezTo>
                  <a:cubicBezTo>
                    <a:pt x="119" y="98"/>
                    <a:pt x="119" y="98"/>
                    <a:pt x="119" y="98"/>
                  </a:cubicBezTo>
                  <a:cubicBezTo>
                    <a:pt x="120" y="98"/>
                    <a:pt x="120" y="98"/>
                    <a:pt x="120" y="98"/>
                  </a:cubicBezTo>
                  <a:cubicBezTo>
                    <a:pt x="120" y="98"/>
                    <a:pt x="120" y="98"/>
                    <a:pt x="120" y="98"/>
                  </a:cubicBezTo>
                  <a:cubicBezTo>
                    <a:pt x="120" y="98"/>
                    <a:pt x="120" y="98"/>
                    <a:pt x="120" y="98"/>
                  </a:cubicBezTo>
                  <a:cubicBezTo>
                    <a:pt x="120" y="98"/>
                    <a:pt x="120" y="97"/>
                    <a:pt x="120" y="97"/>
                  </a:cubicBezTo>
                  <a:cubicBezTo>
                    <a:pt x="119" y="96"/>
                    <a:pt x="119" y="96"/>
                    <a:pt x="120" y="95"/>
                  </a:cubicBezTo>
                  <a:cubicBezTo>
                    <a:pt x="120" y="95"/>
                    <a:pt x="120" y="94"/>
                    <a:pt x="120" y="94"/>
                  </a:cubicBezTo>
                  <a:cubicBezTo>
                    <a:pt x="120" y="94"/>
                    <a:pt x="121" y="95"/>
                    <a:pt x="121" y="95"/>
                  </a:cubicBezTo>
                  <a:cubicBezTo>
                    <a:pt x="121" y="95"/>
                    <a:pt x="121" y="95"/>
                    <a:pt x="121" y="96"/>
                  </a:cubicBezTo>
                  <a:cubicBezTo>
                    <a:pt x="121" y="96"/>
                    <a:pt x="121" y="96"/>
                    <a:pt x="121" y="96"/>
                  </a:cubicBezTo>
                  <a:cubicBezTo>
                    <a:pt x="121" y="95"/>
                    <a:pt x="121" y="95"/>
                    <a:pt x="121" y="95"/>
                  </a:cubicBezTo>
                  <a:cubicBezTo>
                    <a:pt x="121" y="96"/>
                    <a:pt x="121" y="96"/>
                    <a:pt x="121" y="96"/>
                  </a:cubicBezTo>
                  <a:cubicBezTo>
                    <a:pt x="121" y="96"/>
                    <a:pt x="121" y="96"/>
                    <a:pt x="121" y="96"/>
                  </a:cubicBezTo>
                  <a:cubicBezTo>
                    <a:pt x="121" y="96"/>
                    <a:pt x="121" y="97"/>
                    <a:pt x="121" y="97"/>
                  </a:cubicBezTo>
                  <a:cubicBezTo>
                    <a:pt x="121" y="98"/>
                    <a:pt x="121" y="98"/>
                    <a:pt x="121" y="98"/>
                  </a:cubicBezTo>
                  <a:cubicBezTo>
                    <a:pt x="121" y="98"/>
                    <a:pt x="121" y="98"/>
                    <a:pt x="120" y="98"/>
                  </a:cubicBezTo>
                  <a:cubicBezTo>
                    <a:pt x="120" y="98"/>
                    <a:pt x="120" y="98"/>
                    <a:pt x="120" y="98"/>
                  </a:cubicBezTo>
                  <a:cubicBezTo>
                    <a:pt x="120" y="98"/>
                    <a:pt x="120" y="98"/>
                    <a:pt x="120" y="98"/>
                  </a:cubicBezTo>
                  <a:cubicBezTo>
                    <a:pt x="120" y="98"/>
                    <a:pt x="121" y="99"/>
                    <a:pt x="121" y="99"/>
                  </a:cubicBezTo>
                  <a:cubicBezTo>
                    <a:pt x="121" y="99"/>
                    <a:pt x="121" y="100"/>
                    <a:pt x="120" y="100"/>
                  </a:cubicBezTo>
                  <a:close/>
                  <a:moveTo>
                    <a:pt x="122" y="107"/>
                  </a:moveTo>
                  <a:cubicBezTo>
                    <a:pt x="122" y="107"/>
                    <a:pt x="122" y="107"/>
                    <a:pt x="121" y="107"/>
                  </a:cubicBezTo>
                  <a:cubicBezTo>
                    <a:pt x="121" y="107"/>
                    <a:pt x="121" y="107"/>
                    <a:pt x="121" y="107"/>
                  </a:cubicBezTo>
                  <a:cubicBezTo>
                    <a:pt x="121" y="106"/>
                    <a:pt x="121" y="106"/>
                    <a:pt x="121" y="105"/>
                  </a:cubicBezTo>
                  <a:cubicBezTo>
                    <a:pt x="121" y="105"/>
                    <a:pt x="121" y="105"/>
                    <a:pt x="121" y="105"/>
                  </a:cubicBezTo>
                  <a:cubicBezTo>
                    <a:pt x="121" y="105"/>
                    <a:pt x="121" y="105"/>
                    <a:pt x="121" y="105"/>
                  </a:cubicBezTo>
                  <a:cubicBezTo>
                    <a:pt x="121" y="105"/>
                    <a:pt x="121" y="104"/>
                    <a:pt x="121" y="104"/>
                  </a:cubicBezTo>
                  <a:cubicBezTo>
                    <a:pt x="121" y="104"/>
                    <a:pt x="121" y="104"/>
                    <a:pt x="121" y="104"/>
                  </a:cubicBezTo>
                  <a:cubicBezTo>
                    <a:pt x="121" y="104"/>
                    <a:pt x="121" y="104"/>
                    <a:pt x="121" y="104"/>
                  </a:cubicBezTo>
                  <a:cubicBezTo>
                    <a:pt x="121" y="104"/>
                    <a:pt x="121" y="104"/>
                    <a:pt x="121" y="104"/>
                  </a:cubicBezTo>
                  <a:cubicBezTo>
                    <a:pt x="121" y="104"/>
                    <a:pt x="121" y="105"/>
                    <a:pt x="121" y="105"/>
                  </a:cubicBezTo>
                  <a:cubicBezTo>
                    <a:pt x="121" y="105"/>
                    <a:pt x="121" y="105"/>
                    <a:pt x="121" y="105"/>
                  </a:cubicBezTo>
                  <a:cubicBezTo>
                    <a:pt x="121" y="105"/>
                    <a:pt x="121" y="106"/>
                    <a:pt x="122" y="106"/>
                  </a:cubicBezTo>
                  <a:cubicBezTo>
                    <a:pt x="122" y="106"/>
                    <a:pt x="122" y="106"/>
                    <a:pt x="122" y="107"/>
                  </a:cubicBezTo>
                  <a:close/>
                  <a:moveTo>
                    <a:pt x="121" y="56"/>
                  </a:moveTo>
                  <a:cubicBezTo>
                    <a:pt x="121" y="56"/>
                    <a:pt x="121" y="56"/>
                    <a:pt x="121" y="56"/>
                  </a:cubicBezTo>
                  <a:cubicBezTo>
                    <a:pt x="121" y="56"/>
                    <a:pt x="121" y="57"/>
                    <a:pt x="121" y="57"/>
                  </a:cubicBezTo>
                  <a:cubicBezTo>
                    <a:pt x="121" y="57"/>
                    <a:pt x="121" y="57"/>
                    <a:pt x="121" y="57"/>
                  </a:cubicBezTo>
                  <a:cubicBezTo>
                    <a:pt x="121" y="57"/>
                    <a:pt x="121" y="57"/>
                    <a:pt x="121" y="56"/>
                  </a:cubicBezTo>
                  <a:close/>
                  <a:moveTo>
                    <a:pt x="119" y="80"/>
                  </a:moveTo>
                  <a:cubicBezTo>
                    <a:pt x="120" y="79"/>
                    <a:pt x="120" y="79"/>
                    <a:pt x="120" y="79"/>
                  </a:cubicBezTo>
                  <a:cubicBezTo>
                    <a:pt x="120" y="79"/>
                    <a:pt x="120" y="79"/>
                    <a:pt x="121" y="79"/>
                  </a:cubicBezTo>
                  <a:cubicBezTo>
                    <a:pt x="121" y="79"/>
                    <a:pt x="121" y="79"/>
                    <a:pt x="121" y="79"/>
                  </a:cubicBezTo>
                  <a:cubicBezTo>
                    <a:pt x="120" y="80"/>
                    <a:pt x="120" y="80"/>
                    <a:pt x="119" y="80"/>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0"/>
                    <a:pt x="119" y="80"/>
                  </a:cubicBezTo>
                  <a:cubicBezTo>
                    <a:pt x="119" y="80"/>
                    <a:pt x="119" y="80"/>
                    <a:pt x="119" y="80"/>
                  </a:cubicBezTo>
                  <a:close/>
                  <a:moveTo>
                    <a:pt x="119" y="56"/>
                  </a:moveTo>
                  <a:cubicBezTo>
                    <a:pt x="119" y="56"/>
                    <a:pt x="119" y="56"/>
                    <a:pt x="119" y="56"/>
                  </a:cubicBezTo>
                  <a:cubicBezTo>
                    <a:pt x="119" y="56"/>
                    <a:pt x="119" y="56"/>
                    <a:pt x="119" y="56"/>
                  </a:cubicBezTo>
                  <a:cubicBezTo>
                    <a:pt x="119" y="56"/>
                    <a:pt x="119" y="56"/>
                    <a:pt x="119" y="56"/>
                  </a:cubicBezTo>
                  <a:cubicBezTo>
                    <a:pt x="119" y="56"/>
                    <a:pt x="119" y="56"/>
                    <a:pt x="119" y="56"/>
                  </a:cubicBezTo>
                  <a:close/>
                  <a:moveTo>
                    <a:pt x="118" y="86"/>
                  </a:moveTo>
                  <a:cubicBezTo>
                    <a:pt x="118" y="86"/>
                    <a:pt x="119" y="86"/>
                    <a:pt x="119" y="86"/>
                  </a:cubicBezTo>
                  <a:cubicBezTo>
                    <a:pt x="119" y="86"/>
                    <a:pt x="119" y="86"/>
                    <a:pt x="119" y="86"/>
                  </a:cubicBezTo>
                  <a:cubicBezTo>
                    <a:pt x="119" y="85"/>
                    <a:pt x="120" y="85"/>
                    <a:pt x="120" y="85"/>
                  </a:cubicBezTo>
                  <a:cubicBezTo>
                    <a:pt x="120" y="85"/>
                    <a:pt x="120" y="85"/>
                    <a:pt x="120" y="85"/>
                  </a:cubicBezTo>
                  <a:cubicBezTo>
                    <a:pt x="120" y="85"/>
                    <a:pt x="120" y="85"/>
                    <a:pt x="120" y="85"/>
                  </a:cubicBezTo>
                  <a:cubicBezTo>
                    <a:pt x="119" y="83"/>
                    <a:pt x="119" y="83"/>
                    <a:pt x="121" y="81"/>
                  </a:cubicBezTo>
                  <a:cubicBezTo>
                    <a:pt x="122" y="81"/>
                    <a:pt x="122" y="81"/>
                    <a:pt x="122" y="81"/>
                  </a:cubicBezTo>
                  <a:cubicBezTo>
                    <a:pt x="122" y="82"/>
                    <a:pt x="122" y="82"/>
                    <a:pt x="122" y="82"/>
                  </a:cubicBezTo>
                  <a:cubicBezTo>
                    <a:pt x="122" y="82"/>
                    <a:pt x="122" y="82"/>
                    <a:pt x="122" y="82"/>
                  </a:cubicBezTo>
                  <a:cubicBezTo>
                    <a:pt x="122" y="83"/>
                    <a:pt x="121" y="83"/>
                    <a:pt x="121" y="83"/>
                  </a:cubicBezTo>
                  <a:cubicBezTo>
                    <a:pt x="121" y="84"/>
                    <a:pt x="120" y="84"/>
                    <a:pt x="120" y="85"/>
                  </a:cubicBezTo>
                  <a:cubicBezTo>
                    <a:pt x="120" y="85"/>
                    <a:pt x="120" y="85"/>
                    <a:pt x="120" y="85"/>
                  </a:cubicBezTo>
                  <a:cubicBezTo>
                    <a:pt x="120" y="85"/>
                    <a:pt x="120" y="85"/>
                    <a:pt x="120" y="85"/>
                  </a:cubicBezTo>
                  <a:cubicBezTo>
                    <a:pt x="120" y="85"/>
                    <a:pt x="120" y="85"/>
                    <a:pt x="119" y="86"/>
                  </a:cubicBezTo>
                  <a:cubicBezTo>
                    <a:pt x="119" y="86"/>
                    <a:pt x="119" y="86"/>
                    <a:pt x="119" y="86"/>
                  </a:cubicBezTo>
                  <a:cubicBezTo>
                    <a:pt x="119" y="86"/>
                    <a:pt x="119" y="86"/>
                    <a:pt x="118" y="86"/>
                  </a:cubicBezTo>
                  <a:cubicBezTo>
                    <a:pt x="118" y="86"/>
                    <a:pt x="118" y="86"/>
                    <a:pt x="118" y="86"/>
                  </a:cubicBezTo>
                  <a:cubicBezTo>
                    <a:pt x="118" y="86"/>
                    <a:pt x="118" y="86"/>
                    <a:pt x="118" y="86"/>
                  </a:cubicBezTo>
                  <a:close/>
                  <a:moveTo>
                    <a:pt x="118" y="48"/>
                  </a:moveTo>
                  <a:cubicBezTo>
                    <a:pt x="118" y="48"/>
                    <a:pt x="118" y="48"/>
                    <a:pt x="118" y="48"/>
                  </a:cubicBezTo>
                  <a:cubicBezTo>
                    <a:pt x="118" y="48"/>
                    <a:pt x="118" y="48"/>
                    <a:pt x="118" y="48"/>
                  </a:cubicBezTo>
                  <a:close/>
                  <a:moveTo>
                    <a:pt x="117" y="53"/>
                  </a:moveTo>
                  <a:cubicBezTo>
                    <a:pt x="117" y="53"/>
                    <a:pt x="117" y="53"/>
                    <a:pt x="117" y="53"/>
                  </a:cubicBezTo>
                  <a:cubicBezTo>
                    <a:pt x="117" y="53"/>
                    <a:pt x="117" y="53"/>
                    <a:pt x="117" y="53"/>
                  </a:cubicBezTo>
                  <a:cubicBezTo>
                    <a:pt x="117" y="53"/>
                    <a:pt x="117" y="53"/>
                    <a:pt x="117" y="53"/>
                  </a:cubicBezTo>
                  <a:cubicBezTo>
                    <a:pt x="116" y="53"/>
                    <a:pt x="116" y="53"/>
                    <a:pt x="117" y="53"/>
                  </a:cubicBezTo>
                  <a:close/>
                  <a:moveTo>
                    <a:pt x="61" y="74"/>
                  </a:moveTo>
                  <a:cubicBezTo>
                    <a:pt x="61" y="74"/>
                    <a:pt x="61" y="74"/>
                    <a:pt x="61" y="74"/>
                  </a:cubicBezTo>
                  <a:cubicBezTo>
                    <a:pt x="61" y="74"/>
                    <a:pt x="61" y="74"/>
                    <a:pt x="61" y="74"/>
                  </a:cubicBezTo>
                  <a:cubicBezTo>
                    <a:pt x="61" y="74"/>
                    <a:pt x="61" y="74"/>
                    <a:pt x="61" y="73"/>
                  </a:cubicBezTo>
                  <a:cubicBezTo>
                    <a:pt x="61" y="74"/>
                    <a:pt x="61" y="74"/>
                    <a:pt x="61" y="74"/>
                  </a:cubicBezTo>
                  <a:close/>
                  <a:moveTo>
                    <a:pt x="62" y="70"/>
                  </a:move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lose/>
                  <a:moveTo>
                    <a:pt x="63" y="67"/>
                  </a:moveTo>
                  <a:cubicBezTo>
                    <a:pt x="63" y="67"/>
                    <a:pt x="63" y="67"/>
                    <a:pt x="63" y="67"/>
                  </a:cubicBezTo>
                  <a:cubicBezTo>
                    <a:pt x="63" y="67"/>
                    <a:pt x="63" y="67"/>
                    <a:pt x="63" y="67"/>
                  </a:cubicBezTo>
                  <a:cubicBezTo>
                    <a:pt x="63" y="67"/>
                    <a:pt x="63" y="67"/>
                    <a:pt x="63" y="67"/>
                  </a:cubicBezTo>
                  <a:cubicBezTo>
                    <a:pt x="63" y="67"/>
                    <a:pt x="63" y="67"/>
                    <a:pt x="63" y="67"/>
                  </a:cubicBezTo>
                  <a:close/>
                  <a:moveTo>
                    <a:pt x="63" y="80"/>
                  </a:moveTo>
                  <a:cubicBezTo>
                    <a:pt x="63" y="80"/>
                    <a:pt x="63" y="80"/>
                    <a:pt x="63" y="80"/>
                  </a:cubicBezTo>
                  <a:cubicBezTo>
                    <a:pt x="62" y="80"/>
                    <a:pt x="62" y="80"/>
                    <a:pt x="62" y="79"/>
                  </a:cubicBezTo>
                  <a:cubicBezTo>
                    <a:pt x="62" y="79"/>
                    <a:pt x="62" y="78"/>
                    <a:pt x="62" y="78"/>
                  </a:cubicBezTo>
                  <a:cubicBezTo>
                    <a:pt x="62" y="78"/>
                    <a:pt x="62" y="78"/>
                    <a:pt x="62" y="78"/>
                  </a:cubicBezTo>
                  <a:cubicBezTo>
                    <a:pt x="62" y="78"/>
                    <a:pt x="62" y="78"/>
                    <a:pt x="62" y="78"/>
                  </a:cubicBezTo>
                  <a:cubicBezTo>
                    <a:pt x="62" y="78"/>
                    <a:pt x="62" y="78"/>
                    <a:pt x="63" y="78"/>
                  </a:cubicBezTo>
                  <a:cubicBezTo>
                    <a:pt x="63" y="78"/>
                    <a:pt x="63" y="78"/>
                    <a:pt x="63" y="78"/>
                  </a:cubicBezTo>
                  <a:cubicBezTo>
                    <a:pt x="63" y="78"/>
                    <a:pt x="63" y="78"/>
                    <a:pt x="62" y="78"/>
                  </a:cubicBezTo>
                  <a:cubicBezTo>
                    <a:pt x="62" y="78"/>
                    <a:pt x="62" y="78"/>
                    <a:pt x="62" y="78"/>
                  </a:cubicBezTo>
                  <a:cubicBezTo>
                    <a:pt x="62" y="78"/>
                    <a:pt x="62" y="78"/>
                    <a:pt x="62" y="78"/>
                  </a:cubicBezTo>
                  <a:cubicBezTo>
                    <a:pt x="63" y="79"/>
                    <a:pt x="63" y="79"/>
                    <a:pt x="63" y="80"/>
                  </a:cubicBezTo>
                  <a:cubicBezTo>
                    <a:pt x="63" y="80"/>
                    <a:pt x="63" y="80"/>
                    <a:pt x="63" y="80"/>
                  </a:cubicBezTo>
                  <a:close/>
                  <a:moveTo>
                    <a:pt x="64" y="78"/>
                  </a:moveTo>
                  <a:cubicBezTo>
                    <a:pt x="64" y="78"/>
                    <a:pt x="64" y="78"/>
                    <a:pt x="64" y="78"/>
                  </a:cubicBezTo>
                  <a:cubicBezTo>
                    <a:pt x="64" y="78"/>
                    <a:pt x="64" y="78"/>
                    <a:pt x="64" y="78"/>
                  </a:cubicBezTo>
                  <a:cubicBezTo>
                    <a:pt x="64" y="78"/>
                    <a:pt x="64" y="78"/>
                    <a:pt x="64" y="78"/>
                  </a:cubicBezTo>
                  <a:cubicBezTo>
                    <a:pt x="64" y="78"/>
                    <a:pt x="64" y="78"/>
                    <a:pt x="64" y="78"/>
                  </a:cubicBezTo>
                  <a:close/>
                  <a:moveTo>
                    <a:pt x="86" y="26"/>
                  </a:moveTo>
                  <a:cubicBezTo>
                    <a:pt x="86" y="26"/>
                    <a:pt x="86" y="26"/>
                    <a:pt x="86" y="26"/>
                  </a:cubicBezTo>
                  <a:cubicBezTo>
                    <a:pt x="86" y="25"/>
                    <a:pt x="86" y="25"/>
                    <a:pt x="86" y="25"/>
                  </a:cubicBezTo>
                  <a:cubicBezTo>
                    <a:pt x="86" y="25"/>
                    <a:pt x="86" y="25"/>
                    <a:pt x="86" y="24"/>
                  </a:cubicBezTo>
                  <a:cubicBezTo>
                    <a:pt x="86" y="24"/>
                    <a:pt x="86" y="24"/>
                    <a:pt x="86" y="24"/>
                  </a:cubicBezTo>
                  <a:cubicBezTo>
                    <a:pt x="86" y="24"/>
                    <a:pt x="86" y="24"/>
                    <a:pt x="86" y="24"/>
                  </a:cubicBezTo>
                  <a:cubicBezTo>
                    <a:pt x="86" y="25"/>
                    <a:pt x="86" y="25"/>
                    <a:pt x="86" y="25"/>
                  </a:cubicBezTo>
                  <a:cubicBezTo>
                    <a:pt x="86" y="26"/>
                    <a:pt x="86" y="26"/>
                    <a:pt x="86" y="26"/>
                  </a:cubicBezTo>
                  <a:close/>
                  <a:moveTo>
                    <a:pt x="89" y="25"/>
                  </a:moveTo>
                  <a:cubicBezTo>
                    <a:pt x="89" y="25"/>
                    <a:pt x="89" y="25"/>
                    <a:pt x="89" y="25"/>
                  </a:cubicBezTo>
                  <a:cubicBezTo>
                    <a:pt x="89" y="25"/>
                    <a:pt x="89" y="25"/>
                    <a:pt x="89" y="25"/>
                  </a:cubicBezTo>
                  <a:cubicBezTo>
                    <a:pt x="89" y="25"/>
                    <a:pt x="89" y="25"/>
                    <a:pt x="89" y="25"/>
                  </a:cubicBezTo>
                  <a:close/>
                  <a:moveTo>
                    <a:pt x="90" y="66"/>
                  </a:moveTo>
                  <a:cubicBezTo>
                    <a:pt x="90" y="66"/>
                    <a:pt x="90" y="66"/>
                    <a:pt x="90" y="66"/>
                  </a:cubicBezTo>
                  <a:cubicBezTo>
                    <a:pt x="90" y="66"/>
                    <a:pt x="90" y="66"/>
                    <a:pt x="90" y="66"/>
                  </a:cubicBezTo>
                  <a:cubicBezTo>
                    <a:pt x="90" y="66"/>
                    <a:pt x="90" y="66"/>
                    <a:pt x="90" y="66"/>
                  </a:cubicBezTo>
                  <a:close/>
                  <a:moveTo>
                    <a:pt x="94" y="86"/>
                  </a:moveTo>
                  <a:cubicBezTo>
                    <a:pt x="94" y="86"/>
                    <a:pt x="94" y="86"/>
                    <a:pt x="94" y="86"/>
                  </a:cubicBezTo>
                  <a:cubicBezTo>
                    <a:pt x="94" y="86"/>
                    <a:pt x="94" y="86"/>
                    <a:pt x="94" y="86"/>
                  </a:cubicBezTo>
                  <a:cubicBezTo>
                    <a:pt x="94" y="86"/>
                    <a:pt x="94" y="86"/>
                    <a:pt x="94" y="86"/>
                  </a:cubicBezTo>
                  <a:cubicBezTo>
                    <a:pt x="94" y="86"/>
                    <a:pt x="94" y="86"/>
                    <a:pt x="94" y="86"/>
                  </a:cubicBezTo>
                  <a:close/>
                  <a:moveTo>
                    <a:pt x="95" y="23"/>
                  </a:moveTo>
                  <a:cubicBezTo>
                    <a:pt x="95" y="23"/>
                    <a:pt x="95" y="23"/>
                    <a:pt x="94" y="23"/>
                  </a:cubicBezTo>
                  <a:cubicBezTo>
                    <a:pt x="94" y="23"/>
                    <a:pt x="93" y="23"/>
                    <a:pt x="92" y="23"/>
                  </a:cubicBezTo>
                  <a:cubicBezTo>
                    <a:pt x="92" y="23"/>
                    <a:pt x="92" y="23"/>
                    <a:pt x="92" y="23"/>
                  </a:cubicBezTo>
                  <a:cubicBezTo>
                    <a:pt x="92" y="23"/>
                    <a:pt x="92" y="23"/>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3"/>
                    <a:pt x="92" y="23"/>
                    <a:pt x="92" y="23"/>
                  </a:cubicBezTo>
                  <a:cubicBezTo>
                    <a:pt x="92" y="23"/>
                    <a:pt x="92" y="23"/>
                    <a:pt x="92" y="23"/>
                  </a:cubicBezTo>
                  <a:cubicBezTo>
                    <a:pt x="93" y="23"/>
                    <a:pt x="94" y="23"/>
                    <a:pt x="95" y="23"/>
                  </a:cubicBezTo>
                  <a:cubicBezTo>
                    <a:pt x="95" y="23"/>
                    <a:pt x="95" y="23"/>
                    <a:pt x="95" y="23"/>
                  </a:cubicBezTo>
                  <a:close/>
                  <a:moveTo>
                    <a:pt x="113" y="90"/>
                  </a:moveTo>
                  <a:cubicBezTo>
                    <a:pt x="113" y="90"/>
                    <a:pt x="113" y="90"/>
                    <a:pt x="113" y="90"/>
                  </a:cubicBezTo>
                  <a:cubicBezTo>
                    <a:pt x="113" y="90"/>
                    <a:pt x="113" y="90"/>
                    <a:pt x="113" y="90"/>
                  </a:cubicBezTo>
                  <a:cubicBezTo>
                    <a:pt x="113" y="90"/>
                    <a:pt x="113" y="90"/>
                    <a:pt x="113" y="90"/>
                  </a:cubicBezTo>
                  <a:cubicBezTo>
                    <a:pt x="113" y="90"/>
                    <a:pt x="113" y="90"/>
                    <a:pt x="113" y="90"/>
                  </a:cubicBezTo>
                  <a:cubicBezTo>
                    <a:pt x="113" y="90"/>
                    <a:pt x="113" y="90"/>
                    <a:pt x="113" y="90"/>
                  </a:cubicBezTo>
                  <a:close/>
                  <a:moveTo>
                    <a:pt x="113" y="82"/>
                  </a:moveTo>
                  <a:cubicBezTo>
                    <a:pt x="113" y="82"/>
                    <a:pt x="112" y="82"/>
                    <a:pt x="112" y="82"/>
                  </a:cubicBezTo>
                  <a:cubicBezTo>
                    <a:pt x="112" y="82"/>
                    <a:pt x="112" y="82"/>
                    <a:pt x="112" y="82"/>
                  </a:cubicBezTo>
                  <a:cubicBezTo>
                    <a:pt x="113" y="82"/>
                    <a:pt x="113" y="81"/>
                    <a:pt x="113" y="82"/>
                  </a:cubicBezTo>
                  <a:cubicBezTo>
                    <a:pt x="113" y="82"/>
                    <a:pt x="113" y="82"/>
                    <a:pt x="114" y="82"/>
                  </a:cubicBezTo>
                  <a:cubicBezTo>
                    <a:pt x="113" y="82"/>
                    <a:pt x="113" y="82"/>
                    <a:pt x="113" y="82"/>
                  </a:cubicBezTo>
                  <a:close/>
                  <a:moveTo>
                    <a:pt x="113" y="65"/>
                  </a:moveTo>
                  <a:cubicBezTo>
                    <a:pt x="114" y="65"/>
                    <a:pt x="114" y="65"/>
                    <a:pt x="114" y="65"/>
                  </a:cubicBezTo>
                  <a:cubicBezTo>
                    <a:pt x="114" y="65"/>
                    <a:pt x="114" y="65"/>
                    <a:pt x="114" y="65"/>
                  </a:cubicBezTo>
                  <a:lnTo>
                    <a:pt x="113" y="65"/>
                  </a:lnTo>
                  <a:close/>
                  <a:moveTo>
                    <a:pt x="115" y="45"/>
                  </a:moveTo>
                  <a:cubicBezTo>
                    <a:pt x="115" y="45"/>
                    <a:pt x="115" y="45"/>
                    <a:pt x="115" y="45"/>
                  </a:cubicBezTo>
                  <a:cubicBezTo>
                    <a:pt x="115" y="45"/>
                    <a:pt x="115" y="46"/>
                    <a:pt x="115" y="46"/>
                  </a:cubicBezTo>
                  <a:cubicBezTo>
                    <a:pt x="115" y="46"/>
                    <a:pt x="115" y="46"/>
                    <a:pt x="115" y="46"/>
                  </a:cubicBezTo>
                  <a:cubicBezTo>
                    <a:pt x="115" y="46"/>
                    <a:pt x="115" y="46"/>
                    <a:pt x="115" y="46"/>
                  </a:cubicBezTo>
                  <a:cubicBezTo>
                    <a:pt x="115" y="46"/>
                    <a:pt x="115" y="45"/>
                    <a:pt x="115" y="45"/>
                  </a:cubicBezTo>
                  <a:close/>
                  <a:moveTo>
                    <a:pt x="96" y="36"/>
                  </a:moveTo>
                  <a:cubicBezTo>
                    <a:pt x="96" y="36"/>
                    <a:pt x="96" y="36"/>
                    <a:pt x="96" y="36"/>
                  </a:cubicBezTo>
                  <a:cubicBezTo>
                    <a:pt x="96" y="36"/>
                    <a:pt x="96" y="36"/>
                    <a:pt x="96" y="36"/>
                  </a:cubicBezTo>
                  <a:cubicBezTo>
                    <a:pt x="96" y="36"/>
                    <a:pt x="96" y="36"/>
                    <a:pt x="96" y="36"/>
                  </a:cubicBezTo>
                  <a:cubicBezTo>
                    <a:pt x="96" y="36"/>
                    <a:pt x="96" y="36"/>
                    <a:pt x="96" y="36"/>
                  </a:cubicBezTo>
                  <a:cubicBezTo>
                    <a:pt x="96" y="36"/>
                    <a:pt x="96" y="36"/>
                    <a:pt x="96" y="36"/>
                  </a:cubicBezTo>
                  <a:close/>
                  <a:moveTo>
                    <a:pt x="98" y="64"/>
                  </a:moveTo>
                  <a:cubicBezTo>
                    <a:pt x="98" y="64"/>
                    <a:pt x="98" y="64"/>
                    <a:pt x="98" y="63"/>
                  </a:cubicBezTo>
                  <a:cubicBezTo>
                    <a:pt x="98" y="64"/>
                    <a:pt x="98" y="64"/>
                    <a:pt x="98" y="64"/>
                  </a:cubicBezTo>
                  <a:cubicBezTo>
                    <a:pt x="98" y="64"/>
                    <a:pt x="98" y="64"/>
                    <a:pt x="98" y="64"/>
                  </a:cubicBezTo>
                  <a:close/>
                  <a:moveTo>
                    <a:pt x="98" y="47"/>
                  </a:moveTo>
                  <a:cubicBezTo>
                    <a:pt x="98" y="47"/>
                    <a:pt x="97" y="47"/>
                    <a:pt x="96" y="47"/>
                  </a:cubicBezTo>
                  <a:cubicBezTo>
                    <a:pt x="96" y="47"/>
                    <a:pt x="96" y="46"/>
                    <a:pt x="96" y="46"/>
                  </a:cubicBezTo>
                  <a:cubicBezTo>
                    <a:pt x="96" y="46"/>
                    <a:pt x="97" y="46"/>
                    <a:pt x="97" y="45"/>
                  </a:cubicBezTo>
                  <a:cubicBezTo>
                    <a:pt x="97" y="45"/>
                    <a:pt x="98" y="45"/>
                    <a:pt x="98" y="44"/>
                  </a:cubicBezTo>
                  <a:cubicBezTo>
                    <a:pt x="99" y="44"/>
                    <a:pt x="99" y="44"/>
                    <a:pt x="99" y="44"/>
                  </a:cubicBezTo>
                  <a:cubicBezTo>
                    <a:pt x="99" y="43"/>
                    <a:pt x="99" y="43"/>
                    <a:pt x="100" y="43"/>
                  </a:cubicBezTo>
                  <a:cubicBezTo>
                    <a:pt x="100" y="43"/>
                    <a:pt x="100" y="44"/>
                    <a:pt x="101" y="43"/>
                  </a:cubicBezTo>
                  <a:cubicBezTo>
                    <a:pt x="101" y="43"/>
                    <a:pt x="101" y="43"/>
                    <a:pt x="101" y="43"/>
                  </a:cubicBezTo>
                  <a:cubicBezTo>
                    <a:pt x="101" y="42"/>
                    <a:pt x="101" y="42"/>
                    <a:pt x="100" y="42"/>
                  </a:cubicBezTo>
                  <a:cubicBezTo>
                    <a:pt x="100" y="42"/>
                    <a:pt x="99" y="42"/>
                    <a:pt x="99" y="42"/>
                  </a:cubicBezTo>
                  <a:cubicBezTo>
                    <a:pt x="98" y="42"/>
                    <a:pt x="97" y="42"/>
                    <a:pt x="96" y="41"/>
                  </a:cubicBezTo>
                  <a:cubicBezTo>
                    <a:pt x="95" y="41"/>
                    <a:pt x="95" y="41"/>
                    <a:pt x="95" y="41"/>
                  </a:cubicBezTo>
                  <a:cubicBezTo>
                    <a:pt x="95" y="41"/>
                    <a:pt x="95" y="41"/>
                    <a:pt x="96" y="41"/>
                  </a:cubicBezTo>
                  <a:cubicBezTo>
                    <a:pt x="96" y="41"/>
                    <a:pt x="96" y="41"/>
                    <a:pt x="96" y="41"/>
                  </a:cubicBezTo>
                  <a:cubicBezTo>
                    <a:pt x="97" y="41"/>
                    <a:pt x="99" y="41"/>
                    <a:pt x="100" y="41"/>
                  </a:cubicBezTo>
                  <a:cubicBezTo>
                    <a:pt x="101" y="41"/>
                    <a:pt x="102" y="40"/>
                    <a:pt x="102" y="40"/>
                  </a:cubicBezTo>
                  <a:cubicBezTo>
                    <a:pt x="103" y="40"/>
                    <a:pt x="104" y="40"/>
                    <a:pt x="105" y="40"/>
                  </a:cubicBezTo>
                  <a:cubicBezTo>
                    <a:pt x="105" y="40"/>
                    <a:pt x="105" y="40"/>
                    <a:pt x="106" y="40"/>
                  </a:cubicBezTo>
                  <a:cubicBezTo>
                    <a:pt x="106" y="40"/>
                    <a:pt x="106" y="40"/>
                    <a:pt x="106" y="40"/>
                  </a:cubicBezTo>
                  <a:cubicBezTo>
                    <a:pt x="106" y="40"/>
                    <a:pt x="106" y="40"/>
                    <a:pt x="106" y="40"/>
                  </a:cubicBezTo>
                  <a:cubicBezTo>
                    <a:pt x="105" y="41"/>
                    <a:pt x="104" y="41"/>
                    <a:pt x="104" y="41"/>
                  </a:cubicBezTo>
                  <a:cubicBezTo>
                    <a:pt x="104" y="41"/>
                    <a:pt x="103" y="42"/>
                    <a:pt x="104" y="42"/>
                  </a:cubicBezTo>
                  <a:cubicBezTo>
                    <a:pt x="104" y="42"/>
                    <a:pt x="104" y="42"/>
                    <a:pt x="104" y="42"/>
                  </a:cubicBezTo>
                  <a:cubicBezTo>
                    <a:pt x="104" y="42"/>
                    <a:pt x="104" y="42"/>
                    <a:pt x="104" y="42"/>
                  </a:cubicBezTo>
                  <a:cubicBezTo>
                    <a:pt x="105" y="43"/>
                    <a:pt x="106" y="43"/>
                    <a:pt x="108" y="42"/>
                  </a:cubicBezTo>
                  <a:cubicBezTo>
                    <a:pt x="108" y="42"/>
                    <a:pt x="108" y="42"/>
                    <a:pt x="108" y="42"/>
                  </a:cubicBezTo>
                  <a:cubicBezTo>
                    <a:pt x="108" y="42"/>
                    <a:pt x="108" y="43"/>
                    <a:pt x="108" y="43"/>
                  </a:cubicBezTo>
                  <a:cubicBezTo>
                    <a:pt x="108" y="43"/>
                    <a:pt x="108" y="43"/>
                    <a:pt x="107" y="44"/>
                  </a:cubicBezTo>
                  <a:cubicBezTo>
                    <a:pt x="107" y="44"/>
                    <a:pt x="107" y="44"/>
                    <a:pt x="106" y="44"/>
                  </a:cubicBezTo>
                  <a:cubicBezTo>
                    <a:pt x="106" y="45"/>
                    <a:pt x="106" y="45"/>
                    <a:pt x="106" y="45"/>
                  </a:cubicBezTo>
                  <a:cubicBezTo>
                    <a:pt x="106" y="46"/>
                    <a:pt x="106" y="46"/>
                    <a:pt x="105" y="45"/>
                  </a:cubicBezTo>
                  <a:cubicBezTo>
                    <a:pt x="104" y="45"/>
                    <a:pt x="104" y="45"/>
                    <a:pt x="103" y="45"/>
                  </a:cubicBezTo>
                  <a:cubicBezTo>
                    <a:pt x="103" y="45"/>
                    <a:pt x="102" y="45"/>
                    <a:pt x="102" y="46"/>
                  </a:cubicBezTo>
                  <a:cubicBezTo>
                    <a:pt x="102" y="47"/>
                    <a:pt x="102" y="47"/>
                    <a:pt x="101" y="47"/>
                  </a:cubicBezTo>
                  <a:cubicBezTo>
                    <a:pt x="101" y="47"/>
                    <a:pt x="101" y="47"/>
                    <a:pt x="101" y="47"/>
                  </a:cubicBezTo>
                  <a:cubicBezTo>
                    <a:pt x="101" y="47"/>
                    <a:pt x="101" y="47"/>
                    <a:pt x="101" y="47"/>
                  </a:cubicBezTo>
                  <a:cubicBezTo>
                    <a:pt x="101" y="47"/>
                    <a:pt x="100" y="47"/>
                    <a:pt x="100" y="48"/>
                  </a:cubicBezTo>
                  <a:cubicBezTo>
                    <a:pt x="100" y="48"/>
                    <a:pt x="100" y="48"/>
                    <a:pt x="100" y="48"/>
                  </a:cubicBezTo>
                  <a:cubicBezTo>
                    <a:pt x="100" y="48"/>
                    <a:pt x="100" y="48"/>
                    <a:pt x="100" y="48"/>
                  </a:cubicBezTo>
                  <a:cubicBezTo>
                    <a:pt x="100" y="48"/>
                    <a:pt x="100" y="48"/>
                    <a:pt x="100" y="48"/>
                  </a:cubicBezTo>
                  <a:cubicBezTo>
                    <a:pt x="100" y="48"/>
                    <a:pt x="99" y="48"/>
                    <a:pt x="99" y="48"/>
                  </a:cubicBezTo>
                  <a:cubicBezTo>
                    <a:pt x="99" y="48"/>
                    <a:pt x="100" y="48"/>
                    <a:pt x="100" y="48"/>
                  </a:cubicBezTo>
                  <a:cubicBezTo>
                    <a:pt x="100" y="48"/>
                    <a:pt x="100" y="48"/>
                    <a:pt x="100" y="48"/>
                  </a:cubicBezTo>
                  <a:cubicBezTo>
                    <a:pt x="100" y="48"/>
                    <a:pt x="100" y="48"/>
                    <a:pt x="100" y="48"/>
                  </a:cubicBezTo>
                  <a:cubicBezTo>
                    <a:pt x="100" y="47"/>
                    <a:pt x="100" y="47"/>
                    <a:pt x="101" y="47"/>
                  </a:cubicBezTo>
                  <a:cubicBezTo>
                    <a:pt x="101" y="47"/>
                    <a:pt x="101" y="47"/>
                    <a:pt x="101" y="47"/>
                  </a:cubicBezTo>
                  <a:cubicBezTo>
                    <a:pt x="101" y="47"/>
                    <a:pt x="101" y="47"/>
                    <a:pt x="101" y="47"/>
                  </a:cubicBezTo>
                  <a:cubicBezTo>
                    <a:pt x="101" y="47"/>
                    <a:pt x="101" y="46"/>
                    <a:pt x="101" y="46"/>
                  </a:cubicBezTo>
                  <a:cubicBezTo>
                    <a:pt x="101" y="46"/>
                    <a:pt x="101" y="45"/>
                    <a:pt x="101" y="45"/>
                  </a:cubicBezTo>
                  <a:cubicBezTo>
                    <a:pt x="100" y="45"/>
                    <a:pt x="100" y="46"/>
                    <a:pt x="99" y="46"/>
                  </a:cubicBezTo>
                  <a:cubicBezTo>
                    <a:pt x="99" y="46"/>
                    <a:pt x="99" y="46"/>
                    <a:pt x="98" y="47"/>
                  </a:cubicBezTo>
                  <a:close/>
                  <a:moveTo>
                    <a:pt x="104" y="48"/>
                  </a:moveTo>
                  <a:cubicBezTo>
                    <a:pt x="104" y="48"/>
                    <a:pt x="104" y="48"/>
                    <a:pt x="104" y="48"/>
                  </a:cubicBezTo>
                  <a:cubicBezTo>
                    <a:pt x="104" y="48"/>
                    <a:pt x="104" y="49"/>
                    <a:pt x="104" y="49"/>
                  </a:cubicBezTo>
                  <a:cubicBezTo>
                    <a:pt x="104" y="49"/>
                    <a:pt x="104" y="49"/>
                    <a:pt x="104" y="49"/>
                  </a:cubicBezTo>
                  <a:cubicBezTo>
                    <a:pt x="104" y="49"/>
                    <a:pt x="104" y="49"/>
                    <a:pt x="104" y="49"/>
                  </a:cubicBezTo>
                  <a:cubicBezTo>
                    <a:pt x="104" y="49"/>
                    <a:pt x="104" y="49"/>
                    <a:pt x="104" y="49"/>
                  </a:cubicBezTo>
                  <a:cubicBezTo>
                    <a:pt x="104" y="49"/>
                    <a:pt x="104" y="49"/>
                    <a:pt x="104" y="48"/>
                  </a:cubicBezTo>
                  <a:cubicBezTo>
                    <a:pt x="104" y="48"/>
                    <a:pt x="104" y="48"/>
                    <a:pt x="104" y="48"/>
                  </a:cubicBezTo>
                  <a:cubicBezTo>
                    <a:pt x="104" y="48"/>
                    <a:pt x="104" y="48"/>
                    <a:pt x="104" y="48"/>
                  </a:cubicBezTo>
                  <a:cubicBezTo>
                    <a:pt x="104" y="48"/>
                    <a:pt x="104" y="48"/>
                    <a:pt x="104" y="48"/>
                  </a:cubicBezTo>
                  <a:close/>
                  <a:moveTo>
                    <a:pt x="102" y="56"/>
                  </a:moveTo>
                  <a:cubicBezTo>
                    <a:pt x="102" y="56"/>
                    <a:pt x="102" y="56"/>
                    <a:pt x="102" y="56"/>
                  </a:cubicBezTo>
                  <a:cubicBezTo>
                    <a:pt x="101" y="56"/>
                    <a:pt x="101" y="56"/>
                    <a:pt x="101" y="55"/>
                  </a:cubicBezTo>
                  <a:cubicBezTo>
                    <a:pt x="101" y="55"/>
                    <a:pt x="101" y="55"/>
                    <a:pt x="101" y="55"/>
                  </a:cubicBezTo>
                  <a:cubicBezTo>
                    <a:pt x="101" y="55"/>
                    <a:pt x="101" y="55"/>
                    <a:pt x="101" y="55"/>
                  </a:cubicBezTo>
                  <a:cubicBezTo>
                    <a:pt x="102" y="55"/>
                    <a:pt x="102" y="55"/>
                    <a:pt x="102" y="56"/>
                  </a:cubicBezTo>
                  <a:close/>
                  <a:moveTo>
                    <a:pt x="100" y="69"/>
                  </a:moveTo>
                  <a:cubicBezTo>
                    <a:pt x="100" y="69"/>
                    <a:pt x="100" y="69"/>
                    <a:pt x="100" y="69"/>
                  </a:cubicBezTo>
                  <a:cubicBezTo>
                    <a:pt x="101" y="69"/>
                    <a:pt x="101" y="69"/>
                    <a:pt x="101" y="69"/>
                  </a:cubicBezTo>
                  <a:lnTo>
                    <a:pt x="100" y="69"/>
                  </a:lnTo>
                  <a:close/>
                  <a:moveTo>
                    <a:pt x="104" y="76"/>
                  </a:moveTo>
                  <a:cubicBezTo>
                    <a:pt x="104" y="76"/>
                    <a:pt x="104" y="76"/>
                    <a:pt x="104" y="77"/>
                  </a:cubicBezTo>
                  <a:cubicBezTo>
                    <a:pt x="104" y="76"/>
                    <a:pt x="104" y="76"/>
                    <a:pt x="104" y="76"/>
                  </a:cubicBezTo>
                  <a:cubicBezTo>
                    <a:pt x="104" y="76"/>
                    <a:pt x="104" y="76"/>
                    <a:pt x="104" y="76"/>
                  </a:cubicBezTo>
                  <a:cubicBezTo>
                    <a:pt x="104" y="76"/>
                    <a:pt x="104" y="76"/>
                    <a:pt x="104" y="76"/>
                  </a:cubicBezTo>
                  <a:cubicBezTo>
                    <a:pt x="104" y="76"/>
                    <a:pt x="104" y="76"/>
                    <a:pt x="104" y="76"/>
                  </a:cubicBezTo>
                  <a:close/>
                  <a:moveTo>
                    <a:pt x="105" y="65"/>
                  </a:moveTo>
                  <a:cubicBezTo>
                    <a:pt x="105" y="66"/>
                    <a:pt x="104" y="66"/>
                    <a:pt x="104" y="66"/>
                  </a:cubicBezTo>
                  <a:cubicBezTo>
                    <a:pt x="103" y="66"/>
                    <a:pt x="102" y="66"/>
                    <a:pt x="102" y="66"/>
                  </a:cubicBezTo>
                  <a:cubicBezTo>
                    <a:pt x="101" y="67"/>
                    <a:pt x="101" y="66"/>
                    <a:pt x="100" y="66"/>
                  </a:cubicBezTo>
                  <a:cubicBezTo>
                    <a:pt x="100" y="66"/>
                    <a:pt x="100" y="65"/>
                    <a:pt x="99" y="65"/>
                  </a:cubicBezTo>
                  <a:cubicBezTo>
                    <a:pt x="99" y="65"/>
                    <a:pt x="99" y="65"/>
                    <a:pt x="99" y="65"/>
                  </a:cubicBezTo>
                  <a:cubicBezTo>
                    <a:pt x="100" y="65"/>
                    <a:pt x="100" y="65"/>
                    <a:pt x="100" y="65"/>
                  </a:cubicBezTo>
                  <a:cubicBezTo>
                    <a:pt x="100" y="65"/>
                    <a:pt x="100" y="65"/>
                    <a:pt x="101" y="65"/>
                  </a:cubicBezTo>
                  <a:cubicBezTo>
                    <a:pt x="101" y="65"/>
                    <a:pt x="101" y="65"/>
                    <a:pt x="101" y="65"/>
                  </a:cubicBezTo>
                  <a:cubicBezTo>
                    <a:pt x="102" y="64"/>
                    <a:pt x="102" y="64"/>
                    <a:pt x="102" y="64"/>
                  </a:cubicBezTo>
                  <a:cubicBezTo>
                    <a:pt x="103" y="63"/>
                    <a:pt x="103" y="63"/>
                    <a:pt x="104" y="63"/>
                  </a:cubicBezTo>
                  <a:cubicBezTo>
                    <a:pt x="104" y="63"/>
                    <a:pt x="104" y="63"/>
                    <a:pt x="104" y="63"/>
                  </a:cubicBezTo>
                  <a:cubicBezTo>
                    <a:pt x="104" y="63"/>
                    <a:pt x="105" y="63"/>
                    <a:pt x="105" y="62"/>
                  </a:cubicBezTo>
                  <a:cubicBezTo>
                    <a:pt x="105" y="62"/>
                    <a:pt x="105" y="62"/>
                    <a:pt x="105" y="62"/>
                  </a:cubicBezTo>
                  <a:cubicBezTo>
                    <a:pt x="105" y="61"/>
                    <a:pt x="104" y="61"/>
                    <a:pt x="104" y="60"/>
                  </a:cubicBezTo>
                  <a:cubicBezTo>
                    <a:pt x="104" y="60"/>
                    <a:pt x="104" y="60"/>
                    <a:pt x="104" y="60"/>
                  </a:cubicBezTo>
                  <a:cubicBezTo>
                    <a:pt x="105" y="60"/>
                    <a:pt x="105" y="60"/>
                    <a:pt x="105" y="60"/>
                  </a:cubicBezTo>
                  <a:cubicBezTo>
                    <a:pt x="105" y="61"/>
                    <a:pt x="106" y="61"/>
                    <a:pt x="106" y="62"/>
                  </a:cubicBezTo>
                  <a:cubicBezTo>
                    <a:pt x="107" y="63"/>
                    <a:pt x="107" y="63"/>
                    <a:pt x="107" y="63"/>
                  </a:cubicBezTo>
                  <a:cubicBezTo>
                    <a:pt x="109" y="63"/>
                    <a:pt x="110" y="63"/>
                    <a:pt x="110" y="62"/>
                  </a:cubicBezTo>
                  <a:cubicBezTo>
                    <a:pt x="111" y="61"/>
                    <a:pt x="112" y="61"/>
                    <a:pt x="113" y="61"/>
                  </a:cubicBezTo>
                  <a:cubicBezTo>
                    <a:pt x="113" y="61"/>
                    <a:pt x="114" y="61"/>
                    <a:pt x="114" y="61"/>
                  </a:cubicBezTo>
                  <a:cubicBezTo>
                    <a:pt x="114" y="61"/>
                    <a:pt x="114" y="61"/>
                    <a:pt x="114" y="61"/>
                  </a:cubicBezTo>
                  <a:cubicBezTo>
                    <a:pt x="114" y="60"/>
                    <a:pt x="114" y="60"/>
                    <a:pt x="114" y="61"/>
                  </a:cubicBezTo>
                  <a:cubicBezTo>
                    <a:pt x="114" y="61"/>
                    <a:pt x="114" y="61"/>
                    <a:pt x="114" y="61"/>
                  </a:cubicBezTo>
                  <a:cubicBezTo>
                    <a:pt x="114" y="61"/>
                    <a:pt x="114" y="61"/>
                    <a:pt x="114" y="61"/>
                  </a:cubicBezTo>
                  <a:cubicBezTo>
                    <a:pt x="114" y="61"/>
                    <a:pt x="114" y="61"/>
                    <a:pt x="114" y="61"/>
                  </a:cubicBezTo>
                  <a:cubicBezTo>
                    <a:pt x="113" y="62"/>
                    <a:pt x="113" y="62"/>
                    <a:pt x="113" y="62"/>
                  </a:cubicBezTo>
                  <a:cubicBezTo>
                    <a:pt x="112" y="62"/>
                    <a:pt x="111" y="63"/>
                    <a:pt x="110" y="63"/>
                  </a:cubicBezTo>
                  <a:cubicBezTo>
                    <a:pt x="109" y="64"/>
                    <a:pt x="108" y="64"/>
                    <a:pt x="107" y="65"/>
                  </a:cubicBezTo>
                  <a:cubicBezTo>
                    <a:pt x="107" y="65"/>
                    <a:pt x="107" y="65"/>
                    <a:pt x="107" y="65"/>
                  </a:cubicBezTo>
                  <a:cubicBezTo>
                    <a:pt x="106" y="65"/>
                    <a:pt x="106" y="65"/>
                    <a:pt x="105" y="65"/>
                  </a:cubicBezTo>
                  <a:close/>
                  <a:moveTo>
                    <a:pt x="107" y="87"/>
                  </a:moveTo>
                  <a:cubicBezTo>
                    <a:pt x="107" y="87"/>
                    <a:pt x="107" y="87"/>
                    <a:pt x="107" y="87"/>
                  </a:cubicBezTo>
                  <a:cubicBezTo>
                    <a:pt x="107" y="86"/>
                    <a:pt x="107" y="86"/>
                    <a:pt x="107" y="86"/>
                  </a:cubicBezTo>
                  <a:cubicBezTo>
                    <a:pt x="107" y="86"/>
                    <a:pt x="107" y="86"/>
                    <a:pt x="107" y="87"/>
                  </a:cubicBezTo>
                  <a:cubicBezTo>
                    <a:pt x="107" y="87"/>
                    <a:pt x="107" y="87"/>
                    <a:pt x="107" y="87"/>
                  </a:cubicBezTo>
                  <a:close/>
                  <a:moveTo>
                    <a:pt x="107" y="76"/>
                  </a:moveTo>
                  <a:cubicBezTo>
                    <a:pt x="107" y="76"/>
                    <a:pt x="107" y="76"/>
                    <a:pt x="107" y="76"/>
                  </a:cubicBezTo>
                  <a:cubicBezTo>
                    <a:pt x="107" y="76"/>
                    <a:pt x="107" y="76"/>
                    <a:pt x="107" y="76"/>
                  </a:cubicBezTo>
                  <a:cubicBezTo>
                    <a:pt x="107" y="76"/>
                    <a:pt x="107" y="75"/>
                    <a:pt x="107" y="75"/>
                  </a:cubicBezTo>
                  <a:cubicBezTo>
                    <a:pt x="108" y="75"/>
                    <a:pt x="109" y="74"/>
                    <a:pt x="110" y="74"/>
                  </a:cubicBezTo>
                  <a:cubicBezTo>
                    <a:pt x="110" y="74"/>
                    <a:pt x="111" y="74"/>
                    <a:pt x="111" y="74"/>
                  </a:cubicBezTo>
                  <a:cubicBezTo>
                    <a:pt x="111" y="74"/>
                    <a:pt x="112" y="74"/>
                    <a:pt x="112" y="74"/>
                  </a:cubicBezTo>
                  <a:cubicBezTo>
                    <a:pt x="112" y="74"/>
                    <a:pt x="112" y="75"/>
                    <a:pt x="112" y="75"/>
                  </a:cubicBezTo>
                  <a:cubicBezTo>
                    <a:pt x="112" y="75"/>
                    <a:pt x="112" y="75"/>
                    <a:pt x="112" y="75"/>
                  </a:cubicBezTo>
                  <a:cubicBezTo>
                    <a:pt x="112" y="75"/>
                    <a:pt x="111" y="75"/>
                    <a:pt x="111" y="75"/>
                  </a:cubicBezTo>
                  <a:cubicBezTo>
                    <a:pt x="111" y="75"/>
                    <a:pt x="111" y="75"/>
                    <a:pt x="111" y="75"/>
                  </a:cubicBezTo>
                  <a:cubicBezTo>
                    <a:pt x="110" y="75"/>
                    <a:pt x="110" y="75"/>
                    <a:pt x="110" y="75"/>
                  </a:cubicBezTo>
                  <a:cubicBezTo>
                    <a:pt x="109" y="75"/>
                    <a:pt x="108" y="75"/>
                    <a:pt x="108" y="76"/>
                  </a:cubicBezTo>
                  <a:cubicBezTo>
                    <a:pt x="108" y="76"/>
                    <a:pt x="107" y="76"/>
                    <a:pt x="107" y="76"/>
                  </a:cubicBezTo>
                  <a:close/>
                  <a:moveTo>
                    <a:pt x="133" y="205"/>
                  </a:moveTo>
                  <a:cubicBezTo>
                    <a:pt x="133" y="205"/>
                    <a:pt x="133" y="205"/>
                    <a:pt x="133" y="205"/>
                  </a:cubicBezTo>
                  <a:cubicBezTo>
                    <a:pt x="132" y="205"/>
                    <a:pt x="132" y="205"/>
                    <a:pt x="132" y="204"/>
                  </a:cubicBezTo>
                  <a:cubicBezTo>
                    <a:pt x="132" y="204"/>
                    <a:pt x="132" y="204"/>
                    <a:pt x="132" y="204"/>
                  </a:cubicBezTo>
                  <a:cubicBezTo>
                    <a:pt x="133" y="204"/>
                    <a:pt x="133" y="204"/>
                    <a:pt x="133" y="205"/>
                  </a:cubicBezTo>
                  <a:cubicBezTo>
                    <a:pt x="133" y="205"/>
                    <a:pt x="133" y="205"/>
                    <a:pt x="133" y="205"/>
                  </a:cubicBezTo>
                  <a:close/>
                  <a:moveTo>
                    <a:pt x="161" y="209"/>
                  </a:moveTo>
                  <a:cubicBezTo>
                    <a:pt x="161" y="209"/>
                    <a:pt x="161" y="210"/>
                    <a:pt x="161" y="210"/>
                  </a:cubicBezTo>
                  <a:cubicBezTo>
                    <a:pt x="161" y="210"/>
                    <a:pt x="160" y="209"/>
                    <a:pt x="160" y="209"/>
                  </a:cubicBezTo>
                  <a:cubicBezTo>
                    <a:pt x="160" y="209"/>
                    <a:pt x="160" y="209"/>
                    <a:pt x="161" y="208"/>
                  </a:cubicBezTo>
                  <a:cubicBezTo>
                    <a:pt x="161" y="208"/>
                    <a:pt x="161" y="208"/>
                    <a:pt x="161" y="208"/>
                  </a:cubicBezTo>
                  <a:cubicBezTo>
                    <a:pt x="161" y="208"/>
                    <a:pt x="161" y="208"/>
                    <a:pt x="161" y="208"/>
                  </a:cubicBezTo>
                  <a:cubicBezTo>
                    <a:pt x="161" y="208"/>
                    <a:pt x="161" y="208"/>
                    <a:pt x="161" y="209"/>
                  </a:cubicBezTo>
                  <a:cubicBezTo>
                    <a:pt x="161" y="209"/>
                    <a:pt x="161" y="209"/>
                    <a:pt x="161" y="209"/>
                  </a:cubicBezTo>
                  <a:close/>
                  <a:moveTo>
                    <a:pt x="166" y="343"/>
                  </a:moveTo>
                  <a:cubicBezTo>
                    <a:pt x="166" y="343"/>
                    <a:pt x="166" y="343"/>
                    <a:pt x="166" y="343"/>
                  </a:cubicBezTo>
                  <a:cubicBezTo>
                    <a:pt x="166" y="343"/>
                    <a:pt x="166" y="343"/>
                    <a:pt x="166" y="343"/>
                  </a:cubicBezTo>
                  <a:cubicBezTo>
                    <a:pt x="166" y="342"/>
                    <a:pt x="166" y="342"/>
                    <a:pt x="166" y="343"/>
                  </a:cubicBezTo>
                  <a:cubicBezTo>
                    <a:pt x="166" y="343"/>
                    <a:pt x="166" y="343"/>
                    <a:pt x="166" y="343"/>
                  </a:cubicBezTo>
                  <a:close/>
                  <a:moveTo>
                    <a:pt x="167" y="263"/>
                  </a:moveTo>
                  <a:cubicBezTo>
                    <a:pt x="167" y="263"/>
                    <a:pt x="167" y="263"/>
                    <a:pt x="167" y="263"/>
                  </a:cubicBezTo>
                  <a:cubicBezTo>
                    <a:pt x="166" y="263"/>
                    <a:pt x="165" y="263"/>
                    <a:pt x="165" y="262"/>
                  </a:cubicBezTo>
                  <a:cubicBezTo>
                    <a:pt x="165" y="262"/>
                    <a:pt x="165" y="262"/>
                    <a:pt x="165" y="262"/>
                  </a:cubicBezTo>
                  <a:cubicBezTo>
                    <a:pt x="165" y="262"/>
                    <a:pt x="165" y="262"/>
                    <a:pt x="165" y="262"/>
                  </a:cubicBezTo>
                  <a:cubicBezTo>
                    <a:pt x="166" y="262"/>
                    <a:pt x="166" y="263"/>
                    <a:pt x="167" y="263"/>
                  </a:cubicBezTo>
                  <a:cubicBezTo>
                    <a:pt x="167" y="263"/>
                    <a:pt x="167" y="263"/>
                    <a:pt x="167" y="263"/>
                  </a:cubicBezTo>
                  <a:cubicBezTo>
                    <a:pt x="167" y="263"/>
                    <a:pt x="167" y="263"/>
                    <a:pt x="167" y="263"/>
                  </a:cubicBezTo>
                  <a:cubicBezTo>
                    <a:pt x="167" y="263"/>
                    <a:pt x="167" y="263"/>
                    <a:pt x="167" y="263"/>
                  </a:cubicBezTo>
                  <a:close/>
                  <a:moveTo>
                    <a:pt x="171" y="352"/>
                  </a:move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lose/>
                  <a:moveTo>
                    <a:pt x="173" y="355"/>
                  </a:moveTo>
                  <a:cubicBezTo>
                    <a:pt x="173" y="355"/>
                    <a:pt x="172" y="355"/>
                    <a:pt x="172" y="355"/>
                  </a:cubicBezTo>
                  <a:cubicBezTo>
                    <a:pt x="172" y="355"/>
                    <a:pt x="172" y="355"/>
                    <a:pt x="172" y="355"/>
                  </a:cubicBezTo>
                  <a:cubicBezTo>
                    <a:pt x="172" y="355"/>
                    <a:pt x="172" y="355"/>
                    <a:pt x="172" y="355"/>
                  </a:cubicBezTo>
                  <a:cubicBezTo>
                    <a:pt x="172" y="355"/>
                    <a:pt x="173" y="355"/>
                    <a:pt x="173" y="355"/>
                  </a:cubicBezTo>
                  <a:cubicBezTo>
                    <a:pt x="173" y="355"/>
                    <a:pt x="173" y="355"/>
                    <a:pt x="173" y="355"/>
                  </a:cubicBezTo>
                  <a:close/>
                  <a:moveTo>
                    <a:pt x="173" y="358"/>
                  </a:moveTo>
                  <a:cubicBezTo>
                    <a:pt x="173" y="358"/>
                    <a:pt x="173" y="358"/>
                    <a:pt x="173" y="358"/>
                  </a:cubicBezTo>
                  <a:cubicBezTo>
                    <a:pt x="173" y="358"/>
                    <a:pt x="173" y="358"/>
                    <a:pt x="173" y="358"/>
                  </a:cubicBezTo>
                  <a:cubicBezTo>
                    <a:pt x="173" y="358"/>
                    <a:pt x="173" y="358"/>
                    <a:pt x="173" y="358"/>
                  </a:cubicBezTo>
                  <a:cubicBezTo>
                    <a:pt x="173" y="358"/>
                    <a:pt x="173" y="358"/>
                    <a:pt x="173" y="358"/>
                  </a:cubicBezTo>
                  <a:close/>
                  <a:moveTo>
                    <a:pt x="174" y="356"/>
                  </a:move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5" y="356"/>
                    <a:pt x="174" y="356"/>
                    <a:pt x="174" y="356"/>
                  </a:cubicBezTo>
                  <a:close/>
                  <a:moveTo>
                    <a:pt x="178" y="357"/>
                  </a:moveTo>
                  <a:cubicBezTo>
                    <a:pt x="178" y="357"/>
                    <a:pt x="178" y="357"/>
                    <a:pt x="178" y="357"/>
                  </a:cubicBezTo>
                  <a:cubicBezTo>
                    <a:pt x="178" y="357"/>
                    <a:pt x="178" y="357"/>
                    <a:pt x="178" y="357"/>
                  </a:cubicBezTo>
                  <a:cubicBezTo>
                    <a:pt x="178" y="357"/>
                    <a:pt x="178" y="358"/>
                    <a:pt x="178" y="358"/>
                  </a:cubicBezTo>
                  <a:cubicBezTo>
                    <a:pt x="178" y="358"/>
                    <a:pt x="178" y="358"/>
                    <a:pt x="178" y="358"/>
                  </a:cubicBezTo>
                  <a:cubicBezTo>
                    <a:pt x="177" y="357"/>
                    <a:pt x="178" y="357"/>
                    <a:pt x="178" y="357"/>
                  </a:cubicBezTo>
                  <a:close/>
                  <a:moveTo>
                    <a:pt x="176" y="359"/>
                  </a:moveTo>
                  <a:cubicBezTo>
                    <a:pt x="176" y="359"/>
                    <a:pt x="176" y="359"/>
                    <a:pt x="176" y="359"/>
                  </a:cubicBezTo>
                  <a:cubicBezTo>
                    <a:pt x="177" y="359"/>
                    <a:pt x="177" y="359"/>
                    <a:pt x="177" y="359"/>
                  </a:cubicBezTo>
                  <a:cubicBezTo>
                    <a:pt x="177" y="359"/>
                    <a:pt x="177" y="359"/>
                    <a:pt x="177" y="359"/>
                  </a:cubicBezTo>
                  <a:cubicBezTo>
                    <a:pt x="177" y="359"/>
                    <a:pt x="177" y="359"/>
                    <a:pt x="177" y="359"/>
                  </a:cubicBezTo>
                  <a:cubicBezTo>
                    <a:pt x="177" y="359"/>
                    <a:pt x="177" y="359"/>
                    <a:pt x="177" y="359"/>
                  </a:cubicBezTo>
                  <a:cubicBezTo>
                    <a:pt x="177" y="359"/>
                    <a:pt x="178" y="359"/>
                    <a:pt x="178" y="359"/>
                  </a:cubicBezTo>
                  <a:cubicBezTo>
                    <a:pt x="178" y="359"/>
                    <a:pt x="178" y="359"/>
                    <a:pt x="178" y="359"/>
                  </a:cubicBezTo>
                  <a:cubicBezTo>
                    <a:pt x="178" y="359"/>
                    <a:pt x="178" y="359"/>
                    <a:pt x="178" y="359"/>
                  </a:cubicBezTo>
                  <a:cubicBezTo>
                    <a:pt x="178" y="359"/>
                    <a:pt x="177" y="359"/>
                    <a:pt x="177" y="359"/>
                  </a:cubicBezTo>
                  <a:cubicBezTo>
                    <a:pt x="177" y="359"/>
                    <a:pt x="177" y="359"/>
                    <a:pt x="177" y="359"/>
                  </a:cubicBezTo>
                  <a:cubicBezTo>
                    <a:pt x="177" y="359"/>
                    <a:pt x="177" y="359"/>
                    <a:pt x="177" y="359"/>
                  </a:cubicBezTo>
                  <a:cubicBezTo>
                    <a:pt x="177" y="359"/>
                    <a:pt x="177" y="360"/>
                    <a:pt x="177" y="360"/>
                  </a:cubicBezTo>
                  <a:cubicBezTo>
                    <a:pt x="177" y="360"/>
                    <a:pt x="176" y="360"/>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lose/>
                  <a:moveTo>
                    <a:pt x="178" y="214"/>
                  </a:moveTo>
                  <a:cubicBezTo>
                    <a:pt x="179" y="214"/>
                    <a:pt x="179" y="214"/>
                    <a:pt x="179" y="214"/>
                  </a:cubicBezTo>
                  <a:cubicBezTo>
                    <a:pt x="179" y="214"/>
                    <a:pt x="179" y="214"/>
                    <a:pt x="179" y="214"/>
                  </a:cubicBezTo>
                  <a:lnTo>
                    <a:pt x="178" y="214"/>
                  </a:lnTo>
                  <a:close/>
                  <a:moveTo>
                    <a:pt x="182" y="296"/>
                  </a:moveTo>
                  <a:cubicBezTo>
                    <a:pt x="182" y="296"/>
                    <a:pt x="182" y="296"/>
                    <a:pt x="182" y="296"/>
                  </a:cubicBezTo>
                  <a:cubicBezTo>
                    <a:pt x="182" y="296"/>
                    <a:pt x="182" y="296"/>
                    <a:pt x="182" y="296"/>
                  </a:cubicBezTo>
                  <a:cubicBezTo>
                    <a:pt x="182" y="295"/>
                    <a:pt x="182" y="295"/>
                    <a:pt x="182" y="296"/>
                  </a:cubicBezTo>
                  <a:cubicBezTo>
                    <a:pt x="182" y="296"/>
                    <a:pt x="182" y="296"/>
                    <a:pt x="182" y="296"/>
                  </a:cubicBezTo>
                  <a:cubicBezTo>
                    <a:pt x="182" y="296"/>
                    <a:pt x="182" y="296"/>
                    <a:pt x="182" y="296"/>
                  </a:cubicBezTo>
                  <a:close/>
                  <a:moveTo>
                    <a:pt x="194" y="219"/>
                  </a:moveTo>
                  <a:cubicBezTo>
                    <a:pt x="194" y="219"/>
                    <a:pt x="194" y="219"/>
                    <a:pt x="194" y="219"/>
                  </a:cubicBezTo>
                  <a:cubicBezTo>
                    <a:pt x="194" y="219"/>
                    <a:pt x="194" y="219"/>
                    <a:pt x="194" y="218"/>
                  </a:cubicBezTo>
                  <a:cubicBezTo>
                    <a:pt x="194" y="219"/>
                    <a:pt x="194" y="219"/>
                    <a:pt x="194" y="219"/>
                  </a:cubicBezTo>
                  <a:cubicBezTo>
                    <a:pt x="194" y="219"/>
                    <a:pt x="194" y="219"/>
                    <a:pt x="194" y="219"/>
                  </a:cubicBezTo>
                  <a:close/>
                  <a:moveTo>
                    <a:pt x="203" y="230"/>
                  </a:moveTo>
                  <a:cubicBezTo>
                    <a:pt x="203" y="231"/>
                    <a:pt x="203" y="231"/>
                    <a:pt x="203" y="231"/>
                  </a:cubicBezTo>
                  <a:cubicBezTo>
                    <a:pt x="202" y="230"/>
                    <a:pt x="202" y="230"/>
                    <a:pt x="202" y="230"/>
                  </a:cubicBezTo>
                  <a:cubicBezTo>
                    <a:pt x="202" y="230"/>
                    <a:pt x="203" y="230"/>
                    <a:pt x="203" y="230"/>
                  </a:cubicBezTo>
                  <a:cubicBezTo>
                    <a:pt x="203" y="230"/>
                    <a:pt x="203" y="230"/>
                    <a:pt x="203" y="230"/>
                  </a:cubicBezTo>
                  <a:cubicBezTo>
                    <a:pt x="203" y="230"/>
                    <a:pt x="203" y="230"/>
                    <a:pt x="203" y="230"/>
                  </a:cubicBezTo>
                  <a:cubicBezTo>
                    <a:pt x="203" y="230"/>
                    <a:pt x="204" y="230"/>
                    <a:pt x="204" y="230"/>
                  </a:cubicBezTo>
                  <a:cubicBezTo>
                    <a:pt x="204" y="230"/>
                    <a:pt x="204" y="230"/>
                    <a:pt x="203" y="230"/>
                  </a:cubicBezTo>
                  <a:close/>
                  <a:moveTo>
                    <a:pt x="206" y="233"/>
                  </a:moveTo>
                  <a:cubicBezTo>
                    <a:pt x="206" y="233"/>
                    <a:pt x="206" y="233"/>
                    <a:pt x="206" y="233"/>
                  </a:cubicBezTo>
                  <a:cubicBezTo>
                    <a:pt x="206" y="233"/>
                    <a:pt x="206" y="233"/>
                    <a:pt x="206" y="233"/>
                  </a:cubicBezTo>
                  <a:cubicBezTo>
                    <a:pt x="206" y="233"/>
                    <a:pt x="206" y="233"/>
                    <a:pt x="206" y="233"/>
                  </a:cubicBezTo>
                  <a:cubicBezTo>
                    <a:pt x="206" y="233"/>
                    <a:pt x="206" y="233"/>
                    <a:pt x="206" y="233"/>
                  </a:cubicBezTo>
                  <a:cubicBezTo>
                    <a:pt x="206" y="233"/>
                    <a:pt x="206" y="233"/>
                    <a:pt x="206" y="233"/>
                  </a:cubicBezTo>
                  <a:close/>
                  <a:moveTo>
                    <a:pt x="207" y="239"/>
                  </a:moveTo>
                  <a:cubicBezTo>
                    <a:pt x="207" y="239"/>
                    <a:pt x="206" y="239"/>
                    <a:pt x="206" y="239"/>
                  </a:cubicBezTo>
                  <a:cubicBezTo>
                    <a:pt x="206" y="239"/>
                    <a:pt x="206" y="238"/>
                    <a:pt x="206" y="238"/>
                  </a:cubicBezTo>
                  <a:cubicBezTo>
                    <a:pt x="206" y="238"/>
                    <a:pt x="206" y="238"/>
                    <a:pt x="206" y="238"/>
                  </a:cubicBezTo>
                  <a:cubicBezTo>
                    <a:pt x="206" y="238"/>
                    <a:pt x="206" y="238"/>
                    <a:pt x="206" y="238"/>
                  </a:cubicBezTo>
                  <a:cubicBezTo>
                    <a:pt x="206" y="238"/>
                    <a:pt x="207" y="238"/>
                    <a:pt x="207" y="239"/>
                  </a:cubicBezTo>
                  <a:cubicBezTo>
                    <a:pt x="207" y="239"/>
                    <a:pt x="207" y="239"/>
                    <a:pt x="207" y="239"/>
                  </a:cubicBezTo>
                  <a:close/>
                  <a:moveTo>
                    <a:pt x="208" y="268"/>
                  </a:moveTo>
                  <a:cubicBezTo>
                    <a:pt x="208" y="268"/>
                    <a:pt x="208" y="268"/>
                    <a:pt x="208" y="268"/>
                  </a:cubicBezTo>
                  <a:cubicBezTo>
                    <a:pt x="208" y="268"/>
                    <a:pt x="208" y="268"/>
                    <a:pt x="208" y="268"/>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1" name="Google Shape;461;p49"/>
            <p:cNvSpPr/>
            <p:nvPr/>
          </p:nvSpPr>
          <p:spPr>
            <a:xfrm>
              <a:off x="4364493" y="2529570"/>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2" name="Google Shape;462;p49"/>
            <p:cNvSpPr/>
            <p:nvPr/>
          </p:nvSpPr>
          <p:spPr>
            <a:xfrm>
              <a:off x="4907418" y="2337483"/>
              <a:ext cx="0" cy="0"/>
            </a:xfrm>
            <a:custGeom>
              <a:rect b="b" l="l" r="r" t="t"/>
              <a:pathLst>
                <a:path extrusionOk="0" h="120000" w="120000">
                  <a:moveTo>
                    <a:pt x="0" y="0"/>
                  </a:moveTo>
                  <a:cubicBezTo>
                    <a:pt x="0" y="0"/>
                    <a:pt x="0" y="0"/>
                    <a:pt x="0" y="0"/>
                  </a:cubicBezTo>
                  <a:cubicBezTo>
                    <a:pt x="0" y="0"/>
                    <a:pt x="0"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3" name="Google Shape;463;p49"/>
            <p:cNvSpPr/>
            <p:nvPr/>
          </p:nvSpPr>
          <p:spPr>
            <a:xfrm>
              <a:off x="4853443" y="2053320"/>
              <a:ext cx="311150" cy="400050"/>
            </a:xfrm>
            <a:custGeom>
              <a:rect b="b" l="l" r="r" t="t"/>
              <a:pathLst>
                <a:path extrusionOk="0" h="111" w="86">
                  <a:moveTo>
                    <a:pt x="65" y="77"/>
                  </a:moveTo>
                  <a:cubicBezTo>
                    <a:pt x="65" y="77"/>
                    <a:pt x="65" y="77"/>
                    <a:pt x="65" y="77"/>
                  </a:cubicBezTo>
                  <a:cubicBezTo>
                    <a:pt x="65" y="77"/>
                    <a:pt x="65" y="77"/>
                    <a:pt x="65" y="77"/>
                  </a:cubicBezTo>
                  <a:cubicBezTo>
                    <a:pt x="64" y="76"/>
                    <a:pt x="63" y="77"/>
                    <a:pt x="62" y="76"/>
                  </a:cubicBezTo>
                  <a:cubicBezTo>
                    <a:pt x="61" y="76"/>
                    <a:pt x="61" y="76"/>
                    <a:pt x="60" y="76"/>
                  </a:cubicBezTo>
                  <a:cubicBezTo>
                    <a:pt x="60" y="76"/>
                    <a:pt x="60" y="76"/>
                    <a:pt x="60" y="76"/>
                  </a:cubicBezTo>
                  <a:cubicBezTo>
                    <a:pt x="59" y="76"/>
                    <a:pt x="59" y="76"/>
                    <a:pt x="59" y="76"/>
                  </a:cubicBezTo>
                  <a:cubicBezTo>
                    <a:pt x="59" y="76"/>
                    <a:pt x="59" y="75"/>
                    <a:pt x="59" y="75"/>
                  </a:cubicBezTo>
                  <a:cubicBezTo>
                    <a:pt x="60" y="75"/>
                    <a:pt x="60" y="75"/>
                    <a:pt x="61" y="75"/>
                  </a:cubicBezTo>
                  <a:cubicBezTo>
                    <a:pt x="61" y="75"/>
                    <a:pt x="61" y="74"/>
                    <a:pt x="61" y="74"/>
                  </a:cubicBezTo>
                  <a:cubicBezTo>
                    <a:pt x="61" y="73"/>
                    <a:pt x="61" y="73"/>
                    <a:pt x="61" y="72"/>
                  </a:cubicBezTo>
                  <a:cubicBezTo>
                    <a:pt x="61" y="72"/>
                    <a:pt x="61" y="72"/>
                    <a:pt x="62" y="72"/>
                  </a:cubicBezTo>
                  <a:cubicBezTo>
                    <a:pt x="62" y="72"/>
                    <a:pt x="62" y="72"/>
                    <a:pt x="62" y="72"/>
                  </a:cubicBezTo>
                  <a:cubicBezTo>
                    <a:pt x="62" y="73"/>
                    <a:pt x="63" y="74"/>
                    <a:pt x="63" y="75"/>
                  </a:cubicBezTo>
                  <a:cubicBezTo>
                    <a:pt x="64" y="75"/>
                    <a:pt x="64" y="76"/>
                    <a:pt x="65" y="76"/>
                  </a:cubicBezTo>
                  <a:cubicBezTo>
                    <a:pt x="65" y="76"/>
                    <a:pt x="65" y="76"/>
                    <a:pt x="66" y="76"/>
                  </a:cubicBezTo>
                  <a:cubicBezTo>
                    <a:pt x="67" y="76"/>
                    <a:pt x="67" y="76"/>
                    <a:pt x="67" y="75"/>
                  </a:cubicBezTo>
                  <a:cubicBezTo>
                    <a:pt x="67" y="74"/>
                    <a:pt x="67" y="73"/>
                    <a:pt x="67" y="73"/>
                  </a:cubicBezTo>
                  <a:cubicBezTo>
                    <a:pt x="67" y="72"/>
                    <a:pt x="66" y="71"/>
                    <a:pt x="67" y="70"/>
                  </a:cubicBezTo>
                  <a:cubicBezTo>
                    <a:pt x="67" y="70"/>
                    <a:pt x="66" y="70"/>
                    <a:pt x="66" y="70"/>
                  </a:cubicBezTo>
                  <a:cubicBezTo>
                    <a:pt x="66" y="69"/>
                    <a:pt x="65" y="68"/>
                    <a:pt x="64" y="68"/>
                  </a:cubicBezTo>
                  <a:cubicBezTo>
                    <a:pt x="64" y="67"/>
                    <a:pt x="64" y="67"/>
                    <a:pt x="63" y="67"/>
                  </a:cubicBezTo>
                  <a:cubicBezTo>
                    <a:pt x="63" y="67"/>
                    <a:pt x="63" y="66"/>
                    <a:pt x="63" y="66"/>
                  </a:cubicBezTo>
                  <a:cubicBezTo>
                    <a:pt x="63" y="66"/>
                    <a:pt x="63" y="65"/>
                    <a:pt x="63" y="64"/>
                  </a:cubicBezTo>
                  <a:cubicBezTo>
                    <a:pt x="63" y="64"/>
                    <a:pt x="63" y="64"/>
                    <a:pt x="63" y="64"/>
                  </a:cubicBezTo>
                  <a:cubicBezTo>
                    <a:pt x="63" y="64"/>
                    <a:pt x="63" y="64"/>
                    <a:pt x="63" y="64"/>
                  </a:cubicBezTo>
                  <a:cubicBezTo>
                    <a:pt x="63" y="64"/>
                    <a:pt x="63" y="65"/>
                    <a:pt x="63" y="65"/>
                  </a:cubicBezTo>
                  <a:cubicBezTo>
                    <a:pt x="63" y="66"/>
                    <a:pt x="64" y="66"/>
                    <a:pt x="65" y="67"/>
                  </a:cubicBezTo>
                  <a:cubicBezTo>
                    <a:pt x="65" y="67"/>
                    <a:pt x="65" y="68"/>
                    <a:pt x="66" y="68"/>
                  </a:cubicBezTo>
                  <a:cubicBezTo>
                    <a:pt x="66" y="68"/>
                    <a:pt x="67" y="68"/>
                    <a:pt x="67" y="68"/>
                  </a:cubicBezTo>
                  <a:cubicBezTo>
                    <a:pt x="67" y="67"/>
                    <a:pt x="67" y="67"/>
                    <a:pt x="67" y="66"/>
                  </a:cubicBezTo>
                  <a:cubicBezTo>
                    <a:pt x="67" y="66"/>
                    <a:pt x="67" y="66"/>
                    <a:pt x="67" y="65"/>
                  </a:cubicBezTo>
                  <a:cubicBezTo>
                    <a:pt x="67" y="65"/>
                    <a:pt x="67" y="65"/>
                    <a:pt x="67" y="64"/>
                  </a:cubicBezTo>
                  <a:cubicBezTo>
                    <a:pt x="67" y="64"/>
                    <a:pt x="66" y="64"/>
                    <a:pt x="65" y="63"/>
                  </a:cubicBezTo>
                  <a:cubicBezTo>
                    <a:pt x="65" y="63"/>
                    <a:pt x="65" y="63"/>
                    <a:pt x="65" y="63"/>
                  </a:cubicBezTo>
                  <a:cubicBezTo>
                    <a:pt x="65" y="63"/>
                    <a:pt x="65" y="63"/>
                    <a:pt x="65" y="63"/>
                  </a:cubicBezTo>
                  <a:cubicBezTo>
                    <a:pt x="65" y="63"/>
                    <a:pt x="65" y="63"/>
                    <a:pt x="65" y="63"/>
                  </a:cubicBezTo>
                  <a:cubicBezTo>
                    <a:pt x="65" y="62"/>
                    <a:pt x="64" y="62"/>
                    <a:pt x="64" y="62"/>
                  </a:cubicBezTo>
                  <a:cubicBezTo>
                    <a:pt x="64" y="62"/>
                    <a:pt x="64" y="62"/>
                    <a:pt x="64" y="62"/>
                  </a:cubicBezTo>
                  <a:cubicBezTo>
                    <a:pt x="64" y="62"/>
                    <a:pt x="64" y="62"/>
                    <a:pt x="64" y="62"/>
                  </a:cubicBezTo>
                  <a:cubicBezTo>
                    <a:pt x="64" y="62"/>
                    <a:pt x="64" y="62"/>
                    <a:pt x="64" y="62"/>
                  </a:cubicBezTo>
                  <a:cubicBezTo>
                    <a:pt x="65" y="62"/>
                    <a:pt x="65" y="62"/>
                    <a:pt x="65" y="63"/>
                  </a:cubicBezTo>
                  <a:cubicBezTo>
                    <a:pt x="65" y="63"/>
                    <a:pt x="65" y="63"/>
                    <a:pt x="65" y="63"/>
                  </a:cubicBezTo>
                  <a:cubicBezTo>
                    <a:pt x="65" y="63"/>
                    <a:pt x="65" y="63"/>
                    <a:pt x="65" y="63"/>
                  </a:cubicBezTo>
                  <a:cubicBezTo>
                    <a:pt x="65" y="63"/>
                    <a:pt x="66" y="63"/>
                    <a:pt x="66" y="63"/>
                  </a:cubicBezTo>
                  <a:cubicBezTo>
                    <a:pt x="66" y="63"/>
                    <a:pt x="67" y="63"/>
                    <a:pt x="68" y="63"/>
                  </a:cubicBezTo>
                  <a:cubicBezTo>
                    <a:pt x="68" y="63"/>
                    <a:pt x="69" y="62"/>
                    <a:pt x="69" y="62"/>
                  </a:cubicBezTo>
                  <a:cubicBezTo>
                    <a:pt x="70" y="62"/>
                    <a:pt x="70" y="62"/>
                    <a:pt x="70" y="62"/>
                  </a:cubicBezTo>
                  <a:cubicBezTo>
                    <a:pt x="70" y="62"/>
                    <a:pt x="70" y="61"/>
                    <a:pt x="70" y="61"/>
                  </a:cubicBezTo>
                  <a:cubicBezTo>
                    <a:pt x="70" y="61"/>
                    <a:pt x="70" y="60"/>
                    <a:pt x="70" y="60"/>
                  </a:cubicBezTo>
                  <a:cubicBezTo>
                    <a:pt x="69" y="60"/>
                    <a:pt x="69" y="60"/>
                    <a:pt x="68" y="59"/>
                  </a:cubicBezTo>
                  <a:cubicBezTo>
                    <a:pt x="68" y="59"/>
                    <a:pt x="68" y="59"/>
                    <a:pt x="68" y="59"/>
                  </a:cubicBezTo>
                  <a:cubicBezTo>
                    <a:pt x="68" y="59"/>
                    <a:pt x="68" y="59"/>
                    <a:pt x="68" y="59"/>
                  </a:cubicBezTo>
                  <a:cubicBezTo>
                    <a:pt x="69" y="59"/>
                    <a:pt x="70" y="60"/>
                    <a:pt x="71" y="59"/>
                  </a:cubicBezTo>
                  <a:cubicBezTo>
                    <a:pt x="71" y="59"/>
                    <a:pt x="71" y="59"/>
                    <a:pt x="71" y="59"/>
                  </a:cubicBezTo>
                  <a:cubicBezTo>
                    <a:pt x="72" y="59"/>
                    <a:pt x="73" y="57"/>
                    <a:pt x="72" y="57"/>
                  </a:cubicBezTo>
                  <a:cubicBezTo>
                    <a:pt x="72" y="57"/>
                    <a:pt x="71" y="56"/>
                    <a:pt x="71" y="56"/>
                  </a:cubicBezTo>
                  <a:cubicBezTo>
                    <a:pt x="71" y="55"/>
                    <a:pt x="71" y="55"/>
                    <a:pt x="71" y="55"/>
                  </a:cubicBezTo>
                  <a:cubicBezTo>
                    <a:pt x="71" y="55"/>
                    <a:pt x="71" y="55"/>
                    <a:pt x="71" y="55"/>
                  </a:cubicBezTo>
                  <a:cubicBezTo>
                    <a:pt x="71" y="54"/>
                    <a:pt x="71" y="54"/>
                    <a:pt x="71" y="54"/>
                  </a:cubicBezTo>
                  <a:cubicBezTo>
                    <a:pt x="71" y="55"/>
                    <a:pt x="72" y="55"/>
                    <a:pt x="72" y="54"/>
                  </a:cubicBezTo>
                  <a:cubicBezTo>
                    <a:pt x="72" y="54"/>
                    <a:pt x="72" y="54"/>
                    <a:pt x="72" y="54"/>
                  </a:cubicBezTo>
                  <a:cubicBezTo>
                    <a:pt x="72" y="53"/>
                    <a:pt x="72" y="53"/>
                    <a:pt x="72" y="52"/>
                  </a:cubicBezTo>
                  <a:cubicBezTo>
                    <a:pt x="72" y="52"/>
                    <a:pt x="72" y="51"/>
                    <a:pt x="72" y="51"/>
                  </a:cubicBezTo>
                  <a:cubicBezTo>
                    <a:pt x="71" y="50"/>
                    <a:pt x="72" y="50"/>
                    <a:pt x="72" y="50"/>
                  </a:cubicBezTo>
                  <a:cubicBezTo>
                    <a:pt x="72" y="50"/>
                    <a:pt x="72" y="49"/>
                    <a:pt x="72" y="49"/>
                  </a:cubicBezTo>
                  <a:cubicBezTo>
                    <a:pt x="72" y="49"/>
                    <a:pt x="71" y="49"/>
                    <a:pt x="71" y="49"/>
                  </a:cubicBezTo>
                  <a:cubicBezTo>
                    <a:pt x="71" y="49"/>
                    <a:pt x="70" y="49"/>
                    <a:pt x="70" y="49"/>
                  </a:cubicBezTo>
                  <a:cubicBezTo>
                    <a:pt x="70" y="48"/>
                    <a:pt x="70" y="48"/>
                    <a:pt x="70" y="48"/>
                  </a:cubicBezTo>
                  <a:cubicBezTo>
                    <a:pt x="70" y="48"/>
                    <a:pt x="70" y="47"/>
                    <a:pt x="70" y="47"/>
                  </a:cubicBezTo>
                  <a:cubicBezTo>
                    <a:pt x="70" y="47"/>
                    <a:pt x="71" y="47"/>
                    <a:pt x="71" y="48"/>
                  </a:cubicBezTo>
                  <a:cubicBezTo>
                    <a:pt x="71" y="48"/>
                    <a:pt x="71" y="48"/>
                    <a:pt x="71" y="48"/>
                  </a:cubicBezTo>
                  <a:cubicBezTo>
                    <a:pt x="71" y="48"/>
                    <a:pt x="71" y="48"/>
                    <a:pt x="71" y="48"/>
                  </a:cubicBezTo>
                  <a:cubicBezTo>
                    <a:pt x="71" y="47"/>
                    <a:pt x="70" y="47"/>
                    <a:pt x="70" y="47"/>
                  </a:cubicBezTo>
                  <a:cubicBezTo>
                    <a:pt x="70" y="47"/>
                    <a:pt x="70" y="47"/>
                    <a:pt x="70" y="47"/>
                  </a:cubicBezTo>
                  <a:cubicBezTo>
                    <a:pt x="71" y="47"/>
                    <a:pt x="71" y="46"/>
                    <a:pt x="71" y="46"/>
                  </a:cubicBezTo>
                  <a:cubicBezTo>
                    <a:pt x="72" y="46"/>
                    <a:pt x="72" y="46"/>
                    <a:pt x="72" y="46"/>
                  </a:cubicBezTo>
                  <a:cubicBezTo>
                    <a:pt x="72" y="46"/>
                    <a:pt x="72" y="46"/>
                    <a:pt x="73" y="46"/>
                  </a:cubicBezTo>
                  <a:cubicBezTo>
                    <a:pt x="73" y="46"/>
                    <a:pt x="74" y="47"/>
                    <a:pt x="74" y="48"/>
                  </a:cubicBezTo>
                  <a:cubicBezTo>
                    <a:pt x="73" y="49"/>
                    <a:pt x="74" y="49"/>
                    <a:pt x="74" y="50"/>
                  </a:cubicBezTo>
                  <a:cubicBezTo>
                    <a:pt x="74" y="50"/>
                    <a:pt x="74" y="50"/>
                    <a:pt x="74" y="50"/>
                  </a:cubicBezTo>
                  <a:cubicBezTo>
                    <a:pt x="74" y="50"/>
                    <a:pt x="74" y="50"/>
                    <a:pt x="74" y="49"/>
                  </a:cubicBezTo>
                  <a:cubicBezTo>
                    <a:pt x="74" y="48"/>
                    <a:pt x="74" y="48"/>
                    <a:pt x="75" y="47"/>
                  </a:cubicBezTo>
                  <a:cubicBezTo>
                    <a:pt x="75" y="46"/>
                    <a:pt x="75" y="45"/>
                    <a:pt x="75" y="45"/>
                  </a:cubicBezTo>
                  <a:cubicBezTo>
                    <a:pt x="75" y="44"/>
                    <a:pt x="75" y="44"/>
                    <a:pt x="75" y="44"/>
                  </a:cubicBezTo>
                  <a:cubicBezTo>
                    <a:pt x="74" y="43"/>
                    <a:pt x="74" y="43"/>
                    <a:pt x="74" y="43"/>
                  </a:cubicBezTo>
                  <a:cubicBezTo>
                    <a:pt x="73" y="43"/>
                    <a:pt x="73" y="43"/>
                    <a:pt x="73" y="43"/>
                  </a:cubicBezTo>
                  <a:cubicBezTo>
                    <a:pt x="73" y="43"/>
                    <a:pt x="73" y="43"/>
                    <a:pt x="73" y="43"/>
                  </a:cubicBezTo>
                  <a:cubicBezTo>
                    <a:pt x="73" y="43"/>
                    <a:pt x="73" y="42"/>
                    <a:pt x="73" y="42"/>
                  </a:cubicBezTo>
                  <a:cubicBezTo>
                    <a:pt x="74" y="42"/>
                    <a:pt x="74" y="42"/>
                    <a:pt x="74" y="41"/>
                  </a:cubicBezTo>
                  <a:cubicBezTo>
                    <a:pt x="74" y="41"/>
                    <a:pt x="73" y="41"/>
                    <a:pt x="73" y="41"/>
                  </a:cubicBezTo>
                  <a:cubicBezTo>
                    <a:pt x="73" y="40"/>
                    <a:pt x="73" y="40"/>
                    <a:pt x="72" y="40"/>
                  </a:cubicBezTo>
                  <a:cubicBezTo>
                    <a:pt x="72" y="40"/>
                    <a:pt x="72" y="40"/>
                    <a:pt x="72" y="40"/>
                  </a:cubicBezTo>
                  <a:cubicBezTo>
                    <a:pt x="72" y="40"/>
                    <a:pt x="73" y="39"/>
                    <a:pt x="73" y="39"/>
                  </a:cubicBezTo>
                  <a:cubicBezTo>
                    <a:pt x="73" y="40"/>
                    <a:pt x="74" y="40"/>
                    <a:pt x="74" y="39"/>
                  </a:cubicBezTo>
                  <a:cubicBezTo>
                    <a:pt x="74" y="38"/>
                    <a:pt x="75" y="37"/>
                    <a:pt x="75" y="36"/>
                  </a:cubicBezTo>
                  <a:cubicBezTo>
                    <a:pt x="75" y="34"/>
                    <a:pt x="76" y="32"/>
                    <a:pt x="77" y="30"/>
                  </a:cubicBezTo>
                  <a:cubicBezTo>
                    <a:pt x="77" y="30"/>
                    <a:pt x="78" y="29"/>
                    <a:pt x="78" y="29"/>
                  </a:cubicBezTo>
                  <a:cubicBezTo>
                    <a:pt x="78" y="29"/>
                    <a:pt x="78" y="28"/>
                    <a:pt x="78" y="28"/>
                  </a:cubicBezTo>
                  <a:cubicBezTo>
                    <a:pt x="78" y="27"/>
                    <a:pt x="78" y="27"/>
                    <a:pt x="79" y="27"/>
                  </a:cubicBezTo>
                  <a:cubicBezTo>
                    <a:pt x="80" y="27"/>
                    <a:pt x="80" y="27"/>
                    <a:pt x="80" y="26"/>
                  </a:cubicBezTo>
                  <a:cubicBezTo>
                    <a:pt x="80" y="26"/>
                    <a:pt x="80" y="25"/>
                    <a:pt x="80" y="25"/>
                  </a:cubicBezTo>
                  <a:cubicBezTo>
                    <a:pt x="80" y="25"/>
                    <a:pt x="80" y="25"/>
                    <a:pt x="79" y="25"/>
                  </a:cubicBezTo>
                  <a:cubicBezTo>
                    <a:pt x="79" y="25"/>
                    <a:pt x="79" y="25"/>
                    <a:pt x="78" y="25"/>
                  </a:cubicBezTo>
                  <a:cubicBezTo>
                    <a:pt x="78" y="25"/>
                    <a:pt x="78" y="25"/>
                    <a:pt x="78" y="25"/>
                  </a:cubicBezTo>
                  <a:cubicBezTo>
                    <a:pt x="78" y="25"/>
                    <a:pt x="78" y="24"/>
                    <a:pt x="78" y="24"/>
                  </a:cubicBezTo>
                  <a:cubicBezTo>
                    <a:pt x="79" y="24"/>
                    <a:pt x="79" y="24"/>
                    <a:pt x="80" y="24"/>
                  </a:cubicBezTo>
                  <a:cubicBezTo>
                    <a:pt x="80" y="25"/>
                    <a:pt x="81" y="25"/>
                    <a:pt x="82" y="24"/>
                  </a:cubicBezTo>
                  <a:cubicBezTo>
                    <a:pt x="82" y="24"/>
                    <a:pt x="82" y="24"/>
                    <a:pt x="82" y="24"/>
                  </a:cubicBezTo>
                  <a:cubicBezTo>
                    <a:pt x="83" y="24"/>
                    <a:pt x="83" y="24"/>
                    <a:pt x="83" y="23"/>
                  </a:cubicBezTo>
                  <a:cubicBezTo>
                    <a:pt x="82" y="23"/>
                    <a:pt x="82" y="23"/>
                    <a:pt x="82" y="23"/>
                  </a:cubicBezTo>
                  <a:cubicBezTo>
                    <a:pt x="82" y="23"/>
                    <a:pt x="83" y="22"/>
                    <a:pt x="83" y="22"/>
                  </a:cubicBezTo>
                  <a:cubicBezTo>
                    <a:pt x="83" y="22"/>
                    <a:pt x="84" y="22"/>
                    <a:pt x="84" y="22"/>
                  </a:cubicBezTo>
                  <a:cubicBezTo>
                    <a:pt x="85" y="22"/>
                    <a:pt x="85" y="21"/>
                    <a:pt x="85" y="21"/>
                  </a:cubicBezTo>
                  <a:cubicBezTo>
                    <a:pt x="86" y="20"/>
                    <a:pt x="86" y="20"/>
                    <a:pt x="85" y="19"/>
                  </a:cubicBezTo>
                  <a:cubicBezTo>
                    <a:pt x="85" y="18"/>
                    <a:pt x="85" y="18"/>
                    <a:pt x="85" y="18"/>
                  </a:cubicBezTo>
                  <a:cubicBezTo>
                    <a:pt x="84" y="17"/>
                    <a:pt x="83" y="17"/>
                    <a:pt x="81" y="16"/>
                  </a:cubicBezTo>
                  <a:cubicBezTo>
                    <a:pt x="81" y="16"/>
                    <a:pt x="80" y="17"/>
                    <a:pt x="79" y="17"/>
                  </a:cubicBezTo>
                  <a:cubicBezTo>
                    <a:pt x="79" y="17"/>
                    <a:pt x="79" y="17"/>
                    <a:pt x="79" y="17"/>
                  </a:cubicBezTo>
                  <a:cubicBezTo>
                    <a:pt x="78" y="18"/>
                    <a:pt x="78" y="18"/>
                    <a:pt x="78" y="18"/>
                  </a:cubicBezTo>
                  <a:cubicBezTo>
                    <a:pt x="78" y="18"/>
                    <a:pt x="78" y="18"/>
                    <a:pt x="78" y="18"/>
                  </a:cubicBezTo>
                  <a:cubicBezTo>
                    <a:pt x="77" y="18"/>
                    <a:pt x="77" y="18"/>
                    <a:pt x="77" y="18"/>
                  </a:cubicBezTo>
                  <a:cubicBezTo>
                    <a:pt x="76" y="18"/>
                    <a:pt x="76" y="18"/>
                    <a:pt x="76" y="18"/>
                  </a:cubicBezTo>
                  <a:cubicBezTo>
                    <a:pt x="75" y="19"/>
                    <a:pt x="74" y="20"/>
                    <a:pt x="73" y="21"/>
                  </a:cubicBezTo>
                  <a:cubicBezTo>
                    <a:pt x="72" y="21"/>
                    <a:pt x="71" y="21"/>
                    <a:pt x="70" y="22"/>
                  </a:cubicBezTo>
                  <a:cubicBezTo>
                    <a:pt x="70" y="22"/>
                    <a:pt x="70" y="22"/>
                    <a:pt x="70" y="22"/>
                  </a:cubicBezTo>
                  <a:cubicBezTo>
                    <a:pt x="70" y="22"/>
                    <a:pt x="70" y="22"/>
                    <a:pt x="70" y="22"/>
                  </a:cubicBezTo>
                  <a:cubicBezTo>
                    <a:pt x="70" y="22"/>
                    <a:pt x="69" y="22"/>
                    <a:pt x="69" y="23"/>
                  </a:cubicBezTo>
                  <a:cubicBezTo>
                    <a:pt x="69" y="23"/>
                    <a:pt x="69" y="23"/>
                    <a:pt x="69" y="23"/>
                  </a:cubicBezTo>
                  <a:cubicBezTo>
                    <a:pt x="69" y="23"/>
                    <a:pt x="69" y="23"/>
                    <a:pt x="69" y="23"/>
                  </a:cubicBezTo>
                  <a:cubicBezTo>
                    <a:pt x="69" y="22"/>
                    <a:pt x="70" y="22"/>
                    <a:pt x="70" y="22"/>
                  </a:cubicBezTo>
                  <a:cubicBezTo>
                    <a:pt x="70" y="22"/>
                    <a:pt x="70" y="22"/>
                    <a:pt x="70" y="22"/>
                  </a:cubicBezTo>
                  <a:cubicBezTo>
                    <a:pt x="70" y="22"/>
                    <a:pt x="70" y="22"/>
                    <a:pt x="70" y="22"/>
                  </a:cubicBezTo>
                  <a:cubicBezTo>
                    <a:pt x="70" y="21"/>
                    <a:pt x="70" y="21"/>
                    <a:pt x="70" y="21"/>
                  </a:cubicBezTo>
                  <a:cubicBezTo>
                    <a:pt x="71" y="20"/>
                    <a:pt x="72" y="20"/>
                    <a:pt x="72" y="19"/>
                  </a:cubicBezTo>
                  <a:cubicBezTo>
                    <a:pt x="73" y="19"/>
                    <a:pt x="74" y="18"/>
                    <a:pt x="74" y="18"/>
                  </a:cubicBezTo>
                  <a:cubicBezTo>
                    <a:pt x="74" y="17"/>
                    <a:pt x="74" y="17"/>
                    <a:pt x="75" y="17"/>
                  </a:cubicBezTo>
                  <a:cubicBezTo>
                    <a:pt x="75" y="15"/>
                    <a:pt x="74" y="14"/>
                    <a:pt x="73" y="15"/>
                  </a:cubicBezTo>
                  <a:cubicBezTo>
                    <a:pt x="73" y="15"/>
                    <a:pt x="73" y="15"/>
                    <a:pt x="73" y="15"/>
                  </a:cubicBezTo>
                  <a:cubicBezTo>
                    <a:pt x="72" y="15"/>
                    <a:pt x="72" y="15"/>
                    <a:pt x="72" y="15"/>
                  </a:cubicBezTo>
                  <a:cubicBezTo>
                    <a:pt x="72" y="15"/>
                    <a:pt x="72" y="16"/>
                    <a:pt x="72" y="16"/>
                  </a:cubicBezTo>
                  <a:cubicBezTo>
                    <a:pt x="72" y="17"/>
                    <a:pt x="71" y="17"/>
                    <a:pt x="71" y="17"/>
                  </a:cubicBezTo>
                  <a:cubicBezTo>
                    <a:pt x="71" y="17"/>
                    <a:pt x="70" y="17"/>
                    <a:pt x="70" y="17"/>
                  </a:cubicBezTo>
                  <a:cubicBezTo>
                    <a:pt x="70" y="17"/>
                    <a:pt x="69" y="17"/>
                    <a:pt x="68" y="17"/>
                  </a:cubicBezTo>
                  <a:cubicBezTo>
                    <a:pt x="68" y="17"/>
                    <a:pt x="68" y="17"/>
                    <a:pt x="68" y="17"/>
                  </a:cubicBezTo>
                  <a:cubicBezTo>
                    <a:pt x="68" y="17"/>
                    <a:pt x="68" y="17"/>
                    <a:pt x="68" y="16"/>
                  </a:cubicBezTo>
                  <a:cubicBezTo>
                    <a:pt x="68" y="16"/>
                    <a:pt x="69" y="16"/>
                    <a:pt x="69" y="16"/>
                  </a:cubicBezTo>
                  <a:cubicBezTo>
                    <a:pt x="69" y="16"/>
                    <a:pt x="70" y="16"/>
                    <a:pt x="70" y="15"/>
                  </a:cubicBezTo>
                  <a:cubicBezTo>
                    <a:pt x="70" y="15"/>
                    <a:pt x="70" y="14"/>
                    <a:pt x="70" y="14"/>
                  </a:cubicBezTo>
                  <a:cubicBezTo>
                    <a:pt x="69" y="14"/>
                    <a:pt x="68" y="14"/>
                    <a:pt x="68" y="14"/>
                  </a:cubicBezTo>
                  <a:cubicBezTo>
                    <a:pt x="65" y="13"/>
                    <a:pt x="64" y="13"/>
                    <a:pt x="62" y="14"/>
                  </a:cubicBezTo>
                  <a:cubicBezTo>
                    <a:pt x="62" y="15"/>
                    <a:pt x="61" y="15"/>
                    <a:pt x="61" y="15"/>
                  </a:cubicBezTo>
                  <a:cubicBezTo>
                    <a:pt x="61" y="15"/>
                    <a:pt x="60" y="15"/>
                    <a:pt x="60" y="15"/>
                  </a:cubicBezTo>
                  <a:cubicBezTo>
                    <a:pt x="60" y="15"/>
                    <a:pt x="59" y="15"/>
                    <a:pt x="59" y="15"/>
                  </a:cubicBezTo>
                  <a:cubicBezTo>
                    <a:pt x="59" y="15"/>
                    <a:pt x="59" y="15"/>
                    <a:pt x="59" y="15"/>
                  </a:cubicBezTo>
                  <a:cubicBezTo>
                    <a:pt x="60" y="15"/>
                    <a:pt x="60" y="14"/>
                    <a:pt x="60" y="14"/>
                  </a:cubicBezTo>
                  <a:cubicBezTo>
                    <a:pt x="61" y="14"/>
                    <a:pt x="62" y="14"/>
                    <a:pt x="63" y="13"/>
                  </a:cubicBezTo>
                  <a:cubicBezTo>
                    <a:pt x="64" y="13"/>
                    <a:pt x="66" y="13"/>
                    <a:pt x="67" y="13"/>
                  </a:cubicBezTo>
                  <a:cubicBezTo>
                    <a:pt x="69" y="13"/>
                    <a:pt x="70" y="13"/>
                    <a:pt x="71" y="13"/>
                  </a:cubicBezTo>
                  <a:cubicBezTo>
                    <a:pt x="72" y="13"/>
                    <a:pt x="73" y="13"/>
                    <a:pt x="74" y="13"/>
                  </a:cubicBezTo>
                  <a:cubicBezTo>
                    <a:pt x="75" y="13"/>
                    <a:pt x="76" y="12"/>
                    <a:pt x="76" y="11"/>
                  </a:cubicBezTo>
                  <a:cubicBezTo>
                    <a:pt x="77" y="11"/>
                    <a:pt x="77" y="10"/>
                    <a:pt x="77" y="10"/>
                  </a:cubicBezTo>
                  <a:cubicBezTo>
                    <a:pt x="76" y="9"/>
                    <a:pt x="75" y="9"/>
                    <a:pt x="75" y="9"/>
                  </a:cubicBezTo>
                  <a:cubicBezTo>
                    <a:pt x="74" y="8"/>
                    <a:pt x="73" y="7"/>
                    <a:pt x="72" y="8"/>
                  </a:cubicBezTo>
                  <a:cubicBezTo>
                    <a:pt x="71" y="8"/>
                    <a:pt x="71" y="8"/>
                    <a:pt x="71" y="8"/>
                  </a:cubicBezTo>
                  <a:cubicBezTo>
                    <a:pt x="71" y="8"/>
                    <a:pt x="71" y="8"/>
                    <a:pt x="71" y="8"/>
                  </a:cubicBezTo>
                  <a:cubicBezTo>
                    <a:pt x="71" y="8"/>
                    <a:pt x="71" y="8"/>
                    <a:pt x="71" y="8"/>
                  </a:cubicBezTo>
                  <a:cubicBezTo>
                    <a:pt x="71" y="8"/>
                    <a:pt x="71" y="8"/>
                    <a:pt x="72" y="7"/>
                  </a:cubicBezTo>
                  <a:cubicBezTo>
                    <a:pt x="72" y="7"/>
                    <a:pt x="72" y="6"/>
                    <a:pt x="72" y="6"/>
                  </a:cubicBezTo>
                  <a:cubicBezTo>
                    <a:pt x="72" y="5"/>
                    <a:pt x="71" y="5"/>
                    <a:pt x="71" y="5"/>
                  </a:cubicBezTo>
                  <a:cubicBezTo>
                    <a:pt x="70" y="6"/>
                    <a:pt x="68" y="6"/>
                    <a:pt x="67" y="5"/>
                  </a:cubicBezTo>
                  <a:cubicBezTo>
                    <a:pt x="66" y="5"/>
                    <a:pt x="66" y="5"/>
                    <a:pt x="65" y="5"/>
                  </a:cubicBezTo>
                  <a:cubicBezTo>
                    <a:pt x="64" y="5"/>
                    <a:pt x="64" y="5"/>
                    <a:pt x="63" y="5"/>
                  </a:cubicBezTo>
                  <a:cubicBezTo>
                    <a:pt x="63" y="6"/>
                    <a:pt x="62" y="6"/>
                    <a:pt x="61" y="6"/>
                  </a:cubicBezTo>
                  <a:cubicBezTo>
                    <a:pt x="60" y="5"/>
                    <a:pt x="60" y="6"/>
                    <a:pt x="59" y="6"/>
                  </a:cubicBezTo>
                  <a:cubicBezTo>
                    <a:pt x="59" y="6"/>
                    <a:pt x="59" y="6"/>
                    <a:pt x="59" y="6"/>
                  </a:cubicBezTo>
                  <a:cubicBezTo>
                    <a:pt x="58" y="6"/>
                    <a:pt x="58" y="6"/>
                    <a:pt x="58" y="6"/>
                  </a:cubicBezTo>
                  <a:cubicBezTo>
                    <a:pt x="58" y="6"/>
                    <a:pt x="58" y="6"/>
                    <a:pt x="58" y="6"/>
                  </a:cubicBezTo>
                  <a:cubicBezTo>
                    <a:pt x="59" y="6"/>
                    <a:pt x="59" y="5"/>
                    <a:pt x="59" y="5"/>
                  </a:cubicBezTo>
                  <a:cubicBezTo>
                    <a:pt x="60" y="5"/>
                    <a:pt x="61" y="5"/>
                    <a:pt x="61" y="5"/>
                  </a:cubicBezTo>
                  <a:cubicBezTo>
                    <a:pt x="62" y="5"/>
                    <a:pt x="64" y="5"/>
                    <a:pt x="65" y="5"/>
                  </a:cubicBezTo>
                  <a:cubicBezTo>
                    <a:pt x="66" y="5"/>
                    <a:pt x="67" y="5"/>
                    <a:pt x="68" y="5"/>
                  </a:cubicBezTo>
                  <a:cubicBezTo>
                    <a:pt x="69" y="5"/>
                    <a:pt x="70" y="5"/>
                    <a:pt x="70" y="4"/>
                  </a:cubicBezTo>
                  <a:cubicBezTo>
                    <a:pt x="71" y="4"/>
                    <a:pt x="71" y="4"/>
                    <a:pt x="71" y="4"/>
                  </a:cubicBezTo>
                  <a:cubicBezTo>
                    <a:pt x="70" y="3"/>
                    <a:pt x="69" y="2"/>
                    <a:pt x="68" y="2"/>
                  </a:cubicBezTo>
                  <a:cubicBezTo>
                    <a:pt x="66" y="2"/>
                    <a:pt x="65" y="1"/>
                    <a:pt x="63" y="1"/>
                  </a:cubicBezTo>
                  <a:cubicBezTo>
                    <a:pt x="62" y="0"/>
                    <a:pt x="61" y="0"/>
                    <a:pt x="61" y="0"/>
                  </a:cubicBezTo>
                  <a:cubicBezTo>
                    <a:pt x="60" y="0"/>
                    <a:pt x="59" y="0"/>
                    <a:pt x="58" y="0"/>
                  </a:cubicBezTo>
                  <a:cubicBezTo>
                    <a:pt x="57" y="1"/>
                    <a:pt x="57" y="1"/>
                    <a:pt x="56" y="2"/>
                  </a:cubicBezTo>
                  <a:cubicBezTo>
                    <a:pt x="56" y="2"/>
                    <a:pt x="56" y="2"/>
                    <a:pt x="56" y="2"/>
                  </a:cubicBezTo>
                  <a:cubicBezTo>
                    <a:pt x="56" y="2"/>
                    <a:pt x="56" y="2"/>
                    <a:pt x="56" y="2"/>
                  </a:cubicBezTo>
                  <a:cubicBezTo>
                    <a:pt x="56" y="2"/>
                    <a:pt x="56" y="2"/>
                    <a:pt x="56" y="2"/>
                  </a:cubicBezTo>
                  <a:cubicBezTo>
                    <a:pt x="56" y="2"/>
                    <a:pt x="56" y="2"/>
                    <a:pt x="56" y="2"/>
                  </a:cubicBezTo>
                  <a:cubicBezTo>
                    <a:pt x="56" y="2"/>
                    <a:pt x="56" y="2"/>
                    <a:pt x="56" y="3"/>
                  </a:cubicBezTo>
                  <a:cubicBezTo>
                    <a:pt x="56" y="3"/>
                    <a:pt x="56" y="3"/>
                    <a:pt x="56" y="3"/>
                  </a:cubicBezTo>
                  <a:cubicBezTo>
                    <a:pt x="56" y="3"/>
                    <a:pt x="56" y="3"/>
                    <a:pt x="56" y="3"/>
                  </a:cubicBezTo>
                  <a:cubicBezTo>
                    <a:pt x="56" y="3"/>
                    <a:pt x="56" y="3"/>
                    <a:pt x="56" y="3"/>
                  </a:cubicBezTo>
                  <a:cubicBezTo>
                    <a:pt x="56" y="3"/>
                    <a:pt x="56" y="3"/>
                    <a:pt x="56" y="3"/>
                  </a:cubicBezTo>
                  <a:cubicBezTo>
                    <a:pt x="56" y="3"/>
                    <a:pt x="55" y="2"/>
                    <a:pt x="55" y="2"/>
                  </a:cubicBezTo>
                  <a:cubicBezTo>
                    <a:pt x="54" y="2"/>
                    <a:pt x="54" y="2"/>
                    <a:pt x="54" y="2"/>
                  </a:cubicBezTo>
                  <a:cubicBezTo>
                    <a:pt x="54" y="2"/>
                    <a:pt x="54" y="2"/>
                    <a:pt x="54" y="2"/>
                  </a:cubicBezTo>
                  <a:cubicBezTo>
                    <a:pt x="54" y="3"/>
                    <a:pt x="54" y="3"/>
                    <a:pt x="54" y="3"/>
                  </a:cubicBezTo>
                  <a:cubicBezTo>
                    <a:pt x="54" y="3"/>
                    <a:pt x="54" y="3"/>
                    <a:pt x="54" y="3"/>
                  </a:cubicBezTo>
                  <a:cubicBezTo>
                    <a:pt x="54" y="3"/>
                    <a:pt x="54" y="4"/>
                    <a:pt x="54" y="3"/>
                  </a:cubicBezTo>
                  <a:cubicBezTo>
                    <a:pt x="53" y="3"/>
                    <a:pt x="52" y="3"/>
                    <a:pt x="52" y="2"/>
                  </a:cubicBezTo>
                  <a:cubicBezTo>
                    <a:pt x="51" y="2"/>
                    <a:pt x="51" y="2"/>
                    <a:pt x="50" y="2"/>
                  </a:cubicBezTo>
                  <a:cubicBezTo>
                    <a:pt x="50" y="3"/>
                    <a:pt x="50" y="3"/>
                    <a:pt x="49" y="3"/>
                  </a:cubicBezTo>
                  <a:cubicBezTo>
                    <a:pt x="49" y="3"/>
                    <a:pt x="49" y="3"/>
                    <a:pt x="49" y="3"/>
                  </a:cubicBezTo>
                  <a:cubicBezTo>
                    <a:pt x="49" y="4"/>
                    <a:pt x="49" y="5"/>
                    <a:pt x="49" y="5"/>
                  </a:cubicBezTo>
                  <a:cubicBezTo>
                    <a:pt x="49" y="6"/>
                    <a:pt x="48" y="6"/>
                    <a:pt x="48" y="6"/>
                  </a:cubicBezTo>
                  <a:cubicBezTo>
                    <a:pt x="48" y="6"/>
                    <a:pt x="48" y="6"/>
                    <a:pt x="47" y="7"/>
                  </a:cubicBezTo>
                  <a:cubicBezTo>
                    <a:pt x="47" y="7"/>
                    <a:pt x="47" y="7"/>
                    <a:pt x="47" y="7"/>
                  </a:cubicBezTo>
                  <a:cubicBezTo>
                    <a:pt x="46" y="7"/>
                    <a:pt x="46" y="6"/>
                    <a:pt x="45" y="6"/>
                  </a:cubicBezTo>
                  <a:cubicBezTo>
                    <a:pt x="45" y="6"/>
                    <a:pt x="45" y="6"/>
                    <a:pt x="45" y="7"/>
                  </a:cubicBezTo>
                  <a:cubicBezTo>
                    <a:pt x="45" y="7"/>
                    <a:pt x="45" y="7"/>
                    <a:pt x="45" y="7"/>
                  </a:cubicBezTo>
                  <a:cubicBezTo>
                    <a:pt x="45" y="8"/>
                    <a:pt x="45" y="9"/>
                    <a:pt x="45" y="10"/>
                  </a:cubicBezTo>
                  <a:cubicBezTo>
                    <a:pt x="46" y="11"/>
                    <a:pt x="46" y="12"/>
                    <a:pt x="46" y="13"/>
                  </a:cubicBezTo>
                  <a:cubicBezTo>
                    <a:pt x="46" y="14"/>
                    <a:pt x="46" y="14"/>
                    <a:pt x="46" y="14"/>
                  </a:cubicBezTo>
                  <a:cubicBezTo>
                    <a:pt x="45" y="14"/>
                    <a:pt x="45" y="14"/>
                    <a:pt x="45" y="13"/>
                  </a:cubicBezTo>
                  <a:cubicBezTo>
                    <a:pt x="45" y="13"/>
                    <a:pt x="44" y="13"/>
                    <a:pt x="44" y="13"/>
                  </a:cubicBezTo>
                  <a:cubicBezTo>
                    <a:pt x="44" y="12"/>
                    <a:pt x="44" y="12"/>
                    <a:pt x="44" y="12"/>
                  </a:cubicBezTo>
                  <a:cubicBezTo>
                    <a:pt x="44" y="12"/>
                    <a:pt x="44" y="12"/>
                    <a:pt x="44" y="11"/>
                  </a:cubicBezTo>
                  <a:cubicBezTo>
                    <a:pt x="44" y="11"/>
                    <a:pt x="43" y="11"/>
                    <a:pt x="43" y="10"/>
                  </a:cubicBezTo>
                  <a:cubicBezTo>
                    <a:pt x="43" y="9"/>
                    <a:pt x="43" y="9"/>
                    <a:pt x="42" y="8"/>
                  </a:cubicBezTo>
                  <a:cubicBezTo>
                    <a:pt x="42" y="7"/>
                    <a:pt x="42" y="7"/>
                    <a:pt x="41" y="7"/>
                  </a:cubicBezTo>
                  <a:cubicBezTo>
                    <a:pt x="41" y="7"/>
                    <a:pt x="40" y="7"/>
                    <a:pt x="40" y="7"/>
                  </a:cubicBezTo>
                  <a:cubicBezTo>
                    <a:pt x="40" y="7"/>
                    <a:pt x="40" y="7"/>
                    <a:pt x="40" y="8"/>
                  </a:cubicBezTo>
                  <a:cubicBezTo>
                    <a:pt x="40" y="9"/>
                    <a:pt x="40" y="10"/>
                    <a:pt x="40" y="11"/>
                  </a:cubicBezTo>
                  <a:cubicBezTo>
                    <a:pt x="40" y="11"/>
                    <a:pt x="40" y="11"/>
                    <a:pt x="39" y="12"/>
                  </a:cubicBezTo>
                  <a:cubicBezTo>
                    <a:pt x="39" y="12"/>
                    <a:pt x="39" y="12"/>
                    <a:pt x="38" y="12"/>
                  </a:cubicBezTo>
                  <a:cubicBezTo>
                    <a:pt x="38" y="12"/>
                    <a:pt x="38" y="12"/>
                    <a:pt x="38" y="12"/>
                  </a:cubicBezTo>
                  <a:cubicBezTo>
                    <a:pt x="38" y="12"/>
                    <a:pt x="38" y="12"/>
                    <a:pt x="38" y="12"/>
                  </a:cubicBezTo>
                  <a:cubicBezTo>
                    <a:pt x="37" y="12"/>
                    <a:pt x="37" y="12"/>
                    <a:pt x="37" y="12"/>
                  </a:cubicBezTo>
                  <a:cubicBezTo>
                    <a:pt x="37" y="11"/>
                    <a:pt x="38" y="11"/>
                    <a:pt x="37" y="11"/>
                  </a:cubicBezTo>
                  <a:cubicBezTo>
                    <a:pt x="37" y="10"/>
                    <a:pt x="37" y="9"/>
                    <a:pt x="37" y="8"/>
                  </a:cubicBezTo>
                  <a:cubicBezTo>
                    <a:pt x="37" y="8"/>
                    <a:pt x="37" y="8"/>
                    <a:pt x="37" y="8"/>
                  </a:cubicBezTo>
                  <a:cubicBezTo>
                    <a:pt x="37" y="8"/>
                    <a:pt x="37" y="7"/>
                    <a:pt x="37" y="7"/>
                  </a:cubicBezTo>
                  <a:cubicBezTo>
                    <a:pt x="37" y="7"/>
                    <a:pt x="37" y="7"/>
                    <a:pt x="36" y="8"/>
                  </a:cubicBezTo>
                  <a:cubicBezTo>
                    <a:pt x="36" y="8"/>
                    <a:pt x="36" y="8"/>
                    <a:pt x="36" y="9"/>
                  </a:cubicBezTo>
                  <a:cubicBezTo>
                    <a:pt x="36" y="9"/>
                    <a:pt x="36" y="10"/>
                    <a:pt x="36" y="10"/>
                  </a:cubicBezTo>
                  <a:cubicBezTo>
                    <a:pt x="36" y="10"/>
                    <a:pt x="36" y="11"/>
                    <a:pt x="35" y="11"/>
                  </a:cubicBezTo>
                  <a:cubicBezTo>
                    <a:pt x="35" y="11"/>
                    <a:pt x="35" y="11"/>
                    <a:pt x="35" y="11"/>
                  </a:cubicBezTo>
                  <a:cubicBezTo>
                    <a:pt x="35" y="11"/>
                    <a:pt x="35" y="11"/>
                    <a:pt x="35" y="11"/>
                  </a:cubicBezTo>
                  <a:cubicBezTo>
                    <a:pt x="35" y="11"/>
                    <a:pt x="35" y="11"/>
                    <a:pt x="35" y="12"/>
                  </a:cubicBezTo>
                  <a:cubicBezTo>
                    <a:pt x="35" y="12"/>
                    <a:pt x="34" y="12"/>
                    <a:pt x="34" y="12"/>
                  </a:cubicBezTo>
                  <a:cubicBezTo>
                    <a:pt x="34" y="12"/>
                    <a:pt x="34" y="12"/>
                    <a:pt x="34" y="12"/>
                  </a:cubicBezTo>
                  <a:cubicBezTo>
                    <a:pt x="34" y="12"/>
                    <a:pt x="34" y="12"/>
                    <a:pt x="34" y="13"/>
                  </a:cubicBezTo>
                  <a:cubicBezTo>
                    <a:pt x="34" y="12"/>
                    <a:pt x="34" y="12"/>
                    <a:pt x="34" y="12"/>
                  </a:cubicBezTo>
                  <a:cubicBezTo>
                    <a:pt x="34" y="12"/>
                    <a:pt x="34" y="12"/>
                    <a:pt x="34" y="12"/>
                  </a:cubicBezTo>
                  <a:cubicBezTo>
                    <a:pt x="34" y="12"/>
                    <a:pt x="35" y="12"/>
                    <a:pt x="35" y="12"/>
                  </a:cubicBezTo>
                  <a:cubicBezTo>
                    <a:pt x="35" y="11"/>
                    <a:pt x="35" y="11"/>
                    <a:pt x="35" y="11"/>
                  </a:cubicBezTo>
                  <a:cubicBezTo>
                    <a:pt x="35" y="11"/>
                    <a:pt x="35" y="11"/>
                    <a:pt x="35" y="11"/>
                  </a:cubicBezTo>
                  <a:cubicBezTo>
                    <a:pt x="35" y="11"/>
                    <a:pt x="35" y="11"/>
                    <a:pt x="35" y="10"/>
                  </a:cubicBezTo>
                  <a:cubicBezTo>
                    <a:pt x="35" y="10"/>
                    <a:pt x="36" y="9"/>
                    <a:pt x="36" y="9"/>
                  </a:cubicBezTo>
                  <a:cubicBezTo>
                    <a:pt x="36" y="8"/>
                    <a:pt x="36" y="7"/>
                    <a:pt x="36" y="7"/>
                  </a:cubicBezTo>
                  <a:cubicBezTo>
                    <a:pt x="36" y="7"/>
                    <a:pt x="35" y="6"/>
                    <a:pt x="35" y="6"/>
                  </a:cubicBezTo>
                  <a:cubicBezTo>
                    <a:pt x="35" y="6"/>
                    <a:pt x="34" y="6"/>
                    <a:pt x="34" y="7"/>
                  </a:cubicBezTo>
                  <a:cubicBezTo>
                    <a:pt x="33" y="7"/>
                    <a:pt x="32" y="7"/>
                    <a:pt x="31" y="7"/>
                  </a:cubicBezTo>
                  <a:cubicBezTo>
                    <a:pt x="30" y="7"/>
                    <a:pt x="29" y="7"/>
                    <a:pt x="28" y="8"/>
                  </a:cubicBezTo>
                  <a:cubicBezTo>
                    <a:pt x="28" y="8"/>
                    <a:pt x="27" y="8"/>
                    <a:pt x="27" y="8"/>
                  </a:cubicBezTo>
                  <a:cubicBezTo>
                    <a:pt x="27" y="9"/>
                    <a:pt x="27" y="9"/>
                    <a:pt x="27" y="9"/>
                  </a:cubicBezTo>
                  <a:cubicBezTo>
                    <a:pt x="27" y="9"/>
                    <a:pt x="27" y="9"/>
                    <a:pt x="27" y="9"/>
                  </a:cubicBezTo>
                  <a:cubicBezTo>
                    <a:pt x="27" y="9"/>
                    <a:pt x="27" y="9"/>
                    <a:pt x="27" y="9"/>
                  </a:cubicBezTo>
                  <a:cubicBezTo>
                    <a:pt x="27" y="9"/>
                    <a:pt x="27" y="9"/>
                    <a:pt x="26" y="8"/>
                  </a:cubicBezTo>
                  <a:cubicBezTo>
                    <a:pt x="26" y="8"/>
                    <a:pt x="26" y="8"/>
                    <a:pt x="25" y="9"/>
                  </a:cubicBezTo>
                  <a:cubicBezTo>
                    <a:pt x="25" y="9"/>
                    <a:pt x="24" y="9"/>
                    <a:pt x="24" y="10"/>
                  </a:cubicBezTo>
                  <a:cubicBezTo>
                    <a:pt x="24" y="10"/>
                    <a:pt x="24" y="10"/>
                    <a:pt x="24" y="10"/>
                  </a:cubicBezTo>
                  <a:cubicBezTo>
                    <a:pt x="24" y="11"/>
                    <a:pt x="24" y="11"/>
                    <a:pt x="24" y="12"/>
                  </a:cubicBezTo>
                  <a:cubicBezTo>
                    <a:pt x="24" y="12"/>
                    <a:pt x="23" y="12"/>
                    <a:pt x="23" y="13"/>
                  </a:cubicBezTo>
                  <a:cubicBezTo>
                    <a:pt x="23" y="13"/>
                    <a:pt x="23" y="13"/>
                    <a:pt x="23" y="13"/>
                  </a:cubicBezTo>
                  <a:cubicBezTo>
                    <a:pt x="22" y="13"/>
                    <a:pt x="22" y="14"/>
                    <a:pt x="22" y="13"/>
                  </a:cubicBezTo>
                  <a:cubicBezTo>
                    <a:pt x="21" y="13"/>
                    <a:pt x="21" y="13"/>
                    <a:pt x="20" y="13"/>
                  </a:cubicBezTo>
                  <a:cubicBezTo>
                    <a:pt x="19" y="13"/>
                    <a:pt x="18" y="13"/>
                    <a:pt x="18" y="14"/>
                  </a:cubicBezTo>
                  <a:cubicBezTo>
                    <a:pt x="17" y="15"/>
                    <a:pt x="17" y="15"/>
                    <a:pt x="16" y="15"/>
                  </a:cubicBezTo>
                  <a:cubicBezTo>
                    <a:pt x="16" y="15"/>
                    <a:pt x="15" y="15"/>
                    <a:pt x="15" y="16"/>
                  </a:cubicBezTo>
                  <a:cubicBezTo>
                    <a:pt x="14" y="16"/>
                    <a:pt x="14" y="17"/>
                    <a:pt x="13" y="18"/>
                  </a:cubicBezTo>
                  <a:cubicBezTo>
                    <a:pt x="13" y="18"/>
                    <a:pt x="13" y="19"/>
                    <a:pt x="14" y="19"/>
                  </a:cubicBezTo>
                  <a:cubicBezTo>
                    <a:pt x="15" y="19"/>
                    <a:pt x="15"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1"/>
                    <a:pt x="16" y="21"/>
                  </a:cubicBezTo>
                  <a:cubicBezTo>
                    <a:pt x="15" y="21"/>
                    <a:pt x="15" y="21"/>
                    <a:pt x="15" y="22"/>
                  </a:cubicBezTo>
                  <a:cubicBezTo>
                    <a:pt x="15" y="22"/>
                    <a:pt x="15" y="22"/>
                    <a:pt x="15" y="23"/>
                  </a:cubicBezTo>
                  <a:cubicBezTo>
                    <a:pt x="14" y="23"/>
                    <a:pt x="14" y="24"/>
                    <a:pt x="13" y="24"/>
                  </a:cubicBezTo>
                  <a:cubicBezTo>
                    <a:pt x="13" y="24"/>
                    <a:pt x="12" y="25"/>
                    <a:pt x="12" y="24"/>
                  </a:cubicBezTo>
                  <a:cubicBezTo>
                    <a:pt x="11" y="24"/>
                    <a:pt x="10" y="24"/>
                    <a:pt x="9" y="24"/>
                  </a:cubicBezTo>
                  <a:cubicBezTo>
                    <a:pt x="9" y="24"/>
                    <a:pt x="8" y="24"/>
                    <a:pt x="8" y="24"/>
                  </a:cubicBezTo>
                  <a:cubicBezTo>
                    <a:pt x="7" y="25"/>
                    <a:pt x="7" y="25"/>
                    <a:pt x="6" y="25"/>
                  </a:cubicBezTo>
                  <a:cubicBezTo>
                    <a:pt x="5" y="25"/>
                    <a:pt x="4" y="26"/>
                    <a:pt x="3" y="26"/>
                  </a:cubicBezTo>
                  <a:cubicBezTo>
                    <a:pt x="2" y="26"/>
                    <a:pt x="1" y="26"/>
                    <a:pt x="1" y="27"/>
                  </a:cubicBezTo>
                  <a:cubicBezTo>
                    <a:pt x="0" y="28"/>
                    <a:pt x="0" y="28"/>
                    <a:pt x="1" y="29"/>
                  </a:cubicBezTo>
                  <a:cubicBezTo>
                    <a:pt x="1" y="30"/>
                    <a:pt x="2" y="30"/>
                    <a:pt x="2" y="31"/>
                  </a:cubicBezTo>
                  <a:cubicBezTo>
                    <a:pt x="2" y="31"/>
                    <a:pt x="2" y="31"/>
                    <a:pt x="2" y="31"/>
                  </a:cubicBezTo>
                  <a:cubicBezTo>
                    <a:pt x="2" y="31"/>
                    <a:pt x="2" y="31"/>
                    <a:pt x="3" y="31"/>
                  </a:cubicBezTo>
                  <a:cubicBezTo>
                    <a:pt x="3" y="31"/>
                    <a:pt x="2" y="31"/>
                    <a:pt x="2" y="31"/>
                  </a:cubicBezTo>
                  <a:cubicBezTo>
                    <a:pt x="2" y="31"/>
                    <a:pt x="2" y="31"/>
                    <a:pt x="2" y="31"/>
                  </a:cubicBezTo>
                  <a:cubicBezTo>
                    <a:pt x="2" y="31"/>
                    <a:pt x="2" y="31"/>
                    <a:pt x="2" y="31"/>
                  </a:cubicBezTo>
                  <a:cubicBezTo>
                    <a:pt x="2" y="31"/>
                    <a:pt x="2" y="31"/>
                    <a:pt x="2" y="31"/>
                  </a:cubicBezTo>
                  <a:cubicBezTo>
                    <a:pt x="2" y="32"/>
                    <a:pt x="3" y="32"/>
                    <a:pt x="3" y="32"/>
                  </a:cubicBezTo>
                  <a:cubicBezTo>
                    <a:pt x="3" y="33"/>
                    <a:pt x="3" y="33"/>
                    <a:pt x="4" y="33"/>
                  </a:cubicBezTo>
                  <a:cubicBezTo>
                    <a:pt x="4" y="33"/>
                    <a:pt x="5" y="33"/>
                    <a:pt x="5" y="33"/>
                  </a:cubicBezTo>
                  <a:cubicBezTo>
                    <a:pt x="6" y="33"/>
                    <a:pt x="6" y="33"/>
                    <a:pt x="7" y="33"/>
                  </a:cubicBezTo>
                  <a:cubicBezTo>
                    <a:pt x="7" y="33"/>
                    <a:pt x="7" y="33"/>
                    <a:pt x="7" y="33"/>
                  </a:cubicBezTo>
                  <a:cubicBezTo>
                    <a:pt x="7" y="33"/>
                    <a:pt x="7" y="33"/>
                    <a:pt x="7" y="34"/>
                  </a:cubicBezTo>
                  <a:cubicBezTo>
                    <a:pt x="7" y="34"/>
                    <a:pt x="7" y="34"/>
                    <a:pt x="7" y="34"/>
                  </a:cubicBezTo>
                  <a:cubicBezTo>
                    <a:pt x="7" y="34"/>
                    <a:pt x="7" y="34"/>
                    <a:pt x="6" y="34"/>
                  </a:cubicBezTo>
                  <a:cubicBezTo>
                    <a:pt x="5" y="34"/>
                    <a:pt x="4" y="33"/>
                    <a:pt x="4" y="34"/>
                  </a:cubicBezTo>
                  <a:cubicBezTo>
                    <a:pt x="3" y="34"/>
                    <a:pt x="3" y="34"/>
                    <a:pt x="2" y="34"/>
                  </a:cubicBezTo>
                  <a:cubicBezTo>
                    <a:pt x="2" y="34"/>
                    <a:pt x="1" y="34"/>
                    <a:pt x="1" y="34"/>
                  </a:cubicBezTo>
                  <a:cubicBezTo>
                    <a:pt x="0" y="35"/>
                    <a:pt x="0" y="36"/>
                    <a:pt x="0" y="36"/>
                  </a:cubicBezTo>
                  <a:cubicBezTo>
                    <a:pt x="1" y="37"/>
                    <a:pt x="1" y="37"/>
                    <a:pt x="2" y="38"/>
                  </a:cubicBezTo>
                  <a:cubicBezTo>
                    <a:pt x="2" y="38"/>
                    <a:pt x="2" y="38"/>
                    <a:pt x="2" y="38"/>
                  </a:cubicBezTo>
                  <a:cubicBezTo>
                    <a:pt x="2" y="38"/>
                    <a:pt x="1" y="38"/>
                    <a:pt x="1" y="39"/>
                  </a:cubicBezTo>
                  <a:cubicBezTo>
                    <a:pt x="1" y="39"/>
                    <a:pt x="1" y="39"/>
                    <a:pt x="1" y="39"/>
                  </a:cubicBezTo>
                  <a:cubicBezTo>
                    <a:pt x="1" y="40"/>
                    <a:pt x="2" y="41"/>
                    <a:pt x="3" y="42"/>
                  </a:cubicBezTo>
                  <a:cubicBezTo>
                    <a:pt x="3" y="42"/>
                    <a:pt x="4" y="42"/>
                    <a:pt x="4" y="41"/>
                  </a:cubicBezTo>
                  <a:cubicBezTo>
                    <a:pt x="4" y="41"/>
                    <a:pt x="5" y="41"/>
                    <a:pt x="5" y="41"/>
                  </a:cubicBezTo>
                  <a:cubicBezTo>
                    <a:pt x="5" y="41"/>
                    <a:pt x="6" y="41"/>
                    <a:pt x="6" y="42"/>
                  </a:cubicBezTo>
                  <a:cubicBezTo>
                    <a:pt x="6" y="42"/>
                    <a:pt x="6" y="42"/>
                    <a:pt x="6" y="42"/>
                  </a:cubicBezTo>
                  <a:cubicBezTo>
                    <a:pt x="7" y="41"/>
                    <a:pt x="8" y="42"/>
                    <a:pt x="9" y="42"/>
                  </a:cubicBezTo>
                  <a:cubicBezTo>
                    <a:pt x="9" y="42"/>
                    <a:pt x="9" y="42"/>
                    <a:pt x="10" y="42"/>
                  </a:cubicBezTo>
                  <a:cubicBezTo>
                    <a:pt x="11" y="42"/>
                    <a:pt x="12" y="42"/>
                    <a:pt x="12" y="43"/>
                  </a:cubicBezTo>
                  <a:cubicBezTo>
                    <a:pt x="13" y="44"/>
                    <a:pt x="14" y="44"/>
                    <a:pt x="15" y="45"/>
                  </a:cubicBezTo>
                  <a:cubicBezTo>
                    <a:pt x="15" y="45"/>
                    <a:pt x="15" y="45"/>
                    <a:pt x="15" y="45"/>
                  </a:cubicBezTo>
                  <a:cubicBezTo>
                    <a:pt x="15" y="46"/>
                    <a:pt x="15" y="46"/>
                    <a:pt x="15" y="46"/>
                  </a:cubicBezTo>
                  <a:cubicBezTo>
                    <a:pt x="15" y="47"/>
                    <a:pt x="15" y="47"/>
                    <a:pt x="15" y="47"/>
                  </a:cubicBezTo>
                  <a:cubicBezTo>
                    <a:pt x="15" y="48"/>
                    <a:pt x="15" y="49"/>
                    <a:pt x="15" y="49"/>
                  </a:cubicBezTo>
                  <a:cubicBezTo>
                    <a:pt x="15" y="49"/>
                    <a:pt x="16" y="50"/>
                    <a:pt x="16" y="50"/>
                  </a:cubicBezTo>
                  <a:cubicBezTo>
                    <a:pt x="16" y="50"/>
                    <a:pt x="16" y="51"/>
                    <a:pt x="15" y="51"/>
                  </a:cubicBezTo>
                  <a:cubicBezTo>
                    <a:pt x="15" y="51"/>
                    <a:pt x="15" y="51"/>
                    <a:pt x="15" y="52"/>
                  </a:cubicBezTo>
                  <a:cubicBezTo>
                    <a:pt x="15" y="52"/>
                    <a:pt x="16" y="52"/>
                    <a:pt x="16" y="52"/>
                  </a:cubicBezTo>
                  <a:cubicBezTo>
                    <a:pt x="16" y="52"/>
                    <a:pt x="16" y="52"/>
                    <a:pt x="16" y="52"/>
                  </a:cubicBezTo>
                  <a:cubicBezTo>
                    <a:pt x="16" y="52"/>
                    <a:pt x="16" y="53"/>
                    <a:pt x="16" y="53"/>
                  </a:cubicBezTo>
                  <a:cubicBezTo>
                    <a:pt x="16" y="53"/>
                    <a:pt x="16" y="53"/>
                    <a:pt x="16" y="54"/>
                  </a:cubicBezTo>
                  <a:cubicBezTo>
                    <a:pt x="16" y="54"/>
                    <a:pt x="16" y="54"/>
                    <a:pt x="16" y="54"/>
                  </a:cubicBezTo>
                  <a:cubicBezTo>
                    <a:pt x="16" y="54"/>
                    <a:pt x="16" y="55"/>
                    <a:pt x="16" y="55"/>
                  </a:cubicBezTo>
                  <a:cubicBezTo>
                    <a:pt x="16" y="55"/>
                    <a:pt x="16" y="55"/>
                    <a:pt x="16" y="56"/>
                  </a:cubicBezTo>
                  <a:cubicBezTo>
                    <a:pt x="16" y="56"/>
                    <a:pt x="16" y="57"/>
                    <a:pt x="16" y="57"/>
                  </a:cubicBezTo>
                  <a:cubicBezTo>
                    <a:pt x="16" y="58"/>
                    <a:pt x="16" y="58"/>
                    <a:pt x="16" y="59"/>
                  </a:cubicBezTo>
                  <a:cubicBezTo>
                    <a:pt x="16" y="59"/>
                    <a:pt x="16" y="59"/>
                    <a:pt x="16" y="59"/>
                  </a:cubicBezTo>
                  <a:cubicBezTo>
                    <a:pt x="16" y="59"/>
                    <a:pt x="16" y="59"/>
                    <a:pt x="16" y="59"/>
                  </a:cubicBezTo>
                  <a:cubicBezTo>
                    <a:pt x="17" y="60"/>
                    <a:pt x="17" y="60"/>
                    <a:pt x="16" y="60"/>
                  </a:cubicBezTo>
                  <a:cubicBezTo>
                    <a:pt x="16" y="60"/>
                    <a:pt x="15" y="60"/>
                    <a:pt x="15" y="61"/>
                  </a:cubicBezTo>
                  <a:cubicBezTo>
                    <a:pt x="15" y="61"/>
                    <a:pt x="15" y="61"/>
                    <a:pt x="15" y="61"/>
                  </a:cubicBezTo>
                  <a:cubicBezTo>
                    <a:pt x="15" y="61"/>
                    <a:pt x="16" y="61"/>
                    <a:pt x="15" y="62"/>
                  </a:cubicBezTo>
                  <a:cubicBezTo>
                    <a:pt x="15" y="62"/>
                    <a:pt x="15" y="62"/>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4"/>
                  </a:cubicBezTo>
                  <a:cubicBezTo>
                    <a:pt x="15" y="64"/>
                    <a:pt x="15" y="64"/>
                    <a:pt x="15" y="64"/>
                  </a:cubicBezTo>
                  <a:cubicBezTo>
                    <a:pt x="15" y="64"/>
                    <a:pt x="15" y="64"/>
                    <a:pt x="15" y="64"/>
                  </a:cubicBezTo>
                  <a:cubicBezTo>
                    <a:pt x="15" y="64"/>
                    <a:pt x="15" y="64"/>
                    <a:pt x="15" y="64"/>
                  </a:cubicBezTo>
                  <a:cubicBezTo>
                    <a:pt x="15" y="64"/>
                    <a:pt x="14" y="65"/>
                    <a:pt x="14" y="65"/>
                  </a:cubicBezTo>
                  <a:cubicBezTo>
                    <a:pt x="14" y="66"/>
                    <a:pt x="14" y="66"/>
                    <a:pt x="14" y="66"/>
                  </a:cubicBezTo>
                  <a:cubicBezTo>
                    <a:pt x="15" y="67"/>
                    <a:pt x="16" y="67"/>
                    <a:pt x="17" y="67"/>
                  </a:cubicBezTo>
                  <a:cubicBezTo>
                    <a:pt x="17" y="66"/>
                    <a:pt x="17" y="66"/>
                    <a:pt x="17" y="66"/>
                  </a:cubicBezTo>
                  <a:cubicBezTo>
                    <a:pt x="17" y="66"/>
                    <a:pt x="18" y="66"/>
                    <a:pt x="18" y="66"/>
                  </a:cubicBezTo>
                  <a:cubicBezTo>
                    <a:pt x="18" y="66"/>
                    <a:pt x="18"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7"/>
                    <a:pt x="18" y="67"/>
                    <a:pt x="18" y="67"/>
                  </a:cubicBezTo>
                  <a:cubicBezTo>
                    <a:pt x="18" y="67"/>
                    <a:pt x="18" y="67"/>
                    <a:pt x="17" y="68"/>
                  </a:cubicBezTo>
                  <a:cubicBezTo>
                    <a:pt x="17" y="68"/>
                    <a:pt x="17" y="68"/>
                    <a:pt x="18" y="68"/>
                  </a:cubicBezTo>
                  <a:cubicBezTo>
                    <a:pt x="18" y="68"/>
                    <a:pt x="18" y="69"/>
                    <a:pt x="18" y="69"/>
                  </a:cubicBezTo>
                  <a:cubicBezTo>
                    <a:pt x="19" y="69"/>
                    <a:pt x="19" y="69"/>
                    <a:pt x="18" y="69"/>
                  </a:cubicBezTo>
                  <a:cubicBezTo>
                    <a:pt x="18" y="70"/>
                    <a:pt x="18" y="70"/>
                    <a:pt x="18" y="70"/>
                  </a:cubicBezTo>
                  <a:cubicBezTo>
                    <a:pt x="18" y="70"/>
                    <a:pt x="18" y="70"/>
                    <a:pt x="18" y="70"/>
                  </a:cubicBezTo>
                  <a:cubicBezTo>
                    <a:pt x="18" y="70"/>
                    <a:pt x="18" y="70"/>
                    <a:pt x="18" y="70"/>
                  </a:cubicBezTo>
                  <a:cubicBezTo>
                    <a:pt x="19" y="70"/>
                    <a:pt x="19" y="71"/>
                    <a:pt x="19" y="71"/>
                  </a:cubicBezTo>
                  <a:cubicBezTo>
                    <a:pt x="19" y="71"/>
                    <a:pt x="19" y="71"/>
                    <a:pt x="19" y="71"/>
                  </a:cubicBezTo>
                  <a:cubicBezTo>
                    <a:pt x="19" y="71"/>
                    <a:pt x="19" y="71"/>
                    <a:pt x="19" y="71"/>
                  </a:cubicBezTo>
                  <a:cubicBezTo>
                    <a:pt x="19" y="71"/>
                    <a:pt x="18" y="71"/>
                    <a:pt x="18" y="70"/>
                  </a:cubicBezTo>
                  <a:cubicBezTo>
                    <a:pt x="18" y="70"/>
                    <a:pt x="18" y="70"/>
                    <a:pt x="18" y="70"/>
                  </a:cubicBezTo>
                  <a:cubicBezTo>
                    <a:pt x="18" y="70"/>
                    <a:pt x="18" y="70"/>
                    <a:pt x="18" y="70"/>
                  </a:cubicBezTo>
                  <a:cubicBezTo>
                    <a:pt x="18" y="70"/>
                    <a:pt x="17" y="70"/>
                    <a:pt x="16" y="70"/>
                  </a:cubicBezTo>
                  <a:cubicBezTo>
                    <a:pt x="16" y="70"/>
                    <a:pt x="16" y="69"/>
                    <a:pt x="15" y="69"/>
                  </a:cubicBezTo>
                  <a:cubicBezTo>
                    <a:pt x="15" y="69"/>
                    <a:pt x="14" y="70"/>
                    <a:pt x="14" y="70"/>
                  </a:cubicBezTo>
                  <a:cubicBezTo>
                    <a:pt x="14" y="70"/>
                    <a:pt x="14" y="70"/>
                    <a:pt x="14" y="70"/>
                  </a:cubicBezTo>
                  <a:cubicBezTo>
                    <a:pt x="14" y="71"/>
                    <a:pt x="14" y="71"/>
                    <a:pt x="14" y="71"/>
                  </a:cubicBezTo>
                  <a:cubicBezTo>
                    <a:pt x="14" y="71"/>
                    <a:pt x="14" y="71"/>
                    <a:pt x="14" y="72"/>
                  </a:cubicBezTo>
                  <a:cubicBezTo>
                    <a:pt x="13" y="72"/>
                    <a:pt x="13" y="72"/>
                    <a:pt x="13" y="72"/>
                  </a:cubicBezTo>
                  <a:cubicBezTo>
                    <a:pt x="13" y="73"/>
                    <a:pt x="13" y="73"/>
                    <a:pt x="13" y="74"/>
                  </a:cubicBezTo>
                  <a:cubicBezTo>
                    <a:pt x="13" y="75"/>
                    <a:pt x="13" y="75"/>
                    <a:pt x="14" y="76"/>
                  </a:cubicBezTo>
                  <a:cubicBezTo>
                    <a:pt x="14" y="76"/>
                    <a:pt x="14" y="76"/>
                    <a:pt x="14" y="76"/>
                  </a:cubicBezTo>
                  <a:cubicBezTo>
                    <a:pt x="15" y="76"/>
                    <a:pt x="16" y="76"/>
                    <a:pt x="17" y="76"/>
                  </a:cubicBezTo>
                  <a:cubicBezTo>
                    <a:pt x="17" y="76"/>
                    <a:pt x="18" y="75"/>
                    <a:pt x="17" y="74"/>
                  </a:cubicBezTo>
                  <a:cubicBezTo>
                    <a:pt x="17" y="74"/>
                    <a:pt x="17" y="74"/>
                    <a:pt x="17" y="74"/>
                  </a:cubicBezTo>
                  <a:cubicBezTo>
                    <a:pt x="16" y="74"/>
                    <a:pt x="16" y="73"/>
                    <a:pt x="16" y="73"/>
                  </a:cubicBezTo>
                  <a:cubicBezTo>
                    <a:pt x="16" y="73"/>
                    <a:pt x="16" y="73"/>
                    <a:pt x="16" y="73"/>
                  </a:cubicBezTo>
                  <a:cubicBezTo>
                    <a:pt x="16" y="72"/>
                    <a:pt x="16" y="72"/>
                    <a:pt x="16" y="72"/>
                  </a:cubicBezTo>
                  <a:cubicBezTo>
                    <a:pt x="16" y="73"/>
                    <a:pt x="16" y="73"/>
                    <a:pt x="16" y="73"/>
                  </a:cubicBezTo>
                  <a:cubicBezTo>
                    <a:pt x="16" y="73"/>
                    <a:pt x="16" y="73"/>
                    <a:pt x="16" y="73"/>
                  </a:cubicBezTo>
                  <a:cubicBezTo>
                    <a:pt x="17" y="73"/>
                    <a:pt x="18" y="74"/>
                    <a:pt x="20" y="74"/>
                  </a:cubicBezTo>
                  <a:cubicBezTo>
                    <a:pt x="20" y="74"/>
                    <a:pt x="20" y="74"/>
                    <a:pt x="20" y="74"/>
                  </a:cubicBezTo>
                  <a:cubicBezTo>
                    <a:pt x="20" y="75"/>
                    <a:pt x="19" y="75"/>
                    <a:pt x="19" y="75"/>
                  </a:cubicBezTo>
                  <a:cubicBezTo>
                    <a:pt x="19" y="75"/>
                    <a:pt x="19" y="75"/>
                    <a:pt x="19" y="75"/>
                  </a:cubicBezTo>
                  <a:cubicBezTo>
                    <a:pt x="19" y="75"/>
                    <a:pt x="19" y="75"/>
                    <a:pt x="19" y="75"/>
                  </a:cubicBezTo>
                  <a:cubicBezTo>
                    <a:pt x="19" y="75"/>
                    <a:pt x="19" y="75"/>
                    <a:pt x="19" y="75"/>
                  </a:cubicBezTo>
                  <a:cubicBezTo>
                    <a:pt x="19" y="75"/>
                    <a:pt x="19" y="76"/>
                    <a:pt x="19" y="76"/>
                  </a:cubicBezTo>
                  <a:cubicBezTo>
                    <a:pt x="19" y="76"/>
                    <a:pt x="19" y="76"/>
                    <a:pt x="19" y="77"/>
                  </a:cubicBezTo>
                  <a:cubicBezTo>
                    <a:pt x="19" y="77"/>
                    <a:pt x="19" y="77"/>
                    <a:pt x="18" y="77"/>
                  </a:cubicBezTo>
                  <a:cubicBezTo>
                    <a:pt x="18" y="77"/>
                    <a:pt x="18" y="77"/>
                    <a:pt x="18" y="78"/>
                  </a:cubicBezTo>
                  <a:cubicBezTo>
                    <a:pt x="18" y="79"/>
                    <a:pt x="17" y="79"/>
                    <a:pt x="16" y="79"/>
                  </a:cubicBezTo>
                  <a:cubicBezTo>
                    <a:pt x="16" y="79"/>
                    <a:pt x="15" y="79"/>
                    <a:pt x="15" y="79"/>
                  </a:cubicBezTo>
                  <a:cubicBezTo>
                    <a:pt x="15" y="80"/>
                    <a:pt x="15" y="80"/>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0"/>
                    <a:pt x="15" y="80"/>
                    <a:pt x="15" y="80"/>
                  </a:cubicBezTo>
                  <a:cubicBezTo>
                    <a:pt x="14" y="80"/>
                    <a:pt x="14" y="80"/>
                    <a:pt x="14" y="81"/>
                  </a:cubicBezTo>
                  <a:cubicBezTo>
                    <a:pt x="14" y="81"/>
                    <a:pt x="14" y="81"/>
                    <a:pt x="13" y="81"/>
                  </a:cubicBezTo>
                  <a:cubicBezTo>
                    <a:pt x="13" y="82"/>
                    <a:pt x="13" y="82"/>
                    <a:pt x="13" y="83"/>
                  </a:cubicBezTo>
                  <a:cubicBezTo>
                    <a:pt x="12" y="83"/>
                    <a:pt x="12" y="83"/>
                    <a:pt x="12" y="84"/>
                  </a:cubicBezTo>
                  <a:cubicBezTo>
                    <a:pt x="12" y="84"/>
                    <a:pt x="12" y="84"/>
                    <a:pt x="12" y="85"/>
                  </a:cubicBezTo>
                  <a:cubicBezTo>
                    <a:pt x="12" y="85"/>
                    <a:pt x="12" y="85"/>
                    <a:pt x="12" y="86"/>
                  </a:cubicBezTo>
                  <a:cubicBezTo>
                    <a:pt x="12" y="86"/>
                    <a:pt x="12"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2" y="86"/>
                    <a:pt x="12" y="87"/>
                    <a:pt x="12" y="87"/>
                  </a:cubicBezTo>
                  <a:cubicBezTo>
                    <a:pt x="11" y="88"/>
                    <a:pt x="11" y="88"/>
                    <a:pt x="12" y="89"/>
                  </a:cubicBezTo>
                  <a:cubicBezTo>
                    <a:pt x="12" y="89"/>
                    <a:pt x="12" y="89"/>
                    <a:pt x="12" y="90"/>
                  </a:cubicBezTo>
                  <a:cubicBezTo>
                    <a:pt x="12" y="90"/>
                    <a:pt x="12" y="90"/>
                    <a:pt x="12" y="91"/>
                  </a:cubicBezTo>
                  <a:cubicBezTo>
                    <a:pt x="12" y="92"/>
                    <a:pt x="13" y="93"/>
                    <a:pt x="13" y="94"/>
                  </a:cubicBezTo>
                  <a:cubicBezTo>
                    <a:pt x="12" y="94"/>
                    <a:pt x="13" y="95"/>
                    <a:pt x="13" y="95"/>
                  </a:cubicBezTo>
                  <a:cubicBezTo>
                    <a:pt x="13" y="95"/>
                    <a:pt x="13" y="95"/>
                    <a:pt x="13" y="95"/>
                  </a:cubicBezTo>
                  <a:cubicBezTo>
                    <a:pt x="14" y="95"/>
                    <a:pt x="14" y="95"/>
                    <a:pt x="15" y="95"/>
                  </a:cubicBezTo>
                  <a:cubicBezTo>
                    <a:pt x="15" y="95"/>
                    <a:pt x="15" y="95"/>
                    <a:pt x="15" y="95"/>
                  </a:cubicBezTo>
                  <a:cubicBezTo>
                    <a:pt x="15" y="94"/>
                    <a:pt x="15" y="94"/>
                    <a:pt x="15" y="94"/>
                  </a:cubicBezTo>
                  <a:cubicBezTo>
                    <a:pt x="15" y="94"/>
                    <a:pt x="15" y="94"/>
                    <a:pt x="15" y="94"/>
                  </a:cubicBezTo>
                  <a:cubicBezTo>
                    <a:pt x="15" y="95"/>
                    <a:pt x="15" y="95"/>
                    <a:pt x="15" y="94"/>
                  </a:cubicBezTo>
                  <a:cubicBezTo>
                    <a:pt x="15" y="95"/>
                    <a:pt x="15" y="95"/>
                    <a:pt x="15" y="95"/>
                  </a:cubicBezTo>
                  <a:cubicBezTo>
                    <a:pt x="15" y="95"/>
                    <a:pt x="15" y="95"/>
                    <a:pt x="15" y="95"/>
                  </a:cubicBezTo>
                  <a:cubicBezTo>
                    <a:pt x="14" y="95"/>
                    <a:pt x="14" y="95"/>
                    <a:pt x="14" y="96"/>
                  </a:cubicBezTo>
                  <a:cubicBezTo>
                    <a:pt x="13" y="96"/>
                    <a:pt x="13" y="97"/>
                    <a:pt x="13" y="97"/>
                  </a:cubicBezTo>
                  <a:cubicBezTo>
                    <a:pt x="13" y="98"/>
                    <a:pt x="13" y="99"/>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5" y="100"/>
                    <a:pt x="15" y="101"/>
                    <a:pt x="14" y="101"/>
                  </a:cubicBezTo>
                  <a:cubicBezTo>
                    <a:pt x="14" y="101"/>
                    <a:pt x="14" y="102"/>
                    <a:pt x="14" y="102"/>
                  </a:cubicBezTo>
                  <a:cubicBezTo>
                    <a:pt x="15" y="102"/>
                    <a:pt x="15" y="103"/>
                    <a:pt x="15" y="104"/>
                  </a:cubicBezTo>
                  <a:cubicBezTo>
                    <a:pt x="15" y="104"/>
                    <a:pt x="15" y="105"/>
                    <a:pt x="15" y="105"/>
                  </a:cubicBezTo>
                  <a:cubicBezTo>
                    <a:pt x="15" y="105"/>
                    <a:pt x="15" y="105"/>
                    <a:pt x="15" y="105"/>
                  </a:cubicBezTo>
                  <a:cubicBezTo>
                    <a:pt x="15" y="106"/>
                    <a:pt x="16" y="106"/>
                    <a:pt x="16" y="107"/>
                  </a:cubicBezTo>
                  <a:cubicBezTo>
                    <a:pt x="17" y="107"/>
                    <a:pt x="17" y="107"/>
                    <a:pt x="17" y="108"/>
                  </a:cubicBezTo>
                  <a:cubicBezTo>
                    <a:pt x="17" y="108"/>
                    <a:pt x="17" y="108"/>
                    <a:pt x="18" y="108"/>
                  </a:cubicBezTo>
                  <a:cubicBezTo>
                    <a:pt x="18" y="108"/>
                    <a:pt x="19" y="108"/>
                    <a:pt x="19" y="108"/>
                  </a:cubicBezTo>
                  <a:cubicBezTo>
                    <a:pt x="19" y="108"/>
                    <a:pt x="20" y="108"/>
                    <a:pt x="20" y="107"/>
                  </a:cubicBezTo>
                  <a:cubicBezTo>
                    <a:pt x="20" y="107"/>
                    <a:pt x="21" y="108"/>
                    <a:pt x="21" y="108"/>
                  </a:cubicBezTo>
                  <a:cubicBezTo>
                    <a:pt x="21" y="109"/>
                    <a:pt x="21" y="109"/>
                    <a:pt x="21" y="110"/>
                  </a:cubicBezTo>
                  <a:cubicBezTo>
                    <a:pt x="22" y="110"/>
                    <a:pt x="22" y="110"/>
                    <a:pt x="22" y="110"/>
                  </a:cubicBezTo>
                  <a:cubicBezTo>
                    <a:pt x="22" y="110"/>
                    <a:pt x="22" y="111"/>
                    <a:pt x="22" y="111"/>
                  </a:cubicBezTo>
                  <a:cubicBezTo>
                    <a:pt x="23" y="111"/>
                    <a:pt x="24" y="111"/>
                    <a:pt x="24" y="111"/>
                  </a:cubicBezTo>
                  <a:cubicBezTo>
                    <a:pt x="24" y="111"/>
                    <a:pt x="25" y="111"/>
                    <a:pt x="25" y="110"/>
                  </a:cubicBezTo>
                  <a:cubicBezTo>
                    <a:pt x="26" y="110"/>
                    <a:pt x="26" y="108"/>
                    <a:pt x="26" y="108"/>
                  </a:cubicBezTo>
                  <a:cubicBezTo>
                    <a:pt x="26" y="107"/>
                    <a:pt x="27" y="106"/>
                    <a:pt x="27" y="106"/>
                  </a:cubicBezTo>
                  <a:cubicBezTo>
                    <a:pt x="28" y="105"/>
                    <a:pt x="28" y="105"/>
                    <a:pt x="28" y="104"/>
                  </a:cubicBezTo>
                  <a:cubicBezTo>
                    <a:pt x="28" y="104"/>
                    <a:pt x="28" y="103"/>
                    <a:pt x="28" y="103"/>
                  </a:cubicBezTo>
                  <a:cubicBezTo>
                    <a:pt x="28" y="103"/>
                    <a:pt x="28" y="103"/>
                    <a:pt x="28" y="103"/>
                  </a:cubicBezTo>
                  <a:cubicBezTo>
                    <a:pt x="28" y="103"/>
                    <a:pt x="28" y="103"/>
                    <a:pt x="28" y="103"/>
                  </a:cubicBezTo>
                  <a:cubicBezTo>
                    <a:pt x="28" y="102"/>
                    <a:pt x="28" y="102"/>
                    <a:pt x="28" y="102"/>
                  </a:cubicBezTo>
                  <a:cubicBezTo>
                    <a:pt x="28" y="102"/>
                    <a:pt x="28" y="102"/>
                    <a:pt x="28" y="102"/>
                  </a:cubicBezTo>
                  <a:cubicBezTo>
                    <a:pt x="28" y="102"/>
                    <a:pt x="28" y="102"/>
                    <a:pt x="28" y="102"/>
                  </a:cubicBezTo>
                  <a:cubicBezTo>
                    <a:pt x="28" y="102"/>
                    <a:pt x="28" y="102"/>
                    <a:pt x="28" y="103"/>
                  </a:cubicBezTo>
                  <a:cubicBezTo>
                    <a:pt x="28" y="103"/>
                    <a:pt x="28" y="103"/>
                    <a:pt x="28" y="103"/>
                  </a:cubicBezTo>
                  <a:cubicBezTo>
                    <a:pt x="28" y="103"/>
                    <a:pt x="28" y="103"/>
                    <a:pt x="28" y="103"/>
                  </a:cubicBezTo>
                  <a:cubicBezTo>
                    <a:pt x="29" y="102"/>
                    <a:pt x="29" y="102"/>
                    <a:pt x="29" y="102"/>
                  </a:cubicBezTo>
                  <a:cubicBezTo>
                    <a:pt x="30" y="101"/>
                    <a:pt x="30" y="100"/>
                    <a:pt x="31" y="99"/>
                  </a:cubicBezTo>
                  <a:cubicBezTo>
                    <a:pt x="32" y="99"/>
                    <a:pt x="32" y="98"/>
                    <a:pt x="32" y="97"/>
                  </a:cubicBezTo>
                  <a:cubicBezTo>
                    <a:pt x="31" y="97"/>
                    <a:pt x="32" y="96"/>
                    <a:pt x="32" y="96"/>
                  </a:cubicBezTo>
                  <a:cubicBezTo>
                    <a:pt x="32" y="96"/>
                    <a:pt x="32" y="96"/>
                    <a:pt x="32" y="96"/>
                  </a:cubicBezTo>
                  <a:cubicBezTo>
                    <a:pt x="32" y="96"/>
                    <a:pt x="33" y="96"/>
                    <a:pt x="32" y="95"/>
                  </a:cubicBezTo>
                  <a:cubicBezTo>
                    <a:pt x="32" y="95"/>
                    <a:pt x="32" y="95"/>
                    <a:pt x="32" y="95"/>
                  </a:cubicBezTo>
                  <a:cubicBezTo>
                    <a:pt x="32" y="94"/>
                    <a:pt x="32" y="94"/>
                    <a:pt x="33" y="94"/>
                  </a:cubicBezTo>
                  <a:cubicBezTo>
                    <a:pt x="33" y="94"/>
                    <a:pt x="34" y="94"/>
                    <a:pt x="34" y="94"/>
                  </a:cubicBezTo>
                  <a:cubicBezTo>
                    <a:pt x="34" y="93"/>
                    <a:pt x="34" y="93"/>
                    <a:pt x="35" y="93"/>
                  </a:cubicBezTo>
                  <a:cubicBezTo>
                    <a:pt x="36" y="93"/>
                    <a:pt x="37" y="92"/>
                    <a:pt x="38" y="92"/>
                  </a:cubicBezTo>
                  <a:cubicBezTo>
                    <a:pt x="38" y="93"/>
                    <a:pt x="38" y="92"/>
                    <a:pt x="38" y="92"/>
                  </a:cubicBezTo>
                  <a:cubicBezTo>
                    <a:pt x="39" y="92"/>
                    <a:pt x="39" y="92"/>
                    <a:pt x="39" y="92"/>
                  </a:cubicBezTo>
                  <a:cubicBezTo>
                    <a:pt x="40" y="92"/>
                    <a:pt x="41" y="91"/>
                    <a:pt x="42" y="90"/>
                  </a:cubicBezTo>
                  <a:cubicBezTo>
                    <a:pt x="42" y="90"/>
                    <a:pt x="43" y="90"/>
                    <a:pt x="43" y="90"/>
                  </a:cubicBezTo>
                  <a:cubicBezTo>
                    <a:pt x="43" y="90"/>
                    <a:pt x="44" y="90"/>
                    <a:pt x="44" y="89"/>
                  </a:cubicBezTo>
                  <a:cubicBezTo>
                    <a:pt x="45" y="88"/>
                    <a:pt x="46" y="87"/>
                    <a:pt x="46" y="86"/>
                  </a:cubicBezTo>
                  <a:cubicBezTo>
                    <a:pt x="47" y="85"/>
                    <a:pt x="48" y="85"/>
                    <a:pt x="49" y="84"/>
                  </a:cubicBezTo>
                  <a:cubicBezTo>
                    <a:pt x="49" y="84"/>
                    <a:pt x="50" y="84"/>
                    <a:pt x="51" y="84"/>
                  </a:cubicBezTo>
                  <a:cubicBezTo>
                    <a:pt x="51" y="84"/>
                    <a:pt x="51" y="84"/>
                    <a:pt x="51" y="84"/>
                  </a:cubicBezTo>
                  <a:cubicBezTo>
                    <a:pt x="52" y="84"/>
                    <a:pt x="52" y="84"/>
                    <a:pt x="52" y="84"/>
                  </a:cubicBezTo>
                  <a:cubicBezTo>
                    <a:pt x="53" y="84"/>
                    <a:pt x="53" y="84"/>
                    <a:pt x="54" y="83"/>
                  </a:cubicBezTo>
                  <a:cubicBezTo>
                    <a:pt x="54" y="83"/>
                    <a:pt x="55" y="83"/>
                    <a:pt x="56" y="83"/>
                  </a:cubicBezTo>
                  <a:cubicBezTo>
                    <a:pt x="58" y="82"/>
                    <a:pt x="59" y="82"/>
                    <a:pt x="60" y="81"/>
                  </a:cubicBezTo>
                  <a:cubicBezTo>
                    <a:pt x="62" y="80"/>
                    <a:pt x="64" y="79"/>
                    <a:pt x="65" y="77"/>
                  </a:cubicBezTo>
                  <a:close/>
                  <a:moveTo>
                    <a:pt x="76" y="27"/>
                  </a:moveTo>
                  <a:cubicBezTo>
                    <a:pt x="76" y="27"/>
                    <a:pt x="77" y="27"/>
                    <a:pt x="77" y="27"/>
                  </a:cubicBezTo>
                  <a:cubicBezTo>
                    <a:pt x="77" y="27"/>
                    <a:pt x="77" y="27"/>
                    <a:pt x="77" y="27"/>
                  </a:cubicBezTo>
                  <a:cubicBezTo>
                    <a:pt x="77" y="27"/>
                    <a:pt x="77" y="27"/>
                    <a:pt x="77" y="27"/>
                  </a:cubicBezTo>
                  <a:cubicBezTo>
                    <a:pt x="77" y="27"/>
                    <a:pt x="76" y="27"/>
                    <a:pt x="76" y="27"/>
                  </a:cubicBezTo>
                  <a:cubicBezTo>
                    <a:pt x="76" y="27"/>
                    <a:pt x="76" y="27"/>
                    <a:pt x="76" y="27"/>
                  </a:cubicBezTo>
                  <a:close/>
                  <a:moveTo>
                    <a:pt x="75" y="28"/>
                  </a:moveTo>
                  <a:cubicBezTo>
                    <a:pt x="75" y="28"/>
                    <a:pt x="75" y="28"/>
                    <a:pt x="75" y="28"/>
                  </a:cubicBezTo>
                  <a:cubicBezTo>
                    <a:pt x="75" y="28"/>
                    <a:pt x="75" y="28"/>
                    <a:pt x="75" y="28"/>
                  </a:cubicBezTo>
                  <a:cubicBezTo>
                    <a:pt x="75" y="28"/>
                    <a:pt x="75" y="28"/>
                    <a:pt x="75" y="28"/>
                  </a:cubicBezTo>
                  <a:cubicBezTo>
                    <a:pt x="75" y="28"/>
                    <a:pt x="75" y="28"/>
                    <a:pt x="75" y="28"/>
                  </a:cubicBezTo>
                  <a:cubicBezTo>
                    <a:pt x="75" y="28"/>
                    <a:pt x="74" y="28"/>
                    <a:pt x="75" y="28"/>
                  </a:cubicBezTo>
                  <a:close/>
                  <a:moveTo>
                    <a:pt x="37" y="91"/>
                  </a:moveTo>
                  <a:cubicBezTo>
                    <a:pt x="37" y="91"/>
                    <a:pt x="37" y="91"/>
                    <a:pt x="37" y="91"/>
                  </a:cubicBezTo>
                  <a:cubicBezTo>
                    <a:pt x="37" y="91"/>
                    <a:pt x="37" y="91"/>
                    <a:pt x="37" y="91"/>
                  </a:cubicBezTo>
                  <a:cubicBezTo>
                    <a:pt x="37" y="91"/>
                    <a:pt x="37" y="91"/>
                    <a:pt x="37" y="91"/>
                  </a:cubicBezTo>
                  <a:cubicBezTo>
                    <a:pt x="37" y="91"/>
                    <a:pt x="37" y="91"/>
                    <a:pt x="37" y="91"/>
                  </a:cubicBezTo>
                  <a:close/>
                  <a:moveTo>
                    <a:pt x="50" y="6"/>
                  </a:moveTo>
                  <a:cubicBezTo>
                    <a:pt x="50" y="6"/>
                    <a:pt x="50" y="6"/>
                    <a:pt x="50" y="6"/>
                  </a:cubicBezTo>
                  <a:cubicBezTo>
                    <a:pt x="50" y="6"/>
                    <a:pt x="50" y="6"/>
                    <a:pt x="50" y="6"/>
                  </a:cubicBezTo>
                  <a:cubicBezTo>
                    <a:pt x="50" y="6"/>
                    <a:pt x="50" y="6"/>
                    <a:pt x="50" y="6"/>
                  </a:cubicBezTo>
                  <a:close/>
                  <a:moveTo>
                    <a:pt x="51" y="7"/>
                  </a:moveTo>
                  <a:cubicBezTo>
                    <a:pt x="51" y="7"/>
                    <a:pt x="51" y="7"/>
                    <a:pt x="51" y="7"/>
                  </a:cubicBezTo>
                  <a:cubicBezTo>
                    <a:pt x="51" y="7"/>
                    <a:pt x="51" y="7"/>
                    <a:pt x="51" y="7"/>
                  </a:cubicBezTo>
                  <a:cubicBezTo>
                    <a:pt x="51" y="7"/>
                    <a:pt x="51" y="7"/>
                    <a:pt x="51" y="6"/>
                  </a:cubicBezTo>
                  <a:cubicBezTo>
                    <a:pt x="51" y="7"/>
                    <a:pt x="51" y="7"/>
                    <a:pt x="51" y="7"/>
                  </a:cubicBezTo>
                  <a:cubicBezTo>
                    <a:pt x="51" y="7"/>
                    <a:pt x="51" y="7"/>
                    <a:pt x="51" y="7"/>
                  </a:cubicBezTo>
                  <a:cubicBezTo>
                    <a:pt x="51" y="7"/>
                    <a:pt x="51" y="7"/>
                    <a:pt x="51" y="7"/>
                  </a:cubicBezTo>
                  <a:cubicBezTo>
                    <a:pt x="51" y="7"/>
                    <a:pt x="51" y="7"/>
                    <a:pt x="51" y="7"/>
                  </a:cubicBezTo>
                  <a:close/>
                  <a:moveTo>
                    <a:pt x="57" y="74"/>
                  </a:moveTo>
                  <a:cubicBezTo>
                    <a:pt x="57" y="73"/>
                    <a:pt x="57" y="73"/>
                    <a:pt x="57" y="73"/>
                  </a:cubicBezTo>
                  <a:cubicBezTo>
                    <a:pt x="57" y="74"/>
                    <a:pt x="57" y="74"/>
                    <a:pt x="57" y="74"/>
                  </a:cubicBezTo>
                  <a:close/>
                  <a:moveTo>
                    <a:pt x="58" y="70"/>
                  </a:moveTo>
                  <a:cubicBezTo>
                    <a:pt x="58" y="69"/>
                    <a:pt x="58" y="69"/>
                    <a:pt x="58" y="69"/>
                  </a:cubicBezTo>
                  <a:cubicBezTo>
                    <a:pt x="58" y="69"/>
                    <a:pt x="58" y="69"/>
                    <a:pt x="58" y="69"/>
                  </a:cubicBezTo>
                  <a:cubicBezTo>
                    <a:pt x="58" y="70"/>
                    <a:pt x="58" y="70"/>
                    <a:pt x="58" y="70"/>
                  </a:cubicBezTo>
                  <a:close/>
                </a:path>
              </a:pathLst>
            </a:custGeom>
            <a:gradFill>
              <a:gsLst>
                <a:gs pos="0">
                  <a:srgbClr val="6E57B7"/>
                </a:gs>
                <a:gs pos="100000">
                  <a:srgbClr val="E90619"/>
                </a:gs>
              </a:gsLst>
              <a:lin ang="189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4" name="Google Shape;464;p49"/>
            <p:cNvSpPr/>
            <p:nvPr/>
          </p:nvSpPr>
          <p:spPr>
            <a:xfrm>
              <a:off x="4907418" y="228033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5" name="Google Shape;465;p49"/>
            <p:cNvSpPr/>
            <p:nvPr/>
          </p:nvSpPr>
          <p:spPr>
            <a:xfrm>
              <a:off x="5110618" y="222953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6" name="Google Shape;466;p49"/>
            <p:cNvSpPr/>
            <p:nvPr/>
          </p:nvSpPr>
          <p:spPr>
            <a:xfrm>
              <a:off x="6053593" y="3188383"/>
              <a:ext cx="4763" cy="0"/>
            </a:xfrm>
            <a:custGeom>
              <a:rect b="b" l="l" r="r" t="t"/>
              <a:pathLst>
                <a:path extrusionOk="0" h="120000" w="1">
                  <a:moveTo>
                    <a:pt x="1" y="0"/>
                  </a:moveTo>
                  <a:cubicBezTo>
                    <a:pt x="1" y="0"/>
                    <a:pt x="1" y="0"/>
                    <a:pt x="1" y="0"/>
                  </a:cubicBezTo>
                  <a:cubicBezTo>
                    <a:pt x="1" y="0"/>
                    <a:pt x="0" y="0"/>
                    <a:pt x="0" y="0"/>
                  </a:cubicBezTo>
                  <a:cubicBezTo>
                    <a:pt x="0" y="0"/>
                    <a:pt x="0" y="0"/>
                    <a:pt x="0" y="0"/>
                  </a:cubicBezTo>
                  <a:cubicBezTo>
                    <a:pt x="0" y="0"/>
                    <a:pt x="0"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7" name="Google Shape;467;p49"/>
            <p:cNvSpPr/>
            <p:nvPr/>
          </p:nvSpPr>
          <p:spPr>
            <a:xfrm>
              <a:off x="6050418" y="3062970"/>
              <a:ext cx="300038" cy="263525"/>
            </a:xfrm>
            <a:custGeom>
              <a:rect b="b" l="l" r="r" t="t"/>
              <a:pathLst>
                <a:path extrusionOk="0" h="73" w="83">
                  <a:moveTo>
                    <a:pt x="83" y="34"/>
                  </a:moveTo>
                  <a:cubicBezTo>
                    <a:pt x="82" y="34"/>
                    <a:pt x="82" y="34"/>
                    <a:pt x="82" y="34"/>
                  </a:cubicBezTo>
                  <a:cubicBezTo>
                    <a:pt x="82" y="33"/>
                    <a:pt x="81" y="33"/>
                    <a:pt x="81" y="33"/>
                  </a:cubicBezTo>
                  <a:cubicBezTo>
                    <a:pt x="81" y="32"/>
                    <a:pt x="81" y="32"/>
                    <a:pt x="80" y="31"/>
                  </a:cubicBezTo>
                  <a:cubicBezTo>
                    <a:pt x="80" y="30"/>
                    <a:pt x="79" y="29"/>
                    <a:pt x="79" y="28"/>
                  </a:cubicBezTo>
                  <a:cubicBezTo>
                    <a:pt x="79" y="28"/>
                    <a:pt x="79" y="27"/>
                    <a:pt x="78" y="27"/>
                  </a:cubicBezTo>
                  <a:cubicBezTo>
                    <a:pt x="78" y="27"/>
                    <a:pt x="77" y="27"/>
                    <a:pt x="77" y="26"/>
                  </a:cubicBezTo>
                  <a:cubicBezTo>
                    <a:pt x="77" y="26"/>
                    <a:pt x="77" y="26"/>
                    <a:pt x="77" y="26"/>
                  </a:cubicBezTo>
                  <a:cubicBezTo>
                    <a:pt x="77" y="25"/>
                    <a:pt x="76" y="25"/>
                    <a:pt x="76" y="24"/>
                  </a:cubicBezTo>
                  <a:cubicBezTo>
                    <a:pt x="76" y="23"/>
                    <a:pt x="75" y="23"/>
                    <a:pt x="75" y="22"/>
                  </a:cubicBezTo>
                  <a:cubicBezTo>
                    <a:pt x="75" y="22"/>
                    <a:pt x="75" y="22"/>
                    <a:pt x="75" y="22"/>
                  </a:cubicBezTo>
                  <a:cubicBezTo>
                    <a:pt x="74" y="21"/>
                    <a:pt x="73" y="20"/>
                    <a:pt x="72" y="19"/>
                  </a:cubicBezTo>
                  <a:cubicBezTo>
                    <a:pt x="71" y="19"/>
                    <a:pt x="71" y="19"/>
                    <a:pt x="71" y="18"/>
                  </a:cubicBezTo>
                  <a:cubicBezTo>
                    <a:pt x="71" y="18"/>
                    <a:pt x="71" y="17"/>
                    <a:pt x="71" y="16"/>
                  </a:cubicBezTo>
                  <a:cubicBezTo>
                    <a:pt x="71" y="15"/>
                    <a:pt x="71" y="15"/>
                    <a:pt x="70" y="14"/>
                  </a:cubicBezTo>
                  <a:cubicBezTo>
                    <a:pt x="70" y="13"/>
                    <a:pt x="70" y="12"/>
                    <a:pt x="70" y="12"/>
                  </a:cubicBezTo>
                  <a:cubicBezTo>
                    <a:pt x="70" y="11"/>
                    <a:pt x="70" y="10"/>
                    <a:pt x="70" y="10"/>
                  </a:cubicBezTo>
                  <a:cubicBezTo>
                    <a:pt x="70" y="9"/>
                    <a:pt x="69" y="8"/>
                    <a:pt x="69" y="8"/>
                  </a:cubicBezTo>
                  <a:cubicBezTo>
                    <a:pt x="68" y="8"/>
                    <a:pt x="68" y="7"/>
                    <a:pt x="67" y="8"/>
                  </a:cubicBezTo>
                  <a:cubicBezTo>
                    <a:pt x="67" y="8"/>
                    <a:pt x="67" y="7"/>
                    <a:pt x="67" y="7"/>
                  </a:cubicBezTo>
                  <a:cubicBezTo>
                    <a:pt x="67" y="7"/>
                    <a:pt x="67" y="7"/>
                    <a:pt x="67" y="6"/>
                  </a:cubicBezTo>
                  <a:cubicBezTo>
                    <a:pt x="67" y="5"/>
                    <a:pt x="66" y="5"/>
                    <a:pt x="66" y="4"/>
                  </a:cubicBezTo>
                  <a:cubicBezTo>
                    <a:pt x="66" y="3"/>
                    <a:pt x="65" y="2"/>
                    <a:pt x="65" y="1"/>
                  </a:cubicBezTo>
                  <a:cubicBezTo>
                    <a:pt x="65" y="0"/>
                    <a:pt x="65" y="0"/>
                    <a:pt x="64" y="0"/>
                  </a:cubicBezTo>
                  <a:cubicBezTo>
                    <a:pt x="64" y="0"/>
                    <a:pt x="64" y="0"/>
                    <a:pt x="64" y="0"/>
                  </a:cubicBezTo>
                  <a:cubicBezTo>
                    <a:pt x="64" y="0"/>
                    <a:pt x="64" y="0"/>
                    <a:pt x="64" y="1"/>
                  </a:cubicBezTo>
                  <a:cubicBezTo>
                    <a:pt x="63" y="1"/>
                    <a:pt x="63" y="2"/>
                    <a:pt x="63" y="3"/>
                  </a:cubicBezTo>
                  <a:cubicBezTo>
                    <a:pt x="63" y="3"/>
                    <a:pt x="63" y="4"/>
                    <a:pt x="62" y="5"/>
                  </a:cubicBezTo>
                  <a:cubicBezTo>
                    <a:pt x="62" y="6"/>
                    <a:pt x="62" y="7"/>
                    <a:pt x="62" y="9"/>
                  </a:cubicBezTo>
                  <a:cubicBezTo>
                    <a:pt x="62" y="9"/>
                    <a:pt x="62" y="9"/>
                    <a:pt x="62" y="10"/>
                  </a:cubicBezTo>
                  <a:cubicBezTo>
                    <a:pt x="62" y="11"/>
                    <a:pt x="61" y="12"/>
                    <a:pt x="61" y="13"/>
                  </a:cubicBezTo>
                  <a:cubicBezTo>
                    <a:pt x="61" y="13"/>
                    <a:pt x="61" y="14"/>
                    <a:pt x="60" y="14"/>
                  </a:cubicBezTo>
                  <a:cubicBezTo>
                    <a:pt x="60" y="15"/>
                    <a:pt x="60" y="15"/>
                    <a:pt x="59" y="15"/>
                  </a:cubicBezTo>
                  <a:cubicBezTo>
                    <a:pt x="58" y="16"/>
                    <a:pt x="58" y="15"/>
                    <a:pt x="57" y="15"/>
                  </a:cubicBezTo>
                  <a:cubicBezTo>
                    <a:pt x="57" y="14"/>
                    <a:pt x="57" y="14"/>
                    <a:pt x="56" y="13"/>
                  </a:cubicBezTo>
                  <a:cubicBezTo>
                    <a:pt x="56" y="13"/>
                    <a:pt x="56" y="13"/>
                    <a:pt x="56" y="13"/>
                  </a:cubicBezTo>
                  <a:cubicBezTo>
                    <a:pt x="55" y="13"/>
                    <a:pt x="55" y="13"/>
                    <a:pt x="54" y="13"/>
                  </a:cubicBezTo>
                  <a:cubicBezTo>
                    <a:pt x="54" y="12"/>
                    <a:pt x="53" y="12"/>
                    <a:pt x="52" y="11"/>
                  </a:cubicBezTo>
                  <a:cubicBezTo>
                    <a:pt x="52" y="11"/>
                    <a:pt x="51" y="11"/>
                    <a:pt x="51" y="10"/>
                  </a:cubicBezTo>
                  <a:cubicBezTo>
                    <a:pt x="51" y="10"/>
                    <a:pt x="50" y="10"/>
                    <a:pt x="50" y="9"/>
                  </a:cubicBezTo>
                  <a:cubicBezTo>
                    <a:pt x="50" y="9"/>
                    <a:pt x="50" y="9"/>
                    <a:pt x="50" y="8"/>
                  </a:cubicBezTo>
                  <a:cubicBezTo>
                    <a:pt x="50" y="8"/>
                    <a:pt x="51" y="7"/>
                    <a:pt x="51" y="6"/>
                  </a:cubicBezTo>
                  <a:cubicBezTo>
                    <a:pt x="51" y="6"/>
                    <a:pt x="51" y="6"/>
                    <a:pt x="51" y="6"/>
                  </a:cubicBezTo>
                  <a:cubicBezTo>
                    <a:pt x="51" y="5"/>
                    <a:pt x="52" y="5"/>
                    <a:pt x="52" y="5"/>
                  </a:cubicBezTo>
                  <a:cubicBezTo>
                    <a:pt x="52" y="4"/>
                    <a:pt x="52" y="4"/>
                    <a:pt x="53" y="3"/>
                  </a:cubicBezTo>
                  <a:cubicBezTo>
                    <a:pt x="53" y="3"/>
                    <a:pt x="53" y="3"/>
                    <a:pt x="53" y="3"/>
                  </a:cubicBezTo>
                  <a:cubicBezTo>
                    <a:pt x="52" y="2"/>
                    <a:pt x="52" y="2"/>
                    <a:pt x="51" y="2"/>
                  </a:cubicBezTo>
                  <a:cubicBezTo>
                    <a:pt x="51" y="3"/>
                    <a:pt x="51" y="3"/>
                    <a:pt x="50" y="2"/>
                  </a:cubicBezTo>
                  <a:cubicBezTo>
                    <a:pt x="50" y="2"/>
                    <a:pt x="50" y="2"/>
                    <a:pt x="50" y="2"/>
                  </a:cubicBezTo>
                  <a:cubicBezTo>
                    <a:pt x="49" y="3"/>
                    <a:pt x="49" y="3"/>
                    <a:pt x="49" y="3"/>
                  </a:cubicBezTo>
                  <a:cubicBezTo>
                    <a:pt x="48" y="2"/>
                    <a:pt x="46" y="2"/>
                    <a:pt x="45" y="1"/>
                  </a:cubicBezTo>
                  <a:cubicBezTo>
                    <a:pt x="45" y="1"/>
                    <a:pt x="44" y="1"/>
                    <a:pt x="43" y="1"/>
                  </a:cubicBezTo>
                  <a:cubicBezTo>
                    <a:pt x="43" y="1"/>
                    <a:pt x="43" y="1"/>
                    <a:pt x="43" y="1"/>
                  </a:cubicBezTo>
                  <a:cubicBezTo>
                    <a:pt x="43" y="1"/>
                    <a:pt x="43" y="1"/>
                    <a:pt x="43" y="1"/>
                  </a:cubicBezTo>
                  <a:cubicBezTo>
                    <a:pt x="43" y="1"/>
                    <a:pt x="43" y="1"/>
                    <a:pt x="43" y="1"/>
                  </a:cubicBezTo>
                  <a:cubicBezTo>
                    <a:pt x="43" y="1"/>
                    <a:pt x="43" y="1"/>
                    <a:pt x="43" y="2"/>
                  </a:cubicBezTo>
                  <a:cubicBezTo>
                    <a:pt x="44" y="2"/>
                    <a:pt x="44" y="2"/>
                    <a:pt x="43" y="2"/>
                  </a:cubicBezTo>
                  <a:cubicBezTo>
                    <a:pt x="43" y="3"/>
                    <a:pt x="42" y="3"/>
                    <a:pt x="42" y="3"/>
                  </a:cubicBezTo>
                  <a:cubicBezTo>
                    <a:pt x="41" y="3"/>
                    <a:pt x="41" y="3"/>
                    <a:pt x="41" y="3"/>
                  </a:cubicBezTo>
                  <a:cubicBezTo>
                    <a:pt x="40" y="3"/>
                    <a:pt x="39" y="4"/>
                    <a:pt x="39" y="4"/>
                  </a:cubicBezTo>
                  <a:cubicBezTo>
                    <a:pt x="38" y="5"/>
                    <a:pt x="38" y="6"/>
                    <a:pt x="37" y="7"/>
                  </a:cubicBezTo>
                  <a:cubicBezTo>
                    <a:pt x="37" y="7"/>
                    <a:pt x="37" y="8"/>
                    <a:pt x="37" y="8"/>
                  </a:cubicBezTo>
                  <a:cubicBezTo>
                    <a:pt x="37" y="9"/>
                    <a:pt x="36" y="9"/>
                    <a:pt x="36" y="9"/>
                  </a:cubicBezTo>
                  <a:cubicBezTo>
                    <a:pt x="36" y="9"/>
                    <a:pt x="35" y="8"/>
                    <a:pt x="35" y="9"/>
                  </a:cubicBezTo>
                  <a:cubicBezTo>
                    <a:pt x="34" y="9"/>
                    <a:pt x="34" y="9"/>
                    <a:pt x="34" y="8"/>
                  </a:cubicBezTo>
                  <a:cubicBezTo>
                    <a:pt x="33" y="8"/>
                    <a:pt x="33" y="7"/>
                    <a:pt x="33" y="7"/>
                  </a:cubicBezTo>
                  <a:cubicBezTo>
                    <a:pt x="32" y="7"/>
                    <a:pt x="32" y="6"/>
                    <a:pt x="31" y="7"/>
                  </a:cubicBezTo>
                  <a:cubicBezTo>
                    <a:pt x="31" y="7"/>
                    <a:pt x="30" y="7"/>
                    <a:pt x="30" y="7"/>
                  </a:cubicBezTo>
                  <a:cubicBezTo>
                    <a:pt x="29" y="8"/>
                    <a:pt x="29" y="8"/>
                    <a:pt x="29" y="8"/>
                  </a:cubicBezTo>
                  <a:cubicBezTo>
                    <a:pt x="28" y="8"/>
                    <a:pt x="28" y="9"/>
                    <a:pt x="27" y="9"/>
                  </a:cubicBezTo>
                  <a:cubicBezTo>
                    <a:pt x="27" y="9"/>
                    <a:pt x="27" y="10"/>
                    <a:pt x="27" y="10"/>
                  </a:cubicBezTo>
                  <a:cubicBezTo>
                    <a:pt x="26" y="10"/>
                    <a:pt x="26" y="10"/>
                    <a:pt x="26" y="11"/>
                  </a:cubicBezTo>
                  <a:cubicBezTo>
                    <a:pt x="26" y="11"/>
                    <a:pt x="26" y="11"/>
                    <a:pt x="26" y="12"/>
                  </a:cubicBezTo>
                  <a:cubicBezTo>
                    <a:pt x="26" y="12"/>
                    <a:pt x="26" y="12"/>
                    <a:pt x="25" y="12"/>
                  </a:cubicBezTo>
                  <a:cubicBezTo>
                    <a:pt x="25" y="12"/>
                    <a:pt x="25" y="12"/>
                    <a:pt x="25" y="12"/>
                  </a:cubicBezTo>
                  <a:cubicBezTo>
                    <a:pt x="24" y="12"/>
                    <a:pt x="24" y="12"/>
                    <a:pt x="24" y="13"/>
                  </a:cubicBezTo>
                  <a:cubicBezTo>
                    <a:pt x="24" y="13"/>
                    <a:pt x="24" y="13"/>
                    <a:pt x="24" y="14"/>
                  </a:cubicBezTo>
                  <a:cubicBezTo>
                    <a:pt x="24" y="14"/>
                    <a:pt x="24" y="14"/>
                    <a:pt x="24" y="14"/>
                  </a:cubicBezTo>
                  <a:cubicBezTo>
                    <a:pt x="24" y="14"/>
                    <a:pt x="24" y="14"/>
                    <a:pt x="24" y="14"/>
                  </a:cubicBezTo>
                  <a:cubicBezTo>
                    <a:pt x="24" y="14"/>
                    <a:pt x="23" y="13"/>
                    <a:pt x="23" y="13"/>
                  </a:cubicBezTo>
                  <a:cubicBezTo>
                    <a:pt x="23" y="13"/>
                    <a:pt x="23" y="13"/>
                    <a:pt x="22" y="13"/>
                  </a:cubicBezTo>
                  <a:cubicBezTo>
                    <a:pt x="22" y="13"/>
                    <a:pt x="22" y="13"/>
                    <a:pt x="21" y="14"/>
                  </a:cubicBezTo>
                  <a:cubicBezTo>
                    <a:pt x="21" y="14"/>
                    <a:pt x="21" y="14"/>
                    <a:pt x="21" y="15"/>
                  </a:cubicBezTo>
                  <a:cubicBezTo>
                    <a:pt x="21" y="16"/>
                    <a:pt x="21" y="17"/>
                    <a:pt x="20" y="17"/>
                  </a:cubicBezTo>
                  <a:cubicBezTo>
                    <a:pt x="20" y="18"/>
                    <a:pt x="19" y="18"/>
                    <a:pt x="19" y="18"/>
                  </a:cubicBezTo>
                  <a:cubicBezTo>
                    <a:pt x="19" y="19"/>
                    <a:pt x="18" y="20"/>
                    <a:pt x="17" y="20"/>
                  </a:cubicBezTo>
                  <a:cubicBezTo>
                    <a:pt x="16" y="20"/>
                    <a:pt x="15" y="20"/>
                    <a:pt x="14" y="20"/>
                  </a:cubicBezTo>
                  <a:cubicBezTo>
                    <a:pt x="13" y="21"/>
                    <a:pt x="12" y="21"/>
                    <a:pt x="11" y="22"/>
                  </a:cubicBezTo>
                  <a:cubicBezTo>
                    <a:pt x="11" y="22"/>
                    <a:pt x="10" y="22"/>
                    <a:pt x="10" y="22"/>
                  </a:cubicBezTo>
                  <a:cubicBezTo>
                    <a:pt x="9" y="21"/>
                    <a:pt x="9" y="22"/>
                    <a:pt x="8" y="22"/>
                  </a:cubicBezTo>
                  <a:cubicBezTo>
                    <a:pt x="7" y="23"/>
                    <a:pt x="6" y="23"/>
                    <a:pt x="5" y="24"/>
                  </a:cubicBezTo>
                  <a:cubicBezTo>
                    <a:pt x="4" y="24"/>
                    <a:pt x="4" y="24"/>
                    <a:pt x="4" y="25"/>
                  </a:cubicBezTo>
                  <a:cubicBezTo>
                    <a:pt x="4" y="25"/>
                    <a:pt x="4" y="25"/>
                    <a:pt x="3" y="25"/>
                  </a:cubicBezTo>
                  <a:cubicBezTo>
                    <a:pt x="3" y="25"/>
                    <a:pt x="3" y="25"/>
                    <a:pt x="3" y="25"/>
                  </a:cubicBezTo>
                  <a:cubicBezTo>
                    <a:pt x="3" y="25"/>
                    <a:pt x="3" y="25"/>
                    <a:pt x="2" y="26"/>
                  </a:cubicBezTo>
                  <a:cubicBezTo>
                    <a:pt x="2" y="26"/>
                    <a:pt x="2" y="26"/>
                    <a:pt x="2" y="27"/>
                  </a:cubicBezTo>
                  <a:cubicBezTo>
                    <a:pt x="2" y="27"/>
                    <a:pt x="2" y="28"/>
                    <a:pt x="2" y="29"/>
                  </a:cubicBezTo>
                  <a:cubicBezTo>
                    <a:pt x="1" y="29"/>
                    <a:pt x="1" y="30"/>
                    <a:pt x="1" y="31"/>
                  </a:cubicBezTo>
                  <a:cubicBezTo>
                    <a:pt x="1" y="31"/>
                    <a:pt x="1" y="32"/>
                    <a:pt x="2" y="33"/>
                  </a:cubicBezTo>
                  <a:cubicBezTo>
                    <a:pt x="2" y="33"/>
                    <a:pt x="2" y="34"/>
                    <a:pt x="2" y="34"/>
                  </a:cubicBezTo>
                  <a:cubicBezTo>
                    <a:pt x="2" y="34"/>
                    <a:pt x="2" y="34"/>
                    <a:pt x="2" y="35"/>
                  </a:cubicBezTo>
                  <a:cubicBezTo>
                    <a:pt x="2" y="35"/>
                    <a:pt x="2" y="35"/>
                    <a:pt x="2" y="35"/>
                  </a:cubicBezTo>
                  <a:cubicBezTo>
                    <a:pt x="1" y="35"/>
                    <a:pt x="1" y="36"/>
                    <a:pt x="1" y="36"/>
                  </a:cubicBezTo>
                  <a:cubicBezTo>
                    <a:pt x="1" y="36"/>
                    <a:pt x="1" y="36"/>
                    <a:pt x="1" y="36"/>
                  </a:cubicBezTo>
                  <a:cubicBezTo>
                    <a:pt x="1" y="36"/>
                    <a:pt x="1" y="36"/>
                    <a:pt x="1" y="36"/>
                  </a:cubicBezTo>
                  <a:cubicBezTo>
                    <a:pt x="1" y="36"/>
                    <a:pt x="1" y="36"/>
                    <a:pt x="1" y="36"/>
                  </a:cubicBezTo>
                  <a:cubicBezTo>
                    <a:pt x="1" y="36"/>
                    <a:pt x="1" y="36"/>
                    <a:pt x="1" y="37"/>
                  </a:cubicBezTo>
                  <a:cubicBezTo>
                    <a:pt x="1" y="37"/>
                    <a:pt x="1" y="38"/>
                    <a:pt x="1" y="38"/>
                  </a:cubicBezTo>
                  <a:cubicBezTo>
                    <a:pt x="1" y="39"/>
                    <a:pt x="2" y="40"/>
                    <a:pt x="2" y="41"/>
                  </a:cubicBezTo>
                  <a:cubicBezTo>
                    <a:pt x="2" y="42"/>
                    <a:pt x="2" y="43"/>
                    <a:pt x="2" y="44"/>
                  </a:cubicBezTo>
                  <a:cubicBezTo>
                    <a:pt x="2" y="46"/>
                    <a:pt x="2" y="47"/>
                    <a:pt x="3" y="48"/>
                  </a:cubicBezTo>
                  <a:cubicBezTo>
                    <a:pt x="3" y="48"/>
                    <a:pt x="3" y="49"/>
                    <a:pt x="3" y="49"/>
                  </a:cubicBezTo>
                  <a:cubicBezTo>
                    <a:pt x="3" y="50"/>
                    <a:pt x="3" y="50"/>
                    <a:pt x="2" y="51"/>
                  </a:cubicBezTo>
                  <a:cubicBezTo>
                    <a:pt x="2" y="52"/>
                    <a:pt x="2" y="53"/>
                    <a:pt x="1" y="53"/>
                  </a:cubicBezTo>
                  <a:cubicBezTo>
                    <a:pt x="0" y="54"/>
                    <a:pt x="0" y="55"/>
                    <a:pt x="1" y="55"/>
                  </a:cubicBezTo>
                  <a:cubicBezTo>
                    <a:pt x="1" y="56"/>
                    <a:pt x="2" y="56"/>
                    <a:pt x="2" y="56"/>
                  </a:cubicBezTo>
                  <a:cubicBezTo>
                    <a:pt x="2" y="57"/>
                    <a:pt x="3" y="57"/>
                    <a:pt x="4" y="57"/>
                  </a:cubicBezTo>
                  <a:cubicBezTo>
                    <a:pt x="4" y="57"/>
                    <a:pt x="5" y="58"/>
                    <a:pt x="6" y="57"/>
                  </a:cubicBezTo>
                  <a:cubicBezTo>
                    <a:pt x="6" y="57"/>
                    <a:pt x="6" y="57"/>
                    <a:pt x="6" y="57"/>
                  </a:cubicBezTo>
                  <a:cubicBezTo>
                    <a:pt x="8" y="56"/>
                    <a:pt x="9" y="56"/>
                    <a:pt x="10" y="55"/>
                  </a:cubicBezTo>
                  <a:cubicBezTo>
                    <a:pt x="10" y="55"/>
                    <a:pt x="10" y="55"/>
                    <a:pt x="11" y="55"/>
                  </a:cubicBezTo>
                  <a:cubicBezTo>
                    <a:pt x="12" y="55"/>
                    <a:pt x="13" y="55"/>
                    <a:pt x="14" y="55"/>
                  </a:cubicBezTo>
                  <a:cubicBezTo>
                    <a:pt x="15" y="55"/>
                    <a:pt x="16" y="55"/>
                    <a:pt x="17" y="55"/>
                  </a:cubicBezTo>
                  <a:cubicBezTo>
                    <a:pt x="18" y="55"/>
                    <a:pt x="18" y="55"/>
                    <a:pt x="18" y="54"/>
                  </a:cubicBezTo>
                  <a:cubicBezTo>
                    <a:pt x="19" y="53"/>
                    <a:pt x="20" y="53"/>
                    <a:pt x="22" y="52"/>
                  </a:cubicBezTo>
                  <a:cubicBezTo>
                    <a:pt x="22" y="52"/>
                    <a:pt x="22" y="52"/>
                    <a:pt x="23" y="51"/>
                  </a:cubicBezTo>
                  <a:cubicBezTo>
                    <a:pt x="23" y="51"/>
                    <a:pt x="24" y="51"/>
                    <a:pt x="24" y="51"/>
                  </a:cubicBezTo>
                  <a:cubicBezTo>
                    <a:pt x="26" y="51"/>
                    <a:pt x="27" y="51"/>
                    <a:pt x="29" y="50"/>
                  </a:cubicBezTo>
                  <a:cubicBezTo>
                    <a:pt x="30" y="50"/>
                    <a:pt x="31" y="49"/>
                    <a:pt x="32" y="49"/>
                  </a:cubicBezTo>
                  <a:cubicBezTo>
                    <a:pt x="33" y="49"/>
                    <a:pt x="34" y="50"/>
                    <a:pt x="35" y="50"/>
                  </a:cubicBezTo>
                  <a:cubicBezTo>
                    <a:pt x="35" y="50"/>
                    <a:pt x="35" y="50"/>
                    <a:pt x="36" y="50"/>
                  </a:cubicBezTo>
                  <a:cubicBezTo>
                    <a:pt x="36" y="51"/>
                    <a:pt x="37" y="51"/>
                    <a:pt x="37" y="51"/>
                  </a:cubicBezTo>
                  <a:cubicBezTo>
                    <a:pt x="38" y="51"/>
                    <a:pt x="39" y="51"/>
                    <a:pt x="40" y="52"/>
                  </a:cubicBezTo>
                  <a:cubicBezTo>
                    <a:pt x="40" y="52"/>
                    <a:pt x="40" y="52"/>
                    <a:pt x="40" y="53"/>
                  </a:cubicBezTo>
                  <a:cubicBezTo>
                    <a:pt x="40" y="53"/>
                    <a:pt x="40" y="54"/>
                    <a:pt x="41" y="54"/>
                  </a:cubicBezTo>
                  <a:cubicBezTo>
                    <a:pt x="41" y="54"/>
                    <a:pt x="41" y="55"/>
                    <a:pt x="41" y="56"/>
                  </a:cubicBezTo>
                  <a:cubicBezTo>
                    <a:pt x="41" y="56"/>
                    <a:pt x="41" y="57"/>
                    <a:pt x="41" y="57"/>
                  </a:cubicBezTo>
                  <a:cubicBezTo>
                    <a:pt x="42" y="58"/>
                    <a:pt x="41" y="58"/>
                    <a:pt x="41" y="58"/>
                  </a:cubicBezTo>
                  <a:cubicBezTo>
                    <a:pt x="42" y="58"/>
                    <a:pt x="42" y="58"/>
                    <a:pt x="42" y="58"/>
                  </a:cubicBezTo>
                  <a:cubicBezTo>
                    <a:pt x="42" y="58"/>
                    <a:pt x="42" y="59"/>
                    <a:pt x="42" y="59"/>
                  </a:cubicBezTo>
                  <a:cubicBezTo>
                    <a:pt x="42" y="59"/>
                    <a:pt x="42" y="59"/>
                    <a:pt x="43" y="59"/>
                  </a:cubicBezTo>
                  <a:cubicBezTo>
                    <a:pt x="43" y="58"/>
                    <a:pt x="44" y="57"/>
                    <a:pt x="45" y="56"/>
                  </a:cubicBezTo>
                  <a:cubicBezTo>
                    <a:pt x="45" y="56"/>
                    <a:pt x="45" y="56"/>
                    <a:pt x="46" y="56"/>
                  </a:cubicBezTo>
                  <a:cubicBezTo>
                    <a:pt x="46" y="55"/>
                    <a:pt x="47" y="55"/>
                    <a:pt x="47" y="54"/>
                  </a:cubicBezTo>
                  <a:cubicBezTo>
                    <a:pt x="47" y="54"/>
                    <a:pt x="47" y="54"/>
                    <a:pt x="47" y="54"/>
                  </a:cubicBezTo>
                  <a:cubicBezTo>
                    <a:pt x="47" y="54"/>
                    <a:pt x="47" y="54"/>
                    <a:pt x="47" y="54"/>
                  </a:cubicBezTo>
                  <a:cubicBezTo>
                    <a:pt x="47" y="55"/>
                    <a:pt x="47" y="55"/>
                    <a:pt x="47" y="55"/>
                  </a:cubicBezTo>
                  <a:cubicBezTo>
                    <a:pt x="47" y="56"/>
                    <a:pt x="46" y="57"/>
                    <a:pt x="46" y="58"/>
                  </a:cubicBezTo>
                  <a:cubicBezTo>
                    <a:pt x="46" y="58"/>
                    <a:pt x="45" y="59"/>
                    <a:pt x="45" y="59"/>
                  </a:cubicBezTo>
                  <a:cubicBezTo>
                    <a:pt x="44" y="59"/>
                    <a:pt x="44" y="60"/>
                    <a:pt x="44" y="60"/>
                  </a:cubicBezTo>
                  <a:cubicBezTo>
                    <a:pt x="44" y="60"/>
                    <a:pt x="44" y="60"/>
                    <a:pt x="45" y="60"/>
                  </a:cubicBezTo>
                  <a:cubicBezTo>
                    <a:pt x="45" y="60"/>
                    <a:pt x="45" y="60"/>
                    <a:pt x="45" y="60"/>
                  </a:cubicBezTo>
                  <a:cubicBezTo>
                    <a:pt x="46" y="60"/>
                    <a:pt x="47" y="60"/>
                    <a:pt x="47" y="59"/>
                  </a:cubicBezTo>
                  <a:cubicBezTo>
                    <a:pt x="47" y="59"/>
                    <a:pt x="47" y="59"/>
                    <a:pt x="47" y="59"/>
                  </a:cubicBezTo>
                  <a:cubicBezTo>
                    <a:pt x="47" y="59"/>
                    <a:pt x="47" y="58"/>
                    <a:pt x="47" y="58"/>
                  </a:cubicBezTo>
                  <a:cubicBezTo>
                    <a:pt x="47" y="59"/>
                    <a:pt x="47" y="59"/>
                    <a:pt x="47" y="59"/>
                  </a:cubicBezTo>
                  <a:cubicBezTo>
                    <a:pt x="48" y="60"/>
                    <a:pt x="48" y="60"/>
                    <a:pt x="47" y="61"/>
                  </a:cubicBezTo>
                  <a:cubicBezTo>
                    <a:pt x="47" y="61"/>
                    <a:pt x="47" y="61"/>
                    <a:pt x="47" y="61"/>
                  </a:cubicBezTo>
                  <a:cubicBezTo>
                    <a:pt x="48" y="61"/>
                    <a:pt x="48" y="61"/>
                    <a:pt x="48" y="61"/>
                  </a:cubicBezTo>
                  <a:cubicBezTo>
                    <a:pt x="48" y="61"/>
                    <a:pt x="48" y="61"/>
                    <a:pt x="48" y="61"/>
                  </a:cubicBezTo>
                  <a:cubicBezTo>
                    <a:pt x="49" y="61"/>
                    <a:pt x="49" y="61"/>
                    <a:pt x="49" y="61"/>
                  </a:cubicBezTo>
                  <a:cubicBezTo>
                    <a:pt x="48" y="61"/>
                    <a:pt x="48" y="61"/>
                    <a:pt x="48" y="61"/>
                  </a:cubicBezTo>
                  <a:cubicBezTo>
                    <a:pt x="48" y="61"/>
                    <a:pt x="48" y="61"/>
                    <a:pt x="48" y="61"/>
                  </a:cubicBezTo>
                  <a:cubicBezTo>
                    <a:pt x="48" y="62"/>
                    <a:pt x="48" y="62"/>
                    <a:pt x="48" y="62"/>
                  </a:cubicBezTo>
                  <a:cubicBezTo>
                    <a:pt x="49" y="63"/>
                    <a:pt x="49" y="64"/>
                    <a:pt x="49" y="66"/>
                  </a:cubicBezTo>
                  <a:cubicBezTo>
                    <a:pt x="49" y="66"/>
                    <a:pt x="49" y="66"/>
                    <a:pt x="49" y="67"/>
                  </a:cubicBezTo>
                  <a:cubicBezTo>
                    <a:pt x="49" y="67"/>
                    <a:pt x="49" y="67"/>
                    <a:pt x="49" y="68"/>
                  </a:cubicBezTo>
                  <a:cubicBezTo>
                    <a:pt x="50" y="69"/>
                    <a:pt x="51" y="70"/>
                    <a:pt x="52" y="70"/>
                  </a:cubicBezTo>
                  <a:cubicBezTo>
                    <a:pt x="53" y="70"/>
                    <a:pt x="53" y="70"/>
                    <a:pt x="54" y="71"/>
                  </a:cubicBezTo>
                  <a:cubicBezTo>
                    <a:pt x="54" y="71"/>
                    <a:pt x="54" y="71"/>
                    <a:pt x="55" y="72"/>
                  </a:cubicBezTo>
                  <a:cubicBezTo>
                    <a:pt x="55" y="72"/>
                    <a:pt x="55" y="72"/>
                    <a:pt x="55" y="72"/>
                  </a:cubicBezTo>
                  <a:cubicBezTo>
                    <a:pt x="57" y="71"/>
                    <a:pt x="58" y="71"/>
                    <a:pt x="58" y="70"/>
                  </a:cubicBezTo>
                  <a:cubicBezTo>
                    <a:pt x="58" y="70"/>
                    <a:pt x="58" y="70"/>
                    <a:pt x="59" y="70"/>
                  </a:cubicBezTo>
                  <a:cubicBezTo>
                    <a:pt x="59" y="70"/>
                    <a:pt x="59" y="70"/>
                    <a:pt x="59" y="70"/>
                  </a:cubicBezTo>
                  <a:cubicBezTo>
                    <a:pt x="59" y="70"/>
                    <a:pt x="58" y="71"/>
                    <a:pt x="59" y="71"/>
                  </a:cubicBezTo>
                  <a:cubicBezTo>
                    <a:pt x="59" y="71"/>
                    <a:pt x="59" y="72"/>
                    <a:pt x="60" y="73"/>
                  </a:cubicBezTo>
                  <a:cubicBezTo>
                    <a:pt x="60" y="73"/>
                    <a:pt x="61" y="73"/>
                    <a:pt x="61" y="73"/>
                  </a:cubicBezTo>
                  <a:cubicBezTo>
                    <a:pt x="62" y="72"/>
                    <a:pt x="63" y="72"/>
                    <a:pt x="64" y="71"/>
                  </a:cubicBezTo>
                  <a:cubicBezTo>
                    <a:pt x="64" y="70"/>
                    <a:pt x="65" y="70"/>
                    <a:pt x="67" y="70"/>
                  </a:cubicBezTo>
                  <a:cubicBezTo>
                    <a:pt x="67" y="70"/>
                    <a:pt x="67" y="70"/>
                    <a:pt x="68" y="70"/>
                  </a:cubicBezTo>
                  <a:cubicBezTo>
                    <a:pt x="68" y="70"/>
                    <a:pt x="69" y="69"/>
                    <a:pt x="69" y="68"/>
                  </a:cubicBezTo>
                  <a:cubicBezTo>
                    <a:pt x="70" y="67"/>
                    <a:pt x="70" y="66"/>
                    <a:pt x="70" y="65"/>
                  </a:cubicBezTo>
                  <a:cubicBezTo>
                    <a:pt x="71" y="64"/>
                    <a:pt x="71" y="63"/>
                    <a:pt x="72" y="62"/>
                  </a:cubicBezTo>
                  <a:cubicBezTo>
                    <a:pt x="73" y="62"/>
                    <a:pt x="73" y="61"/>
                    <a:pt x="73" y="60"/>
                  </a:cubicBezTo>
                  <a:cubicBezTo>
                    <a:pt x="74" y="59"/>
                    <a:pt x="74" y="59"/>
                    <a:pt x="75" y="58"/>
                  </a:cubicBezTo>
                  <a:cubicBezTo>
                    <a:pt x="75" y="57"/>
                    <a:pt x="76" y="55"/>
                    <a:pt x="77" y="54"/>
                  </a:cubicBezTo>
                  <a:cubicBezTo>
                    <a:pt x="78" y="54"/>
                    <a:pt x="78" y="54"/>
                    <a:pt x="78" y="54"/>
                  </a:cubicBezTo>
                  <a:cubicBezTo>
                    <a:pt x="78" y="53"/>
                    <a:pt x="79" y="52"/>
                    <a:pt x="80" y="51"/>
                  </a:cubicBezTo>
                  <a:cubicBezTo>
                    <a:pt x="80" y="50"/>
                    <a:pt x="80" y="49"/>
                    <a:pt x="81" y="48"/>
                  </a:cubicBezTo>
                  <a:cubicBezTo>
                    <a:pt x="81" y="47"/>
                    <a:pt x="81" y="45"/>
                    <a:pt x="82" y="44"/>
                  </a:cubicBezTo>
                  <a:cubicBezTo>
                    <a:pt x="82" y="44"/>
                    <a:pt x="82" y="43"/>
                    <a:pt x="82" y="43"/>
                  </a:cubicBezTo>
                  <a:cubicBezTo>
                    <a:pt x="83" y="42"/>
                    <a:pt x="82" y="41"/>
                    <a:pt x="82" y="41"/>
                  </a:cubicBezTo>
                  <a:cubicBezTo>
                    <a:pt x="82" y="40"/>
                    <a:pt x="82" y="39"/>
                    <a:pt x="82" y="39"/>
                  </a:cubicBezTo>
                  <a:cubicBezTo>
                    <a:pt x="82" y="39"/>
                    <a:pt x="82" y="38"/>
                    <a:pt x="82" y="38"/>
                  </a:cubicBezTo>
                  <a:cubicBezTo>
                    <a:pt x="82" y="37"/>
                    <a:pt x="83" y="35"/>
                    <a:pt x="83" y="34"/>
                  </a:cubicBezTo>
                  <a:cubicBezTo>
                    <a:pt x="83" y="34"/>
                    <a:pt x="83" y="34"/>
                    <a:pt x="83" y="34"/>
                  </a:cubicBezTo>
                  <a:cubicBezTo>
                    <a:pt x="83" y="34"/>
                    <a:pt x="83" y="34"/>
                    <a:pt x="83" y="33"/>
                  </a:cubicBezTo>
                  <a:cubicBezTo>
                    <a:pt x="83" y="34"/>
                    <a:pt x="83" y="34"/>
                    <a:pt x="83" y="34"/>
                  </a:cubicBezTo>
                  <a:close/>
                </a:path>
              </a:pathLst>
            </a:custGeom>
            <a:solidFill>
              <a:srgbClr val="7F7F7F">
                <a:alpha val="2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8" name="Google Shape;468;p49"/>
            <p:cNvSpPr/>
            <p:nvPr/>
          </p:nvSpPr>
          <p:spPr>
            <a:xfrm>
              <a:off x="4799468" y="2124758"/>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69" name="Google Shape;469;p49"/>
            <p:cNvSpPr/>
            <p:nvPr/>
          </p:nvSpPr>
          <p:spPr>
            <a:xfrm>
              <a:off x="4808993" y="209618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0" name="Google Shape;470;p49"/>
            <p:cNvSpPr/>
            <p:nvPr/>
          </p:nvSpPr>
          <p:spPr>
            <a:xfrm>
              <a:off x="4751843" y="2031095"/>
              <a:ext cx="203200" cy="155575"/>
            </a:xfrm>
            <a:custGeom>
              <a:rect b="b" l="l" r="r" t="t"/>
              <a:pathLst>
                <a:path extrusionOk="0" h="43" w="56">
                  <a:moveTo>
                    <a:pt x="16" y="19"/>
                  </a:moveTo>
                  <a:cubicBezTo>
                    <a:pt x="16" y="19"/>
                    <a:pt x="16" y="20"/>
                    <a:pt x="16" y="20"/>
                  </a:cubicBezTo>
                  <a:cubicBezTo>
                    <a:pt x="16" y="21"/>
                    <a:pt x="16" y="22"/>
                    <a:pt x="16" y="22"/>
                  </a:cubicBezTo>
                  <a:cubicBezTo>
                    <a:pt x="16" y="23"/>
                    <a:pt x="16" y="23"/>
                    <a:pt x="16" y="24"/>
                  </a:cubicBezTo>
                  <a:cubicBezTo>
                    <a:pt x="16" y="24"/>
                    <a:pt x="15" y="24"/>
                    <a:pt x="15" y="24"/>
                  </a:cubicBezTo>
                  <a:cubicBezTo>
                    <a:pt x="15" y="25"/>
                    <a:pt x="15" y="25"/>
                    <a:pt x="15" y="26"/>
                  </a:cubicBezTo>
                  <a:cubicBezTo>
                    <a:pt x="15" y="26"/>
                    <a:pt x="15" y="26"/>
                    <a:pt x="15" y="26"/>
                  </a:cubicBezTo>
                  <a:cubicBezTo>
                    <a:pt x="15" y="26"/>
                    <a:pt x="15" y="26"/>
                    <a:pt x="15" y="26"/>
                  </a:cubicBezTo>
                  <a:cubicBezTo>
                    <a:pt x="15" y="26"/>
                    <a:pt x="15" y="26"/>
                    <a:pt x="16" y="26"/>
                  </a:cubicBezTo>
                  <a:cubicBezTo>
                    <a:pt x="16" y="26"/>
                    <a:pt x="16" y="26"/>
                    <a:pt x="16" y="27"/>
                  </a:cubicBezTo>
                  <a:cubicBezTo>
                    <a:pt x="16" y="27"/>
                    <a:pt x="16" y="27"/>
                    <a:pt x="16" y="27"/>
                  </a:cubicBezTo>
                  <a:cubicBezTo>
                    <a:pt x="16" y="27"/>
                    <a:pt x="16" y="27"/>
                    <a:pt x="16" y="27"/>
                  </a:cubicBezTo>
                  <a:cubicBezTo>
                    <a:pt x="16" y="27"/>
                    <a:pt x="17" y="27"/>
                    <a:pt x="17" y="27"/>
                  </a:cubicBezTo>
                  <a:cubicBezTo>
                    <a:pt x="17" y="27"/>
                    <a:pt x="17" y="27"/>
                    <a:pt x="17" y="27"/>
                  </a:cubicBezTo>
                  <a:cubicBezTo>
                    <a:pt x="17" y="27"/>
                    <a:pt x="17" y="27"/>
                    <a:pt x="17" y="27"/>
                  </a:cubicBezTo>
                  <a:cubicBezTo>
                    <a:pt x="17" y="27"/>
                    <a:pt x="16" y="27"/>
                    <a:pt x="16" y="27"/>
                  </a:cubicBezTo>
                  <a:cubicBezTo>
                    <a:pt x="16" y="27"/>
                    <a:pt x="16" y="27"/>
                    <a:pt x="16" y="27"/>
                  </a:cubicBezTo>
                  <a:cubicBezTo>
                    <a:pt x="16" y="27"/>
                    <a:pt x="16" y="27"/>
                    <a:pt x="16" y="27"/>
                  </a:cubicBezTo>
                  <a:cubicBezTo>
                    <a:pt x="16" y="27"/>
                    <a:pt x="16" y="27"/>
                    <a:pt x="16" y="27"/>
                  </a:cubicBezTo>
                  <a:cubicBezTo>
                    <a:pt x="16" y="27"/>
                    <a:pt x="16" y="26"/>
                    <a:pt x="16" y="26"/>
                  </a:cubicBezTo>
                  <a:cubicBezTo>
                    <a:pt x="15" y="26"/>
                    <a:pt x="15" y="26"/>
                    <a:pt x="15" y="26"/>
                  </a:cubicBezTo>
                  <a:cubicBezTo>
                    <a:pt x="15" y="26"/>
                    <a:pt x="15" y="26"/>
                    <a:pt x="15" y="26"/>
                  </a:cubicBezTo>
                  <a:cubicBezTo>
                    <a:pt x="15" y="26"/>
                    <a:pt x="15" y="26"/>
                    <a:pt x="15" y="26"/>
                  </a:cubicBezTo>
                  <a:cubicBezTo>
                    <a:pt x="14" y="26"/>
                    <a:pt x="14" y="26"/>
                    <a:pt x="13" y="26"/>
                  </a:cubicBezTo>
                  <a:cubicBezTo>
                    <a:pt x="13" y="26"/>
                    <a:pt x="13" y="26"/>
                    <a:pt x="12" y="26"/>
                  </a:cubicBezTo>
                  <a:cubicBezTo>
                    <a:pt x="12" y="26"/>
                    <a:pt x="11" y="26"/>
                    <a:pt x="11" y="26"/>
                  </a:cubicBezTo>
                  <a:cubicBezTo>
                    <a:pt x="11" y="27"/>
                    <a:pt x="10" y="28"/>
                    <a:pt x="9" y="28"/>
                  </a:cubicBezTo>
                  <a:cubicBezTo>
                    <a:pt x="9" y="29"/>
                    <a:pt x="9" y="29"/>
                    <a:pt x="8" y="30"/>
                  </a:cubicBezTo>
                  <a:cubicBezTo>
                    <a:pt x="8" y="30"/>
                    <a:pt x="9" y="30"/>
                    <a:pt x="9" y="30"/>
                  </a:cubicBezTo>
                  <a:cubicBezTo>
                    <a:pt x="9" y="30"/>
                    <a:pt x="9" y="30"/>
                    <a:pt x="9" y="30"/>
                  </a:cubicBezTo>
                  <a:cubicBezTo>
                    <a:pt x="10" y="31"/>
                    <a:pt x="10" y="31"/>
                    <a:pt x="10" y="32"/>
                  </a:cubicBezTo>
                  <a:cubicBezTo>
                    <a:pt x="10" y="32"/>
                    <a:pt x="11" y="32"/>
                    <a:pt x="10" y="33"/>
                  </a:cubicBezTo>
                  <a:cubicBezTo>
                    <a:pt x="10" y="33"/>
                    <a:pt x="10" y="33"/>
                    <a:pt x="10" y="34"/>
                  </a:cubicBezTo>
                  <a:cubicBezTo>
                    <a:pt x="10" y="34"/>
                    <a:pt x="10" y="34"/>
                    <a:pt x="10" y="34"/>
                  </a:cubicBezTo>
                  <a:cubicBezTo>
                    <a:pt x="10" y="34"/>
                    <a:pt x="10" y="34"/>
                    <a:pt x="10" y="34"/>
                  </a:cubicBezTo>
                  <a:cubicBezTo>
                    <a:pt x="9" y="33"/>
                    <a:pt x="9" y="32"/>
                    <a:pt x="9" y="32"/>
                  </a:cubicBezTo>
                  <a:cubicBezTo>
                    <a:pt x="9" y="32"/>
                    <a:pt x="9" y="31"/>
                    <a:pt x="9" y="31"/>
                  </a:cubicBezTo>
                  <a:cubicBezTo>
                    <a:pt x="8" y="31"/>
                    <a:pt x="7" y="31"/>
                    <a:pt x="7" y="31"/>
                  </a:cubicBezTo>
                  <a:cubicBezTo>
                    <a:pt x="7" y="31"/>
                    <a:pt x="7" y="31"/>
                    <a:pt x="7" y="32"/>
                  </a:cubicBezTo>
                  <a:cubicBezTo>
                    <a:pt x="6" y="32"/>
                    <a:pt x="6" y="32"/>
                    <a:pt x="6" y="32"/>
                  </a:cubicBezTo>
                  <a:cubicBezTo>
                    <a:pt x="6" y="33"/>
                    <a:pt x="7" y="34"/>
                    <a:pt x="7" y="35"/>
                  </a:cubicBezTo>
                  <a:cubicBezTo>
                    <a:pt x="7" y="35"/>
                    <a:pt x="7" y="35"/>
                    <a:pt x="7" y="35"/>
                  </a:cubicBezTo>
                  <a:cubicBezTo>
                    <a:pt x="7" y="35"/>
                    <a:pt x="7" y="35"/>
                    <a:pt x="7" y="35"/>
                  </a:cubicBezTo>
                  <a:cubicBezTo>
                    <a:pt x="7" y="35"/>
                    <a:pt x="7" y="35"/>
                    <a:pt x="7" y="35"/>
                  </a:cubicBezTo>
                  <a:cubicBezTo>
                    <a:pt x="6" y="35"/>
                    <a:pt x="6" y="35"/>
                    <a:pt x="6" y="35"/>
                  </a:cubicBezTo>
                  <a:cubicBezTo>
                    <a:pt x="5" y="35"/>
                    <a:pt x="3" y="35"/>
                    <a:pt x="2" y="36"/>
                  </a:cubicBezTo>
                  <a:cubicBezTo>
                    <a:pt x="2" y="36"/>
                    <a:pt x="2" y="36"/>
                    <a:pt x="2" y="36"/>
                  </a:cubicBezTo>
                  <a:cubicBezTo>
                    <a:pt x="2" y="36"/>
                    <a:pt x="1" y="36"/>
                    <a:pt x="1" y="37"/>
                  </a:cubicBezTo>
                  <a:cubicBezTo>
                    <a:pt x="1" y="37"/>
                    <a:pt x="1" y="37"/>
                    <a:pt x="1" y="36"/>
                  </a:cubicBezTo>
                  <a:cubicBezTo>
                    <a:pt x="0" y="36"/>
                    <a:pt x="0" y="36"/>
                    <a:pt x="0" y="36"/>
                  </a:cubicBezTo>
                  <a:cubicBezTo>
                    <a:pt x="0" y="37"/>
                    <a:pt x="0" y="38"/>
                    <a:pt x="0" y="38"/>
                  </a:cubicBezTo>
                  <a:cubicBezTo>
                    <a:pt x="1" y="39"/>
                    <a:pt x="2" y="39"/>
                    <a:pt x="2" y="40"/>
                  </a:cubicBezTo>
                  <a:cubicBezTo>
                    <a:pt x="3" y="40"/>
                    <a:pt x="4" y="40"/>
                    <a:pt x="5" y="41"/>
                  </a:cubicBezTo>
                  <a:cubicBezTo>
                    <a:pt x="6" y="41"/>
                    <a:pt x="6" y="41"/>
                    <a:pt x="6" y="41"/>
                  </a:cubicBezTo>
                  <a:cubicBezTo>
                    <a:pt x="6"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8" y="41"/>
                    <a:pt x="8" y="40"/>
                    <a:pt x="8" y="41"/>
                  </a:cubicBezTo>
                  <a:cubicBezTo>
                    <a:pt x="9" y="41"/>
                    <a:pt x="10" y="42"/>
                    <a:pt x="11" y="41"/>
                  </a:cubicBezTo>
                  <a:cubicBezTo>
                    <a:pt x="11" y="41"/>
                    <a:pt x="12" y="42"/>
                    <a:pt x="12" y="42"/>
                  </a:cubicBezTo>
                  <a:cubicBezTo>
                    <a:pt x="12" y="42"/>
                    <a:pt x="12" y="42"/>
                    <a:pt x="12" y="42"/>
                  </a:cubicBezTo>
                  <a:cubicBezTo>
                    <a:pt x="12" y="42"/>
                    <a:pt x="12" y="43"/>
                    <a:pt x="12" y="43"/>
                  </a:cubicBezTo>
                  <a:cubicBezTo>
                    <a:pt x="12" y="43"/>
                    <a:pt x="13" y="43"/>
                    <a:pt x="13" y="43"/>
                  </a:cubicBezTo>
                  <a:cubicBezTo>
                    <a:pt x="14" y="43"/>
                    <a:pt x="14" y="43"/>
                    <a:pt x="15" y="43"/>
                  </a:cubicBezTo>
                  <a:cubicBezTo>
                    <a:pt x="15" y="43"/>
                    <a:pt x="15" y="42"/>
                    <a:pt x="16" y="42"/>
                  </a:cubicBezTo>
                  <a:cubicBezTo>
                    <a:pt x="17" y="43"/>
                    <a:pt x="17" y="42"/>
                    <a:pt x="18" y="41"/>
                  </a:cubicBezTo>
                  <a:cubicBezTo>
                    <a:pt x="18" y="41"/>
                    <a:pt x="18" y="41"/>
                    <a:pt x="18" y="41"/>
                  </a:cubicBezTo>
                  <a:cubicBezTo>
                    <a:pt x="18" y="40"/>
                    <a:pt x="18" y="40"/>
                    <a:pt x="17" y="39"/>
                  </a:cubicBezTo>
                  <a:cubicBezTo>
                    <a:pt x="17" y="39"/>
                    <a:pt x="17" y="39"/>
                    <a:pt x="17" y="39"/>
                  </a:cubicBezTo>
                  <a:cubicBezTo>
                    <a:pt x="17" y="39"/>
                    <a:pt x="17" y="38"/>
                    <a:pt x="17" y="38"/>
                  </a:cubicBezTo>
                  <a:cubicBezTo>
                    <a:pt x="17" y="38"/>
                    <a:pt x="18" y="38"/>
                    <a:pt x="18" y="38"/>
                  </a:cubicBezTo>
                  <a:cubicBezTo>
                    <a:pt x="18" y="37"/>
                    <a:pt x="19" y="37"/>
                    <a:pt x="19" y="37"/>
                  </a:cubicBezTo>
                  <a:cubicBezTo>
                    <a:pt x="20" y="37"/>
                    <a:pt x="20" y="36"/>
                    <a:pt x="21" y="35"/>
                  </a:cubicBezTo>
                  <a:cubicBezTo>
                    <a:pt x="21" y="35"/>
                    <a:pt x="21" y="35"/>
                    <a:pt x="21" y="35"/>
                  </a:cubicBezTo>
                  <a:cubicBezTo>
                    <a:pt x="21" y="35"/>
                    <a:pt x="21" y="35"/>
                    <a:pt x="21" y="35"/>
                  </a:cubicBezTo>
                  <a:cubicBezTo>
                    <a:pt x="21" y="34"/>
                    <a:pt x="21" y="34"/>
                    <a:pt x="22" y="34"/>
                  </a:cubicBezTo>
                  <a:cubicBezTo>
                    <a:pt x="22" y="35"/>
                    <a:pt x="23" y="34"/>
                    <a:pt x="24" y="34"/>
                  </a:cubicBezTo>
                  <a:cubicBezTo>
                    <a:pt x="24" y="34"/>
                    <a:pt x="25" y="34"/>
                    <a:pt x="25"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5" y="33"/>
                    <a:pt x="26" y="33"/>
                    <a:pt x="26" y="32"/>
                  </a:cubicBezTo>
                  <a:cubicBezTo>
                    <a:pt x="26" y="32"/>
                    <a:pt x="27" y="32"/>
                    <a:pt x="27" y="31"/>
                  </a:cubicBezTo>
                  <a:cubicBezTo>
                    <a:pt x="27" y="31"/>
                    <a:pt x="27" y="31"/>
                    <a:pt x="28" y="31"/>
                  </a:cubicBezTo>
                  <a:cubicBezTo>
                    <a:pt x="28" y="30"/>
                    <a:pt x="28" y="30"/>
                    <a:pt x="28" y="29"/>
                  </a:cubicBezTo>
                  <a:cubicBezTo>
                    <a:pt x="27" y="29"/>
                    <a:pt x="27" y="29"/>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8"/>
                    <a:pt x="28" y="28"/>
                    <a:pt x="28" y="29"/>
                  </a:cubicBezTo>
                  <a:cubicBezTo>
                    <a:pt x="29" y="29"/>
                    <a:pt x="29" y="28"/>
                    <a:pt x="29" y="28"/>
                  </a:cubicBezTo>
                  <a:cubicBezTo>
                    <a:pt x="29" y="28"/>
                    <a:pt x="29" y="27"/>
                    <a:pt x="29" y="27"/>
                  </a:cubicBezTo>
                  <a:cubicBezTo>
                    <a:pt x="29" y="27"/>
                    <a:pt x="28" y="27"/>
                    <a:pt x="28" y="27"/>
                  </a:cubicBezTo>
                  <a:cubicBezTo>
                    <a:pt x="28" y="27"/>
                    <a:pt x="28" y="26"/>
                    <a:pt x="28" y="26"/>
                  </a:cubicBezTo>
                  <a:cubicBezTo>
                    <a:pt x="28" y="26"/>
                    <a:pt x="28" y="26"/>
                    <a:pt x="28" y="26"/>
                  </a:cubicBezTo>
                  <a:cubicBezTo>
                    <a:pt x="28" y="26"/>
                    <a:pt x="29" y="26"/>
                    <a:pt x="29" y="26"/>
                  </a:cubicBezTo>
                  <a:cubicBezTo>
                    <a:pt x="29" y="26"/>
                    <a:pt x="30" y="26"/>
                    <a:pt x="31" y="26"/>
                  </a:cubicBezTo>
                  <a:cubicBezTo>
                    <a:pt x="31" y="26"/>
                    <a:pt x="32" y="26"/>
                    <a:pt x="32" y="25"/>
                  </a:cubicBezTo>
                  <a:cubicBezTo>
                    <a:pt x="32" y="25"/>
                    <a:pt x="32" y="25"/>
                    <a:pt x="32" y="25"/>
                  </a:cubicBezTo>
                  <a:cubicBezTo>
                    <a:pt x="32" y="25"/>
                    <a:pt x="32" y="25"/>
                    <a:pt x="32" y="25"/>
                  </a:cubicBezTo>
                  <a:cubicBezTo>
                    <a:pt x="32" y="25"/>
                    <a:pt x="33" y="25"/>
                    <a:pt x="33" y="25"/>
                  </a:cubicBezTo>
                  <a:cubicBezTo>
                    <a:pt x="34" y="26"/>
                    <a:pt x="35" y="26"/>
                    <a:pt x="35" y="25"/>
                  </a:cubicBezTo>
                  <a:cubicBezTo>
                    <a:pt x="36" y="24"/>
                    <a:pt x="37" y="23"/>
                    <a:pt x="38" y="22"/>
                  </a:cubicBezTo>
                  <a:cubicBezTo>
                    <a:pt x="39" y="22"/>
                    <a:pt x="39" y="22"/>
                    <a:pt x="40" y="21"/>
                  </a:cubicBezTo>
                  <a:cubicBezTo>
                    <a:pt x="40" y="21"/>
                    <a:pt x="40" y="21"/>
                    <a:pt x="41" y="20"/>
                  </a:cubicBezTo>
                  <a:cubicBezTo>
                    <a:pt x="42" y="20"/>
                    <a:pt x="43" y="19"/>
                    <a:pt x="45" y="19"/>
                  </a:cubicBezTo>
                  <a:cubicBezTo>
                    <a:pt x="46" y="18"/>
                    <a:pt x="47" y="18"/>
                    <a:pt x="48" y="17"/>
                  </a:cubicBezTo>
                  <a:cubicBezTo>
                    <a:pt x="48" y="17"/>
                    <a:pt x="48" y="17"/>
                    <a:pt x="48" y="16"/>
                  </a:cubicBezTo>
                  <a:cubicBezTo>
                    <a:pt x="48" y="16"/>
                    <a:pt x="48" y="16"/>
                    <a:pt x="48"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5"/>
                    <a:pt x="47" y="15"/>
                    <a:pt x="47" y="15"/>
                  </a:cubicBezTo>
                  <a:cubicBezTo>
                    <a:pt x="49" y="15"/>
                    <a:pt x="50" y="15"/>
                    <a:pt x="51" y="15"/>
                  </a:cubicBezTo>
                  <a:cubicBezTo>
                    <a:pt x="52" y="14"/>
                    <a:pt x="53" y="13"/>
                    <a:pt x="55" y="13"/>
                  </a:cubicBezTo>
                  <a:cubicBezTo>
                    <a:pt x="55" y="13"/>
                    <a:pt x="55" y="13"/>
                    <a:pt x="55" y="13"/>
                  </a:cubicBezTo>
                  <a:cubicBezTo>
                    <a:pt x="55" y="12"/>
                    <a:pt x="56" y="12"/>
                    <a:pt x="56" y="12"/>
                  </a:cubicBezTo>
                  <a:cubicBezTo>
                    <a:pt x="56" y="11"/>
                    <a:pt x="56" y="11"/>
                    <a:pt x="56" y="10"/>
                  </a:cubicBezTo>
                  <a:cubicBezTo>
                    <a:pt x="56" y="10"/>
                    <a:pt x="56" y="9"/>
                    <a:pt x="55" y="9"/>
                  </a:cubicBezTo>
                  <a:cubicBezTo>
                    <a:pt x="55" y="9"/>
                    <a:pt x="55" y="9"/>
                    <a:pt x="55" y="8"/>
                  </a:cubicBezTo>
                  <a:cubicBezTo>
                    <a:pt x="55" y="8"/>
                    <a:pt x="55" y="7"/>
                    <a:pt x="55" y="7"/>
                  </a:cubicBezTo>
                  <a:cubicBezTo>
                    <a:pt x="55" y="7"/>
                    <a:pt x="55" y="6"/>
                    <a:pt x="54" y="6"/>
                  </a:cubicBezTo>
                  <a:cubicBezTo>
                    <a:pt x="54" y="6"/>
                    <a:pt x="53" y="6"/>
                    <a:pt x="53" y="6"/>
                  </a:cubicBezTo>
                  <a:cubicBezTo>
                    <a:pt x="52" y="6"/>
                    <a:pt x="52" y="6"/>
                    <a:pt x="51" y="6"/>
                  </a:cubicBezTo>
                  <a:cubicBezTo>
                    <a:pt x="51" y="6"/>
                    <a:pt x="51" y="6"/>
                    <a:pt x="51" y="6"/>
                  </a:cubicBezTo>
                  <a:cubicBezTo>
                    <a:pt x="51" y="6"/>
                    <a:pt x="51" y="6"/>
                    <a:pt x="51" y="6"/>
                  </a:cubicBezTo>
                  <a:cubicBezTo>
                    <a:pt x="51" y="6"/>
                    <a:pt x="51" y="6"/>
                    <a:pt x="51" y="6"/>
                  </a:cubicBezTo>
                  <a:cubicBezTo>
                    <a:pt x="51" y="6"/>
                    <a:pt x="51" y="6"/>
                    <a:pt x="50" y="6"/>
                  </a:cubicBezTo>
                  <a:cubicBezTo>
                    <a:pt x="50" y="6"/>
                    <a:pt x="50" y="6"/>
                    <a:pt x="50" y="6"/>
                  </a:cubicBezTo>
                  <a:cubicBezTo>
                    <a:pt x="50" y="6"/>
                    <a:pt x="51" y="6"/>
                    <a:pt x="51" y="6"/>
                  </a:cubicBezTo>
                  <a:cubicBezTo>
                    <a:pt x="51" y="6"/>
                    <a:pt x="51" y="6"/>
                    <a:pt x="51" y="6"/>
                  </a:cubicBezTo>
                  <a:cubicBezTo>
                    <a:pt x="51" y="6"/>
                    <a:pt x="51" y="6"/>
                    <a:pt x="51" y="6"/>
                  </a:cubicBezTo>
                  <a:cubicBezTo>
                    <a:pt x="51" y="6"/>
                    <a:pt x="51" y="6"/>
                    <a:pt x="52" y="5"/>
                  </a:cubicBezTo>
                  <a:cubicBezTo>
                    <a:pt x="52" y="5"/>
                    <a:pt x="52" y="5"/>
                    <a:pt x="52" y="5"/>
                  </a:cubicBezTo>
                  <a:cubicBezTo>
                    <a:pt x="51" y="4"/>
                    <a:pt x="51" y="4"/>
                    <a:pt x="51" y="4"/>
                  </a:cubicBezTo>
                  <a:cubicBezTo>
                    <a:pt x="51" y="4"/>
                    <a:pt x="51" y="4"/>
                    <a:pt x="51" y="4"/>
                  </a:cubicBezTo>
                  <a:cubicBezTo>
                    <a:pt x="50" y="4"/>
                    <a:pt x="50" y="4"/>
                    <a:pt x="49" y="3"/>
                  </a:cubicBezTo>
                  <a:cubicBezTo>
                    <a:pt x="49" y="3"/>
                    <a:pt x="48" y="3"/>
                    <a:pt x="48" y="3"/>
                  </a:cubicBezTo>
                  <a:cubicBezTo>
                    <a:pt x="48" y="2"/>
                    <a:pt x="48" y="2"/>
                    <a:pt x="48" y="2"/>
                  </a:cubicBezTo>
                  <a:cubicBezTo>
                    <a:pt x="47" y="2"/>
                    <a:pt x="46" y="2"/>
                    <a:pt x="46" y="2"/>
                  </a:cubicBezTo>
                  <a:cubicBezTo>
                    <a:pt x="45" y="1"/>
                    <a:pt x="44" y="1"/>
                    <a:pt x="44" y="2"/>
                  </a:cubicBezTo>
                  <a:cubicBezTo>
                    <a:pt x="43" y="2"/>
                    <a:pt x="43" y="2"/>
                    <a:pt x="43" y="1"/>
                  </a:cubicBezTo>
                  <a:cubicBezTo>
                    <a:pt x="43" y="1"/>
                    <a:pt x="43" y="1"/>
                    <a:pt x="43" y="1"/>
                  </a:cubicBezTo>
                  <a:cubicBezTo>
                    <a:pt x="42" y="1"/>
                    <a:pt x="41" y="0"/>
                    <a:pt x="40" y="0"/>
                  </a:cubicBezTo>
                  <a:cubicBezTo>
                    <a:pt x="40" y="0"/>
                    <a:pt x="40" y="0"/>
                    <a:pt x="39" y="0"/>
                  </a:cubicBezTo>
                  <a:cubicBezTo>
                    <a:pt x="39" y="0"/>
                    <a:pt x="39" y="1"/>
                    <a:pt x="39" y="1"/>
                  </a:cubicBezTo>
                  <a:cubicBezTo>
                    <a:pt x="39" y="1"/>
                    <a:pt x="39" y="2"/>
                    <a:pt x="39" y="3"/>
                  </a:cubicBezTo>
                  <a:cubicBezTo>
                    <a:pt x="39" y="3"/>
                    <a:pt x="38" y="3"/>
                    <a:pt x="38" y="3"/>
                  </a:cubicBezTo>
                  <a:cubicBezTo>
                    <a:pt x="38" y="3"/>
                    <a:pt x="38" y="3"/>
                    <a:pt x="38" y="3"/>
                  </a:cubicBezTo>
                  <a:cubicBezTo>
                    <a:pt x="38" y="2"/>
                    <a:pt x="38" y="2"/>
                    <a:pt x="38" y="2"/>
                  </a:cubicBezTo>
                  <a:cubicBezTo>
                    <a:pt x="38" y="2"/>
                    <a:pt x="38" y="2"/>
                    <a:pt x="38" y="2"/>
                  </a:cubicBezTo>
                  <a:cubicBezTo>
                    <a:pt x="38" y="1"/>
                    <a:pt x="38" y="1"/>
                    <a:pt x="38" y="1"/>
                  </a:cubicBezTo>
                  <a:cubicBezTo>
                    <a:pt x="37" y="1"/>
                    <a:pt x="37" y="1"/>
                    <a:pt x="36" y="0"/>
                  </a:cubicBezTo>
                  <a:cubicBezTo>
                    <a:pt x="36" y="0"/>
                    <a:pt x="35" y="0"/>
                    <a:pt x="35" y="0"/>
                  </a:cubicBezTo>
                  <a:cubicBezTo>
                    <a:pt x="35" y="0"/>
                    <a:pt x="34" y="1"/>
                    <a:pt x="34" y="1"/>
                  </a:cubicBezTo>
                  <a:cubicBezTo>
                    <a:pt x="34" y="2"/>
                    <a:pt x="34" y="2"/>
                    <a:pt x="34" y="2"/>
                  </a:cubicBezTo>
                  <a:cubicBezTo>
                    <a:pt x="34" y="2"/>
                    <a:pt x="34" y="2"/>
                    <a:pt x="34" y="2"/>
                  </a:cubicBezTo>
                  <a:cubicBezTo>
                    <a:pt x="34" y="2"/>
                    <a:pt x="34" y="2"/>
                    <a:pt x="34" y="2"/>
                  </a:cubicBezTo>
                  <a:cubicBezTo>
                    <a:pt x="34" y="2"/>
                    <a:pt x="34" y="1"/>
                    <a:pt x="33" y="1"/>
                  </a:cubicBezTo>
                  <a:cubicBezTo>
                    <a:pt x="33" y="1"/>
                    <a:pt x="33" y="1"/>
                    <a:pt x="32" y="1"/>
                  </a:cubicBezTo>
                  <a:cubicBezTo>
                    <a:pt x="32" y="2"/>
                    <a:pt x="32" y="2"/>
                    <a:pt x="32" y="2"/>
                  </a:cubicBezTo>
                  <a:cubicBezTo>
                    <a:pt x="32" y="2"/>
                    <a:pt x="31" y="1"/>
                    <a:pt x="31" y="1"/>
                  </a:cubicBezTo>
                  <a:cubicBezTo>
                    <a:pt x="31" y="1"/>
                    <a:pt x="30" y="2"/>
                    <a:pt x="31" y="2"/>
                  </a:cubicBezTo>
                  <a:cubicBezTo>
                    <a:pt x="31" y="3"/>
                    <a:pt x="30" y="3"/>
                    <a:pt x="30" y="3"/>
                  </a:cubicBezTo>
                  <a:cubicBezTo>
                    <a:pt x="30" y="4"/>
                    <a:pt x="30" y="4"/>
                    <a:pt x="30" y="4"/>
                  </a:cubicBezTo>
                  <a:cubicBezTo>
                    <a:pt x="29" y="5"/>
                    <a:pt x="29" y="5"/>
                    <a:pt x="28" y="4"/>
                  </a:cubicBezTo>
                  <a:cubicBezTo>
                    <a:pt x="28" y="4"/>
                    <a:pt x="28" y="3"/>
                    <a:pt x="28" y="2"/>
                  </a:cubicBezTo>
                  <a:cubicBezTo>
                    <a:pt x="27" y="2"/>
                    <a:pt x="27" y="2"/>
                    <a:pt x="27" y="2"/>
                  </a:cubicBezTo>
                  <a:cubicBezTo>
                    <a:pt x="26" y="2"/>
                    <a:pt x="26" y="2"/>
                    <a:pt x="26" y="2"/>
                  </a:cubicBezTo>
                  <a:cubicBezTo>
                    <a:pt x="26" y="3"/>
                    <a:pt x="26" y="3"/>
                    <a:pt x="25" y="3"/>
                  </a:cubicBezTo>
                  <a:cubicBezTo>
                    <a:pt x="25" y="3"/>
                    <a:pt x="25" y="3"/>
                    <a:pt x="25" y="3"/>
                  </a:cubicBezTo>
                  <a:cubicBezTo>
                    <a:pt x="25" y="3"/>
                    <a:pt x="24" y="4"/>
                    <a:pt x="24" y="4"/>
                  </a:cubicBezTo>
                  <a:cubicBezTo>
                    <a:pt x="25" y="4"/>
                    <a:pt x="25" y="5"/>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4" y="6"/>
                    <a:pt x="24" y="5"/>
                  </a:cubicBezTo>
                  <a:cubicBezTo>
                    <a:pt x="24" y="5"/>
                    <a:pt x="24" y="5"/>
                    <a:pt x="23" y="5"/>
                  </a:cubicBezTo>
                  <a:cubicBezTo>
                    <a:pt x="23" y="5"/>
                    <a:pt x="23" y="5"/>
                    <a:pt x="23" y="5"/>
                  </a:cubicBezTo>
                  <a:cubicBezTo>
                    <a:pt x="23" y="4"/>
                    <a:pt x="22" y="4"/>
                    <a:pt x="22" y="4"/>
                  </a:cubicBezTo>
                  <a:cubicBezTo>
                    <a:pt x="22" y="4"/>
                    <a:pt x="22" y="4"/>
                    <a:pt x="21" y="4"/>
                  </a:cubicBezTo>
                  <a:cubicBezTo>
                    <a:pt x="21" y="4"/>
                    <a:pt x="21" y="4"/>
                    <a:pt x="21" y="5"/>
                  </a:cubicBezTo>
                  <a:cubicBezTo>
                    <a:pt x="21" y="5"/>
                    <a:pt x="20" y="5"/>
                    <a:pt x="20" y="5"/>
                  </a:cubicBezTo>
                  <a:cubicBezTo>
                    <a:pt x="20" y="4"/>
                    <a:pt x="20" y="4"/>
                    <a:pt x="19" y="4"/>
                  </a:cubicBezTo>
                  <a:cubicBezTo>
                    <a:pt x="18" y="4"/>
                    <a:pt x="17" y="5"/>
                    <a:pt x="17" y="5"/>
                  </a:cubicBezTo>
                  <a:cubicBezTo>
                    <a:pt x="16" y="5"/>
                    <a:pt x="16" y="6"/>
                    <a:pt x="16" y="6"/>
                  </a:cubicBezTo>
                  <a:cubicBezTo>
                    <a:pt x="16" y="6"/>
                    <a:pt x="16" y="7"/>
                    <a:pt x="16" y="7"/>
                  </a:cubicBezTo>
                  <a:cubicBezTo>
                    <a:pt x="16"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8" y="7"/>
                    <a:pt x="18" y="7"/>
                    <a:pt x="17" y="7"/>
                  </a:cubicBezTo>
                  <a:cubicBezTo>
                    <a:pt x="17" y="7"/>
                    <a:pt x="17" y="7"/>
                    <a:pt x="17" y="7"/>
                  </a:cubicBezTo>
                  <a:cubicBezTo>
                    <a:pt x="17" y="7"/>
                    <a:pt x="17" y="7"/>
                    <a:pt x="17" y="7"/>
                  </a:cubicBezTo>
                  <a:cubicBezTo>
                    <a:pt x="17" y="7"/>
                    <a:pt x="17" y="7"/>
                    <a:pt x="17" y="7"/>
                  </a:cubicBezTo>
                  <a:cubicBezTo>
                    <a:pt x="17" y="7"/>
                    <a:pt x="17" y="8"/>
                    <a:pt x="17" y="8"/>
                  </a:cubicBezTo>
                  <a:cubicBezTo>
                    <a:pt x="17" y="9"/>
                    <a:pt x="17" y="9"/>
                    <a:pt x="17" y="9"/>
                  </a:cubicBezTo>
                  <a:cubicBezTo>
                    <a:pt x="17" y="9"/>
                    <a:pt x="17" y="9"/>
                    <a:pt x="16" y="9"/>
                  </a:cubicBezTo>
                  <a:cubicBezTo>
                    <a:pt x="16" y="10"/>
                    <a:pt x="16" y="10"/>
                    <a:pt x="17" y="11"/>
                  </a:cubicBezTo>
                  <a:cubicBezTo>
                    <a:pt x="17" y="11"/>
                    <a:pt x="17" y="11"/>
                    <a:pt x="17" y="11"/>
                  </a:cubicBezTo>
                  <a:cubicBezTo>
                    <a:pt x="17" y="11"/>
                    <a:pt x="17" y="11"/>
                    <a:pt x="17" y="11"/>
                  </a:cubicBezTo>
                  <a:cubicBezTo>
                    <a:pt x="17" y="11"/>
                    <a:pt x="17" y="11"/>
                    <a:pt x="16" y="11"/>
                  </a:cubicBezTo>
                  <a:cubicBezTo>
                    <a:pt x="16" y="11"/>
                    <a:pt x="16" y="12"/>
                    <a:pt x="16" y="12"/>
                  </a:cubicBezTo>
                  <a:cubicBezTo>
                    <a:pt x="16" y="13"/>
                    <a:pt x="16" y="13"/>
                    <a:pt x="17" y="14"/>
                  </a:cubicBezTo>
                  <a:cubicBezTo>
                    <a:pt x="17" y="14"/>
                    <a:pt x="18" y="14"/>
                    <a:pt x="18" y="14"/>
                  </a:cubicBezTo>
                  <a:cubicBezTo>
                    <a:pt x="18" y="14"/>
                    <a:pt x="18" y="14"/>
                    <a:pt x="18" y="14"/>
                  </a:cubicBezTo>
                  <a:cubicBezTo>
                    <a:pt x="18" y="14"/>
                    <a:pt x="18" y="14"/>
                    <a:pt x="18" y="14"/>
                  </a:cubicBezTo>
                  <a:cubicBezTo>
                    <a:pt x="18" y="14"/>
                    <a:pt x="18" y="14"/>
                    <a:pt x="18" y="14"/>
                  </a:cubicBezTo>
                  <a:cubicBezTo>
                    <a:pt x="18" y="14"/>
                    <a:pt x="18" y="14"/>
                    <a:pt x="18" y="14"/>
                  </a:cubicBezTo>
                  <a:cubicBezTo>
                    <a:pt x="18" y="14"/>
                    <a:pt x="18" y="15"/>
                    <a:pt x="19" y="15"/>
                  </a:cubicBezTo>
                  <a:cubicBezTo>
                    <a:pt x="19" y="16"/>
                    <a:pt x="20" y="16"/>
                    <a:pt x="21" y="16"/>
                  </a:cubicBezTo>
                  <a:cubicBezTo>
                    <a:pt x="22" y="16"/>
                    <a:pt x="22" y="16"/>
                    <a:pt x="23" y="16"/>
                  </a:cubicBezTo>
                  <a:cubicBezTo>
                    <a:pt x="23" y="16"/>
                    <a:pt x="23" y="16"/>
                    <a:pt x="23" y="16"/>
                  </a:cubicBezTo>
                  <a:cubicBezTo>
                    <a:pt x="23" y="16"/>
                    <a:pt x="23" y="16"/>
                    <a:pt x="23" y="16"/>
                  </a:cubicBezTo>
                  <a:cubicBezTo>
                    <a:pt x="23" y="16"/>
                    <a:pt x="23" y="16"/>
                    <a:pt x="23" y="16"/>
                  </a:cubicBezTo>
                  <a:cubicBezTo>
                    <a:pt x="23" y="16"/>
                    <a:pt x="23" y="16"/>
                    <a:pt x="23" y="17"/>
                  </a:cubicBezTo>
                  <a:cubicBezTo>
                    <a:pt x="24" y="17"/>
                    <a:pt x="25" y="17"/>
                    <a:pt x="26" y="17"/>
                  </a:cubicBezTo>
                  <a:cubicBezTo>
                    <a:pt x="27" y="17"/>
                    <a:pt x="28" y="17"/>
                    <a:pt x="29" y="16"/>
                  </a:cubicBezTo>
                  <a:cubicBezTo>
                    <a:pt x="29" y="15"/>
                    <a:pt x="29" y="15"/>
                    <a:pt x="30" y="15"/>
                  </a:cubicBezTo>
                  <a:cubicBezTo>
                    <a:pt x="30" y="15"/>
                    <a:pt x="30" y="15"/>
                    <a:pt x="30" y="15"/>
                  </a:cubicBezTo>
                  <a:cubicBezTo>
                    <a:pt x="30" y="15"/>
                    <a:pt x="30" y="15"/>
                    <a:pt x="30" y="15"/>
                  </a:cubicBezTo>
                  <a:cubicBezTo>
                    <a:pt x="30" y="15"/>
                    <a:pt x="30" y="15"/>
                    <a:pt x="30" y="15"/>
                  </a:cubicBezTo>
                  <a:cubicBezTo>
                    <a:pt x="30" y="15"/>
                    <a:pt x="30" y="15"/>
                    <a:pt x="30" y="16"/>
                  </a:cubicBezTo>
                  <a:cubicBezTo>
                    <a:pt x="29" y="16"/>
                    <a:pt x="29" y="16"/>
                    <a:pt x="29" y="16"/>
                  </a:cubicBezTo>
                  <a:cubicBezTo>
                    <a:pt x="29" y="16"/>
                    <a:pt x="29" y="16"/>
                    <a:pt x="30" y="17"/>
                  </a:cubicBezTo>
                  <a:cubicBezTo>
                    <a:pt x="30"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29" y="17"/>
                    <a:pt x="28" y="17"/>
                    <a:pt x="26" y="18"/>
                  </a:cubicBezTo>
                  <a:cubicBezTo>
                    <a:pt x="25" y="18"/>
                    <a:pt x="25" y="18"/>
                    <a:pt x="24" y="18"/>
                  </a:cubicBezTo>
                  <a:cubicBezTo>
                    <a:pt x="24" y="18"/>
                    <a:pt x="23" y="18"/>
                    <a:pt x="23" y="18"/>
                  </a:cubicBezTo>
                  <a:cubicBezTo>
                    <a:pt x="22" y="18"/>
                    <a:pt x="22" y="18"/>
                    <a:pt x="22" y="18"/>
                  </a:cubicBezTo>
                  <a:cubicBezTo>
                    <a:pt x="22" y="19"/>
                    <a:pt x="22" y="19"/>
                    <a:pt x="22" y="20"/>
                  </a:cubicBezTo>
                  <a:cubicBezTo>
                    <a:pt x="22" y="20"/>
                    <a:pt x="22" y="20"/>
                    <a:pt x="21" y="20"/>
                  </a:cubicBezTo>
                  <a:cubicBezTo>
                    <a:pt x="21" y="20"/>
                    <a:pt x="21" y="20"/>
                    <a:pt x="21" y="20"/>
                  </a:cubicBezTo>
                  <a:cubicBezTo>
                    <a:pt x="21" y="18"/>
                    <a:pt x="20" y="17"/>
                    <a:pt x="19" y="17"/>
                  </a:cubicBezTo>
                  <a:cubicBezTo>
                    <a:pt x="19" y="17"/>
                    <a:pt x="18" y="16"/>
                    <a:pt x="18" y="16"/>
                  </a:cubicBezTo>
                  <a:cubicBezTo>
                    <a:pt x="18" y="16"/>
                    <a:pt x="18" y="16"/>
                    <a:pt x="17" y="17"/>
                  </a:cubicBezTo>
                  <a:cubicBezTo>
                    <a:pt x="17" y="17"/>
                    <a:pt x="16" y="18"/>
                    <a:pt x="16" y="18"/>
                  </a:cubicBezTo>
                  <a:cubicBezTo>
                    <a:pt x="16" y="18"/>
                    <a:pt x="16" y="19"/>
                    <a:pt x="16" y="19"/>
                  </a:cubicBezTo>
                  <a:close/>
                  <a:moveTo>
                    <a:pt x="11" y="35"/>
                  </a:moveTo>
                  <a:cubicBezTo>
                    <a:pt x="11" y="35"/>
                    <a:pt x="11" y="35"/>
                    <a:pt x="11" y="35"/>
                  </a:cubicBezTo>
                  <a:cubicBezTo>
                    <a:pt x="11" y="35"/>
                    <a:pt x="11" y="35"/>
                    <a:pt x="11" y="35"/>
                  </a:cubicBezTo>
                  <a:cubicBezTo>
                    <a:pt x="11" y="35"/>
                    <a:pt x="11" y="35"/>
                    <a:pt x="11" y="35"/>
                  </a:cubicBezTo>
                  <a:close/>
                  <a:moveTo>
                    <a:pt x="12" y="31"/>
                  </a:moveTo>
                  <a:cubicBezTo>
                    <a:pt x="12" y="31"/>
                    <a:pt x="12" y="31"/>
                    <a:pt x="12" y="31"/>
                  </a:cubicBezTo>
                  <a:cubicBezTo>
                    <a:pt x="12" y="31"/>
                    <a:pt x="12" y="31"/>
                    <a:pt x="12" y="31"/>
                  </a:cubicBezTo>
                  <a:cubicBezTo>
                    <a:pt x="12" y="31"/>
                    <a:pt x="12" y="31"/>
                    <a:pt x="12" y="31"/>
                  </a:cubicBezTo>
                  <a:close/>
                  <a:moveTo>
                    <a:pt x="14" y="36"/>
                  </a:moveTo>
                  <a:cubicBezTo>
                    <a:pt x="14" y="36"/>
                    <a:pt x="14" y="36"/>
                    <a:pt x="14" y="36"/>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6"/>
                    <a:pt x="14" y="36"/>
                  </a:cubicBezTo>
                  <a:cubicBezTo>
                    <a:pt x="14" y="36"/>
                    <a:pt x="14" y="36"/>
                    <a:pt x="14" y="36"/>
                  </a:cubicBezTo>
                  <a:cubicBezTo>
                    <a:pt x="14" y="36"/>
                    <a:pt x="14" y="36"/>
                    <a:pt x="14" y="36"/>
                  </a:cubicBezTo>
                  <a:close/>
                  <a:moveTo>
                    <a:pt x="45" y="16"/>
                  </a:moveTo>
                  <a:cubicBezTo>
                    <a:pt x="45" y="16"/>
                    <a:pt x="45" y="16"/>
                    <a:pt x="45" y="16"/>
                  </a:cubicBezTo>
                  <a:cubicBezTo>
                    <a:pt x="45" y="16"/>
                    <a:pt x="45" y="16"/>
                    <a:pt x="45" y="16"/>
                  </a:cubicBezTo>
                  <a:cubicBezTo>
                    <a:pt x="45" y="16"/>
                    <a:pt x="45" y="16"/>
                    <a:pt x="45" y="16"/>
                  </a:cubicBezTo>
                  <a:cubicBezTo>
                    <a:pt x="45" y="16"/>
                    <a:pt x="45" y="16"/>
                    <a:pt x="45" y="16"/>
                  </a:cubicBezTo>
                  <a:close/>
                  <a:moveTo>
                    <a:pt x="19" y="14"/>
                  </a:moveTo>
                  <a:cubicBezTo>
                    <a:pt x="19" y="14"/>
                    <a:pt x="19" y="14"/>
                    <a:pt x="19" y="14"/>
                  </a:cubicBezTo>
                  <a:cubicBezTo>
                    <a:pt x="19" y="14"/>
                    <a:pt x="19" y="14"/>
                    <a:pt x="19" y="14"/>
                  </a:cubicBezTo>
                  <a:cubicBezTo>
                    <a:pt x="19" y="14"/>
                    <a:pt x="19" y="14"/>
                    <a:pt x="19" y="14"/>
                  </a:cubicBezTo>
                  <a:close/>
                  <a:moveTo>
                    <a:pt x="26" y="26"/>
                  </a:moveTo>
                  <a:cubicBezTo>
                    <a:pt x="26" y="26"/>
                    <a:pt x="26" y="26"/>
                    <a:pt x="26" y="26"/>
                  </a:cubicBezTo>
                  <a:cubicBezTo>
                    <a:pt x="26" y="26"/>
                    <a:pt x="26" y="26"/>
                    <a:pt x="26" y="26"/>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1" name="Google Shape;471;p49"/>
            <p:cNvSpPr/>
            <p:nvPr/>
          </p:nvSpPr>
          <p:spPr>
            <a:xfrm>
              <a:off x="4704218" y="2218420"/>
              <a:ext cx="144463" cy="198438"/>
            </a:xfrm>
            <a:custGeom>
              <a:rect b="b" l="l" r="r" t="t"/>
              <a:pathLst>
                <a:path extrusionOk="0" h="55" w="40">
                  <a:moveTo>
                    <a:pt x="8" y="20"/>
                  </a:moveTo>
                  <a:cubicBezTo>
                    <a:pt x="9" y="21"/>
                    <a:pt x="10" y="21"/>
                    <a:pt x="11" y="21"/>
                  </a:cubicBezTo>
                  <a:cubicBezTo>
                    <a:pt x="11" y="21"/>
                    <a:pt x="11" y="21"/>
                    <a:pt x="11" y="21"/>
                  </a:cubicBezTo>
                  <a:cubicBezTo>
                    <a:pt x="11" y="21"/>
                    <a:pt x="11" y="21"/>
                    <a:pt x="11" y="22"/>
                  </a:cubicBezTo>
                  <a:cubicBezTo>
                    <a:pt x="12" y="22"/>
                    <a:pt x="12" y="22"/>
                    <a:pt x="13" y="23"/>
                  </a:cubicBezTo>
                  <a:cubicBezTo>
                    <a:pt x="13" y="23"/>
                    <a:pt x="13" y="23"/>
                    <a:pt x="13" y="23"/>
                  </a:cubicBezTo>
                  <a:cubicBezTo>
                    <a:pt x="13" y="23"/>
                    <a:pt x="14" y="22"/>
                    <a:pt x="14" y="22"/>
                  </a:cubicBezTo>
                  <a:cubicBezTo>
                    <a:pt x="14" y="22"/>
                    <a:pt x="13" y="22"/>
                    <a:pt x="13" y="22"/>
                  </a:cubicBezTo>
                  <a:cubicBezTo>
                    <a:pt x="13" y="22"/>
                    <a:pt x="13" y="22"/>
                    <a:pt x="13" y="22"/>
                  </a:cubicBezTo>
                  <a:cubicBezTo>
                    <a:pt x="13" y="22"/>
                    <a:pt x="12" y="22"/>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3" y="21"/>
                    <a:pt x="13" y="21"/>
                    <a:pt x="13" y="22"/>
                  </a:cubicBezTo>
                  <a:cubicBezTo>
                    <a:pt x="13" y="22"/>
                    <a:pt x="13" y="22"/>
                    <a:pt x="13" y="22"/>
                  </a:cubicBezTo>
                  <a:cubicBezTo>
                    <a:pt x="13" y="22"/>
                    <a:pt x="14" y="22"/>
                    <a:pt x="14" y="22"/>
                  </a:cubicBezTo>
                  <a:cubicBezTo>
                    <a:pt x="14" y="22"/>
                    <a:pt x="14" y="22"/>
                    <a:pt x="14" y="22"/>
                  </a:cubicBezTo>
                  <a:cubicBezTo>
                    <a:pt x="14" y="22"/>
                    <a:pt x="14" y="22"/>
                    <a:pt x="15" y="22"/>
                  </a:cubicBezTo>
                  <a:cubicBezTo>
                    <a:pt x="16" y="22"/>
                    <a:pt x="16" y="21"/>
                    <a:pt x="16" y="21"/>
                  </a:cubicBezTo>
                  <a:cubicBezTo>
                    <a:pt x="16" y="20"/>
                    <a:pt x="16" y="20"/>
                    <a:pt x="16" y="20"/>
                  </a:cubicBezTo>
                  <a:cubicBezTo>
                    <a:pt x="16" y="20"/>
                    <a:pt x="16" y="20"/>
                    <a:pt x="16" y="20"/>
                  </a:cubicBezTo>
                  <a:cubicBezTo>
                    <a:pt x="16" y="20"/>
                    <a:pt x="16" y="20"/>
                    <a:pt x="16" y="20"/>
                  </a:cubicBezTo>
                  <a:cubicBezTo>
                    <a:pt x="15" y="19"/>
                    <a:pt x="15" y="19"/>
                    <a:pt x="16" y="19"/>
                  </a:cubicBezTo>
                  <a:cubicBezTo>
                    <a:pt x="16" y="19"/>
                    <a:pt x="16" y="19"/>
                    <a:pt x="16" y="19"/>
                  </a:cubicBezTo>
                  <a:cubicBezTo>
                    <a:pt x="16" y="18"/>
                    <a:pt x="16" y="18"/>
                    <a:pt x="16" y="19"/>
                  </a:cubicBezTo>
                  <a:cubicBezTo>
                    <a:pt x="16" y="19"/>
                    <a:pt x="16" y="19"/>
                    <a:pt x="16" y="19"/>
                  </a:cubicBezTo>
                  <a:cubicBezTo>
                    <a:pt x="16" y="19"/>
                    <a:pt x="16" y="19"/>
                    <a:pt x="16" y="19"/>
                  </a:cubicBezTo>
                  <a:cubicBezTo>
                    <a:pt x="16" y="19"/>
                    <a:pt x="16" y="19"/>
                    <a:pt x="16" y="20"/>
                  </a:cubicBezTo>
                  <a:cubicBezTo>
                    <a:pt x="16" y="20"/>
                    <a:pt x="16" y="20"/>
                    <a:pt x="16" y="20"/>
                  </a:cubicBezTo>
                  <a:cubicBezTo>
                    <a:pt x="16" y="20"/>
                    <a:pt x="16" y="20"/>
                    <a:pt x="16" y="20"/>
                  </a:cubicBezTo>
                  <a:cubicBezTo>
                    <a:pt x="16" y="20"/>
                    <a:pt x="17" y="20"/>
                    <a:pt x="17" y="20"/>
                  </a:cubicBezTo>
                  <a:cubicBezTo>
                    <a:pt x="17" y="20"/>
                    <a:pt x="17" y="21"/>
                    <a:pt x="17" y="21"/>
                  </a:cubicBezTo>
                  <a:cubicBezTo>
                    <a:pt x="17" y="21"/>
                    <a:pt x="17" y="21"/>
                    <a:pt x="17" y="21"/>
                  </a:cubicBezTo>
                  <a:cubicBezTo>
                    <a:pt x="17" y="21"/>
                    <a:pt x="17" y="22"/>
                    <a:pt x="17" y="22"/>
                  </a:cubicBezTo>
                  <a:cubicBezTo>
                    <a:pt x="17" y="23"/>
                    <a:pt x="18" y="23"/>
                    <a:pt x="18" y="23"/>
                  </a:cubicBezTo>
                  <a:cubicBezTo>
                    <a:pt x="18" y="24"/>
                    <a:pt x="18" y="25"/>
                    <a:pt x="19" y="25"/>
                  </a:cubicBezTo>
                  <a:cubicBezTo>
                    <a:pt x="19" y="26"/>
                    <a:pt x="19" y="26"/>
                    <a:pt x="19" y="26"/>
                  </a:cubicBezTo>
                  <a:cubicBezTo>
                    <a:pt x="18" y="26"/>
                    <a:pt x="18" y="26"/>
                    <a:pt x="18" y="26"/>
                  </a:cubicBezTo>
                  <a:cubicBezTo>
                    <a:pt x="18" y="26"/>
                    <a:pt x="18" y="27"/>
                    <a:pt x="18" y="27"/>
                  </a:cubicBezTo>
                  <a:cubicBezTo>
                    <a:pt x="18" y="27"/>
                    <a:pt x="18" y="27"/>
                    <a:pt x="18" y="27"/>
                  </a:cubicBezTo>
                  <a:cubicBezTo>
                    <a:pt x="18" y="27"/>
                    <a:pt x="19" y="27"/>
                    <a:pt x="20" y="27"/>
                  </a:cubicBezTo>
                  <a:cubicBezTo>
                    <a:pt x="20" y="27"/>
                    <a:pt x="20" y="27"/>
                    <a:pt x="20" y="27"/>
                  </a:cubicBezTo>
                  <a:cubicBezTo>
                    <a:pt x="20" y="28"/>
                    <a:pt x="20" y="28"/>
                    <a:pt x="20" y="28"/>
                  </a:cubicBezTo>
                  <a:cubicBezTo>
                    <a:pt x="20" y="28"/>
                    <a:pt x="19" y="28"/>
                    <a:pt x="19" y="28"/>
                  </a:cubicBezTo>
                  <a:cubicBezTo>
                    <a:pt x="19" y="28"/>
                    <a:pt x="19" y="29"/>
                    <a:pt x="19" y="29"/>
                  </a:cubicBezTo>
                  <a:cubicBezTo>
                    <a:pt x="19" y="29"/>
                    <a:pt x="19" y="29"/>
                    <a:pt x="20" y="29"/>
                  </a:cubicBezTo>
                  <a:cubicBezTo>
                    <a:pt x="20" y="29"/>
                    <a:pt x="20" y="29"/>
                    <a:pt x="20" y="29"/>
                  </a:cubicBezTo>
                  <a:cubicBezTo>
                    <a:pt x="21" y="29"/>
                    <a:pt x="21" y="29"/>
                    <a:pt x="21" y="30"/>
                  </a:cubicBezTo>
                  <a:cubicBezTo>
                    <a:pt x="21" y="30"/>
                    <a:pt x="21" y="30"/>
                    <a:pt x="22" y="30"/>
                  </a:cubicBezTo>
                  <a:cubicBezTo>
                    <a:pt x="22" y="30"/>
                    <a:pt x="22" y="31"/>
                    <a:pt x="22" y="32"/>
                  </a:cubicBezTo>
                  <a:cubicBezTo>
                    <a:pt x="22" y="32"/>
                    <a:pt x="22" y="33"/>
                    <a:pt x="22" y="34"/>
                  </a:cubicBezTo>
                  <a:cubicBezTo>
                    <a:pt x="22" y="34"/>
                    <a:pt x="22" y="35"/>
                    <a:pt x="22" y="35"/>
                  </a:cubicBezTo>
                  <a:cubicBezTo>
                    <a:pt x="21" y="35"/>
                    <a:pt x="21" y="35"/>
                    <a:pt x="20" y="36"/>
                  </a:cubicBezTo>
                  <a:cubicBezTo>
                    <a:pt x="20" y="36"/>
                    <a:pt x="19" y="37"/>
                    <a:pt x="18" y="37"/>
                  </a:cubicBezTo>
                  <a:cubicBezTo>
                    <a:pt x="17" y="38"/>
                    <a:pt x="17" y="38"/>
                    <a:pt x="18" y="40"/>
                  </a:cubicBezTo>
                  <a:cubicBezTo>
                    <a:pt x="18" y="40"/>
                    <a:pt x="17" y="41"/>
                    <a:pt x="17" y="41"/>
                  </a:cubicBezTo>
                  <a:cubicBezTo>
                    <a:pt x="17" y="41"/>
                    <a:pt x="16" y="41"/>
                    <a:pt x="15" y="41"/>
                  </a:cubicBezTo>
                  <a:cubicBezTo>
                    <a:pt x="14" y="42"/>
                    <a:pt x="13" y="41"/>
                    <a:pt x="13" y="41"/>
                  </a:cubicBezTo>
                  <a:cubicBezTo>
                    <a:pt x="12" y="41"/>
                    <a:pt x="12" y="41"/>
                    <a:pt x="11" y="40"/>
                  </a:cubicBezTo>
                  <a:cubicBezTo>
                    <a:pt x="11" y="40"/>
                    <a:pt x="11" y="40"/>
                    <a:pt x="11" y="40"/>
                  </a:cubicBezTo>
                  <a:cubicBezTo>
                    <a:pt x="10" y="41"/>
                    <a:pt x="10" y="41"/>
                    <a:pt x="9" y="42"/>
                  </a:cubicBezTo>
                  <a:cubicBezTo>
                    <a:pt x="9" y="42"/>
                    <a:pt x="9" y="42"/>
                    <a:pt x="9" y="43"/>
                  </a:cubicBezTo>
                  <a:cubicBezTo>
                    <a:pt x="9" y="43"/>
                    <a:pt x="9" y="44"/>
                    <a:pt x="9" y="44"/>
                  </a:cubicBezTo>
                  <a:cubicBezTo>
                    <a:pt x="10" y="45"/>
                    <a:pt x="11" y="45"/>
                    <a:pt x="12" y="45"/>
                  </a:cubicBezTo>
                  <a:cubicBezTo>
                    <a:pt x="12" y="45"/>
                    <a:pt x="13" y="45"/>
                    <a:pt x="13" y="45"/>
                  </a:cubicBezTo>
                  <a:cubicBezTo>
                    <a:pt x="13" y="44"/>
                    <a:pt x="13" y="44"/>
                    <a:pt x="13" y="45"/>
                  </a:cubicBezTo>
                  <a:cubicBezTo>
                    <a:pt x="14" y="45"/>
                    <a:pt x="15" y="45"/>
                    <a:pt x="16" y="45"/>
                  </a:cubicBezTo>
                  <a:cubicBezTo>
                    <a:pt x="16" y="45"/>
                    <a:pt x="17" y="45"/>
                    <a:pt x="17" y="46"/>
                  </a:cubicBezTo>
                  <a:cubicBezTo>
                    <a:pt x="17" y="46"/>
                    <a:pt x="18" y="47"/>
                    <a:pt x="18" y="48"/>
                  </a:cubicBezTo>
                  <a:cubicBezTo>
                    <a:pt x="18" y="48"/>
                    <a:pt x="19" y="48"/>
                    <a:pt x="18" y="49"/>
                  </a:cubicBezTo>
                  <a:cubicBezTo>
                    <a:pt x="18" y="49"/>
                    <a:pt x="18" y="50"/>
                    <a:pt x="18" y="50"/>
                  </a:cubicBezTo>
                  <a:cubicBezTo>
                    <a:pt x="19" y="51"/>
                    <a:pt x="19" y="51"/>
                    <a:pt x="20" y="52"/>
                  </a:cubicBezTo>
                  <a:cubicBezTo>
                    <a:pt x="20" y="52"/>
                    <a:pt x="20" y="52"/>
                    <a:pt x="20" y="52"/>
                  </a:cubicBezTo>
                  <a:cubicBezTo>
                    <a:pt x="20" y="52"/>
                    <a:pt x="20" y="52"/>
                    <a:pt x="20" y="52"/>
                  </a:cubicBezTo>
                  <a:cubicBezTo>
                    <a:pt x="20" y="52"/>
                    <a:pt x="20" y="52"/>
                    <a:pt x="20" y="52"/>
                  </a:cubicBezTo>
                  <a:cubicBezTo>
                    <a:pt x="21" y="52"/>
                    <a:pt x="21" y="52"/>
                    <a:pt x="22" y="53"/>
                  </a:cubicBezTo>
                  <a:cubicBezTo>
                    <a:pt x="22" y="53"/>
                    <a:pt x="23" y="54"/>
                    <a:pt x="24" y="54"/>
                  </a:cubicBezTo>
                  <a:cubicBezTo>
                    <a:pt x="24" y="54"/>
                    <a:pt x="25" y="55"/>
                    <a:pt x="25" y="55"/>
                  </a:cubicBezTo>
                  <a:cubicBezTo>
                    <a:pt x="26" y="55"/>
                    <a:pt x="26" y="55"/>
                    <a:pt x="27" y="55"/>
                  </a:cubicBezTo>
                  <a:cubicBezTo>
                    <a:pt x="27" y="55"/>
                    <a:pt x="27" y="55"/>
                    <a:pt x="27" y="55"/>
                  </a:cubicBezTo>
                  <a:cubicBezTo>
                    <a:pt x="27" y="55"/>
                    <a:pt x="27" y="54"/>
                    <a:pt x="27" y="54"/>
                  </a:cubicBezTo>
                  <a:cubicBezTo>
                    <a:pt x="26" y="53"/>
                    <a:pt x="26" y="51"/>
                    <a:pt x="25" y="50"/>
                  </a:cubicBezTo>
                  <a:cubicBezTo>
                    <a:pt x="24" y="50"/>
                    <a:pt x="24" y="50"/>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5" y="49"/>
                    <a:pt x="26" y="50"/>
                    <a:pt x="26" y="50"/>
                  </a:cubicBezTo>
                  <a:cubicBezTo>
                    <a:pt x="27" y="51"/>
                    <a:pt x="27" y="51"/>
                    <a:pt x="28" y="52"/>
                  </a:cubicBezTo>
                  <a:cubicBezTo>
                    <a:pt x="28" y="52"/>
                    <a:pt x="29" y="52"/>
                    <a:pt x="29" y="53"/>
                  </a:cubicBezTo>
                  <a:cubicBezTo>
                    <a:pt x="29" y="53"/>
                    <a:pt x="29" y="54"/>
                    <a:pt x="30" y="54"/>
                  </a:cubicBezTo>
                  <a:cubicBezTo>
                    <a:pt x="30" y="54"/>
                    <a:pt x="30" y="54"/>
                    <a:pt x="30" y="54"/>
                  </a:cubicBezTo>
                  <a:cubicBezTo>
                    <a:pt x="30" y="54"/>
                    <a:pt x="30" y="54"/>
                    <a:pt x="30" y="54"/>
                  </a:cubicBezTo>
                  <a:cubicBezTo>
                    <a:pt x="30" y="53"/>
                    <a:pt x="30" y="53"/>
                    <a:pt x="30" y="52"/>
                  </a:cubicBezTo>
                  <a:cubicBezTo>
                    <a:pt x="31" y="51"/>
                    <a:pt x="31" y="51"/>
                    <a:pt x="31" y="51"/>
                  </a:cubicBezTo>
                  <a:cubicBezTo>
                    <a:pt x="32" y="51"/>
                    <a:pt x="32" y="50"/>
                    <a:pt x="32" y="50"/>
                  </a:cubicBezTo>
                  <a:cubicBezTo>
                    <a:pt x="31" y="49"/>
                    <a:pt x="31" y="49"/>
                    <a:pt x="31" y="49"/>
                  </a:cubicBezTo>
                  <a:cubicBezTo>
                    <a:pt x="31" y="48"/>
                    <a:pt x="31" y="47"/>
                    <a:pt x="31" y="46"/>
                  </a:cubicBezTo>
                  <a:cubicBezTo>
                    <a:pt x="31" y="46"/>
                    <a:pt x="31" y="45"/>
                    <a:pt x="30" y="45"/>
                  </a:cubicBezTo>
                  <a:cubicBezTo>
                    <a:pt x="30" y="45"/>
                    <a:pt x="29" y="44"/>
                    <a:pt x="29" y="44"/>
                  </a:cubicBezTo>
                  <a:cubicBezTo>
                    <a:pt x="29" y="44"/>
                    <a:pt x="29" y="43"/>
                    <a:pt x="29" y="43"/>
                  </a:cubicBezTo>
                  <a:cubicBezTo>
                    <a:pt x="29" y="42"/>
                    <a:pt x="28" y="42"/>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9" y="41"/>
                    <a:pt x="29" y="41"/>
                    <a:pt x="29" y="40"/>
                  </a:cubicBezTo>
                  <a:cubicBezTo>
                    <a:pt x="29" y="40"/>
                    <a:pt x="29" y="39"/>
                    <a:pt x="30" y="39"/>
                  </a:cubicBezTo>
                  <a:cubicBezTo>
                    <a:pt x="30" y="39"/>
                    <a:pt x="30" y="39"/>
                    <a:pt x="30" y="39"/>
                  </a:cubicBezTo>
                  <a:cubicBezTo>
                    <a:pt x="30" y="40"/>
                    <a:pt x="31" y="40"/>
                    <a:pt x="31" y="41"/>
                  </a:cubicBezTo>
                  <a:cubicBezTo>
                    <a:pt x="32" y="41"/>
                    <a:pt x="32" y="42"/>
                    <a:pt x="32" y="43"/>
                  </a:cubicBezTo>
                  <a:cubicBezTo>
                    <a:pt x="32" y="43"/>
                    <a:pt x="32" y="43"/>
                    <a:pt x="32" y="44"/>
                  </a:cubicBezTo>
                  <a:cubicBezTo>
                    <a:pt x="32" y="44"/>
                    <a:pt x="32" y="44"/>
                    <a:pt x="32" y="44"/>
                  </a:cubicBezTo>
                  <a:cubicBezTo>
                    <a:pt x="33" y="44"/>
                    <a:pt x="33" y="45"/>
                    <a:pt x="34" y="45"/>
                  </a:cubicBezTo>
                  <a:cubicBezTo>
                    <a:pt x="34" y="45"/>
                    <a:pt x="35" y="45"/>
                    <a:pt x="35" y="45"/>
                  </a:cubicBezTo>
                  <a:cubicBezTo>
                    <a:pt x="35" y="44"/>
                    <a:pt x="35" y="44"/>
                    <a:pt x="35" y="43"/>
                  </a:cubicBezTo>
                  <a:cubicBezTo>
                    <a:pt x="35" y="43"/>
                    <a:pt x="35" y="43"/>
                    <a:pt x="36" y="43"/>
                  </a:cubicBezTo>
                  <a:cubicBezTo>
                    <a:pt x="36" y="43"/>
                    <a:pt x="36" y="43"/>
                    <a:pt x="36" y="43"/>
                  </a:cubicBezTo>
                  <a:cubicBezTo>
                    <a:pt x="37" y="42"/>
                    <a:pt x="38" y="41"/>
                    <a:pt x="39" y="40"/>
                  </a:cubicBezTo>
                  <a:cubicBezTo>
                    <a:pt x="39" y="40"/>
                    <a:pt x="39" y="40"/>
                    <a:pt x="40" y="39"/>
                  </a:cubicBezTo>
                  <a:cubicBezTo>
                    <a:pt x="40" y="39"/>
                    <a:pt x="40" y="39"/>
                    <a:pt x="40" y="39"/>
                  </a:cubicBezTo>
                  <a:cubicBezTo>
                    <a:pt x="40" y="38"/>
                    <a:pt x="39" y="38"/>
                    <a:pt x="39"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6"/>
                    <a:pt x="37" y="36"/>
                    <a:pt x="37" y="36"/>
                  </a:cubicBezTo>
                  <a:cubicBezTo>
                    <a:pt x="37" y="36"/>
                    <a:pt x="37" y="36"/>
                    <a:pt x="37" y="36"/>
                  </a:cubicBezTo>
                  <a:cubicBezTo>
                    <a:pt x="37" y="36"/>
                    <a:pt x="37" y="36"/>
                    <a:pt x="36" y="36"/>
                  </a:cubicBezTo>
                  <a:cubicBezTo>
                    <a:pt x="36" y="36"/>
                    <a:pt x="36" y="36"/>
                    <a:pt x="36" y="35"/>
                  </a:cubicBezTo>
                  <a:cubicBezTo>
                    <a:pt x="36" y="35"/>
                    <a:pt x="36" y="35"/>
                    <a:pt x="36" y="34"/>
                  </a:cubicBezTo>
                  <a:cubicBezTo>
                    <a:pt x="35" y="34"/>
                    <a:pt x="35" y="34"/>
                    <a:pt x="35" y="33"/>
                  </a:cubicBezTo>
                  <a:cubicBezTo>
                    <a:pt x="35" y="33"/>
                    <a:pt x="34" y="33"/>
                    <a:pt x="34" y="33"/>
                  </a:cubicBezTo>
                  <a:cubicBezTo>
                    <a:pt x="33" y="33"/>
                    <a:pt x="33" y="32"/>
                    <a:pt x="33" y="32"/>
                  </a:cubicBezTo>
                  <a:cubicBezTo>
                    <a:pt x="33" y="31"/>
                    <a:pt x="32" y="31"/>
                    <a:pt x="31" y="30"/>
                  </a:cubicBezTo>
                  <a:cubicBezTo>
                    <a:pt x="31" y="30"/>
                    <a:pt x="31" y="30"/>
                    <a:pt x="31" y="30"/>
                  </a:cubicBezTo>
                  <a:cubicBezTo>
                    <a:pt x="32" y="29"/>
                    <a:pt x="32" y="29"/>
                    <a:pt x="32" y="28"/>
                  </a:cubicBezTo>
                  <a:cubicBezTo>
                    <a:pt x="32" y="28"/>
                    <a:pt x="32" y="28"/>
                    <a:pt x="32" y="28"/>
                  </a:cubicBezTo>
                  <a:cubicBezTo>
                    <a:pt x="33" y="28"/>
                    <a:pt x="33" y="28"/>
                    <a:pt x="34" y="28"/>
                  </a:cubicBezTo>
                  <a:cubicBezTo>
                    <a:pt x="34" y="28"/>
                    <a:pt x="34" y="28"/>
                    <a:pt x="34" y="28"/>
                  </a:cubicBezTo>
                  <a:cubicBezTo>
                    <a:pt x="34" y="28"/>
                    <a:pt x="34" y="27"/>
                    <a:pt x="34" y="27"/>
                  </a:cubicBezTo>
                  <a:cubicBezTo>
                    <a:pt x="34" y="27"/>
                    <a:pt x="34" y="27"/>
                    <a:pt x="34" y="27"/>
                  </a:cubicBezTo>
                  <a:cubicBezTo>
                    <a:pt x="34" y="26"/>
                    <a:pt x="33" y="26"/>
                    <a:pt x="34" y="26"/>
                  </a:cubicBezTo>
                  <a:cubicBezTo>
                    <a:pt x="34" y="25"/>
                    <a:pt x="34" y="25"/>
                    <a:pt x="34" y="24"/>
                  </a:cubicBezTo>
                  <a:cubicBezTo>
                    <a:pt x="34" y="23"/>
                    <a:pt x="34" y="23"/>
                    <a:pt x="33" y="22"/>
                  </a:cubicBezTo>
                  <a:cubicBezTo>
                    <a:pt x="33" y="21"/>
                    <a:pt x="32" y="20"/>
                    <a:pt x="31" y="20"/>
                  </a:cubicBezTo>
                  <a:cubicBezTo>
                    <a:pt x="31" y="20"/>
                    <a:pt x="30" y="20"/>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8"/>
                    <a:pt x="30" y="17"/>
                    <a:pt x="30" y="17"/>
                  </a:cubicBezTo>
                  <a:cubicBezTo>
                    <a:pt x="30" y="17"/>
                    <a:pt x="29" y="16"/>
                    <a:pt x="29" y="16"/>
                  </a:cubicBezTo>
                  <a:cubicBezTo>
                    <a:pt x="29" y="15"/>
                    <a:pt x="28" y="15"/>
                    <a:pt x="28" y="16"/>
                  </a:cubicBezTo>
                  <a:cubicBezTo>
                    <a:pt x="27" y="16"/>
                    <a:pt x="27" y="16"/>
                    <a:pt x="27" y="15"/>
                  </a:cubicBezTo>
                  <a:cubicBezTo>
                    <a:pt x="27" y="15"/>
                    <a:pt x="26" y="15"/>
                    <a:pt x="26" y="15"/>
                  </a:cubicBezTo>
                  <a:cubicBezTo>
                    <a:pt x="26" y="15"/>
                    <a:pt x="25" y="15"/>
                    <a:pt x="25" y="15"/>
                  </a:cubicBezTo>
                  <a:cubicBezTo>
                    <a:pt x="25" y="15"/>
                    <a:pt x="25" y="15"/>
                    <a:pt x="25" y="15"/>
                  </a:cubicBezTo>
                  <a:cubicBezTo>
                    <a:pt x="26" y="14"/>
                    <a:pt x="26" y="14"/>
                    <a:pt x="26" y="14"/>
                  </a:cubicBezTo>
                  <a:cubicBezTo>
                    <a:pt x="26" y="14"/>
                    <a:pt x="26" y="13"/>
                    <a:pt x="26" y="13"/>
                  </a:cubicBezTo>
                  <a:cubicBezTo>
                    <a:pt x="26" y="13"/>
                    <a:pt x="26" y="13"/>
                    <a:pt x="25" y="13"/>
                  </a:cubicBezTo>
                  <a:cubicBezTo>
                    <a:pt x="25" y="13"/>
                    <a:pt x="26" y="12"/>
                    <a:pt x="26" y="12"/>
                  </a:cubicBezTo>
                  <a:cubicBezTo>
                    <a:pt x="26" y="11"/>
                    <a:pt x="25" y="11"/>
                    <a:pt x="25" y="11"/>
                  </a:cubicBezTo>
                  <a:cubicBezTo>
                    <a:pt x="24" y="10"/>
                    <a:pt x="24" y="10"/>
                    <a:pt x="23" y="9"/>
                  </a:cubicBezTo>
                  <a:cubicBezTo>
                    <a:pt x="23" y="9"/>
                    <a:pt x="23" y="9"/>
                    <a:pt x="23" y="9"/>
                  </a:cubicBezTo>
                  <a:cubicBezTo>
                    <a:pt x="23" y="9"/>
                    <a:pt x="23" y="9"/>
                    <a:pt x="23" y="9"/>
                  </a:cubicBezTo>
                  <a:cubicBezTo>
                    <a:pt x="23" y="9"/>
                    <a:pt x="23" y="9"/>
                    <a:pt x="23" y="9"/>
                  </a:cubicBezTo>
                  <a:cubicBezTo>
                    <a:pt x="22" y="9"/>
                    <a:pt x="21" y="9"/>
                    <a:pt x="21" y="10"/>
                  </a:cubicBezTo>
                  <a:cubicBezTo>
                    <a:pt x="20" y="10"/>
                    <a:pt x="19" y="10"/>
                    <a:pt x="19" y="10"/>
                  </a:cubicBezTo>
                  <a:cubicBezTo>
                    <a:pt x="18" y="9"/>
                    <a:pt x="18"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8" y="9"/>
                    <a:pt x="18" y="9"/>
                  </a:cubicBezTo>
                  <a:cubicBezTo>
                    <a:pt x="18" y="8"/>
                    <a:pt x="18" y="7"/>
                    <a:pt x="18" y="5"/>
                  </a:cubicBezTo>
                  <a:cubicBezTo>
                    <a:pt x="18" y="5"/>
                    <a:pt x="19" y="5"/>
                    <a:pt x="19" y="5"/>
                  </a:cubicBezTo>
                  <a:cubicBezTo>
                    <a:pt x="19" y="4"/>
                    <a:pt x="19" y="4"/>
                    <a:pt x="19" y="4"/>
                  </a:cubicBezTo>
                  <a:cubicBezTo>
                    <a:pt x="19" y="3"/>
                    <a:pt x="18" y="3"/>
                    <a:pt x="18" y="3"/>
                  </a:cubicBezTo>
                  <a:cubicBezTo>
                    <a:pt x="17" y="3"/>
                    <a:pt x="17" y="3"/>
                    <a:pt x="16" y="3"/>
                  </a:cubicBezTo>
                  <a:cubicBezTo>
                    <a:pt x="15" y="3"/>
                    <a:pt x="14" y="4"/>
                    <a:pt x="13" y="4"/>
                  </a:cubicBezTo>
                  <a:cubicBezTo>
                    <a:pt x="13" y="4"/>
                    <a:pt x="12" y="4"/>
                    <a:pt x="11" y="5"/>
                  </a:cubicBezTo>
                  <a:cubicBezTo>
                    <a:pt x="11" y="5"/>
                    <a:pt x="11" y="5"/>
                    <a:pt x="10" y="5"/>
                  </a:cubicBezTo>
                  <a:cubicBezTo>
                    <a:pt x="10" y="6"/>
                    <a:pt x="9" y="7"/>
                    <a:pt x="10" y="8"/>
                  </a:cubicBezTo>
                  <a:cubicBezTo>
                    <a:pt x="10" y="9"/>
                    <a:pt x="10" y="9"/>
                    <a:pt x="10" y="9"/>
                  </a:cubicBezTo>
                  <a:cubicBezTo>
                    <a:pt x="9" y="9"/>
                    <a:pt x="9" y="9"/>
                    <a:pt x="8" y="10"/>
                  </a:cubicBezTo>
                  <a:cubicBezTo>
                    <a:pt x="8" y="10"/>
                    <a:pt x="8" y="10"/>
                    <a:pt x="8" y="11"/>
                  </a:cubicBezTo>
                  <a:cubicBezTo>
                    <a:pt x="8" y="11"/>
                    <a:pt x="8" y="12"/>
                    <a:pt x="8" y="12"/>
                  </a:cubicBezTo>
                  <a:cubicBezTo>
                    <a:pt x="8" y="12"/>
                    <a:pt x="9" y="12"/>
                    <a:pt x="9" y="13"/>
                  </a:cubicBezTo>
                  <a:cubicBezTo>
                    <a:pt x="9" y="13"/>
                    <a:pt x="8" y="13"/>
                    <a:pt x="8" y="13"/>
                  </a:cubicBezTo>
                  <a:cubicBezTo>
                    <a:pt x="8" y="13"/>
                    <a:pt x="8" y="13"/>
                    <a:pt x="8" y="13"/>
                  </a:cubicBezTo>
                  <a:cubicBezTo>
                    <a:pt x="7" y="12"/>
                    <a:pt x="7" y="11"/>
                    <a:pt x="7" y="10"/>
                  </a:cubicBezTo>
                  <a:cubicBezTo>
                    <a:pt x="7" y="10"/>
                    <a:pt x="7" y="10"/>
                    <a:pt x="7" y="10"/>
                  </a:cubicBezTo>
                  <a:cubicBezTo>
                    <a:pt x="7" y="9"/>
                    <a:pt x="8" y="9"/>
                    <a:pt x="8" y="9"/>
                  </a:cubicBezTo>
                  <a:cubicBezTo>
                    <a:pt x="8" y="8"/>
                    <a:pt x="8" y="8"/>
                    <a:pt x="8" y="7"/>
                  </a:cubicBezTo>
                  <a:cubicBezTo>
                    <a:pt x="8" y="6"/>
                    <a:pt x="8" y="6"/>
                    <a:pt x="9" y="6"/>
                  </a:cubicBezTo>
                  <a:cubicBezTo>
                    <a:pt x="9" y="6"/>
                    <a:pt x="9" y="5"/>
                    <a:pt x="9" y="5"/>
                  </a:cubicBezTo>
                  <a:cubicBezTo>
                    <a:pt x="10" y="4"/>
                    <a:pt x="11" y="3"/>
                    <a:pt x="13" y="3"/>
                  </a:cubicBezTo>
                  <a:cubicBezTo>
                    <a:pt x="13" y="2"/>
                    <a:pt x="13" y="2"/>
                    <a:pt x="13" y="2"/>
                  </a:cubicBezTo>
                  <a:cubicBezTo>
                    <a:pt x="13" y="2"/>
                    <a:pt x="13" y="2"/>
                    <a:pt x="13" y="2"/>
                  </a:cubicBezTo>
                  <a:cubicBezTo>
                    <a:pt x="13" y="1"/>
                    <a:pt x="13" y="1"/>
                    <a:pt x="12" y="1"/>
                  </a:cubicBezTo>
                  <a:cubicBezTo>
                    <a:pt x="11" y="0"/>
                    <a:pt x="9" y="1"/>
                    <a:pt x="8" y="2"/>
                  </a:cubicBezTo>
                  <a:cubicBezTo>
                    <a:pt x="7" y="2"/>
                    <a:pt x="6" y="3"/>
                    <a:pt x="6" y="3"/>
                  </a:cubicBezTo>
                  <a:cubicBezTo>
                    <a:pt x="5" y="4"/>
                    <a:pt x="4" y="5"/>
                    <a:pt x="3" y="6"/>
                  </a:cubicBezTo>
                  <a:cubicBezTo>
                    <a:pt x="3" y="6"/>
                    <a:pt x="3" y="6"/>
                    <a:pt x="3" y="6"/>
                  </a:cubicBezTo>
                  <a:cubicBezTo>
                    <a:pt x="3" y="6"/>
                    <a:pt x="2" y="7"/>
                    <a:pt x="2" y="7"/>
                  </a:cubicBezTo>
                  <a:cubicBezTo>
                    <a:pt x="2" y="7"/>
                    <a:pt x="2" y="8"/>
                    <a:pt x="2" y="8"/>
                  </a:cubicBezTo>
                  <a:cubicBezTo>
                    <a:pt x="1" y="9"/>
                    <a:pt x="1" y="10"/>
                    <a:pt x="0" y="11"/>
                  </a:cubicBezTo>
                  <a:cubicBezTo>
                    <a:pt x="0" y="12"/>
                    <a:pt x="0" y="12"/>
                    <a:pt x="1" y="13"/>
                  </a:cubicBezTo>
                  <a:cubicBezTo>
                    <a:pt x="1" y="13"/>
                    <a:pt x="2" y="13"/>
                    <a:pt x="2" y="13"/>
                  </a:cubicBezTo>
                  <a:cubicBezTo>
                    <a:pt x="3" y="13"/>
                    <a:pt x="3" y="14"/>
                    <a:pt x="3" y="14"/>
                  </a:cubicBezTo>
                  <a:cubicBezTo>
                    <a:pt x="3" y="14"/>
                    <a:pt x="3" y="14"/>
                    <a:pt x="3" y="14"/>
                  </a:cubicBezTo>
                  <a:cubicBezTo>
                    <a:pt x="3" y="14"/>
                    <a:pt x="3" y="14"/>
                    <a:pt x="3" y="14"/>
                  </a:cubicBezTo>
                  <a:cubicBezTo>
                    <a:pt x="2" y="14"/>
                    <a:pt x="2" y="14"/>
                    <a:pt x="1" y="14"/>
                  </a:cubicBezTo>
                  <a:cubicBezTo>
                    <a:pt x="1" y="13"/>
                    <a:pt x="0" y="14"/>
                    <a:pt x="0" y="15"/>
                  </a:cubicBezTo>
                  <a:cubicBezTo>
                    <a:pt x="0" y="15"/>
                    <a:pt x="0" y="15"/>
                    <a:pt x="0" y="16"/>
                  </a:cubicBezTo>
                  <a:cubicBezTo>
                    <a:pt x="0" y="16"/>
                    <a:pt x="0" y="17"/>
                    <a:pt x="1" y="17"/>
                  </a:cubicBezTo>
                  <a:cubicBezTo>
                    <a:pt x="1" y="18"/>
                    <a:pt x="1" y="18"/>
                    <a:pt x="2" y="18"/>
                  </a:cubicBezTo>
                  <a:cubicBezTo>
                    <a:pt x="2" y="18"/>
                    <a:pt x="2" y="18"/>
                    <a:pt x="3" y="18"/>
                  </a:cubicBezTo>
                  <a:cubicBezTo>
                    <a:pt x="3" y="18"/>
                    <a:pt x="3" y="18"/>
                    <a:pt x="3" y="19"/>
                  </a:cubicBezTo>
                  <a:cubicBezTo>
                    <a:pt x="4" y="19"/>
                    <a:pt x="4" y="19"/>
                    <a:pt x="5" y="19"/>
                  </a:cubicBezTo>
                  <a:cubicBezTo>
                    <a:pt x="5" y="19"/>
                    <a:pt x="6" y="20"/>
                    <a:pt x="6" y="20"/>
                  </a:cubicBezTo>
                  <a:cubicBezTo>
                    <a:pt x="6" y="20"/>
                    <a:pt x="7" y="20"/>
                    <a:pt x="7" y="21"/>
                  </a:cubicBezTo>
                  <a:cubicBezTo>
                    <a:pt x="7" y="21"/>
                    <a:pt x="8" y="20"/>
                    <a:pt x="8" y="20"/>
                  </a:cubicBezTo>
                  <a:close/>
                  <a:moveTo>
                    <a:pt x="21" y="44"/>
                  </a:moveTo>
                  <a:cubicBezTo>
                    <a:pt x="21" y="44"/>
                    <a:pt x="20" y="44"/>
                    <a:pt x="20" y="44"/>
                  </a:cubicBezTo>
                  <a:cubicBezTo>
                    <a:pt x="20" y="44"/>
                    <a:pt x="20" y="44"/>
                    <a:pt x="20" y="44"/>
                  </a:cubicBezTo>
                  <a:cubicBezTo>
                    <a:pt x="20" y="44"/>
                    <a:pt x="21" y="43"/>
                    <a:pt x="21" y="43"/>
                  </a:cubicBezTo>
                  <a:cubicBezTo>
                    <a:pt x="21" y="43"/>
                    <a:pt x="21" y="43"/>
                    <a:pt x="21" y="43"/>
                  </a:cubicBezTo>
                  <a:cubicBezTo>
                    <a:pt x="21" y="43"/>
                    <a:pt x="21" y="43"/>
                    <a:pt x="21" y="43"/>
                  </a:cubicBezTo>
                  <a:cubicBezTo>
                    <a:pt x="22" y="43"/>
                    <a:pt x="22" y="43"/>
                    <a:pt x="22" y="43"/>
                  </a:cubicBezTo>
                  <a:cubicBezTo>
                    <a:pt x="22" y="44"/>
                    <a:pt x="21" y="44"/>
                    <a:pt x="21" y="44"/>
                  </a:cubicBezTo>
                  <a:close/>
                  <a:moveTo>
                    <a:pt x="32" y="23"/>
                  </a:moveTo>
                  <a:cubicBezTo>
                    <a:pt x="32" y="23"/>
                    <a:pt x="33" y="23"/>
                    <a:pt x="33" y="23"/>
                  </a:cubicBezTo>
                  <a:cubicBezTo>
                    <a:pt x="33" y="23"/>
                    <a:pt x="33" y="23"/>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3"/>
                    <a:pt x="32" y="23"/>
                    <a:pt x="32" y="23"/>
                  </a:cubicBezTo>
                  <a:cubicBezTo>
                    <a:pt x="32" y="23"/>
                    <a:pt x="32" y="23"/>
                    <a:pt x="32" y="23"/>
                  </a:cubicBezTo>
                  <a:close/>
                  <a:moveTo>
                    <a:pt x="17" y="11"/>
                  </a:moveTo>
                  <a:cubicBezTo>
                    <a:pt x="17" y="10"/>
                    <a:pt x="17" y="10"/>
                    <a:pt x="17" y="10"/>
                  </a:cubicBezTo>
                  <a:cubicBezTo>
                    <a:pt x="17" y="10"/>
                    <a:pt x="17" y="11"/>
                    <a:pt x="17" y="11"/>
                  </a:cubicBezTo>
                  <a:cubicBezTo>
                    <a:pt x="17" y="11"/>
                    <a:pt x="17" y="11"/>
                    <a:pt x="17" y="11"/>
                  </a:cubicBezTo>
                  <a:close/>
                  <a:moveTo>
                    <a:pt x="8" y="14"/>
                  </a:moveTo>
                  <a:cubicBezTo>
                    <a:pt x="8" y="14"/>
                    <a:pt x="8" y="14"/>
                    <a:pt x="8" y="14"/>
                  </a:cubicBezTo>
                  <a:cubicBezTo>
                    <a:pt x="8" y="14"/>
                    <a:pt x="8" y="14"/>
                    <a:pt x="8" y="1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2" name="Google Shape;472;p49"/>
            <p:cNvSpPr/>
            <p:nvPr/>
          </p:nvSpPr>
          <p:spPr>
            <a:xfrm>
              <a:off x="4578805" y="2193020"/>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3" name="Google Shape;473;p49"/>
            <p:cNvSpPr/>
            <p:nvPr/>
          </p:nvSpPr>
          <p:spPr>
            <a:xfrm>
              <a:off x="4534355" y="2189845"/>
              <a:ext cx="109538" cy="96838"/>
            </a:xfrm>
            <a:custGeom>
              <a:rect b="b" l="l" r="r" t="t"/>
              <a:pathLst>
                <a:path extrusionOk="0" h="27" w="30">
                  <a:moveTo>
                    <a:pt x="12" y="1"/>
                  </a:moveTo>
                  <a:cubicBezTo>
                    <a:pt x="11" y="1"/>
                    <a:pt x="11" y="1"/>
                    <a:pt x="11" y="1"/>
                  </a:cubicBezTo>
                  <a:cubicBezTo>
                    <a:pt x="10" y="1"/>
                    <a:pt x="10" y="1"/>
                    <a:pt x="9" y="1"/>
                  </a:cubicBezTo>
                  <a:cubicBezTo>
                    <a:pt x="9" y="1"/>
                    <a:pt x="9" y="1"/>
                    <a:pt x="9" y="1"/>
                  </a:cubicBezTo>
                  <a:cubicBezTo>
                    <a:pt x="8" y="2"/>
                    <a:pt x="7" y="2"/>
                    <a:pt x="6" y="3"/>
                  </a:cubicBezTo>
                  <a:cubicBezTo>
                    <a:pt x="5" y="3"/>
                    <a:pt x="5" y="3"/>
                    <a:pt x="4" y="4"/>
                  </a:cubicBezTo>
                  <a:cubicBezTo>
                    <a:pt x="4" y="4"/>
                    <a:pt x="4" y="5"/>
                    <a:pt x="4" y="5"/>
                  </a:cubicBezTo>
                  <a:cubicBezTo>
                    <a:pt x="4" y="5"/>
                    <a:pt x="3" y="5"/>
                    <a:pt x="3" y="5"/>
                  </a:cubicBezTo>
                  <a:cubicBezTo>
                    <a:pt x="3" y="6"/>
                    <a:pt x="2" y="6"/>
                    <a:pt x="2" y="7"/>
                  </a:cubicBezTo>
                  <a:cubicBezTo>
                    <a:pt x="2" y="7"/>
                    <a:pt x="2" y="7"/>
                    <a:pt x="2" y="8"/>
                  </a:cubicBezTo>
                  <a:cubicBezTo>
                    <a:pt x="2" y="8"/>
                    <a:pt x="2" y="8"/>
                    <a:pt x="2" y="8"/>
                  </a:cubicBezTo>
                  <a:cubicBezTo>
                    <a:pt x="3" y="8"/>
                    <a:pt x="3" y="9"/>
                    <a:pt x="3" y="9"/>
                  </a:cubicBezTo>
                  <a:cubicBezTo>
                    <a:pt x="4" y="9"/>
                    <a:pt x="5" y="9"/>
                    <a:pt x="5" y="9"/>
                  </a:cubicBezTo>
                  <a:cubicBezTo>
                    <a:pt x="5" y="9"/>
                    <a:pt x="5" y="9"/>
                    <a:pt x="5" y="9"/>
                  </a:cubicBezTo>
                  <a:cubicBezTo>
                    <a:pt x="6" y="9"/>
                    <a:pt x="5" y="9"/>
                    <a:pt x="5" y="9"/>
                  </a:cubicBezTo>
                  <a:cubicBezTo>
                    <a:pt x="4" y="9"/>
                    <a:pt x="4" y="10"/>
                    <a:pt x="3" y="10"/>
                  </a:cubicBezTo>
                  <a:cubicBezTo>
                    <a:pt x="2" y="10"/>
                    <a:pt x="2" y="10"/>
                    <a:pt x="1" y="10"/>
                  </a:cubicBezTo>
                  <a:cubicBezTo>
                    <a:pt x="1" y="10"/>
                    <a:pt x="1" y="10"/>
                    <a:pt x="1" y="11"/>
                  </a:cubicBezTo>
                  <a:cubicBezTo>
                    <a:pt x="1" y="11"/>
                    <a:pt x="1" y="11"/>
                    <a:pt x="1" y="12"/>
                  </a:cubicBezTo>
                  <a:cubicBezTo>
                    <a:pt x="1" y="13"/>
                    <a:pt x="1" y="13"/>
                    <a:pt x="2" y="13"/>
                  </a:cubicBezTo>
                  <a:cubicBezTo>
                    <a:pt x="4" y="13"/>
                    <a:pt x="5" y="14"/>
                    <a:pt x="7" y="14"/>
                  </a:cubicBezTo>
                  <a:cubicBezTo>
                    <a:pt x="7" y="14"/>
                    <a:pt x="7" y="14"/>
                    <a:pt x="7" y="14"/>
                  </a:cubicBezTo>
                  <a:cubicBezTo>
                    <a:pt x="8" y="15"/>
                    <a:pt x="9" y="15"/>
                    <a:pt x="10" y="16"/>
                  </a:cubicBezTo>
                  <a:cubicBezTo>
                    <a:pt x="10" y="17"/>
                    <a:pt x="10" y="17"/>
                    <a:pt x="10" y="17"/>
                  </a:cubicBezTo>
                  <a:cubicBezTo>
                    <a:pt x="10" y="17"/>
                    <a:pt x="10" y="17"/>
                    <a:pt x="9" y="17"/>
                  </a:cubicBezTo>
                  <a:cubicBezTo>
                    <a:pt x="8" y="17"/>
                    <a:pt x="7" y="16"/>
                    <a:pt x="6" y="16"/>
                  </a:cubicBezTo>
                  <a:cubicBezTo>
                    <a:pt x="5" y="15"/>
                    <a:pt x="5" y="15"/>
                    <a:pt x="5" y="15"/>
                  </a:cubicBezTo>
                  <a:cubicBezTo>
                    <a:pt x="3" y="15"/>
                    <a:pt x="2" y="15"/>
                    <a:pt x="1" y="15"/>
                  </a:cubicBezTo>
                  <a:cubicBezTo>
                    <a:pt x="1" y="15"/>
                    <a:pt x="0" y="16"/>
                    <a:pt x="0" y="16"/>
                  </a:cubicBezTo>
                  <a:cubicBezTo>
                    <a:pt x="0" y="17"/>
                    <a:pt x="0" y="17"/>
                    <a:pt x="0" y="18"/>
                  </a:cubicBezTo>
                  <a:cubicBezTo>
                    <a:pt x="0" y="19"/>
                    <a:pt x="0" y="20"/>
                    <a:pt x="2" y="20"/>
                  </a:cubicBezTo>
                  <a:cubicBezTo>
                    <a:pt x="2" y="21"/>
                    <a:pt x="3" y="21"/>
                    <a:pt x="3" y="21"/>
                  </a:cubicBezTo>
                  <a:cubicBezTo>
                    <a:pt x="3" y="21"/>
                    <a:pt x="4" y="21"/>
                    <a:pt x="3" y="21"/>
                  </a:cubicBezTo>
                  <a:cubicBezTo>
                    <a:pt x="3" y="22"/>
                    <a:pt x="3" y="22"/>
                    <a:pt x="3" y="23"/>
                  </a:cubicBezTo>
                  <a:cubicBezTo>
                    <a:pt x="3" y="23"/>
                    <a:pt x="3" y="23"/>
                    <a:pt x="3" y="23"/>
                  </a:cubicBezTo>
                  <a:cubicBezTo>
                    <a:pt x="3" y="24"/>
                    <a:pt x="3" y="24"/>
                    <a:pt x="3" y="25"/>
                  </a:cubicBezTo>
                  <a:cubicBezTo>
                    <a:pt x="3" y="25"/>
                    <a:pt x="3" y="25"/>
                    <a:pt x="4" y="25"/>
                  </a:cubicBezTo>
                  <a:cubicBezTo>
                    <a:pt x="4" y="25"/>
                    <a:pt x="4" y="25"/>
                    <a:pt x="4" y="25"/>
                  </a:cubicBezTo>
                  <a:cubicBezTo>
                    <a:pt x="5" y="25"/>
                    <a:pt x="7" y="25"/>
                    <a:pt x="8" y="25"/>
                  </a:cubicBezTo>
                  <a:cubicBezTo>
                    <a:pt x="8" y="26"/>
                    <a:pt x="9" y="26"/>
                    <a:pt x="10" y="25"/>
                  </a:cubicBezTo>
                  <a:cubicBezTo>
                    <a:pt x="10" y="25"/>
                    <a:pt x="10" y="25"/>
                    <a:pt x="11" y="25"/>
                  </a:cubicBezTo>
                  <a:cubicBezTo>
                    <a:pt x="11" y="24"/>
                    <a:pt x="12" y="24"/>
                    <a:pt x="12" y="24"/>
                  </a:cubicBezTo>
                  <a:cubicBezTo>
                    <a:pt x="13" y="24"/>
                    <a:pt x="14" y="24"/>
                    <a:pt x="14" y="24"/>
                  </a:cubicBezTo>
                  <a:cubicBezTo>
                    <a:pt x="15" y="24"/>
                    <a:pt x="15" y="23"/>
                    <a:pt x="15" y="23"/>
                  </a:cubicBezTo>
                  <a:cubicBezTo>
                    <a:pt x="15" y="23"/>
                    <a:pt x="15" y="23"/>
                    <a:pt x="16" y="23"/>
                  </a:cubicBezTo>
                  <a:cubicBezTo>
                    <a:pt x="16" y="24"/>
                    <a:pt x="16" y="24"/>
                    <a:pt x="16" y="24"/>
                  </a:cubicBezTo>
                  <a:cubicBezTo>
                    <a:pt x="16" y="24"/>
                    <a:pt x="16" y="24"/>
                    <a:pt x="17" y="25"/>
                  </a:cubicBezTo>
                  <a:cubicBezTo>
                    <a:pt x="17" y="25"/>
                    <a:pt x="17" y="25"/>
                    <a:pt x="17" y="26"/>
                  </a:cubicBezTo>
                  <a:cubicBezTo>
                    <a:pt x="17" y="26"/>
                    <a:pt x="17" y="26"/>
                    <a:pt x="17" y="26"/>
                  </a:cubicBezTo>
                  <a:cubicBezTo>
                    <a:pt x="18" y="26"/>
                    <a:pt x="19" y="27"/>
                    <a:pt x="20" y="27"/>
                  </a:cubicBezTo>
                  <a:cubicBezTo>
                    <a:pt x="21" y="27"/>
                    <a:pt x="21" y="27"/>
                    <a:pt x="22" y="27"/>
                  </a:cubicBezTo>
                  <a:cubicBezTo>
                    <a:pt x="23" y="27"/>
                    <a:pt x="23" y="26"/>
                    <a:pt x="23" y="26"/>
                  </a:cubicBezTo>
                  <a:cubicBezTo>
                    <a:pt x="23" y="25"/>
                    <a:pt x="23" y="24"/>
                    <a:pt x="23" y="24"/>
                  </a:cubicBezTo>
                  <a:cubicBezTo>
                    <a:pt x="23" y="24"/>
                    <a:pt x="23" y="24"/>
                    <a:pt x="23" y="24"/>
                  </a:cubicBezTo>
                  <a:cubicBezTo>
                    <a:pt x="23" y="24"/>
                    <a:pt x="22" y="24"/>
                    <a:pt x="22" y="24"/>
                  </a:cubicBezTo>
                  <a:cubicBezTo>
                    <a:pt x="22" y="24"/>
                    <a:pt x="22" y="24"/>
                    <a:pt x="22" y="24"/>
                  </a:cubicBezTo>
                  <a:cubicBezTo>
                    <a:pt x="22" y="24"/>
                    <a:pt x="22" y="24"/>
                    <a:pt x="22" y="24"/>
                  </a:cubicBezTo>
                  <a:cubicBezTo>
                    <a:pt x="22" y="24"/>
                    <a:pt x="23" y="24"/>
                    <a:pt x="23" y="24"/>
                  </a:cubicBezTo>
                  <a:cubicBezTo>
                    <a:pt x="23" y="24"/>
                    <a:pt x="23" y="24"/>
                    <a:pt x="23" y="24"/>
                  </a:cubicBezTo>
                  <a:cubicBezTo>
                    <a:pt x="23" y="24"/>
                    <a:pt x="23" y="24"/>
                    <a:pt x="23" y="24"/>
                  </a:cubicBezTo>
                  <a:cubicBezTo>
                    <a:pt x="23" y="24"/>
                    <a:pt x="23" y="24"/>
                    <a:pt x="23" y="24"/>
                  </a:cubicBezTo>
                  <a:cubicBezTo>
                    <a:pt x="23" y="23"/>
                    <a:pt x="23" y="23"/>
                    <a:pt x="23" y="23"/>
                  </a:cubicBezTo>
                  <a:cubicBezTo>
                    <a:pt x="23" y="23"/>
                    <a:pt x="24" y="23"/>
                    <a:pt x="24" y="23"/>
                  </a:cubicBezTo>
                  <a:cubicBezTo>
                    <a:pt x="24" y="23"/>
                    <a:pt x="25" y="23"/>
                    <a:pt x="25" y="24"/>
                  </a:cubicBezTo>
                  <a:cubicBezTo>
                    <a:pt x="26" y="24"/>
                    <a:pt x="26" y="23"/>
                    <a:pt x="27" y="23"/>
                  </a:cubicBezTo>
                  <a:cubicBezTo>
                    <a:pt x="27" y="22"/>
                    <a:pt x="27" y="22"/>
                    <a:pt x="27" y="21"/>
                  </a:cubicBezTo>
                  <a:cubicBezTo>
                    <a:pt x="26" y="21"/>
                    <a:pt x="26" y="21"/>
                    <a:pt x="26" y="21"/>
                  </a:cubicBezTo>
                  <a:cubicBezTo>
                    <a:pt x="26" y="20"/>
                    <a:pt x="25" y="20"/>
                    <a:pt x="25" y="19"/>
                  </a:cubicBezTo>
                  <a:cubicBezTo>
                    <a:pt x="25" y="19"/>
                    <a:pt x="25" y="18"/>
                    <a:pt x="24" y="18"/>
                  </a:cubicBezTo>
                  <a:cubicBezTo>
                    <a:pt x="24" y="17"/>
                    <a:pt x="24" y="17"/>
                    <a:pt x="24" y="16"/>
                  </a:cubicBezTo>
                  <a:cubicBezTo>
                    <a:pt x="23" y="16"/>
                    <a:pt x="23" y="15"/>
                    <a:pt x="24" y="15"/>
                  </a:cubicBezTo>
                  <a:cubicBezTo>
                    <a:pt x="25" y="14"/>
                    <a:pt x="25" y="13"/>
                    <a:pt x="25" y="12"/>
                  </a:cubicBezTo>
                  <a:cubicBezTo>
                    <a:pt x="25" y="12"/>
                    <a:pt x="25" y="11"/>
                    <a:pt x="25" y="11"/>
                  </a:cubicBezTo>
                  <a:cubicBezTo>
                    <a:pt x="25" y="10"/>
                    <a:pt x="26" y="9"/>
                    <a:pt x="26" y="8"/>
                  </a:cubicBezTo>
                  <a:cubicBezTo>
                    <a:pt x="27" y="7"/>
                    <a:pt x="27" y="7"/>
                    <a:pt x="27" y="7"/>
                  </a:cubicBezTo>
                  <a:cubicBezTo>
                    <a:pt x="28" y="6"/>
                    <a:pt x="29" y="5"/>
                    <a:pt x="30" y="5"/>
                  </a:cubicBezTo>
                  <a:cubicBezTo>
                    <a:pt x="30" y="4"/>
                    <a:pt x="30" y="4"/>
                    <a:pt x="30" y="4"/>
                  </a:cubicBezTo>
                  <a:cubicBezTo>
                    <a:pt x="30" y="3"/>
                    <a:pt x="30" y="2"/>
                    <a:pt x="29" y="2"/>
                  </a:cubicBezTo>
                  <a:cubicBezTo>
                    <a:pt x="29" y="2"/>
                    <a:pt x="28" y="2"/>
                    <a:pt x="28" y="2"/>
                  </a:cubicBezTo>
                  <a:cubicBezTo>
                    <a:pt x="27" y="1"/>
                    <a:pt x="27" y="2"/>
                    <a:pt x="26" y="2"/>
                  </a:cubicBezTo>
                  <a:cubicBezTo>
                    <a:pt x="26" y="3"/>
                    <a:pt x="26" y="3"/>
                    <a:pt x="26" y="3"/>
                  </a:cubicBezTo>
                  <a:cubicBezTo>
                    <a:pt x="26" y="4"/>
                    <a:pt x="26" y="4"/>
                    <a:pt x="26" y="5"/>
                  </a:cubicBezTo>
                  <a:cubicBezTo>
                    <a:pt x="26" y="5"/>
                    <a:pt x="26" y="5"/>
                    <a:pt x="26" y="5"/>
                  </a:cubicBezTo>
                  <a:cubicBezTo>
                    <a:pt x="26" y="5"/>
                    <a:pt x="26" y="5"/>
                    <a:pt x="26" y="5"/>
                  </a:cubicBezTo>
                  <a:cubicBezTo>
                    <a:pt x="26" y="5"/>
                    <a:pt x="26" y="5"/>
                    <a:pt x="26" y="5"/>
                  </a:cubicBezTo>
                  <a:cubicBezTo>
                    <a:pt x="26" y="5"/>
                    <a:pt x="26" y="5"/>
                    <a:pt x="26" y="5"/>
                  </a:cubicBezTo>
                  <a:cubicBezTo>
                    <a:pt x="26" y="5"/>
                    <a:pt x="26" y="5"/>
                    <a:pt x="26" y="5"/>
                  </a:cubicBezTo>
                  <a:cubicBezTo>
                    <a:pt x="26" y="4"/>
                    <a:pt x="26" y="4"/>
                    <a:pt x="25" y="4"/>
                  </a:cubicBezTo>
                  <a:cubicBezTo>
                    <a:pt x="25" y="4"/>
                    <a:pt x="25" y="4"/>
                    <a:pt x="25" y="4"/>
                  </a:cubicBezTo>
                  <a:cubicBezTo>
                    <a:pt x="24" y="3"/>
                    <a:pt x="23" y="3"/>
                    <a:pt x="23" y="4"/>
                  </a:cubicBezTo>
                  <a:cubicBezTo>
                    <a:pt x="23" y="4"/>
                    <a:pt x="23" y="5"/>
                    <a:pt x="22" y="5"/>
                  </a:cubicBezTo>
                  <a:cubicBezTo>
                    <a:pt x="22" y="6"/>
                    <a:pt x="22" y="7"/>
                    <a:pt x="21" y="8"/>
                  </a:cubicBezTo>
                  <a:cubicBezTo>
                    <a:pt x="21" y="9"/>
                    <a:pt x="21" y="10"/>
                    <a:pt x="20" y="11"/>
                  </a:cubicBezTo>
                  <a:cubicBezTo>
                    <a:pt x="20" y="11"/>
                    <a:pt x="20" y="11"/>
                    <a:pt x="20" y="11"/>
                  </a:cubicBezTo>
                  <a:cubicBezTo>
                    <a:pt x="20" y="11"/>
                    <a:pt x="20" y="12"/>
                    <a:pt x="20" y="12"/>
                  </a:cubicBezTo>
                  <a:cubicBezTo>
                    <a:pt x="20" y="12"/>
                    <a:pt x="20" y="12"/>
                    <a:pt x="20" y="12"/>
                  </a:cubicBezTo>
                  <a:cubicBezTo>
                    <a:pt x="19" y="12"/>
                    <a:pt x="19" y="11"/>
                    <a:pt x="19" y="11"/>
                  </a:cubicBezTo>
                  <a:cubicBezTo>
                    <a:pt x="19" y="10"/>
                    <a:pt x="20" y="10"/>
                    <a:pt x="20" y="9"/>
                  </a:cubicBezTo>
                  <a:cubicBezTo>
                    <a:pt x="20" y="7"/>
                    <a:pt x="20" y="6"/>
                    <a:pt x="20" y="5"/>
                  </a:cubicBezTo>
                  <a:cubicBezTo>
                    <a:pt x="20" y="5"/>
                    <a:pt x="20" y="5"/>
                    <a:pt x="20" y="4"/>
                  </a:cubicBezTo>
                  <a:cubicBezTo>
                    <a:pt x="19" y="4"/>
                    <a:pt x="19" y="4"/>
                    <a:pt x="19" y="5"/>
                  </a:cubicBezTo>
                  <a:cubicBezTo>
                    <a:pt x="19" y="5"/>
                    <a:pt x="19" y="6"/>
                    <a:pt x="19" y="6"/>
                  </a:cubicBezTo>
                  <a:cubicBezTo>
                    <a:pt x="18" y="7"/>
                    <a:pt x="18" y="7"/>
                    <a:pt x="18" y="7"/>
                  </a:cubicBezTo>
                  <a:cubicBezTo>
                    <a:pt x="17" y="6"/>
                    <a:pt x="17" y="7"/>
                    <a:pt x="16" y="6"/>
                  </a:cubicBezTo>
                  <a:cubicBezTo>
                    <a:pt x="16" y="6"/>
                    <a:pt x="15" y="6"/>
                    <a:pt x="16" y="6"/>
                  </a:cubicBezTo>
                  <a:cubicBezTo>
                    <a:pt x="16" y="6"/>
                    <a:pt x="16" y="6"/>
                    <a:pt x="16" y="6"/>
                  </a:cubicBezTo>
                  <a:cubicBezTo>
                    <a:pt x="16" y="6"/>
                    <a:pt x="17" y="6"/>
                    <a:pt x="17" y="6"/>
                  </a:cubicBezTo>
                  <a:cubicBezTo>
                    <a:pt x="17" y="5"/>
                    <a:pt x="17" y="5"/>
                    <a:pt x="17" y="5"/>
                  </a:cubicBezTo>
                  <a:cubicBezTo>
                    <a:pt x="17" y="4"/>
                    <a:pt x="16" y="4"/>
                    <a:pt x="16" y="3"/>
                  </a:cubicBezTo>
                  <a:cubicBezTo>
                    <a:pt x="15" y="3"/>
                    <a:pt x="15" y="3"/>
                    <a:pt x="14" y="3"/>
                  </a:cubicBezTo>
                  <a:cubicBezTo>
                    <a:pt x="14" y="3"/>
                    <a:pt x="14" y="4"/>
                    <a:pt x="14" y="4"/>
                  </a:cubicBezTo>
                  <a:cubicBezTo>
                    <a:pt x="13" y="4"/>
                    <a:pt x="13" y="4"/>
                    <a:pt x="13" y="4"/>
                  </a:cubicBezTo>
                  <a:cubicBezTo>
                    <a:pt x="13" y="4"/>
                    <a:pt x="13" y="4"/>
                    <a:pt x="13" y="3"/>
                  </a:cubicBezTo>
                  <a:cubicBezTo>
                    <a:pt x="13" y="3"/>
                    <a:pt x="14" y="2"/>
                    <a:pt x="14" y="2"/>
                  </a:cubicBezTo>
                  <a:cubicBezTo>
                    <a:pt x="14" y="1"/>
                    <a:pt x="14" y="1"/>
                    <a:pt x="14" y="0"/>
                  </a:cubicBezTo>
                  <a:cubicBezTo>
                    <a:pt x="14" y="0"/>
                    <a:pt x="13" y="0"/>
                    <a:pt x="13" y="0"/>
                  </a:cubicBezTo>
                  <a:cubicBezTo>
                    <a:pt x="13" y="0"/>
                    <a:pt x="13" y="0"/>
                    <a:pt x="13" y="0"/>
                  </a:cubicBezTo>
                  <a:cubicBezTo>
                    <a:pt x="13" y="0"/>
                    <a:pt x="13" y="0"/>
                    <a:pt x="13" y="0"/>
                  </a:cubicBezTo>
                  <a:cubicBezTo>
                    <a:pt x="13" y="0"/>
                    <a:pt x="13" y="0"/>
                    <a:pt x="13" y="0"/>
                  </a:cubicBezTo>
                  <a:cubicBezTo>
                    <a:pt x="13" y="1"/>
                    <a:pt x="12" y="1"/>
                    <a:pt x="12"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4" name="Google Shape;474;p49"/>
            <p:cNvSpPr/>
            <p:nvPr/>
          </p:nvSpPr>
          <p:spPr>
            <a:xfrm>
              <a:off x="6198055" y="2978833"/>
              <a:ext cx="146050" cy="79375"/>
            </a:xfrm>
            <a:custGeom>
              <a:rect b="b" l="l" r="r" t="t"/>
              <a:pathLst>
                <a:path extrusionOk="0" h="22" w="40">
                  <a:moveTo>
                    <a:pt x="38" y="19"/>
                  </a:moveTo>
                  <a:cubicBezTo>
                    <a:pt x="38" y="19"/>
                    <a:pt x="38" y="19"/>
                    <a:pt x="38" y="19"/>
                  </a:cubicBezTo>
                  <a:cubicBezTo>
                    <a:pt x="37" y="19"/>
                    <a:pt x="37" y="19"/>
                    <a:pt x="37" y="18"/>
                  </a:cubicBezTo>
                  <a:cubicBezTo>
                    <a:pt x="36" y="18"/>
                    <a:pt x="36" y="17"/>
                    <a:pt x="36" y="17"/>
                  </a:cubicBezTo>
                  <a:cubicBezTo>
                    <a:pt x="35" y="17"/>
                    <a:pt x="35" y="16"/>
                    <a:pt x="35" y="16"/>
                  </a:cubicBezTo>
                  <a:cubicBezTo>
                    <a:pt x="35" y="16"/>
                    <a:pt x="34" y="15"/>
                    <a:pt x="34" y="15"/>
                  </a:cubicBezTo>
                  <a:cubicBezTo>
                    <a:pt x="34" y="15"/>
                    <a:pt x="34" y="14"/>
                    <a:pt x="34" y="14"/>
                  </a:cubicBezTo>
                  <a:cubicBezTo>
                    <a:pt x="34" y="14"/>
                    <a:pt x="35" y="14"/>
                    <a:pt x="35" y="14"/>
                  </a:cubicBezTo>
                  <a:cubicBezTo>
                    <a:pt x="35" y="13"/>
                    <a:pt x="35" y="13"/>
                    <a:pt x="35" y="12"/>
                  </a:cubicBezTo>
                  <a:cubicBezTo>
                    <a:pt x="34" y="12"/>
                    <a:pt x="34" y="12"/>
                    <a:pt x="34" y="12"/>
                  </a:cubicBezTo>
                  <a:cubicBezTo>
                    <a:pt x="33" y="12"/>
                    <a:pt x="33" y="12"/>
                    <a:pt x="32" y="11"/>
                  </a:cubicBezTo>
                  <a:cubicBezTo>
                    <a:pt x="32" y="11"/>
                    <a:pt x="31" y="11"/>
                    <a:pt x="31" y="10"/>
                  </a:cubicBezTo>
                  <a:cubicBezTo>
                    <a:pt x="31" y="10"/>
                    <a:pt x="31" y="9"/>
                    <a:pt x="30" y="9"/>
                  </a:cubicBezTo>
                  <a:cubicBezTo>
                    <a:pt x="29" y="8"/>
                    <a:pt x="27" y="7"/>
                    <a:pt x="25" y="6"/>
                  </a:cubicBezTo>
                  <a:cubicBezTo>
                    <a:pt x="24" y="6"/>
                    <a:pt x="23" y="6"/>
                    <a:pt x="23" y="5"/>
                  </a:cubicBezTo>
                  <a:cubicBezTo>
                    <a:pt x="22" y="5"/>
                    <a:pt x="21" y="5"/>
                    <a:pt x="20" y="4"/>
                  </a:cubicBezTo>
                  <a:cubicBezTo>
                    <a:pt x="18" y="4"/>
                    <a:pt x="17" y="4"/>
                    <a:pt x="16" y="3"/>
                  </a:cubicBezTo>
                  <a:cubicBezTo>
                    <a:pt x="15" y="3"/>
                    <a:pt x="14" y="2"/>
                    <a:pt x="13" y="4"/>
                  </a:cubicBezTo>
                  <a:cubicBezTo>
                    <a:pt x="13" y="4"/>
                    <a:pt x="13" y="4"/>
                    <a:pt x="13" y="4"/>
                  </a:cubicBezTo>
                  <a:cubicBezTo>
                    <a:pt x="11" y="4"/>
                    <a:pt x="11" y="5"/>
                    <a:pt x="10" y="6"/>
                  </a:cubicBezTo>
                  <a:cubicBezTo>
                    <a:pt x="10" y="6"/>
                    <a:pt x="9" y="6"/>
                    <a:pt x="9" y="6"/>
                  </a:cubicBezTo>
                  <a:cubicBezTo>
                    <a:pt x="8" y="6"/>
                    <a:pt x="8" y="5"/>
                    <a:pt x="7" y="5"/>
                  </a:cubicBezTo>
                  <a:cubicBezTo>
                    <a:pt x="7" y="5"/>
                    <a:pt x="7" y="4"/>
                    <a:pt x="7" y="4"/>
                  </a:cubicBezTo>
                  <a:cubicBezTo>
                    <a:pt x="7" y="4"/>
                    <a:pt x="7" y="3"/>
                    <a:pt x="7" y="3"/>
                  </a:cubicBezTo>
                  <a:cubicBezTo>
                    <a:pt x="7" y="2"/>
                    <a:pt x="7" y="2"/>
                    <a:pt x="7" y="1"/>
                  </a:cubicBezTo>
                  <a:cubicBezTo>
                    <a:pt x="7" y="1"/>
                    <a:pt x="6" y="1"/>
                    <a:pt x="6" y="1"/>
                  </a:cubicBezTo>
                  <a:cubicBezTo>
                    <a:pt x="5" y="1"/>
                    <a:pt x="5" y="0"/>
                    <a:pt x="4" y="0"/>
                  </a:cubicBezTo>
                  <a:cubicBezTo>
                    <a:pt x="4" y="0"/>
                    <a:pt x="3" y="0"/>
                    <a:pt x="3" y="0"/>
                  </a:cubicBezTo>
                  <a:cubicBezTo>
                    <a:pt x="2" y="1"/>
                    <a:pt x="1" y="1"/>
                    <a:pt x="0" y="2"/>
                  </a:cubicBezTo>
                  <a:cubicBezTo>
                    <a:pt x="0" y="2"/>
                    <a:pt x="0" y="2"/>
                    <a:pt x="0" y="2"/>
                  </a:cubicBezTo>
                  <a:cubicBezTo>
                    <a:pt x="0" y="2"/>
                    <a:pt x="0" y="2"/>
                    <a:pt x="0" y="2"/>
                  </a:cubicBezTo>
                  <a:cubicBezTo>
                    <a:pt x="0" y="3"/>
                    <a:pt x="1" y="3"/>
                    <a:pt x="1" y="3"/>
                  </a:cubicBezTo>
                  <a:cubicBezTo>
                    <a:pt x="2" y="3"/>
                    <a:pt x="2" y="3"/>
                    <a:pt x="2" y="3"/>
                  </a:cubicBezTo>
                  <a:cubicBezTo>
                    <a:pt x="3" y="4"/>
                    <a:pt x="3" y="5"/>
                    <a:pt x="4" y="5"/>
                  </a:cubicBezTo>
                  <a:cubicBezTo>
                    <a:pt x="4" y="4"/>
                    <a:pt x="5" y="4"/>
                    <a:pt x="5" y="4"/>
                  </a:cubicBezTo>
                  <a:cubicBezTo>
                    <a:pt x="6" y="4"/>
                    <a:pt x="6" y="5"/>
                    <a:pt x="6" y="5"/>
                  </a:cubicBezTo>
                  <a:cubicBezTo>
                    <a:pt x="6" y="5"/>
                    <a:pt x="6" y="5"/>
                    <a:pt x="6" y="5"/>
                  </a:cubicBezTo>
                  <a:cubicBezTo>
                    <a:pt x="5" y="5"/>
                    <a:pt x="4" y="5"/>
                    <a:pt x="3" y="5"/>
                  </a:cubicBezTo>
                  <a:cubicBezTo>
                    <a:pt x="3" y="5"/>
                    <a:pt x="3" y="6"/>
                    <a:pt x="3" y="6"/>
                  </a:cubicBezTo>
                  <a:cubicBezTo>
                    <a:pt x="3" y="6"/>
                    <a:pt x="4" y="7"/>
                    <a:pt x="4" y="8"/>
                  </a:cubicBezTo>
                  <a:cubicBezTo>
                    <a:pt x="4" y="8"/>
                    <a:pt x="5" y="8"/>
                    <a:pt x="5" y="8"/>
                  </a:cubicBezTo>
                  <a:cubicBezTo>
                    <a:pt x="5" y="8"/>
                    <a:pt x="5" y="8"/>
                    <a:pt x="5" y="8"/>
                  </a:cubicBezTo>
                  <a:cubicBezTo>
                    <a:pt x="6" y="7"/>
                    <a:pt x="6" y="7"/>
                    <a:pt x="6" y="7"/>
                  </a:cubicBezTo>
                  <a:cubicBezTo>
                    <a:pt x="7" y="8"/>
                    <a:pt x="7" y="8"/>
                    <a:pt x="8" y="8"/>
                  </a:cubicBezTo>
                  <a:cubicBezTo>
                    <a:pt x="8" y="9"/>
                    <a:pt x="9" y="9"/>
                    <a:pt x="9" y="9"/>
                  </a:cubicBezTo>
                  <a:cubicBezTo>
                    <a:pt x="10" y="9"/>
                    <a:pt x="11" y="10"/>
                    <a:pt x="12" y="10"/>
                  </a:cubicBezTo>
                  <a:cubicBezTo>
                    <a:pt x="12" y="10"/>
                    <a:pt x="13" y="10"/>
                    <a:pt x="13" y="10"/>
                  </a:cubicBezTo>
                  <a:cubicBezTo>
                    <a:pt x="14" y="11"/>
                    <a:pt x="15" y="11"/>
                    <a:pt x="15" y="12"/>
                  </a:cubicBezTo>
                  <a:cubicBezTo>
                    <a:pt x="15" y="13"/>
                    <a:pt x="15" y="13"/>
                    <a:pt x="16" y="14"/>
                  </a:cubicBezTo>
                  <a:cubicBezTo>
                    <a:pt x="16" y="14"/>
                    <a:pt x="16" y="14"/>
                    <a:pt x="16" y="14"/>
                  </a:cubicBezTo>
                  <a:cubicBezTo>
                    <a:pt x="16" y="15"/>
                    <a:pt x="16" y="15"/>
                    <a:pt x="16" y="15"/>
                  </a:cubicBezTo>
                  <a:cubicBezTo>
                    <a:pt x="15" y="15"/>
                    <a:pt x="15" y="16"/>
                    <a:pt x="14" y="16"/>
                  </a:cubicBezTo>
                  <a:cubicBezTo>
                    <a:pt x="14" y="17"/>
                    <a:pt x="14" y="17"/>
                    <a:pt x="15" y="17"/>
                  </a:cubicBezTo>
                  <a:cubicBezTo>
                    <a:pt x="15" y="17"/>
                    <a:pt x="16" y="17"/>
                    <a:pt x="17" y="17"/>
                  </a:cubicBezTo>
                  <a:cubicBezTo>
                    <a:pt x="18" y="17"/>
                    <a:pt x="19" y="17"/>
                    <a:pt x="19" y="18"/>
                  </a:cubicBezTo>
                  <a:cubicBezTo>
                    <a:pt x="19" y="18"/>
                    <a:pt x="19" y="18"/>
                    <a:pt x="20" y="18"/>
                  </a:cubicBezTo>
                  <a:cubicBezTo>
                    <a:pt x="20" y="19"/>
                    <a:pt x="20" y="19"/>
                    <a:pt x="21" y="19"/>
                  </a:cubicBezTo>
                  <a:cubicBezTo>
                    <a:pt x="22" y="19"/>
                    <a:pt x="23" y="19"/>
                    <a:pt x="24" y="19"/>
                  </a:cubicBezTo>
                  <a:cubicBezTo>
                    <a:pt x="24" y="20"/>
                    <a:pt x="25" y="19"/>
                    <a:pt x="25" y="19"/>
                  </a:cubicBezTo>
                  <a:cubicBezTo>
                    <a:pt x="26" y="19"/>
                    <a:pt x="26" y="19"/>
                    <a:pt x="25" y="18"/>
                  </a:cubicBezTo>
                  <a:cubicBezTo>
                    <a:pt x="25" y="18"/>
                    <a:pt x="25" y="18"/>
                    <a:pt x="25" y="18"/>
                  </a:cubicBezTo>
                  <a:cubicBezTo>
                    <a:pt x="26" y="17"/>
                    <a:pt x="27" y="17"/>
                    <a:pt x="27" y="16"/>
                  </a:cubicBezTo>
                  <a:cubicBezTo>
                    <a:pt x="28" y="16"/>
                    <a:pt x="28" y="16"/>
                    <a:pt x="29" y="16"/>
                  </a:cubicBezTo>
                  <a:cubicBezTo>
                    <a:pt x="29" y="16"/>
                    <a:pt x="30" y="17"/>
                    <a:pt x="30" y="17"/>
                  </a:cubicBezTo>
                  <a:cubicBezTo>
                    <a:pt x="31" y="17"/>
                    <a:pt x="31" y="17"/>
                    <a:pt x="32" y="18"/>
                  </a:cubicBezTo>
                  <a:cubicBezTo>
                    <a:pt x="32" y="19"/>
                    <a:pt x="33" y="20"/>
                    <a:pt x="34" y="20"/>
                  </a:cubicBezTo>
                  <a:cubicBezTo>
                    <a:pt x="34" y="21"/>
                    <a:pt x="35" y="21"/>
                    <a:pt x="36" y="21"/>
                  </a:cubicBezTo>
                  <a:cubicBezTo>
                    <a:pt x="37" y="21"/>
                    <a:pt x="38" y="22"/>
                    <a:pt x="39" y="22"/>
                  </a:cubicBezTo>
                  <a:cubicBezTo>
                    <a:pt x="40" y="22"/>
                    <a:pt x="40" y="22"/>
                    <a:pt x="40" y="22"/>
                  </a:cubicBezTo>
                  <a:cubicBezTo>
                    <a:pt x="40" y="22"/>
                    <a:pt x="40" y="22"/>
                    <a:pt x="40" y="22"/>
                  </a:cubicBezTo>
                  <a:cubicBezTo>
                    <a:pt x="40" y="22"/>
                    <a:pt x="40" y="22"/>
                    <a:pt x="40" y="22"/>
                  </a:cubicBezTo>
                  <a:cubicBezTo>
                    <a:pt x="40" y="21"/>
                    <a:pt x="40" y="21"/>
                    <a:pt x="40" y="21"/>
                  </a:cubicBezTo>
                  <a:cubicBezTo>
                    <a:pt x="39" y="21"/>
                    <a:pt x="39" y="20"/>
                    <a:pt x="39" y="20"/>
                  </a:cubicBezTo>
                  <a:cubicBezTo>
                    <a:pt x="39" y="20"/>
                    <a:pt x="38" y="20"/>
                    <a:pt x="38" y="19"/>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5" name="Google Shape;475;p49"/>
            <p:cNvSpPr/>
            <p:nvPr/>
          </p:nvSpPr>
          <p:spPr>
            <a:xfrm>
              <a:off x="6036130" y="2924858"/>
              <a:ext cx="76200" cy="84138"/>
            </a:xfrm>
            <a:custGeom>
              <a:rect b="b" l="l" r="r" t="t"/>
              <a:pathLst>
                <a:path extrusionOk="0" h="23" w="21">
                  <a:moveTo>
                    <a:pt x="0" y="14"/>
                  </a:moveTo>
                  <a:cubicBezTo>
                    <a:pt x="0" y="15"/>
                    <a:pt x="0" y="16"/>
                    <a:pt x="1" y="16"/>
                  </a:cubicBezTo>
                  <a:cubicBezTo>
                    <a:pt x="1" y="17"/>
                    <a:pt x="1" y="18"/>
                    <a:pt x="2" y="18"/>
                  </a:cubicBezTo>
                  <a:cubicBezTo>
                    <a:pt x="2" y="18"/>
                    <a:pt x="2" y="18"/>
                    <a:pt x="2" y="18"/>
                  </a:cubicBezTo>
                  <a:cubicBezTo>
                    <a:pt x="2" y="19"/>
                    <a:pt x="2" y="19"/>
                    <a:pt x="2" y="20"/>
                  </a:cubicBezTo>
                  <a:cubicBezTo>
                    <a:pt x="2" y="21"/>
                    <a:pt x="3" y="21"/>
                    <a:pt x="3" y="21"/>
                  </a:cubicBezTo>
                  <a:cubicBezTo>
                    <a:pt x="4" y="21"/>
                    <a:pt x="4" y="21"/>
                    <a:pt x="5" y="21"/>
                  </a:cubicBezTo>
                  <a:cubicBezTo>
                    <a:pt x="5" y="21"/>
                    <a:pt x="5" y="21"/>
                    <a:pt x="6" y="22"/>
                  </a:cubicBezTo>
                  <a:cubicBezTo>
                    <a:pt x="6" y="22"/>
                    <a:pt x="6" y="22"/>
                    <a:pt x="7" y="22"/>
                  </a:cubicBezTo>
                  <a:cubicBezTo>
                    <a:pt x="7" y="22"/>
                    <a:pt x="8" y="22"/>
                    <a:pt x="8" y="22"/>
                  </a:cubicBezTo>
                  <a:cubicBezTo>
                    <a:pt x="8" y="22"/>
                    <a:pt x="8" y="22"/>
                    <a:pt x="9" y="22"/>
                  </a:cubicBezTo>
                  <a:cubicBezTo>
                    <a:pt x="9" y="22"/>
                    <a:pt x="10" y="22"/>
                    <a:pt x="11" y="22"/>
                  </a:cubicBezTo>
                  <a:cubicBezTo>
                    <a:pt x="11" y="23"/>
                    <a:pt x="11" y="23"/>
                    <a:pt x="11" y="23"/>
                  </a:cubicBezTo>
                  <a:cubicBezTo>
                    <a:pt x="11" y="23"/>
                    <a:pt x="12" y="23"/>
                    <a:pt x="12" y="23"/>
                  </a:cubicBezTo>
                  <a:cubicBezTo>
                    <a:pt x="12" y="23"/>
                    <a:pt x="13" y="23"/>
                    <a:pt x="13" y="23"/>
                  </a:cubicBezTo>
                  <a:cubicBezTo>
                    <a:pt x="14" y="23"/>
                    <a:pt x="14" y="23"/>
                    <a:pt x="14" y="23"/>
                  </a:cubicBezTo>
                  <a:cubicBezTo>
                    <a:pt x="14" y="23"/>
                    <a:pt x="15" y="23"/>
                    <a:pt x="15" y="23"/>
                  </a:cubicBezTo>
                  <a:cubicBezTo>
                    <a:pt x="15" y="22"/>
                    <a:pt x="15" y="22"/>
                    <a:pt x="15" y="22"/>
                  </a:cubicBezTo>
                  <a:cubicBezTo>
                    <a:pt x="15" y="22"/>
                    <a:pt x="15" y="21"/>
                    <a:pt x="15" y="21"/>
                  </a:cubicBezTo>
                  <a:cubicBezTo>
                    <a:pt x="15" y="20"/>
                    <a:pt x="15" y="20"/>
                    <a:pt x="15" y="19"/>
                  </a:cubicBezTo>
                  <a:cubicBezTo>
                    <a:pt x="15" y="19"/>
                    <a:pt x="15" y="18"/>
                    <a:pt x="16" y="18"/>
                  </a:cubicBezTo>
                  <a:cubicBezTo>
                    <a:pt x="16" y="17"/>
                    <a:pt x="17" y="16"/>
                    <a:pt x="17" y="15"/>
                  </a:cubicBezTo>
                  <a:cubicBezTo>
                    <a:pt x="17" y="15"/>
                    <a:pt x="18" y="14"/>
                    <a:pt x="18" y="14"/>
                  </a:cubicBezTo>
                  <a:cubicBezTo>
                    <a:pt x="18" y="13"/>
                    <a:pt x="18" y="13"/>
                    <a:pt x="18" y="13"/>
                  </a:cubicBezTo>
                  <a:cubicBezTo>
                    <a:pt x="19" y="13"/>
                    <a:pt x="19" y="13"/>
                    <a:pt x="19" y="13"/>
                  </a:cubicBezTo>
                  <a:cubicBezTo>
                    <a:pt x="19" y="13"/>
                    <a:pt x="20" y="13"/>
                    <a:pt x="20" y="13"/>
                  </a:cubicBezTo>
                  <a:cubicBezTo>
                    <a:pt x="20" y="13"/>
                    <a:pt x="20" y="12"/>
                    <a:pt x="20" y="12"/>
                  </a:cubicBezTo>
                  <a:cubicBezTo>
                    <a:pt x="20" y="12"/>
                    <a:pt x="19" y="11"/>
                    <a:pt x="18" y="11"/>
                  </a:cubicBezTo>
                  <a:cubicBezTo>
                    <a:pt x="18" y="11"/>
                    <a:pt x="18" y="10"/>
                    <a:pt x="18" y="10"/>
                  </a:cubicBezTo>
                  <a:cubicBezTo>
                    <a:pt x="18" y="10"/>
                    <a:pt x="18" y="9"/>
                    <a:pt x="18" y="9"/>
                  </a:cubicBezTo>
                  <a:cubicBezTo>
                    <a:pt x="17" y="8"/>
                    <a:pt x="17" y="7"/>
                    <a:pt x="18" y="6"/>
                  </a:cubicBezTo>
                  <a:cubicBezTo>
                    <a:pt x="18" y="6"/>
                    <a:pt x="18" y="6"/>
                    <a:pt x="19" y="6"/>
                  </a:cubicBezTo>
                  <a:cubicBezTo>
                    <a:pt x="19" y="5"/>
                    <a:pt x="19" y="5"/>
                    <a:pt x="19" y="5"/>
                  </a:cubicBezTo>
                  <a:cubicBezTo>
                    <a:pt x="19" y="4"/>
                    <a:pt x="19" y="4"/>
                    <a:pt x="20" y="4"/>
                  </a:cubicBezTo>
                  <a:cubicBezTo>
                    <a:pt x="20" y="4"/>
                    <a:pt x="20" y="4"/>
                    <a:pt x="21" y="4"/>
                  </a:cubicBezTo>
                  <a:cubicBezTo>
                    <a:pt x="21" y="4"/>
                    <a:pt x="21" y="3"/>
                    <a:pt x="21" y="3"/>
                  </a:cubicBezTo>
                  <a:cubicBezTo>
                    <a:pt x="21" y="3"/>
                    <a:pt x="21" y="3"/>
                    <a:pt x="21" y="3"/>
                  </a:cubicBezTo>
                  <a:cubicBezTo>
                    <a:pt x="20" y="3"/>
                    <a:pt x="19" y="3"/>
                    <a:pt x="19" y="2"/>
                  </a:cubicBezTo>
                  <a:cubicBezTo>
                    <a:pt x="18" y="2"/>
                    <a:pt x="18" y="2"/>
                    <a:pt x="18" y="1"/>
                  </a:cubicBezTo>
                  <a:cubicBezTo>
                    <a:pt x="17" y="0"/>
                    <a:pt x="17" y="0"/>
                    <a:pt x="17" y="0"/>
                  </a:cubicBezTo>
                  <a:cubicBezTo>
                    <a:pt x="16" y="0"/>
                    <a:pt x="16" y="0"/>
                    <a:pt x="16" y="0"/>
                  </a:cubicBezTo>
                  <a:cubicBezTo>
                    <a:pt x="15" y="0"/>
                    <a:pt x="15" y="0"/>
                    <a:pt x="15" y="0"/>
                  </a:cubicBezTo>
                  <a:cubicBezTo>
                    <a:pt x="15" y="1"/>
                    <a:pt x="14" y="1"/>
                    <a:pt x="14" y="2"/>
                  </a:cubicBezTo>
                  <a:cubicBezTo>
                    <a:pt x="14" y="2"/>
                    <a:pt x="14" y="2"/>
                    <a:pt x="14" y="3"/>
                  </a:cubicBezTo>
                  <a:cubicBezTo>
                    <a:pt x="13" y="3"/>
                    <a:pt x="12" y="3"/>
                    <a:pt x="12" y="4"/>
                  </a:cubicBezTo>
                  <a:cubicBezTo>
                    <a:pt x="11" y="4"/>
                    <a:pt x="10" y="5"/>
                    <a:pt x="10" y="6"/>
                  </a:cubicBezTo>
                  <a:cubicBezTo>
                    <a:pt x="9" y="6"/>
                    <a:pt x="9" y="6"/>
                    <a:pt x="9" y="7"/>
                  </a:cubicBezTo>
                  <a:cubicBezTo>
                    <a:pt x="8" y="8"/>
                    <a:pt x="7" y="8"/>
                    <a:pt x="6" y="8"/>
                  </a:cubicBezTo>
                  <a:cubicBezTo>
                    <a:pt x="6" y="9"/>
                    <a:pt x="5" y="9"/>
                    <a:pt x="5" y="10"/>
                  </a:cubicBezTo>
                  <a:cubicBezTo>
                    <a:pt x="5" y="10"/>
                    <a:pt x="4" y="11"/>
                    <a:pt x="4" y="11"/>
                  </a:cubicBezTo>
                  <a:cubicBezTo>
                    <a:pt x="4" y="11"/>
                    <a:pt x="4" y="11"/>
                    <a:pt x="3" y="11"/>
                  </a:cubicBezTo>
                  <a:cubicBezTo>
                    <a:pt x="3" y="11"/>
                    <a:pt x="2" y="11"/>
                    <a:pt x="2" y="11"/>
                  </a:cubicBezTo>
                  <a:cubicBezTo>
                    <a:pt x="1" y="10"/>
                    <a:pt x="1" y="11"/>
                    <a:pt x="1" y="11"/>
                  </a:cubicBezTo>
                  <a:cubicBezTo>
                    <a:pt x="0" y="11"/>
                    <a:pt x="0" y="11"/>
                    <a:pt x="0" y="12"/>
                  </a:cubicBezTo>
                  <a:cubicBezTo>
                    <a:pt x="0" y="12"/>
                    <a:pt x="0" y="13"/>
                    <a:pt x="0" y="1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6" name="Google Shape;476;p49"/>
            <p:cNvSpPr/>
            <p:nvPr/>
          </p:nvSpPr>
          <p:spPr>
            <a:xfrm>
              <a:off x="5532893" y="3066145"/>
              <a:ext cx="58738" cy="104775"/>
            </a:xfrm>
            <a:custGeom>
              <a:rect b="b" l="l" r="r" t="t"/>
              <a:pathLst>
                <a:path extrusionOk="0" h="29" w="16">
                  <a:moveTo>
                    <a:pt x="15" y="0"/>
                  </a:moveTo>
                  <a:cubicBezTo>
                    <a:pt x="14" y="0"/>
                    <a:pt x="14" y="0"/>
                    <a:pt x="14" y="0"/>
                  </a:cubicBezTo>
                  <a:cubicBezTo>
                    <a:pt x="14" y="1"/>
                    <a:pt x="13" y="1"/>
                    <a:pt x="13" y="2"/>
                  </a:cubicBezTo>
                  <a:cubicBezTo>
                    <a:pt x="13" y="2"/>
                    <a:pt x="13" y="3"/>
                    <a:pt x="13" y="3"/>
                  </a:cubicBezTo>
                  <a:cubicBezTo>
                    <a:pt x="13" y="3"/>
                    <a:pt x="13" y="3"/>
                    <a:pt x="12" y="3"/>
                  </a:cubicBezTo>
                  <a:cubicBezTo>
                    <a:pt x="12" y="4"/>
                    <a:pt x="11" y="4"/>
                    <a:pt x="11" y="5"/>
                  </a:cubicBezTo>
                  <a:cubicBezTo>
                    <a:pt x="11" y="5"/>
                    <a:pt x="11" y="6"/>
                    <a:pt x="10" y="6"/>
                  </a:cubicBezTo>
                  <a:cubicBezTo>
                    <a:pt x="9" y="7"/>
                    <a:pt x="9" y="7"/>
                    <a:pt x="8" y="8"/>
                  </a:cubicBezTo>
                  <a:cubicBezTo>
                    <a:pt x="8" y="8"/>
                    <a:pt x="7" y="8"/>
                    <a:pt x="6" y="8"/>
                  </a:cubicBezTo>
                  <a:cubicBezTo>
                    <a:pt x="6" y="8"/>
                    <a:pt x="6" y="8"/>
                    <a:pt x="6" y="8"/>
                  </a:cubicBezTo>
                  <a:cubicBezTo>
                    <a:pt x="5" y="9"/>
                    <a:pt x="5" y="9"/>
                    <a:pt x="4" y="9"/>
                  </a:cubicBezTo>
                  <a:cubicBezTo>
                    <a:pt x="4" y="10"/>
                    <a:pt x="3" y="10"/>
                    <a:pt x="3" y="11"/>
                  </a:cubicBezTo>
                  <a:cubicBezTo>
                    <a:pt x="2" y="12"/>
                    <a:pt x="3" y="13"/>
                    <a:pt x="3" y="14"/>
                  </a:cubicBezTo>
                  <a:cubicBezTo>
                    <a:pt x="3" y="14"/>
                    <a:pt x="3" y="14"/>
                    <a:pt x="3" y="15"/>
                  </a:cubicBezTo>
                  <a:cubicBezTo>
                    <a:pt x="4" y="16"/>
                    <a:pt x="4" y="17"/>
                    <a:pt x="3" y="17"/>
                  </a:cubicBezTo>
                  <a:cubicBezTo>
                    <a:pt x="2" y="18"/>
                    <a:pt x="2" y="19"/>
                    <a:pt x="1" y="20"/>
                  </a:cubicBezTo>
                  <a:cubicBezTo>
                    <a:pt x="1" y="21"/>
                    <a:pt x="0" y="22"/>
                    <a:pt x="1" y="23"/>
                  </a:cubicBezTo>
                  <a:cubicBezTo>
                    <a:pt x="1" y="24"/>
                    <a:pt x="1" y="24"/>
                    <a:pt x="1" y="25"/>
                  </a:cubicBezTo>
                  <a:cubicBezTo>
                    <a:pt x="1" y="25"/>
                    <a:pt x="1" y="26"/>
                    <a:pt x="1" y="26"/>
                  </a:cubicBezTo>
                  <a:cubicBezTo>
                    <a:pt x="1" y="27"/>
                    <a:pt x="1" y="27"/>
                    <a:pt x="1" y="27"/>
                  </a:cubicBezTo>
                  <a:cubicBezTo>
                    <a:pt x="2" y="28"/>
                    <a:pt x="3" y="29"/>
                    <a:pt x="4" y="29"/>
                  </a:cubicBezTo>
                  <a:cubicBezTo>
                    <a:pt x="5" y="29"/>
                    <a:pt x="5" y="29"/>
                    <a:pt x="6" y="29"/>
                  </a:cubicBezTo>
                  <a:cubicBezTo>
                    <a:pt x="6" y="29"/>
                    <a:pt x="6" y="28"/>
                    <a:pt x="7" y="28"/>
                  </a:cubicBezTo>
                  <a:cubicBezTo>
                    <a:pt x="8" y="28"/>
                    <a:pt x="8" y="28"/>
                    <a:pt x="9" y="27"/>
                  </a:cubicBezTo>
                  <a:cubicBezTo>
                    <a:pt x="9" y="26"/>
                    <a:pt x="9" y="26"/>
                    <a:pt x="10" y="25"/>
                  </a:cubicBezTo>
                  <a:cubicBezTo>
                    <a:pt x="10" y="24"/>
                    <a:pt x="11" y="22"/>
                    <a:pt x="11" y="21"/>
                  </a:cubicBezTo>
                  <a:cubicBezTo>
                    <a:pt x="12" y="19"/>
                    <a:pt x="13" y="16"/>
                    <a:pt x="14" y="14"/>
                  </a:cubicBezTo>
                  <a:cubicBezTo>
                    <a:pt x="14" y="14"/>
                    <a:pt x="14" y="13"/>
                    <a:pt x="14" y="12"/>
                  </a:cubicBezTo>
                  <a:cubicBezTo>
                    <a:pt x="14" y="12"/>
                    <a:pt x="15" y="11"/>
                    <a:pt x="15" y="10"/>
                  </a:cubicBezTo>
                  <a:cubicBezTo>
                    <a:pt x="15" y="9"/>
                    <a:pt x="15" y="8"/>
                    <a:pt x="16" y="8"/>
                  </a:cubicBezTo>
                  <a:cubicBezTo>
                    <a:pt x="16" y="8"/>
                    <a:pt x="16" y="7"/>
                    <a:pt x="16" y="7"/>
                  </a:cubicBezTo>
                  <a:cubicBezTo>
                    <a:pt x="16" y="6"/>
                    <a:pt x="16" y="6"/>
                    <a:pt x="16" y="5"/>
                  </a:cubicBezTo>
                  <a:cubicBezTo>
                    <a:pt x="16" y="3"/>
                    <a:pt x="16" y="2"/>
                    <a:pt x="15"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7" name="Google Shape;477;p49"/>
            <p:cNvSpPr/>
            <p:nvPr/>
          </p:nvSpPr>
          <p:spPr>
            <a:xfrm>
              <a:off x="5507493" y="2186670"/>
              <a:ext cx="65088" cy="122238"/>
            </a:xfrm>
            <a:custGeom>
              <a:rect b="b" l="l" r="r" t="t"/>
              <a:pathLst>
                <a:path extrusionOk="0" h="34" w="18">
                  <a:moveTo>
                    <a:pt x="1" y="22"/>
                  </a:moveTo>
                  <a:cubicBezTo>
                    <a:pt x="1" y="22"/>
                    <a:pt x="1" y="23"/>
                    <a:pt x="0" y="24"/>
                  </a:cubicBezTo>
                  <a:cubicBezTo>
                    <a:pt x="0" y="25"/>
                    <a:pt x="0" y="25"/>
                    <a:pt x="0" y="25"/>
                  </a:cubicBezTo>
                  <a:cubicBezTo>
                    <a:pt x="1" y="25"/>
                    <a:pt x="1" y="26"/>
                    <a:pt x="1" y="26"/>
                  </a:cubicBezTo>
                  <a:cubicBezTo>
                    <a:pt x="1" y="26"/>
                    <a:pt x="1" y="27"/>
                    <a:pt x="0" y="27"/>
                  </a:cubicBezTo>
                  <a:cubicBezTo>
                    <a:pt x="0" y="28"/>
                    <a:pt x="0" y="28"/>
                    <a:pt x="0" y="28"/>
                  </a:cubicBezTo>
                  <a:cubicBezTo>
                    <a:pt x="0" y="29"/>
                    <a:pt x="0" y="29"/>
                    <a:pt x="0" y="30"/>
                  </a:cubicBezTo>
                  <a:cubicBezTo>
                    <a:pt x="0" y="30"/>
                    <a:pt x="0" y="31"/>
                    <a:pt x="1" y="31"/>
                  </a:cubicBezTo>
                  <a:cubicBezTo>
                    <a:pt x="1" y="31"/>
                    <a:pt x="1" y="31"/>
                    <a:pt x="1" y="31"/>
                  </a:cubicBezTo>
                  <a:cubicBezTo>
                    <a:pt x="2" y="31"/>
                    <a:pt x="2" y="31"/>
                    <a:pt x="2" y="31"/>
                  </a:cubicBezTo>
                  <a:cubicBezTo>
                    <a:pt x="3" y="31"/>
                    <a:pt x="3" y="31"/>
                    <a:pt x="4" y="31"/>
                  </a:cubicBezTo>
                  <a:cubicBezTo>
                    <a:pt x="4" y="32"/>
                    <a:pt x="4" y="32"/>
                    <a:pt x="4" y="32"/>
                  </a:cubicBezTo>
                  <a:cubicBezTo>
                    <a:pt x="4" y="33"/>
                    <a:pt x="5" y="33"/>
                    <a:pt x="5" y="33"/>
                  </a:cubicBezTo>
                  <a:cubicBezTo>
                    <a:pt x="6" y="34"/>
                    <a:pt x="6" y="34"/>
                    <a:pt x="7" y="34"/>
                  </a:cubicBezTo>
                  <a:cubicBezTo>
                    <a:pt x="7" y="34"/>
                    <a:pt x="7" y="34"/>
                    <a:pt x="8" y="34"/>
                  </a:cubicBezTo>
                  <a:cubicBezTo>
                    <a:pt x="8" y="34"/>
                    <a:pt x="8" y="34"/>
                    <a:pt x="9" y="34"/>
                  </a:cubicBezTo>
                  <a:cubicBezTo>
                    <a:pt x="9" y="34"/>
                    <a:pt x="9" y="34"/>
                    <a:pt x="9" y="34"/>
                  </a:cubicBezTo>
                  <a:cubicBezTo>
                    <a:pt x="9" y="34"/>
                    <a:pt x="10" y="34"/>
                    <a:pt x="10" y="34"/>
                  </a:cubicBezTo>
                  <a:cubicBezTo>
                    <a:pt x="10" y="34"/>
                    <a:pt x="10" y="34"/>
                    <a:pt x="11" y="34"/>
                  </a:cubicBezTo>
                  <a:cubicBezTo>
                    <a:pt x="11" y="34"/>
                    <a:pt x="11" y="33"/>
                    <a:pt x="11" y="33"/>
                  </a:cubicBezTo>
                  <a:cubicBezTo>
                    <a:pt x="11" y="33"/>
                    <a:pt x="11" y="32"/>
                    <a:pt x="10" y="32"/>
                  </a:cubicBezTo>
                  <a:cubicBezTo>
                    <a:pt x="10" y="32"/>
                    <a:pt x="9" y="32"/>
                    <a:pt x="9" y="31"/>
                  </a:cubicBezTo>
                  <a:cubicBezTo>
                    <a:pt x="8" y="30"/>
                    <a:pt x="7" y="29"/>
                    <a:pt x="6" y="28"/>
                  </a:cubicBezTo>
                  <a:cubicBezTo>
                    <a:pt x="6" y="27"/>
                    <a:pt x="6" y="26"/>
                    <a:pt x="6" y="25"/>
                  </a:cubicBezTo>
                  <a:cubicBezTo>
                    <a:pt x="5" y="24"/>
                    <a:pt x="6" y="23"/>
                    <a:pt x="6" y="22"/>
                  </a:cubicBezTo>
                  <a:cubicBezTo>
                    <a:pt x="6" y="22"/>
                    <a:pt x="6" y="21"/>
                    <a:pt x="6" y="21"/>
                  </a:cubicBezTo>
                  <a:cubicBezTo>
                    <a:pt x="6" y="21"/>
                    <a:pt x="7" y="20"/>
                    <a:pt x="7" y="20"/>
                  </a:cubicBezTo>
                  <a:cubicBezTo>
                    <a:pt x="7" y="19"/>
                    <a:pt x="7" y="17"/>
                    <a:pt x="7" y="16"/>
                  </a:cubicBezTo>
                  <a:cubicBezTo>
                    <a:pt x="7" y="15"/>
                    <a:pt x="7" y="15"/>
                    <a:pt x="8" y="14"/>
                  </a:cubicBezTo>
                  <a:cubicBezTo>
                    <a:pt x="9" y="14"/>
                    <a:pt x="9" y="13"/>
                    <a:pt x="10" y="12"/>
                  </a:cubicBezTo>
                  <a:cubicBezTo>
                    <a:pt x="10" y="11"/>
                    <a:pt x="11" y="11"/>
                    <a:pt x="11" y="10"/>
                  </a:cubicBezTo>
                  <a:cubicBezTo>
                    <a:pt x="12" y="9"/>
                    <a:pt x="12" y="8"/>
                    <a:pt x="13" y="7"/>
                  </a:cubicBezTo>
                  <a:cubicBezTo>
                    <a:pt x="14" y="7"/>
                    <a:pt x="15" y="6"/>
                    <a:pt x="16" y="5"/>
                  </a:cubicBezTo>
                  <a:cubicBezTo>
                    <a:pt x="16" y="5"/>
                    <a:pt x="17" y="5"/>
                    <a:pt x="17" y="4"/>
                  </a:cubicBezTo>
                  <a:cubicBezTo>
                    <a:pt x="18" y="4"/>
                    <a:pt x="18" y="3"/>
                    <a:pt x="18" y="2"/>
                  </a:cubicBezTo>
                  <a:cubicBezTo>
                    <a:pt x="18" y="2"/>
                    <a:pt x="18" y="2"/>
                    <a:pt x="18" y="1"/>
                  </a:cubicBezTo>
                  <a:cubicBezTo>
                    <a:pt x="18" y="1"/>
                    <a:pt x="17" y="1"/>
                    <a:pt x="17" y="0"/>
                  </a:cubicBezTo>
                  <a:cubicBezTo>
                    <a:pt x="17" y="0"/>
                    <a:pt x="17" y="0"/>
                    <a:pt x="16" y="0"/>
                  </a:cubicBezTo>
                  <a:cubicBezTo>
                    <a:pt x="16" y="0"/>
                    <a:pt x="15" y="0"/>
                    <a:pt x="15" y="0"/>
                  </a:cubicBezTo>
                  <a:cubicBezTo>
                    <a:pt x="14" y="0"/>
                    <a:pt x="13" y="1"/>
                    <a:pt x="13" y="2"/>
                  </a:cubicBezTo>
                  <a:cubicBezTo>
                    <a:pt x="13" y="3"/>
                    <a:pt x="12" y="3"/>
                    <a:pt x="12" y="4"/>
                  </a:cubicBezTo>
                  <a:cubicBezTo>
                    <a:pt x="11" y="4"/>
                    <a:pt x="10" y="5"/>
                    <a:pt x="9" y="5"/>
                  </a:cubicBezTo>
                  <a:cubicBezTo>
                    <a:pt x="8" y="5"/>
                    <a:pt x="7" y="6"/>
                    <a:pt x="6" y="7"/>
                  </a:cubicBezTo>
                  <a:cubicBezTo>
                    <a:pt x="6" y="7"/>
                    <a:pt x="6" y="7"/>
                    <a:pt x="6" y="7"/>
                  </a:cubicBezTo>
                  <a:cubicBezTo>
                    <a:pt x="6" y="7"/>
                    <a:pt x="5" y="7"/>
                    <a:pt x="5" y="8"/>
                  </a:cubicBezTo>
                  <a:cubicBezTo>
                    <a:pt x="5" y="8"/>
                    <a:pt x="4" y="8"/>
                    <a:pt x="4" y="8"/>
                  </a:cubicBezTo>
                  <a:cubicBezTo>
                    <a:pt x="4" y="9"/>
                    <a:pt x="4" y="9"/>
                    <a:pt x="4" y="9"/>
                  </a:cubicBezTo>
                  <a:cubicBezTo>
                    <a:pt x="4" y="10"/>
                    <a:pt x="3" y="10"/>
                    <a:pt x="4" y="11"/>
                  </a:cubicBezTo>
                  <a:cubicBezTo>
                    <a:pt x="4" y="11"/>
                    <a:pt x="3" y="11"/>
                    <a:pt x="3" y="11"/>
                  </a:cubicBezTo>
                  <a:cubicBezTo>
                    <a:pt x="3" y="11"/>
                    <a:pt x="3" y="11"/>
                    <a:pt x="3" y="11"/>
                  </a:cubicBezTo>
                  <a:cubicBezTo>
                    <a:pt x="3" y="11"/>
                    <a:pt x="3" y="12"/>
                    <a:pt x="2" y="12"/>
                  </a:cubicBezTo>
                  <a:cubicBezTo>
                    <a:pt x="2" y="12"/>
                    <a:pt x="2" y="12"/>
                    <a:pt x="1" y="12"/>
                  </a:cubicBezTo>
                  <a:cubicBezTo>
                    <a:pt x="1" y="12"/>
                    <a:pt x="1" y="13"/>
                    <a:pt x="1" y="13"/>
                  </a:cubicBezTo>
                  <a:cubicBezTo>
                    <a:pt x="1" y="13"/>
                    <a:pt x="2" y="14"/>
                    <a:pt x="2" y="14"/>
                  </a:cubicBezTo>
                  <a:cubicBezTo>
                    <a:pt x="2" y="15"/>
                    <a:pt x="2" y="16"/>
                    <a:pt x="2" y="16"/>
                  </a:cubicBezTo>
                  <a:cubicBezTo>
                    <a:pt x="2" y="17"/>
                    <a:pt x="2" y="17"/>
                    <a:pt x="2" y="18"/>
                  </a:cubicBezTo>
                  <a:cubicBezTo>
                    <a:pt x="1" y="18"/>
                    <a:pt x="1" y="19"/>
                    <a:pt x="1" y="19"/>
                  </a:cubicBezTo>
                  <a:cubicBezTo>
                    <a:pt x="1" y="19"/>
                    <a:pt x="1" y="20"/>
                    <a:pt x="1" y="20"/>
                  </a:cubicBezTo>
                  <a:cubicBezTo>
                    <a:pt x="2" y="21"/>
                    <a:pt x="2" y="21"/>
                    <a:pt x="1" y="2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8" name="Google Shape;478;p49"/>
            <p:cNvSpPr/>
            <p:nvPr/>
          </p:nvSpPr>
          <p:spPr>
            <a:xfrm>
              <a:off x="6163130" y="2604183"/>
              <a:ext cx="76200" cy="112713"/>
            </a:xfrm>
            <a:custGeom>
              <a:rect b="b" l="l" r="r" t="t"/>
              <a:pathLst>
                <a:path extrusionOk="0" h="31" w="21">
                  <a:moveTo>
                    <a:pt x="3" y="31"/>
                  </a:moveTo>
                  <a:cubicBezTo>
                    <a:pt x="4" y="31"/>
                    <a:pt x="4" y="31"/>
                    <a:pt x="4" y="31"/>
                  </a:cubicBezTo>
                  <a:cubicBezTo>
                    <a:pt x="4" y="31"/>
                    <a:pt x="4" y="30"/>
                    <a:pt x="4" y="30"/>
                  </a:cubicBezTo>
                  <a:cubicBezTo>
                    <a:pt x="4" y="29"/>
                    <a:pt x="5" y="27"/>
                    <a:pt x="5" y="26"/>
                  </a:cubicBezTo>
                  <a:cubicBezTo>
                    <a:pt x="4" y="25"/>
                    <a:pt x="4" y="24"/>
                    <a:pt x="3" y="24"/>
                  </a:cubicBezTo>
                  <a:cubicBezTo>
                    <a:pt x="3" y="24"/>
                    <a:pt x="3" y="24"/>
                    <a:pt x="3" y="24"/>
                  </a:cubicBezTo>
                  <a:cubicBezTo>
                    <a:pt x="3" y="23"/>
                    <a:pt x="3" y="23"/>
                    <a:pt x="3" y="23"/>
                  </a:cubicBezTo>
                  <a:cubicBezTo>
                    <a:pt x="3" y="23"/>
                    <a:pt x="3" y="23"/>
                    <a:pt x="3" y="23"/>
                  </a:cubicBezTo>
                  <a:cubicBezTo>
                    <a:pt x="4" y="23"/>
                    <a:pt x="4" y="23"/>
                    <a:pt x="5" y="23"/>
                  </a:cubicBezTo>
                  <a:cubicBezTo>
                    <a:pt x="5" y="22"/>
                    <a:pt x="5" y="22"/>
                    <a:pt x="5" y="22"/>
                  </a:cubicBezTo>
                  <a:cubicBezTo>
                    <a:pt x="6" y="22"/>
                    <a:pt x="7" y="22"/>
                    <a:pt x="7" y="22"/>
                  </a:cubicBezTo>
                  <a:cubicBezTo>
                    <a:pt x="7" y="22"/>
                    <a:pt x="7" y="22"/>
                    <a:pt x="7" y="22"/>
                  </a:cubicBezTo>
                  <a:cubicBezTo>
                    <a:pt x="8" y="22"/>
                    <a:pt x="8" y="22"/>
                    <a:pt x="8" y="22"/>
                  </a:cubicBezTo>
                  <a:cubicBezTo>
                    <a:pt x="8" y="22"/>
                    <a:pt x="8" y="22"/>
                    <a:pt x="8" y="22"/>
                  </a:cubicBezTo>
                  <a:cubicBezTo>
                    <a:pt x="7" y="22"/>
                    <a:pt x="7" y="22"/>
                    <a:pt x="7" y="22"/>
                  </a:cubicBezTo>
                  <a:cubicBezTo>
                    <a:pt x="7" y="23"/>
                    <a:pt x="7" y="23"/>
                    <a:pt x="6" y="23"/>
                  </a:cubicBezTo>
                  <a:cubicBezTo>
                    <a:pt x="6" y="23"/>
                    <a:pt x="6" y="23"/>
                    <a:pt x="6" y="23"/>
                  </a:cubicBezTo>
                  <a:cubicBezTo>
                    <a:pt x="5" y="23"/>
                    <a:pt x="5" y="24"/>
                    <a:pt x="5" y="24"/>
                  </a:cubicBezTo>
                  <a:cubicBezTo>
                    <a:pt x="5" y="25"/>
                    <a:pt x="5" y="25"/>
                    <a:pt x="6" y="25"/>
                  </a:cubicBezTo>
                  <a:cubicBezTo>
                    <a:pt x="6" y="26"/>
                    <a:pt x="6" y="26"/>
                    <a:pt x="6" y="26"/>
                  </a:cubicBezTo>
                  <a:cubicBezTo>
                    <a:pt x="6" y="26"/>
                    <a:pt x="7" y="26"/>
                    <a:pt x="7" y="25"/>
                  </a:cubicBezTo>
                  <a:cubicBezTo>
                    <a:pt x="7" y="25"/>
                    <a:pt x="7" y="25"/>
                    <a:pt x="7" y="24"/>
                  </a:cubicBezTo>
                  <a:cubicBezTo>
                    <a:pt x="8" y="24"/>
                    <a:pt x="8" y="24"/>
                    <a:pt x="9" y="24"/>
                  </a:cubicBezTo>
                  <a:cubicBezTo>
                    <a:pt x="9" y="24"/>
                    <a:pt x="9" y="24"/>
                    <a:pt x="9" y="24"/>
                  </a:cubicBezTo>
                  <a:cubicBezTo>
                    <a:pt x="9" y="24"/>
                    <a:pt x="10" y="23"/>
                    <a:pt x="9" y="23"/>
                  </a:cubicBezTo>
                  <a:cubicBezTo>
                    <a:pt x="9" y="22"/>
                    <a:pt x="9" y="22"/>
                    <a:pt x="9" y="22"/>
                  </a:cubicBezTo>
                  <a:cubicBezTo>
                    <a:pt x="9" y="21"/>
                    <a:pt x="9" y="21"/>
                    <a:pt x="9" y="21"/>
                  </a:cubicBezTo>
                  <a:cubicBezTo>
                    <a:pt x="9" y="21"/>
                    <a:pt x="9" y="21"/>
                    <a:pt x="9" y="21"/>
                  </a:cubicBezTo>
                  <a:cubicBezTo>
                    <a:pt x="10" y="21"/>
                    <a:pt x="10" y="21"/>
                    <a:pt x="10" y="21"/>
                  </a:cubicBezTo>
                  <a:cubicBezTo>
                    <a:pt x="10" y="21"/>
                    <a:pt x="10" y="21"/>
                    <a:pt x="10" y="21"/>
                  </a:cubicBezTo>
                  <a:cubicBezTo>
                    <a:pt x="10" y="21"/>
                    <a:pt x="10" y="22"/>
                    <a:pt x="10" y="22"/>
                  </a:cubicBezTo>
                  <a:cubicBezTo>
                    <a:pt x="10" y="22"/>
                    <a:pt x="10" y="23"/>
                    <a:pt x="10" y="23"/>
                  </a:cubicBezTo>
                  <a:cubicBezTo>
                    <a:pt x="11" y="23"/>
                    <a:pt x="11" y="24"/>
                    <a:pt x="11" y="24"/>
                  </a:cubicBezTo>
                  <a:cubicBezTo>
                    <a:pt x="11" y="24"/>
                    <a:pt x="12" y="24"/>
                    <a:pt x="12" y="24"/>
                  </a:cubicBezTo>
                  <a:cubicBezTo>
                    <a:pt x="13" y="23"/>
                    <a:pt x="13" y="22"/>
                    <a:pt x="14" y="21"/>
                  </a:cubicBezTo>
                  <a:cubicBezTo>
                    <a:pt x="14" y="21"/>
                    <a:pt x="14" y="21"/>
                    <a:pt x="14" y="21"/>
                  </a:cubicBezTo>
                  <a:cubicBezTo>
                    <a:pt x="15" y="21"/>
                    <a:pt x="15" y="21"/>
                    <a:pt x="15" y="21"/>
                  </a:cubicBezTo>
                  <a:cubicBezTo>
                    <a:pt x="16" y="21"/>
                    <a:pt x="16" y="20"/>
                    <a:pt x="17" y="20"/>
                  </a:cubicBezTo>
                  <a:cubicBezTo>
                    <a:pt x="17" y="20"/>
                    <a:pt x="17" y="20"/>
                    <a:pt x="17" y="20"/>
                  </a:cubicBezTo>
                  <a:cubicBezTo>
                    <a:pt x="17" y="20"/>
                    <a:pt x="18" y="20"/>
                    <a:pt x="18" y="20"/>
                  </a:cubicBezTo>
                  <a:cubicBezTo>
                    <a:pt x="18" y="19"/>
                    <a:pt x="18" y="19"/>
                    <a:pt x="18" y="18"/>
                  </a:cubicBezTo>
                  <a:cubicBezTo>
                    <a:pt x="19" y="18"/>
                    <a:pt x="19" y="18"/>
                    <a:pt x="19" y="18"/>
                  </a:cubicBezTo>
                  <a:cubicBezTo>
                    <a:pt x="19" y="18"/>
                    <a:pt x="19" y="18"/>
                    <a:pt x="19" y="18"/>
                  </a:cubicBezTo>
                  <a:cubicBezTo>
                    <a:pt x="19" y="19"/>
                    <a:pt x="19" y="19"/>
                    <a:pt x="19" y="19"/>
                  </a:cubicBezTo>
                  <a:cubicBezTo>
                    <a:pt x="19" y="19"/>
                    <a:pt x="19" y="19"/>
                    <a:pt x="20" y="19"/>
                  </a:cubicBezTo>
                  <a:cubicBezTo>
                    <a:pt x="21" y="19"/>
                    <a:pt x="21" y="18"/>
                    <a:pt x="21" y="17"/>
                  </a:cubicBezTo>
                  <a:cubicBezTo>
                    <a:pt x="20" y="16"/>
                    <a:pt x="20" y="15"/>
                    <a:pt x="20" y="14"/>
                  </a:cubicBezTo>
                  <a:cubicBezTo>
                    <a:pt x="20" y="13"/>
                    <a:pt x="20" y="12"/>
                    <a:pt x="20" y="11"/>
                  </a:cubicBezTo>
                  <a:cubicBezTo>
                    <a:pt x="19" y="10"/>
                    <a:pt x="20" y="10"/>
                    <a:pt x="20" y="9"/>
                  </a:cubicBezTo>
                  <a:cubicBezTo>
                    <a:pt x="20" y="9"/>
                    <a:pt x="20" y="9"/>
                    <a:pt x="20" y="8"/>
                  </a:cubicBezTo>
                  <a:cubicBezTo>
                    <a:pt x="20" y="8"/>
                    <a:pt x="20" y="8"/>
                    <a:pt x="20" y="7"/>
                  </a:cubicBezTo>
                  <a:cubicBezTo>
                    <a:pt x="20" y="6"/>
                    <a:pt x="20" y="5"/>
                    <a:pt x="19" y="4"/>
                  </a:cubicBezTo>
                  <a:cubicBezTo>
                    <a:pt x="19" y="2"/>
                    <a:pt x="18" y="1"/>
                    <a:pt x="17" y="0"/>
                  </a:cubicBezTo>
                  <a:cubicBezTo>
                    <a:pt x="17" y="0"/>
                    <a:pt x="17" y="0"/>
                    <a:pt x="16" y="0"/>
                  </a:cubicBezTo>
                  <a:cubicBezTo>
                    <a:pt x="15" y="1"/>
                    <a:pt x="15" y="2"/>
                    <a:pt x="15" y="4"/>
                  </a:cubicBezTo>
                  <a:cubicBezTo>
                    <a:pt x="15" y="4"/>
                    <a:pt x="15" y="5"/>
                    <a:pt x="16" y="5"/>
                  </a:cubicBezTo>
                  <a:cubicBezTo>
                    <a:pt x="16" y="5"/>
                    <a:pt x="16" y="6"/>
                    <a:pt x="16" y="6"/>
                  </a:cubicBezTo>
                  <a:cubicBezTo>
                    <a:pt x="16" y="8"/>
                    <a:pt x="16" y="9"/>
                    <a:pt x="15" y="11"/>
                  </a:cubicBezTo>
                  <a:cubicBezTo>
                    <a:pt x="15" y="11"/>
                    <a:pt x="15" y="12"/>
                    <a:pt x="15" y="12"/>
                  </a:cubicBezTo>
                  <a:cubicBezTo>
                    <a:pt x="15" y="13"/>
                    <a:pt x="14" y="14"/>
                    <a:pt x="13" y="14"/>
                  </a:cubicBezTo>
                  <a:cubicBezTo>
                    <a:pt x="13" y="14"/>
                    <a:pt x="12" y="14"/>
                    <a:pt x="12" y="14"/>
                  </a:cubicBezTo>
                  <a:cubicBezTo>
                    <a:pt x="12" y="13"/>
                    <a:pt x="12" y="13"/>
                    <a:pt x="12" y="13"/>
                  </a:cubicBezTo>
                  <a:cubicBezTo>
                    <a:pt x="12" y="13"/>
                    <a:pt x="12" y="13"/>
                    <a:pt x="12" y="13"/>
                  </a:cubicBezTo>
                  <a:cubicBezTo>
                    <a:pt x="12" y="13"/>
                    <a:pt x="11" y="13"/>
                    <a:pt x="11" y="13"/>
                  </a:cubicBezTo>
                  <a:cubicBezTo>
                    <a:pt x="11" y="13"/>
                    <a:pt x="11" y="14"/>
                    <a:pt x="11" y="14"/>
                  </a:cubicBezTo>
                  <a:cubicBezTo>
                    <a:pt x="11" y="14"/>
                    <a:pt x="11" y="15"/>
                    <a:pt x="11" y="15"/>
                  </a:cubicBezTo>
                  <a:cubicBezTo>
                    <a:pt x="11" y="16"/>
                    <a:pt x="11" y="17"/>
                    <a:pt x="10" y="18"/>
                  </a:cubicBezTo>
                  <a:cubicBezTo>
                    <a:pt x="10" y="18"/>
                    <a:pt x="10" y="18"/>
                    <a:pt x="10" y="18"/>
                  </a:cubicBezTo>
                  <a:cubicBezTo>
                    <a:pt x="9" y="18"/>
                    <a:pt x="9" y="18"/>
                    <a:pt x="8" y="18"/>
                  </a:cubicBezTo>
                  <a:cubicBezTo>
                    <a:pt x="7" y="18"/>
                    <a:pt x="6" y="18"/>
                    <a:pt x="6" y="19"/>
                  </a:cubicBezTo>
                  <a:cubicBezTo>
                    <a:pt x="5" y="19"/>
                    <a:pt x="5" y="19"/>
                    <a:pt x="5" y="19"/>
                  </a:cubicBezTo>
                  <a:cubicBezTo>
                    <a:pt x="4" y="20"/>
                    <a:pt x="3" y="21"/>
                    <a:pt x="2" y="22"/>
                  </a:cubicBezTo>
                  <a:cubicBezTo>
                    <a:pt x="2" y="22"/>
                    <a:pt x="2" y="23"/>
                    <a:pt x="2" y="23"/>
                  </a:cubicBezTo>
                  <a:cubicBezTo>
                    <a:pt x="2" y="23"/>
                    <a:pt x="2" y="23"/>
                    <a:pt x="1" y="23"/>
                  </a:cubicBezTo>
                  <a:cubicBezTo>
                    <a:pt x="1" y="24"/>
                    <a:pt x="1" y="24"/>
                    <a:pt x="0" y="25"/>
                  </a:cubicBezTo>
                  <a:cubicBezTo>
                    <a:pt x="0" y="25"/>
                    <a:pt x="0" y="25"/>
                    <a:pt x="0" y="26"/>
                  </a:cubicBezTo>
                  <a:cubicBezTo>
                    <a:pt x="0" y="26"/>
                    <a:pt x="0" y="27"/>
                    <a:pt x="0" y="27"/>
                  </a:cubicBezTo>
                  <a:cubicBezTo>
                    <a:pt x="0" y="27"/>
                    <a:pt x="0" y="27"/>
                    <a:pt x="0" y="27"/>
                  </a:cubicBezTo>
                  <a:cubicBezTo>
                    <a:pt x="0" y="27"/>
                    <a:pt x="0" y="27"/>
                    <a:pt x="0" y="27"/>
                  </a:cubicBezTo>
                  <a:cubicBezTo>
                    <a:pt x="0" y="27"/>
                    <a:pt x="0" y="27"/>
                    <a:pt x="0" y="27"/>
                  </a:cubicBezTo>
                  <a:cubicBezTo>
                    <a:pt x="1" y="27"/>
                    <a:pt x="1" y="27"/>
                    <a:pt x="1" y="27"/>
                  </a:cubicBezTo>
                  <a:cubicBezTo>
                    <a:pt x="1" y="27"/>
                    <a:pt x="1" y="27"/>
                    <a:pt x="1" y="27"/>
                  </a:cubicBezTo>
                  <a:cubicBezTo>
                    <a:pt x="1" y="28"/>
                    <a:pt x="1" y="28"/>
                    <a:pt x="1" y="28"/>
                  </a:cubicBezTo>
                  <a:cubicBezTo>
                    <a:pt x="1" y="28"/>
                    <a:pt x="1" y="28"/>
                    <a:pt x="1" y="28"/>
                  </a:cubicBezTo>
                  <a:cubicBezTo>
                    <a:pt x="1" y="28"/>
                    <a:pt x="1" y="28"/>
                    <a:pt x="1" y="28"/>
                  </a:cubicBezTo>
                  <a:cubicBezTo>
                    <a:pt x="1" y="28"/>
                    <a:pt x="1" y="28"/>
                    <a:pt x="1" y="28"/>
                  </a:cubicBezTo>
                  <a:cubicBezTo>
                    <a:pt x="1" y="29"/>
                    <a:pt x="2" y="30"/>
                    <a:pt x="2" y="31"/>
                  </a:cubicBezTo>
                  <a:cubicBezTo>
                    <a:pt x="2" y="31"/>
                    <a:pt x="3" y="31"/>
                    <a:pt x="3" y="31"/>
                  </a:cubicBezTo>
                  <a:close/>
                  <a:moveTo>
                    <a:pt x="16" y="1"/>
                  </a:moveTo>
                  <a:cubicBezTo>
                    <a:pt x="17" y="1"/>
                    <a:pt x="17" y="1"/>
                    <a:pt x="17" y="1"/>
                  </a:cubicBezTo>
                  <a:cubicBezTo>
                    <a:pt x="17" y="1"/>
                    <a:pt x="17" y="1"/>
                    <a:pt x="17" y="1"/>
                  </a:cubicBezTo>
                  <a:cubicBezTo>
                    <a:pt x="16" y="1"/>
                    <a:pt x="16" y="1"/>
                    <a:pt x="16"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9" name="Google Shape;479;p49"/>
            <p:cNvSpPr/>
            <p:nvPr/>
          </p:nvSpPr>
          <p:spPr>
            <a:xfrm>
              <a:off x="4758193" y="2056495"/>
              <a:ext cx="50800" cy="79375"/>
            </a:xfrm>
            <a:custGeom>
              <a:rect b="b" l="l" r="r" t="t"/>
              <a:pathLst>
                <a:path extrusionOk="0" h="22" w="14">
                  <a:moveTo>
                    <a:pt x="2" y="21"/>
                  </a:moveTo>
                  <a:cubicBezTo>
                    <a:pt x="2" y="21"/>
                    <a:pt x="2" y="22"/>
                    <a:pt x="2" y="22"/>
                  </a:cubicBezTo>
                  <a:cubicBezTo>
                    <a:pt x="3" y="21"/>
                    <a:pt x="4" y="22"/>
                    <a:pt x="4" y="22"/>
                  </a:cubicBezTo>
                  <a:cubicBezTo>
                    <a:pt x="4" y="22"/>
                    <a:pt x="5" y="22"/>
                    <a:pt x="5" y="22"/>
                  </a:cubicBezTo>
                  <a:cubicBezTo>
                    <a:pt x="5" y="21"/>
                    <a:pt x="6" y="21"/>
                    <a:pt x="6" y="21"/>
                  </a:cubicBezTo>
                  <a:cubicBezTo>
                    <a:pt x="6" y="21"/>
                    <a:pt x="6" y="21"/>
                    <a:pt x="6" y="21"/>
                  </a:cubicBezTo>
                  <a:cubicBezTo>
                    <a:pt x="6" y="21"/>
                    <a:pt x="6" y="21"/>
                    <a:pt x="6" y="21"/>
                  </a:cubicBezTo>
                  <a:cubicBezTo>
                    <a:pt x="6" y="21"/>
                    <a:pt x="6" y="21"/>
                    <a:pt x="6" y="21"/>
                  </a:cubicBezTo>
                  <a:cubicBezTo>
                    <a:pt x="6" y="21"/>
                    <a:pt x="7" y="21"/>
                    <a:pt x="7" y="20"/>
                  </a:cubicBezTo>
                  <a:cubicBezTo>
                    <a:pt x="8" y="20"/>
                    <a:pt x="8" y="19"/>
                    <a:pt x="9" y="19"/>
                  </a:cubicBezTo>
                  <a:cubicBezTo>
                    <a:pt x="9" y="19"/>
                    <a:pt x="9" y="19"/>
                    <a:pt x="9" y="18"/>
                  </a:cubicBezTo>
                  <a:cubicBezTo>
                    <a:pt x="9" y="18"/>
                    <a:pt x="10" y="18"/>
                    <a:pt x="10" y="18"/>
                  </a:cubicBezTo>
                  <a:cubicBezTo>
                    <a:pt x="10" y="18"/>
                    <a:pt x="10" y="18"/>
                    <a:pt x="10" y="18"/>
                  </a:cubicBezTo>
                  <a:cubicBezTo>
                    <a:pt x="10" y="18"/>
                    <a:pt x="10" y="18"/>
                    <a:pt x="10" y="18"/>
                  </a:cubicBezTo>
                  <a:cubicBezTo>
                    <a:pt x="10" y="17"/>
                    <a:pt x="10" y="17"/>
                    <a:pt x="10" y="18"/>
                  </a:cubicBezTo>
                  <a:cubicBezTo>
                    <a:pt x="10" y="18"/>
                    <a:pt x="10" y="18"/>
                    <a:pt x="10" y="18"/>
                  </a:cubicBezTo>
                  <a:cubicBezTo>
                    <a:pt x="10" y="18"/>
                    <a:pt x="10" y="18"/>
                    <a:pt x="11" y="19"/>
                  </a:cubicBezTo>
                  <a:cubicBezTo>
                    <a:pt x="11" y="19"/>
                    <a:pt x="11" y="19"/>
                    <a:pt x="11" y="19"/>
                  </a:cubicBezTo>
                  <a:cubicBezTo>
                    <a:pt x="12" y="18"/>
                    <a:pt x="12" y="17"/>
                    <a:pt x="12" y="17"/>
                  </a:cubicBezTo>
                  <a:cubicBezTo>
                    <a:pt x="13" y="17"/>
                    <a:pt x="13" y="16"/>
                    <a:pt x="13" y="16"/>
                  </a:cubicBezTo>
                  <a:cubicBezTo>
                    <a:pt x="13" y="15"/>
                    <a:pt x="13" y="14"/>
                    <a:pt x="13" y="13"/>
                  </a:cubicBezTo>
                  <a:cubicBezTo>
                    <a:pt x="13" y="13"/>
                    <a:pt x="13" y="13"/>
                    <a:pt x="13" y="13"/>
                  </a:cubicBezTo>
                  <a:cubicBezTo>
                    <a:pt x="12" y="13"/>
                    <a:pt x="12" y="13"/>
                    <a:pt x="13" y="12"/>
                  </a:cubicBezTo>
                  <a:cubicBezTo>
                    <a:pt x="13" y="12"/>
                    <a:pt x="13" y="11"/>
                    <a:pt x="14" y="11"/>
                  </a:cubicBezTo>
                  <a:cubicBezTo>
                    <a:pt x="14" y="11"/>
                    <a:pt x="13" y="10"/>
                    <a:pt x="14" y="9"/>
                  </a:cubicBezTo>
                  <a:cubicBezTo>
                    <a:pt x="14" y="9"/>
                    <a:pt x="14" y="9"/>
                    <a:pt x="14" y="8"/>
                  </a:cubicBezTo>
                  <a:cubicBezTo>
                    <a:pt x="14" y="8"/>
                    <a:pt x="13" y="8"/>
                    <a:pt x="13" y="7"/>
                  </a:cubicBezTo>
                  <a:cubicBezTo>
                    <a:pt x="13" y="7"/>
                    <a:pt x="12" y="7"/>
                    <a:pt x="12" y="6"/>
                  </a:cubicBezTo>
                  <a:cubicBezTo>
                    <a:pt x="12" y="6"/>
                    <a:pt x="11" y="6"/>
                    <a:pt x="11" y="6"/>
                  </a:cubicBezTo>
                  <a:cubicBezTo>
                    <a:pt x="11" y="5"/>
                    <a:pt x="11" y="5"/>
                    <a:pt x="11" y="4"/>
                  </a:cubicBezTo>
                  <a:cubicBezTo>
                    <a:pt x="12" y="3"/>
                    <a:pt x="12" y="3"/>
                    <a:pt x="12" y="2"/>
                  </a:cubicBezTo>
                  <a:cubicBezTo>
                    <a:pt x="12" y="1"/>
                    <a:pt x="11" y="1"/>
                    <a:pt x="11" y="0"/>
                  </a:cubicBezTo>
                  <a:cubicBezTo>
                    <a:pt x="10" y="0"/>
                    <a:pt x="10" y="0"/>
                    <a:pt x="9" y="0"/>
                  </a:cubicBezTo>
                  <a:cubicBezTo>
                    <a:pt x="9" y="0"/>
                    <a:pt x="9" y="0"/>
                    <a:pt x="8" y="0"/>
                  </a:cubicBezTo>
                  <a:cubicBezTo>
                    <a:pt x="8" y="1"/>
                    <a:pt x="9" y="1"/>
                    <a:pt x="9" y="1"/>
                  </a:cubicBezTo>
                  <a:cubicBezTo>
                    <a:pt x="9" y="1"/>
                    <a:pt x="10" y="1"/>
                    <a:pt x="10" y="1"/>
                  </a:cubicBezTo>
                  <a:cubicBezTo>
                    <a:pt x="10" y="1"/>
                    <a:pt x="10" y="1"/>
                    <a:pt x="10" y="2"/>
                  </a:cubicBezTo>
                  <a:cubicBezTo>
                    <a:pt x="10" y="2"/>
                    <a:pt x="10" y="2"/>
                    <a:pt x="10" y="2"/>
                  </a:cubicBezTo>
                  <a:cubicBezTo>
                    <a:pt x="9" y="2"/>
                    <a:pt x="9" y="2"/>
                    <a:pt x="8" y="2"/>
                  </a:cubicBezTo>
                  <a:cubicBezTo>
                    <a:pt x="8" y="2"/>
                    <a:pt x="8" y="2"/>
                    <a:pt x="7" y="2"/>
                  </a:cubicBezTo>
                  <a:cubicBezTo>
                    <a:pt x="7" y="2"/>
                    <a:pt x="6" y="3"/>
                    <a:pt x="7" y="3"/>
                  </a:cubicBezTo>
                  <a:cubicBezTo>
                    <a:pt x="7" y="4"/>
                    <a:pt x="7" y="4"/>
                    <a:pt x="7" y="4"/>
                  </a:cubicBezTo>
                  <a:cubicBezTo>
                    <a:pt x="7" y="4"/>
                    <a:pt x="7" y="5"/>
                    <a:pt x="7" y="5"/>
                  </a:cubicBezTo>
                  <a:cubicBezTo>
                    <a:pt x="7" y="5"/>
                    <a:pt x="7" y="5"/>
                    <a:pt x="7" y="5"/>
                  </a:cubicBezTo>
                  <a:cubicBezTo>
                    <a:pt x="6" y="4"/>
                    <a:pt x="6" y="4"/>
                    <a:pt x="5" y="5"/>
                  </a:cubicBezTo>
                  <a:cubicBezTo>
                    <a:pt x="5" y="5"/>
                    <a:pt x="5" y="5"/>
                    <a:pt x="4" y="5"/>
                  </a:cubicBezTo>
                  <a:cubicBezTo>
                    <a:pt x="3" y="5"/>
                    <a:pt x="3" y="5"/>
                    <a:pt x="3" y="6"/>
                  </a:cubicBezTo>
                  <a:cubicBezTo>
                    <a:pt x="4" y="6"/>
                    <a:pt x="4" y="7"/>
                    <a:pt x="4" y="7"/>
                  </a:cubicBezTo>
                  <a:cubicBezTo>
                    <a:pt x="4" y="7"/>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4" y="8"/>
                    <a:pt x="4" y="8"/>
                    <a:pt x="3" y="8"/>
                  </a:cubicBezTo>
                  <a:cubicBezTo>
                    <a:pt x="3" y="7"/>
                    <a:pt x="3" y="8"/>
                    <a:pt x="3" y="8"/>
                  </a:cubicBezTo>
                  <a:cubicBezTo>
                    <a:pt x="2" y="9"/>
                    <a:pt x="2" y="11"/>
                    <a:pt x="1" y="12"/>
                  </a:cubicBezTo>
                  <a:cubicBezTo>
                    <a:pt x="1" y="12"/>
                    <a:pt x="1" y="13"/>
                    <a:pt x="1" y="13"/>
                  </a:cubicBezTo>
                  <a:cubicBezTo>
                    <a:pt x="2" y="13"/>
                    <a:pt x="2" y="14"/>
                    <a:pt x="3" y="14"/>
                  </a:cubicBezTo>
                  <a:cubicBezTo>
                    <a:pt x="3" y="14"/>
                    <a:pt x="3" y="14"/>
                    <a:pt x="3" y="14"/>
                  </a:cubicBezTo>
                  <a:cubicBezTo>
                    <a:pt x="4" y="14"/>
                    <a:pt x="4" y="14"/>
                    <a:pt x="4" y="14"/>
                  </a:cubicBezTo>
                  <a:cubicBezTo>
                    <a:pt x="4" y="15"/>
                    <a:pt x="3" y="15"/>
                    <a:pt x="3" y="15"/>
                  </a:cubicBezTo>
                  <a:cubicBezTo>
                    <a:pt x="3" y="15"/>
                    <a:pt x="3" y="15"/>
                    <a:pt x="3" y="15"/>
                  </a:cubicBezTo>
                  <a:cubicBezTo>
                    <a:pt x="2" y="15"/>
                    <a:pt x="1" y="15"/>
                    <a:pt x="1" y="16"/>
                  </a:cubicBezTo>
                  <a:cubicBezTo>
                    <a:pt x="0" y="17"/>
                    <a:pt x="0" y="18"/>
                    <a:pt x="0" y="18"/>
                  </a:cubicBezTo>
                  <a:cubicBezTo>
                    <a:pt x="0" y="20"/>
                    <a:pt x="1" y="21"/>
                    <a:pt x="2" y="2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0" name="Google Shape;480;p49"/>
            <p:cNvSpPr/>
            <p:nvPr/>
          </p:nvSpPr>
          <p:spPr>
            <a:xfrm>
              <a:off x="4791530" y="2124758"/>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1" name="Google Shape;481;p49"/>
            <p:cNvSpPr/>
            <p:nvPr/>
          </p:nvSpPr>
          <p:spPr>
            <a:xfrm>
              <a:off x="5931355" y="2932795"/>
              <a:ext cx="87313" cy="90488"/>
            </a:xfrm>
            <a:custGeom>
              <a:rect b="b" l="l" r="r" t="t"/>
              <a:pathLst>
                <a:path extrusionOk="0" h="25" w="24">
                  <a:moveTo>
                    <a:pt x="23" y="19"/>
                  </a:moveTo>
                  <a:cubicBezTo>
                    <a:pt x="23" y="19"/>
                    <a:pt x="23" y="19"/>
                    <a:pt x="23" y="19"/>
                  </a:cubicBezTo>
                  <a:cubicBezTo>
                    <a:pt x="23" y="19"/>
                    <a:pt x="23" y="19"/>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3" y="19"/>
                    <a:pt x="23" y="19"/>
                    <a:pt x="23" y="19"/>
                  </a:cubicBezTo>
                  <a:cubicBezTo>
                    <a:pt x="23" y="19"/>
                    <a:pt x="23" y="19"/>
                    <a:pt x="23" y="19"/>
                  </a:cubicBezTo>
                  <a:cubicBezTo>
                    <a:pt x="23" y="19"/>
                    <a:pt x="24" y="19"/>
                    <a:pt x="24" y="19"/>
                  </a:cubicBezTo>
                  <a:cubicBezTo>
                    <a:pt x="24" y="19"/>
                    <a:pt x="24" y="19"/>
                    <a:pt x="24" y="19"/>
                  </a:cubicBezTo>
                  <a:cubicBezTo>
                    <a:pt x="24" y="19"/>
                    <a:pt x="24" y="19"/>
                    <a:pt x="24" y="19"/>
                  </a:cubicBezTo>
                  <a:cubicBezTo>
                    <a:pt x="24" y="18"/>
                    <a:pt x="23" y="17"/>
                    <a:pt x="23" y="16"/>
                  </a:cubicBezTo>
                  <a:cubicBezTo>
                    <a:pt x="23" y="16"/>
                    <a:pt x="23" y="16"/>
                    <a:pt x="22" y="16"/>
                  </a:cubicBezTo>
                  <a:cubicBezTo>
                    <a:pt x="22" y="16"/>
                    <a:pt x="22" y="16"/>
                    <a:pt x="22" y="17"/>
                  </a:cubicBezTo>
                  <a:cubicBezTo>
                    <a:pt x="21" y="17"/>
                    <a:pt x="21" y="17"/>
                    <a:pt x="21" y="17"/>
                  </a:cubicBezTo>
                  <a:cubicBezTo>
                    <a:pt x="21" y="17"/>
                    <a:pt x="21" y="17"/>
                    <a:pt x="20" y="17"/>
                  </a:cubicBezTo>
                  <a:cubicBezTo>
                    <a:pt x="20" y="17"/>
                    <a:pt x="20" y="16"/>
                    <a:pt x="20" y="16"/>
                  </a:cubicBezTo>
                  <a:cubicBezTo>
                    <a:pt x="20" y="15"/>
                    <a:pt x="20" y="15"/>
                    <a:pt x="19" y="15"/>
                  </a:cubicBezTo>
                  <a:cubicBezTo>
                    <a:pt x="19" y="15"/>
                    <a:pt x="19" y="15"/>
                    <a:pt x="18" y="15"/>
                  </a:cubicBezTo>
                  <a:cubicBezTo>
                    <a:pt x="18" y="15"/>
                    <a:pt x="18" y="14"/>
                    <a:pt x="18" y="14"/>
                  </a:cubicBezTo>
                  <a:cubicBezTo>
                    <a:pt x="18" y="14"/>
                    <a:pt x="18" y="13"/>
                    <a:pt x="18" y="13"/>
                  </a:cubicBezTo>
                  <a:cubicBezTo>
                    <a:pt x="18" y="13"/>
                    <a:pt x="18" y="12"/>
                    <a:pt x="18" y="12"/>
                  </a:cubicBezTo>
                  <a:cubicBezTo>
                    <a:pt x="18" y="12"/>
                    <a:pt x="17" y="11"/>
                    <a:pt x="17" y="11"/>
                  </a:cubicBezTo>
                  <a:cubicBezTo>
                    <a:pt x="17" y="10"/>
                    <a:pt x="16" y="10"/>
                    <a:pt x="16" y="10"/>
                  </a:cubicBezTo>
                  <a:cubicBezTo>
                    <a:pt x="16" y="10"/>
                    <a:pt x="15" y="10"/>
                    <a:pt x="15" y="9"/>
                  </a:cubicBezTo>
                  <a:cubicBezTo>
                    <a:pt x="15" y="9"/>
                    <a:pt x="14" y="9"/>
                    <a:pt x="14" y="9"/>
                  </a:cubicBezTo>
                  <a:cubicBezTo>
                    <a:pt x="14" y="8"/>
                    <a:pt x="13" y="8"/>
                    <a:pt x="13" y="8"/>
                  </a:cubicBezTo>
                  <a:cubicBezTo>
                    <a:pt x="13" y="8"/>
                    <a:pt x="12" y="7"/>
                    <a:pt x="11" y="7"/>
                  </a:cubicBezTo>
                  <a:cubicBezTo>
                    <a:pt x="11" y="7"/>
                    <a:pt x="11" y="7"/>
                    <a:pt x="10" y="6"/>
                  </a:cubicBezTo>
                  <a:cubicBezTo>
                    <a:pt x="10" y="6"/>
                    <a:pt x="10" y="5"/>
                    <a:pt x="9" y="5"/>
                  </a:cubicBezTo>
                  <a:cubicBezTo>
                    <a:pt x="8" y="4"/>
                    <a:pt x="7" y="3"/>
                    <a:pt x="6" y="2"/>
                  </a:cubicBezTo>
                  <a:cubicBezTo>
                    <a:pt x="5" y="1"/>
                    <a:pt x="5" y="1"/>
                    <a:pt x="4" y="1"/>
                  </a:cubicBezTo>
                  <a:cubicBezTo>
                    <a:pt x="3" y="1"/>
                    <a:pt x="2" y="1"/>
                    <a:pt x="1" y="0"/>
                  </a:cubicBezTo>
                  <a:cubicBezTo>
                    <a:pt x="1" y="0"/>
                    <a:pt x="1" y="0"/>
                    <a:pt x="1" y="1"/>
                  </a:cubicBezTo>
                  <a:cubicBezTo>
                    <a:pt x="0" y="1"/>
                    <a:pt x="0" y="1"/>
                    <a:pt x="0" y="1"/>
                  </a:cubicBezTo>
                  <a:cubicBezTo>
                    <a:pt x="1" y="2"/>
                    <a:pt x="1" y="2"/>
                    <a:pt x="1" y="3"/>
                  </a:cubicBezTo>
                  <a:cubicBezTo>
                    <a:pt x="2" y="3"/>
                    <a:pt x="2" y="4"/>
                    <a:pt x="3" y="4"/>
                  </a:cubicBezTo>
                  <a:cubicBezTo>
                    <a:pt x="4" y="5"/>
                    <a:pt x="4" y="5"/>
                    <a:pt x="4" y="6"/>
                  </a:cubicBezTo>
                  <a:cubicBezTo>
                    <a:pt x="5" y="6"/>
                    <a:pt x="5" y="6"/>
                    <a:pt x="5" y="7"/>
                  </a:cubicBezTo>
                  <a:cubicBezTo>
                    <a:pt x="6" y="8"/>
                    <a:pt x="7" y="8"/>
                    <a:pt x="7" y="9"/>
                  </a:cubicBezTo>
                  <a:cubicBezTo>
                    <a:pt x="8" y="9"/>
                    <a:pt x="8" y="10"/>
                    <a:pt x="8" y="10"/>
                  </a:cubicBezTo>
                  <a:cubicBezTo>
                    <a:pt x="8" y="10"/>
                    <a:pt x="8" y="11"/>
                    <a:pt x="8" y="11"/>
                  </a:cubicBezTo>
                  <a:cubicBezTo>
                    <a:pt x="9" y="12"/>
                    <a:pt x="9" y="12"/>
                    <a:pt x="9" y="12"/>
                  </a:cubicBezTo>
                  <a:cubicBezTo>
                    <a:pt x="10" y="13"/>
                    <a:pt x="11" y="14"/>
                    <a:pt x="11" y="15"/>
                  </a:cubicBezTo>
                  <a:cubicBezTo>
                    <a:pt x="11" y="16"/>
                    <a:pt x="11" y="16"/>
                    <a:pt x="12" y="17"/>
                  </a:cubicBezTo>
                  <a:cubicBezTo>
                    <a:pt x="12" y="18"/>
                    <a:pt x="12" y="18"/>
                    <a:pt x="12" y="18"/>
                  </a:cubicBezTo>
                  <a:cubicBezTo>
                    <a:pt x="13" y="19"/>
                    <a:pt x="14" y="20"/>
                    <a:pt x="15" y="21"/>
                  </a:cubicBezTo>
                  <a:cubicBezTo>
                    <a:pt x="15" y="22"/>
                    <a:pt x="16" y="22"/>
                    <a:pt x="17" y="23"/>
                  </a:cubicBezTo>
                  <a:cubicBezTo>
                    <a:pt x="18" y="23"/>
                    <a:pt x="18" y="24"/>
                    <a:pt x="19" y="25"/>
                  </a:cubicBezTo>
                  <a:cubicBezTo>
                    <a:pt x="19" y="25"/>
                    <a:pt x="20" y="25"/>
                    <a:pt x="20" y="25"/>
                  </a:cubicBezTo>
                  <a:cubicBezTo>
                    <a:pt x="21" y="25"/>
                    <a:pt x="22" y="25"/>
                    <a:pt x="22" y="25"/>
                  </a:cubicBezTo>
                  <a:cubicBezTo>
                    <a:pt x="23" y="24"/>
                    <a:pt x="23" y="23"/>
                    <a:pt x="23" y="22"/>
                  </a:cubicBezTo>
                  <a:cubicBezTo>
                    <a:pt x="23" y="21"/>
                    <a:pt x="23" y="20"/>
                    <a:pt x="23" y="19"/>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2" name="Google Shape;482;p49"/>
            <p:cNvSpPr/>
            <p:nvPr/>
          </p:nvSpPr>
          <p:spPr>
            <a:xfrm>
              <a:off x="6010730" y="3023283"/>
              <a:ext cx="3175" cy="0"/>
            </a:xfrm>
            <a:custGeom>
              <a:rect b="b" l="l" r="r" t="t"/>
              <a:pathLst>
                <a:path extrusionOk="0" h="120000" w="1">
                  <a:moveTo>
                    <a:pt x="0" y="0"/>
                  </a:moveTo>
                  <a:cubicBezTo>
                    <a:pt x="0" y="0"/>
                    <a:pt x="0" y="0"/>
                    <a:pt x="0" y="0"/>
                  </a:cubicBezTo>
                  <a:cubicBezTo>
                    <a:pt x="0" y="0"/>
                    <a:pt x="1" y="0"/>
                    <a:pt x="1" y="0"/>
                  </a:cubicBezTo>
                  <a:cubicBezTo>
                    <a:pt x="1" y="0"/>
                    <a:pt x="1" y="0"/>
                    <a:pt x="1" y="0"/>
                  </a:cubicBezTo>
                  <a:cubicBezTo>
                    <a:pt x="1" y="0"/>
                    <a:pt x="0"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3" name="Google Shape;483;p49"/>
            <p:cNvSpPr/>
            <p:nvPr/>
          </p:nvSpPr>
          <p:spPr>
            <a:xfrm>
              <a:off x="4508955" y="2158095"/>
              <a:ext cx="73025" cy="57150"/>
            </a:xfrm>
            <a:custGeom>
              <a:rect b="b" l="l" r="r" t="t"/>
              <a:pathLst>
                <a:path extrusionOk="0" h="16" w="20">
                  <a:moveTo>
                    <a:pt x="1" y="14"/>
                  </a:moveTo>
                  <a:cubicBezTo>
                    <a:pt x="1" y="15"/>
                    <a:pt x="1" y="15"/>
                    <a:pt x="1" y="16"/>
                  </a:cubicBezTo>
                  <a:cubicBezTo>
                    <a:pt x="1" y="16"/>
                    <a:pt x="2" y="16"/>
                    <a:pt x="2" y="16"/>
                  </a:cubicBezTo>
                  <a:cubicBezTo>
                    <a:pt x="3" y="16"/>
                    <a:pt x="3" y="16"/>
                    <a:pt x="4" y="16"/>
                  </a:cubicBezTo>
                  <a:cubicBezTo>
                    <a:pt x="4" y="16"/>
                    <a:pt x="4" y="16"/>
                    <a:pt x="4" y="16"/>
                  </a:cubicBezTo>
                  <a:cubicBezTo>
                    <a:pt x="4" y="16"/>
                    <a:pt x="4" y="16"/>
                    <a:pt x="4" y="16"/>
                  </a:cubicBezTo>
                  <a:cubicBezTo>
                    <a:pt x="4" y="16"/>
                    <a:pt x="4" y="16"/>
                    <a:pt x="4" y="16"/>
                  </a:cubicBezTo>
                  <a:cubicBezTo>
                    <a:pt x="4" y="16"/>
                    <a:pt x="4" y="16"/>
                    <a:pt x="4" y="16"/>
                  </a:cubicBezTo>
                  <a:cubicBezTo>
                    <a:pt x="5" y="16"/>
                    <a:pt x="5" y="16"/>
                    <a:pt x="5" y="16"/>
                  </a:cubicBezTo>
                  <a:cubicBezTo>
                    <a:pt x="6" y="16"/>
                    <a:pt x="6" y="16"/>
                    <a:pt x="6" y="16"/>
                  </a:cubicBezTo>
                  <a:cubicBezTo>
                    <a:pt x="7" y="16"/>
                    <a:pt x="7" y="15"/>
                    <a:pt x="7" y="15"/>
                  </a:cubicBezTo>
                  <a:cubicBezTo>
                    <a:pt x="7" y="15"/>
                    <a:pt x="8" y="14"/>
                    <a:pt x="8" y="14"/>
                  </a:cubicBezTo>
                  <a:cubicBezTo>
                    <a:pt x="8" y="13"/>
                    <a:pt x="9" y="13"/>
                    <a:pt x="10" y="13"/>
                  </a:cubicBezTo>
                  <a:cubicBezTo>
                    <a:pt x="10" y="13"/>
                    <a:pt x="11" y="13"/>
                    <a:pt x="11" y="12"/>
                  </a:cubicBezTo>
                  <a:cubicBezTo>
                    <a:pt x="11" y="12"/>
                    <a:pt x="12" y="12"/>
                    <a:pt x="12" y="11"/>
                  </a:cubicBezTo>
                  <a:cubicBezTo>
                    <a:pt x="12" y="11"/>
                    <a:pt x="12" y="11"/>
                    <a:pt x="13" y="11"/>
                  </a:cubicBezTo>
                  <a:cubicBezTo>
                    <a:pt x="14" y="11"/>
                    <a:pt x="14" y="10"/>
                    <a:pt x="15" y="10"/>
                  </a:cubicBezTo>
                  <a:cubicBezTo>
                    <a:pt x="16" y="10"/>
                    <a:pt x="16" y="10"/>
                    <a:pt x="16" y="10"/>
                  </a:cubicBezTo>
                  <a:cubicBezTo>
                    <a:pt x="16" y="10"/>
                    <a:pt x="16" y="10"/>
                    <a:pt x="16" y="10"/>
                  </a:cubicBezTo>
                  <a:cubicBezTo>
                    <a:pt x="16" y="10"/>
                    <a:pt x="16" y="10"/>
                    <a:pt x="16" y="10"/>
                  </a:cubicBezTo>
                  <a:cubicBezTo>
                    <a:pt x="16" y="10"/>
                    <a:pt x="16" y="10"/>
                    <a:pt x="16" y="10"/>
                  </a:cubicBezTo>
                  <a:cubicBezTo>
                    <a:pt x="17" y="10"/>
                    <a:pt x="17" y="10"/>
                    <a:pt x="18" y="10"/>
                  </a:cubicBezTo>
                  <a:cubicBezTo>
                    <a:pt x="18" y="10"/>
                    <a:pt x="18" y="10"/>
                    <a:pt x="19" y="10"/>
                  </a:cubicBezTo>
                  <a:cubicBezTo>
                    <a:pt x="19" y="9"/>
                    <a:pt x="20" y="9"/>
                    <a:pt x="20" y="9"/>
                  </a:cubicBezTo>
                  <a:cubicBezTo>
                    <a:pt x="20" y="8"/>
                    <a:pt x="20" y="6"/>
                    <a:pt x="20" y="5"/>
                  </a:cubicBezTo>
                  <a:cubicBezTo>
                    <a:pt x="20" y="4"/>
                    <a:pt x="20" y="4"/>
                    <a:pt x="19" y="3"/>
                  </a:cubicBezTo>
                  <a:cubicBezTo>
                    <a:pt x="19" y="3"/>
                    <a:pt x="19" y="3"/>
                    <a:pt x="18" y="3"/>
                  </a:cubicBezTo>
                  <a:cubicBezTo>
                    <a:pt x="17" y="3"/>
                    <a:pt x="17" y="3"/>
                    <a:pt x="16" y="2"/>
                  </a:cubicBezTo>
                  <a:cubicBezTo>
                    <a:pt x="16" y="2"/>
                    <a:pt x="16" y="2"/>
                    <a:pt x="15" y="2"/>
                  </a:cubicBezTo>
                  <a:cubicBezTo>
                    <a:pt x="15" y="1"/>
                    <a:pt x="14" y="0"/>
                    <a:pt x="13" y="1"/>
                  </a:cubicBezTo>
                  <a:cubicBezTo>
                    <a:pt x="12" y="1"/>
                    <a:pt x="12" y="1"/>
                    <a:pt x="11" y="1"/>
                  </a:cubicBezTo>
                  <a:cubicBezTo>
                    <a:pt x="10" y="1"/>
                    <a:pt x="10" y="1"/>
                    <a:pt x="10" y="1"/>
                  </a:cubicBezTo>
                  <a:cubicBezTo>
                    <a:pt x="9" y="1"/>
                    <a:pt x="9" y="1"/>
                    <a:pt x="9" y="1"/>
                  </a:cubicBezTo>
                  <a:cubicBezTo>
                    <a:pt x="9" y="2"/>
                    <a:pt x="9" y="2"/>
                    <a:pt x="9" y="3"/>
                  </a:cubicBezTo>
                  <a:cubicBezTo>
                    <a:pt x="9" y="3"/>
                    <a:pt x="8" y="4"/>
                    <a:pt x="8" y="4"/>
                  </a:cubicBezTo>
                  <a:cubicBezTo>
                    <a:pt x="7" y="5"/>
                    <a:pt x="6" y="5"/>
                    <a:pt x="6" y="6"/>
                  </a:cubicBezTo>
                  <a:cubicBezTo>
                    <a:pt x="5" y="6"/>
                    <a:pt x="5" y="7"/>
                    <a:pt x="5" y="7"/>
                  </a:cubicBezTo>
                  <a:cubicBezTo>
                    <a:pt x="5" y="7"/>
                    <a:pt x="5" y="8"/>
                    <a:pt x="5" y="8"/>
                  </a:cubicBezTo>
                  <a:cubicBezTo>
                    <a:pt x="3" y="9"/>
                    <a:pt x="2" y="10"/>
                    <a:pt x="1" y="11"/>
                  </a:cubicBezTo>
                  <a:cubicBezTo>
                    <a:pt x="1" y="11"/>
                    <a:pt x="0" y="11"/>
                    <a:pt x="0" y="11"/>
                  </a:cubicBezTo>
                  <a:cubicBezTo>
                    <a:pt x="0" y="12"/>
                    <a:pt x="1" y="12"/>
                    <a:pt x="1" y="12"/>
                  </a:cubicBezTo>
                  <a:cubicBezTo>
                    <a:pt x="1" y="13"/>
                    <a:pt x="1" y="13"/>
                    <a:pt x="1" y="1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4" name="Google Shape;484;p49"/>
            <p:cNvSpPr/>
            <p:nvPr/>
          </p:nvSpPr>
          <p:spPr>
            <a:xfrm>
              <a:off x="5175705" y="2481945"/>
              <a:ext cx="57150" cy="87313"/>
            </a:xfrm>
            <a:custGeom>
              <a:rect b="b" l="l" r="r" t="t"/>
              <a:pathLst>
                <a:path extrusionOk="0" h="24" w="16">
                  <a:moveTo>
                    <a:pt x="1" y="3"/>
                  </a:moveTo>
                  <a:cubicBezTo>
                    <a:pt x="1" y="4"/>
                    <a:pt x="1" y="5"/>
                    <a:pt x="1" y="5"/>
                  </a:cubicBezTo>
                  <a:cubicBezTo>
                    <a:pt x="1" y="6"/>
                    <a:pt x="1" y="6"/>
                    <a:pt x="1" y="6"/>
                  </a:cubicBezTo>
                  <a:cubicBezTo>
                    <a:pt x="2" y="6"/>
                    <a:pt x="2" y="7"/>
                    <a:pt x="2" y="7"/>
                  </a:cubicBezTo>
                  <a:cubicBezTo>
                    <a:pt x="1" y="7"/>
                    <a:pt x="1" y="7"/>
                    <a:pt x="1" y="8"/>
                  </a:cubicBezTo>
                  <a:cubicBezTo>
                    <a:pt x="1" y="8"/>
                    <a:pt x="1" y="8"/>
                    <a:pt x="2" y="8"/>
                  </a:cubicBezTo>
                  <a:cubicBezTo>
                    <a:pt x="2" y="8"/>
                    <a:pt x="2" y="8"/>
                    <a:pt x="2" y="8"/>
                  </a:cubicBezTo>
                  <a:cubicBezTo>
                    <a:pt x="2" y="9"/>
                    <a:pt x="2" y="9"/>
                    <a:pt x="3" y="8"/>
                  </a:cubicBezTo>
                  <a:cubicBezTo>
                    <a:pt x="3" y="8"/>
                    <a:pt x="3" y="8"/>
                    <a:pt x="3" y="8"/>
                  </a:cubicBezTo>
                  <a:cubicBezTo>
                    <a:pt x="3" y="8"/>
                    <a:pt x="3" y="9"/>
                    <a:pt x="3" y="9"/>
                  </a:cubicBezTo>
                  <a:cubicBezTo>
                    <a:pt x="3" y="9"/>
                    <a:pt x="3" y="9"/>
                    <a:pt x="3" y="10"/>
                  </a:cubicBezTo>
                  <a:cubicBezTo>
                    <a:pt x="3" y="10"/>
                    <a:pt x="3" y="11"/>
                    <a:pt x="4" y="11"/>
                  </a:cubicBezTo>
                  <a:cubicBezTo>
                    <a:pt x="4" y="11"/>
                    <a:pt x="4" y="11"/>
                    <a:pt x="4" y="11"/>
                  </a:cubicBezTo>
                  <a:cubicBezTo>
                    <a:pt x="4" y="11"/>
                    <a:pt x="5" y="11"/>
                    <a:pt x="5" y="11"/>
                  </a:cubicBezTo>
                  <a:cubicBezTo>
                    <a:pt x="5" y="11"/>
                    <a:pt x="5" y="11"/>
                    <a:pt x="5" y="12"/>
                  </a:cubicBezTo>
                  <a:cubicBezTo>
                    <a:pt x="6" y="12"/>
                    <a:pt x="6" y="12"/>
                    <a:pt x="6" y="12"/>
                  </a:cubicBezTo>
                  <a:cubicBezTo>
                    <a:pt x="6" y="13"/>
                    <a:pt x="6" y="13"/>
                    <a:pt x="6" y="13"/>
                  </a:cubicBezTo>
                  <a:cubicBezTo>
                    <a:pt x="6" y="15"/>
                    <a:pt x="6" y="15"/>
                    <a:pt x="4" y="15"/>
                  </a:cubicBezTo>
                  <a:cubicBezTo>
                    <a:pt x="4" y="15"/>
                    <a:pt x="4" y="15"/>
                    <a:pt x="4" y="15"/>
                  </a:cubicBezTo>
                  <a:cubicBezTo>
                    <a:pt x="4" y="15"/>
                    <a:pt x="4" y="15"/>
                    <a:pt x="4" y="15"/>
                  </a:cubicBezTo>
                  <a:cubicBezTo>
                    <a:pt x="4" y="16"/>
                    <a:pt x="4" y="16"/>
                    <a:pt x="4" y="17"/>
                  </a:cubicBezTo>
                  <a:cubicBezTo>
                    <a:pt x="5" y="17"/>
                    <a:pt x="4" y="18"/>
                    <a:pt x="4" y="18"/>
                  </a:cubicBezTo>
                  <a:cubicBezTo>
                    <a:pt x="4" y="18"/>
                    <a:pt x="4" y="18"/>
                    <a:pt x="3" y="18"/>
                  </a:cubicBezTo>
                  <a:cubicBezTo>
                    <a:pt x="3" y="18"/>
                    <a:pt x="3" y="19"/>
                    <a:pt x="3" y="19"/>
                  </a:cubicBezTo>
                  <a:cubicBezTo>
                    <a:pt x="3" y="19"/>
                    <a:pt x="3" y="19"/>
                    <a:pt x="3" y="19"/>
                  </a:cubicBezTo>
                  <a:cubicBezTo>
                    <a:pt x="3" y="19"/>
                    <a:pt x="3" y="20"/>
                    <a:pt x="3" y="20"/>
                  </a:cubicBezTo>
                  <a:cubicBezTo>
                    <a:pt x="4" y="20"/>
                    <a:pt x="5" y="20"/>
                    <a:pt x="6" y="21"/>
                  </a:cubicBezTo>
                  <a:cubicBezTo>
                    <a:pt x="6" y="21"/>
                    <a:pt x="6" y="21"/>
                    <a:pt x="6" y="21"/>
                  </a:cubicBezTo>
                  <a:cubicBezTo>
                    <a:pt x="6" y="21"/>
                    <a:pt x="6" y="21"/>
                    <a:pt x="6" y="21"/>
                  </a:cubicBezTo>
                  <a:cubicBezTo>
                    <a:pt x="5" y="21"/>
                    <a:pt x="4" y="21"/>
                    <a:pt x="4" y="22"/>
                  </a:cubicBezTo>
                  <a:cubicBezTo>
                    <a:pt x="3" y="23"/>
                    <a:pt x="3" y="23"/>
                    <a:pt x="2" y="24"/>
                  </a:cubicBezTo>
                  <a:cubicBezTo>
                    <a:pt x="2" y="24"/>
                    <a:pt x="2" y="24"/>
                    <a:pt x="2" y="24"/>
                  </a:cubicBezTo>
                  <a:cubicBezTo>
                    <a:pt x="2" y="24"/>
                    <a:pt x="2" y="24"/>
                    <a:pt x="2" y="24"/>
                  </a:cubicBezTo>
                  <a:cubicBezTo>
                    <a:pt x="2" y="24"/>
                    <a:pt x="3" y="24"/>
                    <a:pt x="3" y="24"/>
                  </a:cubicBezTo>
                  <a:cubicBezTo>
                    <a:pt x="3" y="24"/>
                    <a:pt x="4" y="24"/>
                    <a:pt x="4" y="24"/>
                  </a:cubicBezTo>
                  <a:cubicBezTo>
                    <a:pt x="5" y="24"/>
                    <a:pt x="6" y="24"/>
                    <a:pt x="6" y="23"/>
                  </a:cubicBezTo>
                  <a:cubicBezTo>
                    <a:pt x="6" y="23"/>
                    <a:pt x="7" y="23"/>
                    <a:pt x="7" y="23"/>
                  </a:cubicBezTo>
                  <a:cubicBezTo>
                    <a:pt x="8" y="23"/>
                    <a:pt x="9" y="23"/>
                    <a:pt x="10" y="23"/>
                  </a:cubicBezTo>
                  <a:cubicBezTo>
                    <a:pt x="11" y="22"/>
                    <a:pt x="12" y="22"/>
                    <a:pt x="13" y="22"/>
                  </a:cubicBezTo>
                  <a:cubicBezTo>
                    <a:pt x="13" y="22"/>
                    <a:pt x="14" y="22"/>
                    <a:pt x="15" y="21"/>
                  </a:cubicBezTo>
                  <a:cubicBezTo>
                    <a:pt x="15" y="21"/>
                    <a:pt x="15" y="20"/>
                    <a:pt x="15" y="20"/>
                  </a:cubicBezTo>
                  <a:cubicBezTo>
                    <a:pt x="15" y="20"/>
                    <a:pt x="15" y="20"/>
                    <a:pt x="14" y="20"/>
                  </a:cubicBezTo>
                  <a:cubicBezTo>
                    <a:pt x="14" y="20"/>
                    <a:pt x="14" y="20"/>
                    <a:pt x="14" y="19"/>
                  </a:cubicBezTo>
                  <a:cubicBezTo>
                    <a:pt x="15" y="19"/>
                    <a:pt x="15" y="18"/>
                    <a:pt x="15" y="18"/>
                  </a:cubicBezTo>
                  <a:cubicBezTo>
                    <a:pt x="16" y="17"/>
                    <a:pt x="15" y="16"/>
                    <a:pt x="14" y="16"/>
                  </a:cubicBezTo>
                  <a:cubicBezTo>
                    <a:pt x="13" y="15"/>
                    <a:pt x="13" y="15"/>
                    <a:pt x="13" y="15"/>
                  </a:cubicBezTo>
                  <a:cubicBezTo>
                    <a:pt x="13" y="15"/>
                    <a:pt x="13" y="15"/>
                    <a:pt x="13" y="15"/>
                  </a:cubicBezTo>
                  <a:cubicBezTo>
                    <a:pt x="13" y="16"/>
                    <a:pt x="13" y="16"/>
                    <a:pt x="13" y="16"/>
                  </a:cubicBezTo>
                  <a:cubicBezTo>
                    <a:pt x="13" y="15"/>
                    <a:pt x="13" y="15"/>
                    <a:pt x="13" y="15"/>
                  </a:cubicBezTo>
                  <a:cubicBezTo>
                    <a:pt x="13" y="15"/>
                    <a:pt x="13" y="15"/>
                    <a:pt x="13" y="15"/>
                  </a:cubicBezTo>
                  <a:cubicBezTo>
                    <a:pt x="13" y="15"/>
                    <a:pt x="13" y="15"/>
                    <a:pt x="13" y="15"/>
                  </a:cubicBezTo>
                  <a:cubicBezTo>
                    <a:pt x="12" y="14"/>
                    <a:pt x="12" y="13"/>
                    <a:pt x="12" y="12"/>
                  </a:cubicBezTo>
                  <a:cubicBezTo>
                    <a:pt x="11" y="12"/>
                    <a:pt x="11" y="12"/>
                    <a:pt x="11" y="11"/>
                  </a:cubicBezTo>
                  <a:cubicBezTo>
                    <a:pt x="10" y="11"/>
                    <a:pt x="9" y="10"/>
                    <a:pt x="9" y="9"/>
                  </a:cubicBezTo>
                  <a:cubicBezTo>
                    <a:pt x="9" y="8"/>
                    <a:pt x="8" y="7"/>
                    <a:pt x="7" y="7"/>
                  </a:cubicBezTo>
                  <a:cubicBezTo>
                    <a:pt x="7" y="7"/>
                    <a:pt x="7" y="7"/>
                    <a:pt x="7" y="7"/>
                  </a:cubicBezTo>
                  <a:cubicBezTo>
                    <a:pt x="7" y="6"/>
                    <a:pt x="7" y="6"/>
                    <a:pt x="7" y="5"/>
                  </a:cubicBezTo>
                  <a:cubicBezTo>
                    <a:pt x="8" y="5"/>
                    <a:pt x="8" y="4"/>
                    <a:pt x="8" y="3"/>
                  </a:cubicBezTo>
                  <a:cubicBezTo>
                    <a:pt x="8" y="3"/>
                    <a:pt x="8" y="2"/>
                    <a:pt x="8" y="2"/>
                  </a:cubicBezTo>
                  <a:cubicBezTo>
                    <a:pt x="7" y="2"/>
                    <a:pt x="7" y="2"/>
                    <a:pt x="7" y="2"/>
                  </a:cubicBezTo>
                  <a:cubicBezTo>
                    <a:pt x="6" y="2"/>
                    <a:pt x="6" y="2"/>
                    <a:pt x="5" y="2"/>
                  </a:cubicBezTo>
                  <a:cubicBezTo>
                    <a:pt x="5" y="2"/>
                    <a:pt x="5" y="2"/>
                    <a:pt x="5" y="2"/>
                  </a:cubicBezTo>
                  <a:cubicBezTo>
                    <a:pt x="5" y="2"/>
                    <a:pt x="5" y="2"/>
                    <a:pt x="5" y="2"/>
                  </a:cubicBezTo>
                  <a:cubicBezTo>
                    <a:pt x="5" y="1"/>
                    <a:pt x="6" y="1"/>
                    <a:pt x="6" y="0"/>
                  </a:cubicBezTo>
                  <a:cubicBezTo>
                    <a:pt x="6" y="0"/>
                    <a:pt x="6" y="0"/>
                    <a:pt x="6" y="0"/>
                  </a:cubicBezTo>
                  <a:cubicBezTo>
                    <a:pt x="6" y="0"/>
                    <a:pt x="6" y="0"/>
                    <a:pt x="5" y="0"/>
                  </a:cubicBezTo>
                  <a:cubicBezTo>
                    <a:pt x="5" y="0"/>
                    <a:pt x="4" y="0"/>
                    <a:pt x="3" y="0"/>
                  </a:cubicBezTo>
                  <a:cubicBezTo>
                    <a:pt x="3" y="0"/>
                    <a:pt x="3" y="0"/>
                    <a:pt x="3" y="0"/>
                  </a:cubicBezTo>
                  <a:cubicBezTo>
                    <a:pt x="2" y="1"/>
                    <a:pt x="2" y="2"/>
                    <a:pt x="2" y="2"/>
                  </a:cubicBezTo>
                  <a:cubicBezTo>
                    <a:pt x="1" y="3"/>
                    <a:pt x="1" y="3"/>
                    <a:pt x="1" y="3"/>
                  </a:cubicBezTo>
                  <a:cubicBezTo>
                    <a:pt x="0" y="3"/>
                    <a:pt x="0" y="3"/>
                    <a:pt x="1"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5" name="Google Shape;485;p49"/>
            <p:cNvSpPr/>
            <p:nvPr/>
          </p:nvSpPr>
          <p:spPr>
            <a:xfrm>
              <a:off x="5266193" y="2153333"/>
              <a:ext cx="71438" cy="73025"/>
            </a:xfrm>
            <a:custGeom>
              <a:rect b="b" l="l" r="r" t="t"/>
              <a:pathLst>
                <a:path extrusionOk="0" h="20" w="20">
                  <a:moveTo>
                    <a:pt x="1" y="7"/>
                  </a:moveTo>
                  <a:cubicBezTo>
                    <a:pt x="1" y="7"/>
                    <a:pt x="2" y="8"/>
                    <a:pt x="2" y="8"/>
                  </a:cubicBezTo>
                  <a:cubicBezTo>
                    <a:pt x="3" y="9"/>
                    <a:pt x="3" y="9"/>
                    <a:pt x="3" y="10"/>
                  </a:cubicBezTo>
                  <a:cubicBezTo>
                    <a:pt x="4" y="10"/>
                    <a:pt x="4" y="11"/>
                    <a:pt x="5" y="12"/>
                  </a:cubicBezTo>
                  <a:cubicBezTo>
                    <a:pt x="5" y="12"/>
                    <a:pt x="5" y="12"/>
                    <a:pt x="5" y="12"/>
                  </a:cubicBezTo>
                  <a:cubicBezTo>
                    <a:pt x="5" y="12"/>
                    <a:pt x="5" y="12"/>
                    <a:pt x="5" y="12"/>
                  </a:cubicBezTo>
                  <a:cubicBezTo>
                    <a:pt x="5" y="11"/>
                    <a:pt x="6" y="11"/>
                    <a:pt x="6" y="10"/>
                  </a:cubicBezTo>
                  <a:cubicBezTo>
                    <a:pt x="6" y="10"/>
                    <a:pt x="6" y="10"/>
                    <a:pt x="6" y="9"/>
                  </a:cubicBezTo>
                  <a:cubicBezTo>
                    <a:pt x="6" y="9"/>
                    <a:pt x="6" y="9"/>
                    <a:pt x="7" y="9"/>
                  </a:cubicBezTo>
                  <a:cubicBezTo>
                    <a:pt x="7" y="9"/>
                    <a:pt x="7" y="9"/>
                    <a:pt x="7" y="9"/>
                  </a:cubicBezTo>
                  <a:cubicBezTo>
                    <a:pt x="7" y="10"/>
                    <a:pt x="8" y="10"/>
                    <a:pt x="8" y="10"/>
                  </a:cubicBezTo>
                  <a:cubicBezTo>
                    <a:pt x="8" y="10"/>
                    <a:pt x="8" y="10"/>
                    <a:pt x="8" y="10"/>
                  </a:cubicBezTo>
                  <a:cubicBezTo>
                    <a:pt x="8" y="10"/>
                    <a:pt x="8" y="10"/>
                    <a:pt x="8" y="10"/>
                  </a:cubicBezTo>
                  <a:cubicBezTo>
                    <a:pt x="8" y="10"/>
                    <a:pt x="7" y="11"/>
                    <a:pt x="7" y="11"/>
                  </a:cubicBezTo>
                  <a:cubicBezTo>
                    <a:pt x="6" y="12"/>
                    <a:pt x="6" y="12"/>
                    <a:pt x="5" y="12"/>
                  </a:cubicBezTo>
                  <a:cubicBezTo>
                    <a:pt x="5" y="12"/>
                    <a:pt x="5" y="12"/>
                    <a:pt x="5" y="12"/>
                  </a:cubicBezTo>
                  <a:cubicBezTo>
                    <a:pt x="5" y="12"/>
                    <a:pt x="5" y="12"/>
                    <a:pt x="5" y="12"/>
                  </a:cubicBezTo>
                  <a:cubicBezTo>
                    <a:pt x="5" y="12"/>
                    <a:pt x="5" y="13"/>
                    <a:pt x="5" y="13"/>
                  </a:cubicBezTo>
                  <a:cubicBezTo>
                    <a:pt x="5" y="13"/>
                    <a:pt x="5" y="14"/>
                    <a:pt x="6" y="14"/>
                  </a:cubicBezTo>
                  <a:cubicBezTo>
                    <a:pt x="6" y="14"/>
                    <a:pt x="6" y="14"/>
                    <a:pt x="7" y="14"/>
                  </a:cubicBezTo>
                  <a:cubicBezTo>
                    <a:pt x="7" y="14"/>
                    <a:pt x="7" y="14"/>
                    <a:pt x="7" y="14"/>
                  </a:cubicBezTo>
                  <a:cubicBezTo>
                    <a:pt x="7" y="14"/>
                    <a:pt x="7" y="14"/>
                    <a:pt x="7" y="14"/>
                  </a:cubicBezTo>
                  <a:cubicBezTo>
                    <a:pt x="7" y="14"/>
                    <a:pt x="7" y="14"/>
                    <a:pt x="7" y="14"/>
                  </a:cubicBezTo>
                  <a:cubicBezTo>
                    <a:pt x="8" y="14"/>
                    <a:pt x="8" y="14"/>
                    <a:pt x="7" y="14"/>
                  </a:cubicBezTo>
                  <a:cubicBezTo>
                    <a:pt x="7" y="14"/>
                    <a:pt x="7" y="14"/>
                    <a:pt x="7" y="14"/>
                  </a:cubicBezTo>
                  <a:cubicBezTo>
                    <a:pt x="7" y="14"/>
                    <a:pt x="7" y="14"/>
                    <a:pt x="7" y="14"/>
                  </a:cubicBezTo>
                  <a:cubicBezTo>
                    <a:pt x="7" y="14"/>
                    <a:pt x="7" y="14"/>
                    <a:pt x="7" y="14"/>
                  </a:cubicBezTo>
                  <a:cubicBezTo>
                    <a:pt x="7" y="14"/>
                    <a:pt x="7" y="14"/>
                    <a:pt x="7" y="14"/>
                  </a:cubicBezTo>
                  <a:cubicBezTo>
                    <a:pt x="6" y="14"/>
                    <a:pt x="6" y="14"/>
                    <a:pt x="6" y="15"/>
                  </a:cubicBezTo>
                  <a:cubicBezTo>
                    <a:pt x="6" y="15"/>
                    <a:pt x="6" y="15"/>
                    <a:pt x="6" y="16"/>
                  </a:cubicBezTo>
                  <a:cubicBezTo>
                    <a:pt x="6" y="17"/>
                    <a:pt x="7" y="18"/>
                    <a:pt x="9" y="18"/>
                  </a:cubicBezTo>
                  <a:cubicBezTo>
                    <a:pt x="9" y="18"/>
                    <a:pt x="9" y="18"/>
                    <a:pt x="9" y="18"/>
                  </a:cubicBezTo>
                  <a:cubicBezTo>
                    <a:pt x="9" y="18"/>
                    <a:pt x="9" y="18"/>
                    <a:pt x="9" y="18"/>
                  </a:cubicBezTo>
                  <a:cubicBezTo>
                    <a:pt x="9" y="18"/>
                    <a:pt x="9" y="18"/>
                    <a:pt x="9" y="18"/>
                  </a:cubicBezTo>
                  <a:cubicBezTo>
                    <a:pt x="9" y="18"/>
                    <a:pt x="9" y="18"/>
                    <a:pt x="9" y="18"/>
                  </a:cubicBezTo>
                  <a:cubicBezTo>
                    <a:pt x="9" y="18"/>
                    <a:pt x="9" y="19"/>
                    <a:pt x="9" y="19"/>
                  </a:cubicBezTo>
                  <a:cubicBezTo>
                    <a:pt x="9" y="19"/>
                    <a:pt x="9" y="20"/>
                    <a:pt x="10" y="20"/>
                  </a:cubicBezTo>
                  <a:cubicBezTo>
                    <a:pt x="10" y="20"/>
                    <a:pt x="10" y="20"/>
                    <a:pt x="11" y="20"/>
                  </a:cubicBezTo>
                  <a:cubicBezTo>
                    <a:pt x="11" y="20"/>
                    <a:pt x="11" y="20"/>
                    <a:pt x="11" y="20"/>
                  </a:cubicBezTo>
                  <a:cubicBezTo>
                    <a:pt x="11" y="19"/>
                    <a:pt x="11" y="18"/>
                    <a:pt x="11" y="16"/>
                  </a:cubicBezTo>
                  <a:cubicBezTo>
                    <a:pt x="11" y="16"/>
                    <a:pt x="11" y="15"/>
                    <a:pt x="12" y="15"/>
                  </a:cubicBezTo>
                  <a:cubicBezTo>
                    <a:pt x="12" y="15"/>
                    <a:pt x="12" y="14"/>
                    <a:pt x="12" y="14"/>
                  </a:cubicBezTo>
                  <a:cubicBezTo>
                    <a:pt x="12" y="13"/>
                    <a:pt x="13" y="11"/>
                    <a:pt x="13" y="10"/>
                  </a:cubicBezTo>
                  <a:cubicBezTo>
                    <a:pt x="13" y="10"/>
                    <a:pt x="13" y="10"/>
                    <a:pt x="13" y="10"/>
                  </a:cubicBezTo>
                  <a:cubicBezTo>
                    <a:pt x="13" y="9"/>
                    <a:pt x="13" y="9"/>
                    <a:pt x="14" y="8"/>
                  </a:cubicBezTo>
                  <a:cubicBezTo>
                    <a:pt x="14" y="8"/>
                    <a:pt x="14" y="8"/>
                    <a:pt x="14" y="8"/>
                  </a:cubicBezTo>
                  <a:cubicBezTo>
                    <a:pt x="14" y="9"/>
                    <a:pt x="14" y="9"/>
                    <a:pt x="14" y="9"/>
                  </a:cubicBezTo>
                  <a:cubicBezTo>
                    <a:pt x="15" y="10"/>
                    <a:pt x="15" y="11"/>
                    <a:pt x="15" y="12"/>
                  </a:cubicBezTo>
                  <a:cubicBezTo>
                    <a:pt x="16" y="13"/>
                    <a:pt x="16" y="13"/>
                    <a:pt x="16" y="13"/>
                  </a:cubicBezTo>
                  <a:cubicBezTo>
                    <a:pt x="15" y="14"/>
                    <a:pt x="15" y="14"/>
                    <a:pt x="15" y="15"/>
                  </a:cubicBezTo>
                  <a:cubicBezTo>
                    <a:pt x="15" y="15"/>
                    <a:pt x="16" y="15"/>
                    <a:pt x="16" y="15"/>
                  </a:cubicBezTo>
                  <a:cubicBezTo>
                    <a:pt x="16" y="15"/>
                    <a:pt x="17" y="15"/>
                    <a:pt x="17" y="15"/>
                  </a:cubicBezTo>
                  <a:cubicBezTo>
                    <a:pt x="17" y="15"/>
                    <a:pt x="17" y="15"/>
                    <a:pt x="18" y="15"/>
                  </a:cubicBezTo>
                  <a:cubicBezTo>
                    <a:pt x="18" y="15"/>
                    <a:pt x="18" y="15"/>
                    <a:pt x="18" y="15"/>
                  </a:cubicBezTo>
                  <a:cubicBezTo>
                    <a:pt x="18" y="16"/>
                    <a:pt x="18" y="16"/>
                    <a:pt x="18" y="16"/>
                  </a:cubicBezTo>
                  <a:cubicBezTo>
                    <a:pt x="19" y="15"/>
                    <a:pt x="20" y="14"/>
                    <a:pt x="20" y="13"/>
                  </a:cubicBezTo>
                  <a:cubicBezTo>
                    <a:pt x="20" y="13"/>
                    <a:pt x="20" y="12"/>
                    <a:pt x="20" y="12"/>
                  </a:cubicBezTo>
                  <a:cubicBezTo>
                    <a:pt x="20" y="12"/>
                    <a:pt x="20" y="12"/>
                    <a:pt x="19" y="12"/>
                  </a:cubicBezTo>
                  <a:cubicBezTo>
                    <a:pt x="19" y="12"/>
                    <a:pt x="18" y="12"/>
                    <a:pt x="18" y="11"/>
                  </a:cubicBezTo>
                  <a:cubicBezTo>
                    <a:pt x="18" y="10"/>
                    <a:pt x="18" y="10"/>
                    <a:pt x="17" y="10"/>
                  </a:cubicBezTo>
                  <a:cubicBezTo>
                    <a:pt x="17" y="10"/>
                    <a:pt x="17" y="10"/>
                    <a:pt x="17" y="10"/>
                  </a:cubicBezTo>
                  <a:cubicBezTo>
                    <a:pt x="17" y="10"/>
                    <a:pt x="17" y="9"/>
                    <a:pt x="17" y="9"/>
                  </a:cubicBezTo>
                  <a:cubicBezTo>
                    <a:pt x="17" y="9"/>
                    <a:pt x="17" y="8"/>
                    <a:pt x="16" y="8"/>
                  </a:cubicBezTo>
                  <a:cubicBezTo>
                    <a:pt x="16" y="8"/>
                    <a:pt x="15" y="8"/>
                    <a:pt x="15" y="7"/>
                  </a:cubicBezTo>
                  <a:cubicBezTo>
                    <a:pt x="15" y="7"/>
                    <a:pt x="14" y="7"/>
                    <a:pt x="14" y="6"/>
                  </a:cubicBezTo>
                  <a:cubicBezTo>
                    <a:pt x="14" y="6"/>
                    <a:pt x="14" y="6"/>
                    <a:pt x="14" y="6"/>
                  </a:cubicBezTo>
                  <a:cubicBezTo>
                    <a:pt x="13" y="6"/>
                    <a:pt x="13" y="6"/>
                    <a:pt x="13" y="5"/>
                  </a:cubicBezTo>
                  <a:cubicBezTo>
                    <a:pt x="12" y="5"/>
                    <a:pt x="11" y="5"/>
                    <a:pt x="11" y="4"/>
                  </a:cubicBezTo>
                  <a:cubicBezTo>
                    <a:pt x="11" y="3"/>
                    <a:pt x="11" y="3"/>
                    <a:pt x="10" y="2"/>
                  </a:cubicBezTo>
                  <a:cubicBezTo>
                    <a:pt x="10" y="2"/>
                    <a:pt x="10" y="2"/>
                    <a:pt x="10" y="2"/>
                  </a:cubicBezTo>
                  <a:cubicBezTo>
                    <a:pt x="10" y="1"/>
                    <a:pt x="9" y="1"/>
                    <a:pt x="9" y="1"/>
                  </a:cubicBezTo>
                  <a:cubicBezTo>
                    <a:pt x="8" y="1"/>
                    <a:pt x="8" y="1"/>
                    <a:pt x="8" y="0"/>
                  </a:cubicBezTo>
                  <a:cubicBezTo>
                    <a:pt x="7" y="0"/>
                    <a:pt x="7" y="1"/>
                    <a:pt x="7" y="1"/>
                  </a:cubicBezTo>
                  <a:cubicBezTo>
                    <a:pt x="7" y="1"/>
                    <a:pt x="7" y="2"/>
                    <a:pt x="7" y="3"/>
                  </a:cubicBezTo>
                  <a:cubicBezTo>
                    <a:pt x="7" y="3"/>
                    <a:pt x="7" y="3"/>
                    <a:pt x="7" y="3"/>
                  </a:cubicBezTo>
                  <a:cubicBezTo>
                    <a:pt x="7" y="3"/>
                    <a:pt x="7" y="3"/>
                    <a:pt x="7" y="3"/>
                  </a:cubicBezTo>
                  <a:cubicBezTo>
                    <a:pt x="7" y="3"/>
                    <a:pt x="7" y="3"/>
                    <a:pt x="7" y="4"/>
                  </a:cubicBezTo>
                  <a:cubicBezTo>
                    <a:pt x="7" y="4"/>
                    <a:pt x="7" y="4"/>
                    <a:pt x="7" y="4"/>
                  </a:cubicBezTo>
                  <a:cubicBezTo>
                    <a:pt x="7" y="4"/>
                    <a:pt x="7" y="4"/>
                    <a:pt x="7" y="4"/>
                  </a:cubicBezTo>
                  <a:cubicBezTo>
                    <a:pt x="7" y="3"/>
                    <a:pt x="7" y="3"/>
                    <a:pt x="7" y="3"/>
                  </a:cubicBezTo>
                  <a:cubicBezTo>
                    <a:pt x="7" y="3"/>
                    <a:pt x="7" y="3"/>
                    <a:pt x="7" y="3"/>
                  </a:cubicBezTo>
                  <a:cubicBezTo>
                    <a:pt x="7" y="3"/>
                    <a:pt x="7" y="3"/>
                    <a:pt x="7" y="3"/>
                  </a:cubicBezTo>
                  <a:cubicBezTo>
                    <a:pt x="7" y="3"/>
                    <a:pt x="6" y="3"/>
                    <a:pt x="6" y="3"/>
                  </a:cubicBezTo>
                  <a:cubicBezTo>
                    <a:pt x="6" y="2"/>
                    <a:pt x="5" y="2"/>
                    <a:pt x="5" y="3"/>
                  </a:cubicBezTo>
                  <a:cubicBezTo>
                    <a:pt x="5" y="3"/>
                    <a:pt x="5" y="3"/>
                    <a:pt x="5" y="3"/>
                  </a:cubicBezTo>
                  <a:cubicBezTo>
                    <a:pt x="5" y="3"/>
                    <a:pt x="5" y="3"/>
                    <a:pt x="5" y="3"/>
                  </a:cubicBezTo>
                  <a:cubicBezTo>
                    <a:pt x="5" y="3"/>
                    <a:pt x="5" y="3"/>
                    <a:pt x="5" y="3"/>
                  </a:cubicBezTo>
                  <a:cubicBezTo>
                    <a:pt x="5"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3"/>
                  </a:cubicBezTo>
                  <a:cubicBezTo>
                    <a:pt x="5" y="2"/>
                    <a:pt x="5" y="2"/>
                    <a:pt x="5" y="2"/>
                  </a:cubicBezTo>
                  <a:cubicBezTo>
                    <a:pt x="4" y="2"/>
                    <a:pt x="4" y="1"/>
                    <a:pt x="4" y="2"/>
                  </a:cubicBezTo>
                  <a:cubicBezTo>
                    <a:pt x="3" y="2"/>
                    <a:pt x="2" y="2"/>
                    <a:pt x="2" y="2"/>
                  </a:cubicBezTo>
                  <a:cubicBezTo>
                    <a:pt x="1" y="2"/>
                    <a:pt x="1" y="2"/>
                    <a:pt x="1" y="3"/>
                  </a:cubicBezTo>
                  <a:cubicBezTo>
                    <a:pt x="1" y="3"/>
                    <a:pt x="1" y="3"/>
                    <a:pt x="1" y="4"/>
                  </a:cubicBezTo>
                  <a:cubicBezTo>
                    <a:pt x="0" y="4"/>
                    <a:pt x="0" y="5"/>
                    <a:pt x="1" y="6"/>
                  </a:cubicBezTo>
                  <a:cubicBezTo>
                    <a:pt x="1" y="6"/>
                    <a:pt x="2" y="6"/>
                    <a:pt x="1" y="7"/>
                  </a:cubicBezTo>
                  <a:close/>
                  <a:moveTo>
                    <a:pt x="8" y="13"/>
                  </a:moveTo>
                  <a:cubicBezTo>
                    <a:pt x="7" y="13"/>
                    <a:pt x="7" y="13"/>
                    <a:pt x="7" y="13"/>
                  </a:cubicBezTo>
                  <a:cubicBezTo>
                    <a:pt x="8" y="13"/>
                    <a:pt x="8" y="13"/>
                    <a:pt x="8" y="13"/>
                  </a:cubicBezTo>
                  <a:close/>
                  <a:moveTo>
                    <a:pt x="7" y="6"/>
                  </a:moveTo>
                  <a:cubicBezTo>
                    <a:pt x="7" y="6"/>
                    <a:pt x="7" y="6"/>
                    <a:pt x="7" y="6"/>
                  </a:cubicBezTo>
                  <a:cubicBezTo>
                    <a:pt x="7" y="6"/>
                    <a:pt x="7" y="6"/>
                    <a:pt x="7" y="6"/>
                  </a:cubicBezTo>
                  <a:cubicBezTo>
                    <a:pt x="7" y="5"/>
                    <a:pt x="7" y="5"/>
                    <a:pt x="7" y="5"/>
                  </a:cubicBezTo>
                  <a:lnTo>
                    <a:pt x="7" y="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6" name="Google Shape;486;p49"/>
            <p:cNvSpPr/>
            <p:nvPr/>
          </p:nvSpPr>
          <p:spPr>
            <a:xfrm>
              <a:off x="4718505" y="2146983"/>
              <a:ext cx="76200" cy="68263"/>
            </a:xfrm>
            <a:custGeom>
              <a:rect b="b" l="l" r="r" t="t"/>
              <a:pathLst>
                <a:path extrusionOk="0" h="19" w="21">
                  <a:moveTo>
                    <a:pt x="20" y="14"/>
                  </a:moveTo>
                  <a:cubicBezTo>
                    <a:pt x="20" y="13"/>
                    <a:pt x="20" y="13"/>
                    <a:pt x="19" y="13"/>
                  </a:cubicBezTo>
                  <a:cubicBezTo>
                    <a:pt x="19" y="12"/>
                    <a:pt x="19" y="12"/>
                    <a:pt x="18" y="12"/>
                  </a:cubicBezTo>
                  <a:cubicBezTo>
                    <a:pt x="17" y="12"/>
                    <a:pt x="17" y="12"/>
                    <a:pt x="16" y="12"/>
                  </a:cubicBezTo>
                  <a:cubicBezTo>
                    <a:pt x="16" y="12"/>
                    <a:pt x="16" y="12"/>
                    <a:pt x="15" y="12"/>
                  </a:cubicBezTo>
                  <a:cubicBezTo>
                    <a:pt x="14" y="12"/>
                    <a:pt x="13" y="12"/>
                    <a:pt x="12" y="12"/>
                  </a:cubicBezTo>
                  <a:cubicBezTo>
                    <a:pt x="11" y="12"/>
                    <a:pt x="11" y="12"/>
                    <a:pt x="10" y="12"/>
                  </a:cubicBezTo>
                  <a:cubicBezTo>
                    <a:pt x="10" y="11"/>
                    <a:pt x="10" y="11"/>
                    <a:pt x="10" y="11"/>
                  </a:cubicBezTo>
                  <a:cubicBezTo>
                    <a:pt x="9" y="11"/>
                    <a:pt x="8" y="10"/>
                    <a:pt x="8" y="9"/>
                  </a:cubicBezTo>
                  <a:cubicBezTo>
                    <a:pt x="7" y="9"/>
                    <a:pt x="7" y="9"/>
                    <a:pt x="7" y="8"/>
                  </a:cubicBezTo>
                  <a:cubicBezTo>
                    <a:pt x="6" y="8"/>
                    <a:pt x="6"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8" y="8"/>
                    <a:pt x="8" y="8"/>
                    <a:pt x="9" y="8"/>
                  </a:cubicBezTo>
                  <a:cubicBezTo>
                    <a:pt x="9" y="8"/>
                    <a:pt x="9" y="7"/>
                    <a:pt x="9" y="7"/>
                  </a:cubicBezTo>
                  <a:cubicBezTo>
                    <a:pt x="9" y="7"/>
                    <a:pt x="9" y="7"/>
                    <a:pt x="9" y="7"/>
                  </a:cubicBezTo>
                  <a:cubicBezTo>
                    <a:pt x="8" y="6"/>
                    <a:pt x="8" y="6"/>
                    <a:pt x="8" y="5"/>
                  </a:cubicBezTo>
                  <a:cubicBezTo>
                    <a:pt x="8" y="5"/>
                    <a:pt x="8" y="4"/>
                    <a:pt x="7" y="4"/>
                  </a:cubicBezTo>
                  <a:cubicBezTo>
                    <a:pt x="7" y="4"/>
                    <a:pt x="7" y="4"/>
                    <a:pt x="6" y="4"/>
                  </a:cubicBezTo>
                  <a:cubicBezTo>
                    <a:pt x="6" y="4"/>
                    <a:pt x="5" y="4"/>
                    <a:pt x="5" y="3"/>
                  </a:cubicBezTo>
                  <a:cubicBezTo>
                    <a:pt x="5" y="3"/>
                    <a:pt x="5" y="3"/>
                    <a:pt x="5" y="3"/>
                  </a:cubicBezTo>
                  <a:cubicBezTo>
                    <a:pt x="5" y="2"/>
                    <a:pt x="5" y="2"/>
                    <a:pt x="5" y="2"/>
                  </a:cubicBezTo>
                  <a:cubicBezTo>
                    <a:pt x="4" y="1"/>
                    <a:pt x="4" y="1"/>
                    <a:pt x="3" y="0"/>
                  </a:cubicBezTo>
                  <a:cubicBezTo>
                    <a:pt x="2" y="0"/>
                    <a:pt x="1" y="0"/>
                    <a:pt x="1" y="1"/>
                  </a:cubicBezTo>
                  <a:cubicBezTo>
                    <a:pt x="1" y="1"/>
                    <a:pt x="0" y="1"/>
                    <a:pt x="0" y="2"/>
                  </a:cubicBezTo>
                  <a:cubicBezTo>
                    <a:pt x="1" y="3"/>
                    <a:pt x="1" y="4"/>
                    <a:pt x="1" y="5"/>
                  </a:cubicBezTo>
                  <a:cubicBezTo>
                    <a:pt x="1" y="5"/>
                    <a:pt x="1" y="5"/>
                    <a:pt x="1" y="5"/>
                  </a:cubicBezTo>
                  <a:cubicBezTo>
                    <a:pt x="2" y="5"/>
                    <a:pt x="3" y="5"/>
                    <a:pt x="3" y="6"/>
                  </a:cubicBezTo>
                  <a:cubicBezTo>
                    <a:pt x="4" y="6"/>
                    <a:pt x="4" y="6"/>
                    <a:pt x="4" y="7"/>
                  </a:cubicBezTo>
                  <a:cubicBezTo>
                    <a:pt x="4" y="7"/>
                    <a:pt x="4" y="8"/>
                    <a:pt x="4" y="8"/>
                  </a:cubicBezTo>
                  <a:cubicBezTo>
                    <a:pt x="4" y="9"/>
                    <a:pt x="4" y="9"/>
                    <a:pt x="3" y="10"/>
                  </a:cubicBezTo>
                  <a:cubicBezTo>
                    <a:pt x="3" y="10"/>
                    <a:pt x="3" y="10"/>
                    <a:pt x="2" y="11"/>
                  </a:cubicBezTo>
                  <a:cubicBezTo>
                    <a:pt x="2" y="12"/>
                    <a:pt x="2" y="13"/>
                    <a:pt x="2" y="14"/>
                  </a:cubicBezTo>
                  <a:cubicBezTo>
                    <a:pt x="2" y="15"/>
                    <a:pt x="3" y="15"/>
                    <a:pt x="3" y="15"/>
                  </a:cubicBezTo>
                  <a:cubicBezTo>
                    <a:pt x="3" y="15"/>
                    <a:pt x="3" y="15"/>
                    <a:pt x="3" y="15"/>
                  </a:cubicBezTo>
                  <a:cubicBezTo>
                    <a:pt x="4" y="16"/>
                    <a:pt x="4" y="16"/>
                    <a:pt x="5" y="16"/>
                  </a:cubicBezTo>
                  <a:cubicBezTo>
                    <a:pt x="5" y="16"/>
                    <a:pt x="5" y="15"/>
                    <a:pt x="6" y="15"/>
                  </a:cubicBezTo>
                  <a:cubicBezTo>
                    <a:pt x="6" y="15"/>
                    <a:pt x="6" y="16"/>
                    <a:pt x="6" y="16"/>
                  </a:cubicBezTo>
                  <a:cubicBezTo>
                    <a:pt x="6" y="16"/>
                    <a:pt x="6" y="16"/>
                    <a:pt x="6" y="16"/>
                  </a:cubicBezTo>
                  <a:cubicBezTo>
                    <a:pt x="6" y="17"/>
                    <a:pt x="6" y="17"/>
                    <a:pt x="6" y="17"/>
                  </a:cubicBezTo>
                  <a:cubicBezTo>
                    <a:pt x="7" y="17"/>
                    <a:pt x="8" y="18"/>
                    <a:pt x="9" y="18"/>
                  </a:cubicBezTo>
                  <a:cubicBezTo>
                    <a:pt x="10" y="18"/>
                    <a:pt x="12" y="18"/>
                    <a:pt x="13" y="18"/>
                  </a:cubicBezTo>
                  <a:cubicBezTo>
                    <a:pt x="14" y="18"/>
                    <a:pt x="14" y="19"/>
                    <a:pt x="14" y="19"/>
                  </a:cubicBezTo>
                  <a:cubicBezTo>
                    <a:pt x="15" y="19"/>
                    <a:pt x="16" y="19"/>
                    <a:pt x="16" y="19"/>
                  </a:cubicBezTo>
                  <a:cubicBezTo>
                    <a:pt x="17" y="19"/>
                    <a:pt x="17" y="19"/>
                    <a:pt x="18" y="19"/>
                  </a:cubicBezTo>
                  <a:cubicBezTo>
                    <a:pt x="18" y="19"/>
                    <a:pt x="18" y="19"/>
                    <a:pt x="18" y="19"/>
                  </a:cubicBezTo>
                  <a:cubicBezTo>
                    <a:pt x="19" y="18"/>
                    <a:pt x="19" y="18"/>
                    <a:pt x="20" y="18"/>
                  </a:cubicBezTo>
                  <a:cubicBezTo>
                    <a:pt x="20" y="18"/>
                    <a:pt x="20" y="17"/>
                    <a:pt x="20" y="17"/>
                  </a:cubicBezTo>
                  <a:cubicBezTo>
                    <a:pt x="20" y="17"/>
                    <a:pt x="20" y="16"/>
                    <a:pt x="20" y="16"/>
                  </a:cubicBezTo>
                  <a:cubicBezTo>
                    <a:pt x="21" y="15"/>
                    <a:pt x="21" y="14"/>
                    <a:pt x="20" y="1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7" name="Google Shape;487;p49"/>
            <p:cNvSpPr/>
            <p:nvPr/>
          </p:nvSpPr>
          <p:spPr>
            <a:xfrm>
              <a:off x="4593093" y="2127933"/>
              <a:ext cx="71438" cy="47625"/>
            </a:xfrm>
            <a:custGeom>
              <a:rect b="b" l="l" r="r" t="t"/>
              <a:pathLst>
                <a:path extrusionOk="0" h="13" w="20">
                  <a:moveTo>
                    <a:pt x="13" y="8"/>
                  </a:moveTo>
                  <a:cubicBezTo>
                    <a:pt x="12" y="8"/>
                    <a:pt x="12" y="7"/>
                    <a:pt x="11" y="7"/>
                  </a:cubicBezTo>
                  <a:cubicBezTo>
                    <a:pt x="11" y="7"/>
                    <a:pt x="11" y="7"/>
                    <a:pt x="11" y="7"/>
                  </a:cubicBezTo>
                  <a:cubicBezTo>
                    <a:pt x="11" y="6"/>
                    <a:pt x="11" y="5"/>
                    <a:pt x="11" y="5"/>
                  </a:cubicBezTo>
                  <a:cubicBezTo>
                    <a:pt x="11" y="4"/>
                    <a:pt x="11" y="4"/>
                    <a:pt x="11" y="3"/>
                  </a:cubicBezTo>
                  <a:cubicBezTo>
                    <a:pt x="11" y="2"/>
                    <a:pt x="10" y="2"/>
                    <a:pt x="10" y="2"/>
                  </a:cubicBezTo>
                  <a:cubicBezTo>
                    <a:pt x="9" y="2"/>
                    <a:pt x="9" y="2"/>
                    <a:pt x="9" y="1"/>
                  </a:cubicBezTo>
                  <a:cubicBezTo>
                    <a:pt x="9" y="1"/>
                    <a:pt x="9" y="0"/>
                    <a:pt x="8" y="0"/>
                  </a:cubicBezTo>
                  <a:cubicBezTo>
                    <a:pt x="8" y="0"/>
                    <a:pt x="7" y="0"/>
                    <a:pt x="7" y="0"/>
                  </a:cubicBezTo>
                  <a:cubicBezTo>
                    <a:pt x="6" y="1"/>
                    <a:pt x="5" y="1"/>
                    <a:pt x="5" y="2"/>
                  </a:cubicBezTo>
                  <a:cubicBezTo>
                    <a:pt x="4" y="2"/>
                    <a:pt x="4" y="2"/>
                    <a:pt x="4" y="2"/>
                  </a:cubicBezTo>
                  <a:cubicBezTo>
                    <a:pt x="4" y="3"/>
                    <a:pt x="4" y="3"/>
                    <a:pt x="3" y="3"/>
                  </a:cubicBezTo>
                  <a:cubicBezTo>
                    <a:pt x="3" y="3"/>
                    <a:pt x="3" y="4"/>
                    <a:pt x="2" y="4"/>
                  </a:cubicBezTo>
                  <a:cubicBezTo>
                    <a:pt x="2" y="4"/>
                    <a:pt x="2" y="4"/>
                    <a:pt x="2" y="5"/>
                  </a:cubicBezTo>
                  <a:cubicBezTo>
                    <a:pt x="3" y="5"/>
                    <a:pt x="3" y="5"/>
                    <a:pt x="3" y="5"/>
                  </a:cubicBezTo>
                  <a:cubicBezTo>
                    <a:pt x="3" y="5"/>
                    <a:pt x="3" y="5"/>
                    <a:pt x="3" y="5"/>
                  </a:cubicBezTo>
                  <a:cubicBezTo>
                    <a:pt x="3" y="5"/>
                    <a:pt x="3" y="5"/>
                    <a:pt x="3" y="5"/>
                  </a:cubicBezTo>
                  <a:cubicBezTo>
                    <a:pt x="2" y="5"/>
                    <a:pt x="2" y="5"/>
                    <a:pt x="1" y="5"/>
                  </a:cubicBezTo>
                  <a:cubicBezTo>
                    <a:pt x="1" y="5"/>
                    <a:pt x="0" y="6"/>
                    <a:pt x="0" y="6"/>
                  </a:cubicBezTo>
                  <a:cubicBezTo>
                    <a:pt x="0" y="7"/>
                    <a:pt x="0" y="7"/>
                    <a:pt x="0" y="7"/>
                  </a:cubicBezTo>
                  <a:cubicBezTo>
                    <a:pt x="1" y="8"/>
                    <a:pt x="1" y="8"/>
                    <a:pt x="1" y="8"/>
                  </a:cubicBezTo>
                  <a:cubicBezTo>
                    <a:pt x="2" y="9"/>
                    <a:pt x="3" y="9"/>
                    <a:pt x="4" y="9"/>
                  </a:cubicBezTo>
                  <a:cubicBezTo>
                    <a:pt x="4" y="9"/>
                    <a:pt x="5" y="9"/>
                    <a:pt x="5" y="9"/>
                  </a:cubicBezTo>
                  <a:cubicBezTo>
                    <a:pt x="5" y="9"/>
                    <a:pt x="6" y="9"/>
                    <a:pt x="7" y="9"/>
                  </a:cubicBezTo>
                  <a:cubicBezTo>
                    <a:pt x="7" y="9"/>
                    <a:pt x="7" y="9"/>
                    <a:pt x="7" y="9"/>
                  </a:cubicBezTo>
                  <a:cubicBezTo>
                    <a:pt x="7" y="9"/>
                    <a:pt x="7" y="9"/>
                    <a:pt x="7" y="10"/>
                  </a:cubicBezTo>
                  <a:cubicBezTo>
                    <a:pt x="5" y="10"/>
                    <a:pt x="4" y="10"/>
                    <a:pt x="3" y="10"/>
                  </a:cubicBezTo>
                  <a:cubicBezTo>
                    <a:pt x="3" y="10"/>
                    <a:pt x="3" y="10"/>
                    <a:pt x="3" y="11"/>
                  </a:cubicBezTo>
                  <a:cubicBezTo>
                    <a:pt x="3" y="12"/>
                    <a:pt x="3" y="12"/>
                    <a:pt x="4" y="12"/>
                  </a:cubicBezTo>
                  <a:cubicBezTo>
                    <a:pt x="4" y="13"/>
                    <a:pt x="4" y="13"/>
                    <a:pt x="4" y="13"/>
                  </a:cubicBezTo>
                  <a:cubicBezTo>
                    <a:pt x="5" y="13"/>
                    <a:pt x="5" y="13"/>
                    <a:pt x="6" y="13"/>
                  </a:cubicBezTo>
                  <a:cubicBezTo>
                    <a:pt x="7" y="13"/>
                    <a:pt x="8" y="13"/>
                    <a:pt x="9" y="12"/>
                  </a:cubicBezTo>
                  <a:cubicBezTo>
                    <a:pt x="9" y="12"/>
                    <a:pt x="9" y="12"/>
                    <a:pt x="10" y="12"/>
                  </a:cubicBezTo>
                  <a:cubicBezTo>
                    <a:pt x="10" y="12"/>
                    <a:pt x="11" y="12"/>
                    <a:pt x="12" y="11"/>
                  </a:cubicBezTo>
                  <a:cubicBezTo>
                    <a:pt x="12" y="11"/>
                    <a:pt x="12" y="11"/>
                    <a:pt x="12" y="12"/>
                  </a:cubicBezTo>
                  <a:cubicBezTo>
                    <a:pt x="13" y="12"/>
                    <a:pt x="13" y="12"/>
                    <a:pt x="14" y="12"/>
                  </a:cubicBezTo>
                  <a:cubicBezTo>
                    <a:pt x="14" y="12"/>
                    <a:pt x="15" y="12"/>
                    <a:pt x="15" y="12"/>
                  </a:cubicBezTo>
                  <a:cubicBezTo>
                    <a:pt x="15" y="12"/>
                    <a:pt x="16" y="12"/>
                    <a:pt x="16" y="12"/>
                  </a:cubicBezTo>
                  <a:cubicBezTo>
                    <a:pt x="16" y="12"/>
                    <a:pt x="17" y="12"/>
                    <a:pt x="17" y="11"/>
                  </a:cubicBezTo>
                  <a:cubicBezTo>
                    <a:pt x="18" y="11"/>
                    <a:pt x="19" y="10"/>
                    <a:pt x="20" y="9"/>
                  </a:cubicBezTo>
                  <a:cubicBezTo>
                    <a:pt x="20" y="9"/>
                    <a:pt x="20" y="9"/>
                    <a:pt x="20" y="8"/>
                  </a:cubicBezTo>
                  <a:cubicBezTo>
                    <a:pt x="20" y="8"/>
                    <a:pt x="20" y="7"/>
                    <a:pt x="19" y="6"/>
                  </a:cubicBezTo>
                  <a:cubicBezTo>
                    <a:pt x="19" y="6"/>
                    <a:pt x="19" y="6"/>
                    <a:pt x="19" y="6"/>
                  </a:cubicBezTo>
                  <a:cubicBezTo>
                    <a:pt x="19" y="6"/>
                    <a:pt x="18" y="7"/>
                    <a:pt x="18" y="7"/>
                  </a:cubicBezTo>
                  <a:cubicBezTo>
                    <a:pt x="18" y="7"/>
                    <a:pt x="18" y="7"/>
                    <a:pt x="18" y="7"/>
                  </a:cubicBezTo>
                  <a:cubicBezTo>
                    <a:pt x="18" y="7"/>
                    <a:pt x="17" y="7"/>
                    <a:pt x="17" y="6"/>
                  </a:cubicBezTo>
                  <a:cubicBezTo>
                    <a:pt x="17" y="6"/>
                    <a:pt x="17" y="5"/>
                    <a:pt x="17" y="5"/>
                  </a:cubicBezTo>
                  <a:cubicBezTo>
                    <a:pt x="17" y="5"/>
                    <a:pt x="17" y="4"/>
                    <a:pt x="17" y="4"/>
                  </a:cubicBezTo>
                  <a:cubicBezTo>
                    <a:pt x="17" y="3"/>
                    <a:pt x="17" y="2"/>
                    <a:pt x="18" y="2"/>
                  </a:cubicBezTo>
                  <a:cubicBezTo>
                    <a:pt x="18" y="1"/>
                    <a:pt x="18" y="1"/>
                    <a:pt x="18" y="1"/>
                  </a:cubicBezTo>
                  <a:cubicBezTo>
                    <a:pt x="17" y="1"/>
                    <a:pt x="17" y="1"/>
                    <a:pt x="17" y="1"/>
                  </a:cubicBezTo>
                  <a:cubicBezTo>
                    <a:pt x="16" y="2"/>
                    <a:pt x="15" y="2"/>
                    <a:pt x="15" y="3"/>
                  </a:cubicBezTo>
                  <a:cubicBezTo>
                    <a:pt x="14" y="3"/>
                    <a:pt x="14" y="3"/>
                    <a:pt x="14" y="4"/>
                  </a:cubicBezTo>
                  <a:cubicBezTo>
                    <a:pt x="14" y="4"/>
                    <a:pt x="14" y="4"/>
                    <a:pt x="14" y="4"/>
                  </a:cubicBezTo>
                  <a:cubicBezTo>
                    <a:pt x="15" y="5"/>
                    <a:pt x="14" y="5"/>
                    <a:pt x="14" y="5"/>
                  </a:cubicBezTo>
                  <a:cubicBezTo>
                    <a:pt x="14" y="5"/>
                    <a:pt x="14" y="5"/>
                    <a:pt x="14" y="5"/>
                  </a:cubicBezTo>
                  <a:cubicBezTo>
                    <a:pt x="13" y="6"/>
                    <a:pt x="13" y="6"/>
                    <a:pt x="13" y="7"/>
                  </a:cubicBezTo>
                  <a:cubicBezTo>
                    <a:pt x="13" y="7"/>
                    <a:pt x="14" y="7"/>
                    <a:pt x="14" y="7"/>
                  </a:cubicBezTo>
                  <a:cubicBezTo>
                    <a:pt x="14" y="7"/>
                    <a:pt x="13" y="8"/>
                    <a:pt x="13" y="8"/>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8" name="Google Shape;488;p49"/>
            <p:cNvSpPr/>
            <p:nvPr/>
          </p:nvSpPr>
          <p:spPr>
            <a:xfrm>
              <a:off x="6386968" y="3361420"/>
              <a:ext cx="76200" cy="76200"/>
            </a:xfrm>
            <a:custGeom>
              <a:rect b="b" l="l" r="r" t="t"/>
              <a:pathLst>
                <a:path extrusionOk="0" h="21" w="21">
                  <a:moveTo>
                    <a:pt x="21" y="2"/>
                  </a:moveTo>
                  <a:cubicBezTo>
                    <a:pt x="20" y="2"/>
                    <a:pt x="20" y="2"/>
                    <a:pt x="20" y="2"/>
                  </a:cubicBezTo>
                  <a:cubicBezTo>
                    <a:pt x="19" y="2"/>
                    <a:pt x="19" y="1"/>
                    <a:pt x="19" y="1"/>
                  </a:cubicBezTo>
                  <a:cubicBezTo>
                    <a:pt x="19" y="1"/>
                    <a:pt x="19" y="1"/>
                    <a:pt x="19" y="1"/>
                  </a:cubicBezTo>
                  <a:cubicBezTo>
                    <a:pt x="19" y="1"/>
                    <a:pt x="18" y="0"/>
                    <a:pt x="18" y="1"/>
                  </a:cubicBezTo>
                  <a:cubicBezTo>
                    <a:pt x="18" y="1"/>
                    <a:pt x="17" y="1"/>
                    <a:pt x="17" y="1"/>
                  </a:cubicBezTo>
                  <a:cubicBezTo>
                    <a:pt x="17" y="2"/>
                    <a:pt x="16" y="4"/>
                    <a:pt x="15" y="4"/>
                  </a:cubicBezTo>
                  <a:cubicBezTo>
                    <a:pt x="15" y="4"/>
                    <a:pt x="14" y="5"/>
                    <a:pt x="14" y="5"/>
                  </a:cubicBezTo>
                  <a:cubicBezTo>
                    <a:pt x="14" y="5"/>
                    <a:pt x="14" y="6"/>
                    <a:pt x="14" y="6"/>
                  </a:cubicBezTo>
                  <a:cubicBezTo>
                    <a:pt x="13" y="7"/>
                    <a:pt x="13" y="8"/>
                    <a:pt x="12" y="8"/>
                  </a:cubicBezTo>
                  <a:cubicBezTo>
                    <a:pt x="11" y="9"/>
                    <a:pt x="10" y="9"/>
                    <a:pt x="9" y="10"/>
                  </a:cubicBezTo>
                  <a:cubicBezTo>
                    <a:pt x="8" y="10"/>
                    <a:pt x="8" y="11"/>
                    <a:pt x="7" y="11"/>
                  </a:cubicBezTo>
                  <a:cubicBezTo>
                    <a:pt x="7" y="11"/>
                    <a:pt x="6" y="11"/>
                    <a:pt x="6" y="11"/>
                  </a:cubicBezTo>
                  <a:cubicBezTo>
                    <a:pt x="5" y="12"/>
                    <a:pt x="4" y="13"/>
                    <a:pt x="3" y="14"/>
                  </a:cubicBezTo>
                  <a:cubicBezTo>
                    <a:pt x="2" y="15"/>
                    <a:pt x="1" y="16"/>
                    <a:pt x="1" y="18"/>
                  </a:cubicBezTo>
                  <a:cubicBezTo>
                    <a:pt x="0" y="18"/>
                    <a:pt x="1" y="18"/>
                    <a:pt x="1" y="19"/>
                  </a:cubicBezTo>
                  <a:cubicBezTo>
                    <a:pt x="2" y="19"/>
                    <a:pt x="3" y="19"/>
                    <a:pt x="3" y="20"/>
                  </a:cubicBezTo>
                  <a:cubicBezTo>
                    <a:pt x="3" y="20"/>
                    <a:pt x="3" y="20"/>
                    <a:pt x="3" y="20"/>
                  </a:cubicBezTo>
                  <a:cubicBezTo>
                    <a:pt x="4" y="21"/>
                    <a:pt x="5" y="21"/>
                    <a:pt x="5" y="21"/>
                  </a:cubicBezTo>
                  <a:cubicBezTo>
                    <a:pt x="7" y="20"/>
                    <a:pt x="7" y="19"/>
                    <a:pt x="9" y="18"/>
                  </a:cubicBezTo>
                  <a:cubicBezTo>
                    <a:pt x="9" y="18"/>
                    <a:pt x="9" y="17"/>
                    <a:pt x="10" y="17"/>
                  </a:cubicBezTo>
                  <a:cubicBezTo>
                    <a:pt x="10" y="16"/>
                    <a:pt x="10" y="16"/>
                    <a:pt x="10" y="16"/>
                  </a:cubicBezTo>
                  <a:cubicBezTo>
                    <a:pt x="11" y="15"/>
                    <a:pt x="11" y="15"/>
                    <a:pt x="11" y="14"/>
                  </a:cubicBezTo>
                  <a:cubicBezTo>
                    <a:pt x="12" y="12"/>
                    <a:pt x="12" y="13"/>
                    <a:pt x="14" y="12"/>
                  </a:cubicBezTo>
                  <a:cubicBezTo>
                    <a:pt x="14" y="12"/>
                    <a:pt x="15" y="12"/>
                    <a:pt x="15" y="12"/>
                  </a:cubicBezTo>
                  <a:cubicBezTo>
                    <a:pt x="16" y="12"/>
                    <a:pt x="16" y="11"/>
                    <a:pt x="16" y="11"/>
                  </a:cubicBezTo>
                  <a:cubicBezTo>
                    <a:pt x="16" y="10"/>
                    <a:pt x="16" y="9"/>
                    <a:pt x="17" y="9"/>
                  </a:cubicBezTo>
                  <a:cubicBezTo>
                    <a:pt x="17" y="9"/>
                    <a:pt x="17" y="9"/>
                    <a:pt x="18" y="8"/>
                  </a:cubicBezTo>
                  <a:cubicBezTo>
                    <a:pt x="19" y="7"/>
                    <a:pt x="20" y="6"/>
                    <a:pt x="20" y="5"/>
                  </a:cubicBezTo>
                  <a:cubicBezTo>
                    <a:pt x="21" y="5"/>
                    <a:pt x="21" y="5"/>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89" name="Google Shape;489;p49"/>
            <p:cNvSpPr/>
            <p:nvPr/>
          </p:nvSpPr>
          <p:spPr>
            <a:xfrm>
              <a:off x="5069343" y="2380345"/>
              <a:ext cx="65088" cy="39688"/>
            </a:xfrm>
            <a:custGeom>
              <a:rect b="b" l="l" r="r" t="t"/>
              <a:pathLst>
                <a:path extrusionOk="0" h="11" w="18">
                  <a:moveTo>
                    <a:pt x="9" y="11"/>
                  </a:moveTo>
                  <a:cubicBezTo>
                    <a:pt x="11" y="11"/>
                    <a:pt x="12" y="10"/>
                    <a:pt x="13" y="9"/>
                  </a:cubicBezTo>
                  <a:cubicBezTo>
                    <a:pt x="13" y="9"/>
                    <a:pt x="13" y="9"/>
                    <a:pt x="14" y="9"/>
                  </a:cubicBezTo>
                  <a:cubicBezTo>
                    <a:pt x="14" y="8"/>
                    <a:pt x="15" y="8"/>
                    <a:pt x="16" y="8"/>
                  </a:cubicBezTo>
                  <a:cubicBezTo>
                    <a:pt x="16" y="8"/>
                    <a:pt x="16" y="8"/>
                    <a:pt x="17" y="7"/>
                  </a:cubicBezTo>
                  <a:cubicBezTo>
                    <a:pt x="17" y="7"/>
                    <a:pt x="17" y="7"/>
                    <a:pt x="17" y="6"/>
                  </a:cubicBezTo>
                  <a:cubicBezTo>
                    <a:pt x="17" y="6"/>
                    <a:pt x="18" y="6"/>
                    <a:pt x="18" y="6"/>
                  </a:cubicBezTo>
                  <a:cubicBezTo>
                    <a:pt x="17" y="5"/>
                    <a:pt x="17" y="5"/>
                    <a:pt x="18" y="4"/>
                  </a:cubicBezTo>
                  <a:cubicBezTo>
                    <a:pt x="18" y="4"/>
                    <a:pt x="18" y="4"/>
                    <a:pt x="18" y="4"/>
                  </a:cubicBezTo>
                  <a:cubicBezTo>
                    <a:pt x="18" y="4"/>
                    <a:pt x="18" y="4"/>
                    <a:pt x="18" y="4"/>
                  </a:cubicBezTo>
                  <a:cubicBezTo>
                    <a:pt x="17" y="3"/>
                    <a:pt x="17" y="3"/>
                    <a:pt x="17" y="3"/>
                  </a:cubicBezTo>
                  <a:cubicBezTo>
                    <a:pt x="16" y="3"/>
                    <a:pt x="17" y="2"/>
                    <a:pt x="17" y="2"/>
                  </a:cubicBezTo>
                  <a:cubicBezTo>
                    <a:pt x="16" y="2"/>
                    <a:pt x="16" y="1"/>
                    <a:pt x="16" y="1"/>
                  </a:cubicBezTo>
                  <a:cubicBezTo>
                    <a:pt x="16" y="1"/>
                    <a:pt x="16" y="1"/>
                    <a:pt x="16" y="1"/>
                  </a:cubicBezTo>
                  <a:cubicBezTo>
                    <a:pt x="15" y="1"/>
                    <a:pt x="15" y="1"/>
                    <a:pt x="15" y="1"/>
                  </a:cubicBezTo>
                  <a:cubicBezTo>
                    <a:pt x="14" y="0"/>
                    <a:pt x="14" y="0"/>
                    <a:pt x="13" y="1"/>
                  </a:cubicBezTo>
                  <a:cubicBezTo>
                    <a:pt x="13" y="1"/>
                    <a:pt x="12" y="2"/>
                    <a:pt x="11" y="1"/>
                  </a:cubicBezTo>
                  <a:cubicBezTo>
                    <a:pt x="11" y="1"/>
                    <a:pt x="10" y="1"/>
                    <a:pt x="10" y="1"/>
                  </a:cubicBezTo>
                  <a:cubicBezTo>
                    <a:pt x="9" y="1"/>
                    <a:pt x="9" y="1"/>
                    <a:pt x="8" y="2"/>
                  </a:cubicBezTo>
                  <a:cubicBezTo>
                    <a:pt x="8" y="2"/>
                    <a:pt x="8" y="2"/>
                    <a:pt x="8" y="2"/>
                  </a:cubicBezTo>
                  <a:cubicBezTo>
                    <a:pt x="8" y="2"/>
                    <a:pt x="8" y="2"/>
                    <a:pt x="8" y="1"/>
                  </a:cubicBezTo>
                  <a:cubicBezTo>
                    <a:pt x="7" y="1"/>
                    <a:pt x="7" y="1"/>
                    <a:pt x="7" y="1"/>
                  </a:cubicBezTo>
                  <a:cubicBezTo>
                    <a:pt x="7" y="2"/>
                    <a:pt x="7" y="2"/>
                    <a:pt x="7" y="2"/>
                  </a:cubicBezTo>
                  <a:cubicBezTo>
                    <a:pt x="7" y="3"/>
                    <a:pt x="7" y="3"/>
                    <a:pt x="6" y="3"/>
                  </a:cubicBezTo>
                  <a:cubicBezTo>
                    <a:pt x="6" y="3"/>
                    <a:pt x="6" y="3"/>
                    <a:pt x="6" y="4"/>
                  </a:cubicBezTo>
                  <a:cubicBezTo>
                    <a:pt x="6" y="4"/>
                    <a:pt x="6" y="4"/>
                    <a:pt x="6" y="4"/>
                  </a:cubicBezTo>
                  <a:cubicBezTo>
                    <a:pt x="6" y="4"/>
                    <a:pt x="6" y="4"/>
                    <a:pt x="6" y="4"/>
                  </a:cubicBezTo>
                  <a:cubicBezTo>
                    <a:pt x="6" y="4"/>
                    <a:pt x="6" y="4"/>
                    <a:pt x="6" y="4"/>
                  </a:cubicBezTo>
                  <a:cubicBezTo>
                    <a:pt x="6" y="4"/>
                    <a:pt x="6" y="4"/>
                    <a:pt x="6" y="4"/>
                  </a:cubicBezTo>
                  <a:cubicBezTo>
                    <a:pt x="5" y="3"/>
                    <a:pt x="5" y="3"/>
                    <a:pt x="5" y="2"/>
                  </a:cubicBezTo>
                  <a:cubicBezTo>
                    <a:pt x="5" y="2"/>
                    <a:pt x="5" y="1"/>
                    <a:pt x="5" y="1"/>
                  </a:cubicBezTo>
                  <a:cubicBezTo>
                    <a:pt x="5" y="1"/>
                    <a:pt x="4" y="1"/>
                    <a:pt x="4" y="1"/>
                  </a:cubicBezTo>
                  <a:cubicBezTo>
                    <a:pt x="4" y="0"/>
                    <a:pt x="3" y="0"/>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1" y="2"/>
                    <a:pt x="1" y="2"/>
                    <a:pt x="0" y="3"/>
                  </a:cubicBezTo>
                  <a:cubicBezTo>
                    <a:pt x="0" y="3"/>
                    <a:pt x="1" y="4"/>
                    <a:pt x="1" y="4"/>
                  </a:cubicBezTo>
                  <a:cubicBezTo>
                    <a:pt x="1" y="4"/>
                    <a:pt x="1" y="4"/>
                    <a:pt x="2" y="3"/>
                  </a:cubicBezTo>
                  <a:cubicBezTo>
                    <a:pt x="2" y="3"/>
                    <a:pt x="3" y="3"/>
                    <a:pt x="3" y="4"/>
                  </a:cubicBezTo>
                  <a:cubicBezTo>
                    <a:pt x="3" y="4"/>
                    <a:pt x="3" y="4"/>
                    <a:pt x="3" y="4"/>
                  </a:cubicBezTo>
                  <a:cubicBezTo>
                    <a:pt x="3" y="4"/>
                    <a:pt x="3" y="5"/>
                    <a:pt x="2" y="5"/>
                  </a:cubicBezTo>
                  <a:cubicBezTo>
                    <a:pt x="2" y="5"/>
                    <a:pt x="1" y="5"/>
                    <a:pt x="1" y="5"/>
                  </a:cubicBezTo>
                  <a:cubicBezTo>
                    <a:pt x="1" y="5"/>
                    <a:pt x="1" y="5"/>
                    <a:pt x="1" y="6"/>
                  </a:cubicBezTo>
                  <a:cubicBezTo>
                    <a:pt x="1" y="6"/>
                    <a:pt x="1" y="6"/>
                    <a:pt x="1" y="6"/>
                  </a:cubicBezTo>
                  <a:cubicBezTo>
                    <a:pt x="1" y="6"/>
                    <a:pt x="2" y="6"/>
                    <a:pt x="2" y="6"/>
                  </a:cubicBezTo>
                  <a:cubicBezTo>
                    <a:pt x="2" y="6"/>
                    <a:pt x="3" y="6"/>
                    <a:pt x="3" y="7"/>
                  </a:cubicBezTo>
                  <a:cubicBezTo>
                    <a:pt x="3" y="7"/>
                    <a:pt x="3" y="7"/>
                    <a:pt x="3" y="8"/>
                  </a:cubicBezTo>
                  <a:cubicBezTo>
                    <a:pt x="3" y="8"/>
                    <a:pt x="3" y="8"/>
                    <a:pt x="3" y="8"/>
                  </a:cubicBezTo>
                  <a:cubicBezTo>
                    <a:pt x="3" y="8"/>
                    <a:pt x="3" y="8"/>
                    <a:pt x="3" y="8"/>
                  </a:cubicBezTo>
                  <a:cubicBezTo>
                    <a:pt x="2" y="8"/>
                    <a:pt x="2" y="8"/>
                    <a:pt x="2" y="9"/>
                  </a:cubicBezTo>
                  <a:cubicBezTo>
                    <a:pt x="2" y="9"/>
                    <a:pt x="2" y="10"/>
                    <a:pt x="3" y="10"/>
                  </a:cubicBezTo>
                  <a:cubicBezTo>
                    <a:pt x="3" y="10"/>
                    <a:pt x="3" y="10"/>
                    <a:pt x="4" y="10"/>
                  </a:cubicBezTo>
                  <a:cubicBezTo>
                    <a:pt x="5" y="10"/>
                    <a:pt x="5" y="10"/>
                    <a:pt x="6" y="10"/>
                  </a:cubicBezTo>
                  <a:cubicBezTo>
                    <a:pt x="7" y="11"/>
                    <a:pt x="8" y="11"/>
                    <a:pt x="8" y="11"/>
                  </a:cubicBezTo>
                  <a:cubicBezTo>
                    <a:pt x="9" y="11"/>
                    <a:pt x="9" y="11"/>
                    <a:pt x="9" y="1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0" name="Google Shape;490;p49"/>
            <p:cNvSpPr/>
            <p:nvPr/>
          </p:nvSpPr>
          <p:spPr>
            <a:xfrm>
              <a:off x="5637668" y="2056495"/>
              <a:ext cx="61913" cy="53975"/>
            </a:xfrm>
            <a:custGeom>
              <a:rect b="b" l="l" r="r" t="t"/>
              <a:pathLst>
                <a:path extrusionOk="0" h="15" w="17">
                  <a:moveTo>
                    <a:pt x="0" y="8"/>
                  </a:moveTo>
                  <a:cubicBezTo>
                    <a:pt x="0" y="8"/>
                    <a:pt x="0" y="8"/>
                    <a:pt x="1" y="9"/>
                  </a:cubicBezTo>
                  <a:cubicBezTo>
                    <a:pt x="1" y="9"/>
                    <a:pt x="1" y="8"/>
                    <a:pt x="2" y="9"/>
                  </a:cubicBezTo>
                  <a:cubicBezTo>
                    <a:pt x="2" y="9"/>
                    <a:pt x="3" y="9"/>
                    <a:pt x="3" y="9"/>
                  </a:cubicBezTo>
                  <a:cubicBezTo>
                    <a:pt x="3" y="9"/>
                    <a:pt x="3" y="9"/>
                    <a:pt x="3" y="9"/>
                  </a:cubicBezTo>
                  <a:cubicBezTo>
                    <a:pt x="3" y="9"/>
                    <a:pt x="3" y="10"/>
                    <a:pt x="3" y="10"/>
                  </a:cubicBezTo>
                  <a:cubicBezTo>
                    <a:pt x="3" y="10"/>
                    <a:pt x="2" y="10"/>
                    <a:pt x="2" y="10"/>
                  </a:cubicBezTo>
                  <a:cubicBezTo>
                    <a:pt x="2" y="10"/>
                    <a:pt x="2" y="10"/>
                    <a:pt x="1" y="10"/>
                  </a:cubicBezTo>
                  <a:cubicBezTo>
                    <a:pt x="1" y="10"/>
                    <a:pt x="1" y="11"/>
                    <a:pt x="2" y="11"/>
                  </a:cubicBezTo>
                  <a:cubicBezTo>
                    <a:pt x="2" y="11"/>
                    <a:pt x="3" y="12"/>
                    <a:pt x="3" y="12"/>
                  </a:cubicBezTo>
                  <a:cubicBezTo>
                    <a:pt x="3" y="12"/>
                    <a:pt x="3" y="13"/>
                    <a:pt x="4" y="12"/>
                  </a:cubicBezTo>
                  <a:cubicBezTo>
                    <a:pt x="5" y="12"/>
                    <a:pt x="5" y="11"/>
                    <a:pt x="5" y="10"/>
                  </a:cubicBezTo>
                  <a:cubicBezTo>
                    <a:pt x="5" y="10"/>
                    <a:pt x="5" y="10"/>
                    <a:pt x="5" y="10"/>
                  </a:cubicBezTo>
                  <a:cubicBezTo>
                    <a:pt x="5" y="9"/>
                    <a:pt x="5" y="9"/>
                    <a:pt x="5" y="9"/>
                  </a:cubicBezTo>
                  <a:cubicBezTo>
                    <a:pt x="5" y="9"/>
                    <a:pt x="5" y="9"/>
                    <a:pt x="5" y="9"/>
                  </a:cubicBezTo>
                  <a:cubicBezTo>
                    <a:pt x="6" y="10"/>
                    <a:pt x="6" y="10"/>
                    <a:pt x="6" y="11"/>
                  </a:cubicBezTo>
                  <a:cubicBezTo>
                    <a:pt x="6" y="11"/>
                    <a:pt x="6" y="12"/>
                    <a:pt x="6" y="12"/>
                  </a:cubicBezTo>
                  <a:cubicBezTo>
                    <a:pt x="6" y="13"/>
                    <a:pt x="6" y="13"/>
                    <a:pt x="6" y="13"/>
                  </a:cubicBezTo>
                  <a:cubicBezTo>
                    <a:pt x="7" y="13"/>
                    <a:pt x="8" y="13"/>
                    <a:pt x="8" y="14"/>
                  </a:cubicBezTo>
                  <a:cubicBezTo>
                    <a:pt x="8" y="14"/>
                    <a:pt x="9" y="15"/>
                    <a:pt x="10" y="15"/>
                  </a:cubicBezTo>
                  <a:cubicBezTo>
                    <a:pt x="11" y="15"/>
                    <a:pt x="13" y="15"/>
                    <a:pt x="14" y="15"/>
                  </a:cubicBezTo>
                  <a:cubicBezTo>
                    <a:pt x="14" y="15"/>
                    <a:pt x="15" y="15"/>
                    <a:pt x="15" y="15"/>
                  </a:cubicBezTo>
                  <a:cubicBezTo>
                    <a:pt x="15" y="15"/>
                    <a:pt x="16" y="15"/>
                    <a:pt x="16" y="14"/>
                  </a:cubicBezTo>
                  <a:cubicBezTo>
                    <a:pt x="17" y="14"/>
                    <a:pt x="17" y="13"/>
                    <a:pt x="16" y="13"/>
                  </a:cubicBezTo>
                  <a:cubicBezTo>
                    <a:pt x="16" y="13"/>
                    <a:pt x="16" y="13"/>
                    <a:pt x="16" y="13"/>
                  </a:cubicBezTo>
                  <a:cubicBezTo>
                    <a:pt x="16" y="13"/>
                    <a:pt x="16" y="12"/>
                    <a:pt x="15" y="12"/>
                  </a:cubicBezTo>
                  <a:cubicBezTo>
                    <a:pt x="15" y="12"/>
                    <a:pt x="15" y="12"/>
                    <a:pt x="15" y="11"/>
                  </a:cubicBezTo>
                  <a:cubicBezTo>
                    <a:pt x="15" y="11"/>
                    <a:pt x="14" y="10"/>
                    <a:pt x="14" y="9"/>
                  </a:cubicBezTo>
                  <a:cubicBezTo>
                    <a:pt x="14" y="8"/>
                    <a:pt x="13" y="8"/>
                    <a:pt x="12" y="7"/>
                  </a:cubicBezTo>
                  <a:cubicBezTo>
                    <a:pt x="12" y="7"/>
                    <a:pt x="11" y="7"/>
                    <a:pt x="11" y="7"/>
                  </a:cubicBezTo>
                  <a:cubicBezTo>
                    <a:pt x="10" y="7"/>
                    <a:pt x="10" y="7"/>
                    <a:pt x="10" y="7"/>
                  </a:cubicBezTo>
                  <a:cubicBezTo>
                    <a:pt x="9" y="6"/>
                    <a:pt x="9" y="7"/>
                    <a:pt x="8" y="7"/>
                  </a:cubicBezTo>
                  <a:cubicBezTo>
                    <a:pt x="8" y="7"/>
                    <a:pt x="8" y="7"/>
                    <a:pt x="8" y="7"/>
                  </a:cubicBezTo>
                  <a:cubicBezTo>
                    <a:pt x="8" y="7"/>
                    <a:pt x="8" y="7"/>
                    <a:pt x="8" y="7"/>
                  </a:cubicBezTo>
                  <a:cubicBezTo>
                    <a:pt x="8" y="7"/>
                    <a:pt x="8" y="7"/>
                    <a:pt x="8" y="7"/>
                  </a:cubicBezTo>
                  <a:cubicBezTo>
                    <a:pt x="7" y="8"/>
                    <a:pt x="7" y="8"/>
                    <a:pt x="6" y="8"/>
                  </a:cubicBezTo>
                  <a:cubicBezTo>
                    <a:pt x="6" y="8"/>
                    <a:pt x="6" y="8"/>
                    <a:pt x="6" y="8"/>
                  </a:cubicBezTo>
                  <a:cubicBezTo>
                    <a:pt x="6" y="8"/>
                    <a:pt x="6" y="8"/>
                    <a:pt x="6" y="8"/>
                  </a:cubicBezTo>
                  <a:cubicBezTo>
                    <a:pt x="6" y="8"/>
                    <a:pt x="7" y="7"/>
                    <a:pt x="8" y="7"/>
                  </a:cubicBezTo>
                  <a:cubicBezTo>
                    <a:pt x="8" y="7"/>
                    <a:pt x="8" y="7"/>
                    <a:pt x="8" y="7"/>
                  </a:cubicBezTo>
                  <a:cubicBezTo>
                    <a:pt x="8" y="7"/>
                    <a:pt x="8" y="7"/>
                    <a:pt x="8" y="7"/>
                  </a:cubicBezTo>
                  <a:cubicBezTo>
                    <a:pt x="8" y="6"/>
                    <a:pt x="8" y="6"/>
                    <a:pt x="7" y="5"/>
                  </a:cubicBezTo>
                  <a:cubicBezTo>
                    <a:pt x="6" y="5"/>
                    <a:pt x="6" y="4"/>
                    <a:pt x="6" y="3"/>
                  </a:cubicBezTo>
                  <a:cubicBezTo>
                    <a:pt x="6" y="3"/>
                    <a:pt x="6" y="3"/>
                    <a:pt x="6" y="3"/>
                  </a:cubicBezTo>
                  <a:cubicBezTo>
                    <a:pt x="4" y="3"/>
                    <a:pt x="4" y="2"/>
                    <a:pt x="3" y="1"/>
                  </a:cubicBezTo>
                  <a:cubicBezTo>
                    <a:pt x="3" y="1"/>
                    <a:pt x="2" y="1"/>
                    <a:pt x="2" y="1"/>
                  </a:cubicBezTo>
                  <a:cubicBezTo>
                    <a:pt x="2" y="0"/>
                    <a:pt x="1" y="1"/>
                    <a:pt x="1" y="1"/>
                  </a:cubicBezTo>
                  <a:cubicBezTo>
                    <a:pt x="1" y="2"/>
                    <a:pt x="1" y="2"/>
                    <a:pt x="0" y="3"/>
                  </a:cubicBezTo>
                  <a:cubicBezTo>
                    <a:pt x="0" y="4"/>
                    <a:pt x="0" y="5"/>
                    <a:pt x="0" y="6"/>
                  </a:cubicBezTo>
                  <a:cubicBezTo>
                    <a:pt x="0" y="6"/>
                    <a:pt x="1" y="7"/>
                    <a:pt x="0" y="8"/>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1" name="Google Shape;491;p49"/>
            <p:cNvSpPr/>
            <p:nvPr/>
          </p:nvSpPr>
          <p:spPr>
            <a:xfrm>
              <a:off x="6466343" y="3289983"/>
              <a:ext cx="39688" cy="85725"/>
            </a:xfrm>
            <a:custGeom>
              <a:rect b="b" l="l" r="r" t="t"/>
              <a:pathLst>
                <a:path extrusionOk="0" h="24" w="11">
                  <a:moveTo>
                    <a:pt x="11" y="12"/>
                  </a:moveTo>
                  <a:cubicBezTo>
                    <a:pt x="11" y="11"/>
                    <a:pt x="10" y="11"/>
                    <a:pt x="10" y="12"/>
                  </a:cubicBezTo>
                  <a:cubicBezTo>
                    <a:pt x="10" y="12"/>
                    <a:pt x="10" y="12"/>
                    <a:pt x="10" y="12"/>
                  </a:cubicBezTo>
                  <a:cubicBezTo>
                    <a:pt x="9" y="12"/>
                    <a:pt x="8" y="12"/>
                    <a:pt x="8" y="12"/>
                  </a:cubicBezTo>
                  <a:cubicBezTo>
                    <a:pt x="7" y="11"/>
                    <a:pt x="7" y="11"/>
                    <a:pt x="7" y="10"/>
                  </a:cubicBezTo>
                  <a:cubicBezTo>
                    <a:pt x="7" y="10"/>
                    <a:pt x="7" y="9"/>
                    <a:pt x="7" y="9"/>
                  </a:cubicBezTo>
                  <a:cubicBezTo>
                    <a:pt x="7" y="9"/>
                    <a:pt x="7" y="8"/>
                    <a:pt x="6" y="8"/>
                  </a:cubicBezTo>
                  <a:cubicBezTo>
                    <a:pt x="6" y="8"/>
                    <a:pt x="6" y="8"/>
                    <a:pt x="6" y="8"/>
                  </a:cubicBezTo>
                  <a:cubicBezTo>
                    <a:pt x="6" y="8"/>
                    <a:pt x="6" y="8"/>
                    <a:pt x="6" y="8"/>
                  </a:cubicBezTo>
                  <a:cubicBezTo>
                    <a:pt x="6" y="8"/>
                    <a:pt x="6" y="8"/>
                    <a:pt x="6" y="8"/>
                  </a:cubicBezTo>
                  <a:cubicBezTo>
                    <a:pt x="6" y="9"/>
                    <a:pt x="6" y="9"/>
                    <a:pt x="5" y="9"/>
                  </a:cubicBezTo>
                  <a:cubicBezTo>
                    <a:pt x="5" y="9"/>
                    <a:pt x="5" y="9"/>
                    <a:pt x="5" y="8"/>
                  </a:cubicBezTo>
                  <a:cubicBezTo>
                    <a:pt x="5" y="7"/>
                    <a:pt x="5" y="6"/>
                    <a:pt x="5" y="5"/>
                  </a:cubicBezTo>
                  <a:cubicBezTo>
                    <a:pt x="6" y="4"/>
                    <a:pt x="6" y="4"/>
                    <a:pt x="5" y="3"/>
                  </a:cubicBezTo>
                  <a:cubicBezTo>
                    <a:pt x="4" y="2"/>
                    <a:pt x="4" y="1"/>
                    <a:pt x="3" y="1"/>
                  </a:cubicBezTo>
                  <a:cubicBezTo>
                    <a:pt x="3" y="1"/>
                    <a:pt x="3" y="1"/>
                    <a:pt x="3" y="0"/>
                  </a:cubicBezTo>
                  <a:cubicBezTo>
                    <a:pt x="3" y="0"/>
                    <a:pt x="3" y="0"/>
                    <a:pt x="3" y="0"/>
                  </a:cubicBezTo>
                  <a:cubicBezTo>
                    <a:pt x="3" y="0"/>
                    <a:pt x="3" y="0"/>
                    <a:pt x="2" y="0"/>
                  </a:cubicBezTo>
                  <a:cubicBezTo>
                    <a:pt x="2" y="0"/>
                    <a:pt x="2" y="0"/>
                    <a:pt x="2" y="0"/>
                  </a:cubicBezTo>
                  <a:cubicBezTo>
                    <a:pt x="2" y="1"/>
                    <a:pt x="3" y="2"/>
                    <a:pt x="3" y="2"/>
                  </a:cubicBezTo>
                  <a:cubicBezTo>
                    <a:pt x="2" y="3"/>
                    <a:pt x="2" y="3"/>
                    <a:pt x="3" y="4"/>
                  </a:cubicBezTo>
                  <a:cubicBezTo>
                    <a:pt x="3" y="4"/>
                    <a:pt x="3" y="5"/>
                    <a:pt x="3" y="6"/>
                  </a:cubicBezTo>
                  <a:cubicBezTo>
                    <a:pt x="3" y="7"/>
                    <a:pt x="4" y="7"/>
                    <a:pt x="3" y="8"/>
                  </a:cubicBezTo>
                  <a:cubicBezTo>
                    <a:pt x="3" y="8"/>
                    <a:pt x="4" y="8"/>
                    <a:pt x="4" y="9"/>
                  </a:cubicBezTo>
                  <a:cubicBezTo>
                    <a:pt x="4" y="9"/>
                    <a:pt x="4" y="9"/>
                    <a:pt x="4" y="10"/>
                  </a:cubicBezTo>
                  <a:cubicBezTo>
                    <a:pt x="4" y="10"/>
                    <a:pt x="4" y="11"/>
                    <a:pt x="3" y="12"/>
                  </a:cubicBezTo>
                  <a:cubicBezTo>
                    <a:pt x="3" y="13"/>
                    <a:pt x="3" y="13"/>
                    <a:pt x="3" y="14"/>
                  </a:cubicBezTo>
                  <a:cubicBezTo>
                    <a:pt x="2" y="15"/>
                    <a:pt x="2" y="15"/>
                    <a:pt x="2" y="15"/>
                  </a:cubicBezTo>
                  <a:cubicBezTo>
                    <a:pt x="1" y="15"/>
                    <a:pt x="1" y="15"/>
                    <a:pt x="1" y="15"/>
                  </a:cubicBezTo>
                  <a:cubicBezTo>
                    <a:pt x="0" y="16"/>
                    <a:pt x="0" y="17"/>
                    <a:pt x="0" y="17"/>
                  </a:cubicBezTo>
                  <a:cubicBezTo>
                    <a:pt x="1" y="18"/>
                    <a:pt x="1" y="18"/>
                    <a:pt x="1" y="18"/>
                  </a:cubicBezTo>
                  <a:cubicBezTo>
                    <a:pt x="2" y="19"/>
                    <a:pt x="2" y="19"/>
                    <a:pt x="2" y="20"/>
                  </a:cubicBezTo>
                  <a:cubicBezTo>
                    <a:pt x="2" y="20"/>
                    <a:pt x="2" y="21"/>
                    <a:pt x="1" y="21"/>
                  </a:cubicBezTo>
                  <a:cubicBezTo>
                    <a:pt x="1" y="22"/>
                    <a:pt x="0" y="22"/>
                    <a:pt x="0" y="23"/>
                  </a:cubicBezTo>
                  <a:cubicBezTo>
                    <a:pt x="0" y="23"/>
                    <a:pt x="0" y="23"/>
                    <a:pt x="0" y="23"/>
                  </a:cubicBezTo>
                  <a:cubicBezTo>
                    <a:pt x="0" y="23"/>
                    <a:pt x="1" y="24"/>
                    <a:pt x="1" y="24"/>
                  </a:cubicBezTo>
                  <a:cubicBezTo>
                    <a:pt x="1" y="24"/>
                    <a:pt x="1" y="24"/>
                    <a:pt x="1" y="24"/>
                  </a:cubicBezTo>
                  <a:cubicBezTo>
                    <a:pt x="2" y="24"/>
                    <a:pt x="3" y="23"/>
                    <a:pt x="3" y="23"/>
                  </a:cubicBezTo>
                  <a:cubicBezTo>
                    <a:pt x="4" y="22"/>
                    <a:pt x="5" y="21"/>
                    <a:pt x="5" y="20"/>
                  </a:cubicBezTo>
                  <a:cubicBezTo>
                    <a:pt x="6" y="20"/>
                    <a:pt x="7" y="19"/>
                    <a:pt x="7" y="18"/>
                  </a:cubicBezTo>
                  <a:cubicBezTo>
                    <a:pt x="7" y="17"/>
                    <a:pt x="7" y="17"/>
                    <a:pt x="8" y="16"/>
                  </a:cubicBezTo>
                  <a:cubicBezTo>
                    <a:pt x="8" y="16"/>
                    <a:pt x="8" y="17"/>
                    <a:pt x="8" y="16"/>
                  </a:cubicBezTo>
                  <a:cubicBezTo>
                    <a:pt x="9" y="16"/>
                    <a:pt x="9" y="16"/>
                    <a:pt x="9" y="16"/>
                  </a:cubicBezTo>
                  <a:cubicBezTo>
                    <a:pt x="9" y="16"/>
                    <a:pt x="10" y="15"/>
                    <a:pt x="10" y="15"/>
                  </a:cubicBezTo>
                  <a:cubicBezTo>
                    <a:pt x="10" y="14"/>
                    <a:pt x="11" y="14"/>
                    <a:pt x="11" y="14"/>
                  </a:cubicBezTo>
                  <a:cubicBezTo>
                    <a:pt x="11" y="13"/>
                    <a:pt x="11" y="13"/>
                    <a:pt x="11" y="12"/>
                  </a:cubicBezTo>
                  <a:cubicBezTo>
                    <a:pt x="11" y="12"/>
                    <a:pt x="11" y="12"/>
                    <a:pt x="11" y="1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2" name="Google Shape;492;p49"/>
            <p:cNvSpPr/>
            <p:nvPr/>
          </p:nvSpPr>
          <p:spPr>
            <a:xfrm>
              <a:off x="5928180" y="2088245"/>
              <a:ext cx="53975" cy="36513"/>
            </a:xfrm>
            <a:custGeom>
              <a:rect b="b" l="l" r="r" t="t"/>
              <a:pathLst>
                <a:path extrusionOk="0" h="10" w="15">
                  <a:moveTo>
                    <a:pt x="1" y="5"/>
                  </a:moveTo>
                  <a:cubicBezTo>
                    <a:pt x="2" y="6"/>
                    <a:pt x="2" y="6"/>
                    <a:pt x="2" y="7"/>
                  </a:cubicBezTo>
                  <a:cubicBezTo>
                    <a:pt x="2" y="7"/>
                    <a:pt x="3" y="7"/>
                    <a:pt x="3" y="8"/>
                  </a:cubicBezTo>
                  <a:cubicBezTo>
                    <a:pt x="3" y="8"/>
                    <a:pt x="4" y="8"/>
                    <a:pt x="4" y="8"/>
                  </a:cubicBezTo>
                  <a:cubicBezTo>
                    <a:pt x="5" y="8"/>
                    <a:pt x="5" y="9"/>
                    <a:pt x="6" y="9"/>
                  </a:cubicBezTo>
                  <a:cubicBezTo>
                    <a:pt x="6" y="9"/>
                    <a:pt x="6" y="10"/>
                    <a:pt x="7" y="10"/>
                  </a:cubicBezTo>
                  <a:cubicBezTo>
                    <a:pt x="7" y="9"/>
                    <a:pt x="8" y="10"/>
                    <a:pt x="8" y="10"/>
                  </a:cubicBezTo>
                  <a:cubicBezTo>
                    <a:pt x="8" y="9"/>
                    <a:pt x="9" y="9"/>
                    <a:pt x="9" y="9"/>
                  </a:cubicBezTo>
                  <a:cubicBezTo>
                    <a:pt x="9" y="9"/>
                    <a:pt x="9" y="8"/>
                    <a:pt x="9" y="8"/>
                  </a:cubicBezTo>
                  <a:cubicBezTo>
                    <a:pt x="10" y="8"/>
                    <a:pt x="10" y="7"/>
                    <a:pt x="10" y="7"/>
                  </a:cubicBezTo>
                  <a:cubicBezTo>
                    <a:pt x="11" y="6"/>
                    <a:pt x="11" y="6"/>
                    <a:pt x="12" y="6"/>
                  </a:cubicBezTo>
                  <a:cubicBezTo>
                    <a:pt x="12" y="6"/>
                    <a:pt x="13" y="6"/>
                    <a:pt x="13" y="6"/>
                  </a:cubicBezTo>
                  <a:cubicBezTo>
                    <a:pt x="13" y="6"/>
                    <a:pt x="13" y="6"/>
                    <a:pt x="13" y="6"/>
                  </a:cubicBezTo>
                  <a:cubicBezTo>
                    <a:pt x="13" y="6"/>
                    <a:pt x="13" y="5"/>
                    <a:pt x="13" y="5"/>
                  </a:cubicBezTo>
                  <a:cubicBezTo>
                    <a:pt x="13" y="5"/>
                    <a:pt x="14" y="5"/>
                    <a:pt x="14" y="5"/>
                  </a:cubicBezTo>
                  <a:cubicBezTo>
                    <a:pt x="14" y="5"/>
                    <a:pt x="14" y="4"/>
                    <a:pt x="14" y="4"/>
                  </a:cubicBezTo>
                  <a:cubicBezTo>
                    <a:pt x="14" y="4"/>
                    <a:pt x="14" y="4"/>
                    <a:pt x="14" y="4"/>
                  </a:cubicBezTo>
                  <a:cubicBezTo>
                    <a:pt x="15" y="3"/>
                    <a:pt x="15" y="3"/>
                    <a:pt x="14" y="3"/>
                  </a:cubicBezTo>
                  <a:cubicBezTo>
                    <a:pt x="14" y="2"/>
                    <a:pt x="14" y="2"/>
                    <a:pt x="14" y="2"/>
                  </a:cubicBezTo>
                  <a:cubicBezTo>
                    <a:pt x="14" y="1"/>
                    <a:pt x="14" y="1"/>
                    <a:pt x="13" y="0"/>
                  </a:cubicBezTo>
                  <a:cubicBezTo>
                    <a:pt x="12" y="0"/>
                    <a:pt x="11" y="0"/>
                    <a:pt x="10" y="0"/>
                  </a:cubicBezTo>
                  <a:cubicBezTo>
                    <a:pt x="10" y="0"/>
                    <a:pt x="10" y="0"/>
                    <a:pt x="10" y="0"/>
                  </a:cubicBezTo>
                  <a:cubicBezTo>
                    <a:pt x="10" y="0"/>
                    <a:pt x="9" y="0"/>
                    <a:pt x="9" y="0"/>
                  </a:cubicBezTo>
                  <a:cubicBezTo>
                    <a:pt x="9" y="0"/>
                    <a:pt x="9" y="0"/>
                    <a:pt x="9" y="1"/>
                  </a:cubicBezTo>
                  <a:cubicBezTo>
                    <a:pt x="10" y="1"/>
                    <a:pt x="10" y="2"/>
                    <a:pt x="10" y="3"/>
                  </a:cubicBezTo>
                  <a:cubicBezTo>
                    <a:pt x="10" y="3"/>
                    <a:pt x="10" y="3"/>
                    <a:pt x="10" y="4"/>
                  </a:cubicBezTo>
                  <a:cubicBezTo>
                    <a:pt x="10" y="4"/>
                    <a:pt x="10" y="4"/>
                    <a:pt x="10" y="4"/>
                  </a:cubicBezTo>
                  <a:cubicBezTo>
                    <a:pt x="10" y="4"/>
                    <a:pt x="10" y="4"/>
                    <a:pt x="10" y="4"/>
                  </a:cubicBezTo>
                  <a:cubicBezTo>
                    <a:pt x="10" y="4"/>
                    <a:pt x="10" y="4"/>
                    <a:pt x="10" y="4"/>
                  </a:cubicBezTo>
                  <a:cubicBezTo>
                    <a:pt x="10" y="4"/>
                    <a:pt x="10" y="4"/>
                    <a:pt x="10" y="4"/>
                  </a:cubicBezTo>
                  <a:cubicBezTo>
                    <a:pt x="10" y="3"/>
                    <a:pt x="10" y="3"/>
                    <a:pt x="10" y="3"/>
                  </a:cubicBezTo>
                  <a:cubicBezTo>
                    <a:pt x="9" y="3"/>
                    <a:pt x="9" y="2"/>
                    <a:pt x="9" y="1"/>
                  </a:cubicBezTo>
                  <a:cubicBezTo>
                    <a:pt x="9" y="0"/>
                    <a:pt x="8" y="0"/>
                    <a:pt x="8" y="0"/>
                  </a:cubicBezTo>
                  <a:cubicBezTo>
                    <a:pt x="7" y="0"/>
                    <a:pt x="7" y="0"/>
                    <a:pt x="6" y="0"/>
                  </a:cubicBezTo>
                  <a:cubicBezTo>
                    <a:pt x="6" y="0"/>
                    <a:pt x="6" y="0"/>
                    <a:pt x="6" y="0"/>
                  </a:cubicBezTo>
                  <a:cubicBezTo>
                    <a:pt x="6" y="0"/>
                    <a:pt x="5" y="0"/>
                    <a:pt x="5" y="1"/>
                  </a:cubicBezTo>
                  <a:cubicBezTo>
                    <a:pt x="5" y="1"/>
                    <a:pt x="5" y="2"/>
                    <a:pt x="5" y="2"/>
                  </a:cubicBezTo>
                  <a:cubicBezTo>
                    <a:pt x="5" y="2"/>
                    <a:pt x="5" y="2"/>
                    <a:pt x="5" y="2"/>
                  </a:cubicBezTo>
                  <a:cubicBezTo>
                    <a:pt x="6" y="2"/>
                    <a:pt x="6" y="2"/>
                    <a:pt x="6" y="2"/>
                  </a:cubicBezTo>
                  <a:cubicBezTo>
                    <a:pt x="6" y="2"/>
                    <a:pt x="6" y="2"/>
                    <a:pt x="5" y="2"/>
                  </a:cubicBezTo>
                  <a:cubicBezTo>
                    <a:pt x="5" y="2"/>
                    <a:pt x="5" y="2"/>
                    <a:pt x="5" y="2"/>
                  </a:cubicBezTo>
                  <a:cubicBezTo>
                    <a:pt x="5" y="2"/>
                    <a:pt x="4" y="2"/>
                    <a:pt x="4" y="1"/>
                  </a:cubicBezTo>
                  <a:cubicBezTo>
                    <a:pt x="3" y="1"/>
                    <a:pt x="2" y="1"/>
                    <a:pt x="2" y="0"/>
                  </a:cubicBezTo>
                  <a:cubicBezTo>
                    <a:pt x="1" y="0"/>
                    <a:pt x="1" y="0"/>
                    <a:pt x="1" y="1"/>
                  </a:cubicBezTo>
                  <a:cubicBezTo>
                    <a:pt x="1" y="1"/>
                    <a:pt x="1" y="2"/>
                    <a:pt x="0" y="3"/>
                  </a:cubicBezTo>
                  <a:cubicBezTo>
                    <a:pt x="0" y="3"/>
                    <a:pt x="0" y="3"/>
                    <a:pt x="0" y="3"/>
                  </a:cubicBezTo>
                  <a:cubicBezTo>
                    <a:pt x="1" y="4"/>
                    <a:pt x="1" y="5"/>
                    <a:pt x="1" y="5"/>
                  </a:cubicBezTo>
                  <a:close/>
                  <a:moveTo>
                    <a:pt x="10" y="4"/>
                  </a:moveTo>
                  <a:cubicBezTo>
                    <a:pt x="11" y="4"/>
                    <a:pt x="11" y="4"/>
                    <a:pt x="11" y="4"/>
                  </a:cubicBezTo>
                  <a:cubicBezTo>
                    <a:pt x="10" y="4"/>
                    <a:pt x="10" y="4"/>
                    <a:pt x="10" y="4"/>
                  </a:cubicBezTo>
                  <a:cubicBezTo>
                    <a:pt x="10" y="4"/>
                    <a:pt x="10" y="4"/>
                    <a:pt x="10" y="4"/>
                  </a:cubicBezTo>
                  <a:cubicBezTo>
                    <a:pt x="10" y="4"/>
                    <a:pt x="10" y="4"/>
                    <a:pt x="10" y="4"/>
                  </a:cubicBezTo>
                  <a:close/>
                  <a:moveTo>
                    <a:pt x="6" y="3"/>
                  </a:moveTo>
                  <a:cubicBezTo>
                    <a:pt x="6" y="3"/>
                    <a:pt x="6" y="3"/>
                    <a:pt x="6" y="3"/>
                  </a:cubicBezTo>
                  <a:cubicBezTo>
                    <a:pt x="6" y="3"/>
                    <a:pt x="6" y="3"/>
                    <a:pt x="6" y="3"/>
                  </a:cubicBezTo>
                  <a:cubicBezTo>
                    <a:pt x="6" y="3"/>
                    <a:pt x="6" y="2"/>
                    <a:pt x="6" y="2"/>
                  </a:cubicBezTo>
                  <a:cubicBezTo>
                    <a:pt x="6" y="2"/>
                    <a:pt x="6" y="3"/>
                    <a:pt x="6"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3" name="Google Shape;493;p49"/>
            <p:cNvSpPr/>
            <p:nvPr/>
          </p:nvSpPr>
          <p:spPr>
            <a:xfrm>
              <a:off x="4647068" y="2200958"/>
              <a:ext cx="39688" cy="50800"/>
            </a:xfrm>
            <a:custGeom>
              <a:rect b="b" l="l" r="r" t="t"/>
              <a:pathLst>
                <a:path extrusionOk="0" h="14" w="11">
                  <a:moveTo>
                    <a:pt x="11" y="3"/>
                  </a:moveTo>
                  <a:cubicBezTo>
                    <a:pt x="11" y="3"/>
                    <a:pt x="11" y="2"/>
                    <a:pt x="11" y="2"/>
                  </a:cubicBezTo>
                  <a:cubicBezTo>
                    <a:pt x="11" y="2"/>
                    <a:pt x="11" y="2"/>
                    <a:pt x="10" y="2"/>
                  </a:cubicBezTo>
                  <a:cubicBezTo>
                    <a:pt x="10" y="1"/>
                    <a:pt x="9" y="1"/>
                    <a:pt x="9"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0"/>
                    <a:pt x="7" y="0"/>
                    <a:pt x="7" y="0"/>
                  </a:cubicBezTo>
                  <a:cubicBezTo>
                    <a:pt x="6" y="0"/>
                    <a:pt x="6" y="0"/>
                    <a:pt x="5" y="1"/>
                  </a:cubicBezTo>
                  <a:cubicBezTo>
                    <a:pt x="5" y="1"/>
                    <a:pt x="5" y="1"/>
                    <a:pt x="5" y="1"/>
                  </a:cubicBezTo>
                  <a:cubicBezTo>
                    <a:pt x="5" y="2"/>
                    <a:pt x="4" y="2"/>
                    <a:pt x="4" y="2"/>
                  </a:cubicBezTo>
                  <a:cubicBezTo>
                    <a:pt x="3" y="2"/>
                    <a:pt x="3" y="3"/>
                    <a:pt x="4" y="3"/>
                  </a:cubicBezTo>
                  <a:cubicBezTo>
                    <a:pt x="4" y="3"/>
                    <a:pt x="4" y="3"/>
                    <a:pt x="4" y="4"/>
                  </a:cubicBezTo>
                  <a:cubicBezTo>
                    <a:pt x="4" y="5"/>
                    <a:pt x="4" y="5"/>
                    <a:pt x="4" y="6"/>
                  </a:cubicBezTo>
                  <a:cubicBezTo>
                    <a:pt x="3" y="6"/>
                    <a:pt x="3" y="6"/>
                    <a:pt x="3" y="6"/>
                  </a:cubicBezTo>
                  <a:cubicBezTo>
                    <a:pt x="3" y="6"/>
                    <a:pt x="2" y="5"/>
                    <a:pt x="2" y="5"/>
                  </a:cubicBezTo>
                  <a:cubicBezTo>
                    <a:pt x="2" y="4"/>
                    <a:pt x="2" y="4"/>
                    <a:pt x="1" y="4"/>
                  </a:cubicBezTo>
                  <a:cubicBezTo>
                    <a:pt x="0" y="4"/>
                    <a:pt x="0" y="5"/>
                    <a:pt x="0" y="6"/>
                  </a:cubicBezTo>
                  <a:cubicBezTo>
                    <a:pt x="0" y="6"/>
                    <a:pt x="0" y="7"/>
                    <a:pt x="0" y="8"/>
                  </a:cubicBezTo>
                  <a:cubicBezTo>
                    <a:pt x="0" y="8"/>
                    <a:pt x="0" y="8"/>
                    <a:pt x="0" y="8"/>
                  </a:cubicBezTo>
                  <a:cubicBezTo>
                    <a:pt x="1" y="8"/>
                    <a:pt x="1" y="9"/>
                    <a:pt x="1" y="9"/>
                  </a:cubicBezTo>
                  <a:cubicBezTo>
                    <a:pt x="1" y="10"/>
                    <a:pt x="2" y="11"/>
                    <a:pt x="2" y="13"/>
                  </a:cubicBezTo>
                  <a:cubicBezTo>
                    <a:pt x="2" y="13"/>
                    <a:pt x="2" y="14"/>
                    <a:pt x="3" y="14"/>
                  </a:cubicBezTo>
                  <a:cubicBezTo>
                    <a:pt x="3" y="14"/>
                    <a:pt x="3" y="14"/>
                    <a:pt x="3" y="14"/>
                  </a:cubicBezTo>
                  <a:cubicBezTo>
                    <a:pt x="4" y="14"/>
                    <a:pt x="4" y="13"/>
                    <a:pt x="5" y="13"/>
                  </a:cubicBezTo>
                  <a:cubicBezTo>
                    <a:pt x="5" y="13"/>
                    <a:pt x="5" y="13"/>
                    <a:pt x="6" y="13"/>
                  </a:cubicBezTo>
                  <a:cubicBezTo>
                    <a:pt x="6" y="13"/>
                    <a:pt x="7" y="12"/>
                    <a:pt x="7" y="12"/>
                  </a:cubicBezTo>
                  <a:cubicBezTo>
                    <a:pt x="7" y="12"/>
                    <a:pt x="8" y="12"/>
                    <a:pt x="8" y="12"/>
                  </a:cubicBezTo>
                  <a:cubicBezTo>
                    <a:pt x="8" y="11"/>
                    <a:pt x="8" y="10"/>
                    <a:pt x="9" y="9"/>
                  </a:cubicBezTo>
                  <a:cubicBezTo>
                    <a:pt x="9" y="9"/>
                    <a:pt x="9" y="8"/>
                    <a:pt x="9" y="8"/>
                  </a:cubicBezTo>
                  <a:cubicBezTo>
                    <a:pt x="9" y="7"/>
                    <a:pt x="9" y="7"/>
                    <a:pt x="9" y="7"/>
                  </a:cubicBezTo>
                  <a:cubicBezTo>
                    <a:pt x="9" y="6"/>
                    <a:pt x="8" y="6"/>
                    <a:pt x="8" y="6"/>
                  </a:cubicBezTo>
                  <a:cubicBezTo>
                    <a:pt x="8" y="5"/>
                    <a:pt x="8" y="5"/>
                    <a:pt x="8" y="5"/>
                  </a:cubicBezTo>
                  <a:cubicBezTo>
                    <a:pt x="8" y="5"/>
                    <a:pt x="9" y="5"/>
                    <a:pt x="9" y="5"/>
                  </a:cubicBezTo>
                  <a:cubicBezTo>
                    <a:pt x="10" y="5"/>
                    <a:pt x="10" y="4"/>
                    <a:pt x="10" y="4"/>
                  </a:cubicBezTo>
                  <a:cubicBezTo>
                    <a:pt x="10" y="3"/>
                    <a:pt x="10" y="3"/>
                    <a:pt x="11"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4" name="Google Shape;494;p49"/>
            <p:cNvSpPr/>
            <p:nvPr/>
          </p:nvSpPr>
          <p:spPr>
            <a:xfrm>
              <a:off x="6109155" y="2964545"/>
              <a:ext cx="46038" cy="58738"/>
            </a:xfrm>
            <a:custGeom>
              <a:rect b="b" l="l" r="r" t="t"/>
              <a:pathLst>
                <a:path extrusionOk="0" h="16" w="13">
                  <a:moveTo>
                    <a:pt x="4" y="3"/>
                  </a:moveTo>
                  <a:cubicBezTo>
                    <a:pt x="6" y="3"/>
                    <a:pt x="8" y="3"/>
                    <a:pt x="9" y="3"/>
                  </a:cubicBezTo>
                  <a:cubicBezTo>
                    <a:pt x="11" y="3"/>
                    <a:pt x="12" y="3"/>
                    <a:pt x="13" y="1"/>
                  </a:cubicBezTo>
                  <a:cubicBezTo>
                    <a:pt x="13" y="1"/>
                    <a:pt x="13" y="1"/>
                    <a:pt x="13" y="0"/>
                  </a:cubicBezTo>
                  <a:cubicBezTo>
                    <a:pt x="13" y="0"/>
                    <a:pt x="13" y="0"/>
                    <a:pt x="13" y="0"/>
                  </a:cubicBezTo>
                  <a:cubicBezTo>
                    <a:pt x="12" y="1"/>
                    <a:pt x="12" y="1"/>
                    <a:pt x="12" y="1"/>
                  </a:cubicBezTo>
                  <a:cubicBezTo>
                    <a:pt x="11" y="2"/>
                    <a:pt x="11" y="2"/>
                    <a:pt x="10" y="2"/>
                  </a:cubicBezTo>
                  <a:cubicBezTo>
                    <a:pt x="9" y="1"/>
                    <a:pt x="8" y="1"/>
                    <a:pt x="7" y="1"/>
                  </a:cubicBezTo>
                  <a:cubicBezTo>
                    <a:pt x="6" y="1"/>
                    <a:pt x="6" y="1"/>
                    <a:pt x="5" y="1"/>
                  </a:cubicBezTo>
                  <a:cubicBezTo>
                    <a:pt x="4" y="1"/>
                    <a:pt x="4" y="2"/>
                    <a:pt x="3" y="2"/>
                  </a:cubicBezTo>
                  <a:cubicBezTo>
                    <a:pt x="3" y="2"/>
                    <a:pt x="3" y="2"/>
                    <a:pt x="3" y="2"/>
                  </a:cubicBezTo>
                  <a:cubicBezTo>
                    <a:pt x="2" y="2"/>
                    <a:pt x="2" y="3"/>
                    <a:pt x="2" y="3"/>
                  </a:cubicBezTo>
                  <a:cubicBezTo>
                    <a:pt x="2" y="4"/>
                    <a:pt x="2" y="4"/>
                    <a:pt x="2" y="4"/>
                  </a:cubicBezTo>
                  <a:cubicBezTo>
                    <a:pt x="2" y="5"/>
                    <a:pt x="2" y="5"/>
                    <a:pt x="1" y="5"/>
                  </a:cubicBezTo>
                  <a:cubicBezTo>
                    <a:pt x="1" y="6"/>
                    <a:pt x="1" y="6"/>
                    <a:pt x="1" y="7"/>
                  </a:cubicBezTo>
                  <a:cubicBezTo>
                    <a:pt x="1" y="8"/>
                    <a:pt x="1" y="8"/>
                    <a:pt x="0" y="9"/>
                  </a:cubicBezTo>
                  <a:cubicBezTo>
                    <a:pt x="0" y="9"/>
                    <a:pt x="0" y="9"/>
                    <a:pt x="0" y="10"/>
                  </a:cubicBezTo>
                  <a:cubicBezTo>
                    <a:pt x="0" y="10"/>
                    <a:pt x="0" y="11"/>
                    <a:pt x="0" y="11"/>
                  </a:cubicBezTo>
                  <a:cubicBezTo>
                    <a:pt x="0" y="11"/>
                    <a:pt x="1" y="11"/>
                    <a:pt x="1" y="12"/>
                  </a:cubicBezTo>
                  <a:cubicBezTo>
                    <a:pt x="1" y="12"/>
                    <a:pt x="1" y="12"/>
                    <a:pt x="1" y="13"/>
                  </a:cubicBezTo>
                  <a:cubicBezTo>
                    <a:pt x="1" y="14"/>
                    <a:pt x="1" y="14"/>
                    <a:pt x="1" y="15"/>
                  </a:cubicBezTo>
                  <a:cubicBezTo>
                    <a:pt x="1" y="15"/>
                    <a:pt x="1" y="15"/>
                    <a:pt x="1" y="15"/>
                  </a:cubicBezTo>
                  <a:cubicBezTo>
                    <a:pt x="2" y="16"/>
                    <a:pt x="2" y="16"/>
                    <a:pt x="3" y="15"/>
                  </a:cubicBezTo>
                  <a:cubicBezTo>
                    <a:pt x="3" y="15"/>
                    <a:pt x="3" y="15"/>
                    <a:pt x="3" y="15"/>
                  </a:cubicBezTo>
                  <a:cubicBezTo>
                    <a:pt x="3" y="13"/>
                    <a:pt x="3" y="12"/>
                    <a:pt x="4" y="10"/>
                  </a:cubicBezTo>
                  <a:cubicBezTo>
                    <a:pt x="4" y="10"/>
                    <a:pt x="4" y="10"/>
                    <a:pt x="4" y="10"/>
                  </a:cubicBezTo>
                  <a:cubicBezTo>
                    <a:pt x="4" y="10"/>
                    <a:pt x="4" y="10"/>
                    <a:pt x="4" y="10"/>
                  </a:cubicBezTo>
                  <a:cubicBezTo>
                    <a:pt x="4" y="11"/>
                    <a:pt x="4" y="12"/>
                    <a:pt x="5" y="12"/>
                  </a:cubicBezTo>
                  <a:cubicBezTo>
                    <a:pt x="5" y="13"/>
                    <a:pt x="5" y="13"/>
                    <a:pt x="5" y="13"/>
                  </a:cubicBezTo>
                  <a:cubicBezTo>
                    <a:pt x="6" y="14"/>
                    <a:pt x="6" y="14"/>
                    <a:pt x="6"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5"/>
                    <a:pt x="8" y="15"/>
                  </a:cubicBezTo>
                  <a:cubicBezTo>
                    <a:pt x="8" y="15"/>
                    <a:pt x="8" y="15"/>
                    <a:pt x="8" y="15"/>
                  </a:cubicBezTo>
                  <a:cubicBezTo>
                    <a:pt x="8" y="15"/>
                    <a:pt x="9" y="15"/>
                    <a:pt x="9" y="15"/>
                  </a:cubicBezTo>
                  <a:cubicBezTo>
                    <a:pt x="9" y="14"/>
                    <a:pt x="9" y="14"/>
                    <a:pt x="9" y="13"/>
                  </a:cubicBezTo>
                  <a:cubicBezTo>
                    <a:pt x="9" y="13"/>
                    <a:pt x="9" y="12"/>
                    <a:pt x="8" y="12"/>
                  </a:cubicBezTo>
                  <a:cubicBezTo>
                    <a:pt x="8" y="12"/>
                    <a:pt x="8" y="12"/>
                    <a:pt x="8" y="12"/>
                  </a:cubicBezTo>
                  <a:cubicBezTo>
                    <a:pt x="8" y="11"/>
                    <a:pt x="7" y="11"/>
                    <a:pt x="7" y="11"/>
                  </a:cubicBezTo>
                  <a:cubicBezTo>
                    <a:pt x="8" y="10"/>
                    <a:pt x="7" y="10"/>
                    <a:pt x="7" y="10"/>
                  </a:cubicBezTo>
                  <a:cubicBezTo>
                    <a:pt x="7" y="9"/>
                    <a:pt x="7" y="9"/>
                    <a:pt x="6" y="8"/>
                  </a:cubicBezTo>
                  <a:cubicBezTo>
                    <a:pt x="6" y="8"/>
                    <a:pt x="6" y="8"/>
                    <a:pt x="6" y="8"/>
                  </a:cubicBezTo>
                  <a:cubicBezTo>
                    <a:pt x="7" y="8"/>
                    <a:pt x="7" y="7"/>
                    <a:pt x="8" y="7"/>
                  </a:cubicBezTo>
                  <a:cubicBezTo>
                    <a:pt x="8" y="7"/>
                    <a:pt x="8" y="7"/>
                    <a:pt x="9" y="7"/>
                  </a:cubicBezTo>
                  <a:cubicBezTo>
                    <a:pt x="9" y="7"/>
                    <a:pt x="9" y="7"/>
                    <a:pt x="9" y="7"/>
                  </a:cubicBezTo>
                  <a:cubicBezTo>
                    <a:pt x="9" y="7"/>
                    <a:pt x="10" y="7"/>
                    <a:pt x="10" y="7"/>
                  </a:cubicBezTo>
                  <a:cubicBezTo>
                    <a:pt x="10" y="6"/>
                    <a:pt x="10" y="6"/>
                    <a:pt x="10" y="5"/>
                  </a:cubicBezTo>
                  <a:cubicBezTo>
                    <a:pt x="10" y="5"/>
                    <a:pt x="10" y="5"/>
                    <a:pt x="10" y="5"/>
                  </a:cubicBezTo>
                  <a:cubicBezTo>
                    <a:pt x="9" y="5"/>
                    <a:pt x="9" y="5"/>
                    <a:pt x="9" y="5"/>
                  </a:cubicBezTo>
                  <a:cubicBezTo>
                    <a:pt x="8" y="5"/>
                    <a:pt x="7" y="5"/>
                    <a:pt x="7" y="5"/>
                  </a:cubicBezTo>
                  <a:cubicBezTo>
                    <a:pt x="6" y="5"/>
                    <a:pt x="5" y="6"/>
                    <a:pt x="5" y="6"/>
                  </a:cubicBezTo>
                  <a:cubicBezTo>
                    <a:pt x="5" y="6"/>
                    <a:pt x="4" y="6"/>
                    <a:pt x="4" y="6"/>
                  </a:cubicBezTo>
                  <a:cubicBezTo>
                    <a:pt x="3" y="6"/>
                    <a:pt x="3" y="5"/>
                    <a:pt x="3" y="5"/>
                  </a:cubicBezTo>
                  <a:cubicBezTo>
                    <a:pt x="3" y="4"/>
                    <a:pt x="3" y="3"/>
                    <a:pt x="4" y="3"/>
                  </a:cubicBezTo>
                  <a:close/>
                  <a:moveTo>
                    <a:pt x="7" y="13"/>
                  </a:moveTo>
                  <a:cubicBezTo>
                    <a:pt x="7" y="13"/>
                    <a:pt x="8" y="13"/>
                    <a:pt x="8" y="13"/>
                  </a:cubicBezTo>
                  <a:cubicBezTo>
                    <a:pt x="8" y="13"/>
                    <a:pt x="8" y="13"/>
                    <a:pt x="8" y="13"/>
                  </a:cubicBezTo>
                  <a:cubicBezTo>
                    <a:pt x="8" y="13"/>
                    <a:pt x="8" y="13"/>
                    <a:pt x="8" y="13"/>
                  </a:cubicBezTo>
                  <a:cubicBezTo>
                    <a:pt x="8" y="14"/>
                    <a:pt x="8" y="14"/>
                    <a:pt x="8" y="14"/>
                  </a:cubicBezTo>
                  <a:cubicBezTo>
                    <a:pt x="8" y="14"/>
                    <a:pt x="8" y="13"/>
                    <a:pt x="8" y="13"/>
                  </a:cubicBezTo>
                  <a:cubicBezTo>
                    <a:pt x="8" y="13"/>
                    <a:pt x="8" y="13"/>
                    <a:pt x="8" y="13"/>
                  </a:cubicBezTo>
                  <a:cubicBezTo>
                    <a:pt x="7" y="13"/>
                    <a:pt x="7" y="13"/>
                    <a:pt x="7" y="14"/>
                  </a:cubicBezTo>
                  <a:cubicBezTo>
                    <a:pt x="7" y="13"/>
                    <a:pt x="7" y="13"/>
                    <a:pt x="7" y="1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5" name="Google Shape;495;p49"/>
            <p:cNvSpPr/>
            <p:nvPr/>
          </p:nvSpPr>
          <p:spPr>
            <a:xfrm>
              <a:off x="4856618" y="2578783"/>
              <a:ext cx="0" cy="4763"/>
            </a:xfrm>
            <a:custGeom>
              <a:rect b="b" l="l" r="r" t="t"/>
              <a:pathLst>
                <a:path extrusionOk="0" h="1" w="120000">
                  <a:moveTo>
                    <a:pt x="0" y="0"/>
                  </a:moveTo>
                  <a:cubicBezTo>
                    <a:pt x="0" y="1"/>
                    <a:pt x="0" y="1"/>
                    <a:pt x="0" y="1"/>
                  </a:cubicBezTo>
                  <a:cubicBezTo>
                    <a:pt x="0" y="1"/>
                    <a:pt x="0" y="1"/>
                    <a:pt x="0" y="1"/>
                  </a:cubicBezTo>
                  <a:cubicBezTo>
                    <a:pt x="0" y="1"/>
                    <a:pt x="0" y="1"/>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6" name="Google Shape;496;p49"/>
            <p:cNvSpPr/>
            <p:nvPr/>
          </p:nvSpPr>
          <p:spPr>
            <a:xfrm>
              <a:off x="4813755" y="2543858"/>
              <a:ext cx="46038" cy="49213"/>
            </a:xfrm>
            <a:custGeom>
              <a:rect b="b" l="l" r="r" t="t"/>
              <a:pathLst>
                <a:path extrusionOk="0" h="14" w="13">
                  <a:moveTo>
                    <a:pt x="12" y="7"/>
                  </a:moveTo>
                  <a:cubicBezTo>
                    <a:pt x="12" y="7"/>
                    <a:pt x="12" y="6"/>
                    <a:pt x="11" y="6"/>
                  </a:cubicBezTo>
                  <a:cubicBezTo>
                    <a:pt x="11" y="6"/>
                    <a:pt x="11" y="6"/>
                    <a:pt x="11" y="6"/>
                  </a:cubicBezTo>
                  <a:cubicBezTo>
                    <a:pt x="11" y="5"/>
                    <a:pt x="11" y="5"/>
                    <a:pt x="10" y="5"/>
                  </a:cubicBezTo>
                  <a:cubicBezTo>
                    <a:pt x="10" y="5"/>
                    <a:pt x="10" y="6"/>
                    <a:pt x="10" y="6"/>
                  </a:cubicBezTo>
                  <a:cubicBezTo>
                    <a:pt x="9" y="6"/>
                    <a:pt x="9" y="6"/>
                    <a:pt x="8" y="6"/>
                  </a:cubicBezTo>
                  <a:cubicBezTo>
                    <a:pt x="8" y="6"/>
                    <a:pt x="7" y="6"/>
                    <a:pt x="8" y="5"/>
                  </a:cubicBezTo>
                  <a:cubicBezTo>
                    <a:pt x="8" y="5"/>
                    <a:pt x="8" y="5"/>
                    <a:pt x="8" y="5"/>
                  </a:cubicBezTo>
                  <a:cubicBezTo>
                    <a:pt x="8" y="4"/>
                    <a:pt x="7" y="4"/>
                    <a:pt x="7" y="4"/>
                  </a:cubicBezTo>
                  <a:cubicBezTo>
                    <a:pt x="7" y="4"/>
                    <a:pt x="7" y="4"/>
                    <a:pt x="6" y="4"/>
                  </a:cubicBezTo>
                  <a:cubicBezTo>
                    <a:pt x="6" y="4"/>
                    <a:pt x="6" y="4"/>
                    <a:pt x="6" y="4"/>
                  </a:cubicBezTo>
                  <a:cubicBezTo>
                    <a:pt x="6" y="4"/>
                    <a:pt x="6" y="4"/>
                    <a:pt x="6" y="4"/>
                  </a:cubicBezTo>
                  <a:cubicBezTo>
                    <a:pt x="6" y="4"/>
                    <a:pt x="6" y="4"/>
                    <a:pt x="6" y="4"/>
                  </a:cubicBezTo>
                  <a:cubicBezTo>
                    <a:pt x="6" y="4"/>
                    <a:pt x="6" y="4"/>
                    <a:pt x="6" y="4"/>
                  </a:cubicBezTo>
                  <a:cubicBezTo>
                    <a:pt x="7" y="3"/>
                    <a:pt x="7" y="3"/>
                    <a:pt x="8" y="2"/>
                  </a:cubicBezTo>
                  <a:cubicBezTo>
                    <a:pt x="8" y="2"/>
                    <a:pt x="8" y="1"/>
                    <a:pt x="9" y="1"/>
                  </a:cubicBezTo>
                  <a:cubicBezTo>
                    <a:pt x="9" y="0"/>
                    <a:pt x="9" y="0"/>
                    <a:pt x="9" y="0"/>
                  </a:cubicBezTo>
                  <a:cubicBezTo>
                    <a:pt x="9" y="0"/>
                    <a:pt x="8" y="0"/>
                    <a:pt x="8" y="0"/>
                  </a:cubicBezTo>
                  <a:cubicBezTo>
                    <a:pt x="7" y="0"/>
                    <a:pt x="7" y="1"/>
                    <a:pt x="6" y="1"/>
                  </a:cubicBezTo>
                  <a:cubicBezTo>
                    <a:pt x="5" y="3"/>
                    <a:pt x="4" y="4"/>
                    <a:pt x="3" y="6"/>
                  </a:cubicBezTo>
                  <a:cubicBezTo>
                    <a:pt x="2" y="7"/>
                    <a:pt x="2" y="7"/>
                    <a:pt x="1" y="8"/>
                  </a:cubicBezTo>
                  <a:cubicBezTo>
                    <a:pt x="1" y="8"/>
                    <a:pt x="1" y="8"/>
                    <a:pt x="1" y="8"/>
                  </a:cubicBezTo>
                  <a:cubicBezTo>
                    <a:pt x="1" y="8"/>
                    <a:pt x="1" y="9"/>
                    <a:pt x="1" y="9"/>
                  </a:cubicBezTo>
                  <a:cubicBezTo>
                    <a:pt x="0" y="9"/>
                    <a:pt x="0" y="10"/>
                    <a:pt x="0" y="10"/>
                  </a:cubicBezTo>
                  <a:cubicBezTo>
                    <a:pt x="0" y="10"/>
                    <a:pt x="0" y="10"/>
                    <a:pt x="0" y="10"/>
                  </a:cubicBezTo>
                  <a:cubicBezTo>
                    <a:pt x="0" y="11"/>
                    <a:pt x="1" y="11"/>
                    <a:pt x="1" y="11"/>
                  </a:cubicBezTo>
                  <a:cubicBezTo>
                    <a:pt x="2" y="11"/>
                    <a:pt x="3" y="11"/>
                    <a:pt x="3" y="11"/>
                  </a:cubicBezTo>
                  <a:cubicBezTo>
                    <a:pt x="4" y="11"/>
                    <a:pt x="5" y="11"/>
                    <a:pt x="5" y="11"/>
                  </a:cubicBezTo>
                  <a:cubicBezTo>
                    <a:pt x="6" y="11"/>
                    <a:pt x="7" y="11"/>
                    <a:pt x="7" y="11"/>
                  </a:cubicBezTo>
                  <a:cubicBezTo>
                    <a:pt x="7" y="11"/>
                    <a:pt x="7" y="11"/>
                    <a:pt x="7" y="12"/>
                  </a:cubicBezTo>
                  <a:cubicBezTo>
                    <a:pt x="7" y="12"/>
                    <a:pt x="7" y="12"/>
                    <a:pt x="6" y="12"/>
                  </a:cubicBezTo>
                  <a:cubicBezTo>
                    <a:pt x="6" y="12"/>
                    <a:pt x="6" y="13"/>
                    <a:pt x="6" y="13"/>
                  </a:cubicBezTo>
                  <a:cubicBezTo>
                    <a:pt x="7" y="13"/>
                    <a:pt x="7" y="13"/>
                    <a:pt x="7" y="13"/>
                  </a:cubicBezTo>
                  <a:cubicBezTo>
                    <a:pt x="7" y="13"/>
                    <a:pt x="8" y="13"/>
                    <a:pt x="8" y="12"/>
                  </a:cubicBezTo>
                  <a:cubicBezTo>
                    <a:pt x="8" y="12"/>
                    <a:pt x="9" y="12"/>
                    <a:pt x="9" y="11"/>
                  </a:cubicBezTo>
                  <a:cubicBezTo>
                    <a:pt x="9" y="11"/>
                    <a:pt x="10" y="11"/>
                    <a:pt x="10" y="11"/>
                  </a:cubicBezTo>
                  <a:cubicBezTo>
                    <a:pt x="10" y="12"/>
                    <a:pt x="9" y="12"/>
                    <a:pt x="9" y="12"/>
                  </a:cubicBezTo>
                  <a:cubicBezTo>
                    <a:pt x="9" y="13"/>
                    <a:pt x="9" y="13"/>
                    <a:pt x="10" y="13"/>
                  </a:cubicBezTo>
                  <a:cubicBezTo>
                    <a:pt x="10" y="13"/>
                    <a:pt x="10" y="14"/>
                    <a:pt x="11" y="14"/>
                  </a:cubicBezTo>
                  <a:cubicBezTo>
                    <a:pt x="11" y="14"/>
                    <a:pt x="12" y="13"/>
                    <a:pt x="12" y="13"/>
                  </a:cubicBezTo>
                  <a:cubicBezTo>
                    <a:pt x="12" y="13"/>
                    <a:pt x="12" y="12"/>
                    <a:pt x="13" y="12"/>
                  </a:cubicBezTo>
                  <a:cubicBezTo>
                    <a:pt x="13" y="11"/>
                    <a:pt x="13"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1"/>
                    <a:pt x="12" y="11"/>
                    <a:pt x="12" y="10"/>
                  </a:cubicBezTo>
                  <a:cubicBezTo>
                    <a:pt x="12" y="10"/>
                    <a:pt x="12" y="10"/>
                    <a:pt x="11" y="10"/>
                  </a:cubicBezTo>
                  <a:cubicBezTo>
                    <a:pt x="11" y="10"/>
                    <a:pt x="11" y="10"/>
                    <a:pt x="11" y="10"/>
                  </a:cubicBezTo>
                  <a:cubicBezTo>
                    <a:pt x="11" y="10"/>
                    <a:pt x="11" y="9"/>
                    <a:pt x="11" y="9"/>
                  </a:cubicBezTo>
                  <a:cubicBezTo>
                    <a:pt x="12" y="9"/>
                    <a:pt x="12" y="9"/>
                    <a:pt x="12" y="9"/>
                  </a:cubicBezTo>
                  <a:cubicBezTo>
                    <a:pt x="12" y="8"/>
                    <a:pt x="12" y="8"/>
                    <a:pt x="12" y="8"/>
                  </a:cubicBezTo>
                  <a:cubicBezTo>
                    <a:pt x="12" y="8"/>
                    <a:pt x="12" y="8"/>
                    <a:pt x="12" y="8"/>
                  </a:cubicBezTo>
                  <a:cubicBezTo>
                    <a:pt x="11" y="8"/>
                    <a:pt x="11" y="8"/>
                    <a:pt x="11" y="8"/>
                  </a:cubicBezTo>
                  <a:cubicBezTo>
                    <a:pt x="11" y="8"/>
                    <a:pt x="11" y="8"/>
                    <a:pt x="11" y="7"/>
                  </a:cubicBezTo>
                  <a:cubicBezTo>
                    <a:pt x="11" y="7"/>
                    <a:pt x="11" y="7"/>
                    <a:pt x="12" y="7"/>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7" name="Google Shape;497;p49"/>
            <p:cNvSpPr/>
            <p:nvPr/>
          </p:nvSpPr>
          <p:spPr>
            <a:xfrm>
              <a:off x="4578805" y="2104120"/>
              <a:ext cx="53975" cy="28575"/>
            </a:xfrm>
            <a:custGeom>
              <a:rect b="b" l="l" r="r" t="t"/>
              <a:pathLst>
                <a:path extrusionOk="0" h="8" w="15">
                  <a:moveTo>
                    <a:pt x="0" y="6"/>
                  </a:moveTo>
                  <a:cubicBezTo>
                    <a:pt x="1" y="7"/>
                    <a:pt x="1" y="7"/>
                    <a:pt x="2" y="7"/>
                  </a:cubicBezTo>
                  <a:cubicBezTo>
                    <a:pt x="2" y="7"/>
                    <a:pt x="2" y="8"/>
                    <a:pt x="2" y="8"/>
                  </a:cubicBezTo>
                  <a:cubicBezTo>
                    <a:pt x="3" y="8"/>
                    <a:pt x="3" y="8"/>
                    <a:pt x="4" y="8"/>
                  </a:cubicBezTo>
                  <a:cubicBezTo>
                    <a:pt x="4" y="8"/>
                    <a:pt x="4" y="7"/>
                    <a:pt x="5" y="7"/>
                  </a:cubicBezTo>
                  <a:cubicBezTo>
                    <a:pt x="5" y="7"/>
                    <a:pt x="5" y="7"/>
                    <a:pt x="5" y="7"/>
                  </a:cubicBezTo>
                  <a:cubicBezTo>
                    <a:pt x="5" y="7"/>
                    <a:pt x="6" y="7"/>
                    <a:pt x="6" y="7"/>
                  </a:cubicBezTo>
                  <a:cubicBezTo>
                    <a:pt x="6" y="7"/>
                    <a:pt x="7" y="6"/>
                    <a:pt x="7" y="5"/>
                  </a:cubicBezTo>
                  <a:cubicBezTo>
                    <a:pt x="7" y="5"/>
                    <a:pt x="8" y="4"/>
                    <a:pt x="8" y="4"/>
                  </a:cubicBezTo>
                  <a:cubicBezTo>
                    <a:pt x="9" y="4"/>
                    <a:pt x="9" y="4"/>
                    <a:pt x="9" y="4"/>
                  </a:cubicBezTo>
                  <a:cubicBezTo>
                    <a:pt x="9" y="4"/>
                    <a:pt x="9" y="4"/>
                    <a:pt x="9" y="5"/>
                  </a:cubicBezTo>
                  <a:cubicBezTo>
                    <a:pt x="8" y="5"/>
                    <a:pt x="8" y="6"/>
                    <a:pt x="8" y="6"/>
                  </a:cubicBezTo>
                  <a:cubicBezTo>
                    <a:pt x="8" y="7"/>
                    <a:pt x="8" y="7"/>
                    <a:pt x="8" y="7"/>
                  </a:cubicBezTo>
                  <a:cubicBezTo>
                    <a:pt x="8" y="7"/>
                    <a:pt x="8" y="8"/>
                    <a:pt x="9" y="7"/>
                  </a:cubicBezTo>
                  <a:cubicBezTo>
                    <a:pt x="9" y="7"/>
                    <a:pt x="9" y="7"/>
                    <a:pt x="9" y="7"/>
                  </a:cubicBezTo>
                  <a:cubicBezTo>
                    <a:pt x="9" y="6"/>
                    <a:pt x="10" y="6"/>
                    <a:pt x="11" y="6"/>
                  </a:cubicBezTo>
                  <a:cubicBezTo>
                    <a:pt x="11" y="6"/>
                    <a:pt x="11" y="6"/>
                    <a:pt x="11" y="6"/>
                  </a:cubicBezTo>
                  <a:cubicBezTo>
                    <a:pt x="11" y="6"/>
                    <a:pt x="12" y="6"/>
                    <a:pt x="12" y="5"/>
                  </a:cubicBezTo>
                  <a:cubicBezTo>
                    <a:pt x="12" y="5"/>
                    <a:pt x="13" y="4"/>
                    <a:pt x="13" y="3"/>
                  </a:cubicBezTo>
                  <a:cubicBezTo>
                    <a:pt x="13" y="3"/>
                    <a:pt x="14" y="3"/>
                    <a:pt x="14" y="2"/>
                  </a:cubicBezTo>
                  <a:cubicBezTo>
                    <a:pt x="14" y="2"/>
                    <a:pt x="14" y="2"/>
                    <a:pt x="15" y="2"/>
                  </a:cubicBezTo>
                  <a:cubicBezTo>
                    <a:pt x="15" y="2"/>
                    <a:pt x="15" y="2"/>
                    <a:pt x="15" y="2"/>
                  </a:cubicBezTo>
                  <a:cubicBezTo>
                    <a:pt x="15" y="1"/>
                    <a:pt x="15" y="1"/>
                    <a:pt x="15" y="1"/>
                  </a:cubicBezTo>
                  <a:cubicBezTo>
                    <a:pt x="15" y="0"/>
                    <a:pt x="15" y="0"/>
                    <a:pt x="14" y="0"/>
                  </a:cubicBezTo>
                  <a:cubicBezTo>
                    <a:pt x="14" y="0"/>
                    <a:pt x="14" y="0"/>
                    <a:pt x="14" y="0"/>
                  </a:cubicBezTo>
                  <a:cubicBezTo>
                    <a:pt x="14" y="0"/>
                    <a:pt x="13" y="1"/>
                    <a:pt x="13" y="0"/>
                  </a:cubicBezTo>
                  <a:cubicBezTo>
                    <a:pt x="12" y="0"/>
                    <a:pt x="12" y="0"/>
                    <a:pt x="11" y="0"/>
                  </a:cubicBezTo>
                  <a:cubicBezTo>
                    <a:pt x="10" y="0"/>
                    <a:pt x="10" y="0"/>
                    <a:pt x="9" y="0"/>
                  </a:cubicBezTo>
                  <a:cubicBezTo>
                    <a:pt x="8" y="1"/>
                    <a:pt x="6" y="2"/>
                    <a:pt x="4" y="3"/>
                  </a:cubicBezTo>
                  <a:cubicBezTo>
                    <a:pt x="4" y="3"/>
                    <a:pt x="3" y="3"/>
                    <a:pt x="3" y="3"/>
                  </a:cubicBezTo>
                  <a:cubicBezTo>
                    <a:pt x="2" y="4"/>
                    <a:pt x="1" y="4"/>
                    <a:pt x="0" y="4"/>
                  </a:cubicBezTo>
                  <a:cubicBezTo>
                    <a:pt x="0" y="5"/>
                    <a:pt x="0" y="5"/>
                    <a:pt x="0" y="6"/>
                  </a:cubicBezTo>
                  <a:cubicBezTo>
                    <a:pt x="0" y="6"/>
                    <a:pt x="0" y="6"/>
                    <a:pt x="0" y="6"/>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8" name="Google Shape;498;p49"/>
            <p:cNvSpPr/>
            <p:nvPr/>
          </p:nvSpPr>
          <p:spPr>
            <a:xfrm>
              <a:off x="5301118" y="2143808"/>
              <a:ext cx="44450" cy="28575"/>
            </a:xfrm>
            <a:custGeom>
              <a:rect b="b" l="l" r="r" t="t"/>
              <a:pathLst>
                <a:path extrusionOk="0" h="8" w="12">
                  <a:moveTo>
                    <a:pt x="0" y="4"/>
                  </a:moveTo>
                  <a:cubicBezTo>
                    <a:pt x="0" y="5"/>
                    <a:pt x="1" y="5"/>
                    <a:pt x="2" y="5"/>
                  </a:cubicBezTo>
                  <a:cubicBezTo>
                    <a:pt x="2" y="5"/>
                    <a:pt x="3" y="5"/>
                    <a:pt x="3" y="5"/>
                  </a:cubicBezTo>
                  <a:cubicBezTo>
                    <a:pt x="3" y="5"/>
                    <a:pt x="3" y="5"/>
                    <a:pt x="3" y="5"/>
                  </a:cubicBezTo>
                  <a:cubicBezTo>
                    <a:pt x="3" y="5"/>
                    <a:pt x="3" y="5"/>
                    <a:pt x="3" y="5"/>
                  </a:cubicBezTo>
                  <a:cubicBezTo>
                    <a:pt x="3" y="5"/>
                    <a:pt x="4" y="5"/>
                    <a:pt x="4" y="5"/>
                  </a:cubicBezTo>
                  <a:cubicBezTo>
                    <a:pt x="4" y="5"/>
                    <a:pt x="4" y="5"/>
                    <a:pt x="4" y="5"/>
                  </a:cubicBezTo>
                  <a:cubicBezTo>
                    <a:pt x="4" y="5"/>
                    <a:pt x="4" y="5"/>
                    <a:pt x="4" y="5"/>
                  </a:cubicBezTo>
                  <a:cubicBezTo>
                    <a:pt x="4" y="5"/>
                    <a:pt x="3" y="5"/>
                    <a:pt x="3" y="5"/>
                  </a:cubicBezTo>
                  <a:cubicBezTo>
                    <a:pt x="3" y="5"/>
                    <a:pt x="3" y="5"/>
                    <a:pt x="3" y="5"/>
                  </a:cubicBezTo>
                  <a:cubicBezTo>
                    <a:pt x="3" y="5"/>
                    <a:pt x="3" y="5"/>
                    <a:pt x="3" y="5"/>
                  </a:cubicBezTo>
                  <a:cubicBezTo>
                    <a:pt x="3" y="5"/>
                    <a:pt x="3" y="5"/>
                    <a:pt x="3" y="6"/>
                  </a:cubicBezTo>
                  <a:cubicBezTo>
                    <a:pt x="2" y="6"/>
                    <a:pt x="2" y="6"/>
                    <a:pt x="3" y="6"/>
                  </a:cubicBezTo>
                  <a:cubicBezTo>
                    <a:pt x="3" y="7"/>
                    <a:pt x="3" y="7"/>
                    <a:pt x="4" y="7"/>
                  </a:cubicBezTo>
                  <a:cubicBezTo>
                    <a:pt x="4" y="7"/>
                    <a:pt x="5" y="7"/>
                    <a:pt x="5" y="7"/>
                  </a:cubicBezTo>
                  <a:cubicBezTo>
                    <a:pt x="6" y="7"/>
                    <a:pt x="6" y="7"/>
                    <a:pt x="7" y="8"/>
                  </a:cubicBezTo>
                  <a:cubicBezTo>
                    <a:pt x="7" y="8"/>
                    <a:pt x="8" y="8"/>
                    <a:pt x="8" y="8"/>
                  </a:cubicBezTo>
                  <a:cubicBezTo>
                    <a:pt x="9" y="8"/>
                    <a:pt x="9" y="7"/>
                    <a:pt x="9" y="7"/>
                  </a:cubicBezTo>
                  <a:cubicBezTo>
                    <a:pt x="10" y="7"/>
                    <a:pt x="11" y="7"/>
                    <a:pt x="11" y="6"/>
                  </a:cubicBezTo>
                  <a:cubicBezTo>
                    <a:pt x="11" y="6"/>
                    <a:pt x="11" y="5"/>
                    <a:pt x="11" y="5"/>
                  </a:cubicBezTo>
                  <a:cubicBezTo>
                    <a:pt x="12" y="4"/>
                    <a:pt x="12" y="3"/>
                    <a:pt x="12" y="2"/>
                  </a:cubicBezTo>
                  <a:cubicBezTo>
                    <a:pt x="12" y="2"/>
                    <a:pt x="11" y="2"/>
                    <a:pt x="11" y="2"/>
                  </a:cubicBezTo>
                  <a:cubicBezTo>
                    <a:pt x="10" y="2"/>
                    <a:pt x="9" y="1"/>
                    <a:pt x="8" y="1"/>
                  </a:cubicBezTo>
                  <a:cubicBezTo>
                    <a:pt x="8" y="1"/>
                    <a:pt x="7" y="1"/>
                    <a:pt x="7" y="1"/>
                  </a:cubicBezTo>
                  <a:cubicBezTo>
                    <a:pt x="7" y="1"/>
                    <a:pt x="7" y="1"/>
                    <a:pt x="6" y="1"/>
                  </a:cubicBezTo>
                  <a:cubicBezTo>
                    <a:pt x="6" y="1"/>
                    <a:pt x="6" y="1"/>
                    <a:pt x="6" y="0"/>
                  </a:cubicBezTo>
                  <a:cubicBezTo>
                    <a:pt x="6" y="0"/>
                    <a:pt x="6" y="0"/>
                    <a:pt x="6" y="0"/>
                  </a:cubicBezTo>
                  <a:cubicBezTo>
                    <a:pt x="5" y="0"/>
                    <a:pt x="5" y="0"/>
                    <a:pt x="5" y="1"/>
                  </a:cubicBezTo>
                  <a:cubicBezTo>
                    <a:pt x="5" y="1"/>
                    <a:pt x="5" y="1"/>
                    <a:pt x="5" y="1"/>
                  </a:cubicBezTo>
                  <a:cubicBezTo>
                    <a:pt x="5" y="2"/>
                    <a:pt x="5" y="2"/>
                    <a:pt x="5" y="2"/>
                  </a:cubicBezTo>
                  <a:cubicBezTo>
                    <a:pt x="5" y="2"/>
                    <a:pt x="5" y="2"/>
                    <a:pt x="4" y="2"/>
                  </a:cubicBezTo>
                  <a:cubicBezTo>
                    <a:pt x="4" y="2"/>
                    <a:pt x="4" y="2"/>
                    <a:pt x="4" y="2"/>
                  </a:cubicBezTo>
                  <a:cubicBezTo>
                    <a:pt x="3" y="2"/>
                    <a:pt x="3" y="1"/>
                    <a:pt x="2" y="1"/>
                  </a:cubicBezTo>
                  <a:cubicBezTo>
                    <a:pt x="2" y="1"/>
                    <a:pt x="2" y="0"/>
                    <a:pt x="2" y="0"/>
                  </a:cubicBezTo>
                  <a:cubicBezTo>
                    <a:pt x="2" y="0"/>
                    <a:pt x="1" y="0"/>
                    <a:pt x="1" y="1"/>
                  </a:cubicBezTo>
                  <a:cubicBezTo>
                    <a:pt x="1" y="1"/>
                    <a:pt x="1" y="1"/>
                    <a:pt x="1" y="1"/>
                  </a:cubicBezTo>
                  <a:cubicBezTo>
                    <a:pt x="1" y="1"/>
                    <a:pt x="1" y="2"/>
                    <a:pt x="1" y="2"/>
                  </a:cubicBezTo>
                  <a:cubicBezTo>
                    <a:pt x="1" y="2"/>
                    <a:pt x="1" y="2"/>
                    <a:pt x="1" y="2"/>
                  </a:cubicBezTo>
                  <a:cubicBezTo>
                    <a:pt x="0" y="2"/>
                    <a:pt x="0" y="1"/>
                    <a:pt x="0" y="2"/>
                  </a:cubicBezTo>
                  <a:cubicBezTo>
                    <a:pt x="0" y="2"/>
                    <a:pt x="0" y="2"/>
                    <a:pt x="0" y="3"/>
                  </a:cubicBezTo>
                  <a:cubicBezTo>
                    <a:pt x="0" y="3"/>
                    <a:pt x="0" y="3"/>
                    <a:pt x="0"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99" name="Google Shape;499;p49"/>
            <p:cNvSpPr/>
            <p:nvPr/>
          </p:nvSpPr>
          <p:spPr>
            <a:xfrm>
              <a:off x="4675643" y="2143808"/>
              <a:ext cx="36513" cy="38100"/>
            </a:xfrm>
            <a:custGeom>
              <a:rect b="b" l="l" r="r" t="t"/>
              <a:pathLst>
                <a:path extrusionOk="0" h="11" w="10">
                  <a:moveTo>
                    <a:pt x="1" y="0"/>
                  </a:moveTo>
                  <a:cubicBezTo>
                    <a:pt x="1" y="0"/>
                    <a:pt x="0" y="1"/>
                    <a:pt x="0" y="1"/>
                  </a:cubicBezTo>
                  <a:cubicBezTo>
                    <a:pt x="0" y="1"/>
                    <a:pt x="0" y="2"/>
                    <a:pt x="0" y="3"/>
                  </a:cubicBezTo>
                  <a:cubicBezTo>
                    <a:pt x="0" y="3"/>
                    <a:pt x="0" y="3"/>
                    <a:pt x="0" y="3"/>
                  </a:cubicBezTo>
                  <a:cubicBezTo>
                    <a:pt x="0" y="4"/>
                    <a:pt x="0" y="5"/>
                    <a:pt x="0" y="5"/>
                  </a:cubicBezTo>
                  <a:cubicBezTo>
                    <a:pt x="0" y="5"/>
                    <a:pt x="0" y="6"/>
                    <a:pt x="0" y="6"/>
                  </a:cubicBezTo>
                  <a:cubicBezTo>
                    <a:pt x="0" y="6"/>
                    <a:pt x="0" y="6"/>
                    <a:pt x="0" y="6"/>
                  </a:cubicBezTo>
                  <a:cubicBezTo>
                    <a:pt x="0" y="7"/>
                    <a:pt x="1" y="7"/>
                    <a:pt x="1" y="7"/>
                  </a:cubicBezTo>
                  <a:cubicBezTo>
                    <a:pt x="2" y="7"/>
                    <a:pt x="3" y="7"/>
                    <a:pt x="4" y="7"/>
                  </a:cubicBezTo>
                  <a:cubicBezTo>
                    <a:pt x="4" y="7"/>
                    <a:pt x="4" y="7"/>
                    <a:pt x="4" y="7"/>
                  </a:cubicBezTo>
                  <a:cubicBezTo>
                    <a:pt x="4" y="8"/>
                    <a:pt x="4" y="8"/>
                    <a:pt x="4" y="8"/>
                  </a:cubicBezTo>
                  <a:cubicBezTo>
                    <a:pt x="3" y="8"/>
                    <a:pt x="3" y="8"/>
                    <a:pt x="3" y="8"/>
                  </a:cubicBezTo>
                  <a:cubicBezTo>
                    <a:pt x="2" y="8"/>
                    <a:pt x="2" y="9"/>
                    <a:pt x="2" y="9"/>
                  </a:cubicBezTo>
                  <a:cubicBezTo>
                    <a:pt x="2" y="9"/>
                    <a:pt x="2" y="10"/>
                    <a:pt x="2" y="10"/>
                  </a:cubicBezTo>
                  <a:cubicBezTo>
                    <a:pt x="2" y="10"/>
                    <a:pt x="2" y="11"/>
                    <a:pt x="2" y="11"/>
                  </a:cubicBezTo>
                  <a:cubicBezTo>
                    <a:pt x="3" y="11"/>
                    <a:pt x="3" y="11"/>
                    <a:pt x="4" y="11"/>
                  </a:cubicBezTo>
                  <a:cubicBezTo>
                    <a:pt x="5" y="11"/>
                    <a:pt x="6" y="11"/>
                    <a:pt x="6" y="10"/>
                  </a:cubicBezTo>
                  <a:cubicBezTo>
                    <a:pt x="6" y="10"/>
                    <a:pt x="6" y="10"/>
                    <a:pt x="6" y="10"/>
                  </a:cubicBezTo>
                  <a:cubicBezTo>
                    <a:pt x="6" y="9"/>
                    <a:pt x="7" y="9"/>
                    <a:pt x="7" y="9"/>
                  </a:cubicBezTo>
                  <a:cubicBezTo>
                    <a:pt x="7" y="9"/>
                    <a:pt x="8" y="8"/>
                    <a:pt x="8" y="8"/>
                  </a:cubicBezTo>
                  <a:cubicBezTo>
                    <a:pt x="8" y="7"/>
                    <a:pt x="8" y="7"/>
                    <a:pt x="9" y="6"/>
                  </a:cubicBezTo>
                  <a:cubicBezTo>
                    <a:pt x="9" y="6"/>
                    <a:pt x="9" y="6"/>
                    <a:pt x="9" y="6"/>
                  </a:cubicBezTo>
                  <a:cubicBezTo>
                    <a:pt x="9" y="5"/>
                    <a:pt x="10" y="5"/>
                    <a:pt x="10" y="4"/>
                  </a:cubicBezTo>
                  <a:cubicBezTo>
                    <a:pt x="10" y="4"/>
                    <a:pt x="10" y="4"/>
                    <a:pt x="10" y="3"/>
                  </a:cubicBezTo>
                  <a:cubicBezTo>
                    <a:pt x="10" y="3"/>
                    <a:pt x="10" y="3"/>
                    <a:pt x="10" y="3"/>
                  </a:cubicBezTo>
                  <a:cubicBezTo>
                    <a:pt x="10" y="2"/>
                    <a:pt x="9" y="2"/>
                    <a:pt x="9" y="2"/>
                  </a:cubicBezTo>
                  <a:cubicBezTo>
                    <a:pt x="8" y="2"/>
                    <a:pt x="8" y="2"/>
                    <a:pt x="8" y="2"/>
                  </a:cubicBezTo>
                  <a:cubicBezTo>
                    <a:pt x="7" y="1"/>
                    <a:pt x="6" y="1"/>
                    <a:pt x="6" y="2"/>
                  </a:cubicBezTo>
                  <a:cubicBezTo>
                    <a:pt x="5" y="2"/>
                    <a:pt x="5" y="2"/>
                    <a:pt x="5" y="3"/>
                  </a:cubicBezTo>
                  <a:cubicBezTo>
                    <a:pt x="5" y="4"/>
                    <a:pt x="5" y="4"/>
                    <a:pt x="5" y="5"/>
                  </a:cubicBezTo>
                  <a:cubicBezTo>
                    <a:pt x="5" y="5"/>
                    <a:pt x="5" y="5"/>
                    <a:pt x="5" y="5"/>
                  </a:cubicBezTo>
                  <a:cubicBezTo>
                    <a:pt x="5" y="5"/>
                    <a:pt x="5" y="5"/>
                    <a:pt x="5" y="5"/>
                  </a:cubicBezTo>
                  <a:cubicBezTo>
                    <a:pt x="5" y="4"/>
                    <a:pt x="4" y="3"/>
                    <a:pt x="4" y="3"/>
                  </a:cubicBezTo>
                  <a:cubicBezTo>
                    <a:pt x="4" y="3"/>
                    <a:pt x="4" y="3"/>
                    <a:pt x="4" y="3"/>
                  </a:cubicBezTo>
                  <a:cubicBezTo>
                    <a:pt x="4" y="3"/>
                    <a:pt x="3" y="3"/>
                    <a:pt x="3" y="3"/>
                  </a:cubicBezTo>
                  <a:cubicBezTo>
                    <a:pt x="3" y="4"/>
                    <a:pt x="3" y="4"/>
                    <a:pt x="2" y="5"/>
                  </a:cubicBezTo>
                  <a:cubicBezTo>
                    <a:pt x="2" y="5"/>
                    <a:pt x="2" y="5"/>
                    <a:pt x="2" y="5"/>
                  </a:cubicBezTo>
                  <a:cubicBezTo>
                    <a:pt x="2" y="5"/>
                    <a:pt x="2" y="5"/>
                    <a:pt x="2" y="5"/>
                  </a:cubicBezTo>
                  <a:cubicBezTo>
                    <a:pt x="2" y="5"/>
                    <a:pt x="2" y="5"/>
                    <a:pt x="2" y="5"/>
                  </a:cubicBezTo>
                  <a:cubicBezTo>
                    <a:pt x="2" y="5"/>
                    <a:pt x="2" y="5"/>
                    <a:pt x="2" y="5"/>
                  </a:cubicBezTo>
                  <a:cubicBezTo>
                    <a:pt x="2" y="5"/>
                    <a:pt x="2" y="4"/>
                    <a:pt x="2" y="4"/>
                  </a:cubicBezTo>
                  <a:cubicBezTo>
                    <a:pt x="2" y="4"/>
                    <a:pt x="2" y="3"/>
                    <a:pt x="2" y="3"/>
                  </a:cubicBezTo>
                  <a:cubicBezTo>
                    <a:pt x="2" y="2"/>
                    <a:pt x="2" y="2"/>
                    <a:pt x="2" y="1"/>
                  </a:cubicBezTo>
                  <a:cubicBezTo>
                    <a:pt x="2" y="1"/>
                    <a:pt x="2" y="1"/>
                    <a:pt x="2" y="1"/>
                  </a:cubicBezTo>
                  <a:cubicBezTo>
                    <a:pt x="2" y="0"/>
                    <a:pt x="2" y="0"/>
                    <a:pt x="2" y="0"/>
                  </a:cubicBezTo>
                  <a:cubicBezTo>
                    <a:pt x="1" y="0"/>
                    <a:pt x="1"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0" name="Google Shape;500;p49"/>
            <p:cNvSpPr/>
            <p:nvPr/>
          </p:nvSpPr>
          <p:spPr>
            <a:xfrm>
              <a:off x="5150305" y="2513695"/>
              <a:ext cx="31750" cy="39688"/>
            </a:xfrm>
            <a:custGeom>
              <a:rect b="b" l="l" r="r" t="t"/>
              <a:pathLst>
                <a:path extrusionOk="0" h="11" w="9">
                  <a:moveTo>
                    <a:pt x="4" y="1"/>
                  </a:moveTo>
                  <a:cubicBezTo>
                    <a:pt x="4" y="1"/>
                    <a:pt x="4" y="2"/>
                    <a:pt x="3" y="2"/>
                  </a:cubicBezTo>
                  <a:cubicBezTo>
                    <a:pt x="3" y="2"/>
                    <a:pt x="3" y="2"/>
                    <a:pt x="3" y="2"/>
                  </a:cubicBezTo>
                  <a:cubicBezTo>
                    <a:pt x="3" y="3"/>
                    <a:pt x="2" y="3"/>
                    <a:pt x="2" y="3"/>
                  </a:cubicBezTo>
                  <a:cubicBezTo>
                    <a:pt x="1" y="3"/>
                    <a:pt x="1" y="3"/>
                    <a:pt x="1" y="3"/>
                  </a:cubicBezTo>
                  <a:cubicBezTo>
                    <a:pt x="1" y="3"/>
                    <a:pt x="1" y="4"/>
                    <a:pt x="1" y="4"/>
                  </a:cubicBezTo>
                  <a:cubicBezTo>
                    <a:pt x="1" y="5"/>
                    <a:pt x="1" y="5"/>
                    <a:pt x="1" y="6"/>
                  </a:cubicBezTo>
                  <a:cubicBezTo>
                    <a:pt x="2" y="6"/>
                    <a:pt x="2" y="6"/>
                    <a:pt x="1" y="7"/>
                  </a:cubicBezTo>
                  <a:cubicBezTo>
                    <a:pt x="1" y="7"/>
                    <a:pt x="1" y="8"/>
                    <a:pt x="1" y="8"/>
                  </a:cubicBezTo>
                  <a:cubicBezTo>
                    <a:pt x="1" y="8"/>
                    <a:pt x="0" y="8"/>
                    <a:pt x="0" y="9"/>
                  </a:cubicBezTo>
                  <a:cubicBezTo>
                    <a:pt x="0" y="9"/>
                    <a:pt x="0" y="10"/>
                    <a:pt x="1" y="10"/>
                  </a:cubicBezTo>
                  <a:cubicBezTo>
                    <a:pt x="1" y="11"/>
                    <a:pt x="2" y="11"/>
                    <a:pt x="3" y="11"/>
                  </a:cubicBezTo>
                  <a:cubicBezTo>
                    <a:pt x="3" y="10"/>
                    <a:pt x="4" y="10"/>
                    <a:pt x="4" y="10"/>
                  </a:cubicBezTo>
                  <a:cubicBezTo>
                    <a:pt x="5" y="9"/>
                    <a:pt x="6" y="9"/>
                    <a:pt x="7" y="9"/>
                  </a:cubicBezTo>
                  <a:cubicBezTo>
                    <a:pt x="7" y="9"/>
                    <a:pt x="7" y="9"/>
                    <a:pt x="7" y="8"/>
                  </a:cubicBezTo>
                  <a:cubicBezTo>
                    <a:pt x="8" y="8"/>
                    <a:pt x="8" y="7"/>
                    <a:pt x="8" y="5"/>
                  </a:cubicBezTo>
                  <a:cubicBezTo>
                    <a:pt x="8" y="5"/>
                    <a:pt x="8" y="5"/>
                    <a:pt x="8" y="5"/>
                  </a:cubicBezTo>
                  <a:cubicBezTo>
                    <a:pt x="8" y="4"/>
                    <a:pt x="8" y="4"/>
                    <a:pt x="8" y="4"/>
                  </a:cubicBezTo>
                  <a:cubicBezTo>
                    <a:pt x="8" y="4"/>
                    <a:pt x="8" y="4"/>
                    <a:pt x="9" y="3"/>
                  </a:cubicBezTo>
                  <a:cubicBezTo>
                    <a:pt x="9" y="3"/>
                    <a:pt x="9" y="2"/>
                    <a:pt x="9" y="2"/>
                  </a:cubicBezTo>
                  <a:cubicBezTo>
                    <a:pt x="9" y="1"/>
                    <a:pt x="8" y="1"/>
                    <a:pt x="8" y="1"/>
                  </a:cubicBezTo>
                  <a:cubicBezTo>
                    <a:pt x="8" y="1"/>
                    <a:pt x="8" y="0"/>
                    <a:pt x="8" y="0"/>
                  </a:cubicBezTo>
                  <a:cubicBezTo>
                    <a:pt x="7" y="0"/>
                    <a:pt x="6" y="0"/>
                    <a:pt x="6" y="0"/>
                  </a:cubicBezTo>
                  <a:cubicBezTo>
                    <a:pt x="6" y="0"/>
                    <a:pt x="5" y="0"/>
                    <a:pt x="5" y="0"/>
                  </a:cubicBezTo>
                  <a:cubicBezTo>
                    <a:pt x="5" y="0"/>
                    <a:pt x="4" y="0"/>
                    <a:pt x="4"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1" name="Google Shape;501;p49"/>
            <p:cNvSpPr/>
            <p:nvPr/>
          </p:nvSpPr>
          <p:spPr>
            <a:xfrm>
              <a:off x="6209168" y="2558145"/>
              <a:ext cx="39688" cy="46038"/>
            </a:xfrm>
            <a:custGeom>
              <a:rect b="b" l="l" r="r" t="t"/>
              <a:pathLst>
                <a:path extrusionOk="0" h="13" w="11">
                  <a:moveTo>
                    <a:pt x="0" y="10"/>
                  </a:moveTo>
                  <a:cubicBezTo>
                    <a:pt x="0" y="10"/>
                    <a:pt x="1" y="11"/>
                    <a:pt x="1" y="11"/>
                  </a:cubicBezTo>
                  <a:cubicBezTo>
                    <a:pt x="1" y="12"/>
                    <a:pt x="1" y="12"/>
                    <a:pt x="1" y="13"/>
                  </a:cubicBezTo>
                  <a:cubicBezTo>
                    <a:pt x="2" y="13"/>
                    <a:pt x="2" y="13"/>
                    <a:pt x="2" y="13"/>
                  </a:cubicBezTo>
                  <a:cubicBezTo>
                    <a:pt x="2" y="13"/>
                    <a:pt x="3" y="12"/>
                    <a:pt x="3" y="12"/>
                  </a:cubicBezTo>
                  <a:cubicBezTo>
                    <a:pt x="4" y="12"/>
                    <a:pt x="4" y="11"/>
                    <a:pt x="3" y="11"/>
                  </a:cubicBezTo>
                  <a:cubicBezTo>
                    <a:pt x="3" y="11"/>
                    <a:pt x="2" y="10"/>
                    <a:pt x="2" y="10"/>
                  </a:cubicBezTo>
                  <a:cubicBezTo>
                    <a:pt x="2" y="10"/>
                    <a:pt x="2" y="10"/>
                    <a:pt x="2" y="10"/>
                  </a:cubicBezTo>
                  <a:cubicBezTo>
                    <a:pt x="2" y="10"/>
                    <a:pt x="2" y="10"/>
                    <a:pt x="3" y="10"/>
                  </a:cubicBezTo>
                  <a:cubicBezTo>
                    <a:pt x="4" y="9"/>
                    <a:pt x="5" y="9"/>
                    <a:pt x="5" y="10"/>
                  </a:cubicBezTo>
                  <a:cubicBezTo>
                    <a:pt x="6" y="10"/>
                    <a:pt x="6" y="10"/>
                    <a:pt x="7" y="10"/>
                  </a:cubicBezTo>
                  <a:cubicBezTo>
                    <a:pt x="7" y="10"/>
                    <a:pt x="7" y="10"/>
                    <a:pt x="7" y="10"/>
                  </a:cubicBezTo>
                  <a:cubicBezTo>
                    <a:pt x="7" y="10"/>
                    <a:pt x="8" y="9"/>
                    <a:pt x="8" y="9"/>
                  </a:cubicBezTo>
                  <a:cubicBezTo>
                    <a:pt x="8" y="8"/>
                    <a:pt x="8" y="8"/>
                    <a:pt x="9" y="8"/>
                  </a:cubicBezTo>
                  <a:cubicBezTo>
                    <a:pt x="9" y="7"/>
                    <a:pt x="10" y="7"/>
                    <a:pt x="10" y="7"/>
                  </a:cubicBezTo>
                  <a:cubicBezTo>
                    <a:pt x="11" y="7"/>
                    <a:pt x="11" y="6"/>
                    <a:pt x="11" y="6"/>
                  </a:cubicBezTo>
                  <a:cubicBezTo>
                    <a:pt x="10" y="5"/>
                    <a:pt x="10" y="5"/>
                    <a:pt x="10" y="5"/>
                  </a:cubicBezTo>
                  <a:cubicBezTo>
                    <a:pt x="10" y="4"/>
                    <a:pt x="10" y="4"/>
                    <a:pt x="9" y="4"/>
                  </a:cubicBezTo>
                  <a:cubicBezTo>
                    <a:pt x="9" y="3"/>
                    <a:pt x="9" y="3"/>
                    <a:pt x="9" y="4"/>
                  </a:cubicBezTo>
                  <a:cubicBezTo>
                    <a:pt x="8" y="4"/>
                    <a:pt x="7" y="4"/>
                    <a:pt x="7" y="4"/>
                  </a:cubicBezTo>
                  <a:cubicBezTo>
                    <a:pt x="6" y="3"/>
                    <a:pt x="5" y="2"/>
                    <a:pt x="4" y="2"/>
                  </a:cubicBezTo>
                  <a:cubicBezTo>
                    <a:pt x="3" y="1"/>
                    <a:pt x="3" y="0"/>
                    <a:pt x="2" y="0"/>
                  </a:cubicBezTo>
                  <a:cubicBezTo>
                    <a:pt x="2" y="0"/>
                    <a:pt x="1" y="0"/>
                    <a:pt x="1" y="0"/>
                  </a:cubicBezTo>
                  <a:cubicBezTo>
                    <a:pt x="1" y="0"/>
                    <a:pt x="1" y="1"/>
                    <a:pt x="1" y="1"/>
                  </a:cubicBezTo>
                  <a:cubicBezTo>
                    <a:pt x="1" y="1"/>
                    <a:pt x="1" y="2"/>
                    <a:pt x="1" y="2"/>
                  </a:cubicBezTo>
                  <a:cubicBezTo>
                    <a:pt x="2" y="2"/>
                    <a:pt x="2" y="3"/>
                    <a:pt x="2" y="3"/>
                  </a:cubicBezTo>
                  <a:cubicBezTo>
                    <a:pt x="2" y="4"/>
                    <a:pt x="2" y="6"/>
                    <a:pt x="2" y="7"/>
                  </a:cubicBezTo>
                  <a:cubicBezTo>
                    <a:pt x="2" y="7"/>
                    <a:pt x="2" y="7"/>
                    <a:pt x="2" y="7"/>
                  </a:cubicBezTo>
                  <a:cubicBezTo>
                    <a:pt x="1" y="7"/>
                    <a:pt x="1" y="7"/>
                    <a:pt x="1" y="7"/>
                  </a:cubicBezTo>
                  <a:cubicBezTo>
                    <a:pt x="1" y="7"/>
                    <a:pt x="1" y="7"/>
                    <a:pt x="1" y="8"/>
                  </a:cubicBezTo>
                  <a:cubicBezTo>
                    <a:pt x="1" y="8"/>
                    <a:pt x="1" y="8"/>
                    <a:pt x="1" y="8"/>
                  </a:cubicBezTo>
                  <a:cubicBezTo>
                    <a:pt x="0" y="9"/>
                    <a:pt x="0" y="9"/>
                    <a:pt x="0" y="1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2" name="Google Shape;502;p49"/>
            <p:cNvSpPr/>
            <p:nvPr/>
          </p:nvSpPr>
          <p:spPr>
            <a:xfrm>
              <a:off x="4701043" y="2085070"/>
              <a:ext cx="33338" cy="42863"/>
            </a:xfrm>
            <a:custGeom>
              <a:rect b="b" l="l" r="r" t="t"/>
              <a:pathLst>
                <a:path extrusionOk="0" h="12" w="9">
                  <a:moveTo>
                    <a:pt x="1" y="7"/>
                  </a:moveTo>
                  <a:cubicBezTo>
                    <a:pt x="1" y="7"/>
                    <a:pt x="2" y="7"/>
                    <a:pt x="2" y="7"/>
                  </a:cubicBezTo>
                  <a:cubicBezTo>
                    <a:pt x="2" y="7"/>
                    <a:pt x="2" y="7"/>
                    <a:pt x="2" y="7"/>
                  </a:cubicBezTo>
                  <a:cubicBezTo>
                    <a:pt x="2" y="7"/>
                    <a:pt x="2" y="7"/>
                    <a:pt x="2" y="7"/>
                  </a:cubicBezTo>
                  <a:cubicBezTo>
                    <a:pt x="3" y="7"/>
                    <a:pt x="3" y="8"/>
                    <a:pt x="3" y="8"/>
                  </a:cubicBezTo>
                  <a:cubicBezTo>
                    <a:pt x="4" y="8"/>
                    <a:pt x="5" y="9"/>
                    <a:pt x="4" y="11"/>
                  </a:cubicBezTo>
                  <a:cubicBezTo>
                    <a:pt x="4" y="11"/>
                    <a:pt x="4" y="11"/>
                    <a:pt x="4" y="12"/>
                  </a:cubicBezTo>
                  <a:cubicBezTo>
                    <a:pt x="5" y="12"/>
                    <a:pt x="5" y="12"/>
                    <a:pt x="6" y="12"/>
                  </a:cubicBezTo>
                  <a:cubicBezTo>
                    <a:pt x="6" y="11"/>
                    <a:pt x="7" y="11"/>
                    <a:pt x="7" y="10"/>
                  </a:cubicBezTo>
                  <a:cubicBezTo>
                    <a:pt x="7" y="9"/>
                    <a:pt x="7" y="8"/>
                    <a:pt x="8" y="8"/>
                  </a:cubicBezTo>
                  <a:cubicBezTo>
                    <a:pt x="8" y="7"/>
                    <a:pt x="9" y="7"/>
                    <a:pt x="9" y="7"/>
                  </a:cubicBezTo>
                  <a:cubicBezTo>
                    <a:pt x="9" y="6"/>
                    <a:pt x="9" y="5"/>
                    <a:pt x="8" y="5"/>
                  </a:cubicBezTo>
                  <a:cubicBezTo>
                    <a:pt x="8" y="5"/>
                    <a:pt x="8" y="4"/>
                    <a:pt x="8" y="4"/>
                  </a:cubicBezTo>
                  <a:cubicBezTo>
                    <a:pt x="8" y="4"/>
                    <a:pt x="8" y="4"/>
                    <a:pt x="8" y="4"/>
                  </a:cubicBezTo>
                  <a:cubicBezTo>
                    <a:pt x="8" y="2"/>
                    <a:pt x="8" y="2"/>
                    <a:pt x="7" y="2"/>
                  </a:cubicBezTo>
                  <a:cubicBezTo>
                    <a:pt x="7" y="2"/>
                    <a:pt x="6" y="3"/>
                    <a:pt x="6" y="3"/>
                  </a:cubicBezTo>
                  <a:cubicBezTo>
                    <a:pt x="6" y="3"/>
                    <a:pt x="6" y="3"/>
                    <a:pt x="6" y="3"/>
                  </a:cubicBezTo>
                  <a:cubicBezTo>
                    <a:pt x="6" y="3"/>
                    <a:pt x="6" y="3"/>
                    <a:pt x="6" y="3"/>
                  </a:cubicBezTo>
                  <a:cubicBezTo>
                    <a:pt x="6" y="3"/>
                    <a:pt x="6" y="3"/>
                    <a:pt x="6" y="3"/>
                  </a:cubicBezTo>
                  <a:cubicBezTo>
                    <a:pt x="6" y="2"/>
                    <a:pt x="6" y="2"/>
                    <a:pt x="6" y="1"/>
                  </a:cubicBezTo>
                  <a:cubicBezTo>
                    <a:pt x="6" y="0"/>
                    <a:pt x="6" y="0"/>
                    <a:pt x="5" y="0"/>
                  </a:cubicBezTo>
                  <a:cubicBezTo>
                    <a:pt x="4" y="0"/>
                    <a:pt x="4" y="0"/>
                    <a:pt x="3" y="0"/>
                  </a:cubicBezTo>
                  <a:cubicBezTo>
                    <a:pt x="3" y="0"/>
                    <a:pt x="3" y="0"/>
                    <a:pt x="3" y="0"/>
                  </a:cubicBezTo>
                  <a:cubicBezTo>
                    <a:pt x="3" y="0"/>
                    <a:pt x="2" y="1"/>
                    <a:pt x="2" y="2"/>
                  </a:cubicBezTo>
                  <a:cubicBezTo>
                    <a:pt x="2" y="2"/>
                    <a:pt x="2" y="2"/>
                    <a:pt x="2" y="2"/>
                  </a:cubicBezTo>
                  <a:cubicBezTo>
                    <a:pt x="2" y="3"/>
                    <a:pt x="2"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4"/>
                    <a:pt x="3" y="4"/>
                  </a:cubicBezTo>
                  <a:cubicBezTo>
                    <a:pt x="3" y="4"/>
                    <a:pt x="3" y="5"/>
                    <a:pt x="3" y="5"/>
                  </a:cubicBezTo>
                  <a:cubicBezTo>
                    <a:pt x="3" y="5"/>
                    <a:pt x="2" y="5"/>
                    <a:pt x="2" y="5"/>
                  </a:cubicBezTo>
                  <a:cubicBezTo>
                    <a:pt x="2" y="5"/>
                    <a:pt x="2" y="5"/>
                    <a:pt x="1" y="5"/>
                  </a:cubicBezTo>
                  <a:cubicBezTo>
                    <a:pt x="1" y="5"/>
                    <a:pt x="1" y="5"/>
                    <a:pt x="1" y="5"/>
                  </a:cubicBezTo>
                  <a:cubicBezTo>
                    <a:pt x="0" y="5"/>
                    <a:pt x="0" y="5"/>
                    <a:pt x="0" y="5"/>
                  </a:cubicBezTo>
                  <a:cubicBezTo>
                    <a:pt x="0" y="6"/>
                    <a:pt x="0" y="7"/>
                    <a:pt x="1" y="7"/>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3" name="Google Shape;503;p49"/>
            <p:cNvSpPr/>
            <p:nvPr/>
          </p:nvSpPr>
          <p:spPr>
            <a:xfrm>
              <a:off x="6010730" y="3023283"/>
              <a:ext cx="73025" cy="20638"/>
            </a:xfrm>
            <a:custGeom>
              <a:rect b="b" l="l" r="r" t="t"/>
              <a:pathLst>
                <a:path extrusionOk="0" h="6" w="20">
                  <a:moveTo>
                    <a:pt x="14" y="6"/>
                  </a:moveTo>
                  <a:cubicBezTo>
                    <a:pt x="15" y="5"/>
                    <a:pt x="16" y="6"/>
                    <a:pt x="17" y="6"/>
                  </a:cubicBezTo>
                  <a:cubicBezTo>
                    <a:pt x="17" y="6"/>
                    <a:pt x="17" y="6"/>
                    <a:pt x="18" y="6"/>
                  </a:cubicBezTo>
                  <a:cubicBezTo>
                    <a:pt x="18" y="6"/>
                    <a:pt x="18" y="6"/>
                    <a:pt x="18" y="6"/>
                  </a:cubicBezTo>
                  <a:cubicBezTo>
                    <a:pt x="19" y="6"/>
                    <a:pt x="19" y="6"/>
                    <a:pt x="19" y="6"/>
                  </a:cubicBezTo>
                  <a:cubicBezTo>
                    <a:pt x="20" y="6"/>
                    <a:pt x="20" y="6"/>
                    <a:pt x="20" y="5"/>
                  </a:cubicBezTo>
                  <a:cubicBezTo>
                    <a:pt x="20" y="5"/>
                    <a:pt x="20" y="5"/>
                    <a:pt x="19" y="5"/>
                  </a:cubicBezTo>
                  <a:cubicBezTo>
                    <a:pt x="19" y="5"/>
                    <a:pt x="18" y="5"/>
                    <a:pt x="17" y="4"/>
                  </a:cubicBezTo>
                  <a:cubicBezTo>
                    <a:pt x="17" y="4"/>
                    <a:pt x="17" y="4"/>
                    <a:pt x="17" y="4"/>
                  </a:cubicBezTo>
                  <a:cubicBezTo>
                    <a:pt x="16" y="4"/>
                    <a:pt x="16" y="4"/>
                    <a:pt x="16" y="4"/>
                  </a:cubicBezTo>
                  <a:cubicBezTo>
                    <a:pt x="15" y="4"/>
                    <a:pt x="15" y="4"/>
                    <a:pt x="15" y="4"/>
                  </a:cubicBezTo>
                  <a:cubicBezTo>
                    <a:pt x="15" y="3"/>
                    <a:pt x="15" y="3"/>
                    <a:pt x="15" y="3"/>
                  </a:cubicBezTo>
                  <a:cubicBezTo>
                    <a:pt x="16" y="3"/>
                    <a:pt x="16" y="3"/>
                    <a:pt x="16" y="3"/>
                  </a:cubicBezTo>
                  <a:cubicBezTo>
                    <a:pt x="16" y="3"/>
                    <a:pt x="16" y="3"/>
                    <a:pt x="16" y="3"/>
                  </a:cubicBezTo>
                  <a:cubicBezTo>
                    <a:pt x="16" y="3"/>
                    <a:pt x="16" y="2"/>
                    <a:pt x="16" y="2"/>
                  </a:cubicBezTo>
                  <a:cubicBezTo>
                    <a:pt x="15" y="2"/>
                    <a:pt x="14" y="2"/>
                    <a:pt x="13" y="2"/>
                  </a:cubicBezTo>
                  <a:cubicBezTo>
                    <a:pt x="12" y="2"/>
                    <a:pt x="12" y="2"/>
                    <a:pt x="11" y="1"/>
                  </a:cubicBezTo>
                  <a:cubicBezTo>
                    <a:pt x="11" y="1"/>
                    <a:pt x="10" y="1"/>
                    <a:pt x="10" y="2"/>
                  </a:cubicBezTo>
                  <a:cubicBezTo>
                    <a:pt x="10" y="2"/>
                    <a:pt x="9" y="2"/>
                    <a:pt x="9" y="2"/>
                  </a:cubicBezTo>
                  <a:cubicBezTo>
                    <a:pt x="8" y="2"/>
                    <a:pt x="8" y="2"/>
                    <a:pt x="8" y="2"/>
                  </a:cubicBezTo>
                  <a:cubicBezTo>
                    <a:pt x="7" y="2"/>
                    <a:pt x="6" y="2"/>
                    <a:pt x="6" y="1"/>
                  </a:cubicBezTo>
                  <a:cubicBezTo>
                    <a:pt x="5" y="0"/>
                    <a:pt x="4" y="0"/>
                    <a:pt x="3" y="0"/>
                  </a:cubicBezTo>
                  <a:cubicBezTo>
                    <a:pt x="2" y="0"/>
                    <a:pt x="1" y="0"/>
                    <a:pt x="1" y="0"/>
                  </a:cubicBezTo>
                  <a:cubicBezTo>
                    <a:pt x="0" y="1"/>
                    <a:pt x="0" y="1"/>
                    <a:pt x="0" y="2"/>
                  </a:cubicBezTo>
                  <a:cubicBezTo>
                    <a:pt x="0" y="2"/>
                    <a:pt x="0" y="2"/>
                    <a:pt x="0" y="2"/>
                  </a:cubicBezTo>
                  <a:cubicBezTo>
                    <a:pt x="1" y="2"/>
                    <a:pt x="1" y="3"/>
                    <a:pt x="1" y="3"/>
                  </a:cubicBezTo>
                  <a:cubicBezTo>
                    <a:pt x="2" y="3"/>
                    <a:pt x="2" y="4"/>
                    <a:pt x="2" y="4"/>
                  </a:cubicBezTo>
                  <a:cubicBezTo>
                    <a:pt x="3" y="4"/>
                    <a:pt x="4" y="4"/>
                    <a:pt x="4" y="4"/>
                  </a:cubicBezTo>
                  <a:cubicBezTo>
                    <a:pt x="5" y="4"/>
                    <a:pt x="5" y="4"/>
                    <a:pt x="6" y="4"/>
                  </a:cubicBezTo>
                  <a:cubicBezTo>
                    <a:pt x="7" y="4"/>
                    <a:pt x="8" y="4"/>
                    <a:pt x="9" y="5"/>
                  </a:cubicBezTo>
                  <a:cubicBezTo>
                    <a:pt x="10" y="5"/>
                    <a:pt x="11" y="5"/>
                    <a:pt x="12" y="5"/>
                  </a:cubicBezTo>
                  <a:cubicBezTo>
                    <a:pt x="12" y="5"/>
                    <a:pt x="13" y="6"/>
                    <a:pt x="14" y="6"/>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4" name="Google Shape;504;p49"/>
            <p:cNvSpPr/>
            <p:nvPr/>
          </p:nvSpPr>
          <p:spPr>
            <a:xfrm>
              <a:off x="6112330" y="2828020"/>
              <a:ext cx="31750" cy="57150"/>
            </a:xfrm>
            <a:custGeom>
              <a:rect b="b" l="l" r="r" t="t"/>
              <a:pathLst>
                <a:path extrusionOk="0" h="16" w="9">
                  <a:moveTo>
                    <a:pt x="4" y="1"/>
                  </a:moveTo>
                  <a:cubicBezTo>
                    <a:pt x="3" y="1"/>
                    <a:pt x="3" y="1"/>
                    <a:pt x="2" y="1"/>
                  </a:cubicBezTo>
                  <a:cubicBezTo>
                    <a:pt x="1" y="0"/>
                    <a:pt x="1" y="1"/>
                    <a:pt x="1" y="1"/>
                  </a:cubicBezTo>
                  <a:cubicBezTo>
                    <a:pt x="1" y="2"/>
                    <a:pt x="0" y="2"/>
                    <a:pt x="0" y="2"/>
                  </a:cubicBezTo>
                  <a:cubicBezTo>
                    <a:pt x="0" y="3"/>
                    <a:pt x="0" y="4"/>
                    <a:pt x="0" y="5"/>
                  </a:cubicBezTo>
                  <a:cubicBezTo>
                    <a:pt x="0" y="6"/>
                    <a:pt x="0" y="6"/>
                    <a:pt x="0" y="6"/>
                  </a:cubicBezTo>
                  <a:cubicBezTo>
                    <a:pt x="0" y="6"/>
                    <a:pt x="0" y="6"/>
                    <a:pt x="0" y="6"/>
                  </a:cubicBezTo>
                  <a:cubicBezTo>
                    <a:pt x="0" y="7"/>
                    <a:pt x="0" y="8"/>
                    <a:pt x="0" y="9"/>
                  </a:cubicBezTo>
                  <a:cubicBezTo>
                    <a:pt x="0" y="9"/>
                    <a:pt x="1" y="10"/>
                    <a:pt x="1" y="10"/>
                  </a:cubicBezTo>
                  <a:cubicBezTo>
                    <a:pt x="1" y="10"/>
                    <a:pt x="1" y="10"/>
                    <a:pt x="1" y="10"/>
                  </a:cubicBezTo>
                  <a:cubicBezTo>
                    <a:pt x="1" y="10"/>
                    <a:pt x="1" y="10"/>
                    <a:pt x="2" y="10"/>
                  </a:cubicBezTo>
                  <a:cubicBezTo>
                    <a:pt x="2" y="10"/>
                    <a:pt x="1" y="10"/>
                    <a:pt x="1" y="10"/>
                  </a:cubicBezTo>
                  <a:cubicBezTo>
                    <a:pt x="1" y="10"/>
                    <a:pt x="1" y="10"/>
                    <a:pt x="1" y="10"/>
                  </a:cubicBezTo>
                  <a:cubicBezTo>
                    <a:pt x="1" y="11"/>
                    <a:pt x="2" y="11"/>
                    <a:pt x="2" y="12"/>
                  </a:cubicBezTo>
                  <a:cubicBezTo>
                    <a:pt x="3" y="12"/>
                    <a:pt x="3" y="12"/>
                    <a:pt x="3" y="12"/>
                  </a:cubicBezTo>
                  <a:cubicBezTo>
                    <a:pt x="3" y="12"/>
                    <a:pt x="3" y="12"/>
                    <a:pt x="3" y="12"/>
                  </a:cubicBezTo>
                  <a:cubicBezTo>
                    <a:pt x="3" y="12"/>
                    <a:pt x="3" y="12"/>
                    <a:pt x="3" y="12"/>
                  </a:cubicBezTo>
                  <a:cubicBezTo>
                    <a:pt x="3" y="12"/>
                    <a:pt x="3" y="12"/>
                    <a:pt x="3" y="12"/>
                  </a:cubicBezTo>
                  <a:cubicBezTo>
                    <a:pt x="3" y="12"/>
                    <a:pt x="4" y="12"/>
                    <a:pt x="4" y="11"/>
                  </a:cubicBezTo>
                  <a:cubicBezTo>
                    <a:pt x="4" y="11"/>
                    <a:pt x="4" y="11"/>
                    <a:pt x="5" y="11"/>
                  </a:cubicBezTo>
                  <a:cubicBezTo>
                    <a:pt x="5" y="12"/>
                    <a:pt x="5" y="12"/>
                    <a:pt x="5" y="12"/>
                  </a:cubicBezTo>
                  <a:cubicBezTo>
                    <a:pt x="5" y="12"/>
                    <a:pt x="6" y="12"/>
                    <a:pt x="7" y="12"/>
                  </a:cubicBezTo>
                  <a:cubicBezTo>
                    <a:pt x="6" y="12"/>
                    <a:pt x="6" y="12"/>
                    <a:pt x="6" y="12"/>
                  </a:cubicBezTo>
                  <a:cubicBezTo>
                    <a:pt x="7" y="12"/>
                    <a:pt x="7" y="12"/>
                    <a:pt x="7" y="12"/>
                  </a:cubicBezTo>
                  <a:cubicBezTo>
                    <a:pt x="7" y="12"/>
                    <a:pt x="7" y="12"/>
                    <a:pt x="7" y="12"/>
                  </a:cubicBezTo>
                  <a:cubicBezTo>
                    <a:pt x="7" y="12"/>
                    <a:pt x="7" y="12"/>
                    <a:pt x="7" y="12"/>
                  </a:cubicBezTo>
                  <a:cubicBezTo>
                    <a:pt x="7" y="12"/>
                    <a:pt x="7" y="12"/>
                    <a:pt x="7" y="12"/>
                  </a:cubicBezTo>
                  <a:cubicBezTo>
                    <a:pt x="7" y="13"/>
                    <a:pt x="7" y="13"/>
                    <a:pt x="8" y="14"/>
                  </a:cubicBezTo>
                  <a:cubicBezTo>
                    <a:pt x="8" y="14"/>
                    <a:pt x="8" y="14"/>
                    <a:pt x="8" y="14"/>
                  </a:cubicBezTo>
                  <a:cubicBezTo>
                    <a:pt x="7" y="15"/>
                    <a:pt x="7" y="15"/>
                    <a:pt x="8" y="15"/>
                  </a:cubicBezTo>
                  <a:cubicBezTo>
                    <a:pt x="8" y="15"/>
                    <a:pt x="9" y="16"/>
                    <a:pt x="9" y="16"/>
                  </a:cubicBezTo>
                  <a:cubicBezTo>
                    <a:pt x="9" y="16"/>
                    <a:pt x="9" y="15"/>
                    <a:pt x="9" y="15"/>
                  </a:cubicBezTo>
                  <a:cubicBezTo>
                    <a:pt x="9" y="15"/>
                    <a:pt x="9" y="14"/>
                    <a:pt x="9" y="14"/>
                  </a:cubicBezTo>
                  <a:cubicBezTo>
                    <a:pt x="9" y="14"/>
                    <a:pt x="9" y="13"/>
                    <a:pt x="9" y="13"/>
                  </a:cubicBezTo>
                  <a:cubicBezTo>
                    <a:pt x="9" y="13"/>
                    <a:pt x="8" y="13"/>
                    <a:pt x="8" y="12"/>
                  </a:cubicBezTo>
                  <a:cubicBezTo>
                    <a:pt x="8" y="11"/>
                    <a:pt x="8" y="11"/>
                    <a:pt x="7" y="11"/>
                  </a:cubicBezTo>
                  <a:cubicBezTo>
                    <a:pt x="7" y="11"/>
                    <a:pt x="7" y="10"/>
                    <a:pt x="6" y="10"/>
                  </a:cubicBezTo>
                  <a:cubicBezTo>
                    <a:pt x="6" y="10"/>
                    <a:pt x="6" y="10"/>
                    <a:pt x="5" y="10"/>
                  </a:cubicBezTo>
                  <a:cubicBezTo>
                    <a:pt x="5" y="10"/>
                    <a:pt x="5" y="10"/>
                    <a:pt x="5" y="10"/>
                  </a:cubicBezTo>
                  <a:cubicBezTo>
                    <a:pt x="5" y="10"/>
                    <a:pt x="5" y="10"/>
                    <a:pt x="5" y="10"/>
                  </a:cubicBezTo>
                  <a:cubicBezTo>
                    <a:pt x="5" y="10"/>
                    <a:pt x="4" y="10"/>
                    <a:pt x="4" y="10"/>
                  </a:cubicBezTo>
                  <a:cubicBezTo>
                    <a:pt x="4" y="10"/>
                    <a:pt x="4" y="10"/>
                    <a:pt x="4" y="9"/>
                  </a:cubicBezTo>
                  <a:cubicBezTo>
                    <a:pt x="5" y="9"/>
                    <a:pt x="5" y="9"/>
                    <a:pt x="4" y="9"/>
                  </a:cubicBezTo>
                  <a:cubicBezTo>
                    <a:pt x="4" y="9"/>
                    <a:pt x="4" y="8"/>
                    <a:pt x="4" y="8"/>
                  </a:cubicBezTo>
                  <a:cubicBezTo>
                    <a:pt x="4" y="8"/>
                    <a:pt x="4" y="7"/>
                    <a:pt x="4" y="7"/>
                  </a:cubicBezTo>
                  <a:cubicBezTo>
                    <a:pt x="4" y="7"/>
                    <a:pt x="4" y="6"/>
                    <a:pt x="4" y="6"/>
                  </a:cubicBezTo>
                  <a:cubicBezTo>
                    <a:pt x="5" y="5"/>
                    <a:pt x="5" y="4"/>
                    <a:pt x="5" y="3"/>
                  </a:cubicBezTo>
                  <a:cubicBezTo>
                    <a:pt x="4" y="3"/>
                    <a:pt x="4" y="2"/>
                    <a:pt x="4" y="1"/>
                  </a:cubicBezTo>
                  <a:cubicBezTo>
                    <a:pt x="4" y="1"/>
                    <a:pt x="4" y="1"/>
                    <a:pt x="4"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5" name="Google Shape;505;p49"/>
            <p:cNvSpPr/>
            <p:nvPr/>
          </p:nvSpPr>
          <p:spPr>
            <a:xfrm>
              <a:off x="6248855" y="3343958"/>
              <a:ext cx="30163" cy="36513"/>
            </a:xfrm>
            <a:custGeom>
              <a:rect b="b" l="l" r="r" t="t"/>
              <a:pathLst>
                <a:path extrusionOk="0" h="10" w="8">
                  <a:moveTo>
                    <a:pt x="7" y="1"/>
                  </a:moveTo>
                  <a:cubicBezTo>
                    <a:pt x="6" y="1"/>
                    <a:pt x="5" y="1"/>
                    <a:pt x="5" y="2"/>
                  </a:cubicBezTo>
                  <a:cubicBezTo>
                    <a:pt x="4" y="2"/>
                    <a:pt x="3" y="2"/>
                    <a:pt x="3" y="1"/>
                  </a:cubicBezTo>
                  <a:cubicBezTo>
                    <a:pt x="2" y="1"/>
                    <a:pt x="2" y="0"/>
                    <a:pt x="2" y="0"/>
                  </a:cubicBezTo>
                  <a:cubicBezTo>
                    <a:pt x="1" y="0"/>
                    <a:pt x="1" y="0"/>
                    <a:pt x="1" y="0"/>
                  </a:cubicBezTo>
                  <a:cubicBezTo>
                    <a:pt x="1" y="0"/>
                    <a:pt x="0" y="0"/>
                    <a:pt x="0" y="1"/>
                  </a:cubicBezTo>
                  <a:cubicBezTo>
                    <a:pt x="0" y="1"/>
                    <a:pt x="0" y="1"/>
                    <a:pt x="0" y="1"/>
                  </a:cubicBezTo>
                  <a:cubicBezTo>
                    <a:pt x="0" y="3"/>
                    <a:pt x="0" y="4"/>
                    <a:pt x="0" y="6"/>
                  </a:cubicBezTo>
                  <a:cubicBezTo>
                    <a:pt x="0" y="6"/>
                    <a:pt x="0" y="6"/>
                    <a:pt x="0" y="6"/>
                  </a:cubicBezTo>
                  <a:cubicBezTo>
                    <a:pt x="0" y="7"/>
                    <a:pt x="0" y="8"/>
                    <a:pt x="0" y="8"/>
                  </a:cubicBezTo>
                  <a:cubicBezTo>
                    <a:pt x="0" y="9"/>
                    <a:pt x="1" y="10"/>
                    <a:pt x="2" y="10"/>
                  </a:cubicBezTo>
                  <a:cubicBezTo>
                    <a:pt x="2" y="10"/>
                    <a:pt x="2" y="10"/>
                    <a:pt x="2" y="10"/>
                  </a:cubicBezTo>
                  <a:cubicBezTo>
                    <a:pt x="3" y="10"/>
                    <a:pt x="3" y="9"/>
                    <a:pt x="3" y="9"/>
                  </a:cubicBezTo>
                  <a:cubicBezTo>
                    <a:pt x="4" y="9"/>
                    <a:pt x="4" y="8"/>
                    <a:pt x="5" y="9"/>
                  </a:cubicBezTo>
                  <a:cubicBezTo>
                    <a:pt x="5" y="9"/>
                    <a:pt x="5" y="8"/>
                    <a:pt x="5" y="8"/>
                  </a:cubicBezTo>
                  <a:cubicBezTo>
                    <a:pt x="6" y="7"/>
                    <a:pt x="6" y="6"/>
                    <a:pt x="7" y="5"/>
                  </a:cubicBezTo>
                  <a:cubicBezTo>
                    <a:pt x="7" y="5"/>
                    <a:pt x="7" y="5"/>
                    <a:pt x="7" y="5"/>
                  </a:cubicBezTo>
                  <a:cubicBezTo>
                    <a:pt x="7" y="4"/>
                    <a:pt x="7" y="3"/>
                    <a:pt x="8" y="2"/>
                  </a:cubicBezTo>
                  <a:cubicBezTo>
                    <a:pt x="8" y="2"/>
                    <a:pt x="8" y="2"/>
                    <a:pt x="8" y="2"/>
                  </a:cubicBezTo>
                  <a:cubicBezTo>
                    <a:pt x="8" y="1"/>
                    <a:pt x="7" y="1"/>
                    <a:pt x="7"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6" name="Google Shape;506;p49"/>
            <p:cNvSpPr/>
            <p:nvPr/>
          </p:nvSpPr>
          <p:spPr>
            <a:xfrm>
              <a:off x="4599443" y="2796270"/>
              <a:ext cx="76200" cy="28575"/>
            </a:xfrm>
            <a:custGeom>
              <a:rect b="b" l="l" r="r" t="t"/>
              <a:pathLst>
                <a:path extrusionOk="0" h="8" w="21">
                  <a:moveTo>
                    <a:pt x="21" y="7"/>
                  </a:moveTo>
                  <a:cubicBezTo>
                    <a:pt x="21" y="7"/>
                    <a:pt x="21" y="7"/>
                    <a:pt x="21" y="7"/>
                  </a:cubicBezTo>
                  <a:cubicBezTo>
                    <a:pt x="21" y="6"/>
                    <a:pt x="21" y="6"/>
                    <a:pt x="20" y="6"/>
                  </a:cubicBezTo>
                  <a:cubicBezTo>
                    <a:pt x="19" y="5"/>
                    <a:pt x="17" y="4"/>
                    <a:pt x="15" y="4"/>
                  </a:cubicBezTo>
                  <a:cubicBezTo>
                    <a:pt x="15" y="4"/>
                    <a:pt x="14" y="3"/>
                    <a:pt x="14" y="3"/>
                  </a:cubicBezTo>
                  <a:cubicBezTo>
                    <a:pt x="13" y="3"/>
                    <a:pt x="13" y="2"/>
                    <a:pt x="12" y="2"/>
                  </a:cubicBezTo>
                  <a:cubicBezTo>
                    <a:pt x="12" y="2"/>
                    <a:pt x="11" y="2"/>
                    <a:pt x="11" y="2"/>
                  </a:cubicBezTo>
                  <a:cubicBezTo>
                    <a:pt x="10" y="1"/>
                    <a:pt x="9" y="1"/>
                    <a:pt x="9" y="1"/>
                  </a:cubicBezTo>
                  <a:cubicBezTo>
                    <a:pt x="8" y="1"/>
                    <a:pt x="7" y="1"/>
                    <a:pt x="7" y="0"/>
                  </a:cubicBezTo>
                  <a:cubicBezTo>
                    <a:pt x="6" y="0"/>
                    <a:pt x="6" y="0"/>
                    <a:pt x="5" y="0"/>
                  </a:cubicBezTo>
                  <a:cubicBezTo>
                    <a:pt x="4" y="0"/>
                    <a:pt x="3" y="0"/>
                    <a:pt x="2" y="1"/>
                  </a:cubicBezTo>
                  <a:cubicBezTo>
                    <a:pt x="1" y="1"/>
                    <a:pt x="1" y="2"/>
                    <a:pt x="0" y="3"/>
                  </a:cubicBezTo>
                  <a:cubicBezTo>
                    <a:pt x="0" y="3"/>
                    <a:pt x="0" y="3"/>
                    <a:pt x="0" y="3"/>
                  </a:cubicBezTo>
                  <a:cubicBezTo>
                    <a:pt x="0" y="3"/>
                    <a:pt x="1" y="3"/>
                    <a:pt x="1" y="3"/>
                  </a:cubicBezTo>
                  <a:cubicBezTo>
                    <a:pt x="2" y="3"/>
                    <a:pt x="4" y="2"/>
                    <a:pt x="5" y="2"/>
                  </a:cubicBezTo>
                  <a:cubicBezTo>
                    <a:pt x="5" y="2"/>
                    <a:pt x="5" y="2"/>
                    <a:pt x="5" y="2"/>
                  </a:cubicBezTo>
                  <a:cubicBezTo>
                    <a:pt x="6" y="2"/>
                    <a:pt x="6" y="3"/>
                    <a:pt x="6" y="3"/>
                  </a:cubicBezTo>
                  <a:cubicBezTo>
                    <a:pt x="7" y="3"/>
                    <a:pt x="8" y="3"/>
                    <a:pt x="8" y="3"/>
                  </a:cubicBezTo>
                  <a:cubicBezTo>
                    <a:pt x="8" y="3"/>
                    <a:pt x="9" y="3"/>
                    <a:pt x="9" y="3"/>
                  </a:cubicBezTo>
                  <a:cubicBezTo>
                    <a:pt x="10" y="4"/>
                    <a:pt x="11" y="4"/>
                    <a:pt x="12" y="4"/>
                  </a:cubicBezTo>
                  <a:cubicBezTo>
                    <a:pt x="12" y="4"/>
                    <a:pt x="12" y="4"/>
                    <a:pt x="13" y="5"/>
                  </a:cubicBezTo>
                  <a:cubicBezTo>
                    <a:pt x="13" y="6"/>
                    <a:pt x="14" y="6"/>
                    <a:pt x="15" y="6"/>
                  </a:cubicBezTo>
                  <a:cubicBezTo>
                    <a:pt x="15" y="6"/>
                    <a:pt x="15" y="6"/>
                    <a:pt x="15" y="6"/>
                  </a:cubicBezTo>
                  <a:cubicBezTo>
                    <a:pt x="15" y="6"/>
                    <a:pt x="15" y="7"/>
                    <a:pt x="15" y="7"/>
                  </a:cubicBezTo>
                  <a:cubicBezTo>
                    <a:pt x="15" y="7"/>
                    <a:pt x="15" y="7"/>
                    <a:pt x="15" y="7"/>
                  </a:cubicBezTo>
                  <a:cubicBezTo>
                    <a:pt x="14" y="8"/>
                    <a:pt x="15" y="8"/>
                    <a:pt x="15" y="8"/>
                  </a:cubicBezTo>
                  <a:cubicBezTo>
                    <a:pt x="16" y="8"/>
                    <a:pt x="16" y="8"/>
                    <a:pt x="17" y="8"/>
                  </a:cubicBezTo>
                  <a:cubicBezTo>
                    <a:pt x="18" y="8"/>
                    <a:pt x="19" y="8"/>
                    <a:pt x="21" y="7"/>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7" name="Google Shape;507;p49"/>
            <p:cNvSpPr/>
            <p:nvPr/>
          </p:nvSpPr>
          <p:spPr>
            <a:xfrm>
              <a:off x="5699580" y="2088245"/>
              <a:ext cx="31750" cy="36513"/>
            </a:xfrm>
            <a:custGeom>
              <a:rect b="b" l="l" r="r" t="t"/>
              <a:pathLst>
                <a:path extrusionOk="0" h="10" w="9">
                  <a:moveTo>
                    <a:pt x="2" y="4"/>
                  </a:moveTo>
                  <a:cubicBezTo>
                    <a:pt x="2" y="5"/>
                    <a:pt x="2" y="5"/>
                    <a:pt x="2" y="5"/>
                  </a:cubicBezTo>
                  <a:cubicBezTo>
                    <a:pt x="2" y="5"/>
                    <a:pt x="2" y="6"/>
                    <a:pt x="2" y="6"/>
                  </a:cubicBezTo>
                  <a:cubicBezTo>
                    <a:pt x="2" y="7"/>
                    <a:pt x="2" y="8"/>
                    <a:pt x="2" y="9"/>
                  </a:cubicBezTo>
                  <a:cubicBezTo>
                    <a:pt x="2" y="9"/>
                    <a:pt x="3" y="10"/>
                    <a:pt x="3" y="10"/>
                  </a:cubicBezTo>
                  <a:cubicBezTo>
                    <a:pt x="3" y="10"/>
                    <a:pt x="4" y="10"/>
                    <a:pt x="4" y="10"/>
                  </a:cubicBezTo>
                  <a:cubicBezTo>
                    <a:pt x="4" y="10"/>
                    <a:pt x="4" y="10"/>
                    <a:pt x="4" y="10"/>
                  </a:cubicBezTo>
                  <a:cubicBezTo>
                    <a:pt x="5" y="9"/>
                    <a:pt x="5" y="9"/>
                    <a:pt x="7" y="8"/>
                  </a:cubicBezTo>
                  <a:cubicBezTo>
                    <a:pt x="7" y="7"/>
                    <a:pt x="8" y="7"/>
                    <a:pt x="8" y="7"/>
                  </a:cubicBezTo>
                  <a:cubicBezTo>
                    <a:pt x="8" y="6"/>
                    <a:pt x="9" y="6"/>
                    <a:pt x="9" y="6"/>
                  </a:cubicBezTo>
                  <a:cubicBezTo>
                    <a:pt x="9" y="5"/>
                    <a:pt x="9" y="5"/>
                    <a:pt x="9" y="5"/>
                  </a:cubicBezTo>
                  <a:cubicBezTo>
                    <a:pt x="9" y="4"/>
                    <a:pt x="8" y="4"/>
                    <a:pt x="8" y="4"/>
                  </a:cubicBezTo>
                  <a:cubicBezTo>
                    <a:pt x="8" y="3"/>
                    <a:pt x="8" y="3"/>
                    <a:pt x="7" y="3"/>
                  </a:cubicBezTo>
                  <a:cubicBezTo>
                    <a:pt x="6" y="2"/>
                    <a:pt x="5" y="2"/>
                    <a:pt x="5" y="2"/>
                  </a:cubicBezTo>
                  <a:cubicBezTo>
                    <a:pt x="4" y="1"/>
                    <a:pt x="3" y="1"/>
                    <a:pt x="2" y="1"/>
                  </a:cubicBezTo>
                  <a:cubicBezTo>
                    <a:pt x="2" y="0"/>
                    <a:pt x="2" y="0"/>
                    <a:pt x="2" y="0"/>
                  </a:cubicBezTo>
                  <a:cubicBezTo>
                    <a:pt x="1" y="0"/>
                    <a:pt x="1" y="0"/>
                    <a:pt x="1" y="1"/>
                  </a:cubicBezTo>
                  <a:cubicBezTo>
                    <a:pt x="1" y="1"/>
                    <a:pt x="0" y="2"/>
                    <a:pt x="1" y="3"/>
                  </a:cubicBezTo>
                  <a:cubicBezTo>
                    <a:pt x="1" y="3"/>
                    <a:pt x="1" y="4"/>
                    <a:pt x="2"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8" name="Google Shape;508;p49"/>
            <p:cNvSpPr/>
            <p:nvPr/>
          </p:nvSpPr>
          <p:spPr>
            <a:xfrm>
              <a:off x="6129793" y="2901045"/>
              <a:ext cx="36513" cy="31750"/>
            </a:xfrm>
            <a:custGeom>
              <a:rect b="b" l="l" r="r" t="t"/>
              <a:pathLst>
                <a:path extrusionOk="0" h="9" w="10">
                  <a:moveTo>
                    <a:pt x="8" y="0"/>
                  </a:moveTo>
                  <a:cubicBezTo>
                    <a:pt x="8" y="0"/>
                    <a:pt x="8" y="0"/>
                    <a:pt x="8" y="0"/>
                  </a:cubicBezTo>
                  <a:cubicBezTo>
                    <a:pt x="7" y="0"/>
                    <a:pt x="7" y="1"/>
                    <a:pt x="7" y="1"/>
                  </a:cubicBezTo>
                  <a:cubicBezTo>
                    <a:pt x="7" y="2"/>
                    <a:pt x="6" y="2"/>
                    <a:pt x="6" y="2"/>
                  </a:cubicBezTo>
                  <a:cubicBezTo>
                    <a:pt x="6" y="2"/>
                    <a:pt x="6" y="3"/>
                    <a:pt x="6" y="3"/>
                  </a:cubicBezTo>
                  <a:cubicBezTo>
                    <a:pt x="5" y="3"/>
                    <a:pt x="5" y="3"/>
                    <a:pt x="5" y="3"/>
                  </a:cubicBezTo>
                  <a:cubicBezTo>
                    <a:pt x="5" y="4"/>
                    <a:pt x="5" y="3"/>
                    <a:pt x="4" y="3"/>
                  </a:cubicBezTo>
                  <a:cubicBezTo>
                    <a:pt x="4" y="3"/>
                    <a:pt x="3" y="2"/>
                    <a:pt x="3" y="3"/>
                  </a:cubicBezTo>
                  <a:cubicBezTo>
                    <a:pt x="2" y="4"/>
                    <a:pt x="2" y="4"/>
                    <a:pt x="1" y="4"/>
                  </a:cubicBezTo>
                  <a:cubicBezTo>
                    <a:pt x="1" y="4"/>
                    <a:pt x="0" y="5"/>
                    <a:pt x="0" y="6"/>
                  </a:cubicBezTo>
                  <a:cubicBezTo>
                    <a:pt x="0" y="6"/>
                    <a:pt x="0" y="6"/>
                    <a:pt x="0" y="6"/>
                  </a:cubicBezTo>
                  <a:cubicBezTo>
                    <a:pt x="0" y="6"/>
                    <a:pt x="1" y="6"/>
                    <a:pt x="1" y="6"/>
                  </a:cubicBezTo>
                  <a:cubicBezTo>
                    <a:pt x="1" y="6"/>
                    <a:pt x="1" y="6"/>
                    <a:pt x="1" y="6"/>
                  </a:cubicBezTo>
                  <a:cubicBezTo>
                    <a:pt x="1" y="6"/>
                    <a:pt x="2" y="6"/>
                    <a:pt x="2" y="5"/>
                  </a:cubicBezTo>
                  <a:cubicBezTo>
                    <a:pt x="3" y="5"/>
                    <a:pt x="3" y="5"/>
                    <a:pt x="4" y="5"/>
                  </a:cubicBezTo>
                  <a:cubicBezTo>
                    <a:pt x="4" y="5"/>
                    <a:pt x="5" y="6"/>
                    <a:pt x="5" y="6"/>
                  </a:cubicBezTo>
                  <a:cubicBezTo>
                    <a:pt x="5" y="6"/>
                    <a:pt x="5" y="6"/>
                    <a:pt x="5" y="7"/>
                  </a:cubicBezTo>
                  <a:cubicBezTo>
                    <a:pt x="5" y="8"/>
                    <a:pt x="5" y="9"/>
                    <a:pt x="6" y="9"/>
                  </a:cubicBezTo>
                  <a:cubicBezTo>
                    <a:pt x="7" y="9"/>
                    <a:pt x="7" y="9"/>
                    <a:pt x="8" y="9"/>
                  </a:cubicBezTo>
                  <a:cubicBezTo>
                    <a:pt x="8" y="9"/>
                    <a:pt x="8" y="9"/>
                    <a:pt x="8" y="9"/>
                  </a:cubicBezTo>
                  <a:cubicBezTo>
                    <a:pt x="8" y="9"/>
                    <a:pt x="9" y="8"/>
                    <a:pt x="8" y="8"/>
                  </a:cubicBezTo>
                  <a:cubicBezTo>
                    <a:pt x="8" y="7"/>
                    <a:pt x="8" y="7"/>
                    <a:pt x="8" y="7"/>
                  </a:cubicBezTo>
                  <a:cubicBezTo>
                    <a:pt x="8" y="6"/>
                    <a:pt x="8" y="6"/>
                    <a:pt x="9" y="6"/>
                  </a:cubicBezTo>
                  <a:cubicBezTo>
                    <a:pt x="9" y="6"/>
                    <a:pt x="9" y="7"/>
                    <a:pt x="9" y="7"/>
                  </a:cubicBezTo>
                  <a:cubicBezTo>
                    <a:pt x="9" y="7"/>
                    <a:pt x="9" y="7"/>
                    <a:pt x="10" y="7"/>
                  </a:cubicBezTo>
                  <a:cubicBezTo>
                    <a:pt x="10" y="6"/>
                    <a:pt x="10" y="6"/>
                    <a:pt x="10" y="5"/>
                  </a:cubicBezTo>
                  <a:cubicBezTo>
                    <a:pt x="10" y="4"/>
                    <a:pt x="10" y="3"/>
                    <a:pt x="9" y="3"/>
                  </a:cubicBezTo>
                  <a:cubicBezTo>
                    <a:pt x="9" y="2"/>
                    <a:pt x="9" y="2"/>
                    <a:pt x="9" y="1"/>
                  </a:cubicBezTo>
                  <a:cubicBezTo>
                    <a:pt x="8" y="1"/>
                    <a:pt x="8" y="1"/>
                    <a:pt x="8" y="0"/>
                  </a:cubicBezTo>
                  <a:cubicBezTo>
                    <a:pt x="8" y="0"/>
                    <a:pt x="8" y="0"/>
                    <a:pt x="8"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09" name="Google Shape;509;p49"/>
            <p:cNvSpPr/>
            <p:nvPr/>
          </p:nvSpPr>
          <p:spPr>
            <a:xfrm>
              <a:off x="4675643" y="2821670"/>
              <a:ext cx="42863" cy="20638"/>
            </a:xfrm>
            <a:custGeom>
              <a:rect b="b" l="l" r="r" t="t"/>
              <a:pathLst>
                <a:path extrusionOk="0" h="6" w="12">
                  <a:moveTo>
                    <a:pt x="1" y="5"/>
                  </a:moveTo>
                  <a:cubicBezTo>
                    <a:pt x="1" y="5"/>
                    <a:pt x="2" y="5"/>
                    <a:pt x="2" y="5"/>
                  </a:cubicBezTo>
                  <a:cubicBezTo>
                    <a:pt x="3" y="5"/>
                    <a:pt x="3" y="5"/>
                    <a:pt x="4" y="5"/>
                  </a:cubicBezTo>
                  <a:cubicBezTo>
                    <a:pt x="5" y="5"/>
                    <a:pt x="5" y="5"/>
                    <a:pt x="5" y="6"/>
                  </a:cubicBezTo>
                  <a:cubicBezTo>
                    <a:pt x="5" y="6"/>
                    <a:pt x="5" y="6"/>
                    <a:pt x="6" y="6"/>
                  </a:cubicBezTo>
                  <a:cubicBezTo>
                    <a:pt x="6" y="6"/>
                    <a:pt x="6" y="6"/>
                    <a:pt x="6" y="5"/>
                  </a:cubicBezTo>
                  <a:cubicBezTo>
                    <a:pt x="6" y="5"/>
                    <a:pt x="7" y="4"/>
                    <a:pt x="8" y="5"/>
                  </a:cubicBezTo>
                  <a:cubicBezTo>
                    <a:pt x="8" y="5"/>
                    <a:pt x="8" y="5"/>
                    <a:pt x="8" y="5"/>
                  </a:cubicBezTo>
                  <a:cubicBezTo>
                    <a:pt x="9" y="4"/>
                    <a:pt x="10" y="4"/>
                    <a:pt x="11" y="4"/>
                  </a:cubicBezTo>
                  <a:cubicBezTo>
                    <a:pt x="11" y="4"/>
                    <a:pt x="12" y="4"/>
                    <a:pt x="12" y="4"/>
                  </a:cubicBezTo>
                  <a:cubicBezTo>
                    <a:pt x="12" y="4"/>
                    <a:pt x="12" y="4"/>
                    <a:pt x="12" y="4"/>
                  </a:cubicBezTo>
                  <a:cubicBezTo>
                    <a:pt x="12" y="4"/>
                    <a:pt x="12" y="3"/>
                    <a:pt x="12" y="3"/>
                  </a:cubicBezTo>
                  <a:cubicBezTo>
                    <a:pt x="11" y="3"/>
                    <a:pt x="10" y="2"/>
                    <a:pt x="9" y="1"/>
                  </a:cubicBezTo>
                  <a:cubicBezTo>
                    <a:pt x="9" y="1"/>
                    <a:pt x="9" y="1"/>
                    <a:pt x="9" y="1"/>
                  </a:cubicBezTo>
                  <a:cubicBezTo>
                    <a:pt x="7" y="1"/>
                    <a:pt x="6" y="0"/>
                    <a:pt x="5" y="1"/>
                  </a:cubicBezTo>
                  <a:cubicBezTo>
                    <a:pt x="5" y="1"/>
                    <a:pt x="4" y="1"/>
                    <a:pt x="4" y="1"/>
                  </a:cubicBezTo>
                  <a:cubicBezTo>
                    <a:pt x="4" y="1"/>
                    <a:pt x="4" y="0"/>
                    <a:pt x="4" y="0"/>
                  </a:cubicBezTo>
                  <a:cubicBezTo>
                    <a:pt x="3" y="0"/>
                    <a:pt x="3" y="0"/>
                    <a:pt x="3" y="1"/>
                  </a:cubicBezTo>
                  <a:cubicBezTo>
                    <a:pt x="2" y="1"/>
                    <a:pt x="2" y="1"/>
                    <a:pt x="3" y="1"/>
                  </a:cubicBezTo>
                  <a:cubicBezTo>
                    <a:pt x="3" y="2"/>
                    <a:pt x="3" y="2"/>
                    <a:pt x="3" y="3"/>
                  </a:cubicBezTo>
                  <a:cubicBezTo>
                    <a:pt x="3" y="3"/>
                    <a:pt x="3" y="3"/>
                    <a:pt x="3" y="3"/>
                  </a:cubicBezTo>
                  <a:cubicBezTo>
                    <a:pt x="2" y="3"/>
                    <a:pt x="2" y="3"/>
                    <a:pt x="2" y="3"/>
                  </a:cubicBezTo>
                  <a:cubicBezTo>
                    <a:pt x="1" y="3"/>
                    <a:pt x="1" y="4"/>
                    <a:pt x="0" y="4"/>
                  </a:cubicBezTo>
                  <a:cubicBezTo>
                    <a:pt x="0" y="4"/>
                    <a:pt x="0" y="4"/>
                    <a:pt x="0" y="4"/>
                  </a:cubicBezTo>
                  <a:cubicBezTo>
                    <a:pt x="0" y="4"/>
                    <a:pt x="0" y="5"/>
                    <a:pt x="1" y="5"/>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0" name="Google Shape;510;p49"/>
            <p:cNvSpPr/>
            <p:nvPr/>
          </p:nvSpPr>
          <p:spPr>
            <a:xfrm>
              <a:off x="4769305" y="2229533"/>
              <a:ext cx="25400" cy="22225"/>
            </a:xfrm>
            <a:custGeom>
              <a:rect b="b" l="l" r="r" t="t"/>
              <a:pathLst>
                <a:path extrusionOk="0" h="6" w="7">
                  <a:moveTo>
                    <a:pt x="1" y="3"/>
                  </a:moveTo>
                  <a:cubicBezTo>
                    <a:pt x="1" y="3"/>
                    <a:pt x="1" y="4"/>
                    <a:pt x="1" y="4"/>
                  </a:cubicBezTo>
                  <a:cubicBezTo>
                    <a:pt x="0" y="5"/>
                    <a:pt x="2" y="6"/>
                    <a:pt x="2" y="6"/>
                  </a:cubicBezTo>
                  <a:cubicBezTo>
                    <a:pt x="3" y="6"/>
                    <a:pt x="3" y="6"/>
                    <a:pt x="4" y="6"/>
                  </a:cubicBezTo>
                  <a:cubicBezTo>
                    <a:pt x="4" y="6"/>
                    <a:pt x="5" y="6"/>
                    <a:pt x="5" y="6"/>
                  </a:cubicBezTo>
                  <a:cubicBezTo>
                    <a:pt x="5" y="6"/>
                    <a:pt x="6" y="6"/>
                    <a:pt x="6" y="6"/>
                  </a:cubicBezTo>
                  <a:cubicBezTo>
                    <a:pt x="7" y="6"/>
                    <a:pt x="7" y="6"/>
                    <a:pt x="7" y="6"/>
                  </a:cubicBezTo>
                  <a:cubicBezTo>
                    <a:pt x="7" y="5"/>
                    <a:pt x="7" y="4"/>
                    <a:pt x="7" y="3"/>
                  </a:cubicBezTo>
                  <a:cubicBezTo>
                    <a:pt x="6" y="2"/>
                    <a:pt x="6" y="1"/>
                    <a:pt x="5" y="1"/>
                  </a:cubicBezTo>
                  <a:cubicBezTo>
                    <a:pt x="4" y="1"/>
                    <a:pt x="3" y="1"/>
                    <a:pt x="2" y="0"/>
                  </a:cubicBezTo>
                  <a:cubicBezTo>
                    <a:pt x="2" y="0"/>
                    <a:pt x="2" y="0"/>
                    <a:pt x="1" y="1"/>
                  </a:cubicBezTo>
                  <a:cubicBezTo>
                    <a:pt x="1" y="1"/>
                    <a:pt x="1" y="1"/>
                    <a:pt x="1" y="2"/>
                  </a:cubicBezTo>
                  <a:cubicBezTo>
                    <a:pt x="1" y="2"/>
                    <a:pt x="1" y="2"/>
                    <a:pt x="1"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1" name="Google Shape;511;p49"/>
            <p:cNvSpPr/>
            <p:nvPr/>
          </p:nvSpPr>
          <p:spPr>
            <a:xfrm>
              <a:off x="4774068" y="2237470"/>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2" name="Google Shape;512;p49"/>
            <p:cNvSpPr/>
            <p:nvPr/>
          </p:nvSpPr>
          <p:spPr>
            <a:xfrm>
              <a:off x="5815468" y="2901045"/>
              <a:ext cx="17463" cy="31750"/>
            </a:xfrm>
            <a:custGeom>
              <a:rect b="b" l="l" r="r" t="t"/>
              <a:pathLst>
                <a:path extrusionOk="0" h="9" w="5">
                  <a:moveTo>
                    <a:pt x="1" y="1"/>
                  </a:moveTo>
                  <a:cubicBezTo>
                    <a:pt x="1" y="1"/>
                    <a:pt x="1" y="1"/>
                    <a:pt x="1" y="1"/>
                  </a:cubicBezTo>
                  <a:cubicBezTo>
                    <a:pt x="1" y="0"/>
                    <a:pt x="0" y="1"/>
                    <a:pt x="1" y="1"/>
                  </a:cubicBezTo>
                  <a:cubicBezTo>
                    <a:pt x="1" y="1"/>
                    <a:pt x="1" y="1"/>
                    <a:pt x="1" y="1"/>
                  </a:cubicBezTo>
                  <a:cubicBezTo>
                    <a:pt x="0" y="2"/>
                    <a:pt x="0" y="4"/>
                    <a:pt x="0" y="4"/>
                  </a:cubicBezTo>
                  <a:cubicBezTo>
                    <a:pt x="0" y="6"/>
                    <a:pt x="0" y="7"/>
                    <a:pt x="1" y="8"/>
                  </a:cubicBezTo>
                  <a:cubicBezTo>
                    <a:pt x="1" y="9"/>
                    <a:pt x="2" y="9"/>
                    <a:pt x="2" y="9"/>
                  </a:cubicBezTo>
                  <a:cubicBezTo>
                    <a:pt x="4" y="9"/>
                    <a:pt x="5" y="7"/>
                    <a:pt x="4" y="5"/>
                  </a:cubicBezTo>
                  <a:cubicBezTo>
                    <a:pt x="4" y="4"/>
                    <a:pt x="3" y="2"/>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3" name="Google Shape;513;p49"/>
            <p:cNvSpPr/>
            <p:nvPr/>
          </p:nvSpPr>
          <p:spPr>
            <a:xfrm>
              <a:off x="4734380" y="2107295"/>
              <a:ext cx="17463" cy="25400"/>
            </a:xfrm>
            <a:custGeom>
              <a:rect b="b" l="l" r="r" t="t"/>
              <a:pathLst>
                <a:path extrusionOk="0" h="7" w="5">
                  <a:moveTo>
                    <a:pt x="0" y="6"/>
                  </a:moveTo>
                  <a:cubicBezTo>
                    <a:pt x="0" y="6"/>
                    <a:pt x="0" y="7"/>
                    <a:pt x="0" y="7"/>
                  </a:cubicBezTo>
                  <a:cubicBezTo>
                    <a:pt x="1" y="7"/>
                    <a:pt x="2" y="7"/>
                    <a:pt x="3" y="7"/>
                  </a:cubicBezTo>
                  <a:cubicBezTo>
                    <a:pt x="3" y="7"/>
                    <a:pt x="4" y="7"/>
                    <a:pt x="4" y="6"/>
                  </a:cubicBezTo>
                  <a:cubicBezTo>
                    <a:pt x="4" y="6"/>
                    <a:pt x="4" y="5"/>
                    <a:pt x="4" y="5"/>
                  </a:cubicBezTo>
                  <a:cubicBezTo>
                    <a:pt x="4" y="5"/>
                    <a:pt x="4" y="5"/>
                    <a:pt x="4" y="5"/>
                  </a:cubicBezTo>
                  <a:cubicBezTo>
                    <a:pt x="4" y="5"/>
                    <a:pt x="4" y="5"/>
                    <a:pt x="4" y="5"/>
                  </a:cubicBezTo>
                  <a:cubicBezTo>
                    <a:pt x="4" y="5"/>
                    <a:pt x="4" y="5"/>
                    <a:pt x="4" y="5"/>
                  </a:cubicBezTo>
                  <a:cubicBezTo>
                    <a:pt x="5" y="5"/>
                    <a:pt x="5" y="4"/>
                    <a:pt x="4" y="3"/>
                  </a:cubicBezTo>
                  <a:cubicBezTo>
                    <a:pt x="4" y="3"/>
                    <a:pt x="3" y="2"/>
                    <a:pt x="3" y="1"/>
                  </a:cubicBezTo>
                  <a:cubicBezTo>
                    <a:pt x="3" y="1"/>
                    <a:pt x="3" y="1"/>
                    <a:pt x="3" y="0"/>
                  </a:cubicBezTo>
                  <a:cubicBezTo>
                    <a:pt x="3" y="0"/>
                    <a:pt x="2" y="0"/>
                    <a:pt x="2" y="0"/>
                  </a:cubicBezTo>
                  <a:cubicBezTo>
                    <a:pt x="1" y="1"/>
                    <a:pt x="0" y="2"/>
                    <a:pt x="0" y="4"/>
                  </a:cubicBezTo>
                  <a:cubicBezTo>
                    <a:pt x="0" y="4"/>
                    <a:pt x="0" y="4"/>
                    <a:pt x="0" y="5"/>
                  </a:cubicBezTo>
                  <a:cubicBezTo>
                    <a:pt x="0" y="5"/>
                    <a:pt x="0" y="6"/>
                    <a:pt x="0" y="6"/>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4" name="Google Shape;514;p49"/>
            <p:cNvSpPr/>
            <p:nvPr/>
          </p:nvSpPr>
          <p:spPr>
            <a:xfrm>
              <a:off x="5431293" y="2118408"/>
              <a:ext cx="22225" cy="20638"/>
            </a:xfrm>
            <a:custGeom>
              <a:rect b="b" l="l" r="r" t="t"/>
              <a:pathLst>
                <a:path extrusionOk="0" h="6" w="6">
                  <a:moveTo>
                    <a:pt x="1" y="3"/>
                  </a:moveTo>
                  <a:cubicBezTo>
                    <a:pt x="0" y="3"/>
                    <a:pt x="0" y="3"/>
                    <a:pt x="0" y="4"/>
                  </a:cubicBezTo>
                  <a:cubicBezTo>
                    <a:pt x="1" y="4"/>
                    <a:pt x="1" y="4"/>
                    <a:pt x="1" y="4"/>
                  </a:cubicBezTo>
                  <a:cubicBezTo>
                    <a:pt x="1" y="5"/>
                    <a:pt x="1" y="5"/>
                    <a:pt x="1" y="5"/>
                  </a:cubicBezTo>
                  <a:cubicBezTo>
                    <a:pt x="1" y="6"/>
                    <a:pt x="1" y="6"/>
                    <a:pt x="2" y="6"/>
                  </a:cubicBezTo>
                  <a:cubicBezTo>
                    <a:pt x="2" y="6"/>
                    <a:pt x="2" y="6"/>
                    <a:pt x="2" y="6"/>
                  </a:cubicBezTo>
                  <a:cubicBezTo>
                    <a:pt x="3" y="6"/>
                    <a:pt x="3" y="6"/>
                    <a:pt x="3" y="6"/>
                  </a:cubicBezTo>
                  <a:cubicBezTo>
                    <a:pt x="3" y="6"/>
                    <a:pt x="4" y="5"/>
                    <a:pt x="4" y="5"/>
                  </a:cubicBezTo>
                  <a:cubicBezTo>
                    <a:pt x="4" y="4"/>
                    <a:pt x="4" y="4"/>
                    <a:pt x="4" y="4"/>
                  </a:cubicBezTo>
                  <a:cubicBezTo>
                    <a:pt x="5" y="3"/>
                    <a:pt x="5" y="3"/>
                    <a:pt x="5" y="2"/>
                  </a:cubicBezTo>
                  <a:cubicBezTo>
                    <a:pt x="6" y="2"/>
                    <a:pt x="6" y="1"/>
                    <a:pt x="5" y="1"/>
                  </a:cubicBezTo>
                  <a:cubicBezTo>
                    <a:pt x="5" y="1"/>
                    <a:pt x="5" y="0"/>
                    <a:pt x="4" y="0"/>
                  </a:cubicBezTo>
                  <a:cubicBezTo>
                    <a:pt x="4" y="0"/>
                    <a:pt x="4" y="0"/>
                    <a:pt x="4" y="0"/>
                  </a:cubicBezTo>
                  <a:cubicBezTo>
                    <a:pt x="3" y="0"/>
                    <a:pt x="3" y="0"/>
                    <a:pt x="3" y="1"/>
                  </a:cubicBezTo>
                  <a:cubicBezTo>
                    <a:pt x="3" y="1"/>
                    <a:pt x="3" y="2"/>
                    <a:pt x="2" y="2"/>
                  </a:cubicBezTo>
                  <a:cubicBezTo>
                    <a:pt x="2" y="2"/>
                    <a:pt x="2" y="2"/>
                    <a:pt x="2" y="2"/>
                  </a:cubicBezTo>
                  <a:cubicBezTo>
                    <a:pt x="2" y="2"/>
                    <a:pt x="2" y="2"/>
                    <a:pt x="2" y="2"/>
                  </a:cubicBezTo>
                  <a:cubicBezTo>
                    <a:pt x="2" y="2"/>
                    <a:pt x="2" y="2"/>
                    <a:pt x="2" y="2"/>
                  </a:cubicBezTo>
                  <a:cubicBezTo>
                    <a:pt x="2" y="2"/>
                    <a:pt x="1" y="3"/>
                    <a:pt x="1"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5" name="Google Shape;515;p49"/>
            <p:cNvSpPr/>
            <p:nvPr/>
          </p:nvSpPr>
          <p:spPr>
            <a:xfrm>
              <a:off x="6104393" y="2770870"/>
              <a:ext cx="14288" cy="31750"/>
            </a:xfrm>
            <a:custGeom>
              <a:rect b="b" l="l" r="r" t="t"/>
              <a:pathLst>
                <a:path extrusionOk="0" h="9" w="4">
                  <a:moveTo>
                    <a:pt x="3" y="0"/>
                  </a:moveTo>
                  <a:cubicBezTo>
                    <a:pt x="3" y="0"/>
                    <a:pt x="3" y="0"/>
                    <a:pt x="2" y="0"/>
                  </a:cubicBezTo>
                  <a:cubicBezTo>
                    <a:pt x="2" y="1"/>
                    <a:pt x="2" y="1"/>
                    <a:pt x="1" y="2"/>
                  </a:cubicBezTo>
                  <a:cubicBezTo>
                    <a:pt x="1" y="2"/>
                    <a:pt x="1" y="3"/>
                    <a:pt x="1" y="3"/>
                  </a:cubicBezTo>
                  <a:cubicBezTo>
                    <a:pt x="0" y="4"/>
                    <a:pt x="0" y="4"/>
                    <a:pt x="0" y="5"/>
                  </a:cubicBezTo>
                  <a:cubicBezTo>
                    <a:pt x="0" y="6"/>
                    <a:pt x="0" y="7"/>
                    <a:pt x="1" y="8"/>
                  </a:cubicBezTo>
                  <a:cubicBezTo>
                    <a:pt x="2" y="8"/>
                    <a:pt x="2" y="8"/>
                    <a:pt x="2" y="9"/>
                  </a:cubicBezTo>
                  <a:cubicBezTo>
                    <a:pt x="2" y="9"/>
                    <a:pt x="2" y="9"/>
                    <a:pt x="2" y="8"/>
                  </a:cubicBezTo>
                  <a:cubicBezTo>
                    <a:pt x="3" y="8"/>
                    <a:pt x="3" y="8"/>
                    <a:pt x="3" y="7"/>
                  </a:cubicBezTo>
                  <a:cubicBezTo>
                    <a:pt x="3" y="6"/>
                    <a:pt x="3" y="5"/>
                    <a:pt x="4" y="4"/>
                  </a:cubicBezTo>
                  <a:cubicBezTo>
                    <a:pt x="4" y="3"/>
                    <a:pt x="4" y="3"/>
                    <a:pt x="4" y="2"/>
                  </a:cubicBezTo>
                  <a:cubicBezTo>
                    <a:pt x="4" y="1"/>
                    <a:pt x="3" y="1"/>
                    <a:pt x="3"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6" name="Google Shape;516;p49"/>
            <p:cNvSpPr/>
            <p:nvPr/>
          </p:nvSpPr>
          <p:spPr>
            <a:xfrm>
              <a:off x="5464630" y="2093008"/>
              <a:ext cx="17463" cy="28575"/>
            </a:xfrm>
            <a:custGeom>
              <a:rect b="b" l="l" r="r" t="t"/>
              <a:pathLst>
                <a:path extrusionOk="0" h="8" w="5">
                  <a:moveTo>
                    <a:pt x="1" y="6"/>
                  </a:move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1" y="8"/>
                    <a:pt x="2" y="7"/>
                    <a:pt x="2" y="8"/>
                  </a:cubicBezTo>
                  <a:cubicBezTo>
                    <a:pt x="2" y="8"/>
                    <a:pt x="3" y="8"/>
                    <a:pt x="3" y="8"/>
                  </a:cubicBezTo>
                  <a:cubicBezTo>
                    <a:pt x="3" y="8"/>
                    <a:pt x="3" y="8"/>
                    <a:pt x="3" y="8"/>
                  </a:cubicBezTo>
                  <a:cubicBezTo>
                    <a:pt x="4" y="7"/>
                    <a:pt x="4" y="6"/>
                    <a:pt x="5" y="6"/>
                  </a:cubicBezTo>
                  <a:cubicBezTo>
                    <a:pt x="5" y="6"/>
                    <a:pt x="5" y="5"/>
                    <a:pt x="5" y="5"/>
                  </a:cubicBezTo>
                  <a:cubicBezTo>
                    <a:pt x="5" y="5"/>
                    <a:pt x="5" y="5"/>
                    <a:pt x="5" y="5"/>
                  </a:cubicBezTo>
                  <a:cubicBezTo>
                    <a:pt x="5" y="5"/>
                    <a:pt x="5" y="5"/>
                    <a:pt x="5" y="5"/>
                  </a:cubicBezTo>
                  <a:cubicBezTo>
                    <a:pt x="5" y="5"/>
                    <a:pt x="5" y="5"/>
                    <a:pt x="5" y="5"/>
                  </a:cubicBezTo>
                  <a:cubicBezTo>
                    <a:pt x="5" y="5"/>
                    <a:pt x="5" y="5"/>
                    <a:pt x="5" y="5"/>
                  </a:cubicBezTo>
                  <a:cubicBezTo>
                    <a:pt x="4" y="5"/>
                    <a:pt x="4" y="5"/>
                    <a:pt x="4" y="5"/>
                  </a:cubicBezTo>
                  <a:cubicBezTo>
                    <a:pt x="4" y="5"/>
                    <a:pt x="4" y="5"/>
                    <a:pt x="4" y="5"/>
                  </a:cubicBezTo>
                  <a:cubicBezTo>
                    <a:pt x="4" y="5"/>
                    <a:pt x="4" y="5"/>
                    <a:pt x="4" y="5"/>
                  </a:cubicBezTo>
                  <a:cubicBezTo>
                    <a:pt x="4" y="5"/>
                    <a:pt x="4" y="5"/>
                    <a:pt x="4" y="5"/>
                  </a:cubicBezTo>
                  <a:cubicBezTo>
                    <a:pt x="4" y="5"/>
                    <a:pt x="4" y="4"/>
                    <a:pt x="3" y="4"/>
                  </a:cubicBezTo>
                  <a:cubicBezTo>
                    <a:pt x="3" y="4"/>
                    <a:pt x="3" y="4"/>
                    <a:pt x="3" y="4"/>
                  </a:cubicBezTo>
                  <a:cubicBezTo>
                    <a:pt x="3" y="3"/>
                    <a:pt x="2" y="2"/>
                    <a:pt x="3" y="1"/>
                  </a:cubicBezTo>
                  <a:cubicBezTo>
                    <a:pt x="3" y="1"/>
                    <a:pt x="3" y="1"/>
                    <a:pt x="3" y="1"/>
                  </a:cubicBezTo>
                  <a:cubicBezTo>
                    <a:pt x="2" y="0"/>
                    <a:pt x="1" y="0"/>
                    <a:pt x="1" y="1"/>
                  </a:cubicBezTo>
                  <a:cubicBezTo>
                    <a:pt x="1" y="2"/>
                    <a:pt x="1" y="3"/>
                    <a:pt x="1" y="4"/>
                  </a:cubicBezTo>
                  <a:cubicBezTo>
                    <a:pt x="0" y="4"/>
                    <a:pt x="1" y="4"/>
                    <a:pt x="1" y="4"/>
                  </a:cubicBezTo>
                  <a:cubicBezTo>
                    <a:pt x="1" y="4"/>
                    <a:pt x="1" y="4"/>
                    <a:pt x="1" y="4"/>
                  </a:cubicBezTo>
                  <a:cubicBezTo>
                    <a:pt x="1" y="4"/>
                    <a:pt x="1" y="5"/>
                    <a:pt x="1" y="5"/>
                  </a:cubicBezTo>
                  <a:cubicBezTo>
                    <a:pt x="0" y="5"/>
                    <a:pt x="0" y="5"/>
                    <a:pt x="0" y="5"/>
                  </a:cubicBezTo>
                  <a:cubicBezTo>
                    <a:pt x="0" y="6"/>
                    <a:pt x="0" y="6"/>
                    <a:pt x="1" y="6"/>
                  </a:cubicBezTo>
                  <a:close/>
                  <a:moveTo>
                    <a:pt x="3" y="5"/>
                  </a:moveTo>
                  <a:cubicBezTo>
                    <a:pt x="3" y="5"/>
                    <a:pt x="3" y="5"/>
                    <a:pt x="3" y="5"/>
                  </a:cubicBezTo>
                  <a:cubicBezTo>
                    <a:pt x="2" y="5"/>
                    <a:pt x="2" y="5"/>
                    <a:pt x="2" y="5"/>
                  </a:cubicBezTo>
                  <a:cubicBezTo>
                    <a:pt x="2" y="5"/>
                    <a:pt x="2" y="5"/>
                    <a:pt x="2" y="5"/>
                  </a:cubicBezTo>
                  <a:lnTo>
                    <a:pt x="3" y="5"/>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7" name="Google Shape;517;p49"/>
            <p:cNvSpPr/>
            <p:nvPr/>
          </p:nvSpPr>
          <p:spPr>
            <a:xfrm>
              <a:off x="4701043" y="2178733"/>
              <a:ext cx="17463" cy="19050"/>
            </a:xfrm>
            <a:custGeom>
              <a:rect b="b" l="l" r="r" t="t"/>
              <a:pathLst>
                <a:path extrusionOk="0" h="5" w="5">
                  <a:moveTo>
                    <a:pt x="1" y="2"/>
                  </a:moveTo>
                  <a:cubicBezTo>
                    <a:pt x="0" y="2"/>
                    <a:pt x="0" y="3"/>
                    <a:pt x="1" y="3"/>
                  </a:cubicBezTo>
                  <a:cubicBezTo>
                    <a:pt x="1" y="4"/>
                    <a:pt x="2" y="4"/>
                    <a:pt x="2" y="5"/>
                  </a:cubicBezTo>
                  <a:cubicBezTo>
                    <a:pt x="3" y="5"/>
                    <a:pt x="3" y="5"/>
                    <a:pt x="3" y="5"/>
                  </a:cubicBezTo>
                  <a:cubicBezTo>
                    <a:pt x="3" y="5"/>
                    <a:pt x="4" y="5"/>
                    <a:pt x="4" y="4"/>
                  </a:cubicBezTo>
                  <a:cubicBezTo>
                    <a:pt x="4" y="4"/>
                    <a:pt x="5" y="3"/>
                    <a:pt x="5" y="3"/>
                  </a:cubicBezTo>
                  <a:cubicBezTo>
                    <a:pt x="5" y="2"/>
                    <a:pt x="5" y="2"/>
                    <a:pt x="5" y="2"/>
                  </a:cubicBezTo>
                  <a:cubicBezTo>
                    <a:pt x="5" y="1"/>
                    <a:pt x="5" y="0"/>
                    <a:pt x="4" y="0"/>
                  </a:cubicBezTo>
                  <a:cubicBezTo>
                    <a:pt x="4" y="0"/>
                    <a:pt x="3" y="0"/>
                    <a:pt x="3" y="0"/>
                  </a:cubicBezTo>
                  <a:cubicBezTo>
                    <a:pt x="3" y="0"/>
                    <a:pt x="3" y="0"/>
                    <a:pt x="2" y="0"/>
                  </a:cubicBezTo>
                  <a:cubicBezTo>
                    <a:pt x="2" y="0"/>
                    <a:pt x="1" y="1"/>
                    <a:pt x="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8" name="Google Shape;518;p49"/>
            <p:cNvSpPr/>
            <p:nvPr/>
          </p:nvSpPr>
          <p:spPr>
            <a:xfrm>
              <a:off x="4708980" y="217873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9" name="Google Shape;519;p49"/>
            <p:cNvSpPr/>
            <p:nvPr/>
          </p:nvSpPr>
          <p:spPr>
            <a:xfrm>
              <a:off x="5988505" y="2088245"/>
              <a:ext cx="25400" cy="11113"/>
            </a:xfrm>
            <a:custGeom>
              <a:rect b="b" l="l" r="r" t="t"/>
              <a:pathLst>
                <a:path extrusionOk="0" h="3" w="7">
                  <a:moveTo>
                    <a:pt x="1" y="2"/>
                  </a:moveTo>
                  <a:cubicBezTo>
                    <a:pt x="2" y="3"/>
                    <a:pt x="3" y="3"/>
                    <a:pt x="5" y="3"/>
                  </a:cubicBezTo>
                  <a:cubicBezTo>
                    <a:pt x="5" y="3"/>
                    <a:pt x="5" y="3"/>
                    <a:pt x="6" y="3"/>
                  </a:cubicBezTo>
                  <a:cubicBezTo>
                    <a:pt x="6" y="3"/>
                    <a:pt x="7" y="2"/>
                    <a:pt x="7" y="2"/>
                  </a:cubicBezTo>
                  <a:cubicBezTo>
                    <a:pt x="7" y="1"/>
                    <a:pt x="7" y="1"/>
                    <a:pt x="7" y="1"/>
                  </a:cubicBezTo>
                  <a:cubicBezTo>
                    <a:pt x="7" y="0"/>
                    <a:pt x="6" y="0"/>
                    <a:pt x="5" y="0"/>
                  </a:cubicBezTo>
                  <a:cubicBezTo>
                    <a:pt x="5" y="0"/>
                    <a:pt x="4" y="0"/>
                    <a:pt x="4" y="0"/>
                  </a:cubicBezTo>
                  <a:cubicBezTo>
                    <a:pt x="3" y="0"/>
                    <a:pt x="2" y="0"/>
                    <a:pt x="2" y="0"/>
                  </a:cubicBezTo>
                  <a:cubicBezTo>
                    <a:pt x="1" y="0"/>
                    <a:pt x="1" y="0"/>
                    <a:pt x="1" y="0"/>
                  </a:cubicBezTo>
                  <a:cubicBezTo>
                    <a:pt x="1" y="0"/>
                    <a:pt x="0" y="0"/>
                    <a:pt x="0" y="0"/>
                  </a:cubicBezTo>
                  <a:cubicBezTo>
                    <a:pt x="0" y="0"/>
                    <a:pt x="0" y="1"/>
                    <a:pt x="0" y="1"/>
                  </a:cubicBezTo>
                  <a:cubicBezTo>
                    <a:pt x="0" y="1"/>
                    <a:pt x="0" y="2"/>
                    <a:pt x="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0" name="Google Shape;520;p49"/>
            <p:cNvSpPr/>
            <p:nvPr/>
          </p:nvSpPr>
          <p:spPr>
            <a:xfrm>
              <a:off x="6329818" y="3008995"/>
              <a:ext cx="31750" cy="17463"/>
            </a:xfrm>
            <a:custGeom>
              <a:rect b="b" l="l" r="r" t="t"/>
              <a:pathLst>
                <a:path extrusionOk="0" h="5" w="9">
                  <a:moveTo>
                    <a:pt x="8" y="0"/>
                  </a:moveTo>
                  <a:cubicBezTo>
                    <a:pt x="8" y="0"/>
                    <a:pt x="7" y="0"/>
                    <a:pt x="7" y="1"/>
                  </a:cubicBezTo>
                  <a:cubicBezTo>
                    <a:pt x="7" y="2"/>
                    <a:pt x="6" y="3"/>
                    <a:pt x="5" y="3"/>
                  </a:cubicBezTo>
                  <a:cubicBezTo>
                    <a:pt x="5" y="3"/>
                    <a:pt x="4" y="3"/>
                    <a:pt x="4" y="3"/>
                  </a:cubicBezTo>
                  <a:cubicBezTo>
                    <a:pt x="4" y="2"/>
                    <a:pt x="4" y="2"/>
                    <a:pt x="4" y="2"/>
                  </a:cubicBezTo>
                  <a:cubicBezTo>
                    <a:pt x="4" y="2"/>
                    <a:pt x="4" y="2"/>
                    <a:pt x="4" y="2"/>
                  </a:cubicBezTo>
                  <a:cubicBezTo>
                    <a:pt x="4" y="3"/>
                    <a:pt x="4" y="3"/>
                    <a:pt x="4" y="3"/>
                  </a:cubicBezTo>
                  <a:cubicBezTo>
                    <a:pt x="3" y="3"/>
                    <a:pt x="2" y="3"/>
                    <a:pt x="2" y="3"/>
                  </a:cubicBezTo>
                  <a:cubicBezTo>
                    <a:pt x="1" y="3"/>
                    <a:pt x="1" y="3"/>
                    <a:pt x="1" y="3"/>
                  </a:cubicBezTo>
                  <a:cubicBezTo>
                    <a:pt x="1" y="3"/>
                    <a:pt x="1" y="3"/>
                    <a:pt x="1" y="3"/>
                  </a:cubicBezTo>
                  <a:cubicBezTo>
                    <a:pt x="0" y="3"/>
                    <a:pt x="0" y="3"/>
                    <a:pt x="0" y="3"/>
                  </a:cubicBezTo>
                  <a:cubicBezTo>
                    <a:pt x="0" y="3"/>
                    <a:pt x="0" y="4"/>
                    <a:pt x="0" y="4"/>
                  </a:cubicBezTo>
                  <a:cubicBezTo>
                    <a:pt x="2" y="5"/>
                    <a:pt x="4" y="5"/>
                    <a:pt x="5" y="5"/>
                  </a:cubicBezTo>
                  <a:cubicBezTo>
                    <a:pt x="6" y="5"/>
                    <a:pt x="6" y="5"/>
                    <a:pt x="6" y="5"/>
                  </a:cubicBezTo>
                  <a:cubicBezTo>
                    <a:pt x="7" y="4"/>
                    <a:pt x="7" y="3"/>
                    <a:pt x="8" y="3"/>
                  </a:cubicBezTo>
                  <a:cubicBezTo>
                    <a:pt x="8" y="3"/>
                    <a:pt x="8" y="3"/>
                    <a:pt x="8" y="3"/>
                  </a:cubicBezTo>
                  <a:cubicBezTo>
                    <a:pt x="8" y="2"/>
                    <a:pt x="9" y="2"/>
                    <a:pt x="9" y="2"/>
                  </a:cubicBezTo>
                  <a:cubicBezTo>
                    <a:pt x="9" y="1"/>
                    <a:pt x="9" y="1"/>
                    <a:pt x="8"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1" name="Google Shape;521;p49"/>
            <p:cNvSpPr/>
            <p:nvPr/>
          </p:nvSpPr>
          <p:spPr>
            <a:xfrm>
              <a:off x="4661355" y="2088245"/>
              <a:ext cx="22225" cy="15875"/>
            </a:xfrm>
            <a:custGeom>
              <a:rect b="b" l="l" r="r" t="t"/>
              <a:pathLst>
                <a:path extrusionOk="0" h="4" w="6">
                  <a:moveTo>
                    <a:pt x="0" y="1"/>
                  </a:moveTo>
                  <a:cubicBezTo>
                    <a:pt x="1" y="2"/>
                    <a:pt x="1" y="2"/>
                    <a:pt x="1" y="2"/>
                  </a:cubicBezTo>
                  <a:cubicBezTo>
                    <a:pt x="2" y="2"/>
                    <a:pt x="2" y="3"/>
                    <a:pt x="3" y="3"/>
                  </a:cubicBezTo>
                  <a:cubicBezTo>
                    <a:pt x="4" y="4"/>
                    <a:pt x="5" y="3"/>
                    <a:pt x="5" y="2"/>
                  </a:cubicBezTo>
                  <a:cubicBezTo>
                    <a:pt x="5" y="2"/>
                    <a:pt x="5" y="2"/>
                    <a:pt x="5" y="1"/>
                  </a:cubicBezTo>
                  <a:cubicBezTo>
                    <a:pt x="5" y="1"/>
                    <a:pt x="5" y="1"/>
                    <a:pt x="6" y="1"/>
                  </a:cubicBezTo>
                  <a:cubicBezTo>
                    <a:pt x="6" y="0"/>
                    <a:pt x="5" y="0"/>
                    <a:pt x="4" y="0"/>
                  </a:cubicBezTo>
                  <a:cubicBezTo>
                    <a:pt x="4" y="0"/>
                    <a:pt x="3" y="0"/>
                    <a:pt x="2" y="0"/>
                  </a:cubicBezTo>
                  <a:cubicBezTo>
                    <a:pt x="2" y="0"/>
                    <a:pt x="1" y="0"/>
                    <a:pt x="0" y="0"/>
                  </a:cubicBezTo>
                  <a:cubicBezTo>
                    <a:pt x="0" y="0"/>
                    <a:pt x="0" y="0"/>
                    <a:pt x="0" y="1"/>
                  </a:cubicBezTo>
                  <a:cubicBezTo>
                    <a:pt x="0" y="1"/>
                    <a:pt x="0" y="1"/>
                    <a:pt x="0" y="1"/>
                  </a:cubicBezTo>
                  <a:cubicBezTo>
                    <a:pt x="0" y="1"/>
                    <a:pt x="0"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2" name="Google Shape;522;p49"/>
            <p:cNvSpPr/>
            <p:nvPr/>
          </p:nvSpPr>
          <p:spPr>
            <a:xfrm>
              <a:off x="5982155" y="2132695"/>
              <a:ext cx="20638" cy="14288"/>
            </a:xfrm>
            <a:custGeom>
              <a:rect b="b" l="l" r="r" t="t"/>
              <a:pathLst>
                <a:path extrusionOk="0" h="4" w="6">
                  <a:moveTo>
                    <a:pt x="0" y="4"/>
                  </a:moveTo>
                  <a:cubicBezTo>
                    <a:pt x="0" y="4"/>
                    <a:pt x="0" y="4"/>
                    <a:pt x="0" y="4"/>
                  </a:cubicBezTo>
                  <a:cubicBezTo>
                    <a:pt x="1" y="3"/>
                    <a:pt x="2" y="3"/>
                    <a:pt x="3" y="3"/>
                  </a:cubicBezTo>
                  <a:cubicBezTo>
                    <a:pt x="3" y="3"/>
                    <a:pt x="4" y="3"/>
                    <a:pt x="5" y="3"/>
                  </a:cubicBezTo>
                  <a:cubicBezTo>
                    <a:pt x="6" y="3"/>
                    <a:pt x="6" y="2"/>
                    <a:pt x="6" y="2"/>
                  </a:cubicBezTo>
                  <a:cubicBezTo>
                    <a:pt x="5" y="1"/>
                    <a:pt x="5" y="1"/>
                    <a:pt x="4" y="0"/>
                  </a:cubicBezTo>
                  <a:cubicBezTo>
                    <a:pt x="3" y="0"/>
                    <a:pt x="3" y="0"/>
                    <a:pt x="3" y="0"/>
                  </a:cubicBezTo>
                  <a:cubicBezTo>
                    <a:pt x="2" y="0"/>
                    <a:pt x="2" y="0"/>
                    <a:pt x="1" y="0"/>
                  </a:cubicBezTo>
                  <a:cubicBezTo>
                    <a:pt x="1" y="0"/>
                    <a:pt x="0" y="0"/>
                    <a:pt x="0" y="1"/>
                  </a:cubicBezTo>
                  <a:cubicBezTo>
                    <a:pt x="0" y="1"/>
                    <a:pt x="0" y="2"/>
                    <a:pt x="0" y="3"/>
                  </a:cubicBezTo>
                  <a:cubicBezTo>
                    <a:pt x="0" y="3"/>
                    <a:pt x="0" y="3"/>
                    <a:pt x="0" y="4"/>
                  </a:cubicBezTo>
                  <a:cubicBezTo>
                    <a:pt x="0" y="4"/>
                    <a:pt x="0" y="4"/>
                    <a:pt x="0"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3" name="Google Shape;523;p49"/>
            <p:cNvSpPr/>
            <p:nvPr/>
          </p:nvSpPr>
          <p:spPr>
            <a:xfrm>
              <a:off x="6025018" y="2816908"/>
              <a:ext cx="17463" cy="19050"/>
            </a:xfrm>
            <a:custGeom>
              <a:rect b="b" l="l" r="r" t="t"/>
              <a:pathLst>
                <a:path extrusionOk="0" h="5" w="5">
                  <a:moveTo>
                    <a:pt x="5" y="1"/>
                  </a:moveTo>
                  <a:cubicBezTo>
                    <a:pt x="5" y="1"/>
                    <a:pt x="5" y="1"/>
                    <a:pt x="4" y="1"/>
                  </a:cubicBezTo>
                  <a:cubicBezTo>
                    <a:pt x="4" y="0"/>
                    <a:pt x="4" y="0"/>
                    <a:pt x="4" y="0"/>
                  </a:cubicBezTo>
                  <a:cubicBezTo>
                    <a:pt x="3" y="0"/>
                    <a:pt x="3" y="0"/>
                    <a:pt x="3" y="0"/>
                  </a:cubicBezTo>
                  <a:cubicBezTo>
                    <a:pt x="2" y="0"/>
                    <a:pt x="1" y="1"/>
                    <a:pt x="0" y="2"/>
                  </a:cubicBezTo>
                  <a:cubicBezTo>
                    <a:pt x="0" y="2"/>
                    <a:pt x="0" y="2"/>
                    <a:pt x="0" y="2"/>
                  </a:cubicBezTo>
                  <a:cubicBezTo>
                    <a:pt x="0" y="3"/>
                    <a:pt x="0" y="4"/>
                    <a:pt x="1" y="4"/>
                  </a:cubicBezTo>
                  <a:cubicBezTo>
                    <a:pt x="2" y="5"/>
                    <a:pt x="3" y="4"/>
                    <a:pt x="4" y="4"/>
                  </a:cubicBezTo>
                  <a:cubicBezTo>
                    <a:pt x="4" y="3"/>
                    <a:pt x="5" y="2"/>
                    <a:pt x="5"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4" name="Google Shape;524;p49"/>
            <p:cNvSpPr/>
            <p:nvPr/>
          </p:nvSpPr>
          <p:spPr>
            <a:xfrm>
              <a:off x="5275718" y="2648633"/>
              <a:ext cx="11113" cy="23813"/>
            </a:xfrm>
            <a:custGeom>
              <a:rect b="b" l="l" r="r" t="t"/>
              <a:pathLst>
                <a:path extrusionOk="0" h="7" w="3">
                  <a:moveTo>
                    <a:pt x="0" y="2"/>
                  </a:moveTo>
                  <a:cubicBezTo>
                    <a:pt x="0" y="3"/>
                    <a:pt x="0" y="4"/>
                    <a:pt x="0" y="5"/>
                  </a:cubicBezTo>
                  <a:cubicBezTo>
                    <a:pt x="0" y="6"/>
                    <a:pt x="1" y="7"/>
                    <a:pt x="2" y="6"/>
                  </a:cubicBezTo>
                  <a:cubicBezTo>
                    <a:pt x="2" y="6"/>
                    <a:pt x="3" y="5"/>
                    <a:pt x="3" y="5"/>
                  </a:cubicBezTo>
                  <a:cubicBezTo>
                    <a:pt x="3" y="5"/>
                    <a:pt x="3" y="4"/>
                    <a:pt x="3" y="4"/>
                  </a:cubicBezTo>
                  <a:cubicBezTo>
                    <a:pt x="3" y="4"/>
                    <a:pt x="3" y="4"/>
                    <a:pt x="3" y="4"/>
                  </a:cubicBezTo>
                  <a:cubicBezTo>
                    <a:pt x="3" y="3"/>
                    <a:pt x="3" y="3"/>
                    <a:pt x="3" y="3"/>
                  </a:cubicBezTo>
                  <a:cubicBezTo>
                    <a:pt x="3" y="2"/>
                    <a:pt x="3" y="2"/>
                    <a:pt x="3" y="2"/>
                  </a:cubicBezTo>
                  <a:cubicBezTo>
                    <a:pt x="3" y="1"/>
                    <a:pt x="2" y="0"/>
                    <a:pt x="1" y="1"/>
                  </a:cubicBezTo>
                  <a:cubicBezTo>
                    <a:pt x="0" y="1"/>
                    <a:pt x="0" y="1"/>
                    <a:pt x="0" y="1"/>
                  </a:cubicBezTo>
                  <a:cubicBezTo>
                    <a:pt x="0" y="1"/>
                    <a:pt x="0" y="2"/>
                    <a:pt x="0"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5" name="Google Shape;525;p49"/>
            <p:cNvSpPr/>
            <p:nvPr/>
          </p:nvSpPr>
          <p:spPr>
            <a:xfrm>
              <a:off x="4755018" y="2323195"/>
              <a:ext cx="19050" cy="14288"/>
            </a:xfrm>
            <a:custGeom>
              <a:rect b="b" l="l" r="r" t="t"/>
              <a:pathLst>
                <a:path extrusionOk="0" h="4" w="5">
                  <a:moveTo>
                    <a:pt x="0" y="3"/>
                  </a:moveTo>
                  <a:cubicBezTo>
                    <a:pt x="0" y="4"/>
                    <a:pt x="1" y="4"/>
                    <a:pt x="1" y="4"/>
                  </a:cubicBezTo>
                  <a:cubicBezTo>
                    <a:pt x="3" y="4"/>
                    <a:pt x="4" y="4"/>
                    <a:pt x="4" y="2"/>
                  </a:cubicBezTo>
                  <a:cubicBezTo>
                    <a:pt x="4" y="2"/>
                    <a:pt x="5" y="2"/>
                    <a:pt x="5" y="1"/>
                  </a:cubicBezTo>
                  <a:cubicBezTo>
                    <a:pt x="5" y="1"/>
                    <a:pt x="5" y="0"/>
                    <a:pt x="4" y="0"/>
                  </a:cubicBezTo>
                  <a:cubicBezTo>
                    <a:pt x="4" y="0"/>
                    <a:pt x="3" y="0"/>
                    <a:pt x="2" y="0"/>
                  </a:cubicBezTo>
                  <a:cubicBezTo>
                    <a:pt x="1" y="1"/>
                    <a:pt x="1" y="2"/>
                    <a:pt x="0" y="3"/>
                  </a:cubicBezTo>
                  <a:cubicBezTo>
                    <a:pt x="0" y="3"/>
                    <a:pt x="0" y="3"/>
                    <a:pt x="0"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6" name="Google Shape;526;p49"/>
            <p:cNvSpPr/>
            <p:nvPr/>
          </p:nvSpPr>
          <p:spPr>
            <a:xfrm>
              <a:off x="4321630" y="2459720"/>
              <a:ext cx="11113" cy="25400"/>
            </a:xfrm>
            <a:custGeom>
              <a:rect b="b" l="l" r="r" t="t"/>
              <a:pathLst>
                <a:path extrusionOk="0" h="7" w="3">
                  <a:moveTo>
                    <a:pt x="2" y="0"/>
                  </a:moveTo>
                  <a:cubicBezTo>
                    <a:pt x="1" y="0"/>
                    <a:pt x="1" y="0"/>
                    <a:pt x="1" y="0"/>
                  </a:cubicBezTo>
                  <a:cubicBezTo>
                    <a:pt x="1" y="1"/>
                    <a:pt x="0" y="1"/>
                    <a:pt x="0" y="2"/>
                  </a:cubicBezTo>
                  <a:cubicBezTo>
                    <a:pt x="0" y="2"/>
                    <a:pt x="0" y="3"/>
                    <a:pt x="1" y="3"/>
                  </a:cubicBezTo>
                  <a:cubicBezTo>
                    <a:pt x="1" y="3"/>
                    <a:pt x="0" y="3"/>
                    <a:pt x="0" y="3"/>
                  </a:cubicBezTo>
                  <a:cubicBezTo>
                    <a:pt x="1" y="3"/>
                    <a:pt x="1" y="4"/>
                    <a:pt x="1" y="4"/>
                  </a:cubicBezTo>
                  <a:cubicBezTo>
                    <a:pt x="1" y="5"/>
                    <a:pt x="1" y="6"/>
                    <a:pt x="1" y="7"/>
                  </a:cubicBezTo>
                  <a:cubicBezTo>
                    <a:pt x="1" y="7"/>
                    <a:pt x="2" y="7"/>
                    <a:pt x="2" y="7"/>
                  </a:cubicBezTo>
                  <a:cubicBezTo>
                    <a:pt x="2" y="7"/>
                    <a:pt x="2" y="7"/>
                    <a:pt x="2" y="7"/>
                  </a:cubicBezTo>
                  <a:cubicBezTo>
                    <a:pt x="2" y="7"/>
                    <a:pt x="2" y="7"/>
                    <a:pt x="2" y="7"/>
                  </a:cubicBezTo>
                  <a:cubicBezTo>
                    <a:pt x="2" y="6"/>
                    <a:pt x="2" y="5"/>
                    <a:pt x="2" y="3"/>
                  </a:cubicBezTo>
                  <a:cubicBezTo>
                    <a:pt x="3" y="3"/>
                    <a:pt x="3" y="2"/>
                    <a:pt x="3" y="1"/>
                  </a:cubicBezTo>
                  <a:cubicBezTo>
                    <a:pt x="3" y="1"/>
                    <a:pt x="3" y="1"/>
                    <a:pt x="3" y="1"/>
                  </a:cubicBezTo>
                  <a:cubicBezTo>
                    <a:pt x="3" y="1"/>
                    <a:pt x="2" y="0"/>
                    <a:pt x="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7" name="Google Shape;527;p49"/>
            <p:cNvSpPr/>
            <p:nvPr/>
          </p:nvSpPr>
          <p:spPr>
            <a:xfrm>
              <a:off x="6140905" y="3043920"/>
              <a:ext cx="28575" cy="14288"/>
            </a:xfrm>
            <a:custGeom>
              <a:rect b="b" l="l" r="r" t="t"/>
              <a:pathLst>
                <a:path extrusionOk="0" h="4" w="8">
                  <a:moveTo>
                    <a:pt x="1" y="4"/>
                  </a:moveTo>
                  <a:cubicBezTo>
                    <a:pt x="2" y="4"/>
                    <a:pt x="2" y="3"/>
                    <a:pt x="3" y="3"/>
                  </a:cubicBezTo>
                  <a:cubicBezTo>
                    <a:pt x="4" y="2"/>
                    <a:pt x="5" y="1"/>
                    <a:pt x="6" y="1"/>
                  </a:cubicBezTo>
                  <a:cubicBezTo>
                    <a:pt x="6" y="1"/>
                    <a:pt x="6" y="1"/>
                    <a:pt x="7" y="1"/>
                  </a:cubicBezTo>
                  <a:cubicBezTo>
                    <a:pt x="7" y="1"/>
                    <a:pt x="7" y="1"/>
                    <a:pt x="8" y="0"/>
                  </a:cubicBezTo>
                  <a:cubicBezTo>
                    <a:pt x="8" y="0"/>
                    <a:pt x="7" y="0"/>
                    <a:pt x="7" y="0"/>
                  </a:cubicBezTo>
                  <a:cubicBezTo>
                    <a:pt x="5" y="0"/>
                    <a:pt x="4" y="0"/>
                    <a:pt x="3" y="1"/>
                  </a:cubicBezTo>
                  <a:cubicBezTo>
                    <a:pt x="3" y="1"/>
                    <a:pt x="2" y="1"/>
                    <a:pt x="2" y="1"/>
                  </a:cubicBezTo>
                  <a:cubicBezTo>
                    <a:pt x="1" y="1"/>
                    <a:pt x="1" y="2"/>
                    <a:pt x="1" y="2"/>
                  </a:cubicBezTo>
                  <a:cubicBezTo>
                    <a:pt x="0" y="2"/>
                    <a:pt x="0" y="3"/>
                    <a:pt x="0" y="4"/>
                  </a:cubicBezTo>
                  <a:cubicBezTo>
                    <a:pt x="0" y="4"/>
                    <a:pt x="1" y="4"/>
                    <a:pt x="1"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8" name="Google Shape;528;p49"/>
            <p:cNvSpPr/>
            <p:nvPr/>
          </p:nvSpPr>
          <p:spPr>
            <a:xfrm>
              <a:off x="4135893" y="2258108"/>
              <a:ext cx="19050" cy="19050"/>
            </a:xfrm>
            <a:custGeom>
              <a:rect b="b" l="l" r="r" t="t"/>
              <a:pathLst>
                <a:path extrusionOk="0" h="5" w="5">
                  <a:moveTo>
                    <a:pt x="1" y="2"/>
                  </a:moveTo>
                  <a:cubicBezTo>
                    <a:pt x="1" y="2"/>
                    <a:pt x="1" y="2"/>
                    <a:pt x="1" y="2"/>
                  </a:cubicBezTo>
                  <a:cubicBezTo>
                    <a:pt x="2" y="2"/>
                    <a:pt x="2" y="2"/>
                    <a:pt x="3" y="3"/>
                  </a:cubicBezTo>
                  <a:cubicBezTo>
                    <a:pt x="3" y="3"/>
                    <a:pt x="3" y="4"/>
                    <a:pt x="3" y="4"/>
                  </a:cubicBezTo>
                  <a:cubicBezTo>
                    <a:pt x="3" y="4"/>
                    <a:pt x="3" y="5"/>
                    <a:pt x="4" y="4"/>
                  </a:cubicBezTo>
                  <a:cubicBezTo>
                    <a:pt x="4" y="4"/>
                    <a:pt x="5" y="4"/>
                    <a:pt x="5" y="4"/>
                  </a:cubicBezTo>
                  <a:cubicBezTo>
                    <a:pt x="5" y="4"/>
                    <a:pt x="5" y="4"/>
                    <a:pt x="5" y="4"/>
                  </a:cubicBezTo>
                  <a:cubicBezTo>
                    <a:pt x="5" y="4"/>
                    <a:pt x="5" y="4"/>
                    <a:pt x="5" y="4"/>
                  </a:cubicBezTo>
                  <a:cubicBezTo>
                    <a:pt x="5" y="3"/>
                    <a:pt x="5" y="3"/>
                    <a:pt x="4" y="2"/>
                  </a:cubicBezTo>
                  <a:cubicBezTo>
                    <a:pt x="4" y="1"/>
                    <a:pt x="4" y="1"/>
                    <a:pt x="3" y="1"/>
                  </a:cubicBezTo>
                  <a:cubicBezTo>
                    <a:pt x="2" y="1"/>
                    <a:pt x="2" y="0"/>
                    <a:pt x="2" y="0"/>
                  </a:cubicBezTo>
                  <a:cubicBezTo>
                    <a:pt x="2" y="0"/>
                    <a:pt x="1" y="0"/>
                    <a:pt x="1" y="0"/>
                  </a:cubicBezTo>
                  <a:cubicBezTo>
                    <a:pt x="1" y="0"/>
                    <a:pt x="1" y="1"/>
                    <a:pt x="0" y="1"/>
                  </a:cubicBezTo>
                  <a:cubicBezTo>
                    <a:pt x="0" y="1"/>
                    <a:pt x="1" y="2"/>
                    <a:pt x="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9" name="Google Shape;529;p49"/>
            <p:cNvSpPr/>
            <p:nvPr/>
          </p:nvSpPr>
          <p:spPr>
            <a:xfrm>
              <a:off x="4729618" y="2135870"/>
              <a:ext cx="19050" cy="11113"/>
            </a:xfrm>
            <a:custGeom>
              <a:rect b="b" l="l" r="r" t="t"/>
              <a:pathLst>
                <a:path extrusionOk="0" h="3" w="5">
                  <a:moveTo>
                    <a:pt x="4" y="3"/>
                  </a:moveTo>
                  <a:cubicBezTo>
                    <a:pt x="4" y="3"/>
                    <a:pt x="5" y="2"/>
                    <a:pt x="5" y="2"/>
                  </a:cubicBezTo>
                  <a:cubicBezTo>
                    <a:pt x="5" y="2"/>
                    <a:pt x="5" y="2"/>
                    <a:pt x="5" y="1"/>
                  </a:cubicBezTo>
                  <a:cubicBezTo>
                    <a:pt x="4" y="1"/>
                    <a:pt x="3" y="0"/>
                    <a:pt x="2" y="0"/>
                  </a:cubicBezTo>
                  <a:cubicBezTo>
                    <a:pt x="1" y="0"/>
                    <a:pt x="1" y="0"/>
                    <a:pt x="0" y="1"/>
                  </a:cubicBezTo>
                  <a:cubicBezTo>
                    <a:pt x="0" y="1"/>
                    <a:pt x="0" y="1"/>
                    <a:pt x="1" y="1"/>
                  </a:cubicBezTo>
                  <a:cubicBezTo>
                    <a:pt x="2" y="2"/>
                    <a:pt x="3" y="2"/>
                    <a:pt x="4" y="3"/>
                  </a:cubicBezTo>
                  <a:cubicBezTo>
                    <a:pt x="4" y="3"/>
                    <a:pt x="4" y="3"/>
                    <a:pt x="4"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0" name="Google Shape;530;p49"/>
            <p:cNvSpPr/>
            <p:nvPr/>
          </p:nvSpPr>
          <p:spPr>
            <a:xfrm>
              <a:off x="6148843" y="2878820"/>
              <a:ext cx="9525" cy="17463"/>
            </a:xfrm>
            <a:custGeom>
              <a:rect b="b" l="l" r="r" t="t"/>
              <a:pathLst>
                <a:path extrusionOk="0" h="5" w="3">
                  <a:moveTo>
                    <a:pt x="0" y="0"/>
                  </a:moveTo>
                  <a:cubicBezTo>
                    <a:pt x="0" y="0"/>
                    <a:pt x="0" y="1"/>
                    <a:pt x="0" y="1"/>
                  </a:cubicBezTo>
                  <a:cubicBezTo>
                    <a:pt x="0" y="1"/>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3"/>
                    <a:pt x="1" y="3"/>
                    <a:pt x="1" y="2"/>
                  </a:cubicBezTo>
                  <a:cubicBezTo>
                    <a:pt x="0" y="2"/>
                    <a:pt x="0" y="2"/>
                    <a:pt x="1" y="2"/>
                  </a:cubicBezTo>
                  <a:cubicBezTo>
                    <a:pt x="0" y="2"/>
                    <a:pt x="0" y="2"/>
                    <a:pt x="0" y="2"/>
                  </a:cubicBezTo>
                  <a:cubicBezTo>
                    <a:pt x="0" y="2"/>
                    <a:pt x="0" y="2"/>
                    <a:pt x="0" y="2"/>
                  </a:cubicBezTo>
                  <a:cubicBezTo>
                    <a:pt x="0" y="3"/>
                    <a:pt x="0" y="3"/>
                    <a:pt x="0" y="4"/>
                  </a:cubicBezTo>
                  <a:cubicBezTo>
                    <a:pt x="1" y="4"/>
                    <a:pt x="1" y="5"/>
                    <a:pt x="1" y="5"/>
                  </a:cubicBezTo>
                  <a:cubicBezTo>
                    <a:pt x="1" y="5"/>
                    <a:pt x="1" y="5"/>
                    <a:pt x="2" y="5"/>
                  </a:cubicBezTo>
                  <a:cubicBezTo>
                    <a:pt x="2" y="5"/>
                    <a:pt x="2" y="5"/>
                    <a:pt x="2" y="5"/>
                  </a:cubicBezTo>
                  <a:cubicBezTo>
                    <a:pt x="2" y="5"/>
                    <a:pt x="2" y="4"/>
                    <a:pt x="2" y="4"/>
                  </a:cubicBezTo>
                  <a:cubicBezTo>
                    <a:pt x="2" y="4"/>
                    <a:pt x="2" y="4"/>
                    <a:pt x="2" y="4"/>
                  </a:cubicBezTo>
                  <a:cubicBezTo>
                    <a:pt x="3" y="3"/>
                    <a:pt x="3" y="3"/>
                    <a:pt x="3" y="2"/>
                  </a:cubicBezTo>
                  <a:cubicBezTo>
                    <a:pt x="2" y="2"/>
                    <a:pt x="2" y="1"/>
                    <a:pt x="2" y="1"/>
                  </a:cubicBezTo>
                  <a:cubicBezTo>
                    <a:pt x="2" y="0"/>
                    <a:pt x="1"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1" name="Google Shape;531;p49"/>
            <p:cNvSpPr/>
            <p:nvPr/>
          </p:nvSpPr>
          <p:spPr>
            <a:xfrm>
              <a:off x="5490030" y="2107295"/>
              <a:ext cx="11113" cy="14288"/>
            </a:xfrm>
            <a:custGeom>
              <a:rect b="b" l="l" r="r" t="t"/>
              <a:pathLst>
                <a:path extrusionOk="0" h="4" w="3">
                  <a:moveTo>
                    <a:pt x="0" y="1"/>
                  </a:moveTo>
                  <a:cubicBezTo>
                    <a:pt x="0" y="1"/>
                    <a:pt x="0" y="1"/>
                    <a:pt x="0" y="1"/>
                  </a:cubicBezTo>
                  <a:cubicBezTo>
                    <a:pt x="0" y="2"/>
                    <a:pt x="0" y="3"/>
                    <a:pt x="0" y="4"/>
                  </a:cubicBezTo>
                  <a:cubicBezTo>
                    <a:pt x="0" y="4"/>
                    <a:pt x="1" y="4"/>
                    <a:pt x="1" y="4"/>
                  </a:cubicBezTo>
                  <a:cubicBezTo>
                    <a:pt x="2" y="4"/>
                    <a:pt x="2" y="4"/>
                    <a:pt x="3" y="4"/>
                  </a:cubicBezTo>
                  <a:cubicBezTo>
                    <a:pt x="3" y="4"/>
                    <a:pt x="3" y="3"/>
                    <a:pt x="3" y="3"/>
                  </a:cubicBezTo>
                  <a:cubicBezTo>
                    <a:pt x="3" y="3"/>
                    <a:pt x="3" y="3"/>
                    <a:pt x="3" y="3"/>
                  </a:cubicBezTo>
                  <a:cubicBezTo>
                    <a:pt x="3" y="3"/>
                    <a:pt x="3" y="3"/>
                    <a:pt x="3" y="2"/>
                  </a:cubicBezTo>
                  <a:cubicBezTo>
                    <a:pt x="2" y="2"/>
                    <a:pt x="2" y="2"/>
                    <a:pt x="3" y="2"/>
                  </a:cubicBezTo>
                  <a:cubicBezTo>
                    <a:pt x="3" y="1"/>
                    <a:pt x="3" y="1"/>
                    <a:pt x="3" y="1"/>
                  </a:cubicBezTo>
                  <a:cubicBezTo>
                    <a:pt x="3" y="0"/>
                    <a:pt x="2" y="0"/>
                    <a:pt x="2" y="0"/>
                  </a:cubicBezTo>
                  <a:cubicBezTo>
                    <a:pt x="2" y="0"/>
                    <a:pt x="1" y="1"/>
                    <a:pt x="1" y="1"/>
                  </a:cubicBezTo>
                  <a:cubicBezTo>
                    <a:pt x="1" y="1"/>
                    <a:pt x="1" y="1"/>
                    <a:pt x="1" y="1"/>
                  </a:cubicBezTo>
                  <a:cubicBezTo>
                    <a:pt x="1" y="1"/>
                    <a:pt x="1" y="1"/>
                    <a:pt x="1" y="1"/>
                  </a:cubicBezTo>
                  <a:cubicBezTo>
                    <a:pt x="1" y="1"/>
                    <a:pt x="1" y="1"/>
                    <a:pt x="1" y="1"/>
                  </a:cubicBezTo>
                  <a:cubicBezTo>
                    <a:pt x="1" y="1"/>
                    <a:pt x="1"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2" name="Google Shape;532;p49"/>
            <p:cNvSpPr/>
            <p:nvPr/>
          </p:nvSpPr>
          <p:spPr>
            <a:xfrm>
              <a:off x="5421768" y="2121583"/>
              <a:ext cx="17463" cy="11113"/>
            </a:xfrm>
            <a:custGeom>
              <a:rect b="b" l="l" r="r" t="t"/>
              <a:pathLst>
                <a:path extrusionOk="0" h="3" w="5">
                  <a:moveTo>
                    <a:pt x="1" y="3"/>
                  </a:moveTo>
                  <a:cubicBezTo>
                    <a:pt x="1" y="3"/>
                    <a:pt x="2" y="3"/>
                    <a:pt x="3" y="3"/>
                  </a:cubicBezTo>
                  <a:cubicBezTo>
                    <a:pt x="3" y="3"/>
                    <a:pt x="3" y="3"/>
                    <a:pt x="3" y="3"/>
                  </a:cubicBezTo>
                  <a:cubicBezTo>
                    <a:pt x="3" y="3"/>
                    <a:pt x="3" y="2"/>
                    <a:pt x="3" y="2"/>
                  </a:cubicBezTo>
                  <a:cubicBezTo>
                    <a:pt x="3" y="2"/>
                    <a:pt x="3" y="1"/>
                    <a:pt x="3" y="1"/>
                  </a:cubicBezTo>
                  <a:cubicBezTo>
                    <a:pt x="3" y="1"/>
                    <a:pt x="4" y="1"/>
                    <a:pt x="4" y="1"/>
                  </a:cubicBezTo>
                  <a:cubicBezTo>
                    <a:pt x="4" y="1"/>
                    <a:pt x="5" y="1"/>
                    <a:pt x="5" y="1"/>
                  </a:cubicBezTo>
                  <a:cubicBezTo>
                    <a:pt x="5" y="1"/>
                    <a:pt x="5" y="1"/>
                    <a:pt x="5" y="1"/>
                  </a:cubicBezTo>
                  <a:cubicBezTo>
                    <a:pt x="4" y="0"/>
                    <a:pt x="4" y="0"/>
                    <a:pt x="3" y="0"/>
                  </a:cubicBezTo>
                  <a:cubicBezTo>
                    <a:pt x="3" y="0"/>
                    <a:pt x="2" y="0"/>
                    <a:pt x="2" y="0"/>
                  </a:cubicBezTo>
                  <a:cubicBezTo>
                    <a:pt x="1" y="0"/>
                    <a:pt x="1" y="1"/>
                    <a:pt x="0" y="2"/>
                  </a:cubicBezTo>
                  <a:cubicBezTo>
                    <a:pt x="0" y="2"/>
                    <a:pt x="0" y="3"/>
                    <a:pt x="1"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3" name="Google Shape;533;p49"/>
            <p:cNvSpPr/>
            <p:nvPr/>
          </p:nvSpPr>
          <p:spPr>
            <a:xfrm>
              <a:off x="5431293" y="2132695"/>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4" name="Google Shape;534;p49"/>
            <p:cNvSpPr/>
            <p:nvPr/>
          </p:nvSpPr>
          <p:spPr>
            <a:xfrm>
              <a:off x="5475743" y="2121583"/>
              <a:ext cx="14288" cy="14288"/>
            </a:xfrm>
            <a:custGeom>
              <a:rect b="b" l="l" r="r" t="t"/>
              <a:pathLst>
                <a:path extrusionOk="0" h="4" w="4">
                  <a:moveTo>
                    <a:pt x="0" y="1"/>
                  </a:moveTo>
                  <a:cubicBezTo>
                    <a:pt x="0" y="1"/>
                    <a:pt x="0" y="2"/>
                    <a:pt x="0" y="2"/>
                  </a:cubicBezTo>
                  <a:cubicBezTo>
                    <a:pt x="0" y="2"/>
                    <a:pt x="0" y="3"/>
                    <a:pt x="1" y="3"/>
                  </a:cubicBezTo>
                  <a:cubicBezTo>
                    <a:pt x="1" y="3"/>
                    <a:pt x="1" y="4"/>
                    <a:pt x="2" y="3"/>
                  </a:cubicBezTo>
                  <a:cubicBezTo>
                    <a:pt x="2" y="3"/>
                    <a:pt x="2" y="3"/>
                    <a:pt x="2" y="3"/>
                  </a:cubicBezTo>
                  <a:cubicBezTo>
                    <a:pt x="3" y="3"/>
                    <a:pt x="3" y="3"/>
                    <a:pt x="3" y="2"/>
                  </a:cubicBezTo>
                  <a:cubicBezTo>
                    <a:pt x="3" y="2"/>
                    <a:pt x="4" y="2"/>
                    <a:pt x="4" y="2"/>
                  </a:cubicBezTo>
                  <a:cubicBezTo>
                    <a:pt x="4" y="1"/>
                    <a:pt x="4" y="1"/>
                    <a:pt x="3" y="1"/>
                  </a:cubicBezTo>
                  <a:cubicBezTo>
                    <a:pt x="3" y="0"/>
                    <a:pt x="3" y="0"/>
                    <a:pt x="3" y="0"/>
                  </a:cubicBezTo>
                  <a:cubicBezTo>
                    <a:pt x="2" y="0"/>
                    <a:pt x="2" y="0"/>
                    <a:pt x="2" y="0"/>
                  </a:cubicBezTo>
                  <a:cubicBezTo>
                    <a:pt x="2" y="1"/>
                    <a:pt x="1"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5" name="Google Shape;535;p49"/>
            <p:cNvSpPr/>
            <p:nvPr/>
          </p:nvSpPr>
          <p:spPr>
            <a:xfrm>
              <a:off x="5501143" y="2093008"/>
              <a:ext cx="9525" cy="14288"/>
            </a:xfrm>
            <a:custGeom>
              <a:rect b="b" l="l" r="r" t="t"/>
              <a:pathLst>
                <a:path extrusionOk="0" h="4" w="3">
                  <a:moveTo>
                    <a:pt x="1" y="4"/>
                  </a:moveTo>
                  <a:cubicBezTo>
                    <a:pt x="1" y="4"/>
                    <a:pt x="1" y="4"/>
                    <a:pt x="1" y="4"/>
                  </a:cubicBezTo>
                  <a:cubicBezTo>
                    <a:pt x="2" y="4"/>
                    <a:pt x="2" y="3"/>
                    <a:pt x="2" y="3"/>
                  </a:cubicBezTo>
                  <a:cubicBezTo>
                    <a:pt x="3" y="3"/>
                    <a:pt x="3" y="2"/>
                    <a:pt x="3" y="2"/>
                  </a:cubicBezTo>
                  <a:cubicBezTo>
                    <a:pt x="2" y="1"/>
                    <a:pt x="2" y="1"/>
                    <a:pt x="1" y="0"/>
                  </a:cubicBezTo>
                  <a:cubicBezTo>
                    <a:pt x="1" y="0"/>
                    <a:pt x="1" y="0"/>
                    <a:pt x="1" y="0"/>
                  </a:cubicBezTo>
                  <a:cubicBezTo>
                    <a:pt x="0" y="0"/>
                    <a:pt x="0" y="1"/>
                    <a:pt x="0" y="1"/>
                  </a:cubicBezTo>
                  <a:cubicBezTo>
                    <a:pt x="0" y="1"/>
                    <a:pt x="0" y="2"/>
                    <a:pt x="0" y="2"/>
                  </a:cubicBezTo>
                  <a:cubicBezTo>
                    <a:pt x="0" y="3"/>
                    <a:pt x="0" y="4"/>
                    <a:pt x="1"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6" name="Google Shape;536;p49"/>
            <p:cNvSpPr/>
            <p:nvPr/>
          </p:nvSpPr>
          <p:spPr>
            <a:xfrm>
              <a:off x="6177418" y="2997883"/>
              <a:ext cx="20638" cy="11113"/>
            </a:xfrm>
            <a:custGeom>
              <a:rect b="b" l="l" r="r" t="t"/>
              <a:pathLst>
                <a:path extrusionOk="0" h="3" w="6">
                  <a:moveTo>
                    <a:pt x="1" y="2"/>
                  </a:moveTo>
                  <a:cubicBezTo>
                    <a:pt x="2" y="2"/>
                    <a:pt x="4" y="2"/>
                    <a:pt x="5" y="3"/>
                  </a:cubicBezTo>
                  <a:cubicBezTo>
                    <a:pt x="5" y="3"/>
                    <a:pt x="5" y="3"/>
                    <a:pt x="5" y="3"/>
                  </a:cubicBezTo>
                  <a:cubicBezTo>
                    <a:pt x="6" y="3"/>
                    <a:pt x="6" y="3"/>
                    <a:pt x="6" y="2"/>
                  </a:cubicBezTo>
                  <a:cubicBezTo>
                    <a:pt x="6" y="2"/>
                    <a:pt x="6" y="2"/>
                    <a:pt x="6" y="2"/>
                  </a:cubicBezTo>
                  <a:cubicBezTo>
                    <a:pt x="6" y="1"/>
                    <a:pt x="5" y="1"/>
                    <a:pt x="5" y="1"/>
                  </a:cubicBezTo>
                  <a:cubicBezTo>
                    <a:pt x="4" y="0"/>
                    <a:pt x="2" y="0"/>
                    <a:pt x="1" y="1"/>
                  </a:cubicBezTo>
                  <a:cubicBezTo>
                    <a:pt x="0" y="1"/>
                    <a:pt x="0" y="1"/>
                    <a:pt x="0" y="1"/>
                  </a:cubicBezTo>
                  <a:cubicBezTo>
                    <a:pt x="0" y="2"/>
                    <a:pt x="0" y="2"/>
                    <a:pt x="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7" name="Google Shape;537;p49"/>
            <p:cNvSpPr/>
            <p:nvPr/>
          </p:nvSpPr>
          <p:spPr>
            <a:xfrm>
              <a:off x="6437768" y="3145520"/>
              <a:ext cx="17463" cy="17463"/>
            </a:xfrm>
            <a:custGeom>
              <a:rect b="b" l="l" r="r" t="t"/>
              <a:pathLst>
                <a:path extrusionOk="0" h="5" w="5">
                  <a:moveTo>
                    <a:pt x="4" y="5"/>
                  </a:moveTo>
                  <a:cubicBezTo>
                    <a:pt x="5" y="5"/>
                    <a:pt x="5" y="5"/>
                    <a:pt x="5" y="5"/>
                  </a:cubicBezTo>
                  <a:cubicBezTo>
                    <a:pt x="5" y="5"/>
                    <a:pt x="5" y="5"/>
                    <a:pt x="5" y="5"/>
                  </a:cubicBezTo>
                  <a:cubicBezTo>
                    <a:pt x="5" y="4"/>
                    <a:pt x="5" y="4"/>
                    <a:pt x="5" y="4"/>
                  </a:cubicBezTo>
                  <a:cubicBezTo>
                    <a:pt x="4" y="3"/>
                    <a:pt x="3" y="2"/>
                    <a:pt x="2" y="1"/>
                  </a:cubicBezTo>
                  <a:cubicBezTo>
                    <a:pt x="2" y="1"/>
                    <a:pt x="1" y="0"/>
                    <a:pt x="1" y="0"/>
                  </a:cubicBezTo>
                  <a:cubicBezTo>
                    <a:pt x="1" y="0"/>
                    <a:pt x="1" y="0"/>
                    <a:pt x="1" y="0"/>
                  </a:cubicBezTo>
                  <a:cubicBezTo>
                    <a:pt x="1" y="0"/>
                    <a:pt x="0" y="0"/>
                    <a:pt x="0" y="0"/>
                  </a:cubicBezTo>
                  <a:cubicBezTo>
                    <a:pt x="0" y="0"/>
                    <a:pt x="0" y="0"/>
                    <a:pt x="0" y="0"/>
                  </a:cubicBezTo>
                  <a:cubicBezTo>
                    <a:pt x="0" y="1"/>
                    <a:pt x="1" y="2"/>
                    <a:pt x="2" y="3"/>
                  </a:cubicBezTo>
                  <a:cubicBezTo>
                    <a:pt x="3" y="3"/>
                    <a:pt x="3" y="4"/>
                    <a:pt x="4" y="5"/>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8" name="Google Shape;538;p49"/>
            <p:cNvSpPr/>
            <p:nvPr/>
          </p:nvSpPr>
          <p:spPr>
            <a:xfrm>
              <a:off x="6086930" y="3040745"/>
              <a:ext cx="22225" cy="7938"/>
            </a:xfrm>
            <a:custGeom>
              <a:rect b="b" l="l" r="r" t="t"/>
              <a:pathLst>
                <a:path extrusionOk="0" h="2" w="6">
                  <a:moveTo>
                    <a:pt x="0" y="1"/>
                  </a:moveTo>
                  <a:cubicBezTo>
                    <a:pt x="0" y="2"/>
                    <a:pt x="1" y="2"/>
                    <a:pt x="1" y="2"/>
                  </a:cubicBezTo>
                  <a:cubicBezTo>
                    <a:pt x="2" y="2"/>
                    <a:pt x="2" y="2"/>
                    <a:pt x="2" y="2"/>
                  </a:cubicBezTo>
                  <a:cubicBezTo>
                    <a:pt x="4" y="2"/>
                    <a:pt x="5" y="2"/>
                    <a:pt x="6" y="1"/>
                  </a:cubicBezTo>
                  <a:cubicBezTo>
                    <a:pt x="6" y="1"/>
                    <a:pt x="6" y="1"/>
                    <a:pt x="6" y="1"/>
                  </a:cubicBezTo>
                  <a:cubicBezTo>
                    <a:pt x="6" y="0"/>
                    <a:pt x="5" y="0"/>
                    <a:pt x="4" y="0"/>
                  </a:cubicBezTo>
                  <a:cubicBezTo>
                    <a:pt x="4" y="0"/>
                    <a:pt x="4" y="0"/>
                    <a:pt x="4" y="0"/>
                  </a:cubicBezTo>
                  <a:cubicBezTo>
                    <a:pt x="3" y="0"/>
                    <a:pt x="3" y="1"/>
                    <a:pt x="3" y="1"/>
                  </a:cubicBezTo>
                  <a:cubicBezTo>
                    <a:pt x="2" y="0"/>
                    <a:pt x="2" y="1"/>
                    <a:pt x="1" y="0"/>
                  </a:cubicBezTo>
                  <a:cubicBezTo>
                    <a:pt x="0" y="0"/>
                    <a:pt x="0" y="0"/>
                    <a:pt x="0" y="1"/>
                  </a:cubicBezTo>
                  <a:cubicBezTo>
                    <a:pt x="0" y="1"/>
                    <a:pt x="0"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39" name="Google Shape;539;p49"/>
            <p:cNvSpPr/>
            <p:nvPr/>
          </p:nvSpPr>
          <p:spPr>
            <a:xfrm>
              <a:off x="6115505" y="3040745"/>
              <a:ext cx="22225" cy="7938"/>
            </a:xfrm>
            <a:custGeom>
              <a:rect b="b" l="l" r="r" t="t"/>
              <a:pathLst>
                <a:path extrusionOk="0" h="2" w="6">
                  <a:moveTo>
                    <a:pt x="5" y="1"/>
                  </a:moveTo>
                  <a:cubicBezTo>
                    <a:pt x="6" y="1"/>
                    <a:pt x="6" y="1"/>
                    <a:pt x="6" y="1"/>
                  </a:cubicBezTo>
                  <a:cubicBezTo>
                    <a:pt x="6" y="1"/>
                    <a:pt x="6" y="1"/>
                    <a:pt x="6" y="1"/>
                  </a:cubicBezTo>
                  <a:cubicBezTo>
                    <a:pt x="6" y="0"/>
                    <a:pt x="6" y="0"/>
                    <a:pt x="6" y="0"/>
                  </a:cubicBezTo>
                  <a:cubicBezTo>
                    <a:pt x="6" y="0"/>
                    <a:pt x="6" y="0"/>
                    <a:pt x="6" y="0"/>
                  </a:cubicBezTo>
                  <a:cubicBezTo>
                    <a:pt x="5" y="0"/>
                    <a:pt x="5" y="1"/>
                    <a:pt x="4" y="0"/>
                  </a:cubicBezTo>
                  <a:cubicBezTo>
                    <a:pt x="3" y="0"/>
                    <a:pt x="2" y="0"/>
                    <a:pt x="2" y="0"/>
                  </a:cubicBezTo>
                  <a:cubicBezTo>
                    <a:pt x="2" y="0"/>
                    <a:pt x="1" y="0"/>
                    <a:pt x="1" y="0"/>
                  </a:cubicBezTo>
                  <a:cubicBezTo>
                    <a:pt x="1" y="0"/>
                    <a:pt x="0" y="0"/>
                    <a:pt x="0" y="1"/>
                  </a:cubicBezTo>
                  <a:cubicBezTo>
                    <a:pt x="0" y="1"/>
                    <a:pt x="0" y="1"/>
                    <a:pt x="0" y="1"/>
                  </a:cubicBezTo>
                  <a:cubicBezTo>
                    <a:pt x="0" y="1"/>
                    <a:pt x="0" y="1"/>
                    <a:pt x="0" y="1"/>
                  </a:cubicBezTo>
                  <a:cubicBezTo>
                    <a:pt x="1" y="2"/>
                    <a:pt x="1" y="2"/>
                    <a:pt x="2" y="2"/>
                  </a:cubicBezTo>
                  <a:cubicBezTo>
                    <a:pt x="3" y="2"/>
                    <a:pt x="4" y="1"/>
                    <a:pt x="5"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0" name="Google Shape;540;p49"/>
            <p:cNvSpPr/>
            <p:nvPr/>
          </p:nvSpPr>
          <p:spPr>
            <a:xfrm>
              <a:off x="5496380" y="2326370"/>
              <a:ext cx="14288" cy="14288"/>
            </a:xfrm>
            <a:custGeom>
              <a:rect b="b" l="l" r="r" t="t"/>
              <a:pathLst>
                <a:path extrusionOk="0" h="4" w="4">
                  <a:moveTo>
                    <a:pt x="1" y="1"/>
                  </a:moveTo>
                  <a:cubicBezTo>
                    <a:pt x="1" y="1"/>
                    <a:pt x="0" y="2"/>
                    <a:pt x="0" y="2"/>
                  </a:cubicBezTo>
                  <a:cubicBezTo>
                    <a:pt x="1" y="2"/>
                    <a:pt x="1" y="3"/>
                    <a:pt x="1" y="3"/>
                  </a:cubicBezTo>
                  <a:cubicBezTo>
                    <a:pt x="1" y="4"/>
                    <a:pt x="1" y="4"/>
                    <a:pt x="2" y="4"/>
                  </a:cubicBezTo>
                  <a:cubicBezTo>
                    <a:pt x="3" y="3"/>
                    <a:pt x="3" y="3"/>
                    <a:pt x="4" y="2"/>
                  </a:cubicBezTo>
                  <a:cubicBezTo>
                    <a:pt x="4" y="2"/>
                    <a:pt x="4" y="1"/>
                    <a:pt x="3" y="1"/>
                  </a:cubicBezTo>
                  <a:cubicBezTo>
                    <a:pt x="3" y="1"/>
                    <a:pt x="2" y="0"/>
                    <a:pt x="1" y="0"/>
                  </a:cubicBezTo>
                  <a:cubicBezTo>
                    <a:pt x="1" y="1"/>
                    <a:pt x="1" y="1"/>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1" name="Google Shape;541;p49"/>
            <p:cNvSpPr/>
            <p:nvPr/>
          </p:nvSpPr>
          <p:spPr>
            <a:xfrm>
              <a:off x="4689930" y="2396220"/>
              <a:ext cx="14288" cy="6350"/>
            </a:xfrm>
            <a:custGeom>
              <a:rect b="b" l="l" r="r" t="t"/>
              <a:pathLst>
                <a:path extrusionOk="0" h="2" w="4">
                  <a:moveTo>
                    <a:pt x="4" y="0"/>
                  </a:moveTo>
                  <a:cubicBezTo>
                    <a:pt x="4" y="0"/>
                    <a:pt x="4" y="0"/>
                    <a:pt x="4" y="0"/>
                  </a:cubicBezTo>
                  <a:cubicBezTo>
                    <a:pt x="4" y="0"/>
                    <a:pt x="4" y="0"/>
                    <a:pt x="4" y="0"/>
                  </a:cubicBezTo>
                  <a:cubicBezTo>
                    <a:pt x="3" y="0"/>
                    <a:pt x="3" y="0"/>
                    <a:pt x="3" y="0"/>
                  </a:cubicBezTo>
                  <a:cubicBezTo>
                    <a:pt x="3" y="0"/>
                    <a:pt x="2" y="0"/>
                    <a:pt x="2" y="0"/>
                  </a:cubicBezTo>
                  <a:cubicBezTo>
                    <a:pt x="2" y="0"/>
                    <a:pt x="1" y="0"/>
                    <a:pt x="1" y="0"/>
                  </a:cubicBezTo>
                  <a:cubicBezTo>
                    <a:pt x="1" y="0"/>
                    <a:pt x="0" y="1"/>
                    <a:pt x="0" y="1"/>
                  </a:cubicBezTo>
                  <a:cubicBezTo>
                    <a:pt x="0" y="1"/>
                    <a:pt x="0" y="1"/>
                    <a:pt x="0" y="2"/>
                  </a:cubicBezTo>
                  <a:cubicBezTo>
                    <a:pt x="0" y="2"/>
                    <a:pt x="0" y="2"/>
                    <a:pt x="1" y="2"/>
                  </a:cubicBezTo>
                  <a:cubicBezTo>
                    <a:pt x="1" y="2"/>
                    <a:pt x="1" y="2"/>
                    <a:pt x="1" y="2"/>
                  </a:cubicBezTo>
                  <a:cubicBezTo>
                    <a:pt x="2" y="2"/>
                    <a:pt x="3" y="1"/>
                    <a:pt x="4"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2" name="Google Shape;542;p49"/>
            <p:cNvSpPr/>
            <p:nvPr/>
          </p:nvSpPr>
          <p:spPr>
            <a:xfrm>
              <a:off x="5818643" y="2172383"/>
              <a:ext cx="11113" cy="9525"/>
            </a:xfrm>
            <a:custGeom>
              <a:rect b="b" l="l" r="r" t="t"/>
              <a:pathLst>
                <a:path extrusionOk="0" h="3" w="3">
                  <a:moveTo>
                    <a:pt x="0" y="1"/>
                  </a:moveTo>
                  <a:cubicBezTo>
                    <a:pt x="0" y="2"/>
                    <a:pt x="1" y="2"/>
                    <a:pt x="1" y="3"/>
                  </a:cubicBezTo>
                  <a:cubicBezTo>
                    <a:pt x="1" y="3"/>
                    <a:pt x="2" y="3"/>
                    <a:pt x="2" y="3"/>
                  </a:cubicBezTo>
                  <a:cubicBezTo>
                    <a:pt x="2" y="3"/>
                    <a:pt x="2" y="3"/>
                    <a:pt x="2" y="3"/>
                  </a:cubicBezTo>
                  <a:cubicBezTo>
                    <a:pt x="3" y="3"/>
                    <a:pt x="3" y="2"/>
                    <a:pt x="3" y="2"/>
                  </a:cubicBezTo>
                  <a:cubicBezTo>
                    <a:pt x="3" y="1"/>
                    <a:pt x="3" y="1"/>
                    <a:pt x="3" y="0"/>
                  </a:cubicBezTo>
                  <a:cubicBezTo>
                    <a:pt x="2" y="0"/>
                    <a:pt x="2" y="0"/>
                    <a:pt x="2" y="0"/>
                  </a:cubicBezTo>
                  <a:cubicBezTo>
                    <a:pt x="1" y="0"/>
                    <a:pt x="1" y="0"/>
                    <a:pt x="1" y="0"/>
                  </a:cubicBezTo>
                  <a:cubicBezTo>
                    <a:pt x="0" y="1"/>
                    <a:pt x="0" y="1"/>
                    <a:pt x="0" y="1"/>
                  </a:cubicBezTo>
                  <a:cubicBezTo>
                    <a:pt x="0" y="1"/>
                    <a:pt x="0"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3" name="Google Shape;543;p49"/>
            <p:cNvSpPr/>
            <p:nvPr/>
          </p:nvSpPr>
          <p:spPr>
            <a:xfrm>
              <a:off x="4780418" y="2558145"/>
              <a:ext cx="19050" cy="11113"/>
            </a:xfrm>
            <a:custGeom>
              <a:rect b="b" l="l" r="r" t="t"/>
              <a:pathLst>
                <a:path extrusionOk="0" h="3" w="5">
                  <a:moveTo>
                    <a:pt x="1" y="0"/>
                  </a:moveTo>
                  <a:cubicBezTo>
                    <a:pt x="1" y="0"/>
                    <a:pt x="1" y="0"/>
                    <a:pt x="1" y="0"/>
                  </a:cubicBezTo>
                  <a:cubicBezTo>
                    <a:pt x="0" y="0"/>
                    <a:pt x="0" y="0"/>
                    <a:pt x="1" y="0"/>
                  </a:cubicBezTo>
                  <a:cubicBezTo>
                    <a:pt x="1" y="1"/>
                    <a:pt x="1" y="1"/>
                    <a:pt x="1" y="1"/>
                  </a:cubicBezTo>
                  <a:cubicBezTo>
                    <a:pt x="1" y="1"/>
                    <a:pt x="2" y="2"/>
                    <a:pt x="3" y="2"/>
                  </a:cubicBezTo>
                  <a:cubicBezTo>
                    <a:pt x="3" y="2"/>
                    <a:pt x="4" y="2"/>
                    <a:pt x="4" y="3"/>
                  </a:cubicBezTo>
                  <a:cubicBezTo>
                    <a:pt x="4" y="3"/>
                    <a:pt x="5" y="3"/>
                    <a:pt x="5" y="3"/>
                  </a:cubicBezTo>
                  <a:cubicBezTo>
                    <a:pt x="5" y="2"/>
                    <a:pt x="5" y="2"/>
                    <a:pt x="5" y="2"/>
                  </a:cubicBezTo>
                  <a:cubicBezTo>
                    <a:pt x="5" y="2"/>
                    <a:pt x="5" y="2"/>
                    <a:pt x="5" y="2"/>
                  </a:cubicBezTo>
                  <a:cubicBezTo>
                    <a:pt x="4" y="1"/>
                    <a:pt x="3"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4" name="Google Shape;544;p49"/>
            <p:cNvSpPr/>
            <p:nvPr/>
          </p:nvSpPr>
          <p:spPr>
            <a:xfrm>
              <a:off x="5450343" y="2697845"/>
              <a:ext cx="14288" cy="11113"/>
            </a:xfrm>
            <a:custGeom>
              <a:rect b="b" l="l" r="r" t="t"/>
              <a:pathLst>
                <a:path extrusionOk="0" h="3" w="4">
                  <a:moveTo>
                    <a:pt x="2" y="3"/>
                  </a:moveTo>
                  <a:cubicBezTo>
                    <a:pt x="2" y="2"/>
                    <a:pt x="3" y="2"/>
                    <a:pt x="3" y="2"/>
                  </a:cubicBezTo>
                  <a:cubicBezTo>
                    <a:pt x="4" y="2"/>
                    <a:pt x="4" y="1"/>
                    <a:pt x="4" y="0"/>
                  </a:cubicBezTo>
                  <a:cubicBezTo>
                    <a:pt x="4" y="0"/>
                    <a:pt x="4" y="0"/>
                    <a:pt x="4" y="0"/>
                  </a:cubicBezTo>
                  <a:cubicBezTo>
                    <a:pt x="3" y="0"/>
                    <a:pt x="3" y="0"/>
                    <a:pt x="2" y="0"/>
                  </a:cubicBezTo>
                  <a:cubicBezTo>
                    <a:pt x="1" y="1"/>
                    <a:pt x="1" y="1"/>
                    <a:pt x="0" y="1"/>
                  </a:cubicBezTo>
                  <a:cubicBezTo>
                    <a:pt x="0" y="1"/>
                    <a:pt x="0" y="2"/>
                    <a:pt x="0" y="2"/>
                  </a:cubicBezTo>
                  <a:cubicBezTo>
                    <a:pt x="1" y="2"/>
                    <a:pt x="1" y="3"/>
                    <a:pt x="2"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5" name="Google Shape;545;p49"/>
            <p:cNvSpPr/>
            <p:nvPr/>
          </p:nvSpPr>
          <p:spPr>
            <a:xfrm>
              <a:off x="4588330" y="2132695"/>
              <a:ext cx="14288" cy="11113"/>
            </a:xfrm>
            <a:custGeom>
              <a:rect b="b" l="l" r="r" t="t"/>
              <a:pathLst>
                <a:path extrusionOk="0" h="3" w="4">
                  <a:moveTo>
                    <a:pt x="4" y="0"/>
                  </a:moveTo>
                  <a:cubicBezTo>
                    <a:pt x="4" y="0"/>
                    <a:pt x="4" y="0"/>
                    <a:pt x="4" y="0"/>
                  </a:cubicBezTo>
                  <a:cubicBezTo>
                    <a:pt x="4" y="0"/>
                    <a:pt x="4" y="0"/>
                    <a:pt x="3" y="0"/>
                  </a:cubicBezTo>
                  <a:cubicBezTo>
                    <a:pt x="2" y="0"/>
                    <a:pt x="1" y="1"/>
                    <a:pt x="0" y="2"/>
                  </a:cubicBezTo>
                  <a:cubicBezTo>
                    <a:pt x="0" y="2"/>
                    <a:pt x="0" y="3"/>
                    <a:pt x="0" y="3"/>
                  </a:cubicBezTo>
                  <a:cubicBezTo>
                    <a:pt x="0" y="3"/>
                    <a:pt x="1" y="3"/>
                    <a:pt x="1" y="3"/>
                  </a:cubicBezTo>
                  <a:cubicBezTo>
                    <a:pt x="2" y="2"/>
                    <a:pt x="3" y="1"/>
                    <a:pt x="4" y="1"/>
                  </a:cubicBezTo>
                  <a:cubicBezTo>
                    <a:pt x="4" y="1"/>
                    <a:pt x="4" y="1"/>
                    <a:pt x="4"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6" name="Google Shape;546;p49"/>
            <p:cNvSpPr/>
            <p:nvPr/>
          </p:nvSpPr>
          <p:spPr>
            <a:xfrm>
              <a:off x="5275718" y="2632758"/>
              <a:ext cx="7938" cy="15875"/>
            </a:xfrm>
            <a:custGeom>
              <a:rect b="b" l="l" r="r" t="t"/>
              <a:pathLst>
                <a:path extrusionOk="0" h="4" w="2">
                  <a:moveTo>
                    <a:pt x="2" y="4"/>
                  </a:moveTo>
                  <a:cubicBezTo>
                    <a:pt x="2" y="4"/>
                    <a:pt x="2" y="3"/>
                    <a:pt x="2" y="3"/>
                  </a:cubicBezTo>
                  <a:cubicBezTo>
                    <a:pt x="2" y="3"/>
                    <a:pt x="2" y="2"/>
                    <a:pt x="2" y="2"/>
                  </a:cubicBezTo>
                  <a:cubicBezTo>
                    <a:pt x="2" y="1"/>
                    <a:pt x="2" y="1"/>
                    <a:pt x="2" y="1"/>
                  </a:cubicBezTo>
                  <a:cubicBezTo>
                    <a:pt x="2" y="1"/>
                    <a:pt x="2" y="1"/>
                    <a:pt x="2" y="1"/>
                  </a:cubicBezTo>
                  <a:cubicBezTo>
                    <a:pt x="2" y="1"/>
                    <a:pt x="2" y="0"/>
                    <a:pt x="1" y="0"/>
                  </a:cubicBezTo>
                  <a:cubicBezTo>
                    <a:pt x="1" y="1"/>
                    <a:pt x="1" y="1"/>
                    <a:pt x="1" y="1"/>
                  </a:cubicBezTo>
                  <a:cubicBezTo>
                    <a:pt x="0" y="1"/>
                    <a:pt x="0" y="2"/>
                    <a:pt x="0" y="2"/>
                  </a:cubicBezTo>
                  <a:cubicBezTo>
                    <a:pt x="0" y="3"/>
                    <a:pt x="0" y="3"/>
                    <a:pt x="1" y="4"/>
                  </a:cubicBezTo>
                  <a:cubicBezTo>
                    <a:pt x="1" y="4"/>
                    <a:pt x="2" y="4"/>
                    <a:pt x="2"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7" name="Google Shape;547;p49"/>
            <p:cNvSpPr/>
            <p:nvPr/>
          </p:nvSpPr>
          <p:spPr>
            <a:xfrm>
              <a:off x="6098043" y="2893108"/>
              <a:ext cx="17463" cy="17463"/>
            </a:xfrm>
            <a:custGeom>
              <a:rect b="b" l="l" r="r" t="t"/>
              <a:pathLst>
                <a:path extrusionOk="0" h="5" w="5">
                  <a:moveTo>
                    <a:pt x="0" y="4"/>
                  </a:moveTo>
                  <a:cubicBezTo>
                    <a:pt x="0" y="5"/>
                    <a:pt x="0" y="5"/>
                    <a:pt x="0" y="5"/>
                  </a:cubicBezTo>
                  <a:cubicBezTo>
                    <a:pt x="0" y="5"/>
                    <a:pt x="0" y="5"/>
                    <a:pt x="0" y="5"/>
                  </a:cubicBezTo>
                  <a:cubicBezTo>
                    <a:pt x="0" y="5"/>
                    <a:pt x="0" y="5"/>
                    <a:pt x="0" y="5"/>
                  </a:cubicBezTo>
                  <a:cubicBezTo>
                    <a:pt x="1" y="4"/>
                    <a:pt x="2" y="4"/>
                    <a:pt x="2" y="3"/>
                  </a:cubicBezTo>
                  <a:cubicBezTo>
                    <a:pt x="3" y="2"/>
                    <a:pt x="3" y="1"/>
                    <a:pt x="4" y="1"/>
                  </a:cubicBezTo>
                  <a:cubicBezTo>
                    <a:pt x="5" y="1"/>
                    <a:pt x="5" y="1"/>
                    <a:pt x="4" y="0"/>
                  </a:cubicBezTo>
                  <a:cubicBezTo>
                    <a:pt x="4" y="0"/>
                    <a:pt x="3" y="0"/>
                    <a:pt x="3" y="0"/>
                  </a:cubicBezTo>
                  <a:cubicBezTo>
                    <a:pt x="2" y="2"/>
                    <a:pt x="1" y="3"/>
                    <a:pt x="0" y="4"/>
                  </a:cubicBezTo>
                  <a:cubicBezTo>
                    <a:pt x="0" y="4"/>
                    <a:pt x="0" y="4"/>
                    <a:pt x="0"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8" name="Google Shape;548;p49"/>
            <p:cNvSpPr/>
            <p:nvPr/>
          </p:nvSpPr>
          <p:spPr>
            <a:xfrm>
              <a:off x="6132968" y="2889933"/>
              <a:ext cx="7938" cy="17463"/>
            </a:xfrm>
            <a:custGeom>
              <a:rect b="b" l="l" r="r" t="t"/>
              <a:pathLst>
                <a:path extrusionOk="0" h="5" w="2">
                  <a:moveTo>
                    <a:pt x="2" y="1"/>
                  </a:moveTo>
                  <a:cubicBezTo>
                    <a:pt x="2" y="1"/>
                    <a:pt x="2" y="1"/>
                    <a:pt x="1" y="0"/>
                  </a:cubicBezTo>
                  <a:cubicBezTo>
                    <a:pt x="2" y="0"/>
                    <a:pt x="2" y="0"/>
                    <a:pt x="2" y="0"/>
                  </a:cubicBezTo>
                  <a:cubicBezTo>
                    <a:pt x="1" y="0"/>
                    <a:pt x="1" y="0"/>
                    <a:pt x="1" y="0"/>
                  </a:cubicBezTo>
                  <a:cubicBezTo>
                    <a:pt x="1" y="0"/>
                    <a:pt x="1" y="0"/>
                    <a:pt x="1" y="0"/>
                  </a:cubicBezTo>
                  <a:cubicBezTo>
                    <a:pt x="1" y="1"/>
                    <a:pt x="1" y="1"/>
                    <a:pt x="1" y="1"/>
                  </a:cubicBezTo>
                  <a:cubicBezTo>
                    <a:pt x="1" y="2"/>
                    <a:pt x="1" y="2"/>
                    <a:pt x="0" y="3"/>
                  </a:cubicBezTo>
                  <a:cubicBezTo>
                    <a:pt x="0" y="3"/>
                    <a:pt x="0" y="4"/>
                    <a:pt x="1" y="4"/>
                  </a:cubicBezTo>
                  <a:cubicBezTo>
                    <a:pt x="1" y="4"/>
                    <a:pt x="1" y="4"/>
                    <a:pt x="1" y="5"/>
                  </a:cubicBezTo>
                  <a:cubicBezTo>
                    <a:pt x="2" y="5"/>
                    <a:pt x="2" y="5"/>
                    <a:pt x="2" y="4"/>
                  </a:cubicBezTo>
                  <a:cubicBezTo>
                    <a:pt x="2" y="4"/>
                    <a:pt x="2" y="3"/>
                    <a:pt x="2" y="3"/>
                  </a:cubicBezTo>
                  <a:cubicBezTo>
                    <a:pt x="2" y="3"/>
                    <a:pt x="2" y="3"/>
                    <a:pt x="2" y="3"/>
                  </a:cubicBezTo>
                  <a:cubicBezTo>
                    <a:pt x="2" y="3"/>
                    <a:pt x="2" y="3"/>
                    <a:pt x="2" y="3"/>
                  </a:cubicBezTo>
                  <a:cubicBezTo>
                    <a:pt x="2" y="3"/>
                    <a:pt x="2" y="3"/>
                    <a:pt x="2" y="3"/>
                  </a:cubicBezTo>
                  <a:cubicBezTo>
                    <a:pt x="2" y="2"/>
                    <a:pt x="2" y="2"/>
                    <a:pt x="2"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49" name="Google Shape;549;p49"/>
            <p:cNvSpPr/>
            <p:nvPr/>
          </p:nvSpPr>
          <p:spPr>
            <a:xfrm>
              <a:off x="4647068" y="2835958"/>
              <a:ext cx="14288" cy="6350"/>
            </a:xfrm>
            <a:custGeom>
              <a:rect b="b" l="l" r="r" t="t"/>
              <a:pathLst>
                <a:path extrusionOk="0" h="2" w="4">
                  <a:moveTo>
                    <a:pt x="1" y="0"/>
                  </a:moveTo>
                  <a:cubicBezTo>
                    <a:pt x="1" y="0"/>
                    <a:pt x="0" y="0"/>
                    <a:pt x="0" y="0"/>
                  </a:cubicBezTo>
                  <a:cubicBezTo>
                    <a:pt x="0" y="0"/>
                    <a:pt x="0" y="0"/>
                    <a:pt x="0" y="0"/>
                  </a:cubicBezTo>
                  <a:cubicBezTo>
                    <a:pt x="0" y="1"/>
                    <a:pt x="1" y="2"/>
                    <a:pt x="3" y="1"/>
                  </a:cubicBezTo>
                  <a:cubicBezTo>
                    <a:pt x="3" y="1"/>
                    <a:pt x="3" y="1"/>
                    <a:pt x="3" y="1"/>
                  </a:cubicBezTo>
                  <a:cubicBezTo>
                    <a:pt x="4" y="1"/>
                    <a:pt x="4" y="1"/>
                    <a:pt x="4" y="1"/>
                  </a:cubicBezTo>
                  <a:cubicBezTo>
                    <a:pt x="3" y="0"/>
                    <a:pt x="2"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0" name="Google Shape;550;p49"/>
            <p:cNvSpPr/>
            <p:nvPr/>
          </p:nvSpPr>
          <p:spPr>
            <a:xfrm>
              <a:off x="6129793" y="2885170"/>
              <a:ext cx="7938" cy="11113"/>
            </a:xfrm>
            <a:custGeom>
              <a:rect b="b" l="l" r="r" t="t"/>
              <a:pathLst>
                <a:path extrusionOk="0" h="3" w="2">
                  <a:moveTo>
                    <a:pt x="2" y="1"/>
                  </a:moveTo>
                  <a:cubicBezTo>
                    <a:pt x="2" y="1"/>
                    <a:pt x="2" y="1"/>
                    <a:pt x="2" y="1"/>
                  </a:cubicBezTo>
                  <a:cubicBezTo>
                    <a:pt x="2" y="1"/>
                    <a:pt x="2" y="1"/>
                    <a:pt x="2" y="1"/>
                  </a:cubicBezTo>
                  <a:cubicBezTo>
                    <a:pt x="2" y="0"/>
                    <a:pt x="1" y="0"/>
                    <a:pt x="0" y="0"/>
                  </a:cubicBezTo>
                  <a:cubicBezTo>
                    <a:pt x="0" y="0"/>
                    <a:pt x="0" y="0"/>
                    <a:pt x="0" y="0"/>
                  </a:cubicBezTo>
                  <a:cubicBezTo>
                    <a:pt x="0" y="1"/>
                    <a:pt x="0" y="1"/>
                    <a:pt x="0" y="2"/>
                  </a:cubicBezTo>
                  <a:cubicBezTo>
                    <a:pt x="0" y="2"/>
                    <a:pt x="0" y="2"/>
                    <a:pt x="1" y="3"/>
                  </a:cubicBezTo>
                  <a:cubicBezTo>
                    <a:pt x="1" y="3"/>
                    <a:pt x="1" y="3"/>
                    <a:pt x="1" y="2"/>
                  </a:cubicBezTo>
                  <a:cubicBezTo>
                    <a:pt x="2" y="2"/>
                    <a:pt x="2" y="2"/>
                    <a:pt x="2" y="2"/>
                  </a:cubicBezTo>
                  <a:cubicBezTo>
                    <a:pt x="2" y="2"/>
                    <a:pt x="2" y="2"/>
                    <a:pt x="2" y="2"/>
                  </a:cubicBezTo>
                  <a:cubicBezTo>
                    <a:pt x="2" y="2"/>
                    <a:pt x="2" y="2"/>
                    <a:pt x="2" y="2"/>
                  </a:cubicBezTo>
                  <a:cubicBezTo>
                    <a:pt x="2" y="2"/>
                    <a:pt x="2" y="2"/>
                    <a:pt x="2" y="2"/>
                  </a:cubicBezTo>
                  <a:cubicBezTo>
                    <a:pt x="2" y="2"/>
                    <a:pt x="2" y="2"/>
                    <a:pt x="2"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1" name="Google Shape;551;p49"/>
            <p:cNvSpPr/>
            <p:nvPr/>
          </p:nvSpPr>
          <p:spPr>
            <a:xfrm>
              <a:off x="4135893" y="2323195"/>
              <a:ext cx="11113" cy="7938"/>
            </a:xfrm>
            <a:custGeom>
              <a:rect b="b" l="l" r="r" t="t"/>
              <a:pathLst>
                <a:path extrusionOk="0" h="2" w="3">
                  <a:moveTo>
                    <a:pt x="2" y="2"/>
                  </a:moveTo>
                  <a:cubicBezTo>
                    <a:pt x="3" y="2"/>
                    <a:pt x="3" y="1"/>
                    <a:pt x="3" y="1"/>
                  </a:cubicBezTo>
                  <a:cubicBezTo>
                    <a:pt x="3" y="1"/>
                    <a:pt x="3" y="0"/>
                    <a:pt x="2" y="0"/>
                  </a:cubicBezTo>
                  <a:cubicBezTo>
                    <a:pt x="2" y="0"/>
                    <a:pt x="1" y="1"/>
                    <a:pt x="0" y="1"/>
                  </a:cubicBezTo>
                  <a:cubicBezTo>
                    <a:pt x="0" y="1"/>
                    <a:pt x="0" y="1"/>
                    <a:pt x="0" y="1"/>
                  </a:cubicBezTo>
                  <a:cubicBezTo>
                    <a:pt x="0" y="1"/>
                    <a:pt x="0" y="2"/>
                    <a:pt x="1" y="2"/>
                  </a:cubicBezTo>
                  <a:cubicBezTo>
                    <a:pt x="1" y="2"/>
                    <a:pt x="2" y="2"/>
                    <a:pt x="2"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2" name="Google Shape;552;p49"/>
            <p:cNvSpPr/>
            <p:nvPr/>
          </p:nvSpPr>
          <p:spPr>
            <a:xfrm>
              <a:off x="5601155" y="2246995"/>
              <a:ext cx="7938" cy="7938"/>
            </a:xfrm>
            <a:custGeom>
              <a:rect b="b" l="l" r="r" t="t"/>
              <a:pathLst>
                <a:path extrusionOk="0" h="2" w="2">
                  <a:moveTo>
                    <a:pt x="0" y="2"/>
                  </a:moveTo>
                  <a:cubicBezTo>
                    <a:pt x="1" y="2"/>
                    <a:pt x="2" y="2"/>
                    <a:pt x="2" y="1"/>
                  </a:cubicBezTo>
                  <a:cubicBezTo>
                    <a:pt x="2" y="1"/>
                    <a:pt x="2" y="1"/>
                    <a:pt x="2" y="1"/>
                  </a:cubicBezTo>
                  <a:cubicBezTo>
                    <a:pt x="2" y="0"/>
                    <a:pt x="2" y="0"/>
                    <a:pt x="1" y="0"/>
                  </a:cubicBezTo>
                  <a:cubicBezTo>
                    <a:pt x="1" y="0"/>
                    <a:pt x="1" y="0"/>
                    <a:pt x="1" y="0"/>
                  </a:cubicBezTo>
                  <a:cubicBezTo>
                    <a:pt x="0" y="0"/>
                    <a:pt x="0" y="1"/>
                    <a:pt x="0" y="1"/>
                  </a:cubicBezTo>
                  <a:cubicBezTo>
                    <a:pt x="0" y="2"/>
                    <a:pt x="0" y="2"/>
                    <a:pt x="0"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3" name="Google Shape;553;p49"/>
            <p:cNvSpPr/>
            <p:nvPr/>
          </p:nvSpPr>
          <p:spPr>
            <a:xfrm>
              <a:off x="5388430" y="2697845"/>
              <a:ext cx="17463" cy="7938"/>
            </a:xfrm>
            <a:custGeom>
              <a:rect b="b" l="l" r="r" t="t"/>
              <a:pathLst>
                <a:path extrusionOk="0" h="2" w="5">
                  <a:moveTo>
                    <a:pt x="0" y="0"/>
                  </a:moveTo>
                  <a:cubicBezTo>
                    <a:pt x="0" y="0"/>
                    <a:pt x="0" y="0"/>
                    <a:pt x="0" y="0"/>
                  </a:cubicBezTo>
                  <a:cubicBezTo>
                    <a:pt x="0" y="1"/>
                    <a:pt x="0" y="1"/>
                    <a:pt x="0" y="1"/>
                  </a:cubicBezTo>
                  <a:cubicBezTo>
                    <a:pt x="0" y="1"/>
                    <a:pt x="0" y="1"/>
                    <a:pt x="0" y="1"/>
                  </a:cubicBezTo>
                  <a:cubicBezTo>
                    <a:pt x="1" y="1"/>
                    <a:pt x="2" y="2"/>
                    <a:pt x="2" y="2"/>
                  </a:cubicBezTo>
                  <a:cubicBezTo>
                    <a:pt x="2" y="2"/>
                    <a:pt x="2" y="2"/>
                    <a:pt x="2" y="2"/>
                  </a:cubicBezTo>
                  <a:cubicBezTo>
                    <a:pt x="3" y="2"/>
                    <a:pt x="4" y="2"/>
                    <a:pt x="4" y="2"/>
                  </a:cubicBezTo>
                  <a:cubicBezTo>
                    <a:pt x="5" y="2"/>
                    <a:pt x="5" y="1"/>
                    <a:pt x="5" y="1"/>
                  </a:cubicBezTo>
                  <a:cubicBezTo>
                    <a:pt x="5" y="1"/>
                    <a:pt x="5" y="1"/>
                    <a:pt x="5" y="1"/>
                  </a:cubicBezTo>
                  <a:cubicBezTo>
                    <a:pt x="4" y="1"/>
                    <a:pt x="3" y="0"/>
                    <a:pt x="3" y="0"/>
                  </a:cubicBezTo>
                  <a:cubicBezTo>
                    <a:pt x="2" y="0"/>
                    <a:pt x="1"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4" name="Google Shape;554;p49"/>
            <p:cNvSpPr/>
            <p:nvPr/>
          </p:nvSpPr>
          <p:spPr>
            <a:xfrm>
              <a:off x="4726443" y="2835958"/>
              <a:ext cx="14288" cy="6350"/>
            </a:xfrm>
            <a:custGeom>
              <a:rect b="b" l="l" r="r" t="t"/>
              <a:pathLst>
                <a:path extrusionOk="0" h="2" w="4">
                  <a:moveTo>
                    <a:pt x="3" y="0"/>
                  </a:moveTo>
                  <a:cubicBezTo>
                    <a:pt x="3" y="0"/>
                    <a:pt x="3" y="0"/>
                    <a:pt x="2" y="0"/>
                  </a:cubicBezTo>
                  <a:cubicBezTo>
                    <a:pt x="2" y="0"/>
                    <a:pt x="1" y="0"/>
                    <a:pt x="1" y="0"/>
                  </a:cubicBezTo>
                  <a:cubicBezTo>
                    <a:pt x="1" y="0"/>
                    <a:pt x="0" y="0"/>
                    <a:pt x="0" y="1"/>
                  </a:cubicBezTo>
                  <a:cubicBezTo>
                    <a:pt x="0" y="1"/>
                    <a:pt x="0" y="1"/>
                    <a:pt x="1" y="1"/>
                  </a:cubicBezTo>
                  <a:cubicBezTo>
                    <a:pt x="1" y="1"/>
                    <a:pt x="1" y="1"/>
                    <a:pt x="1" y="1"/>
                  </a:cubicBezTo>
                  <a:cubicBezTo>
                    <a:pt x="2" y="2"/>
                    <a:pt x="3" y="1"/>
                    <a:pt x="4" y="1"/>
                  </a:cubicBezTo>
                  <a:cubicBezTo>
                    <a:pt x="4" y="1"/>
                    <a:pt x="4" y="1"/>
                    <a:pt x="4" y="0"/>
                  </a:cubicBezTo>
                  <a:cubicBezTo>
                    <a:pt x="4" y="0"/>
                    <a:pt x="3" y="0"/>
                    <a:pt x="3"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5" name="Google Shape;555;p49"/>
            <p:cNvSpPr/>
            <p:nvPr/>
          </p:nvSpPr>
          <p:spPr>
            <a:xfrm>
              <a:off x="6118680" y="2870883"/>
              <a:ext cx="7938" cy="11113"/>
            </a:xfrm>
            <a:custGeom>
              <a:rect b="b" l="l" r="r" t="t"/>
              <a:pathLst>
                <a:path extrusionOk="0" h="3" w="2">
                  <a:moveTo>
                    <a:pt x="0" y="0"/>
                  </a:moveTo>
                  <a:cubicBezTo>
                    <a:pt x="0" y="0"/>
                    <a:pt x="0" y="0"/>
                    <a:pt x="0" y="0"/>
                  </a:cubicBezTo>
                  <a:cubicBezTo>
                    <a:pt x="0" y="1"/>
                    <a:pt x="0" y="2"/>
                    <a:pt x="1" y="3"/>
                  </a:cubicBezTo>
                  <a:cubicBezTo>
                    <a:pt x="1" y="3"/>
                    <a:pt x="1" y="3"/>
                    <a:pt x="2" y="3"/>
                  </a:cubicBezTo>
                  <a:cubicBezTo>
                    <a:pt x="2" y="2"/>
                    <a:pt x="2" y="1"/>
                    <a:pt x="2" y="1"/>
                  </a:cubicBezTo>
                  <a:cubicBezTo>
                    <a:pt x="1" y="1"/>
                    <a:pt x="1" y="0"/>
                    <a:pt x="1" y="0"/>
                  </a:cubicBezTo>
                  <a:cubicBezTo>
                    <a:pt x="1" y="0"/>
                    <a:pt x="0"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6" name="Google Shape;556;p49"/>
            <p:cNvSpPr/>
            <p:nvPr/>
          </p:nvSpPr>
          <p:spPr>
            <a:xfrm>
              <a:off x="6109155" y="3048683"/>
              <a:ext cx="14288" cy="9525"/>
            </a:xfrm>
            <a:custGeom>
              <a:rect b="b" l="l" r="r" t="t"/>
              <a:pathLst>
                <a:path extrusionOk="0" h="3" w="4">
                  <a:moveTo>
                    <a:pt x="0" y="1"/>
                  </a:moveTo>
                  <a:cubicBezTo>
                    <a:pt x="1" y="2"/>
                    <a:pt x="2" y="2"/>
                    <a:pt x="2" y="2"/>
                  </a:cubicBezTo>
                  <a:cubicBezTo>
                    <a:pt x="2" y="3"/>
                    <a:pt x="3" y="3"/>
                    <a:pt x="3" y="2"/>
                  </a:cubicBezTo>
                  <a:cubicBezTo>
                    <a:pt x="3" y="2"/>
                    <a:pt x="4" y="2"/>
                    <a:pt x="3" y="2"/>
                  </a:cubicBezTo>
                  <a:cubicBezTo>
                    <a:pt x="3" y="2"/>
                    <a:pt x="3" y="1"/>
                    <a:pt x="3" y="1"/>
                  </a:cubicBezTo>
                  <a:cubicBezTo>
                    <a:pt x="3" y="1"/>
                    <a:pt x="2" y="0"/>
                    <a:pt x="1" y="0"/>
                  </a:cubicBezTo>
                  <a:cubicBezTo>
                    <a:pt x="1" y="0"/>
                    <a:pt x="0" y="0"/>
                    <a:pt x="0" y="1"/>
                  </a:cubicBezTo>
                  <a:cubicBezTo>
                    <a:pt x="0" y="1"/>
                    <a:pt x="0" y="1"/>
                    <a:pt x="0" y="1"/>
                  </a:cubicBezTo>
                  <a:cubicBezTo>
                    <a:pt x="0" y="1"/>
                    <a:pt x="0"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7" name="Google Shape;557;p49"/>
            <p:cNvSpPr/>
            <p:nvPr/>
          </p:nvSpPr>
          <p:spPr>
            <a:xfrm>
              <a:off x="4683580" y="2118408"/>
              <a:ext cx="6350" cy="14288"/>
            </a:xfrm>
            <a:custGeom>
              <a:rect b="b" l="l" r="r" t="t"/>
              <a:pathLst>
                <a:path extrusionOk="0" h="4" w="2">
                  <a:moveTo>
                    <a:pt x="1" y="4"/>
                  </a:moveTo>
                  <a:cubicBezTo>
                    <a:pt x="1" y="4"/>
                    <a:pt x="1" y="4"/>
                    <a:pt x="1" y="4"/>
                  </a:cubicBezTo>
                  <a:cubicBezTo>
                    <a:pt x="2" y="3"/>
                    <a:pt x="2" y="2"/>
                    <a:pt x="2" y="1"/>
                  </a:cubicBezTo>
                  <a:cubicBezTo>
                    <a:pt x="2" y="1"/>
                    <a:pt x="2" y="1"/>
                    <a:pt x="2" y="1"/>
                  </a:cubicBezTo>
                  <a:cubicBezTo>
                    <a:pt x="2" y="1"/>
                    <a:pt x="2" y="0"/>
                    <a:pt x="2" y="0"/>
                  </a:cubicBezTo>
                  <a:cubicBezTo>
                    <a:pt x="1" y="0"/>
                    <a:pt x="1" y="1"/>
                    <a:pt x="1" y="1"/>
                  </a:cubicBezTo>
                  <a:cubicBezTo>
                    <a:pt x="1" y="1"/>
                    <a:pt x="1" y="2"/>
                    <a:pt x="0" y="3"/>
                  </a:cubicBezTo>
                  <a:cubicBezTo>
                    <a:pt x="0" y="3"/>
                    <a:pt x="0" y="3"/>
                    <a:pt x="0" y="4"/>
                  </a:cubicBezTo>
                  <a:cubicBezTo>
                    <a:pt x="0" y="4"/>
                    <a:pt x="0" y="4"/>
                    <a:pt x="1"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8" name="Google Shape;558;p49"/>
            <p:cNvSpPr/>
            <p:nvPr/>
          </p:nvSpPr>
          <p:spPr>
            <a:xfrm>
              <a:off x="6375855" y="3018520"/>
              <a:ext cx="11113" cy="11113"/>
            </a:xfrm>
            <a:custGeom>
              <a:rect b="b" l="l" r="r" t="t"/>
              <a:pathLst>
                <a:path extrusionOk="0" h="3" w="3">
                  <a:moveTo>
                    <a:pt x="1" y="0"/>
                  </a:moveTo>
                  <a:cubicBezTo>
                    <a:pt x="1" y="0"/>
                    <a:pt x="1" y="0"/>
                    <a:pt x="1" y="0"/>
                  </a:cubicBezTo>
                  <a:cubicBezTo>
                    <a:pt x="1" y="0"/>
                    <a:pt x="0" y="1"/>
                    <a:pt x="0" y="1"/>
                  </a:cubicBezTo>
                  <a:cubicBezTo>
                    <a:pt x="0" y="2"/>
                    <a:pt x="1" y="2"/>
                    <a:pt x="1" y="3"/>
                  </a:cubicBezTo>
                  <a:cubicBezTo>
                    <a:pt x="2" y="3"/>
                    <a:pt x="2" y="3"/>
                    <a:pt x="3" y="3"/>
                  </a:cubicBezTo>
                  <a:cubicBezTo>
                    <a:pt x="3" y="3"/>
                    <a:pt x="3" y="2"/>
                    <a:pt x="3" y="2"/>
                  </a:cubicBezTo>
                  <a:cubicBezTo>
                    <a:pt x="2" y="1"/>
                    <a:pt x="1" y="1"/>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59" name="Google Shape;559;p49"/>
            <p:cNvSpPr/>
            <p:nvPr/>
          </p:nvSpPr>
          <p:spPr>
            <a:xfrm>
              <a:off x="4712155" y="2402570"/>
              <a:ext cx="6350" cy="11113"/>
            </a:xfrm>
            <a:custGeom>
              <a:rect b="b" l="l" r="r" t="t"/>
              <a:pathLst>
                <a:path extrusionOk="0" h="3" w="2">
                  <a:moveTo>
                    <a:pt x="1" y="0"/>
                  </a:moveTo>
                  <a:cubicBezTo>
                    <a:pt x="0" y="0"/>
                    <a:pt x="0" y="1"/>
                    <a:pt x="0" y="2"/>
                  </a:cubicBezTo>
                  <a:cubicBezTo>
                    <a:pt x="0" y="2"/>
                    <a:pt x="0" y="3"/>
                    <a:pt x="0" y="3"/>
                  </a:cubicBezTo>
                  <a:cubicBezTo>
                    <a:pt x="0" y="3"/>
                    <a:pt x="1" y="3"/>
                    <a:pt x="1" y="3"/>
                  </a:cubicBezTo>
                  <a:cubicBezTo>
                    <a:pt x="1" y="2"/>
                    <a:pt x="1" y="2"/>
                    <a:pt x="2" y="1"/>
                  </a:cubicBezTo>
                  <a:cubicBezTo>
                    <a:pt x="2" y="1"/>
                    <a:pt x="2" y="1"/>
                    <a:pt x="2" y="1"/>
                  </a:cubicBezTo>
                  <a:cubicBezTo>
                    <a:pt x="2" y="1"/>
                    <a:pt x="2" y="0"/>
                    <a:pt x="2" y="0"/>
                  </a:cubicBezTo>
                  <a:cubicBezTo>
                    <a:pt x="1" y="0"/>
                    <a:pt x="1"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0" name="Google Shape;560;p49"/>
            <p:cNvSpPr/>
            <p:nvPr/>
          </p:nvSpPr>
          <p:spPr>
            <a:xfrm>
              <a:off x="6285368" y="2345420"/>
              <a:ext cx="11113" cy="14288"/>
            </a:xfrm>
            <a:custGeom>
              <a:rect b="b" l="l" r="r" t="t"/>
              <a:pathLst>
                <a:path extrusionOk="0" h="4" w="3">
                  <a:moveTo>
                    <a:pt x="1" y="0"/>
                  </a:moveTo>
                  <a:cubicBezTo>
                    <a:pt x="1" y="0"/>
                    <a:pt x="1" y="1"/>
                    <a:pt x="1" y="1"/>
                  </a:cubicBezTo>
                  <a:cubicBezTo>
                    <a:pt x="1" y="1"/>
                    <a:pt x="0" y="1"/>
                    <a:pt x="1" y="2"/>
                  </a:cubicBezTo>
                  <a:cubicBezTo>
                    <a:pt x="1" y="2"/>
                    <a:pt x="1" y="3"/>
                    <a:pt x="1" y="3"/>
                  </a:cubicBezTo>
                  <a:cubicBezTo>
                    <a:pt x="1" y="4"/>
                    <a:pt x="1" y="4"/>
                    <a:pt x="1" y="4"/>
                  </a:cubicBezTo>
                  <a:cubicBezTo>
                    <a:pt x="1" y="4"/>
                    <a:pt x="1" y="3"/>
                    <a:pt x="1" y="3"/>
                  </a:cubicBezTo>
                  <a:cubicBezTo>
                    <a:pt x="2" y="3"/>
                    <a:pt x="2" y="2"/>
                    <a:pt x="2" y="2"/>
                  </a:cubicBezTo>
                  <a:cubicBezTo>
                    <a:pt x="3" y="1"/>
                    <a:pt x="3" y="1"/>
                    <a:pt x="2" y="0"/>
                  </a:cubicBezTo>
                  <a:cubicBezTo>
                    <a:pt x="2" y="0"/>
                    <a:pt x="2"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1" name="Google Shape;561;p49"/>
            <p:cNvSpPr/>
            <p:nvPr/>
          </p:nvSpPr>
          <p:spPr>
            <a:xfrm>
              <a:off x="4780418" y="2593070"/>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2" name="Google Shape;562;p49"/>
            <p:cNvSpPr/>
            <p:nvPr/>
          </p:nvSpPr>
          <p:spPr>
            <a:xfrm>
              <a:off x="4777243" y="2586720"/>
              <a:ext cx="11113" cy="11113"/>
            </a:xfrm>
            <a:custGeom>
              <a:rect b="b" l="l" r="r" t="t"/>
              <a:pathLst>
                <a:path extrusionOk="0" h="3" w="3">
                  <a:moveTo>
                    <a:pt x="2" y="3"/>
                  </a:moveTo>
                  <a:cubicBezTo>
                    <a:pt x="3" y="3"/>
                    <a:pt x="3" y="3"/>
                    <a:pt x="3" y="3"/>
                  </a:cubicBezTo>
                  <a:cubicBezTo>
                    <a:pt x="3" y="1"/>
                    <a:pt x="3" y="2"/>
                    <a:pt x="2" y="1"/>
                  </a:cubicBezTo>
                  <a:cubicBezTo>
                    <a:pt x="2" y="1"/>
                    <a:pt x="1" y="1"/>
                    <a:pt x="0" y="0"/>
                  </a:cubicBezTo>
                  <a:cubicBezTo>
                    <a:pt x="0" y="0"/>
                    <a:pt x="0" y="0"/>
                    <a:pt x="0" y="0"/>
                  </a:cubicBezTo>
                  <a:cubicBezTo>
                    <a:pt x="0" y="0"/>
                    <a:pt x="0" y="1"/>
                    <a:pt x="0" y="1"/>
                  </a:cubicBezTo>
                  <a:cubicBezTo>
                    <a:pt x="0" y="1"/>
                    <a:pt x="1" y="2"/>
                    <a:pt x="1" y="2"/>
                  </a:cubicBezTo>
                  <a:cubicBezTo>
                    <a:pt x="1" y="2"/>
                    <a:pt x="1" y="2"/>
                    <a:pt x="2" y="2"/>
                  </a:cubicBezTo>
                  <a:cubicBezTo>
                    <a:pt x="2" y="2"/>
                    <a:pt x="2" y="3"/>
                    <a:pt x="2"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3" name="Google Shape;563;p49"/>
            <p:cNvSpPr/>
            <p:nvPr/>
          </p:nvSpPr>
          <p:spPr>
            <a:xfrm>
              <a:off x="4783593" y="259783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4" name="Google Shape;564;p49"/>
            <p:cNvSpPr/>
            <p:nvPr/>
          </p:nvSpPr>
          <p:spPr>
            <a:xfrm>
              <a:off x="6253618" y="2550208"/>
              <a:ext cx="9525" cy="14288"/>
            </a:xfrm>
            <a:custGeom>
              <a:rect b="b" l="l" r="r" t="t"/>
              <a:pathLst>
                <a:path extrusionOk="0" h="4" w="3">
                  <a:moveTo>
                    <a:pt x="1" y="4"/>
                  </a:moveTo>
                  <a:cubicBezTo>
                    <a:pt x="1" y="3"/>
                    <a:pt x="2" y="2"/>
                    <a:pt x="3" y="1"/>
                  </a:cubicBezTo>
                  <a:cubicBezTo>
                    <a:pt x="3" y="1"/>
                    <a:pt x="3" y="1"/>
                    <a:pt x="3" y="0"/>
                  </a:cubicBezTo>
                  <a:cubicBezTo>
                    <a:pt x="3" y="0"/>
                    <a:pt x="3" y="0"/>
                    <a:pt x="3" y="0"/>
                  </a:cubicBezTo>
                  <a:cubicBezTo>
                    <a:pt x="2" y="0"/>
                    <a:pt x="2" y="1"/>
                    <a:pt x="2" y="1"/>
                  </a:cubicBezTo>
                  <a:cubicBezTo>
                    <a:pt x="1" y="1"/>
                    <a:pt x="1" y="1"/>
                    <a:pt x="1" y="2"/>
                  </a:cubicBezTo>
                  <a:cubicBezTo>
                    <a:pt x="1" y="2"/>
                    <a:pt x="0" y="2"/>
                    <a:pt x="0" y="3"/>
                  </a:cubicBezTo>
                  <a:cubicBezTo>
                    <a:pt x="0" y="3"/>
                    <a:pt x="0" y="3"/>
                    <a:pt x="0" y="3"/>
                  </a:cubicBezTo>
                  <a:cubicBezTo>
                    <a:pt x="0" y="3"/>
                    <a:pt x="0" y="4"/>
                    <a:pt x="0" y="4"/>
                  </a:cubicBezTo>
                  <a:cubicBezTo>
                    <a:pt x="0" y="4"/>
                    <a:pt x="0" y="4"/>
                    <a:pt x="1" y="4"/>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5" name="Google Shape;565;p49"/>
            <p:cNvSpPr/>
            <p:nvPr/>
          </p:nvSpPr>
          <p:spPr>
            <a:xfrm>
              <a:off x="6163130" y="3001058"/>
              <a:ext cx="6350" cy="7938"/>
            </a:xfrm>
            <a:custGeom>
              <a:rect b="b" l="l" r="r" t="t"/>
              <a:pathLst>
                <a:path extrusionOk="0" h="2" w="2">
                  <a:moveTo>
                    <a:pt x="2" y="1"/>
                  </a:moveTo>
                  <a:cubicBezTo>
                    <a:pt x="2" y="1"/>
                    <a:pt x="2" y="1"/>
                    <a:pt x="2" y="1"/>
                  </a:cubicBezTo>
                  <a:cubicBezTo>
                    <a:pt x="2" y="1"/>
                    <a:pt x="2" y="1"/>
                    <a:pt x="2" y="1"/>
                  </a:cubicBezTo>
                  <a:cubicBezTo>
                    <a:pt x="2" y="0"/>
                    <a:pt x="1" y="0"/>
                    <a:pt x="0" y="1"/>
                  </a:cubicBezTo>
                  <a:cubicBezTo>
                    <a:pt x="0" y="1"/>
                    <a:pt x="0" y="1"/>
                    <a:pt x="0" y="1"/>
                  </a:cubicBezTo>
                  <a:cubicBezTo>
                    <a:pt x="0" y="2"/>
                    <a:pt x="1" y="2"/>
                    <a:pt x="2" y="2"/>
                  </a:cubicBezTo>
                  <a:cubicBezTo>
                    <a:pt x="2" y="2"/>
                    <a:pt x="2" y="2"/>
                    <a:pt x="2"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6" name="Google Shape;566;p49"/>
            <p:cNvSpPr/>
            <p:nvPr/>
          </p:nvSpPr>
          <p:spPr>
            <a:xfrm>
              <a:off x="5116968" y="2243820"/>
              <a:ext cx="7938" cy="11113"/>
            </a:xfrm>
            <a:custGeom>
              <a:rect b="b" l="l" r="r" t="t"/>
              <a:pathLst>
                <a:path extrusionOk="0" h="3" w="2">
                  <a:moveTo>
                    <a:pt x="0" y="1"/>
                  </a:moveTo>
                  <a:cubicBezTo>
                    <a:pt x="0" y="1"/>
                    <a:pt x="0" y="1"/>
                    <a:pt x="0" y="1"/>
                  </a:cubicBezTo>
                  <a:cubicBezTo>
                    <a:pt x="0" y="2"/>
                    <a:pt x="0" y="2"/>
                    <a:pt x="1" y="2"/>
                  </a:cubicBezTo>
                  <a:cubicBezTo>
                    <a:pt x="1" y="3"/>
                    <a:pt x="1" y="3"/>
                    <a:pt x="2" y="2"/>
                  </a:cubicBezTo>
                  <a:cubicBezTo>
                    <a:pt x="2" y="2"/>
                    <a:pt x="2" y="2"/>
                    <a:pt x="2" y="2"/>
                  </a:cubicBezTo>
                  <a:cubicBezTo>
                    <a:pt x="2" y="2"/>
                    <a:pt x="2" y="2"/>
                    <a:pt x="2" y="2"/>
                  </a:cubicBezTo>
                  <a:cubicBezTo>
                    <a:pt x="2" y="1"/>
                    <a:pt x="2" y="1"/>
                    <a:pt x="2" y="1"/>
                  </a:cubicBezTo>
                  <a:cubicBezTo>
                    <a:pt x="1" y="0"/>
                    <a:pt x="1" y="0"/>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7" name="Google Shape;567;p49"/>
            <p:cNvSpPr/>
            <p:nvPr/>
          </p:nvSpPr>
          <p:spPr>
            <a:xfrm>
              <a:off x="4086680" y="2420033"/>
              <a:ext cx="9525" cy="11113"/>
            </a:xfrm>
            <a:custGeom>
              <a:rect b="b" l="l" r="r" t="t"/>
              <a:pathLst>
                <a:path extrusionOk="0" h="3" w="3">
                  <a:moveTo>
                    <a:pt x="3" y="0"/>
                  </a:moveTo>
                  <a:cubicBezTo>
                    <a:pt x="2" y="0"/>
                    <a:pt x="2" y="0"/>
                    <a:pt x="2" y="0"/>
                  </a:cubicBezTo>
                  <a:cubicBezTo>
                    <a:pt x="1" y="1"/>
                    <a:pt x="1" y="2"/>
                    <a:pt x="0" y="2"/>
                  </a:cubicBezTo>
                  <a:cubicBezTo>
                    <a:pt x="0" y="2"/>
                    <a:pt x="0" y="2"/>
                    <a:pt x="0" y="2"/>
                  </a:cubicBezTo>
                  <a:cubicBezTo>
                    <a:pt x="0" y="2"/>
                    <a:pt x="0" y="3"/>
                    <a:pt x="1" y="3"/>
                  </a:cubicBezTo>
                  <a:cubicBezTo>
                    <a:pt x="1" y="3"/>
                    <a:pt x="2" y="2"/>
                    <a:pt x="3" y="2"/>
                  </a:cubicBezTo>
                  <a:cubicBezTo>
                    <a:pt x="3" y="1"/>
                    <a:pt x="3" y="1"/>
                    <a:pt x="3" y="1"/>
                  </a:cubicBezTo>
                  <a:cubicBezTo>
                    <a:pt x="3" y="1"/>
                    <a:pt x="3" y="0"/>
                    <a:pt x="3"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8" name="Google Shape;568;p49"/>
            <p:cNvSpPr/>
            <p:nvPr/>
          </p:nvSpPr>
          <p:spPr>
            <a:xfrm>
              <a:off x="4748668" y="2078720"/>
              <a:ext cx="9525" cy="6350"/>
            </a:xfrm>
            <a:custGeom>
              <a:rect b="b" l="l" r="r" t="t"/>
              <a:pathLst>
                <a:path extrusionOk="0" h="2" w="3">
                  <a:moveTo>
                    <a:pt x="1" y="2"/>
                  </a:moveTo>
                  <a:cubicBezTo>
                    <a:pt x="1" y="2"/>
                    <a:pt x="1" y="2"/>
                    <a:pt x="2" y="2"/>
                  </a:cubicBezTo>
                  <a:cubicBezTo>
                    <a:pt x="2" y="1"/>
                    <a:pt x="2" y="1"/>
                    <a:pt x="2" y="0"/>
                  </a:cubicBezTo>
                  <a:cubicBezTo>
                    <a:pt x="3" y="0"/>
                    <a:pt x="2" y="0"/>
                    <a:pt x="2" y="0"/>
                  </a:cubicBezTo>
                  <a:cubicBezTo>
                    <a:pt x="2" y="0"/>
                    <a:pt x="2" y="0"/>
                    <a:pt x="2" y="0"/>
                  </a:cubicBezTo>
                  <a:cubicBezTo>
                    <a:pt x="1" y="0"/>
                    <a:pt x="0" y="0"/>
                    <a:pt x="1" y="1"/>
                  </a:cubicBezTo>
                  <a:cubicBezTo>
                    <a:pt x="1" y="1"/>
                    <a:pt x="1" y="2"/>
                    <a:pt x="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69" name="Google Shape;569;p49"/>
            <p:cNvSpPr/>
            <p:nvPr/>
          </p:nvSpPr>
          <p:spPr>
            <a:xfrm>
              <a:off x="4755018" y="2146983"/>
              <a:ext cx="7938" cy="6350"/>
            </a:xfrm>
            <a:custGeom>
              <a:rect b="b" l="l" r="r" t="t"/>
              <a:pathLst>
                <a:path extrusionOk="0" h="2" w="2">
                  <a:moveTo>
                    <a:pt x="0" y="2"/>
                  </a:moveTo>
                  <a:cubicBezTo>
                    <a:pt x="0" y="2"/>
                    <a:pt x="0" y="2"/>
                    <a:pt x="0" y="2"/>
                  </a:cubicBezTo>
                  <a:cubicBezTo>
                    <a:pt x="0" y="2"/>
                    <a:pt x="1" y="2"/>
                    <a:pt x="1" y="2"/>
                  </a:cubicBezTo>
                  <a:cubicBezTo>
                    <a:pt x="1" y="2"/>
                    <a:pt x="2" y="1"/>
                    <a:pt x="2" y="1"/>
                  </a:cubicBezTo>
                  <a:cubicBezTo>
                    <a:pt x="2" y="0"/>
                    <a:pt x="1" y="0"/>
                    <a:pt x="1" y="0"/>
                  </a:cubicBezTo>
                  <a:cubicBezTo>
                    <a:pt x="1" y="0"/>
                    <a:pt x="0" y="0"/>
                    <a:pt x="0" y="0"/>
                  </a:cubicBezTo>
                  <a:cubicBezTo>
                    <a:pt x="0" y="1"/>
                    <a:pt x="0" y="1"/>
                    <a:pt x="0"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0" name="Google Shape;570;p49"/>
            <p:cNvSpPr/>
            <p:nvPr/>
          </p:nvSpPr>
          <p:spPr>
            <a:xfrm>
              <a:off x="4070805" y="2427970"/>
              <a:ext cx="11113" cy="6350"/>
            </a:xfrm>
            <a:custGeom>
              <a:rect b="b" l="l" r="r" t="t"/>
              <a:pathLst>
                <a:path extrusionOk="0" h="2" w="3">
                  <a:moveTo>
                    <a:pt x="3" y="0"/>
                  </a:moveTo>
                  <a:cubicBezTo>
                    <a:pt x="3" y="0"/>
                    <a:pt x="2" y="0"/>
                    <a:pt x="2" y="0"/>
                  </a:cubicBezTo>
                  <a:cubicBezTo>
                    <a:pt x="2" y="0"/>
                    <a:pt x="1" y="1"/>
                    <a:pt x="0" y="1"/>
                  </a:cubicBezTo>
                  <a:cubicBezTo>
                    <a:pt x="0" y="2"/>
                    <a:pt x="0" y="2"/>
                    <a:pt x="1" y="2"/>
                  </a:cubicBezTo>
                  <a:cubicBezTo>
                    <a:pt x="1" y="2"/>
                    <a:pt x="1" y="2"/>
                    <a:pt x="1" y="2"/>
                  </a:cubicBezTo>
                  <a:cubicBezTo>
                    <a:pt x="2" y="2"/>
                    <a:pt x="3" y="1"/>
                    <a:pt x="3" y="0"/>
                  </a:cubicBezTo>
                  <a:cubicBezTo>
                    <a:pt x="3" y="0"/>
                    <a:pt x="3" y="0"/>
                    <a:pt x="3" y="0"/>
                  </a:cubicBezTo>
                  <a:cubicBezTo>
                    <a:pt x="3" y="0"/>
                    <a:pt x="3" y="0"/>
                    <a:pt x="3"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1" name="Google Shape;571;p49"/>
            <p:cNvSpPr/>
            <p:nvPr/>
          </p:nvSpPr>
          <p:spPr>
            <a:xfrm>
              <a:off x="5971043" y="2127933"/>
              <a:ext cx="6350" cy="7938"/>
            </a:xfrm>
            <a:custGeom>
              <a:rect b="b" l="l" r="r" t="t"/>
              <a:pathLst>
                <a:path extrusionOk="0" h="2" w="2">
                  <a:moveTo>
                    <a:pt x="1" y="0"/>
                  </a:moveTo>
                  <a:cubicBezTo>
                    <a:pt x="1" y="0"/>
                    <a:pt x="1" y="0"/>
                    <a:pt x="1" y="0"/>
                  </a:cubicBezTo>
                  <a:cubicBezTo>
                    <a:pt x="0" y="0"/>
                    <a:pt x="0" y="0"/>
                    <a:pt x="0" y="0"/>
                  </a:cubicBezTo>
                  <a:cubicBezTo>
                    <a:pt x="0" y="1"/>
                    <a:pt x="1" y="2"/>
                    <a:pt x="1" y="2"/>
                  </a:cubicBezTo>
                  <a:cubicBezTo>
                    <a:pt x="2" y="2"/>
                    <a:pt x="2" y="2"/>
                    <a:pt x="2" y="2"/>
                  </a:cubicBezTo>
                  <a:cubicBezTo>
                    <a:pt x="2" y="1"/>
                    <a:pt x="2" y="1"/>
                    <a:pt x="2" y="1"/>
                  </a:cubicBezTo>
                  <a:cubicBezTo>
                    <a:pt x="2" y="0"/>
                    <a:pt x="2"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2" name="Google Shape;572;p49"/>
            <p:cNvSpPr/>
            <p:nvPr/>
          </p:nvSpPr>
          <p:spPr>
            <a:xfrm>
              <a:off x="4704218" y="2121583"/>
              <a:ext cx="7938" cy="6350"/>
            </a:xfrm>
            <a:custGeom>
              <a:rect b="b" l="l" r="r" t="t"/>
              <a:pathLst>
                <a:path extrusionOk="0" h="2" w="2">
                  <a:moveTo>
                    <a:pt x="0" y="1"/>
                  </a:moveTo>
                  <a:cubicBezTo>
                    <a:pt x="0" y="1"/>
                    <a:pt x="0" y="2"/>
                    <a:pt x="1" y="2"/>
                  </a:cubicBezTo>
                  <a:cubicBezTo>
                    <a:pt x="2" y="2"/>
                    <a:pt x="2" y="1"/>
                    <a:pt x="2" y="1"/>
                  </a:cubicBezTo>
                  <a:cubicBezTo>
                    <a:pt x="2" y="0"/>
                    <a:pt x="1" y="0"/>
                    <a:pt x="1" y="0"/>
                  </a:cubicBezTo>
                  <a:cubicBezTo>
                    <a:pt x="0" y="0"/>
                    <a:pt x="0" y="0"/>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3" name="Google Shape;573;p49"/>
            <p:cNvSpPr/>
            <p:nvPr/>
          </p:nvSpPr>
          <p:spPr>
            <a:xfrm>
              <a:off x="4643893" y="2096183"/>
              <a:ext cx="28575" cy="22225"/>
            </a:xfrm>
            <a:custGeom>
              <a:rect b="b" l="l" r="r" t="t"/>
              <a:pathLst>
                <a:path extrusionOk="0" h="6" w="8">
                  <a:moveTo>
                    <a:pt x="1" y="3"/>
                  </a:moveTo>
                  <a:cubicBezTo>
                    <a:pt x="1" y="3"/>
                    <a:pt x="1" y="3"/>
                    <a:pt x="1" y="3"/>
                  </a:cubicBezTo>
                  <a:cubicBezTo>
                    <a:pt x="1" y="3"/>
                    <a:pt x="1" y="3"/>
                    <a:pt x="1" y="3"/>
                  </a:cubicBezTo>
                  <a:cubicBezTo>
                    <a:pt x="1" y="3"/>
                    <a:pt x="1" y="3"/>
                    <a:pt x="1" y="4"/>
                  </a:cubicBezTo>
                  <a:cubicBezTo>
                    <a:pt x="1" y="4"/>
                    <a:pt x="1" y="4"/>
                    <a:pt x="1" y="5"/>
                  </a:cubicBezTo>
                  <a:cubicBezTo>
                    <a:pt x="1" y="5"/>
                    <a:pt x="2" y="5"/>
                    <a:pt x="2" y="6"/>
                  </a:cubicBezTo>
                  <a:cubicBezTo>
                    <a:pt x="2" y="6"/>
                    <a:pt x="2" y="6"/>
                    <a:pt x="3" y="6"/>
                  </a:cubicBezTo>
                  <a:cubicBezTo>
                    <a:pt x="3" y="6"/>
                    <a:pt x="3" y="6"/>
                    <a:pt x="4" y="6"/>
                  </a:cubicBezTo>
                  <a:cubicBezTo>
                    <a:pt x="4" y="6"/>
                    <a:pt x="5" y="6"/>
                    <a:pt x="5" y="6"/>
                  </a:cubicBezTo>
                  <a:cubicBezTo>
                    <a:pt x="6" y="5"/>
                    <a:pt x="6" y="5"/>
                    <a:pt x="6" y="4"/>
                  </a:cubicBezTo>
                  <a:cubicBezTo>
                    <a:pt x="6" y="4"/>
                    <a:pt x="6" y="4"/>
                    <a:pt x="7" y="4"/>
                  </a:cubicBezTo>
                  <a:cubicBezTo>
                    <a:pt x="7" y="3"/>
                    <a:pt x="7" y="3"/>
                    <a:pt x="8" y="3"/>
                  </a:cubicBezTo>
                  <a:cubicBezTo>
                    <a:pt x="8" y="3"/>
                    <a:pt x="8" y="3"/>
                    <a:pt x="8" y="3"/>
                  </a:cubicBezTo>
                  <a:cubicBezTo>
                    <a:pt x="8" y="2"/>
                    <a:pt x="7" y="2"/>
                    <a:pt x="7" y="2"/>
                  </a:cubicBezTo>
                  <a:cubicBezTo>
                    <a:pt x="6" y="2"/>
                    <a:pt x="5" y="2"/>
                    <a:pt x="4" y="2"/>
                  </a:cubicBezTo>
                  <a:cubicBezTo>
                    <a:pt x="3"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2" y="0"/>
                    <a:pt x="1" y="0"/>
                    <a:pt x="1" y="0"/>
                  </a:cubicBezTo>
                  <a:cubicBezTo>
                    <a:pt x="1" y="0"/>
                    <a:pt x="0" y="1"/>
                    <a:pt x="0" y="1"/>
                  </a:cubicBezTo>
                  <a:cubicBezTo>
                    <a:pt x="0" y="1"/>
                    <a:pt x="0" y="2"/>
                    <a:pt x="0" y="2"/>
                  </a:cubicBezTo>
                  <a:cubicBezTo>
                    <a:pt x="1" y="3"/>
                    <a:pt x="1" y="3"/>
                    <a:pt x="1"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4" name="Google Shape;574;p49"/>
            <p:cNvSpPr/>
            <p:nvPr/>
          </p:nvSpPr>
          <p:spPr>
            <a:xfrm>
              <a:off x="6285368" y="2478770"/>
              <a:ext cx="7938" cy="11113"/>
            </a:xfrm>
            <a:custGeom>
              <a:rect b="b" l="l" r="r" t="t"/>
              <a:pathLst>
                <a:path extrusionOk="0" h="3" w="2">
                  <a:moveTo>
                    <a:pt x="1" y="3"/>
                  </a:moveTo>
                  <a:cubicBezTo>
                    <a:pt x="2" y="2"/>
                    <a:pt x="2" y="1"/>
                    <a:pt x="2" y="0"/>
                  </a:cubicBezTo>
                  <a:cubicBezTo>
                    <a:pt x="2" y="0"/>
                    <a:pt x="2" y="0"/>
                    <a:pt x="2" y="0"/>
                  </a:cubicBezTo>
                  <a:cubicBezTo>
                    <a:pt x="2" y="0"/>
                    <a:pt x="1" y="0"/>
                    <a:pt x="1" y="0"/>
                  </a:cubicBezTo>
                  <a:cubicBezTo>
                    <a:pt x="1" y="0"/>
                    <a:pt x="1" y="0"/>
                    <a:pt x="1" y="0"/>
                  </a:cubicBezTo>
                  <a:cubicBezTo>
                    <a:pt x="1" y="1"/>
                    <a:pt x="0" y="2"/>
                    <a:pt x="0" y="2"/>
                  </a:cubicBezTo>
                  <a:cubicBezTo>
                    <a:pt x="0" y="2"/>
                    <a:pt x="0" y="3"/>
                    <a:pt x="0" y="3"/>
                  </a:cubicBezTo>
                  <a:cubicBezTo>
                    <a:pt x="1" y="3"/>
                    <a:pt x="1" y="3"/>
                    <a:pt x="1" y="3"/>
                  </a:cubicBezTo>
                  <a:cubicBezTo>
                    <a:pt x="1" y="3"/>
                    <a:pt x="1" y="3"/>
                    <a:pt x="1" y="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5" name="Google Shape;575;p49"/>
            <p:cNvSpPr/>
            <p:nvPr/>
          </p:nvSpPr>
          <p:spPr>
            <a:xfrm>
              <a:off x="4689930" y="2478770"/>
              <a:ext cx="11113" cy="6350"/>
            </a:xfrm>
            <a:custGeom>
              <a:rect b="b" l="l" r="r" t="t"/>
              <a:pathLst>
                <a:path extrusionOk="0" h="2" w="3">
                  <a:moveTo>
                    <a:pt x="1" y="2"/>
                  </a:moveTo>
                  <a:cubicBezTo>
                    <a:pt x="2" y="1"/>
                    <a:pt x="2" y="1"/>
                    <a:pt x="3" y="1"/>
                  </a:cubicBezTo>
                  <a:cubicBezTo>
                    <a:pt x="3" y="1"/>
                    <a:pt x="3" y="0"/>
                    <a:pt x="3" y="0"/>
                  </a:cubicBezTo>
                  <a:cubicBezTo>
                    <a:pt x="2" y="0"/>
                    <a:pt x="2" y="0"/>
                    <a:pt x="2" y="0"/>
                  </a:cubicBezTo>
                  <a:cubicBezTo>
                    <a:pt x="1" y="0"/>
                    <a:pt x="1" y="0"/>
                    <a:pt x="1" y="0"/>
                  </a:cubicBezTo>
                  <a:cubicBezTo>
                    <a:pt x="0" y="0"/>
                    <a:pt x="0" y="0"/>
                    <a:pt x="0" y="1"/>
                  </a:cubicBezTo>
                  <a:cubicBezTo>
                    <a:pt x="0" y="1"/>
                    <a:pt x="0" y="1"/>
                    <a:pt x="0" y="1"/>
                  </a:cubicBezTo>
                  <a:cubicBezTo>
                    <a:pt x="1" y="1"/>
                    <a:pt x="1" y="2"/>
                    <a:pt x="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6" name="Google Shape;576;p49"/>
            <p:cNvSpPr/>
            <p:nvPr/>
          </p:nvSpPr>
          <p:spPr>
            <a:xfrm>
              <a:off x="5920243" y="2107295"/>
              <a:ext cx="11113" cy="6350"/>
            </a:xfrm>
            <a:custGeom>
              <a:rect b="b" l="l" r="r" t="t"/>
              <a:pathLst>
                <a:path extrusionOk="0" h="2" w="3">
                  <a:moveTo>
                    <a:pt x="2" y="2"/>
                  </a:moveTo>
                  <a:cubicBezTo>
                    <a:pt x="2" y="2"/>
                    <a:pt x="2" y="2"/>
                    <a:pt x="2" y="2"/>
                  </a:cubicBezTo>
                  <a:cubicBezTo>
                    <a:pt x="2" y="2"/>
                    <a:pt x="2" y="2"/>
                    <a:pt x="3" y="2"/>
                  </a:cubicBezTo>
                  <a:cubicBezTo>
                    <a:pt x="2" y="2"/>
                    <a:pt x="2" y="2"/>
                    <a:pt x="2" y="1"/>
                  </a:cubicBezTo>
                  <a:cubicBezTo>
                    <a:pt x="2" y="1"/>
                    <a:pt x="2" y="0"/>
                    <a:pt x="1" y="0"/>
                  </a:cubicBezTo>
                  <a:cubicBezTo>
                    <a:pt x="1" y="0"/>
                    <a:pt x="1" y="0"/>
                    <a:pt x="1" y="0"/>
                  </a:cubicBezTo>
                  <a:cubicBezTo>
                    <a:pt x="0" y="0"/>
                    <a:pt x="0" y="0"/>
                    <a:pt x="0" y="0"/>
                  </a:cubicBezTo>
                  <a:cubicBezTo>
                    <a:pt x="0" y="0"/>
                    <a:pt x="0" y="0"/>
                    <a:pt x="0" y="0"/>
                  </a:cubicBezTo>
                  <a:cubicBezTo>
                    <a:pt x="1" y="1"/>
                    <a:pt x="1" y="2"/>
                    <a:pt x="2"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7" name="Google Shape;577;p49"/>
            <p:cNvSpPr/>
            <p:nvPr/>
          </p:nvSpPr>
          <p:spPr>
            <a:xfrm>
              <a:off x="4675643" y="2200958"/>
              <a:ext cx="11113" cy="3175"/>
            </a:xfrm>
            <a:custGeom>
              <a:rect b="b" l="l" r="r" t="t"/>
              <a:pathLst>
                <a:path extrusionOk="0" h="1" w="3">
                  <a:moveTo>
                    <a:pt x="2" y="1"/>
                  </a:moveTo>
                  <a:cubicBezTo>
                    <a:pt x="2" y="1"/>
                    <a:pt x="2" y="1"/>
                    <a:pt x="3" y="1"/>
                  </a:cubicBezTo>
                  <a:cubicBezTo>
                    <a:pt x="3" y="1"/>
                    <a:pt x="3" y="1"/>
                    <a:pt x="3" y="0"/>
                  </a:cubicBezTo>
                  <a:cubicBezTo>
                    <a:pt x="3" y="0"/>
                    <a:pt x="3" y="0"/>
                    <a:pt x="3" y="0"/>
                  </a:cubicBezTo>
                  <a:cubicBezTo>
                    <a:pt x="2" y="0"/>
                    <a:pt x="1" y="0"/>
                    <a:pt x="1" y="0"/>
                  </a:cubicBezTo>
                  <a:cubicBezTo>
                    <a:pt x="0" y="0"/>
                    <a:pt x="0" y="1"/>
                    <a:pt x="0" y="1"/>
                  </a:cubicBezTo>
                  <a:cubicBezTo>
                    <a:pt x="0" y="1"/>
                    <a:pt x="1" y="1"/>
                    <a:pt x="2"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8" name="Google Shape;578;p49"/>
            <p:cNvSpPr/>
            <p:nvPr/>
          </p:nvSpPr>
          <p:spPr>
            <a:xfrm>
              <a:off x="4661355" y="2167620"/>
              <a:ext cx="3175" cy="7938"/>
            </a:xfrm>
            <a:custGeom>
              <a:rect b="b" l="l" r="r" t="t"/>
              <a:pathLst>
                <a:path extrusionOk="0" h="2" w="1">
                  <a:moveTo>
                    <a:pt x="0" y="2"/>
                  </a:moveTo>
                  <a:cubicBezTo>
                    <a:pt x="1" y="2"/>
                    <a:pt x="1" y="1"/>
                    <a:pt x="1" y="1"/>
                  </a:cubicBezTo>
                  <a:cubicBezTo>
                    <a:pt x="1" y="1"/>
                    <a:pt x="1" y="0"/>
                    <a:pt x="1" y="0"/>
                  </a:cubicBezTo>
                  <a:cubicBezTo>
                    <a:pt x="1" y="0"/>
                    <a:pt x="1" y="0"/>
                    <a:pt x="1" y="0"/>
                  </a:cubicBezTo>
                  <a:cubicBezTo>
                    <a:pt x="0" y="0"/>
                    <a:pt x="0" y="0"/>
                    <a:pt x="0" y="1"/>
                  </a:cubicBezTo>
                  <a:cubicBezTo>
                    <a:pt x="0" y="1"/>
                    <a:pt x="0" y="2"/>
                    <a:pt x="0"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79" name="Google Shape;579;p49"/>
            <p:cNvSpPr/>
            <p:nvPr/>
          </p:nvSpPr>
          <p:spPr>
            <a:xfrm>
              <a:off x="5269368" y="2181908"/>
              <a:ext cx="6350" cy="11113"/>
            </a:xfrm>
            <a:custGeom>
              <a:rect b="b" l="l" r="r" t="t"/>
              <a:pathLst>
                <a:path extrusionOk="0" h="3" w="2">
                  <a:moveTo>
                    <a:pt x="0" y="0"/>
                  </a:moveTo>
                  <a:cubicBezTo>
                    <a:pt x="0" y="0"/>
                    <a:pt x="0" y="0"/>
                    <a:pt x="0" y="0"/>
                  </a:cubicBezTo>
                  <a:cubicBezTo>
                    <a:pt x="0" y="1"/>
                    <a:pt x="0" y="2"/>
                    <a:pt x="1" y="3"/>
                  </a:cubicBezTo>
                  <a:cubicBezTo>
                    <a:pt x="1" y="3"/>
                    <a:pt x="2" y="3"/>
                    <a:pt x="2" y="3"/>
                  </a:cubicBezTo>
                  <a:cubicBezTo>
                    <a:pt x="2" y="3"/>
                    <a:pt x="2" y="2"/>
                    <a:pt x="2" y="2"/>
                  </a:cubicBezTo>
                  <a:cubicBezTo>
                    <a:pt x="1" y="1"/>
                    <a:pt x="1" y="1"/>
                    <a:pt x="0" y="0"/>
                  </a:cubicBezTo>
                  <a:cubicBezTo>
                    <a:pt x="0" y="0"/>
                    <a:pt x="0"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0" name="Google Shape;580;p49"/>
            <p:cNvSpPr/>
            <p:nvPr/>
          </p:nvSpPr>
          <p:spPr>
            <a:xfrm>
              <a:off x="4726443" y="2388283"/>
              <a:ext cx="7938" cy="7938"/>
            </a:xfrm>
            <a:custGeom>
              <a:rect b="b" l="l" r="r" t="t"/>
              <a:pathLst>
                <a:path extrusionOk="0" h="2" w="2">
                  <a:moveTo>
                    <a:pt x="1" y="1"/>
                  </a:moveTo>
                  <a:cubicBezTo>
                    <a:pt x="0" y="1"/>
                    <a:pt x="0" y="1"/>
                    <a:pt x="1" y="2"/>
                  </a:cubicBezTo>
                  <a:cubicBezTo>
                    <a:pt x="1" y="2"/>
                    <a:pt x="1" y="2"/>
                    <a:pt x="1" y="2"/>
                  </a:cubicBezTo>
                  <a:cubicBezTo>
                    <a:pt x="1" y="2"/>
                    <a:pt x="2" y="2"/>
                    <a:pt x="2" y="2"/>
                  </a:cubicBezTo>
                  <a:cubicBezTo>
                    <a:pt x="2" y="2"/>
                    <a:pt x="2" y="2"/>
                    <a:pt x="2" y="2"/>
                  </a:cubicBezTo>
                  <a:cubicBezTo>
                    <a:pt x="2" y="1"/>
                    <a:pt x="2" y="1"/>
                    <a:pt x="2" y="1"/>
                  </a:cubicBezTo>
                  <a:cubicBezTo>
                    <a:pt x="1" y="0"/>
                    <a:pt x="1" y="0"/>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1" name="Google Shape;581;p49"/>
            <p:cNvSpPr/>
            <p:nvPr/>
          </p:nvSpPr>
          <p:spPr>
            <a:xfrm>
              <a:off x="4667705" y="2513695"/>
              <a:ext cx="7938" cy="4763"/>
            </a:xfrm>
            <a:custGeom>
              <a:rect b="b" l="l" r="r" t="t"/>
              <a:pathLst>
                <a:path extrusionOk="0" h="1" w="2">
                  <a:moveTo>
                    <a:pt x="1" y="0"/>
                  </a:moveTo>
                  <a:cubicBezTo>
                    <a:pt x="1" y="0"/>
                    <a:pt x="0" y="0"/>
                    <a:pt x="0" y="0"/>
                  </a:cubicBezTo>
                  <a:cubicBezTo>
                    <a:pt x="0" y="1"/>
                    <a:pt x="0" y="1"/>
                    <a:pt x="1" y="1"/>
                  </a:cubicBezTo>
                  <a:cubicBezTo>
                    <a:pt x="1" y="1"/>
                    <a:pt x="1" y="1"/>
                    <a:pt x="1" y="1"/>
                  </a:cubicBezTo>
                  <a:cubicBezTo>
                    <a:pt x="2" y="1"/>
                    <a:pt x="2" y="1"/>
                    <a:pt x="2" y="1"/>
                  </a:cubicBezTo>
                  <a:cubicBezTo>
                    <a:pt x="2" y="1"/>
                    <a:pt x="2" y="1"/>
                    <a:pt x="2" y="1"/>
                  </a:cubicBezTo>
                  <a:cubicBezTo>
                    <a:pt x="2" y="1"/>
                    <a:pt x="2" y="1"/>
                    <a:pt x="2" y="0"/>
                  </a:cubicBezTo>
                  <a:cubicBezTo>
                    <a:pt x="2" y="0"/>
                    <a:pt x="1"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2" name="Google Shape;582;p49"/>
            <p:cNvSpPr/>
            <p:nvPr/>
          </p:nvSpPr>
          <p:spPr>
            <a:xfrm>
              <a:off x="6137730" y="2442258"/>
              <a:ext cx="6350" cy="3175"/>
            </a:xfrm>
            <a:custGeom>
              <a:rect b="b" l="l" r="r" t="t"/>
              <a:pathLst>
                <a:path extrusionOk="0" h="1" w="2">
                  <a:moveTo>
                    <a:pt x="1" y="0"/>
                  </a:moveTo>
                  <a:cubicBezTo>
                    <a:pt x="1" y="0"/>
                    <a:pt x="0" y="0"/>
                    <a:pt x="0" y="0"/>
                  </a:cubicBezTo>
                  <a:cubicBezTo>
                    <a:pt x="0" y="1"/>
                    <a:pt x="0" y="1"/>
                    <a:pt x="1" y="1"/>
                  </a:cubicBezTo>
                  <a:cubicBezTo>
                    <a:pt x="1" y="1"/>
                    <a:pt x="1" y="1"/>
                    <a:pt x="1" y="1"/>
                  </a:cubicBezTo>
                  <a:cubicBezTo>
                    <a:pt x="1" y="1"/>
                    <a:pt x="2" y="1"/>
                    <a:pt x="2" y="1"/>
                  </a:cubicBezTo>
                  <a:cubicBezTo>
                    <a:pt x="2" y="1"/>
                    <a:pt x="2"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3" name="Google Shape;583;p49"/>
            <p:cNvSpPr/>
            <p:nvPr/>
          </p:nvSpPr>
          <p:spPr>
            <a:xfrm>
              <a:off x="6209168" y="3282045"/>
              <a:ext cx="7938" cy="4763"/>
            </a:xfrm>
            <a:custGeom>
              <a:rect b="b" l="l" r="r" t="t"/>
              <a:pathLst>
                <a:path extrusionOk="0" h="1" w="2">
                  <a:moveTo>
                    <a:pt x="0" y="1"/>
                  </a:moveTo>
                  <a:cubicBezTo>
                    <a:pt x="0" y="1"/>
                    <a:pt x="0" y="1"/>
                    <a:pt x="0" y="1"/>
                  </a:cubicBezTo>
                  <a:cubicBezTo>
                    <a:pt x="0" y="1"/>
                    <a:pt x="0" y="1"/>
                    <a:pt x="0" y="1"/>
                  </a:cubicBezTo>
                  <a:cubicBezTo>
                    <a:pt x="0" y="1"/>
                    <a:pt x="0" y="1"/>
                    <a:pt x="1" y="1"/>
                  </a:cubicBezTo>
                  <a:cubicBezTo>
                    <a:pt x="1" y="1"/>
                    <a:pt x="1" y="1"/>
                    <a:pt x="1" y="1"/>
                  </a:cubicBezTo>
                  <a:cubicBezTo>
                    <a:pt x="1" y="1"/>
                    <a:pt x="1" y="1"/>
                    <a:pt x="2" y="1"/>
                  </a:cubicBezTo>
                  <a:cubicBezTo>
                    <a:pt x="2" y="1"/>
                    <a:pt x="2" y="1"/>
                    <a:pt x="2" y="1"/>
                  </a:cubicBezTo>
                  <a:cubicBezTo>
                    <a:pt x="2" y="1"/>
                    <a:pt x="2" y="1"/>
                    <a:pt x="2" y="1"/>
                  </a:cubicBezTo>
                  <a:cubicBezTo>
                    <a:pt x="1" y="0"/>
                    <a:pt x="0" y="0"/>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4" name="Google Shape;584;p49"/>
            <p:cNvSpPr/>
            <p:nvPr/>
          </p:nvSpPr>
          <p:spPr>
            <a:xfrm>
              <a:off x="5651955" y="2243820"/>
              <a:ext cx="4763" cy="7938"/>
            </a:xfrm>
            <a:custGeom>
              <a:rect b="b" l="l" r="r" t="t"/>
              <a:pathLst>
                <a:path extrusionOk="0" h="2" w="1">
                  <a:moveTo>
                    <a:pt x="1" y="0"/>
                  </a:moveTo>
                  <a:cubicBezTo>
                    <a:pt x="1" y="0"/>
                    <a:pt x="0" y="0"/>
                    <a:pt x="0" y="0"/>
                  </a:cubicBezTo>
                  <a:cubicBezTo>
                    <a:pt x="0" y="0"/>
                    <a:pt x="0" y="1"/>
                    <a:pt x="0" y="2"/>
                  </a:cubicBezTo>
                  <a:cubicBezTo>
                    <a:pt x="0" y="2"/>
                    <a:pt x="1" y="2"/>
                    <a:pt x="1" y="2"/>
                  </a:cubicBezTo>
                  <a:cubicBezTo>
                    <a:pt x="1" y="2"/>
                    <a:pt x="1" y="2"/>
                    <a:pt x="1" y="2"/>
                  </a:cubicBezTo>
                  <a:cubicBezTo>
                    <a:pt x="1" y="1"/>
                    <a:pt x="1" y="1"/>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5" name="Google Shape;585;p49"/>
            <p:cNvSpPr/>
            <p:nvPr/>
          </p:nvSpPr>
          <p:spPr>
            <a:xfrm>
              <a:off x="6223455" y="3018520"/>
              <a:ext cx="4763" cy="11113"/>
            </a:xfrm>
            <a:custGeom>
              <a:rect b="b" l="l" r="r" t="t"/>
              <a:pathLst>
                <a:path extrusionOk="0" h="3" w="1">
                  <a:moveTo>
                    <a:pt x="0" y="1"/>
                  </a:moveTo>
                  <a:cubicBezTo>
                    <a:pt x="0" y="1"/>
                    <a:pt x="0" y="1"/>
                    <a:pt x="0" y="1"/>
                  </a:cubicBezTo>
                  <a:cubicBezTo>
                    <a:pt x="0" y="1"/>
                    <a:pt x="0" y="2"/>
                    <a:pt x="0" y="2"/>
                  </a:cubicBezTo>
                  <a:cubicBezTo>
                    <a:pt x="0" y="3"/>
                    <a:pt x="0" y="3"/>
                    <a:pt x="0" y="3"/>
                  </a:cubicBezTo>
                  <a:cubicBezTo>
                    <a:pt x="0" y="3"/>
                    <a:pt x="0" y="3"/>
                    <a:pt x="0" y="3"/>
                  </a:cubicBezTo>
                  <a:cubicBezTo>
                    <a:pt x="1" y="2"/>
                    <a:pt x="1" y="2"/>
                    <a:pt x="1" y="1"/>
                  </a:cubicBezTo>
                  <a:cubicBezTo>
                    <a:pt x="1" y="1"/>
                    <a:pt x="1" y="0"/>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6" name="Google Shape;586;p49"/>
            <p:cNvSpPr/>
            <p:nvPr/>
          </p:nvSpPr>
          <p:spPr>
            <a:xfrm>
              <a:off x="6191705" y="3066145"/>
              <a:ext cx="6350" cy="3175"/>
            </a:xfrm>
            <a:custGeom>
              <a:rect b="b" l="l" r="r" t="t"/>
              <a:pathLst>
                <a:path extrusionOk="0" h="1" w="2">
                  <a:moveTo>
                    <a:pt x="1" y="1"/>
                  </a:moveTo>
                  <a:cubicBezTo>
                    <a:pt x="2" y="1"/>
                    <a:pt x="2" y="1"/>
                    <a:pt x="2" y="1"/>
                  </a:cubicBezTo>
                  <a:cubicBezTo>
                    <a:pt x="2" y="0"/>
                    <a:pt x="2" y="0"/>
                    <a:pt x="2" y="0"/>
                  </a:cubicBezTo>
                  <a:cubicBezTo>
                    <a:pt x="2" y="0"/>
                    <a:pt x="2" y="0"/>
                    <a:pt x="1" y="0"/>
                  </a:cubicBezTo>
                  <a:cubicBezTo>
                    <a:pt x="1" y="0"/>
                    <a:pt x="1" y="0"/>
                    <a:pt x="0" y="0"/>
                  </a:cubicBezTo>
                  <a:cubicBezTo>
                    <a:pt x="0" y="0"/>
                    <a:pt x="0" y="0"/>
                    <a:pt x="0" y="0"/>
                  </a:cubicBezTo>
                  <a:cubicBezTo>
                    <a:pt x="0" y="0"/>
                    <a:pt x="0" y="1"/>
                    <a:pt x="0" y="1"/>
                  </a:cubicBezTo>
                  <a:cubicBezTo>
                    <a:pt x="1" y="1"/>
                    <a:pt x="1" y="1"/>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7" name="Google Shape;587;p49"/>
            <p:cNvSpPr/>
            <p:nvPr/>
          </p:nvSpPr>
          <p:spPr>
            <a:xfrm>
              <a:off x="4212093" y="2373995"/>
              <a:ext cx="11113" cy="6350"/>
            </a:xfrm>
            <a:custGeom>
              <a:rect b="b" l="l" r="r" t="t"/>
              <a:pathLst>
                <a:path extrusionOk="0" h="2" w="3">
                  <a:moveTo>
                    <a:pt x="1" y="0"/>
                  </a:moveTo>
                  <a:cubicBezTo>
                    <a:pt x="1" y="1"/>
                    <a:pt x="1" y="1"/>
                    <a:pt x="0" y="2"/>
                  </a:cubicBezTo>
                  <a:cubicBezTo>
                    <a:pt x="1" y="2"/>
                    <a:pt x="1" y="2"/>
                    <a:pt x="2" y="2"/>
                  </a:cubicBezTo>
                  <a:cubicBezTo>
                    <a:pt x="2" y="2"/>
                    <a:pt x="2" y="1"/>
                    <a:pt x="2" y="1"/>
                  </a:cubicBezTo>
                  <a:cubicBezTo>
                    <a:pt x="3" y="1"/>
                    <a:pt x="3" y="1"/>
                    <a:pt x="2" y="0"/>
                  </a:cubicBezTo>
                  <a:cubicBezTo>
                    <a:pt x="2" y="0"/>
                    <a:pt x="2"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8" name="Google Shape;588;p49"/>
            <p:cNvSpPr/>
            <p:nvPr/>
          </p:nvSpPr>
          <p:spPr>
            <a:xfrm>
              <a:off x="4197805" y="2380345"/>
              <a:ext cx="19050" cy="15875"/>
            </a:xfrm>
            <a:custGeom>
              <a:rect b="b" l="l" r="r" t="t"/>
              <a:pathLst>
                <a:path extrusionOk="0" h="4" w="5">
                  <a:moveTo>
                    <a:pt x="4" y="0"/>
                  </a:moveTo>
                  <a:cubicBezTo>
                    <a:pt x="4" y="0"/>
                    <a:pt x="4" y="0"/>
                    <a:pt x="3" y="0"/>
                  </a:cubicBezTo>
                  <a:cubicBezTo>
                    <a:pt x="3" y="0"/>
                    <a:pt x="2" y="0"/>
                    <a:pt x="2" y="0"/>
                  </a:cubicBezTo>
                  <a:cubicBezTo>
                    <a:pt x="2" y="1"/>
                    <a:pt x="2" y="1"/>
                    <a:pt x="2" y="1"/>
                  </a:cubicBezTo>
                  <a:cubicBezTo>
                    <a:pt x="2" y="1"/>
                    <a:pt x="2" y="1"/>
                    <a:pt x="2" y="1"/>
                  </a:cubicBezTo>
                  <a:cubicBezTo>
                    <a:pt x="0" y="1"/>
                    <a:pt x="0" y="1"/>
                    <a:pt x="0" y="3"/>
                  </a:cubicBezTo>
                  <a:cubicBezTo>
                    <a:pt x="0" y="3"/>
                    <a:pt x="0" y="4"/>
                    <a:pt x="0" y="4"/>
                  </a:cubicBezTo>
                  <a:cubicBezTo>
                    <a:pt x="0" y="4"/>
                    <a:pt x="0" y="4"/>
                    <a:pt x="0" y="4"/>
                  </a:cubicBezTo>
                  <a:cubicBezTo>
                    <a:pt x="0" y="4"/>
                    <a:pt x="1" y="4"/>
                    <a:pt x="1" y="4"/>
                  </a:cubicBezTo>
                  <a:cubicBezTo>
                    <a:pt x="2" y="4"/>
                    <a:pt x="2" y="3"/>
                    <a:pt x="4" y="3"/>
                  </a:cubicBezTo>
                  <a:cubicBezTo>
                    <a:pt x="4" y="2"/>
                    <a:pt x="4" y="2"/>
                    <a:pt x="5" y="2"/>
                  </a:cubicBezTo>
                  <a:cubicBezTo>
                    <a:pt x="5" y="1"/>
                    <a:pt x="5" y="1"/>
                    <a:pt x="5" y="1"/>
                  </a:cubicBezTo>
                  <a:cubicBezTo>
                    <a:pt x="5" y="0"/>
                    <a:pt x="5" y="0"/>
                    <a:pt x="5" y="0"/>
                  </a:cubicBezTo>
                  <a:cubicBezTo>
                    <a:pt x="5" y="0"/>
                    <a:pt x="5" y="0"/>
                    <a:pt x="4" y="0"/>
                  </a:cubicBezTo>
                  <a:cubicBezTo>
                    <a:pt x="4" y="0"/>
                    <a:pt x="4" y="0"/>
                    <a:pt x="4" y="0"/>
                  </a:cubicBezTo>
                  <a:cubicBezTo>
                    <a:pt x="4" y="0"/>
                    <a:pt x="4" y="0"/>
                    <a:pt x="4"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89" name="Google Shape;589;p49"/>
            <p:cNvSpPr/>
            <p:nvPr/>
          </p:nvSpPr>
          <p:spPr>
            <a:xfrm>
              <a:off x="6390143" y="3434445"/>
              <a:ext cx="7938" cy="6350"/>
            </a:xfrm>
            <a:custGeom>
              <a:rect b="b" l="l" r="r" t="t"/>
              <a:pathLst>
                <a:path extrusionOk="0" h="2" w="2">
                  <a:moveTo>
                    <a:pt x="1" y="1"/>
                  </a:moveTo>
                  <a:cubicBezTo>
                    <a:pt x="0" y="1"/>
                    <a:pt x="0" y="1"/>
                    <a:pt x="0" y="2"/>
                  </a:cubicBezTo>
                  <a:cubicBezTo>
                    <a:pt x="0" y="2"/>
                    <a:pt x="0" y="2"/>
                    <a:pt x="0" y="2"/>
                  </a:cubicBezTo>
                  <a:cubicBezTo>
                    <a:pt x="0" y="2"/>
                    <a:pt x="1" y="2"/>
                    <a:pt x="1" y="2"/>
                  </a:cubicBezTo>
                  <a:cubicBezTo>
                    <a:pt x="1" y="2"/>
                    <a:pt x="2" y="1"/>
                    <a:pt x="1" y="1"/>
                  </a:cubicBezTo>
                  <a:cubicBezTo>
                    <a:pt x="1" y="0"/>
                    <a:pt x="1" y="0"/>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0" name="Google Shape;590;p49"/>
            <p:cNvSpPr/>
            <p:nvPr/>
          </p:nvSpPr>
          <p:spPr>
            <a:xfrm>
              <a:off x="4766130" y="2893108"/>
              <a:ext cx="7938" cy="7938"/>
            </a:xfrm>
            <a:custGeom>
              <a:rect b="b" l="l" r="r" t="t"/>
              <a:pathLst>
                <a:path extrusionOk="0" h="2" w="2">
                  <a:moveTo>
                    <a:pt x="0" y="1"/>
                  </a:moveTo>
                  <a:cubicBezTo>
                    <a:pt x="0" y="2"/>
                    <a:pt x="0" y="2"/>
                    <a:pt x="1" y="2"/>
                  </a:cubicBezTo>
                  <a:cubicBezTo>
                    <a:pt x="1" y="2"/>
                    <a:pt x="2" y="2"/>
                    <a:pt x="2" y="1"/>
                  </a:cubicBezTo>
                  <a:cubicBezTo>
                    <a:pt x="2" y="1"/>
                    <a:pt x="1" y="0"/>
                    <a:pt x="1" y="0"/>
                  </a:cubicBezTo>
                  <a:cubicBezTo>
                    <a:pt x="1" y="0"/>
                    <a:pt x="0" y="1"/>
                    <a:pt x="0" y="1"/>
                  </a:cubicBezTo>
                  <a:cubicBezTo>
                    <a:pt x="0" y="1"/>
                    <a:pt x="0"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1" name="Google Shape;591;p49"/>
            <p:cNvSpPr/>
            <p:nvPr/>
          </p:nvSpPr>
          <p:spPr>
            <a:xfrm>
              <a:off x="5490030" y="2104120"/>
              <a:ext cx="6350" cy="6350"/>
            </a:xfrm>
            <a:custGeom>
              <a:rect b="b" l="l" r="r" t="t"/>
              <a:pathLst>
                <a:path extrusionOk="0" h="2" w="2">
                  <a:moveTo>
                    <a:pt x="1" y="2"/>
                  </a:moveTo>
                  <a:cubicBezTo>
                    <a:pt x="1" y="1"/>
                    <a:pt x="1" y="1"/>
                    <a:pt x="2" y="1"/>
                  </a:cubicBezTo>
                  <a:cubicBezTo>
                    <a:pt x="2" y="1"/>
                    <a:pt x="1" y="0"/>
                    <a:pt x="1" y="0"/>
                  </a:cubicBezTo>
                  <a:cubicBezTo>
                    <a:pt x="1" y="0"/>
                    <a:pt x="0" y="0"/>
                    <a:pt x="0" y="0"/>
                  </a:cubicBezTo>
                  <a:cubicBezTo>
                    <a:pt x="0" y="1"/>
                    <a:pt x="0" y="1"/>
                    <a:pt x="0" y="1"/>
                  </a:cubicBezTo>
                  <a:cubicBezTo>
                    <a:pt x="0" y="2"/>
                    <a:pt x="1" y="2"/>
                    <a:pt x="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2" name="Google Shape;592;p49"/>
            <p:cNvSpPr/>
            <p:nvPr/>
          </p:nvSpPr>
          <p:spPr>
            <a:xfrm>
              <a:off x="5617030" y="2878820"/>
              <a:ext cx="6350" cy="6350"/>
            </a:xfrm>
            <a:custGeom>
              <a:rect b="b" l="l" r="r" t="t"/>
              <a:pathLst>
                <a:path extrusionOk="0" h="2" w="2">
                  <a:moveTo>
                    <a:pt x="1" y="0"/>
                  </a:moveTo>
                  <a:cubicBezTo>
                    <a:pt x="1" y="0"/>
                    <a:pt x="1" y="0"/>
                    <a:pt x="1" y="0"/>
                  </a:cubicBezTo>
                  <a:cubicBezTo>
                    <a:pt x="1" y="1"/>
                    <a:pt x="1" y="1"/>
                    <a:pt x="0" y="1"/>
                  </a:cubicBezTo>
                  <a:cubicBezTo>
                    <a:pt x="0" y="1"/>
                    <a:pt x="1" y="1"/>
                    <a:pt x="1" y="1"/>
                  </a:cubicBezTo>
                  <a:cubicBezTo>
                    <a:pt x="1" y="2"/>
                    <a:pt x="2" y="1"/>
                    <a:pt x="2" y="1"/>
                  </a:cubicBezTo>
                  <a:cubicBezTo>
                    <a:pt x="2" y="1"/>
                    <a:pt x="2" y="1"/>
                    <a:pt x="2" y="1"/>
                  </a:cubicBezTo>
                  <a:cubicBezTo>
                    <a:pt x="2" y="0"/>
                    <a:pt x="1"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3" name="Google Shape;593;p49"/>
            <p:cNvSpPr/>
            <p:nvPr/>
          </p:nvSpPr>
          <p:spPr>
            <a:xfrm>
              <a:off x="4751843" y="2305733"/>
              <a:ext cx="6350" cy="6350"/>
            </a:xfrm>
            <a:custGeom>
              <a:rect b="b" l="l" r="r" t="t"/>
              <a:pathLst>
                <a:path extrusionOk="0" h="2" w="2">
                  <a:moveTo>
                    <a:pt x="2" y="0"/>
                  </a:moveTo>
                  <a:cubicBezTo>
                    <a:pt x="2" y="1"/>
                    <a:pt x="1" y="1"/>
                    <a:pt x="1" y="1"/>
                  </a:cubicBezTo>
                  <a:cubicBezTo>
                    <a:pt x="1" y="1"/>
                    <a:pt x="0" y="1"/>
                    <a:pt x="0" y="1"/>
                  </a:cubicBezTo>
                  <a:cubicBezTo>
                    <a:pt x="0" y="2"/>
                    <a:pt x="0" y="2"/>
                    <a:pt x="0" y="2"/>
                  </a:cubicBezTo>
                  <a:cubicBezTo>
                    <a:pt x="0" y="2"/>
                    <a:pt x="0" y="2"/>
                    <a:pt x="0" y="2"/>
                  </a:cubicBezTo>
                  <a:cubicBezTo>
                    <a:pt x="0" y="2"/>
                    <a:pt x="1" y="2"/>
                    <a:pt x="1" y="2"/>
                  </a:cubicBezTo>
                  <a:cubicBezTo>
                    <a:pt x="1" y="2"/>
                    <a:pt x="2" y="1"/>
                    <a:pt x="2" y="1"/>
                  </a:cubicBezTo>
                  <a:cubicBezTo>
                    <a:pt x="2" y="1"/>
                    <a:pt x="2" y="1"/>
                    <a:pt x="2" y="1"/>
                  </a:cubicBezTo>
                  <a:cubicBezTo>
                    <a:pt x="2" y="0"/>
                    <a:pt x="2" y="0"/>
                    <a:pt x="2"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4" name="Google Shape;594;p49"/>
            <p:cNvSpPr/>
            <p:nvPr/>
          </p:nvSpPr>
          <p:spPr>
            <a:xfrm>
              <a:off x="6459993" y="3094720"/>
              <a:ext cx="6350" cy="7938"/>
            </a:xfrm>
            <a:custGeom>
              <a:rect b="b" l="l" r="r" t="t"/>
              <a:pathLst>
                <a:path extrusionOk="0" h="2" w="2">
                  <a:moveTo>
                    <a:pt x="2" y="1"/>
                  </a:moveTo>
                  <a:cubicBezTo>
                    <a:pt x="1" y="1"/>
                    <a:pt x="1" y="0"/>
                    <a:pt x="1" y="0"/>
                  </a:cubicBezTo>
                  <a:cubicBezTo>
                    <a:pt x="0" y="0"/>
                    <a:pt x="0" y="0"/>
                    <a:pt x="0" y="1"/>
                  </a:cubicBezTo>
                  <a:cubicBezTo>
                    <a:pt x="0" y="1"/>
                    <a:pt x="0" y="1"/>
                    <a:pt x="0" y="2"/>
                  </a:cubicBezTo>
                  <a:cubicBezTo>
                    <a:pt x="0" y="2"/>
                    <a:pt x="1" y="2"/>
                    <a:pt x="1" y="2"/>
                  </a:cubicBezTo>
                  <a:cubicBezTo>
                    <a:pt x="2" y="2"/>
                    <a:pt x="2" y="2"/>
                    <a:pt x="2"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5" name="Google Shape;595;p49"/>
            <p:cNvSpPr/>
            <p:nvPr/>
          </p:nvSpPr>
          <p:spPr>
            <a:xfrm>
              <a:off x="4774068" y="2331133"/>
              <a:ext cx="6350" cy="3175"/>
            </a:xfrm>
            <a:custGeom>
              <a:rect b="b" l="l" r="r" t="t"/>
              <a:pathLst>
                <a:path extrusionOk="0" h="1" w="2">
                  <a:moveTo>
                    <a:pt x="2" y="1"/>
                  </a:moveTo>
                  <a:cubicBezTo>
                    <a:pt x="2" y="1"/>
                    <a:pt x="2" y="1"/>
                    <a:pt x="2" y="0"/>
                  </a:cubicBezTo>
                  <a:cubicBezTo>
                    <a:pt x="2" y="0"/>
                    <a:pt x="2" y="0"/>
                    <a:pt x="2" y="0"/>
                  </a:cubicBezTo>
                  <a:cubicBezTo>
                    <a:pt x="2" y="0"/>
                    <a:pt x="1" y="0"/>
                    <a:pt x="1" y="0"/>
                  </a:cubicBezTo>
                  <a:cubicBezTo>
                    <a:pt x="1" y="0"/>
                    <a:pt x="0" y="0"/>
                    <a:pt x="0" y="0"/>
                  </a:cubicBezTo>
                  <a:cubicBezTo>
                    <a:pt x="0" y="0"/>
                    <a:pt x="0" y="0"/>
                    <a:pt x="0" y="1"/>
                  </a:cubicBezTo>
                  <a:cubicBezTo>
                    <a:pt x="1" y="1"/>
                    <a:pt x="1" y="1"/>
                    <a:pt x="2"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6" name="Google Shape;596;p49"/>
            <p:cNvSpPr/>
            <p:nvPr/>
          </p:nvSpPr>
          <p:spPr>
            <a:xfrm>
              <a:off x="6418718" y="3043920"/>
              <a:ext cx="7938" cy="7938"/>
            </a:xfrm>
            <a:custGeom>
              <a:rect b="b" l="l" r="r" t="t"/>
              <a:pathLst>
                <a:path extrusionOk="0" h="2" w="2">
                  <a:moveTo>
                    <a:pt x="2" y="2"/>
                  </a:moveTo>
                  <a:cubicBezTo>
                    <a:pt x="2" y="2"/>
                    <a:pt x="2" y="2"/>
                    <a:pt x="2" y="2"/>
                  </a:cubicBezTo>
                  <a:cubicBezTo>
                    <a:pt x="2" y="2"/>
                    <a:pt x="2" y="2"/>
                    <a:pt x="2" y="2"/>
                  </a:cubicBezTo>
                  <a:cubicBezTo>
                    <a:pt x="2" y="1"/>
                    <a:pt x="2" y="1"/>
                    <a:pt x="2" y="1"/>
                  </a:cubicBezTo>
                  <a:cubicBezTo>
                    <a:pt x="2" y="1"/>
                    <a:pt x="2" y="1"/>
                    <a:pt x="2" y="1"/>
                  </a:cubicBezTo>
                  <a:cubicBezTo>
                    <a:pt x="1" y="1"/>
                    <a:pt x="1" y="0"/>
                    <a:pt x="1" y="0"/>
                  </a:cubicBezTo>
                  <a:cubicBezTo>
                    <a:pt x="1" y="0"/>
                    <a:pt x="1" y="0"/>
                    <a:pt x="1" y="0"/>
                  </a:cubicBezTo>
                  <a:cubicBezTo>
                    <a:pt x="0" y="0"/>
                    <a:pt x="0" y="0"/>
                    <a:pt x="0" y="0"/>
                  </a:cubicBezTo>
                  <a:cubicBezTo>
                    <a:pt x="1" y="1"/>
                    <a:pt x="1" y="2"/>
                    <a:pt x="2"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7" name="Google Shape;597;p49"/>
            <p:cNvSpPr/>
            <p:nvPr/>
          </p:nvSpPr>
          <p:spPr>
            <a:xfrm>
              <a:off x="5464630" y="2124758"/>
              <a:ext cx="6350" cy="3175"/>
            </a:xfrm>
            <a:custGeom>
              <a:rect b="b" l="l" r="r" t="t"/>
              <a:pathLst>
                <a:path extrusionOk="0" h="1" w="2">
                  <a:moveTo>
                    <a:pt x="1" y="0"/>
                  </a:moveTo>
                  <a:cubicBezTo>
                    <a:pt x="1" y="0"/>
                    <a:pt x="1" y="0"/>
                    <a:pt x="0" y="0"/>
                  </a:cubicBezTo>
                  <a:cubicBezTo>
                    <a:pt x="0" y="0"/>
                    <a:pt x="0" y="0"/>
                    <a:pt x="0" y="0"/>
                  </a:cubicBezTo>
                  <a:cubicBezTo>
                    <a:pt x="0" y="0"/>
                    <a:pt x="0" y="0"/>
                    <a:pt x="0" y="0"/>
                  </a:cubicBezTo>
                  <a:cubicBezTo>
                    <a:pt x="0" y="0"/>
                    <a:pt x="0" y="1"/>
                    <a:pt x="0" y="1"/>
                  </a:cubicBezTo>
                  <a:cubicBezTo>
                    <a:pt x="0" y="1"/>
                    <a:pt x="1" y="1"/>
                    <a:pt x="2" y="1"/>
                  </a:cubicBezTo>
                  <a:cubicBezTo>
                    <a:pt x="2" y="1"/>
                    <a:pt x="2" y="1"/>
                    <a:pt x="2" y="0"/>
                  </a:cubicBezTo>
                  <a:cubicBezTo>
                    <a:pt x="2" y="0"/>
                    <a:pt x="2"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8" name="Google Shape;598;p49"/>
            <p:cNvSpPr/>
            <p:nvPr/>
          </p:nvSpPr>
          <p:spPr>
            <a:xfrm>
              <a:off x="5470980" y="212793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99" name="Google Shape;599;p49"/>
            <p:cNvSpPr/>
            <p:nvPr/>
          </p:nvSpPr>
          <p:spPr>
            <a:xfrm>
              <a:off x="5699580" y="2146983"/>
              <a:ext cx="7938" cy="6350"/>
            </a:xfrm>
            <a:custGeom>
              <a:rect b="b" l="l" r="r" t="t"/>
              <a:pathLst>
                <a:path extrusionOk="0" h="2" w="2">
                  <a:moveTo>
                    <a:pt x="1" y="2"/>
                  </a:moveTo>
                  <a:cubicBezTo>
                    <a:pt x="1" y="2"/>
                    <a:pt x="2" y="1"/>
                    <a:pt x="2" y="0"/>
                  </a:cubicBezTo>
                  <a:cubicBezTo>
                    <a:pt x="2" y="0"/>
                    <a:pt x="2" y="0"/>
                    <a:pt x="2" y="0"/>
                  </a:cubicBezTo>
                  <a:cubicBezTo>
                    <a:pt x="2" y="0"/>
                    <a:pt x="2" y="0"/>
                    <a:pt x="2" y="0"/>
                  </a:cubicBezTo>
                  <a:cubicBezTo>
                    <a:pt x="1" y="0"/>
                    <a:pt x="1" y="1"/>
                    <a:pt x="1" y="1"/>
                  </a:cubicBezTo>
                  <a:cubicBezTo>
                    <a:pt x="1" y="1"/>
                    <a:pt x="0" y="1"/>
                    <a:pt x="0" y="1"/>
                  </a:cubicBezTo>
                  <a:cubicBezTo>
                    <a:pt x="1" y="1"/>
                    <a:pt x="1" y="2"/>
                    <a:pt x="1"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0" name="Google Shape;600;p49"/>
            <p:cNvSpPr/>
            <p:nvPr/>
          </p:nvSpPr>
          <p:spPr>
            <a:xfrm>
              <a:off x="5739268" y="2107295"/>
              <a:ext cx="7938" cy="6350"/>
            </a:xfrm>
            <a:custGeom>
              <a:rect b="b" l="l" r="r" t="t"/>
              <a:pathLst>
                <a:path extrusionOk="0" h="2" w="2">
                  <a:moveTo>
                    <a:pt x="2" y="1"/>
                  </a:moveTo>
                  <a:cubicBezTo>
                    <a:pt x="2" y="1"/>
                    <a:pt x="2" y="1"/>
                    <a:pt x="2" y="1"/>
                  </a:cubicBezTo>
                  <a:cubicBezTo>
                    <a:pt x="2" y="1"/>
                    <a:pt x="2" y="0"/>
                    <a:pt x="2" y="0"/>
                  </a:cubicBezTo>
                  <a:cubicBezTo>
                    <a:pt x="2" y="0"/>
                    <a:pt x="1" y="1"/>
                    <a:pt x="0" y="0"/>
                  </a:cubicBezTo>
                  <a:cubicBezTo>
                    <a:pt x="0" y="0"/>
                    <a:pt x="0" y="0"/>
                    <a:pt x="0" y="1"/>
                  </a:cubicBezTo>
                  <a:cubicBezTo>
                    <a:pt x="0" y="1"/>
                    <a:pt x="0" y="1"/>
                    <a:pt x="0" y="1"/>
                  </a:cubicBezTo>
                  <a:cubicBezTo>
                    <a:pt x="1" y="1"/>
                    <a:pt x="2" y="2"/>
                    <a:pt x="2"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1" name="Google Shape;601;p49"/>
            <p:cNvSpPr/>
            <p:nvPr/>
          </p:nvSpPr>
          <p:spPr>
            <a:xfrm>
              <a:off x="4856618" y="3216958"/>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2" name="Google Shape;602;p49"/>
            <p:cNvSpPr/>
            <p:nvPr/>
          </p:nvSpPr>
          <p:spPr>
            <a:xfrm>
              <a:off x="4848680" y="3216958"/>
              <a:ext cx="7938" cy="7938"/>
            </a:xfrm>
            <a:custGeom>
              <a:rect b="b" l="l" r="r" t="t"/>
              <a:pathLst>
                <a:path extrusionOk="0" h="2" w="2">
                  <a:moveTo>
                    <a:pt x="1" y="1"/>
                  </a:moveTo>
                  <a:cubicBezTo>
                    <a:pt x="0" y="1"/>
                    <a:pt x="0" y="1"/>
                    <a:pt x="0" y="2"/>
                  </a:cubicBezTo>
                  <a:cubicBezTo>
                    <a:pt x="0" y="2"/>
                    <a:pt x="0" y="2"/>
                    <a:pt x="0" y="2"/>
                  </a:cubicBezTo>
                  <a:cubicBezTo>
                    <a:pt x="1" y="2"/>
                    <a:pt x="2" y="1"/>
                    <a:pt x="2" y="0"/>
                  </a:cubicBezTo>
                  <a:cubicBezTo>
                    <a:pt x="2" y="0"/>
                    <a:pt x="2" y="0"/>
                    <a:pt x="2" y="0"/>
                  </a:cubicBezTo>
                  <a:cubicBezTo>
                    <a:pt x="2" y="0"/>
                    <a:pt x="2" y="0"/>
                    <a:pt x="2" y="0"/>
                  </a:cubicBezTo>
                  <a:cubicBezTo>
                    <a:pt x="1" y="0"/>
                    <a:pt x="1" y="1"/>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3" name="Google Shape;603;p49"/>
            <p:cNvSpPr/>
            <p:nvPr/>
          </p:nvSpPr>
          <p:spPr>
            <a:xfrm>
              <a:off x="4853443" y="3221720"/>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4" name="Google Shape;604;p49"/>
            <p:cNvSpPr/>
            <p:nvPr/>
          </p:nvSpPr>
          <p:spPr>
            <a:xfrm>
              <a:off x="5023305" y="2067608"/>
              <a:ext cx="3175" cy="3175"/>
            </a:xfrm>
            <a:custGeom>
              <a:rect b="b" l="l" r="r" t="t"/>
              <a:pathLst>
                <a:path extrusionOk="0" h="1" w="1">
                  <a:moveTo>
                    <a:pt x="0" y="1"/>
                  </a:moveTo>
                  <a:cubicBezTo>
                    <a:pt x="0" y="1"/>
                    <a:pt x="1" y="1"/>
                    <a:pt x="1" y="1"/>
                  </a:cubicBezTo>
                  <a:cubicBezTo>
                    <a:pt x="1" y="1"/>
                    <a:pt x="1" y="1"/>
                    <a:pt x="1" y="1"/>
                  </a:cubicBezTo>
                  <a:cubicBezTo>
                    <a:pt x="1" y="0"/>
                    <a:pt x="1" y="0"/>
                    <a:pt x="1" y="0"/>
                  </a:cubicBezTo>
                  <a:cubicBezTo>
                    <a:pt x="0" y="0"/>
                    <a:pt x="0" y="0"/>
                    <a:pt x="0" y="0"/>
                  </a:cubicBezTo>
                  <a:cubicBezTo>
                    <a:pt x="0" y="1"/>
                    <a:pt x="0"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5" name="Google Shape;605;p49"/>
            <p:cNvSpPr/>
            <p:nvPr/>
          </p:nvSpPr>
          <p:spPr>
            <a:xfrm>
              <a:off x="6152018" y="2989945"/>
              <a:ext cx="6350" cy="4763"/>
            </a:xfrm>
            <a:custGeom>
              <a:rect b="b" l="l" r="r" t="t"/>
              <a:pathLst>
                <a:path extrusionOk="0" h="1" w="2">
                  <a:moveTo>
                    <a:pt x="1" y="1"/>
                  </a:moveTo>
                  <a:cubicBezTo>
                    <a:pt x="2" y="1"/>
                    <a:pt x="2" y="1"/>
                    <a:pt x="2" y="1"/>
                  </a:cubicBezTo>
                  <a:cubicBezTo>
                    <a:pt x="2" y="1"/>
                    <a:pt x="2" y="1"/>
                    <a:pt x="2" y="1"/>
                  </a:cubicBezTo>
                  <a:cubicBezTo>
                    <a:pt x="2" y="1"/>
                    <a:pt x="2" y="1"/>
                    <a:pt x="2" y="0"/>
                  </a:cubicBezTo>
                  <a:cubicBezTo>
                    <a:pt x="2" y="0"/>
                    <a:pt x="1" y="0"/>
                    <a:pt x="0" y="0"/>
                  </a:cubicBezTo>
                  <a:cubicBezTo>
                    <a:pt x="0" y="0"/>
                    <a:pt x="0" y="0"/>
                    <a:pt x="0" y="1"/>
                  </a:cubicBezTo>
                  <a:cubicBezTo>
                    <a:pt x="0" y="1"/>
                    <a:pt x="0" y="1"/>
                    <a:pt x="0" y="1"/>
                  </a:cubicBezTo>
                  <a:cubicBezTo>
                    <a:pt x="0" y="1"/>
                    <a:pt x="1" y="1"/>
                    <a:pt x="1" y="1"/>
                  </a:cubicBezTo>
                  <a:cubicBezTo>
                    <a:pt x="1" y="1"/>
                    <a:pt x="1" y="1"/>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6" name="Google Shape;606;p49"/>
            <p:cNvSpPr/>
            <p:nvPr/>
          </p:nvSpPr>
          <p:spPr>
            <a:xfrm>
              <a:off x="6412368" y="3048683"/>
              <a:ext cx="6350" cy="6350"/>
            </a:xfrm>
            <a:custGeom>
              <a:rect b="b" l="l" r="r" t="t"/>
              <a:pathLst>
                <a:path extrusionOk="0" h="2" w="2">
                  <a:moveTo>
                    <a:pt x="2" y="2"/>
                  </a:moveTo>
                  <a:cubicBezTo>
                    <a:pt x="2" y="2"/>
                    <a:pt x="2" y="2"/>
                    <a:pt x="2" y="1"/>
                  </a:cubicBezTo>
                  <a:cubicBezTo>
                    <a:pt x="2" y="1"/>
                    <a:pt x="2" y="1"/>
                    <a:pt x="2" y="1"/>
                  </a:cubicBezTo>
                  <a:cubicBezTo>
                    <a:pt x="2" y="1"/>
                    <a:pt x="1" y="0"/>
                    <a:pt x="1" y="0"/>
                  </a:cubicBezTo>
                  <a:cubicBezTo>
                    <a:pt x="1" y="1"/>
                    <a:pt x="1" y="1"/>
                    <a:pt x="1" y="1"/>
                  </a:cubicBezTo>
                  <a:cubicBezTo>
                    <a:pt x="0" y="1"/>
                    <a:pt x="1" y="1"/>
                    <a:pt x="1" y="1"/>
                  </a:cubicBezTo>
                  <a:cubicBezTo>
                    <a:pt x="1" y="2"/>
                    <a:pt x="2" y="2"/>
                    <a:pt x="2" y="2"/>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7" name="Google Shape;607;p49"/>
            <p:cNvSpPr/>
            <p:nvPr/>
          </p:nvSpPr>
          <p:spPr>
            <a:xfrm>
              <a:off x="6245680" y="2572433"/>
              <a:ext cx="0" cy="3175"/>
            </a:xfrm>
            <a:custGeom>
              <a:rect b="b" l="l" r="r" t="t"/>
              <a:pathLst>
                <a:path extrusionOk="0" h="1" w="120000">
                  <a:moveTo>
                    <a:pt x="0" y="0"/>
                  </a:moveTo>
                  <a:cubicBezTo>
                    <a:pt x="0" y="0"/>
                    <a:pt x="0" y="1"/>
                    <a:pt x="0" y="1"/>
                  </a:cubicBezTo>
                  <a:cubicBezTo>
                    <a:pt x="0" y="1"/>
                    <a:pt x="0" y="1"/>
                    <a:pt x="0" y="1"/>
                  </a:cubicBezTo>
                  <a:cubicBezTo>
                    <a:pt x="0" y="1"/>
                    <a:pt x="0" y="1"/>
                    <a:pt x="0" y="1"/>
                  </a:cubicBezTo>
                  <a:cubicBezTo>
                    <a:pt x="0" y="1"/>
                    <a:pt x="0" y="1"/>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8" name="Google Shape;608;p49"/>
            <p:cNvSpPr/>
            <p:nvPr/>
          </p:nvSpPr>
          <p:spPr>
            <a:xfrm>
              <a:off x="6245680" y="2564495"/>
              <a:ext cx="3175" cy="7938"/>
            </a:xfrm>
            <a:custGeom>
              <a:rect b="b" l="l" r="r" t="t"/>
              <a:pathLst>
                <a:path extrusionOk="0" h="2" w="1">
                  <a:moveTo>
                    <a:pt x="1" y="0"/>
                  </a:moveTo>
                  <a:cubicBezTo>
                    <a:pt x="1" y="0"/>
                    <a:pt x="1" y="0"/>
                    <a:pt x="1" y="0"/>
                  </a:cubicBezTo>
                  <a:cubicBezTo>
                    <a:pt x="1" y="0"/>
                    <a:pt x="0" y="1"/>
                    <a:pt x="0" y="1"/>
                  </a:cubicBezTo>
                  <a:cubicBezTo>
                    <a:pt x="0" y="1"/>
                    <a:pt x="0" y="2"/>
                    <a:pt x="0" y="2"/>
                  </a:cubicBezTo>
                  <a:cubicBezTo>
                    <a:pt x="1" y="2"/>
                    <a:pt x="1" y="1"/>
                    <a:pt x="1" y="1"/>
                  </a:cubicBezTo>
                  <a:cubicBezTo>
                    <a:pt x="1" y="1"/>
                    <a:pt x="1" y="0"/>
                    <a:pt x="1"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09" name="Google Shape;609;p49"/>
            <p:cNvSpPr/>
            <p:nvPr/>
          </p:nvSpPr>
          <p:spPr>
            <a:xfrm>
              <a:off x="5450343" y="2135870"/>
              <a:ext cx="6350" cy="7938"/>
            </a:xfrm>
            <a:custGeom>
              <a:rect b="b" l="l" r="r" t="t"/>
              <a:pathLst>
                <a:path extrusionOk="0" h="2" w="2">
                  <a:moveTo>
                    <a:pt x="0" y="1"/>
                  </a:moveTo>
                  <a:cubicBezTo>
                    <a:pt x="0" y="1"/>
                    <a:pt x="1" y="2"/>
                    <a:pt x="1" y="2"/>
                  </a:cubicBezTo>
                  <a:cubicBezTo>
                    <a:pt x="1" y="2"/>
                    <a:pt x="2" y="2"/>
                    <a:pt x="2" y="1"/>
                  </a:cubicBezTo>
                  <a:cubicBezTo>
                    <a:pt x="2" y="1"/>
                    <a:pt x="2" y="1"/>
                    <a:pt x="2" y="1"/>
                  </a:cubicBezTo>
                  <a:cubicBezTo>
                    <a:pt x="2" y="1"/>
                    <a:pt x="2" y="1"/>
                    <a:pt x="1" y="1"/>
                  </a:cubicBezTo>
                  <a:cubicBezTo>
                    <a:pt x="1" y="0"/>
                    <a:pt x="1" y="1"/>
                    <a:pt x="1" y="1"/>
                  </a:cubicBezTo>
                  <a:cubicBezTo>
                    <a:pt x="1" y="1"/>
                    <a:pt x="0"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10" name="Google Shape;610;p49"/>
            <p:cNvSpPr/>
            <p:nvPr/>
          </p:nvSpPr>
          <p:spPr>
            <a:xfrm>
              <a:off x="5493205" y="2132695"/>
              <a:ext cx="3175" cy="3175"/>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11" name="Google Shape;611;p49"/>
            <p:cNvSpPr/>
            <p:nvPr/>
          </p:nvSpPr>
          <p:spPr>
            <a:xfrm>
              <a:off x="5948818" y="2969308"/>
              <a:ext cx="4763" cy="3175"/>
            </a:xfrm>
            <a:custGeom>
              <a:rect b="b" l="l" r="r" t="t"/>
              <a:pathLst>
                <a:path extrusionOk="0" h="1" w="1">
                  <a:moveTo>
                    <a:pt x="0" y="0"/>
                  </a:moveTo>
                  <a:cubicBezTo>
                    <a:pt x="0" y="0"/>
                    <a:pt x="0" y="0"/>
                    <a:pt x="0" y="0"/>
                  </a:cubicBezTo>
                  <a:cubicBezTo>
                    <a:pt x="0" y="0"/>
                    <a:pt x="0" y="0"/>
                    <a:pt x="0" y="0"/>
                  </a:cubicBezTo>
                  <a:cubicBezTo>
                    <a:pt x="0" y="0"/>
                    <a:pt x="0" y="1"/>
                    <a:pt x="0" y="1"/>
                  </a:cubicBezTo>
                  <a:cubicBezTo>
                    <a:pt x="1" y="1"/>
                    <a:pt x="1" y="1"/>
                    <a:pt x="1" y="1"/>
                  </a:cubicBezTo>
                  <a:cubicBezTo>
                    <a:pt x="1" y="1"/>
                    <a:pt x="1" y="1"/>
                    <a:pt x="1" y="1"/>
                  </a:cubicBezTo>
                  <a:cubicBezTo>
                    <a:pt x="1" y="0"/>
                    <a:pt x="1"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12" name="Google Shape;612;p49"/>
            <p:cNvSpPr/>
            <p:nvPr/>
          </p:nvSpPr>
          <p:spPr>
            <a:xfrm>
              <a:off x="5461455" y="2132695"/>
              <a:ext cx="6350" cy="3175"/>
            </a:xfrm>
            <a:custGeom>
              <a:rect b="b" l="l" r="r" t="t"/>
              <a:pathLst>
                <a:path extrusionOk="0" h="1" w="2">
                  <a:moveTo>
                    <a:pt x="1" y="1"/>
                  </a:moveTo>
                  <a:cubicBezTo>
                    <a:pt x="2" y="1"/>
                    <a:pt x="2" y="0"/>
                    <a:pt x="2" y="0"/>
                  </a:cubicBezTo>
                  <a:cubicBezTo>
                    <a:pt x="2" y="0"/>
                    <a:pt x="1" y="0"/>
                    <a:pt x="1" y="0"/>
                  </a:cubicBezTo>
                  <a:cubicBezTo>
                    <a:pt x="1" y="0"/>
                    <a:pt x="0" y="0"/>
                    <a:pt x="0" y="0"/>
                  </a:cubicBezTo>
                  <a:cubicBezTo>
                    <a:pt x="0" y="0"/>
                    <a:pt x="1" y="1"/>
                    <a:pt x="1" y="1"/>
                  </a:cubicBezTo>
                  <a:cubicBezTo>
                    <a:pt x="1" y="1"/>
                    <a:pt x="1" y="1"/>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13" name="Google Shape;613;p49"/>
            <p:cNvSpPr/>
            <p:nvPr/>
          </p:nvSpPr>
          <p:spPr>
            <a:xfrm>
              <a:off x="4267655" y="235653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14" name="Google Shape;614;p49"/>
            <p:cNvSpPr/>
            <p:nvPr/>
          </p:nvSpPr>
          <p:spPr>
            <a:xfrm>
              <a:off x="6267905" y="2543858"/>
              <a:ext cx="3175" cy="3175"/>
            </a:xfrm>
            <a:custGeom>
              <a:rect b="b" l="l" r="r" t="t"/>
              <a:pathLst>
                <a:path extrusionOk="0" h="1" w="1">
                  <a:moveTo>
                    <a:pt x="0" y="1"/>
                  </a:moveTo>
                  <a:cubicBezTo>
                    <a:pt x="1" y="1"/>
                    <a:pt x="1" y="0"/>
                    <a:pt x="1" y="0"/>
                  </a:cubicBezTo>
                  <a:cubicBezTo>
                    <a:pt x="1" y="0"/>
                    <a:pt x="1" y="0"/>
                    <a:pt x="1" y="0"/>
                  </a:cubicBezTo>
                  <a:cubicBezTo>
                    <a:pt x="1" y="0"/>
                    <a:pt x="1" y="0"/>
                    <a:pt x="1" y="0"/>
                  </a:cubicBezTo>
                  <a:cubicBezTo>
                    <a:pt x="1" y="0"/>
                    <a:pt x="0" y="0"/>
                    <a:pt x="0" y="1"/>
                  </a:cubicBezTo>
                  <a:cubicBezTo>
                    <a:pt x="0" y="1"/>
                    <a:pt x="0" y="1"/>
                    <a:pt x="0" y="1"/>
                  </a:cubicBezTo>
                  <a:cubicBezTo>
                    <a:pt x="0" y="1"/>
                    <a:pt x="0" y="1"/>
                    <a:pt x="0"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15" name="Google Shape;615;p49"/>
            <p:cNvSpPr/>
            <p:nvPr/>
          </p:nvSpPr>
          <p:spPr>
            <a:xfrm>
              <a:off x="5175705" y="2489883"/>
              <a:ext cx="1588" cy="1588"/>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16" name="Google Shape;616;p49"/>
            <p:cNvSpPr/>
            <p:nvPr/>
          </p:nvSpPr>
          <p:spPr>
            <a:xfrm>
              <a:off x="5175705" y="2481945"/>
              <a:ext cx="3175" cy="7938"/>
            </a:xfrm>
            <a:custGeom>
              <a:rect b="b" l="l" r="r" t="t"/>
              <a:pathLst>
                <a:path extrusionOk="0" h="2" w="1">
                  <a:moveTo>
                    <a:pt x="1" y="1"/>
                  </a:moveTo>
                  <a:cubicBezTo>
                    <a:pt x="1" y="0"/>
                    <a:pt x="1" y="0"/>
                    <a:pt x="1" y="0"/>
                  </a:cubicBezTo>
                  <a:cubicBezTo>
                    <a:pt x="1" y="0"/>
                    <a:pt x="1" y="0"/>
                    <a:pt x="1" y="0"/>
                  </a:cubicBezTo>
                  <a:cubicBezTo>
                    <a:pt x="0" y="0"/>
                    <a:pt x="0" y="1"/>
                    <a:pt x="0" y="1"/>
                  </a:cubicBezTo>
                  <a:cubicBezTo>
                    <a:pt x="0" y="1"/>
                    <a:pt x="0" y="2"/>
                    <a:pt x="0" y="2"/>
                  </a:cubicBezTo>
                  <a:cubicBezTo>
                    <a:pt x="0" y="2"/>
                    <a:pt x="0" y="2"/>
                    <a:pt x="0" y="2"/>
                  </a:cubicBezTo>
                  <a:cubicBezTo>
                    <a:pt x="1" y="2"/>
                    <a:pt x="1" y="1"/>
                    <a:pt x="1" y="1"/>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17" name="Google Shape;617;p49"/>
            <p:cNvSpPr/>
            <p:nvPr/>
          </p:nvSpPr>
          <p:spPr>
            <a:xfrm>
              <a:off x="6025018" y="2997883"/>
              <a:ext cx="3175" cy="3175"/>
            </a:xfrm>
            <a:custGeom>
              <a:rect b="b" l="l" r="r" t="t"/>
              <a:pathLst>
                <a:path extrusionOk="0" h="1" w="1">
                  <a:moveTo>
                    <a:pt x="0" y="0"/>
                  </a:moveTo>
                  <a:cubicBezTo>
                    <a:pt x="0" y="0"/>
                    <a:pt x="0" y="0"/>
                    <a:pt x="0" y="0"/>
                  </a:cubicBezTo>
                  <a:cubicBezTo>
                    <a:pt x="0" y="1"/>
                    <a:pt x="0" y="1"/>
                    <a:pt x="0" y="1"/>
                  </a:cubicBezTo>
                  <a:cubicBezTo>
                    <a:pt x="0" y="1"/>
                    <a:pt x="1" y="1"/>
                    <a:pt x="1" y="1"/>
                  </a:cubicBezTo>
                  <a:cubicBezTo>
                    <a:pt x="1" y="1"/>
                    <a:pt x="1" y="1"/>
                    <a:pt x="1" y="1"/>
                  </a:cubicBezTo>
                  <a:cubicBezTo>
                    <a:pt x="1" y="1"/>
                    <a:pt x="1" y="1"/>
                    <a:pt x="1" y="1"/>
                  </a:cubicBezTo>
                  <a:cubicBezTo>
                    <a:pt x="1" y="0"/>
                    <a:pt x="1" y="0"/>
                    <a:pt x="0" y="0"/>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1" name="Shape 621"/>
        <p:cNvGrpSpPr/>
        <p:nvPr/>
      </p:nvGrpSpPr>
      <p:grpSpPr>
        <a:xfrm>
          <a:off x="0" y="0"/>
          <a:ext cx="0" cy="0"/>
          <a:chOff x="0" y="0"/>
          <a:chExt cx="0" cy="0"/>
        </a:xfrm>
      </p:grpSpPr>
      <p:grpSp>
        <p:nvGrpSpPr>
          <p:cNvPr id="622" name="Google Shape;622;p50"/>
          <p:cNvGrpSpPr/>
          <p:nvPr/>
        </p:nvGrpSpPr>
        <p:grpSpPr>
          <a:xfrm>
            <a:off x="4346180" y="2371559"/>
            <a:ext cx="3875316" cy="484250"/>
            <a:chOff x="5794907" y="3162079"/>
            <a:chExt cx="5167088" cy="645666"/>
          </a:xfrm>
        </p:grpSpPr>
        <p:cxnSp>
          <p:nvCxnSpPr>
            <p:cNvPr id="623" name="Google Shape;623;p50"/>
            <p:cNvCxnSpPr/>
            <p:nvPr/>
          </p:nvCxnSpPr>
          <p:spPr>
            <a:xfrm>
              <a:off x="5885398" y="3162079"/>
              <a:ext cx="421205" cy="0"/>
            </a:xfrm>
            <a:prstGeom prst="straightConnector1">
              <a:avLst/>
            </a:prstGeom>
            <a:noFill/>
            <a:ln cap="flat" cmpd="sng" w="25400">
              <a:solidFill>
                <a:srgbClr val="7F7F7F"/>
              </a:solidFill>
              <a:prstDash val="solid"/>
              <a:miter lim="800000"/>
              <a:headEnd len="sm" w="sm" type="none"/>
              <a:tailEnd len="sm" w="sm" type="none"/>
            </a:ln>
          </p:spPr>
        </p:cxnSp>
        <p:sp>
          <p:nvSpPr>
            <p:cNvPr id="624" name="Google Shape;624;p50"/>
            <p:cNvSpPr txBox="1"/>
            <p:nvPr/>
          </p:nvSpPr>
          <p:spPr>
            <a:xfrm>
              <a:off x="5794907" y="3329216"/>
              <a:ext cx="5167088" cy="47852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grpSp>
      <p:cxnSp>
        <p:nvCxnSpPr>
          <p:cNvPr id="625" name="Google Shape;625;p50"/>
          <p:cNvCxnSpPr/>
          <p:nvPr/>
        </p:nvCxnSpPr>
        <p:spPr>
          <a:xfrm>
            <a:off x="2361625" y="3950913"/>
            <a:ext cx="315904" cy="0"/>
          </a:xfrm>
          <a:prstGeom prst="straightConnector1">
            <a:avLst/>
          </a:prstGeom>
          <a:noFill/>
          <a:ln cap="flat" cmpd="sng" w="25400">
            <a:solidFill>
              <a:srgbClr val="3F3F3F"/>
            </a:solidFill>
            <a:prstDash val="solid"/>
            <a:miter lim="800000"/>
            <a:headEnd len="sm" w="sm" type="none"/>
            <a:tailEnd len="sm" w="sm" type="none"/>
          </a:ln>
        </p:spPr>
      </p:cxnSp>
      <p:sp>
        <p:nvSpPr>
          <p:cNvPr id="626" name="Google Shape;626;p50"/>
          <p:cNvSpPr txBox="1"/>
          <p:nvPr/>
        </p:nvSpPr>
        <p:spPr>
          <a:xfrm>
            <a:off x="1976976" y="3572708"/>
            <a:ext cx="1085202" cy="230833"/>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solidFill>
                  <a:srgbClr val="3F3F3F"/>
                </a:solidFill>
                <a:latin typeface="Montserrat Medium"/>
                <a:ea typeface="Montserrat Medium"/>
                <a:cs typeface="Montserrat Medium"/>
                <a:sym typeface="Montserrat Medium"/>
              </a:rPr>
              <a:t>Call us</a:t>
            </a:r>
            <a:endParaRPr sz="1100"/>
          </a:p>
        </p:txBody>
      </p:sp>
      <p:sp>
        <p:nvSpPr>
          <p:cNvPr id="627" name="Google Shape;627;p50"/>
          <p:cNvSpPr txBox="1"/>
          <p:nvPr/>
        </p:nvSpPr>
        <p:spPr>
          <a:xfrm>
            <a:off x="2019838" y="4098284"/>
            <a:ext cx="999479" cy="205009"/>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a:ea typeface="Montserrat"/>
                <a:cs typeface="Montserrat"/>
                <a:sym typeface="Montserrat"/>
              </a:rPr>
              <a:t>(002) 2589 258 369</a:t>
            </a:r>
            <a:endParaRPr sz="1100"/>
          </a:p>
        </p:txBody>
      </p:sp>
      <p:sp>
        <p:nvSpPr>
          <p:cNvPr id="628" name="Google Shape;628;p50"/>
          <p:cNvSpPr/>
          <p:nvPr/>
        </p:nvSpPr>
        <p:spPr>
          <a:xfrm>
            <a:off x="3664744" y="3288847"/>
            <a:ext cx="1814513" cy="1298307"/>
          </a:xfrm>
          <a:prstGeom prst="rect">
            <a:avLst/>
          </a:prstGeom>
          <a:noFill/>
          <a:ln cap="flat" cmpd="sng" w="1270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cxnSp>
        <p:nvCxnSpPr>
          <p:cNvPr id="629" name="Google Shape;629;p50"/>
          <p:cNvCxnSpPr/>
          <p:nvPr/>
        </p:nvCxnSpPr>
        <p:spPr>
          <a:xfrm>
            <a:off x="4414049" y="3950913"/>
            <a:ext cx="315904" cy="0"/>
          </a:xfrm>
          <a:prstGeom prst="straightConnector1">
            <a:avLst/>
          </a:prstGeom>
          <a:noFill/>
          <a:ln cap="flat" cmpd="sng" w="25400">
            <a:solidFill>
              <a:srgbClr val="3F3F3F"/>
            </a:solidFill>
            <a:prstDash val="solid"/>
            <a:miter lim="800000"/>
            <a:headEnd len="sm" w="sm" type="none"/>
            <a:tailEnd len="sm" w="sm" type="none"/>
          </a:ln>
        </p:spPr>
      </p:cxnSp>
      <p:sp>
        <p:nvSpPr>
          <p:cNvPr id="630" name="Google Shape;630;p50"/>
          <p:cNvSpPr txBox="1"/>
          <p:nvPr/>
        </p:nvSpPr>
        <p:spPr>
          <a:xfrm>
            <a:off x="4029399" y="3572708"/>
            <a:ext cx="1085202" cy="230833"/>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solidFill>
                  <a:srgbClr val="3F3F3F"/>
                </a:solidFill>
                <a:latin typeface="Montserrat Medium"/>
                <a:ea typeface="Montserrat Medium"/>
                <a:cs typeface="Montserrat Medium"/>
                <a:sym typeface="Montserrat Medium"/>
              </a:rPr>
              <a:t>Email us</a:t>
            </a:r>
            <a:endParaRPr sz="1100"/>
          </a:p>
        </p:txBody>
      </p:sp>
      <p:sp>
        <p:nvSpPr>
          <p:cNvPr id="631" name="Google Shape;631;p50"/>
          <p:cNvSpPr txBox="1"/>
          <p:nvPr/>
        </p:nvSpPr>
        <p:spPr>
          <a:xfrm>
            <a:off x="4072261" y="4098284"/>
            <a:ext cx="999479" cy="205009"/>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a:ea typeface="Montserrat"/>
                <a:cs typeface="Montserrat"/>
                <a:sym typeface="Montserrat"/>
              </a:rPr>
              <a:t>info@example.com</a:t>
            </a:r>
            <a:endParaRPr sz="1100"/>
          </a:p>
        </p:txBody>
      </p:sp>
      <p:cxnSp>
        <p:nvCxnSpPr>
          <p:cNvPr id="632" name="Google Shape;632;p50"/>
          <p:cNvCxnSpPr/>
          <p:nvPr/>
        </p:nvCxnSpPr>
        <p:spPr>
          <a:xfrm>
            <a:off x="6466471" y="3950913"/>
            <a:ext cx="315904" cy="0"/>
          </a:xfrm>
          <a:prstGeom prst="straightConnector1">
            <a:avLst/>
          </a:prstGeom>
          <a:noFill/>
          <a:ln cap="flat" cmpd="sng" w="25400">
            <a:solidFill>
              <a:srgbClr val="3F3F3F"/>
            </a:solidFill>
            <a:prstDash val="solid"/>
            <a:miter lim="800000"/>
            <a:headEnd len="sm" w="sm" type="none"/>
            <a:tailEnd len="sm" w="sm" type="none"/>
          </a:ln>
        </p:spPr>
      </p:cxnSp>
      <p:sp>
        <p:nvSpPr>
          <p:cNvPr id="633" name="Google Shape;633;p50"/>
          <p:cNvSpPr txBox="1"/>
          <p:nvPr/>
        </p:nvSpPr>
        <p:spPr>
          <a:xfrm>
            <a:off x="6081821" y="3572708"/>
            <a:ext cx="1085202" cy="230833"/>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solidFill>
                  <a:srgbClr val="3F3F3F"/>
                </a:solidFill>
                <a:latin typeface="Montserrat Medium"/>
                <a:ea typeface="Montserrat Medium"/>
                <a:cs typeface="Montserrat Medium"/>
                <a:sym typeface="Montserrat Medium"/>
              </a:rPr>
              <a:t>Address</a:t>
            </a:r>
            <a:endParaRPr sz="1100"/>
          </a:p>
        </p:txBody>
      </p:sp>
      <p:sp>
        <p:nvSpPr>
          <p:cNvPr id="634" name="Google Shape;634;p50"/>
          <p:cNvSpPr txBox="1"/>
          <p:nvPr/>
        </p:nvSpPr>
        <p:spPr>
          <a:xfrm>
            <a:off x="6014498" y="4098284"/>
            <a:ext cx="1219848" cy="205009"/>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a:ea typeface="Montserrat"/>
                <a:cs typeface="Montserrat"/>
                <a:sym typeface="Montserrat"/>
              </a:rPr>
              <a:t>99, orchard St, New York</a:t>
            </a:r>
            <a:endParaRPr sz="1100"/>
          </a:p>
        </p:txBody>
      </p:sp>
      <p:sp>
        <p:nvSpPr>
          <p:cNvPr id="635" name="Google Shape;635;p50"/>
          <p:cNvSpPr/>
          <p:nvPr/>
        </p:nvSpPr>
        <p:spPr>
          <a:xfrm>
            <a:off x="5717166" y="3288847"/>
            <a:ext cx="1814513" cy="1298307"/>
          </a:xfrm>
          <a:prstGeom prst="rect">
            <a:avLst/>
          </a:prstGeom>
          <a:noFill/>
          <a:ln cap="flat" cmpd="sng" w="1270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36" name="Google Shape;636;p50"/>
          <p:cNvSpPr/>
          <p:nvPr/>
        </p:nvSpPr>
        <p:spPr>
          <a:xfrm>
            <a:off x="1612321" y="3288847"/>
            <a:ext cx="1814513" cy="1298307"/>
          </a:xfrm>
          <a:prstGeom prst="rect">
            <a:avLst/>
          </a:prstGeom>
          <a:noFill/>
          <a:ln cap="flat" cmpd="sng" w="1270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37" name="Google Shape;637;p50"/>
          <p:cNvSpPr txBox="1"/>
          <p:nvPr/>
        </p:nvSpPr>
        <p:spPr>
          <a:xfrm>
            <a:off x="1399386" y="564100"/>
            <a:ext cx="2458315" cy="810318"/>
          </a:xfrm>
          <a:prstGeom prst="rect">
            <a:avLst/>
          </a:prstGeom>
          <a:noFill/>
          <a:ln>
            <a:noFill/>
          </a:ln>
        </p:spPr>
        <p:txBody>
          <a:bodyPr anchorCtr="0" anchor="ctr" bIns="34275" lIns="68575" spcFirstLastPara="1" rIns="68575" wrap="square" tIns="34275">
            <a:noAutofit/>
          </a:bodyPr>
          <a:lstStyle/>
          <a:p>
            <a:pPr indent="0" lvl="0" marL="0" marR="0" rtl="0" algn="r">
              <a:lnSpc>
                <a:spcPct val="133333"/>
              </a:lnSpc>
              <a:spcBef>
                <a:spcPts val="0"/>
              </a:spcBef>
              <a:spcAft>
                <a:spcPts val="0"/>
              </a:spcAft>
              <a:buNone/>
            </a:pPr>
            <a:r>
              <a:rPr b="1" lang="en" sz="2300">
                <a:solidFill>
                  <a:srgbClr val="3F3F3F"/>
                </a:solidFill>
                <a:latin typeface="Montserrat"/>
                <a:ea typeface="Montserrat"/>
                <a:cs typeface="Montserrat"/>
                <a:sym typeface="Montserrat"/>
              </a:rPr>
              <a:t>Our company</a:t>
            </a:r>
            <a:endParaRPr sz="1100"/>
          </a:p>
          <a:p>
            <a:pPr indent="0" lvl="0" marL="0" marR="0" rtl="0" algn="r">
              <a:lnSpc>
                <a:spcPct val="133333"/>
              </a:lnSpc>
              <a:spcBef>
                <a:spcPts val="0"/>
              </a:spcBef>
              <a:spcAft>
                <a:spcPts val="0"/>
              </a:spcAft>
              <a:buNone/>
            </a:pPr>
            <a:r>
              <a:rPr b="1" lang="en" sz="2300">
                <a:solidFill>
                  <a:srgbClr val="3F3F3F"/>
                </a:solidFill>
                <a:latin typeface="Montserrat"/>
                <a:ea typeface="Montserrat"/>
                <a:cs typeface="Montserrat"/>
                <a:sym typeface="Montserrat"/>
              </a:rPr>
              <a:t>Contact</a:t>
            </a:r>
            <a:endParaRPr sz="1100"/>
          </a:p>
        </p:txBody>
      </p:sp>
      <p:sp>
        <p:nvSpPr>
          <p:cNvPr id="638" name="Google Shape;638;p50"/>
          <p:cNvSpPr/>
          <p:nvPr>
            <p:ph idx="2" type="pic"/>
          </p:nvPr>
        </p:nvSpPr>
        <p:spPr>
          <a:xfrm>
            <a:off x="4414049" y="0"/>
            <a:ext cx="4729952" cy="193852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2" name="Shape 642"/>
        <p:cNvGrpSpPr/>
        <p:nvPr/>
      </p:nvGrpSpPr>
      <p:grpSpPr>
        <a:xfrm>
          <a:off x="0" y="0"/>
          <a:ext cx="0" cy="0"/>
          <a:chOff x="0" y="0"/>
          <a:chExt cx="0" cy="0"/>
        </a:xfrm>
      </p:grpSpPr>
      <p:sp>
        <p:nvSpPr>
          <p:cNvPr id="643" name="Google Shape;643;p51"/>
          <p:cNvSpPr/>
          <p:nvPr/>
        </p:nvSpPr>
        <p:spPr>
          <a:xfrm>
            <a:off x="-1" y="0"/>
            <a:ext cx="9143999" cy="5143500"/>
          </a:xfrm>
          <a:prstGeom prst="rect">
            <a:avLst/>
          </a:prstGeom>
          <a:solidFill>
            <a:schemeClr val="lt1">
              <a:alpha val="71764"/>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44" name="Google Shape;644;p51"/>
          <p:cNvSpPr txBox="1"/>
          <p:nvPr/>
        </p:nvSpPr>
        <p:spPr>
          <a:xfrm>
            <a:off x="2266627" y="2295211"/>
            <a:ext cx="1272020" cy="242903"/>
          </a:xfrm>
          <a:prstGeom prst="rect">
            <a:avLst/>
          </a:prstGeom>
          <a:noFill/>
          <a:ln>
            <a:noFill/>
          </a:ln>
        </p:spPr>
        <p:txBody>
          <a:bodyPr anchorCtr="0" anchor="t" bIns="34275" lIns="68575" spcFirstLastPara="1" rIns="68575" wrap="square" tIns="34275">
            <a:noAutofit/>
          </a:bodyPr>
          <a:lstStyle/>
          <a:p>
            <a:pPr indent="0" lvl="0" marL="0" marR="0" rtl="0" algn="r">
              <a:lnSpc>
                <a:spcPct val="222222"/>
              </a:lnSpc>
              <a:spcBef>
                <a:spcPts val="0"/>
              </a:spcBef>
              <a:spcAft>
                <a:spcPts val="0"/>
              </a:spcAft>
              <a:buNone/>
            </a:pPr>
            <a:r>
              <a:rPr lang="en" sz="700">
                <a:solidFill>
                  <a:srgbClr val="3F3F3F"/>
                </a:solidFill>
                <a:latin typeface="Montserrat"/>
                <a:ea typeface="Montserrat"/>
                <a:cs typeface="Montserrat"/>
                <a:sym typeface="Montserrat"/>
              </a:rPr>
              <a:t>Tel: +01898159212</a:t>
            </a:r>
            <a:endParaRPr sz="1100"/>
          </a:p>
        </p:txBody>
      </p:sp>
      <p:sp>
        <p:nvSpPr>
          <p:cNvPr id="645" name="Google Shape;645;p51"/>
          <p:cNvSpPr txBox="1"/>
          <p:nvPr/>
        </p:nvSpPr>
        <p:spPr>
          <a:xfrm>
            <a:off x="1080333" y="2685820"/>
            <a:ext cx="2458315" cy="358897"/>
          </a:xfrm>
          <a:prstGeom prst="rect">
            <a:avLst/>
          </a:prstGeom>
          <a:noFill/>
          <a:ln>
            <a:noFill/>
          </a:ln>
        </p:spPr>
        <p:txBody>
          <a:bodyPr anchorCtr="0" anchor="t" bIns="34275" lIns="68575" spcFirstLastPara="1" rIns="68575" wrap="square" tIns="34275">
            <a:noAutofit/>
          </a:bodyPr>
          <a:lstStyle/>
          <a:p>
            <a:pPr indent="0" lvl="0" marL="0" marR="0" rtl="0" algn="r">
              <a:lnSpc>
                <a:spcPct val="177777"/>
              </a:lnSpc>
              <a:spcBef>
                <a:spcPts val="0"/>
              </a:spcBef>
              <a:spcAft>
                <a:spcPts val="0"/>
              </a:spcAft>
              <a:buNone/>
            </a:pPr>
            <a:r>
              <a:rPr lang="en" sz="700">
                <a:solidFill>
                  <a:srgbClr val="3F3F3F"/>
                </a:solidFill>
                <a:latin typeface="Montserrat"/>
                <a:ea typeface="Montserrat"/>
                <a:cs typeface="Montserrat"/>
                <a:sym typeface="Montserrat"/>
              </a:rPr>
              <a:t>5800 Unicorn Park DR, 21</a:t>
            </a:r>
            <a:r>
              <a:rPr baseline="30000" lang="en" sz="700">
                <a:solidFill>
                  <a:srgbClr val="3F3F3F"/>
                </a:solidFill>
                <a:latin typeface="Montserrat"/>
                <a:ea typeface="Montserrat"/>
                <a:cs typeface="Montserrat"/>
                <a:sym typeface="Montserrat"/>
              </a:rPr>
              <a:t>st</a:t>
            </a:r>
            <a:r>
              <a:rPr lang="en" sz="700">
                <a:solidFill>
                  <a:srgbClr val="3F3F3F"/>
                </a:solidFill>
                <a:latin typeface="Montserrat"/>
                <a:ea typeface="Montserrat"/>
                <a:cs typeface="Montserrat"/>
                <a:sym typeface="Montserrat"/>
              </a:rPr>
              <a:t> Floor Woburn, MA 0258,</a:t>
            </a:r>
            <a:endParaRPr sz="1100"/>
          </a:p>
          <a:p>
            <a:pPr indent="0" lvl="0" marL="0" marR="0" rtl="0" algn="r">
              <a:lnSpc>
                <a:spcPct val="177777"/>
              </a:lnSpc>
              <a:spcBef>
                <a:spcPts val="0"/>
              </a:spcBef>
              <a:spcAft>
                <a:spcPts val="0"/>
              </a:spcAft>
              <a:buNone/>
            </a:pPr>
            <a:r>
              <a:rPr lang="en" sz="700">
                <a:solidFill>
                  <a:srgbClr val="3F3F3F"/>
                </a:solidFill>
                <a:latin typeface="Montserrat"/>
                <a:ea typeface="Montserrat"/>
                <a:cs typeface="Montserrat"/>
                <a:sym typeface="Montserrat"/>
              </a:rPr>
              <a:t>United States</a:t>
            </a:r>
            <a:endParaRPr sz="1100"/>
          </a:p>
        </p:txBody>
      </p:sp>
      <p:sp>
        <p:nvSpPr>
          <p:cNvPr id="646" name="Google Shape;646;p51"/>
          <p:cNvSpPr txBox="1"/>
          <p:nvPr/>
        </p:nvSpPr>
        <p:spPr>
          <a:xfrm>
            <a:off x="2171378" y="3192422"/>
            <a:ext cx="1367270" cy="358897"/>
          </a:xfrm>
          <a:prstGeom prst="rect">
            <a:avLst/>
          </a:prstGeom>
          <a:noFill/>
          <a:ln>
            <a:noFill/>
          </a:ln>
        </p:spPr>
        <p:txBody>
          <a:bodyPr anchorCtr="0" anchor="t" bIns="34275" lIns="68575" spcFirstLastPara="1" rIns="68575" wrap="square" tIns="34275">
            <a:noAutofit/>
          </a:bodyPr>
          <a:lstStyle/>
          <a:p>
            <a:pPr indent="0" lvl="0" marL="0" marR="0" rtl="0" algn="r">
              <a:lnSpc>
                <a:spcPct val="177777"/>
              </a:lnSpc>
              <a:spcBef>
                <a:spcPts val="0"/>
              </a:spcBef>
              <a:spcAft>
                <a:spcPts val="0"/>
              </a:spcAft>
              <a:buNone/>
            </a:pPr>
            <a:r>
              <a:rPr lang="en" sz="700">
                <a:solidFill>
                  <a:srgbClr val="3F3F3F"/>
                </a:solidFill>
                <a:latin typeface="Montserrat"/>
                <a:ea typeface="Montserrat"/>
                <a:cs typeface="Montserrat"/>
                <a:sym typeface="Montserrat"/>
              </a:rPr>
              <a:t>info@example.com</a:t>
            </a:r>
            <a:endParaRPr sz="1100"/>
          </a:p>
          <a:p>
            <a:pPr indent="0" lvl="0" marL="0" marR="0" rtl="0" algn="r">
              <a:lnSpc>
                <a:spcPct val="177777"/>
              </a:lnSpc>
              <a:spcBef>
                <a:spcPts val="0"/>
              </a:spcBef>
              <a:spcAft>
                <a:spcPts val="0"/>
              </a:spcAft>
              <a:buNone/>
            </a:pPr>
            <a:r>
              <a:rPr lang="en" sz="700">
                <a:solidFill>
                  <a:srgbClr val="3F3F3F"/>
                </a:solidFill>
                <a:latin typeface="Montserrat"/>
                <a:ea typeface="Montserrat"/>
                <a:cs typeface="Montserrat"/>
                <a:sym typeface="Montserrat"/>
              </a:rPr>
              <a:t>www.portfolio.com</a:t>
            </a:r>
            <a:endParaRPr sz="1100"/>
          </a:p>
        </p:txBody>
      </p:sp>
      <p:grpSp>
        <p:nvGrpSpPr>
          <p:cNvPr id="647" name="Google Shape;647;p51"/>
          <p:cNvGrpSpPr/>
          <p:nvPr/>
        </p:nvGrpSpPr>
        <p:grpSpPr>
          <a:xfrm>
            <a:off x="2782915" y="3688059"/>
            <a:ext cx="746207" cy="242374"/>
            <a:chOff x="772278" y="5793039"/>
            <a:chExt cx="994943" cy="323165"/>
          </a:xfrm>
        </p:grpSpPr>
        <p:sp>
          <p:nvSpPr>
            <p:cNvPr id="648" name="Google Shape;648;p51"/>
            <p:cNvSpPr/>
            <p:nvPr/>
          </p:nvSpPr>
          <p:spPr>
            <a:xfrm>
              <a:off x="772278" y="5793039"/>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649" name="Google Shape;649;p51"/>
            <p:cNvSpPr/>
            <p:nvPr/>
          </p:nvSpPr>
          <p:spPr>
            <a:xfrm>
              <a:off x="1094862" y="5793039"/>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650" name="Google Shape;650;p51"/>
            <p:cNvSpPr/>
            <p:nvPr/>
          </p:nvSpPr>
          <p:spPr>
            <a:xfrm>
              <a:off x="1417446" y="5793039"/>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cxnSp>
        <p:nvCxnSpPr>
          <p:cNvPr id="651" name="Google Shape;651;p51"/>
          <p:cNvCxnSpPr/>
          <p:nvPr/>
        </p:nvCxnSpPr>
        <p:spPr>
          <a:xfrm>
            <a:off x="3819203" y="2416662"/>
            <a:ext cx="1954776" cy="0"/>
          </a:xfrm>
          <a:prstGeom prst="straightConnector1">
            <a:avLst/>
          </a:prstGeom>
          <a:noFill/>
          <a:ln cap="flat" cmpd="sng" w="12700">
            <a:solidFill>
              <a:srgbClr val="7F7F7F"/>
            </a:solidFill>
            <a:prstDash val="solid"/>
            <a:miter lim="800000"/>
            <a:headEnd len="sm" w="sm" type="none"/>
            <a:tailEnd len="sm" w="sm" type="none"/>
          </a:ln>
        </p:spPr>
      </p:cxnSp>
      <p:sp>
        <p:nvSpPr>
          <p:cNvPr id="652" name="Google Shape;652;p51"/>
          <p:cNvSpPr txBox="1"/>
          <p:nvPr/>
        </p:nvSpPr>
        <p:spPr>
          <a:xfrm>
            <a:off x="3898475" y="2064378"/>
            <a:ext cx="628650" cy="23083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100">
                <a:solidFill>
                  <a:srgbClr val="7F7F7F"/>
                </a:solidFill>
                <a:latin typeface="Montserrat"/>
                <a:ea typeface="Montserrat"/>
                <a:cs typeface="Montserrat"/>
                <a:sym typeface="Montserrat"/>
              </a:rPr>
              <a:t>name</a:t>
            </a:r>
            <a:endParaRPr sz="1100"/>
          </a:p>
        </p:txBody>
      </p:sp>
      <p:sp>
        <p:nvSpPr>
          <p:cNvPr id="653" name="Google Shape;653;p51"/>
          <p:cNvSpPr/>
          <p:nvPr/>
        </p:nvSpPr>
        <p:spPr>
          <a:xfrm>
            <a:off x="3819203" y="2647635"/>
            <a:ext cx="4244463" cy="1415531"/>
          </a:xfrm>
          <a:prstGeom prst="rect">
            <a:avLst/>
          </a:prstGeom>
          <a:noFill/>
          <a:ln cap="flat" cmpd="sng" w="127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654" name="Google Shape;654;p51"/>
          <p:cNvSpPr txBox="1"/>
          <p:nvPr/>
        </p:nvSpPr>
        <p:spPr>
          <a:xfrm>
            <a:off x="3898475" y="2716138"/>
            <a:ext cx="971550" cy="23083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100">
                <a:solidFill>
                  <a:srgbClr val="7F7F7F"/>
                </a:solidFill>
                <a:latin typeface="Montserrat"/>
                <a:ea typeface="Montserrat"/>
                <a:cs typeface="Montserrat"/>
                <a:sym typeface="Montserrat"/>
              </a:rPr>
              <a:t>message</a:t>
            </a:r>
            <a:endParaRPr sz="1100"/>
          </a:p>
        </p:txBody>
      </p:sp>
      <p:cxnSp>
        <p:nvCxnSpPr>
          <p:cNvPr id="655" name="Google Shape;655;p51"/>
          <p:cNvCxnSpPr/>
          <p:nvPr/>
        </p:nvCxnSpPr>
        <p:spPr>
          <a:xfrm>
            <a:off x="6108890" y="2416662"/>
            <a:ext cx="1954776" cy="0"/>
          </a:xfrm>
          <a:prstGeom prst="straightConnector1">
            <a:avLst/>
          </a:prstGeom>
          <a:noFill/>
          <a:ln cap="flat" cmpd="sng" w="12700">
            <a:solidFill>
              <a:srgbClr val="7F7F7F"/>
            </a:solidFill>
            <a:prstDash val="solid"/>
            <a:miter lim="800000"/>
            <a:headEnd len="sm" w="sm" type="none"/>
            <a:tailEnd len="sm" w="sm" type="none"/>
          </a:ln>
        </p:spPr>
      </p:cxnSp>
      <p:sp>
        <p:nvSpPr>
          <p:cNvPr id="656" name="Google Shape;656;p51"/>
          <p:cNvSpPr txBox="1"/>
          <p:nvPr/>
        </p:nvSpPr>
        <p:spPr>
          <a:xfrm>
            <a:off x="6188162" y="2064378"/>
            <a:ext cx="628650" cy="23083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100">
                <a:solidFill>
                  <a:srgbClr val="7F7F7F"/>
                </a:solidFill>
                <a:latin typeface="Montserrat"/>
                <a:ea typeface="Montserrat"/>
                <a:cs typeface="Montserrat"/>
                <a:sym typeface="Montserrat"/>
              </a:rPr>
              <a:t>email</a:t>
            </a:r>
            <a:endParaRPr sz="1100"/>
          </a:p>
        </p:txBody>
      </p:sp>
      <p:sp>
        <p:nvSpPr>
          <p:cNvPr id="657" name="Google Shape;657;p51"/>
          <p:cNvSpPr txBox="1"/>
          <p:nvPr/>
        </p:nvSpPr>
        <p:spPr>
          <a:xfrm>
            <a:off x="3743003" y="556347"/>
            <a:ext cx="2458315" cy="810318"/>
          </a:xfrm>
          <a:prstGeom prst="rect">
            <a:avLst/>
          </a:prstGeom>
          <a:noFill/>
          <a:ln>
            <a:noFill/>
          </a:ln>
        </p:spPr>
        <p:txBody>
          <a:bodyPr anchorCtr="0" anchor="ctr"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Our company</a:t>
            </a:r>
            <a:endParaRPr sz="1100"/>
          </a:p>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Contact</a:t>
            </a:r>
            <a:endParaRPr sz="1100"/>
          </a:p>
        </p:txBody>
      </p:sp>
      <p:sp>
        <p:nvSpPr>
          <p:cNvPr id="658" name="Google Shape;658;p51"/>
          <p:cNvSpPr/>
          <p:nvPr>
            <p:ph idx="2" type="pic"/>
          </p:nvPr>
        </p:nvSpPr>
        <p:spPr>
          <a:xfrm>
            <a:off x="0" y="0"/>
            <a:ext cx="9143999" cy="514350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32"/>
          <p:cNvSpPr/>
          <p:nvPr/>
        </p:nvSpPr>
        <p:spPr>
          <a:xfrm>
            <a:off x="4571999" y="0"/>
            <a:ext cx="4572001" cy="5143500"/>
          </a:xfrm>
          <a:prstGeom prst="rect">
            <a:avLst/>
          </a:prstGeom>
          <a:gradFill>
            <a:gsLst>
              <a:gs pos="0">
                <a:srgbClr val="E90619"/>
              </a:gs>
              <a:gs pos="100000">
                <a:srgbClr val="6E57B7"/>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7" name="Google Shape;157;p32"/>
          <p:cNvSpPr/>
          <p:nvPr/>
        </p:nvSpPr>
        <p:spPr>
          <a:xfrm>
            <a:off x="2001188" y="-1"/>
            <a:ext cx="2570812" cy="5143501"/>
          </a:xfrm>
          <a:custGeom>
            <a:rect b="b" l="l" r="r" t="t"/>
            <a:pathLst>
              <a:path extrusionOk="0" h="5435492" w="2716754">
                <a:moveTo>
                  <a:pt x="2716754" y="0"/>
                </a:moveTo>
                <a:lnTo>
                  <a:pt x="2716754" y="5435492"/>
                </a:lnTo>
                <a:lnTo>
                  <a:pt x="2439920" y="5421513"/>
                </a:lnTo>
                <a:cubicBezTo>
                  <a:pt x="1069453" y="5282335"/>
                  <a:pt x="0" y="4124933"/>
                  <a:pt x="0" y="2717746"/>
                </a:cubicBezTo>
                <a:cubicBezTo>
                  <a:pt x="0" y="1310560"/>
                  <a:pt x="1069453" y="153157"/>
                  <a:pt x="2439920" y="13979"/>
                </a:cubicBezTo>
                <a:lnTo>
                  <a:pt x="2716754" y="0"/>
                </a:lnTo>
                <a:close/>
              </a:path>
            </a:pathLst>
          </a:cu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8" name="Google Shape;158;p32"/>
          <p:cNvSpPr txBox="1"/>
          <p:nvPr/>
        </p:nvSpPr>
        <p:spPr>
          <a:xfrm>
            <a:off x="7221050" y="2084525"/>
            <a:ext cx="1141582" cy="97444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which i two set had seasons. Fifth you'll, man</a:t>
            </a:r>
            <a:endParaRPr sz="1100"/>
          </a:p>
        </p:txBody>
      </p:sp>
      <p:grpSp>
        <p:nvGrpSpPr>
          <p:cNvPr id="159" name="Google Shape;159;p32"/>
          <p:cNvGrpSpPr/>
          <p:nvPr/>
        </p:nvGrpSpPr>
        <p:grpSpPr>
          <a:xfrm>
            <a:off x="556347" y="1485165"/>
            <a:ext cx="2457984" cy="2173169"/>
            <a:chOff x="741796" y="741796"/>
            <a:chExt cx="3277312" cy="2897558"/>
          </a:xfrm>
        </p:grpSpPr>
        <p:sp>
          <p:nvSpPr>
            <p:cNvPr id="160" name="Google Shape;160;p32"/>
            <p:cNvSpPr txBox="1"/>
            <p:nvPr/>
          </p:nvSpPr>
          <p:spPr>
            <a:xfrm>
              <a:off x="741796" y="741796"/>
              <a:ext cx="3277312" cy="86177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800">
                  <a:solidFill>
                    <a:srgbClr val="3F3F3F"/>
                  </a:solidFill>
                  <a:latin typeface="Montserrat"/>
                  <a:ea typeface="Montserrat"/>
                  <a:cs typeface="Montserrat"/>
                  <a:sym typeface="Montserrat"/>
                </a:rPr>
                <a:t>Be.Clean</a:t>
              </a:r>
              <a:endParaRPr sz="1100"/>
            </a:p>
          </p:txBody>
        </p:sp>
        <p:grpSp>
          <p:nvGrpSpPr>
            <p:cNvPr id="161" name="Google Shape;161;p32"/>
            <p:cNvGrpSpPr/>
            <p:nvPr/>
          </p:nvGrpSpPr>
          <p:grpSpPr>
            <a:xfrm>
              <a:off x="741796" y="2353061"/>
              <a:ext cx="2591954" cy="1286293"/>
              <a:chOff x="1427154" y="3113528"/>
              <a:chExt cx="2591954" cy="1286293"/>
            </a:xfrm>
          </p:grpSpPr>
          <p:sp>
            <p:nvSpPr>
              <p:cNvPr id="162" name="Google Shape;162;p32"/>
              <p:cNvSpPr txBox="1"/>
              <p:nvPr/>
            </p:nvSpPr>
            <p:spPr>
              <a:xfrm>
                <a:off x="1427154" y="3562989"/>
                <a:ext cx="2591954" cy="836832"/>
              </a:xfrm>
              <a:prstGeom prst="rect">
                <a:avLst/>
              </a:prstGeom>
              <a:noFill/>
              <a:ln>
                <a:noFill/>
              </a:ln>
            </p:spPr>
            <p:txBody>
              <a:bodyPr anchorCtr="0" anchor="t" bIns="34275" lIns="68575" spcFirstLastPara="1" rIns="68575" wrap="square" tIns="34275">
                <a:noAutofit/>
              </a:bodyPr>
              <a:lstStyle/>
              <a:p>
                <a:pPr indent="0" lvl="0" marL="0" marR="0" rtl="0" algn="l">
                  <a:lnSpc>
                    <a:spcPct val="153846"/>
                  </a:lnSpc>
                  <a:spcBef>
                    <a:spcPts val="0"/>
                  </a:spcBef>
                  <a:spcAft>
                    <a:spcPts val="0"/>
                  </a:spcAft>
                  <a:buNone/>
                </a:pPr>
                <a:r>
                  <a:rPr lang="en" sz="1000">
                    <a:solidFill>
                      <a:srgbClr val="3F3F3F"/>
                    </a:solidFill>
                    <a:latin typeface="Montserrat"/>
                    <a:ea typeface="Montserrat"/>
                    <a:cs typeface="Montserrat"/>
                    <a:sym typeface="Montserrat"/>
                  </a:rPr>
                  <a:t>Have them for one. Living</a:t>
                </a:r>
                <a:endParaRPr sz="1100"/>
              </a:p>
              <a:p>
                <a:pPr indent="0" lvl="0" marL="0" marR="0" rtl="0" algn="l">
                  <a:lnSpc>
                    <a:spcPct val="153846"/>
                  </a:lnSpc>
                  <a:spcBef>
                    <a:spcPts val="0"/>
                  </a:spcBef>
                  <a:spcAft>
                    <a:spcPts val="0"/>
                  </a:spcAft>
                  <a:buNone/>
                </a:pPr>
                <a:r>
                  <a:rPr lang="en" sz="1000">
                    <a:solidFill>
                      <a:srgbClr val="3F3F3F"/>
                    </a:solidFill>
                    <a:latin typeface="Montserrat"/>
                    <a:ea typeface="Montserrat"/>
                    <a:cs typeface="Montserrat"/>
                    <a:sym typeface="Montserrat"/>
                  </a:rPr>
                  <a:t>to for can't gathered waters had winged.</a:t>
                </a:r>
                <a:endParaRPr sz="1100"/>
              </a:p>
            </p:txBody>
          </p:sp>
          <p:sp>
            <p:nvSpPr>
              <p:cNvPr id="163" name="Google Shape;163;p32"/>
              <p:cNvSpPr txBox="1"/>
              <p:nvPr/>
            </p:nvSpPr>
            <p:spPr>
              <a:xfrm>
                <a:off x="1427154" y="3113528"/>
                <a:ext cx="1935730" cy="30777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a:ea typeface="Montserrat"/>
                    <a:cs typeface="Montserrat"/>
                    <a:sym typeface="Montserrat"/>
                  </a:rPr>
                  <a:t>This is minimal</a:t>
                </a:r>
                <a:endParaRPr sz="1100"/>
              </a:p>
            </p:txBody>
          </p:sp>
        </p:grpSp>
      </p:grpSp>
      <p:sp>
        <p:nvSpPr>
          <p:cNvPr id="164" name="Google Shape;164;p32"/>
          <p:cNvSpPr/>
          <p:nvPr>
            <p:ph idx="2" type="pic"/>
          </p:nvPr>
        </p:nvSpPr>
        <p:spPr>
          <a:xfrm>
            <a:off x="4571999" y="533400"/>
            <a:ext cx="2039133" cy="4076699"/>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33"/>
          <p:cNvSpPr/>
          <p:nvPr/>
        </p:nvSpPr>
        <p:spPr>
          <a:xfrm>
            <a:off x="-1" y="0"/>
            <a:ext cx="9143999" cy="5143500"/>
          </a:xfrm>
          <a:prstGeom prst="rect">
            <a:avLst/>
          </a:prstGeom>
          <a:solidFill>
            <a:srgbClr val="262626">
              <a:alpha val="2196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70" name="Google Shape;170;p33"/>
          <p:cNvGrpSpPr/>
          <p:nvPr/>
        </p:nvGrpSpPr>
        <p:grpSpPr>
          <a:xfrm>
            <a:off x="2949936" y="1868935"/>
            <a:ext cx="3244127" cy="1405631"/>
            <a:chOff x="3933247" y="2564686"/>
            <a:chExt cx="4325503" cy="1874175"/>
          </a:xfrm>
        </p:grpSpPr>
        <p:sp>
          <p:nvSpPr>
            <p:cNvPr id="171" name="Google Shape;171;p33"/>
            <p:cNvSpPr txBox="1"/>
            <p:nvPr/>
          </p:nvSpPr>
          <p:spPr>
            <a:xfrm>
              <a:off x="4648199" y="2564686"/>
              <a:ext cx="2895602"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a:ea typeface="Montserrat"/>
                  <a:cs typeface="Montserrat"/>
                  <a:sym typeface="Montserrat"/>
                </a:rPr>
                <a:t>Welcome</a:t>
              </a:r>
              <a:endParaRPr sz="1100"/>
            </a:p>
          </p:txBody>
        </p:sp>
        <p:grpSp>
          <p:nvGrpSpPr>
            <p:cNvPr id="172" name="Google Shape;172;p33"/>
            <p:cNvGrpSpPr/>
            <p:nvPr/>
          </p:nvGrpSpPr>
          <p:grpSpPr>
            <a:xfrm>
              <a:off x="5446395" y="4019761"/>
              <a:ext cx="1299210" cy="419100"/>
              <a:chOff x="897254" y="4112823"/>
              <a:chExt cx="1299210" cy="419100"/>
            </a:xfrm>
          </p:grpSpPr>
          <p:sp>
            <p:nvSpPr>
              <p:cNvPr id="173" name="Google Shape;173;p33"/>
              <p:cNvSpPr/>
              <p:nvPr/>
            </p:nvSpPr>
            <p:spPr>
              <a:xfrm>
                <a:off x="897254" y="4112823"/>
                <a:ext cx="1299210" cy="419100"/>
              </a:xfrm>
              <a:prstGeom prst="rect">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4" name="Google Shape;174;p33"/>
              <p:cNvSpPr txBox="1"/>
              <p:nvPr/>
            </p:nvSpPr>
            <p:spPr>
              <a:xfrm>
                <a:off x="1030858" y="4183873"/>
                <a:ext cx="1032001" cy="27699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rgbClr val="D8D8D8"/>
                    </a:solidFill>
                    <a:latin typeface="Montserrat"/>
                    <a:ea typeface="Montserrat"/>
                    <a:cs typeface="Montserrat"/>
                    <a:sym typeface="Montserrat"/>
                  </a:rPr>
                  <a:t>Explore</a:t>
                </a:r>
                <a:endParaRPr sz="1100"/>
              </a:p>
            </p:txBody>
          </p:sp>
        </p:grpSp>
        <p:sp>
          <p:nvSpPr>
            <p:cNvPr id="175" name="Google Shape;175;p33"/>
            <p:cNvSpPr txBox="1"/>
            <p:nvPr/>
          </p:nvSpPr>
          <p:spPr>
            <a:xfrm>
              <a:off x="3933247" y="3189735"/>
              <a:ext cx="4325503" cy="478529"/>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D8D8D8"/>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grpSp>
      <p:sp>
        <p:nvSpPr>
          <p:cNvPr id="176" name="Google Shape;176;p33"/>
          <p:cNvSpPr/>
          <p:nvPr/>
        </p:nvSpPr>
        <p:spPr>
          <a:xfrm>
            <a:off x="4336704" y="0"/>
            <a:ext cx="470589" cy="1066497"/>
          </a:xfrm>
          <a:custGeom>
            <a:rect b="b" l="l" r="r" t="t"/>
            <a:pathLst>
              <a:path extrusionOk="0" h="1421996" w="627452">
                <a:moveTo>
                  <a:pt x="0" y="0"/>
                </a:moveTo>
                <a:lnTo>
                  <a:pt x="627452" y="0"/>
                </a:lnTo>
                <a:lnTo>
                  <a:pt x="627452" y="1116104"/>
                </a:lnTo>
                <a:cubicBezTo>
                  <a:pt x="627452" y="1285026"/>
                  <a:pt x="487001" y="1421996"/>
                  <a:pt x="313726" y="1421996"/>
                </a:cubicBezTo>
                <a:cubicBezTo>
                  <a:pt x="140450" y="1421996"/>
                  <a:pt x="0" y="1285026"/>
                  <a:pt x="0" y="1116104"/>
                </a:cubicBezTo>
                <a:lnTo>
                  <a:pt x="0" y="0"/>
                </a:lnTo>
                <a:close/>
              </a:path>
            </a:pathLst>
          </a:custGeom>
          <a:gradFill>
            <a:gsLst>
              <a:gs pos="0">
                <a:srgbClr val="6E57B7"/>
              </a:gs>
              <a:gs pos="100000">
                <a:srgbClr val="E90619"/>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7" name="Google Shape;177;p33"/>
          <p:cNvSpPr txBox="1"/>
          <p:nvPr/>
        </p:nvSpPr>
        <p:spPr>
          <a:xfrm>
            <a:off x="4413361" y="556347"/>
            <a:ext cx="317275" cy="230833"/>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01</a:t>
            </a:r>
            <a:endParaRPr sz="1100"/>
          </a:p>
        </p:txBody>
      </p:sp>
      <p:sp>
        <p:nvSpPr>
          <p:cNvPr id="178" name="Google Shape;178;p33"/>
          <p:cNvSpPr/>
          <p:nvPr>
            <p:ph idx="2" type="pic"/>
          </p:nvPr>
        </p:nvSpPr>
        <p:spPr>
          <a:xfrm>
            <a:off x="0" y="0"/>
            <a:ext cx="9143999" cy="514350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34"/>
          <p:cNvSpPr txBox="1"/>
          <p:nvPr/>
        </p:nvSpPr>
        <p:spPr>
          <a:xfrm>
            <a:off x="556347" y="556347"/>
            <a:ext cx="2142797" cy="810318"/>
          </a:xfrm>
          <a:prstGeom prst="rect">
            <a:avLst/>
          </a:prstGeom>
          <a:noFill/>
          <a:ln>
            <a:noFill/>
          </a:ln>
        </p:spPr>
        <p:txBody>
          <a:bodyPr anchorCtr="0" anchor="ctr"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Your name</a:t>
            </a:r>
            <a:endParaRPr sz="1100"/>
          </a:p>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Here</a:t>
            </a:r>
            <a:endParaRPr sz="1100"/>
          </a:p>
        </p:txBody>
      </p:sp>
      <p:grpSp>
        <p:nvGrpSpPr>
          <p:cNvPr id="184" name="Google Shape;184;p34"/>
          <p:cNvGrpSpPr/>
          <p:nvPr/>
        </p:nvGrpSpPr>
        <p:grpSpPr>
          <a:xfrm>
            <a:off x="556347" y="3139481"/>
            <a:ext cx="1903825" cy="1447672"/>
            <a:chOff x="741796" y="2482729"/>
            <a:chExt cx="2538433" cy="1930229"/>
          </a:xfrm>
        </p:grpSpPr>
        <p:sp>
          <p:nvSpPr>
            <p:cNvPr id="185" name="Google Shape;185;p34"/>
            <p:cNvSpPr txBox="1"/>
            <p:nvPr/>
          </p:nvSpPr>
          <p:spPr>
            <a:xfrm>
              <a:off x="741798" y="2910202"/>
              <a:ext cx="2538431" cy="888898"/>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186" name="Google Shape;186;p34"/>
            <p:cNvSpPr txBox="1"/>
            <p:nvPr/>
          </p:nvSpPr>
          <p:spPr>
            <a:xfrm>
              <a:off x="741796" y="2482729"/>
              <a:ext cx="1935730" cy="30777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rgbClr val="3F3F3F"/>
                  </a:solidFill>
                  <a:latin typeface="Montserrat"/>
                  <a:ea typeface="Montserrat"/>
                  <a:cs typeface="Montserrat"/>
                  <a:sym typeface="Montserrat"/>
                </a:rPr>
                <a:t>This is minimal</a:t>
              </a:r>
              <a:endParaRPr sz="1100"/>
            </a:p>
          </p:txBody>
        </p:sp>
        <p:grpSp>
          <p:nvGrpSpPr>
            <p:cNvPr id="187" name="Google Shape;187;p34"/>
            <p:cNvGrpSpPr/>
            <p:nvPr/>
          </p:nvGrpSpPr>
          <p:grpSpPr>
            <a:xfrm>
              <a:off x="772278" y="4089793"/>
              <a:ext cx="994943" cy="323165"/>
              <a:chOff x="1271779" y="5797835"/>
              <a:chExt cx="994943" cy="323165"/>
            </a:xfrm>
          </p:grpSpPr>
          <p:sp>
            <p:nvSpPr>
              <p:cNvPr id="188" name="Google Shape;188;p34"/>
              <p:cNvSpPr/>
              <p:nvPr/>
            </p:nvSpPr>
            <p:spPr>
              <a:xfrm>
                <a:off x="1271779" y="579783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189" name="Google Shape;189;p34"/>
              <p:cNvSpPr/>
              <p:nvPr/>
            </p:nvSpPr>
            <p:spPr>
              <a:xfrm>
                <a:off x="1594363" y="579783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190" name="Google Shape;190;p34"/>
              <p:cNvSpPr/>
              <p:nvPr/>
            </p:nvSpPr>
            <p:spPr>
              <a:xfrm>
                <a:off x="1916947" y="579783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grpSp>
      <p:sp>
        <p:nvSpPr>
          <p:cNvPr id="191" name="Google Shape;191;p34"/>
          <p:cNvSpPr txBox="1"/>
          <p:nvPr/>
        </p:nvSpPr>
        <p:spPr>
          <a:xfrm>
            <a:off x="556348" y="1606456"/>
            <a:ext cx="3244127" cy="358897"/>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cxnSp>
        <p:nvCxnSpPr>
          <p:cNvPr id="192" name="Google Shape;192;p34"/>
          <p:cNvCxnSpPr/>
          <p:nvPr/>
        </p:nvCxnSpPr>
        <p:spPr>
          <a:xfrm>
            <a:off x="1329537" y="2306083"/>
            <a:ext cx="1369607" cy="0"/>
          </a:xfrm>
          <a:prstGeom prst="straightConnector1">
            <a:avLst/>
          </a:prstGeom>
          <a:noFill/>
          <a:ln cap="flat" cmpd="sng" w="38100">
            <a:solidFill>
              <a:srgbClr val="BFBFBF"/>
            </a:solidFill>
            <a:prstDash val="solid"/>
            <a:miter lim="800000"/>
            <a:headEnd len="sm" w="sm" type="none"/>
            <a:tailEnd len="sm" w="sm" type="none"/>
          </a:ln>
        </p:spPr>
      </p:cxnSp>
      <p:sp>
        <p:nvSpPr>
          <p:cNvPr id="193" name="Google Shape;193;p34"/>
          <p:cNvSpPr txBox="1"/>
          <p:nvPr/>
        </p:nvSpPr>
        <p:spPr>
          <a:xfrm>
            <a:off x="556348" y="2219520"/>
            <a:ext cx="720002"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700">
                <a:solidFill>
                  <a:srgbClr val="7F7F7F"/>
                </a:solidFill>
                <a:latin typeface="Montserrat"/>
                <a:ea typeface="Montserrat"/>
                <a:cs typeface="Montserrat"/>
                <a:sym typeface="Montserrat"/>
              </a:rPr>
              <a:t>Web design</a:t>
            </a:r>
            <a:endParaRPr sz="1100"/>
          </a:p>
        </p:txBody>
      </p:sp>
      <p:sp>
        <p:nvSpPr>
          <p:cNvPr id="194" name="Google Shape;194;p34"/>
          <p:cNvSpPr txBox="1"/>
          <p:nvPr/>
        </p:nvSpPr>
        <p:spPr>
          <a:xfrm>
            <a:off x="2778051" y="2219520"/>
            <a:ext cx="327096"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700">
                <a:solidFill>
                  <a:srgbClr val="7F7F7F"/>
                </a:solidFill>
                <a:latin typeface="Montserrat"/>
                <a:ea typeface="Montserrat"/>
                <a:cs typeface="Montserrat"/>
                <a:sym typeface="Montserrat"/>
              </a:rPr>
              <a:t>30%</a:t>
            </a:r>
            <a:endParaRPr sz="1100"/>
          </a:p>
        </p:txBody>
      </p:sp>
      <p:sp>
        <p:nvSpPr>
          <p:cNvPr id="195" name="Google Shape;195;p34"/>
          <p:cNvSpPr/>
          <p:nvPr>
            <p:ph idx="2" type="pic"/>
          </p:nvPr>
        </p:nvSpPr>
        <p:spPr>
          <a:xfrm>
            <a:off x="3613995" y="556348"/>
            <a:ext cx="4973658" cy="4030807"/>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35"/>
          <p:cNvSpPr txBox="1"/>
          <p:nvPr/>
        </p:nvSpPr>
        <p:spPr>
          <a:xfrm>
            <a:off x="556347" y="556347"/>
            <a:ext cx="2142797" cy="810318"/>
          </a:xfrm>
          <a:prstGeom prst="rect">
            <a:avLst/>
          </a:prstGeom>
          <a:noFill/>
          <a:ln>
            <a:noFill/>
          </a:ln>
        </p:spPr>
        <p:txBody>
          <a:bodyPr anchorCtr="0" anchor="ctr"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chemeClr val="lt1"/>
                </a:solidFill>
                <a:latin typeface="Montserrat"/>
                <a:ea typeface="Montserrat"/>
                <a:cs typeface="Montserrat"/>
                <a:sym typeface="Montserrat"/>
              </a:rPr>
              <a:t>Your name</a:t>
            </a:r>
            <a:endParaRPr sz="1100"/>
          </a:p>
          <a:p>
            <a:pPr indent="0" lvl="0" marL="0" marR="0" rtl="0" algn="l">
              <a:lnSpc>
                <a:spcPct val="133333"/>
              </a:lnSpc>
              <a:spcBef>
                <a:spcPts val="0"/>
              </a:spcBef>
              <a:spcAft>
                <a:spcPts val="0"/>
              </a:spcAft>
              <a:buNone/>
            </a:pPr>
            <a:r>
              <a:rPr b="1" lang="en" sz="2300">
                <a:solidFill>
                  <a:schemeClr val="lt1"/>
                </a:solidFill>
                <a:latin typeface="Montserrat"/>
                <a:ea typeface="Montserrat"/>
                <a:cs typeface="Montserrat"/>
                <a:sym typeface="Montserrat"/>
              </a:rPr>
              <a:t>Here</a:t>
            </a:r>
            <a:endParaRPr sz="1100"/>
          </a:p>
        </p:txBody>
      </p:sp>
      <p:grpSp>
        <p:nvGrpSpPr>
          <p:cNvPr id="201" name="Google Shape;201;p35"/>
          <p:cNvGrpSpPr/>
          <p:nvPr/>
        </p:nvGrpSpPr>
        <p:grpSpPr>
          <a:xfrm>
            <a:off x="556347" y="3139481"/>
            <a:ext cx="1903825" cy="1447672"/>
            <a:chOff x="741796" y="2482729"/>
            <a:chExt cx="2538433" cy="1930229"/>
          </a:xfrm>
        </p:grpSpPr>
        <p:sp>
          <p:nvSpPr>
            <p:cNvPr id="202" name="Google Shape;202;p35"/>
            <p:cNvSpPr txBox="1"/>
            <p:nvPr/>
          </p:nvSpPr>
          <p:spPr>
            <a:xfrm>
              <a:off x="741798" y="2910202"/>
              <a:ext cx="2538431" cy="888898"/>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sp>
          <p:nvSpPr>
            <p:cNvPr id="203" name="Google Shape;203;p35"/>
            <p:cNvSpPr txBox="1"/>
            <p:nvPr/>
          </p:nvSpPr>
          <p:spPr>
            <a:xfrm>
              <a:off x="741796" y="2482729"/>
              <a:ext cx="1935730" cy="307777"/>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This is minimal</a:t>
              </a:r>
              <a:endParaRPr sz="1100"/>
            </a:p>
          </p:txBody>
        </p:sp>
        <p:grpSp>
          <p:nvGrpSpPr>
            <p:cNvPr id="204" name="Google Shape;204;p35"/>
            <p:cNvGrpSpPr/>
            <p:nvPr/>
          </p:nvGrpSpPr>
          <p:grpSpPr>
            <a:xfrm>
              <a:off x="772278" y="4089793"/>
              <a:ext cx="994943" cy="323165"/>
              <a:chOff x="1271779" y="5797835"/>
              <a:chExt cx="994943" cy="323165"/>
            </a:xfrm>
          </p:grpSpPr>
          <p:sp>
            <p:nvSpPr>
              <p:cNvPr id="205" name="Google Shape;205;p35"/>
              <p:cNvSpPr/>
              <p:nvPr/>
            </p:nvSpPr>
            <p:spPr>
              <a:xfrm>
                <a:off x="1271779" y="579783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206" name="Google Shape;206;p35"/>
              <p:cNvSpPr/>
              <p:nvPr/>
            </p:nvSpPr>
            <p:spPr>
              <a:xfrm>
                <a:off x="1594363" y="579783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sp>
            <p:nvSpPr>
              <p:cNvPr id="207" name="Google Shape;207;p35"/>
              <p:cNvSpPr/>
              <p:nvPr/>
            </p:nvSpPr>
            <p:spPr>
              <a:xfrm>
                <a:off x="1916947" y="5797835"/>
                <a:ext cx="349775"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latin typeface="Arial"/>
                    <a:ea typeface="Arial"/>
                    <a:cs typeface="Arial"/>
                    <a:sym typeface="Arial"/>
                  </a:rPr>
                  <a:t></a:t>
                </a:r>
                <a:endParaRPr sz="1100">
                  <a:latin typeface="Montserrat"/>
                  <a:ea typeface="Montserrat"/>
                  <a:cs typeface="Montserrat"/>
                  <a:sym typeface="Montserrat"/>
                </a:endParaRPr>
              </a:p>
            </p:txBody>
          </p:sp>
        </p:grpSp>
      </p:grpSp>
      <p:sp>
        <p:nvSpPr>
          <p:cNvPr id="208" name="Google Shape;208;p35"/>
          <p:cNvSpPr txBox="1"/>
          <p:nvPr/>
        </p:nvSpPr>
        <p:spPr>
          <a:xfrm>
            <a:off x="556348" y="1606456"/>
            <a:ext cx="3244127" cy="358897"/>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waters had winged Creepiest don't subdue which i two set had seasons.</a:t>
            </a:r>
            <a:endParaRPr sz="1100"/>
          </a:p>
        </p:txBody>
      </p:sp>
      <p:cxnSp>
        <p:nvCxnSpPr>
          <p:cNvPr id="209" name="Google Shape;209;p35"/>
          <p:cNvCxnSpPr/>
          <p:nvPr/>
        </p:nvCxnSpPr>
        <p:spPr>
          <a:xfrm>
            <a:off x="1329537" y="2306083"/>
            <a:ext cx="1369607" cy="0"/>
          </a:xfrm>
          <a:prstGeom prst="straightConnector1">
            <a:avLst/>
          </a:prstGeom>
          <a:noFill/>
          <a:ln cap="flat" cmpd="sng" w="38100">
            <a:solidFill>
              <a:schemeClr val="lt1"/>
            </a:solidFill>
            <a:prstDash val="solid"/>
            <a:miter lim="800000"/>
            <a:headEnd len="sm" w="sm" type="none"/>
            <a:tailEnd len="sm" w="sm" type="none"/>
          </a:ln>
        </p:spPr>
      </p:cxnSp>
      <p:sp>
        <p:nvSpPr>
          <p:cNvPr id="210" name="Google Shape;210;p35"/>
          <p:cNvSpPr txBox="1"/>
          <p:nvPr/>
        </p:nvSpPr>
        <p:spPr>
          <a:xfrm>
            <a:off x="556348" y="2219520"/>
            <a:ext cx="720002"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Web design</a:t>
            </a:r>
            <a:endParaRPr sz="1100"/>
          </a:p>
        </p:txBody>
      </p:sp>
      <p:sp>
        <p:nvSpPr>
          <p:cNvPr id="211" name="Google Shape;211;p35"/>
          <p:cNvSpPr txBox="1"/>
          <p:nvPr/>
        </p:nvSpPr>
        <p:spPr>
          <a:xfrm>
            <a:off x="2778051" y="2219520"/>
            <a:ext cx="327096" cy="17312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30%</a:t>
            </a:r>
            <a:endParaRPr sz="1100"/>
          </a:p>
        </p:txBody>
      </p:sp>
      <p:sp>
        <p:nvSpPr>
          <p:cNvPr id="212" name="Google Shape;212;p35"/>
          <p:cNvSpPr/>
          <p:nvPr>
            <p:ph idx="2" type="pic"/>
          </p:nvPr>
        </p:nvSpPr>
        <p:spPr>
          <a:xfrm>
            <a:off x="0" y="0"/>
            <a:ext cx="9143999" cy="514350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sp>
        <p:nvSpPr>
          <p:cNvPr id="217" name="Google Shape;217;p36"/>
          <p:cNvSpPr/>
          <p:nvPr/>
        </p:nvSpPr>
        <p:spPr>
          <a:xfrm flipH="1">
            <a:off x="4943288" y="0"/>
            <a:ext cx="4200710" cy="5143501"/>
          </a:xfrm>
          <a:custGeom>
            <a:rect b="b" l="l" r="r" t="t"/>
            <a:pathLst>
              <a:path extrusionOk="0" h="6858001" w="7029210">
                <a:moveTo>
                  <a:pt x="4770433" y="0"/>
                </a:moveTo>
                <a:lnTo>
                  <a:pt x="0" y="0"/>
                </a:lnTo>
                <a:lnTo>
                  <a:pt x="0" y="6858001"/>
                </a:lnTo>
                <a:lnTo>
                  <a:pt x="6378729" y="6858001"/>
                </a:lnTo>
                <a:cubicBezTo>
                  <a:pt x="8494908" y="3429001"/>
                  <a:pt x="4770433" y="3429001"/>
                  <a:pt x="4770433" y="0"/>
                </a:cubicBezTo>
                <a:close/>
              </a:path>
            </a:pathLst>
          </a:cu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18" name="Google Shape;218;p36"/>
          <p:cNvSpPr txBox="1"/>
          <p:nvPr/>
        </p:nvSpPr>
        <p:spPr>
          <a:xfrm>
            <a:off x="4178568" y="1774832"/>
            <a:ext cx="2818225" cy="810318"/>
          </a:xfrm>
          <a:prstGeom prst="rect">
            <a:avLst/>
          </a:prstGeom>
          <a:noFill/>
          <a:ln>
            <a:noFill/>
          </a:ln>
        </p:spPr>
        <p:txBody>
          <a:bodyPr anchorCtr="0" anchor="ctr"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Creative portfolio about us</a:t>
            </a:r>
            <a:endParaRPr sz="1100"/>
          </a:p>
        </p:txBody>
      </p:sp>
      <p:sp>
        <p:nvSpPr>
          <p:cNvPr id="219" name="Google Shape;219;p36"/>
          <p:cNvSpPr txBox="1"/>
          <p:nvPr/>
        </p:nvSpPr>
        <p:spPr>
          <a:xfrm>
            <a:off x="4178567" y="2813628"/>
            <a:ext cx="4200710" cy="666674"/>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 seasons.</a:t>
            </a:r>
            <a:endParaRPr sz="1100"/>
          </a:p>
        </p:txBody>
      </p:sp>
      <p:grpSp>
        <p:nvGrpSpPr>
          <p:cNvPr id="220" name="Google Shape;220;p36"/>
          <p:cNvGrpSpPr/>
          <p:nvPr/>
        </p:nvGrpSpPr>
        <p:grpSpPr>
          <a:xfrm>
            <a:off x="4178567" y="3722179"/>
            <a:ext cx="936358" cy="575807"/>
            <a:chOff x="8204686" y="1135743"/>
            <a:chExt cx="1248477" cy="767742"/>
          </a:xfrm>
        </p:grpSpPr>
        <p:sp>
          <p:nvSpPr>
            <p:cNvPr id="221" name="Google Shape;221;p36"/>
            <p:cNvSpPr txBox="1"/>
            <p:nvPr/>
          </p:nvSpPr>
          <p:spPr>
            <a:xfrm>
              <a:off x="8204686" y="1135743"/>
              <a:ext cx="759881"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dk1"/>
                  </a:solidFill>
                  <a:latin typeface="Montserrat"/>
                  <a:ea typeface="Montserrat"/>
                  <a:cs typeface="Montserrat"/>
                  <a:sym typeface="Montserrat"/>
                </a:rPr>
                <a:t>To-be</a:t>
              </a:r>
              <a:endParaRPr sz="1100"/>
            </a:p>
          </p:txBody>
        </p:sp>
        <p:sp>
          <p:nvSpPr>
            <p:cNvPr id="222" name="Google Shape;222;p36"/>
            <p:cNvSpPr txBox="1"/>
            <p:nvPr/>
          </p:nvSpPr>
          <p:spPr>
            <a:xfrm>
              <a:off x="8204686" y="1424956"/>
              <a:ext cx="1248477" cy="47852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can't gathered</a:t>
              </a:r>
              <a:endParaRPr sz="1100"/>
            </a:p>
          </p:txBody>
        </p:sp>
      </p:grpSp>
      <p:sp>
        <p:nvSpPr>
          <p:cNvPr id="223" name="Google Shape;223;p36"/>
          <p:cNvSpPr/>
          <p:nvPr>
            <p:ph idx="2" type="pic"/>
          </p:nvPr>
        </p:nvSpPr>
        <p:spPr>
          <a:xfrm>
            <a:off x="0" y="0"/>
            <a:ext cx="5186362" cy="5143500"/>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37"/>
          <p:cNvSpPr txBox="1"/>
          <p:nvPr/>
        </p:nvSpPr>
        <p:spPr>
          <a:xfrm>
            <a:off x="1866900" y="556346"/>
            <a:ext cx="5410199" cy="42559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rgbClr val="3F3F3F"/>
                </a:solidFill>
                <a:latin typeface="Montserrat"/>
                <a:ea typeface="Montserrat"/>
                <a:cs typeface="Montserrat"/>
                <a:sym typeface="Montserrat"/>
              </a:rPr>
              <a:t>Our Service</a:t>
            </a:r>
            <a:endParaRPr sz="1100"/>
          </a:p>
        </p:txBody>
      </p:sp>
      <p:sp>
        <p:nvSpPr>
          <p:cNvPr id="229" name="Google Shape;229;p37"/>
          <p:cNvSpPr txBox="1"/>
          <p:nvPr/>
        </p:nvSpPr>
        <p:spPr>
          <a:xfrm>
            <a:off x="2202827" y="1093580"/>
            <a:ext cx="4738344" cy="358897"/>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one.</a:t>
            </a:r>
            <a:endParaRPr sz="1100"/>
          </a:p>
        </p:txBody>
      </p:sp>
      <p:sp>
        <p:nvSpPr>
          <p:cNvPr id="230" name="Google Shape;230;p37"/>
          <p:cNvSpPr txBox="1"/>
          <p:nvPr/>
        </p:nvSpPr>
        <p:spPr>
          <a:xfrm>
            <a:off x="3402691" y="4379404"/>
            <a:ext cx="2638881" cy="20774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900">
                <a:solidFill>
                  <a:srgbClr val="3F3F3F"/>
                </a:solidFill>
                <a:latin typeface="Montserrat"/>
                <a:ea typeface="Montserrat"/>
                <a:cs typeface="Montserrat"/>
                <a:sym typeface="Montserrat"/>
              </a:rPr>
              <a:t>www.example.com</a:t>
            </a:r>
            <a:endParaRPr sz="1100"/>
          </a:p>
        </p:txBody>
      </p:sp>
      <p:grpSp>
        <p:nvGrpSpPr>
          <p:cNvPr id="231" name="Google Shape;231;p37"/>
          <p:cNvGrpSpPr/>
          <p:nvPr/>
        </p:nvGrpSpPr>
        <p:grpSpPr>
          <a:xfrm>
            <a:off x="1153828" y="2014973"/>
            <a:ext cx="6836341" cy="1801934"/>
            <a:chOff x="1538438" y="2686632"/>
            <a:chExt cx="9115121" cy="2402579"/>
          </a:xfrm>
        </p:grpSpPr>
        <p:sp>
          <p:nvSpPr>
            <p:cNvPr id="232" name="Google Shape;232;p37"/>
            <p:cNvSpPr/>
            <p:nvPr/>
          </p:nvSpPr>
          <p:spPr>
            <a:xfrm>
              <a:off x="4697335" y="2686632"/>
              <a:ext cx="2797329" cy="2402579"/>
            </a:xfrm>
            <a:prstGeom prst="rect">
              <a:avLst/>
            </a:prstGeom>
            <a:solidFill>
              <a:srgbClr val="F2F2F2"/>
            </a:solidFill>
            <a:ln>
              <a:noFill/>
            </a:ln>
            <a:effectLst>
              <a:outerShdw blurRad="63500" sx="102000" rotWithShape="0" algn="ctr" sy="1020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3" name="Google Shape;233;p37"/>
            <p:cNvSpPr/>
            <p:nvPr/>
          </p:nvSpPr>
          <p:spPr>
            <a:xfrm>
              <a:off x="7856230" y="2686632"/>
              <a:ext cx="2797329" cy="2402579"/>
            </a:xfrm>
            <a:prstGeom prst="rect">
              <a:avLst/>
            </a:prstGeom>
            <a:solidFill>
              <a:srgbClr val="F2F2F2"/>
            </a:solidFill>
            <a:ln>
              <a:noFill/>
            </a:ln>
            <a:effectLst>
              <a:outerShdw blurRad="63500" sx="102000" rotWithShape="0" algn="ctr" sy="1020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4" name="Google Shape;234;p37"/>
            <p:cNvSpPr/>
            <p:nvPr/>
          </p:nvSpPr>
          <p:spPr>
            <a:xfrm>
              <a:off x="1538438" y="2686632"/>
              <a:ext cx="2797329" cy="2402579"/>
            </a:xfrm>
            <a:prstGeom prst="rect">
              <a:avLst/>
            </a:prstGeom>
            <a:solidFill>
              <a:srgbClr val="F2F2F2"/>
            </a:solidFill>
            <a:ln>
              <a:noFill/>
            </a:ln>
            <a:effectLst>
              <a:outerShdw blurRad="63500" sx="102000" rotWithShape="0" algn="ctr" sy="102000">
                <a:srgbClr val="000000">
                  <a:alpha val="14901"/>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35" name="Google Shape;235;p37"/>
            <p:cNvGrpSpPr/>
            <p:nvPr/>
          </p:nvGrpSpPr>
          <p:grpSpPr>
            <a:xfrm>
              <a:off x="1969237" y="3058553"/>
              <a:ext cx="1935730" cy="1658736"/>
              <a:chOff x="1969237" y="3032795"/>
              <a:chExt cx="1935730" cy="1658736"/>
            </a:xfrm>
          </p:grpSpPr>
          <p:sp>
            <p:nvSpPr>
              <p:cNvPr id="236" name="Google Shape;236;p37"/>
              <p:cNvSpPr txBox="1"/>
              <p:nvPr/>
            </p:nvSpPr>
            <p:spPr>
              <a:xfrm>
                <a:off x="1969237" y="3698705"/>
                <a:ext cx="1935730" cy="30777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solidFill>
                      <a:srgbClr val="3F3F3F"/>
                    </a:solidFill>
                    <a:latin typeface="Montserrat"/>
                    <a:ea typeface="Montserrat"/>
                    <a:cs typeface="Montserrat"/>
                    <a:sym typeface="Montserrat"/>
                  </a:rPr>
                  <a:t>Digital solutions</a:t>
                </a:r>
                <a:endParaRPr sz="1100"/>
              </a:p>
            </p:txBody>
          </p:sp>
          <p:sp>
            <p:nvSpPr>
              <p:cNvPr id="237" name="Google Shape;237;p37"/>
              <p:cNvSpPr txBox="1"/>
              <p:nvPr/>
            </p:nvSpPr>
            <p:spPr>
              <a:xfrm>
                <a:off x="1969237" y="4007818"/>
                <a:ext cx="1935730" cy="683713"/>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don't subdue which i two set had seasons.</a:t>
                </a:r>
                <a:endParaRPr sz="1100"/>
              </a:p>
            </p:txBody>
          </p:sp>
          <p:sp>
            <p:nvSpPr>
              <p:cNvPr id="238" name="Google Shape;238;p37"/>
              <p:cNvSpPr/>
              <p:nvPr/>
            </p:nvSpPr>
            <p:spPr>
              <a:xfrm>
                <a:off x="2671206" y="3032795"/>
                <a:ext cx="531793" cy="526183"/>
              </a:xfrm>
              <a:custGeom>
                <a:rect b="b" l="l" r="r" t="t"/>
                <a:pathLst>
                  <a:path extrusionOk="0" h="139" w="140">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39" name="Google Shape;239;p37"/>
            <p:cNvGrpSpPr/>
            <p:nvPr/>
          </p:nvGrpSpPr>
          <p:grpSpPr>
            <a:xfrm>
              <a:off x="5128134" y="3084077"/>
              <a:ext cx="1935730" cy="1607688"/>
              <a:chOff x="5128134" y="3058319"/>
              <a:chExt cx="1935730" cy="1607688"/>
            </a:xfrm>
          </p:grpSpPr>
          <p:sp>
            <p:nvSpPr>
              <p:cNvPr id="240" name="Google Shape;240;p37"/>
              <p:cNvSpPr txBox="1"/>
              <p:nvPr/>
            </p:nvSpPr>
            <p:spPr>
              <a:xfrm>
                <a:off x="5128134" y="3673181"/>
                <a:ext cx="1935730" cy="30777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solidFill>
                      <a:srgbClr val="3F3F3F"/>
                    </a:solidFill>
                    <a:latin typeface="Montserrat"/>
                    <a:ea typeface="Montserrat"/>
                    <a:cs typeface="Montserrat"/>
                    <a:sym typeface="Montserrat"/>
                  </a:rPr>
                  <a:t>Creative strategy</a:t>
                </a:r>
                <a:endParaRPr sz="1100"/>
              </a:p>
            </p:txBody>
          </p:sp>
          <p:sp>
            <p:nvSpPr>
              <p:cNvPr id="241" name="Google Shape;241;p37"/>
              <p:cNvSpPr/>
              <p:nvPr/>
            </p:nvSpPr>
            <p:spPr>
              <a:xfrm>
                <a:off x="5862077" y="3058319"/>
                <a:ext cx="467844" cy="424087"/>
              </a:xfrm>
              <a:custGeom>
                <a:rect b="b" l="l" r="r" t="t"/>
                <a:pathLst>
                  <a:path extrusionOk="0" h="378" w="417">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2" name="Google Shape;242;p37"/>
              <p:cNvSpPr txBox="1"/>
              <p:nvPr/>
            </p:nvSpPr>
            <p:spPr>
              <a:xfrm>
                <a:off x="5128134" y="3982294"/>
                <a:ext cx="1935730" cy="683713"/>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don't subdue which i two set had seasons.</a:t>
                </a:r>
                <a:endParaRPr sz="1100"/>
              </a:p>
            </p:txBody>
          </p:sp>
        </p:grpSp>
        <p:grpSp>
          <p:nvGrpSpPr>
            <p:cNvPr id="243" name="Google Shape;243;p37"/>
            <p:cNvGrpSpPr/>
            <p:nvPr/>
          </p:nvGrpSpPr>
          <p:grpSpPr>
            <a:xfrm>
              <a:off x="8086567" y="3059675"/>
              <a:ext cx="2336654" cy="1656492"/>
              <a:chOff x="8086567" y="3033917"/>
              <a:chExt cx="2336654" cy="1656492"/>
            </a:xfrm>
          </p:grpSpPr>
          <p:sp>
            <p:nvSpPr>
              <p:cNvPr id="244" name="Google Shape;244;p37"/>
              <p:cNvSpPr/>
              <p:nvPr/>
            </p:nvSpPr>
            <p:spPr>
              <a:xfrm>
                <a:off x="8994607" y="3033917"/>
                <a:ext cx="520574" cy="521695"/>
              </a:xfrm>
              <a:custGeom>
                <a:rect b="b" l="l" r="r" t="t"/>
                <a:pathLst>
                  <a:path extrusionOk="0" h="138" w="137">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5" name="Google Shape;245;p37"/>
              <p:cNvSpPr txBox="1"/>
              <p:nvPr/>
            </p:nvSpPr>
            <p:spPr>
              <a:xfrm>
                <a:off x="8086567" y="3697583"/>
                <a:ext cx="2336654" cy="30777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100">
                    <a:solidFill>
                      <a:srgbClr val="3F3F3F"/>
                    </a:solidFill>
                    <a:latin typeface="Montserrat"/>
                    <a:ea typeface="Montserrat"/>
                    <a:cs typeface="Montserrat"/>
                    <a:sym typeface="Montserrat"/>
                  </a:rPr>
                  <a:t>Integrated marketing</a:t>
                </a:r>
                <a:endParaRPr sz="1100"/>
              </a:p>
            </p:txBody>
          </p:sp>
          <p:sp>
            <p:nvSpPr>
              <p:cNvPr id="246" name="Google Shape;246;p37"/>
              <p:cNvSpPr txBox="1"/>
              <p:nvPr/>
            </p:nvSpPr>
            <p:spPr>
              <a:xfrm>
                <a:off x="8287029" y="4006696"/>
                <a:ext cx="1935730" cy="683713"/>
              </a:xfrm>
              <a:prstGeom prst="rect">
                <a:avLst/>
              </a:prstGeom>
              <a:noFill/>
              <a:ln>
                <a:noFill/>
              </a:ln>
            </p:spPr>
            <p:txBody>
              <a:bodyPr anchorCtr="0" anchor="t" bIns="34275" lIns="68575" spcFirstLastPara="1" rIns="68575" wrap="square" tIns="34275">
                <a:noAutofit/>
              </a:bodyPr>
              <a:lstStyle/>
              <a:p>
                <a:pPr indent="0" lvl="0" marL="0" marR="0" rtl="0" algn="ctr">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don't subdue which i two set had seasons.</a:t>
                </a:r>
                <a:endParaRPr sz="1100"/>
              </a:p>
            </p:txBody>
          </p:sp>
        </p:gr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grpSp>
        <p:nvGrpSpPr>
          <p:cNvPr id="251" name="Google Shape;251;p38"/>
          <p:cNvGrpSpPr/>
          <p:nvPr/>
        </p:nvGrpSpPr>
        <p:grpSpPr>
          <a:xfrm>
            <a:off x="4458579" y="2041956"/>
            <a:ext cx="4133230" cy="2545197"/>
            <a:chOff x="3164788" y="2380661"/>
            <a:chExt cx="5510974" cy="3393596"/>
          </a:xfrm>
        </p:grpSpPr>
        <p:grpSp>
          <p:nvGrpSpPr>
            <p:cNvPr id="252" name="Google Shape;252;p38"/>
            <p:cNvGrpSpPr/>
            <p:nvPr/>
          </p:nvGrpSpPr>
          <p:grpSpPr>
            <a:xfrm>
              <a:off x="3164788" y="2380661"/>
              <a:ext cx="5510974" cy="2114038"/>
              <a:chOff x="2106416" y="2280367"/>
              <a:chExt cx="5510974" cy="2114038"/>
            </a:xfrm>
          </p:grpSpPr>
          <p:sp>
            <p:nvSpPr>
              <p:cNvPr id="253" name="Google Shape;253;p38"/>
              <p:cNvSpPr/>
              <p:nvPr/>
            </p:nvSpPr>
            <p:spPr>
              <a:xfrm rot="5400000">
                <a:off x="2106416" y="2313245"/>
                <a:ext cx="2081160" cy="2081161"/>
              </a:xfrm>
              <a:custGeom>
                <a:rect b="b" l="l" r="r" t="t"/>
                <a:pathLst>
                  <a:path extrusionOk="0" h="2301462" w="2301462">
                    <a:moveTo>
                      <a:pt x="1150731" y="0"/>
                    </a:moveTo>
                    <a:cubicBezTo>
                      <a:pt x="1786262" y="0"/>
                      <a:pt x="2301462" y="515200"/>
                      <a:pt x="2301462" y="1150731"/>
                    </a:cubicBezTo>
                    <a:cubicBezTo>
                      <a:pt x="2301462" y="1786262"/>
                      <a:pt x="1786262" y="2301462"/>
                      <a:pt x="1150731" y="2301462"/>
                    </a:cubicBezTo>
                    <a:cubicBezTo>
                      <a:pt x="515200" y="2301462"/>
                      <a:pt x="0" y="1786262"/>
                      <a:pt x="0" y="1150731"/>
                    </a:cubicBezTo>
                    <a:lnTo>
                      <a:pt x="3395" y="1083504"/>
                    </a:lnTo>
                    <a:lnTo>
                      <a:pt x="257041" y="1083504"/>
                    </a:lnTo>
                    <a:lnTo>
                      <a:pt x="253646" y="1150731"/>
                    </a:lnTo>
                    <a:cubicBezTo>
                      <a:pt x="253646" y="1646177"/>
                      <a:pt x="655285" y="2047816"/>
                      <a:pt x="1150731" y="2047816"/>
                    </a:cubicBezTo>
                    <a:cubicBezTo>
                      <a:pt x="1646177" y="2047816"/>
                      <a:pt x="2047816" y="1646177"/>
                      <a:pt x="2047816" y="1150731"/>
                    </a:cubicBezTo>
                    <a:cubicBezTo>
                      <a:pt x="2047816" y="655285"/>
                      <a:pt x="1646177" y="253646"/>
                      <a:pt x="1150731" y="253646"/>
                    </a:cubicBezTo>
                    <a:lnTo>
                      <a:pt x="1150731" y="0"/>
                    </a:lnTo>
                    <a:close/>
                  </a:path>
                </a:pathLst>
              </a:custGeom>
              <a:gradFill>
                <a:gsLst>
                  <a:gs pos="0">
                    <a:srgbClr val="6E57B7"/>
                  </a:gs>
                  <a:gs pos="100000">
                    <a:srgbClr val="E90619"/>
                  </a:gs>
                </a:gsLst>
                <a:lin ang="189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7F7F7F"/>
                  </a:solidFill>
                  <a:latin typeface="Montserrat"/>
                  <a:ea typeface="Montserrat"/>
                  <a:cs typeface="Montserrat"/>
                  <a:sym typeface="Montserrat"/>
                </a:endParaRPr>
              </a:p>
            </p:txBody>
          </p:sp>
          <p:sp>
            <p:nvSpPr>
              <p:cNvPr id="254" name="Google Shape;254;p38"/>
              <p:cNvSpPr/>
              <p:nvPr/>
            </p:nvSpPr>
            <p:spPr>
              <a:xfrm>
                <a:off x="5215521" y="2313245"/>
                <a:ext cx="2042044" cy="2081160"/>
              </a:xfrm>
              <a:custGeom>
                <a:rect b="b" l="l" r="r" t="t"/>
                <a:pathLst>
                  <a:path extrusionOk="0" h="2301462" w="2258204">
                    <a:moveTo>
                      <a:pt x="1150731" y="0"/>
                    </a:moveTo>
                    <a:lnTo>
                      <a:pt x="1150732" y="0"/>
                    </a:lnTo>
                    <a:lnTo>
                      <a:pt x="1268387" y="5941"/>
                    </a:lnTo>
                    <a:cubicBezTo>
                      <a:pt x="1739850" y="53821"/>
                      <a:pt x="2127177" y="386308"/>
                      <a:pt x="2255849" y="828887"/>
                    </a:cubicBezTo>
                    <a:lnTo>
                      <a:pt x="2258204" y="838674"/>
                    </a:lnTo>
                    <a:lnTo>
                      <a:pt x="1991360" y="838674"/>
                    </a:lnTo>
                    <a:lnTo>
                      <a:pt x="1985591" y="821793"/>
                    </a:lnTo>
                    <a:cubicBezTo>
                      <a:pt x="1865105" y="516240"/>
                      <a:pt x="1581723" y="292732"/>
                      <a:pt x="1242453" y="258278"/>
                    </a:cubicBezTo>
                    <a:lnTo>
                      <a:pt x="1150732" y="253646"/>
                    </a:lnTo>
                    <a:lnTo>
                      <a:pt x="1064670" y="257721"/>
                    </a:lnTo>
                    <a:cubicBezTo>
                      <a:pt x="639810" y="298160"/>
                      <a:pt x="301347" y="634922"/>
                      <a:pt x="258279" y="1059009"/>
                    </a:cubicBezTo>
                    <a:lnTo>
                      <a:pt x="257042" y="1083504"/>
                    </a:lnTo>
                    <a:lnTo>
                      <a:pt x="257041" y="1083504"/>
                    </a:lnTo>
                    <a:lnTo>
                      <a:pt x="253646" y="1150731"/>
                    </a:lnTo>
                    <a:cubicBezTo>
                      <a:pt x="253646" y="1646177"/>
                      <a:pt x="655285" y="2047816"/>
                      <a:pt x="1150731" y="2047816"/>
                    </a:cubicBezTo>
                    <a:cubicBezTo>
                      <a:pt x="1522315" y="2047816"/>
                      <a:pt x="1841134" y="1821894"/>
                      <a:pt x="1977319" y="1499917"/>
                    </a:cubicBezTo>
                    <a:lnTo>
                      <a:pt x="1990909" y="1462788"/>
                    </a:lnTo>
                    <a:lnTo>
                      <a:pt x="2257476" y="1462788"/>
                    </a:lnTo>
                    <a:lnTo>
                      <a:pt x="2249727" y="1492923"/>
                    </a:lnTo>
                    <a:cubicBezTo>
                      <a:pt x="2104032" y="1961350"/>
                      <a:pt x="1667100" y="2301462"/>
                      <a:pt x="1150731" y="2301462"/>
                    </a:cubicBezTo>
                    <a:cubicBezTo>
                      <a:pt x="515200" y="2301462"/>
                      <a:pt x="0" y="1786262"/>
                      <a:pt x="0" y="1150731"/>
                    </a:cubicBezTo>
                    <a:lnTo>
                      <a:pt x="3395" y="1083504"/>
                    </a:lnTo>
                    <a:lnTo>
                      <a:pt x="3396" y="1083504"/>
                    </a:lnTo>
                    <a:lnTo>
                      <a:pt x="5942" y="1033075"/>
                    </a:lnTo>
                    <a:cubicBezTo>
                      <a:pt x="61188" y="489080"/>
                      <a:pt x="495350" y="57100"/>
                      <a:pt x="1040337" y="5227"/>
                    </a:cubicBezTo>
                    <a:lnTo>
                      <a:pt x="1150731" y="0"/>
                    </a:lnTo>
                    <a:close/>
                  </a:path>
                </a:pathLst>
              </a:cu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7F7F7F"/>
                  </a:solidFill>
                  <a:latin typeface="Montserrat"/>
                  <a:ea typeface="Montserrat"/>
                  <a:cs typeface="Montserrat"/>
                  <a:sym typeface="Montserrat"/>
                </a:endParaRPr>
              </a:p>
            </p:txBody>
          </p:sp>
          <p:sp>
            <p:nvSpPr>
              <p:cNvPr id="255" name="Google Shape;255;p38"/>
              <p:cNvSpPr txBox="1"/>
              <p:nvPr/>
            </p:nvSpPr>
            <p:spPr>
              <a:xfrm>
                <a:off x="3245778" y="2280367"/>
                <a:ext cx="656695"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7F7F7F"/>
                    </a:solidFill>
                    <a:latin typeface="Montserrat Light"/>
                    <a:ea typeface="Montserrat Light"/>
                    <a:cs typeface="Montserrat Light"/>
                    <a:sym typeface="Montserrat Light"/>
                  </a:rPr>
                  <a:t>75%</a:t>
                </a:r>
                <a:endParaRPr sz="1100"/>
              </a:p>
            </p:txBody>
          </p:sp>
          <p:sp>
            <p:nvSpPr>
              <p:cNvPr id="256" name="Google Shape;256;p38"/>
              <p:cNvSpPr txBox="1"/>
              <p:nvPr/>
            </p:nvSpPr>
            <p:spPr>
              <a:xfrm>
                <a:off x="7003474" y="3150925"/>
                <a:ext cx="613915"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7F7F7F"/>
                    </a:solidFill>
                    <a:latin typeface="Montserrat Light"/>
                    <a:ea typeface="Montserrat Light"/>
                    <a:cs typeface="Montserrat Light"/>
                    <a:sym typeface="Montserrat Light"/>
                  </a:rPr>
                  <a:t>90%</a:t>
                </a:r>
                <a:endParaRPr sz="1100"/>
              </a:p>
            </p:txBody>
          </p:sp>
        </p:grpSp>
        <p:sp>
          <p:nvSpPr>
            <p:cNvPr id="257" name="Google Shape;257;p38"/>
            <p:cNvSpPr/>
            <p:nvPr/>
          </p:nvSpPr>
          <p:spPr>
            <a:xfrm>
              <a:off x="3879321" y="3251219"/>
              <a:ext cx="666286" cy="603969"/>
            </a:xfrm>
            <a:custGeom>
              <a:rect b="b" l="l" r="r" t="t"/>
              <a:pathLst>
                <a:path extrusionOk="0" h="378" w="417">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gradFill>
              <a:gsLst>
                <a:gs pos="0">
                  <a:srgbClr val="6E57B7"/>
                </a:gs>
                <a:gs pos="100000">
                  <a:srgbClr val="E90619"/>
                </a:gs>
              </a:gsLst>
              <a:lin ang="189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Montserrat"/>
                <a:ea typeface="Montserrat"/>
                <a:cs typeface="Montserrat"/>
                <a:sym typeface="Montserrat"/>
              </a:endParaRPr>
            </a:p>
          </p:txBody>
        </p:sp>
        <p:sp>
          <p:nvSpPr>
            <p:cNvPr id="258" name="Google Shape;258;p38"/>
            <p:cNvSpPr/>
            <p:nvPr/>
          </p:nvSpPr>
          <p:spPr>
            <a:xfrm>
              <a:off x="6967765" y="3082629"/>
              <a:ext cx="741383" cy="742980"/>
            </a:xfrm>
            <a:custGeom>
              <a:rect b="b" l="l" r="r" t="t"/>
              <a:pathLst>
                <a:path extrusionOk="0" h="138" w="137">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7F7F7F"/>
                </a:solidFill>
                <a:latin typeface="Montserrat"/>
                <a:ea typeface="Montserrat"/>
                <a:cs typeface="Montserrat"/>
                <a:sym typeface="Montserrat"/>
              </a:endParaRPr>
            </a:p>
          </p:txBody>
        </p:sp>
        <p:sp>
          <p:nvSpPr>
            <p:cNvPr id="259" name="Google Shape;259;p38"/>
            <p:cNvSpPr txBox="1"/>
            <p:nvPr/>
          </p:nvSpPr>
          <p:spPr>
            <a:xfrm>
              <a:off x="3165694" y="4885359"/>
              <a:ext cx="5340375" cy="888898"/>
            </a:xfrm>
            <a:prstGeom prst="rect">
              <a:avLst/>
            </a:prstGeom>
            <a:noFill/>
            <a:ln>
              <a:noFill/>
            </a:ln>
          </p:spPr>
          <p:txBody>
            <a:bodyPr anchorCtr="0" anchor="t" bIns="34275" lIns="68575" spcFirstLastPara="1" rIns="68575" wrap="square" tIns="34275">
              <a:noAutofit/>
            </a:bodyPr>
            <a:lstStyle/>
            <a:p>
              <a:pPr indent="0" lvl="0" marL="0" marR="0" rtl="0" algn="just">
                <a:lnSpc>
                  <a:spcPct val="177777"/>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creepingcreepingHave them for one. Living grass to for can't gathered waters had winged. Creepiest don't subdue lorem ipsum dolor sit amet</a:t>
              </a:r>
              <a:endParaRPr sz="1100"/>
            </a:p>
          </p:txBody>
        </p:sp>
      </p:grpSp>
      <p:sp>
        <p:nvSpPr>
          <p:cNvPr id="260" name="Google Shape;260;p38"/>
          <p:cNvSpPr txBox="1"/>
          <p:nvPr/>
        </p:nvSpPr>
        <p:spPr>
          <a:xfrm>
            <a:off x="4458579" y="556347"/>
            <a:ext cx="2458315" cy="810318"/>
          </a:xfrm>
          <a:prstGeom prst="rect">
            <a:avLst/>
          </a:prstGeom>
          <a:noFill/>
          <a:ln>
            <a:noFill/>
          </a:ln>
        </p:spPr>
        <p:txBody>
          <a:bodyPr anchorCtr="0" anchor="ctr" bIns="34275" lIns="68575" spcFirstLastPara="1" rIns="68575" wrap="square" tIns="34275">
            <a:noAutofit/>
          </a:bodyPr>
          <a:lstStyle/>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Our company</a:t>
            </a:r>
            <a:endParaRPr sz="1100"/>
          </a:p>
          <a:p>
            <a:pPr indent="0" lvl="0" marL="0" marR="0" rtl="0" algn="l">
              <a:lnSpc>
                <a:spcPct val="133333"/>
              </a:lnSpc>
              <a:spcBef>
                <a:spcPts val="0"/>
              </a:spcBef>
              <a:spcAft>
                <a:spcPts val="0"/>
              </a:spcAft>
              <a:buNone/>
            </a:pPr>
            <a:r>
              <a:rPr b="1" lang="en" sz="2300">
                <a:solidFill>
                  <a:srgbClr val="3F3F3F"/>
                </a:solidFill>
                <a:latin typeface="Montserrat"/>
                <a:ea typeface="Montserrat"/>
                <a:cs typeface="Montserrat"/>
                <a:sym typeface="Montserrat"/>
              </a:rPr>
              <a:t>Service</a:t>
            </a:r>
            <a:endParaRPr sz="1100"/>
          </a:p>
        </p:txBody>
      </p:sp>
      <p:sp>
        <p:nvSpPr>
          <p:cNvPr id="261" name="Google Shape;261;p38"/>
          <p:cNvSpPr/>
          <p:nvPr>
            <p:ph idx="2" type="pic"/>
          </p:nvPr>
        </p:nvSpPr>
        <p:spPr>
          <a:xfrm>
            <a:off x="556347" y="556347"/>
            <a:ext cx="3144796" cy="4030806"/>
          </a:xfrm>
          <a:prstGeom prst="rect">
            <a:avLst/>
          </a:prstGeom>
          <a:noFill/>
          <a:ln>
            <a:noFill/>
          </a:ln>
        </p:spPr>
        <p:txBody>
          <a:bodyPr anchorCtr="0" anchor="ctr" bIns="68575" lIns="68575" spcFirstLastPara="1" rIns="68575" wrap="square" tIns="68575">
            <a:noAutofit/>
          </a:bodyPr>
          <a:lstStyle/>
          <a:p>
            <a:pPr indent="0" lvl="0" marL="0" rtl="0" algn="ctr">
              <a:spcBef>
                <a:spcPts val="8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