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Ex1.xml" ContentType="application/vnd.ms-office.chartex+xml"/>
  <Override PartName="/ppt/charts/style5.xml" ContentType="application/vnd.ms-office.chartstyle+xml"/>
  <Override PartName="/ppt/charts/colors5.xml" ContentType="application/vnd.ms-office.chartcolorstyle+xml"/>
  <Override PartName="/ppt/charts/chart5.xml" ContentType="application/vnd.openxmlformats-officedocument.drawingml.chart+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handoutMasterIdLst>
    <p:handoutMasterId r:id="rId27"/>
  </p:handoutMasterIdLst>
  <p:sldIdLst>
    <p:sldId id="775" r:id="rId2"/>
    <p:sldId id="718" r:id="rId3"/>
    <p:sldId id="780" r:id="rId4"/>
    <p:sldId id="779" r:id="rId5"/>
    <p:sldId id="719" r:id="rId6"/>
    <p:sldId id="722" r:id="rId7"/>
    <p:sldId id="724" r:id="rId8"/>
    <p:sldId id="726" r:id="rId9"/>
    <p:sldId id="725" r:id="rId10"/>
    <p:sldId id="720" r:id="rId11"/>
    <p:sldId id="778" r:id="rId12"/>
    <p:sldId id="782" r:id="rId13"/>
    <p:sldId id="728" r:id="rId14"/>
    <p:sldId id="729" r:id="rId15"/>
    <p:sldId id="781" r:id="rId16"/>
    <p:sldId id="731" r:id="rId17"/>
    <p:sldId id="732" r:id="rId18"/>
    <p:sldId id="740" r:id="rId19"/>
    <p:sldId id="741" r:id="rId20"/>
    <p:sldId id="777" r:id="rId21"/>
    <p:sldId id="764" r:id="rId22"/>
    <p:sldId id="783" r:id="rId23"/>
    <p:sldId id="772" r:id="rId24"/>
    <p:sldId id="774"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F9E3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352" autoAdjust="0"/>
    <p:restoredTop sz="96567"/>
  </p:normalViewPr>
  <p:slideViewPr>
    <p:cSldViewPr snapToGrid="0" snapToObjects="1" showGuides="1">
      <p:cViewPr varScale="1">
        <p:scale>
          <a:sx n="111" d="100"/>
          <a:sy n="111" d="100"/>
        </p:scale>
        <p:origin x="144" y="300"/>
      </p:cViewPr>
      <p:guideLst>
        <p:guide orient="horz" pos="2137"/>
        <p:guide pos="3840"/>
      </p:guideLst>
    </p:cSldViewPr>
  </p:slideViewPr>
  <p:notesTextViewPr>
    <p:cViewPr>
      <p:scale>
        <a:sx n="1" d="1"/>
        <a:sy n="1" d="1"/>
      </p:scale>
      <p:origin x="0" y="0"/>
    </p:cViewPr>
  </p:notesTextViewPr>
  <p:notesViewPr>
    <p:cSldViewPr snapToGrid="0" snapToObjects="1">
      <p:cViewPr varScale="1">
        <p:scale>
          <a:sx n="57" d="100"/>
          <a:sy n="57" d="100"/>
        </p:scale>
        <p:origin x="2754"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Ex1.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Sheet1!$B$1</c:f>
              <c:strCache>
                <c:ptCount val="1"/>
                <c:pt idx="0">
                  <c:v>Series 1</c:v>
                </c:pt>
              </c:strCache>
            </c:strRef>
          </c:tx>
          <c:spPr>
            <a:solidFill>
              <a:schemeClr val="bg1">
                <a:lumMod val="8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B0C-48E4-9385-B6CAFC3662CD}"/>
            </c:ext>
          </c:extLst>
        </c:ser>
        <c:ser>
          <c:idx val="1"/>
          <c:order val="1"/>
          <c:tx>
            <c:strRef>
              <c:f>Sheet1!$C$1</c:f>
              <c:strCache>
                <c:ptCount val="1"/>
                <c:pt idx="0">
                  <c:v>Series 2</c:v>
                </c:pt>
              </c:strCache>
            </c:strRef>
          </c:tx>
          <c:spPr>
            <a:solidFill>
              <a:schemeClr val="tx1">
                <a:lumMod val="75000"/>
                <a:lumOff val="2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B0C-48E4-9385-B6CAFC3662CD}"/>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6B0C-48E4-9385-B6CAFC3662CD}"/>
            </c:ext>
          </c:extLst>
        </c:ser>
        <c:dLbls>
          <c:showLegendKey val="0"/>
          <c:showVal val="0"/>
          <c:showCatName val="0"/>
          <c:showSerName val="0"/>
          <c:showPercent val="0"/>
          <c:showBubbleSize val="0"/>
        </c:dLbls>
        <c:gapWidth val="182"/>
        <c:axId val="706077944"/>
        <c:axId val="706086472"/>
      </c:barChart>
      <c:catAx>
        <c:axId val="70607794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06086472"/>
        <c:crosses val="autoZero"/>
        <c:auto val="1"/>
        <c:lblAlgn val="ctr"/>
        <c:lblOffset val="100"/>
        <c:noMultiLvlLbl val="0"/>
      </c:catAx>
      <c:valAx>
        <c:axId val="70608647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060779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1">
                  <a:lumMod val="75000"/>
                  <a:lumOff val="25000"/>
                </a:schemeClr>
              </a:solidFill>
              <a:ln w="19050">
                <a:solidFill>
                  <a:schemeClr val="lt1"/>
                </a:solidFill>
              </a:ln>
              <a:effectLst/>
            </c:spPr>
            <c:extLst>
              <c:ext xmlns:c16="http://schemas.microsoft.com/office/drawing/2014/chart" uri="{C3380CC4-5D6E-409C-BE32-E72D297353CC}">
                <c16:uniqueId val="{00000001-B31A-4F69-A66F-2C844FFEEE6C}"/>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B31A-4F69-A66F-2C844FFEEE6C}"/>
              </c:ext>
            </c:extLst>
          </c:dPt>
          <c:dPt>
            <c:idx val="2"/>
            <c:bubble3D val="0"/>
            <c:spPr>
              <a:solidFill>
                <a:schemeClr val="bg1"/>
              </a:solidFill>
              <a:ln w="19050">
                <a:solidFill>
                  <a:schemeClr val="lt1"/>
                </a:solidFill>
              </a:ln>
              <a:effectLst/>
            </c:spPr>
            <c:extLst>
              <c:ext xmlns:c16="http://schemas.microsoft.com/office/drawing/2014/chart" uri="{C3380CC4-5D6E-409C-BE32-E72D297353CC}">
                <c16:uniqueId val="{00000005-B31A-4F69-A66F-2C844FFEEE6C}"/>
              </c:ext>
            </c:extLst>
          </c:dPt>
          <c:dPt>
            <c:idx val="3"/>
            <c:bubble3D val="0"/>
            <c:spPr>
              <a:solidFill>
                <a:schemeClr val="bg1"/>
              </a:solidFill>
              <a:ln w="19050">
                <a:solidFill>
                  <a:schemeClr val="lt1"/>
                </a:solidFill>
              </a:ln>
              <a:effectLst/>
            </c:spPr>
            <c:extLst>
              <c:ext xmlns:c16="http://schemas.microsoft.com/office/drawing/2014/chart" uri="{C3380CC4-5D6E-409C-BE32-E72D297353CC}">
                <c16:uniqueId val="{00000007-B31A-4F69-A66F-2C844FFEEE6C}"/>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B31A-4F69-A66F-2C844FFEEE6C}"/>
            </c:ext>
          </c:extLst>
        </c:ser>
        <c:dLbls>
          <c:showLegendKey val="0"/>
          <c:showVal val="0"/>
          <c:showCatName val="0"/>
          <c:showSerName val="0"/>
          <c:showPercent val="0"/>
          <c:showBubbleSize val="0"/>
          <c:showLeaderLines val="1"/>
        </c:dLbls>
        <c:firstSliceAng val="0"/>
        <c:holeSize val="70"/>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Raleway" panose="020B0503030101060003"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1">
                  <a:lumMod val="75000"/>
                  <a:lumOff val="25000"/>
                </a:schemeClr>
              </a:solidFill>
              <a:ln w="19050">
                <a:solidFill>
                  <a:schemeClr val="lt1"/>
                </a:solidFill>
              </a:ln>
              <a:effectLst/>
            </c:spPr>
            <c:extLst>
              <c:ext xmlns:c16="http://schemas.microsoft.com/office/drawing/2014/chart" uri="{C3380CC4-5D6E-409C-BE32-E72D297353CC}">
                <c16:uniqueId val="{00000001-DD93-47F2-BC38-F86670F9DA32}"/>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DD93-47F2-BC38-F86670F9DA32}"/>
              </c:ext>
            </c:extLst>
          </c:dPt>
          <c:dPt>
            <c:idx val="2"/>
            <c:bubble3D val="0"/>
            <c:spPr>
              <a:solidFill>
                <a:schemeClr val="bg1"/>
              </a:solidFill>
              <a:ln w="19050">
                <a:solidFill>
                  <a:schemeClr val="lt1"/>
                </a:solidFill>
              </a:ln>
              <a:effectLst/>
            </c:spPr>
            <c:extLst>
              <c:ext xmlns:c16="http://schemas.microsoft.com/office/drawing/2014/chart" uri="{C3380CC4-5D6E-409C-BE32-E72D297353CC}">
                <c16:uniqueId val="{00000005-DD93-47F2-BC38-F86670F9DA32}"/>
              </c:ext>
            </c:extLst>
          </c:dPt>
          <c:dPt>
            <c:idx val="3"/>
            <c:bubble3D val="0"/>
            <c:spPr>
              <a:solidFill>
                <a:schemeClr val="bg1"/>
              </a:solidFill>
              <a:ln w="19050">
                <a:solidFill>
                  <a:schemeClr val="lt1"/>
                </a:solidFill>
              </a:ln>
              <a:effectLst/>
            </c:spPr>
            <c:extLst>
              <c:ext xmlns:c16="http://schemas.microsoft.com/office/drawing/2014/chart" uri="{C3380CC4-5D6E-409C-BE32-E72D297353CC}">
                <c16:uniqueId val="{00000007-DD93-47F2-BC38-F86670F9DA32}"/>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DD93-47F2-BC38-F86670F9DA32}"/>
            </c:ext>
          </c:extLst>
        </c:ser>
        <c:dLbls>
          <c:showLegendKey val="0"/>
          <c:showVal val="0"/>
          <c:showCatName val="0"/>
          <c:showSerName val="0"/>
          <c:showPercent val="0"/>
          <c:showBubbleSize val="0"/>
          <c:showLeaderLines val="1"/>
        </c:dLbls>
        <c:firstSliceAng val="0"/>
        <c:holeSize val="70"/>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Raleway" panose="020B0503030101060003"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1">
                  <a:lumMod val="75000"/>
                  <a:lumOff val="25000"/>
                </a:schemeClr>
              </a:solidFill>
              <a:ln w="19050">
                <a:solidFill>
                  <a:schemeClr val="lt1"/>
                </a:solidFill>
              </a:ln>
              <a:effectLst/>
            </c:spPr>
            <c:extLst>
              <c:ext xmlns:c16="http://schemas.microsoft.com/office/drawing/2014/chart" uri="{C3380CC4-5D6E-409C-BE32-E72D297353CC}">
                <c16:uniqueId val="{00000001-842C-4C81-89D1-3EE2C3597ECC}"/>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842C-4C81-89D1-3EE2C3597ECC}"/>
              </c:ext>
            </c:extLst>
          </c:dPt>
          <c:dPt>
            <c:idx val="2"/>
            <c:bubble3D val="0"/>
            <c:spPr>
              <a:solidFill>
                <a:schemeClr val="bg1"/>
              </a:solidFill>
              <a:ln w="19050">
                <a:solidFill>
                  <a:schemeClr val="lt1"/>
                </a:solidFill>
              </a:ln>
              <a:effectLst/>
            </c:spPr>
            <c:extLst>
              <c:ext xmlns:c16="http://schemas.microsoft.com/office/drawing/2014/chart" uri="{C3380CC4-5D6E-409C-BE32-E72D297353CC}">
                <c16:uniqueId val="{00000005-842C-4C81-89D1-3EE2C3597ECC}"/>
              </c:ext>
            </c:extLst>
          </c:dPt>
          <c:dPt>
            <c:idx val="3"/>
            <c:bubble3D val="0"/>
            <c:spPr>
              <a:solidFill>
                <a:schemeClr val="bg1"/>
              </a:solidFill>
              <a:ln w="19050">
                <a:solidFill>
                  <a:schemeClr val="lt1"/>
                </a:solidFill>
              </a:ln>
              <a:effectLst/>
            </c:spPr>
            <c:extLst>
              <c:ext xmlns:c16="http://schemas.microsoft.com/office/drawing/2014/chart" uri="{C3380CC4-5D6E-409C-BE32-E72D297353CC}">
                <c16:uniqueId val="{00000007-842C-4C81-89D1-3EE2C3597ECC}"/>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842C-4C81-89D1-3EE2C3597ECC}"/>
            </c:ext>
          </c:extLst>
        </c:ser>
        <c:dLbls>
          <c:showLegendKey val="0"/>
          <c:showVal val="0"/>
          <c:showCatName val="0"/>
          <c:showSerName val="0"/>
          <c:showPercent val="0"/>
          <c:showBubbleSize val="0"/>
          <c:showLeaderLines val="1"/>
        </c:dLbls>
        <c:firstSliceAng val="0"/>
        <c:holeSize val="70"/>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Raleway" panose="020B0503030101060003"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DA3-4C0A-B639-5BF65154E858}"/>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DA3-4C0A-B639-5BF65154E858}"/>
            </c:ext>
          </c:extLst>
        </c:ser>
        <c:dLbls>
          <c:showLegendKey val="0"/>
          <c:showVal val="0"/>
          <c:showCatName val="0"/>
          <c:showSerName val="0"/>
          <c:showPercent val="0"/>
          <c:showBubbleSize val="0"/>
        </c:dLbls>
        <c:gapWidth val="219"/>
        <c:overlap val="-27"/>
        <c:axId val="1128974000"/>
        <c:axId val="1128970392"/>
      </c:barChart>
      <c:lineChart>
        <c:grouping val="standard"/>
        <c:varyColors val="0"/>
        <c:ser>
          <c:idx val="2"/>
          <c:order val="2"/>
          <c:tx>
            <c:strRef>
              <c:f>Sheet1!$D$1</c:f>
              <c:strCache>
                <c:ptCount val="1"/>
                <c:pt idx="0">
                  <c:v>Series 3</c:v>
                </c:pt>
              </c:strCache>
            </c:strRef>
          </c:tx>
          <c:spPr>
            <a:ln w="28575" cap="rnd">
              <a:solidFill>
                <a:schemeClr val="accent3"/>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6DA3-4C0A-B639-5BF65154E858}"/>
            </c:ext>
          </c:extLst>
        </c:ser>
        <c:dLbls>
          <c:showLegendKey val="0"/>
          <c:showVal val="0"/>
          <c:showCatName val="0"/>
          <c:showSerName val="0"/>
          <c:showPercent val="0"/>
          <c:showBubbleSize val="0"/>
        </c:dLbls>
        <c:marker val="1"/>
        <c:smooth val="0"/>
        <c:axId val="1128974000"/>
        <c:axId val="1128970392"/>
      </c:lineChart>
      <c:catAx>
        <c:axId val="11289740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128970392"/>
        <c:crosses val="autoZero"/>
        <c:auto val="1"/>
        <c:lblAlgn val="ctr"/>
        <c:lblOffset val="100"/>
        <c:noMultiLvlLbl val="0"/>
      </c:catAx>
      <c:valAx>
        <c:axId val="11289703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128974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Sheet1!$A$2:$A$23</cx:f>
        <cx:lvl ptCount="22">
          <cx:pt idx="0">Category 1</cx:pt>
          <cx:pt idx="1">Category 1</cx:pt>
          <cx:pt idx="2">Category 1</cx:pt>
          <cx:pt idx="3">Category 1</cx:pt>
          <cx:pt idx="4">Category 1</cx:pt>
          <cx:pt idx="5">Category 1</cx:pt>
          <cx:pt idx="6">Category 1</cx:pt>
          <cx:pt idx="7">Category 1</cx:pt>
          <cx:pt idx="8">Category 1</cx:pt>
          <cx:pt idx="9">Category 2</cx:pt>
          <cx:pt idx="10">Category 2</cx:pt>
          <cx:pt idx="11">Category 2</cx:pt>
          <cx:pt idx="12">Category 2</cx:pt>
          <cx:pt idx="13">Category 2</cx:pt>
          <cx:pt idx="14">Category 2</cx:pt>
          <cx:pt idx="15">Category 2</cx:pt>
          <cx:pt idx="16">Category 3</cx:pt>
          <cx:pt idx="17">Category 3</cx:pt>
          <cx:pt idx="18">Category 3</cx:pt>
          <cx:pt idx="19">Category 3</cx:pt>
          <cx:pt idx="20">Category 3</cx:pt>
          <cx:pt idx="21">Category 3</cx:pt>
        </cx:lvl>
      </cx:strDim>
      <cx:numDim type="val">
        <cx:f>Sheet1!$B$2:$B$23</cx:f>
        <cx:lvl ptCount="22" formatCode="General">
          <cx:pt idx="0">-7</cx:pt>
          <cx:pt idx="1">-10</cx:pt>
          <cx:pt idx="2">-28</cx:pt>
          <cx:pt idx="3">47</cx:pt>
          <cx:pt idx="4">11</cx:pt>
          <cx:pt idx="5">-24</cx:pt>
          <cx:pt idx="6">-24</cx:pt>
          <cx:pt idx="7">36</cx:pt>
          <cx:pt idx="8">10</cx:pt>
          <cx:pt idx="9">-78</cx:pt>
          <cx:pt idx="10">47</cx:pt>
          <cx:pt idx="11">-24</cx:pt>
          <cx:pt idx="12">-17</cx:pt>
          <cx:pt idx="13">-12</cx:pt>
          <cx:pt idx="14">-11</cx:pt>
          <cx:pt idx="15">17</cx:pt>
          <cx:pt idx="16">14</cx:pt>
          <cx:pt idx="17">46</cx:pt>
          <cx:pt idx="18">-18</cx:pt>
          <cx:pt idx="19">19</cx:pt>
          <cx:pt idx="20">-26</cx:pt>
          <cx:pt idx="21">-20</cx:pt>
        </cx:lvl>
      </cx:numDim>
    </cx:data>
    <cx:data id="1">
      <cx:strDim type="cat">
        <cx:f>Sheet1!$A$2:$A$23</cx:f>
        <cx:lvl ptCount="22">
          <cx:pt idx="0">Category 1</cx:pt>
          <cx:pt idx="1">Category 1</cx:pt>
          <cx:pt idx="2">Category 1</cx:pt>
          <cx:pt idx="3">Category 1</cx:pt>
          <cx:pt idx="4">Category 1</cx:pt>
          <cx:pt idx="5">Category 1</cx:pt>
          <cx:pt idx="6">Category 1</cx:pt>
          <cx:pt idx="7">Category 1</cx:pt>
          <cx:pt idx="8">Category 1</cx:pt>
          <cx:pt idx="9">Category 2</cx:pt>
          <cx:pt idx="10">Category 2</cx:pt>
          <cx:pt idx="11">Category 2</cx:pt>
          <cx:pt idx="12">Category 2</cx:pt>
          <cx:pt idx="13">Category 2</cx:pt>
          <cx:pt idx="14">Category 2</cx:pt>
          <cx:pt idx="15">Category 2</cx:pt>
          <cx:pt idx="16">Category 3</cx:pt>
          <cx:pt idx="17">Category 3</cx:pt>
          <cx:pt idx="18">Category 3</cx:pt>
          <cx:pt idx="19">Category 3</cx:pt>
          <cx:pt idx="20">Category 3</cx:pt>
          <cx:pt idx="21">Category 3</cx:pt>
        </cx:lvl>
      </cx:strDim>
      <cx:numDim type="val">
        <cx:f>Sheet1!$C$2:$C$23</cx:f>
        <cx:lvl ptCount="22" formatCode="General">
          <cx:pt idx="0">-3</cx:pt>
          <cx:pt idx="1">1</cx:pt>
          <cx:pt idx="2">-6</cx:pt>
          <cx:pt idx="3">10</cx:pt>
          <cx:pt idx="4">34</cx:pt>
          <cx:pt idx="5">128</cx:pt>
          <cx:pt idx="6">22</cx:pt>
          <cx:pt idx="7">-12</cx:pt>
          <cx:pt idx="8">-28</cx:pt>
          <cx:pt idx="9">6</cx:pt>
          <cx:pt idx="10">31</cx:pt>
          <cx:pt idx="11">3</cx:pt>
          <cx:pt idx="12">12</cx:pt>
          <cx:pt idx="13">-12</cx:pt>
          <cx:pt idx="14">-13</cx:pt>
          <cx:pt idx="15">6</cx:pt>
          <cx:pt idx="16">15</cx:pt>
          <cx:pt idx="17">41</cx:pt>
          <cx:pt idx="18">16</cx:pt>
          <cx:pt idx="19">10</cx:pt>
          <cx:pt idx="20">23</cx:pt>
          <cx:pt idx="21">16</cx:pt>
        </cx:lvl>
      </cx:numDim>
    </cx:data>
    <cx:data id="2">
      <cx:strDim type="cat">
        <cx:f>Sheet1!$A$2:$A$23</cx:f>
        <cx:lvl ptCount="22">
          <cx:pt idx="0">Category 1</cx:pt>
          <cx:pt idx="1">Category 1</cx:pt>
          <cx:pt idx="2">Category 1</cx:pt>
          <cx:pt idx="3">Category 1</cx:pt>
          <cx:pt idx="4">Category 1</cx:pt>
          <cx:pt idx="5">Category 1</cx:pt>
          <cx:pt idx="6">Category 1</cx:pt>
          <cx:pt idx="7">Category 1</cx:pt>
          <cx:pt idx="8">Category 1</cx:pt>
          <cx:pt idx="9">Category 2</cx:pt>
          <cx:pt idx="10">Category 2</cx:pt>
          <cx:pt idx="11">Category 2</cx:pt>
          <cx:pt idx="12">Category 2</cx:pt>
          <cx:pt idx="13">Category 2</cx:pt>
          <cx:pt idx="14">Category 2</cx:pt>
          <cx:pt idx="15">Category 2</cx:pt>
          <cx:pt idx="16">Category 3</cx:pt>
          <cx:pt idx="17">Category 3</cx:pt>
          <cx:pt idx="18">Category 3</cx:pt>
          <cx:pt idx="19">Category 3</cx:pt>
          <cx:pt idx="20">Category 3</cx:pt>
          <cx:pt idx="21">Category 3</cx:pt>
        </cx:lvl>
      </cx:strDim>
      <cx:numDim type="val">
        <cx:f>Sheet1!$D$2:$D$23</cx:f>
        <cx:lvl ptCount="22" formatCode="General">
          <cx:pt idx="0">-24</cx:pt>
          <cx:pt idx="1">11</cx:pt>
          <cx:pt idx="2">34</cx:pt>
          <cx:pt idx="3">-19</cx:pt>
          <cx:pt idx="4">4</cx:pt>
          <cx:pt idx="5">27</cx:pt>
          <cx:pt idx="6">27</cx:pt>
          <cx:pt idx="7">-3</cx:pt>
          <cx:pt idx="8">44</cx:pt>
          <cx:pt idx="9">50</cx:pt>
          <cx:pt idx="10">91</cx:pt>
          <cx:pt idx="11">-8</cx:pt>
          <cx:pt idx="12">36</cx:pt>
          <cx:pt idx="13">16</cx:pt>
          <cx:pt idx="14">24</cx:pt>
          <cx:pt idx="15">46</cx:pt>
          <cx:pt idx="16">14</cx:pt>
          <cx:pt idx="17">-6</cx:pt>
          <cx:pt idx="18">48</cx:pt>
          <cx:pt idx="19">23</cx:pt>
          <cx:pt idx="20">23</cx:pt>
          <cx:pt idx="21">-18</cx:pt>
        </cx:lvl>
      </cx:numDim>
    </cx:data>
  </cx:chartData>
  <cx:chart>
    <cx:title pos="t" align="ctr" overlay="0"/>
    <cx:plotArea>
      <cx:plotAreaRegion>
        <cx:series layoutId="boxWhisker" uniqueId="{51DFAE29-6B20-493F-AE15-412DD6745C09}">
          <cx:tx>
            <cx:txData>
              <cx:f>Sheet1!$B$1</cx:f>
              <cx:v>Series1</cx:v>
            </cx:txData>
          </cx:tx>
          <cx:spPr>
            <a:solidFill>
              <a:schemeClr val="bg1">
                <a:lumMod val="85000"/>
              </a:schemeClr>
            </a:solidFill>
          </cx:spPr>
          <cx:dataId val="0"/>
          <cx:layoutPr>
            <cx:visibility meanLine="0" meanMarker="1" nonoutliers="0" outliers="1"/>
            <cx:statistics quartileMethod="exclusive"/>
          </cx:layoutPr>
        </cx:series>
        <cx:series layoutId="boxWhisker" uniqueId="{201B1037-977B-4650-A030-033F661BACA4}">
          <cx:tx>
            <cx:txData>
              <cx:f>Sheet1!$C$1</cx:f>
              <cx:v>Series2</cx:v>
            </cx:txData>
          </cx:tx>
          <cx:dataId val="1"/>
          <cx:layoutPr>
            <cx:visibility meanLine="0" meanMarker="1" nonoutliers="0" outliers="1"/>
            <cx:statistics quartileMethod="exclusive"/>
          </cx:layoutPr>
        </cx:series>
        <cx:series layoutId="boxWhisker" uniqueId="{490E2FAF-1716-46F7-9D97-A3037D557906}">
          <cx:tx>
            <cx:txData>
              <cx:f>Sheet1!$D$1</cx:f>
              <cx:v>Series3</cx:v>
            </cx:txData>
          </cx:tx>
          <cx:dataId val="2"/>
          <cx:layoutPr>
            <cx:visibility meanLine="0" meanMarker="1" nonoutliers="0" outliers="1"/>
            <cx:statistics quartileMethod="exclusive"/>
          </cx:layoutPr>
        </cx:series>
      </cx:plotAreaRegion>
      <cx:axis id="0">
        <cx:catScaling gapWidth="1"/>
        <cx:tickLabels/>
      </cx:axis>
      <cx:axis id="1">
        <cx:valScaling/>
        <cx:majorGridlines/>
        <cx:tickLabels/>
      </cx:axis>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406">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tx1">
        <a:lumMod val="65000"/>
        <a:lumOff val="3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solidFill>
      <a:ln>
        <a:solidFill>
          <a:schemeClr val="phClr"/>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7F86DC-86D6-8745-8E50-81891049FF24}" type="datetimeFigureOut">
              <a:rPr lang="en-US" smtClean="0"/>
              <a:t>4/24/2019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A74699-B72A-5A42-8323-05A0664E15BC}" type="slidenum">
              <a:rPr lang="en-US" smtClean="0"/>
              <a:t>‹#›</a:t>
            </a:fld>
            <a:endParaRPr lang="en-US"/>
          </a:p>
        </p:txBody>
      </p:sp>
    </p:spTree>
    <p:extLst>
      <p:ext uri="{BB962C8B-B14F-4D97-AF65-F5344CB8AC3E}">
        <p14:creationId xmlns:p14="http://schemas.microsoft.com/office/powerpoint/2010/main" val="5006189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63A740-0B7D-3342-89E9-ADA2F519AD31}" type="datetimeFigureOut">
              <a:rPr lang="en-US" smtClean="0"/>
              <a:t>4/24/2019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7223A3-994C-A148-83E4-FB7575EE6D5A}" type="slidenum">
              <a:rPr lang="en-US" smtClean="0"/>
              <a:t>‹#›</a:t>
            </a:fld>
            <a:endParaRPr lang="en-US"/>
          </a:p>
        </p:txBody>
      </p:sp>
    </p:spTree>
    <p:extLst>
      <p:ext uri="{BB962C8B-B14F-4D97-AF65-F5344CB8AC3E}">
        <p14:creationId xmlns:p14="http://schemas.microsoft.com/office/powerpoint/2010/main" val="14509560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al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8469308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7_General Pag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C69FEFB9-6E41-4FEC-BB46-363290E1C57D}"/>
              </a:ext>
            </a:extLst>
          </p:cNvPr>
          <p:cNvSpPr>
            <a:spLocks noGrp="1"/>
          </p:cNvSpPr>
          <p:nvPr>
            <p:ph type="pic" sz="quarter" idx="18" hasCustomPrompt="1"/>
          </p:nvPr>
        </p:nvSpPr>
        <p:spPr>
          <a:xfrm>
            <a:off x="1" y="0"/>
            <a:ext cx="6229350" cy="6858000"/>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
        <p:nvSpPr>
          <p:cNvPr id="3" name="Picture Placeholder 3">
            <a:extLst>
              <a:ext uri="{FF2B5EF4-FFF2-40B4-BE49-F238E27FC236}">
                <a16:creationId xmlns:a16="http://schemas.microsoft.com/office/drawing/2014/main" id="{D81838AD-9CED-4FBC-B1AC-186849352C33}"/>
              </a:ext>
            </a:extLst>
          </p:cNvPr>
          <p:cNvSpPr>
            <a:spLocks noGrp="1"/>
          </p:cNvSpPr>
          <p:nvPr>
            <p:ph type="pic" sz="quarter" idx="19" hasCustomPrompt="1"/>
          </p:nvPr>
        </p:nvSpPr>
        <p:spPr>
          <a:xfrm>
            <a:off x="6229351" y="0"/>
            <a:ext cx="5962648" cy="6858000"/>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327719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6_General Pag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E0E301F2-8A03-4ADB-A75B-E533338E1724}"/>
              </a:ext>
            </a:extLst>
          </p:cNvPr>
          <p:cNvSpPr>
            <a:spLocks noGrp="1"/>
          </p:cNvSpPr>
          <p:nvPr>
            <p:ph type="pic" sz="quarter" idx="17" hasCustomPrompt="1"/>
          </p:nvPr>
        </p:nvSpPr>
        <p:spPr>
          <a:xfrm>
            <a:off x="7896374" y="694878"/>
            <a:ext cx="3600749" cy="3991422"/>
          </a:xfrm>
          <a:custGeom>
            <a:avLst/>
            <a:gdLst>
              <a:gd name="connsiteX0" fmla="*/ 0 w 3600749"/>
              <a:gd name="connsiteY0" fmla="*/ 0 h 3991422"/>
              <a:gd name="connsiteX1" fmla="*/ 3600749 w 3600749"/>
              <a:gd name="connsiteY1" fmla="*/ 0 h 3991422"/>
              <a:gd name="connsiteX2" fmla="*/ 3600749 w 3600749"/>
              <a:gd name="connsiteY2" fmla="*/ 3991422 h 3991422"/>
              <a:gd name="connsiteX3" fmla="*/ 0 w 3600749"/>
              <a:gd name="connsiteY3" fmla="*/ 3991422 h 3991422"/>
            </a:gdLst>
            <a:ahLst/>
            <a:cxnLst>
              <a:cxn ang="0">
                <a:pos x="connsiteX0" y="connsiteY0"/>
              </a:cxn>
              <a:cxn ang="0">
                <a:pos x="connsiteX1" y="connsiteY1"/>
              </a:cxn>
              <a:cxn ang="0">
                <a:pos x="connsiteX2" y="connsiteY2"/>
              </a:cxn>
              <a:cxn ang="0">
                <a:pos x="connsiteX3" y="connsiteY3"/>
              </a:cxn>
            </a:cxnLst>
            <a:rect l="l" t="t" r="r" b="b"/>
            <a:pathLst>
              <a:path w="3600749" h="3991422">
                <a:moveTo>
                  <a:pt x="0" y="0"/>
                </a:moveTo>
                <a:lnTo>
                  <a:pt x="3600749" y="0"/>
                </a:lnTo>
                <a:lnTo>
                  <a:pt x="3600749" y="3991422"/>
                </a:lnTo>
                <a:lnTo>
                  <a:pt x="0" y="3991422"/>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9" name="Picture Placeholder 8">
            <a:extLst>
              <a:ext uri="{FF2B5EF4-FFF2-40B4-BE49-F238E27FC236}">
                <a16:creationId xmlns:a16="http://schemas.microsoft.com/office/drawing/2014/main" id="{954E9D66-F9FB-4601-AB2D-75138762045D}"/>
              </a:ext>
            </a:extLst>
          </p:cNvPr>
          <p:cNvSpPr>
            <a:spLocks noGrp="1"/>
          </p:cNvSpPr>
          <p:nvPr>
            <p:ph type="pic" sz="quarter" idx="15" hasCustomPrompt="1"/>
          </p:nvPr>
        </p:nvSpPr>
        <p:spPr>
          <a:xfrm>
            <a:off x="694876" y="694878"/>
            <a:ext cx="3600749" cy="3991422"/>
          </a:xfrm>
          <a:custGeom>
            <a:avLst/>
            <a:gdLst>
              <a:gd name="connsiteX0" fmla="*/ 0 w 3600749"/>
              <a:gd name="connsiteY0" fmla="*/ 0 h 3991422"/>
              <a:gd name="connsiteX1" fmla="*/ 3600749 w 3600749"/>
              <a:gd name="connsiteY1" fmla="*/ 0 h 3991422"/>
              <a:gd name="connsiteX2" fmla="*/ 3600749 w 3600749"/>
              <a:gd name="connsiteY2" fmla="*/ 3991422 h 3991422"/>
              <a:gd name="connsiteX3" fmla="*/ 0 w 3600749"/>
              <a:gd name="connsiteY3" fmla="*/ 3991422 h 3991422"/>
            </a:gdLst>
            <a:ahLst/>
            <a:cxnLst>
              <a:cxn ang="0">
                <a:pos x="connsiteX0" y="connsiteY0"/>
              </a:cxn>
              <a:cxn ang="0">
                <a:pos x="connsiteX1" y="connsiteY1"/>
              </a:cxn>
              <a:cxn ang="0">
                <a:pos x="connsiteX2" y="connsiteY2"/>
              </a:cxn>
              <a:cxn ang="0">
                <a:pos x="connsiteX3" y="connsiteY3"/>
              </a:cxn>
            </a:cxnLst>
            <a:rect l="l" t="t" r="r" b="b"/>
            <a:pathLst>
              <a:path w="3600749" h="3991422">
                <a:moveTo>
                  <a:pt x="0" y="0"/>
                </a:moveTo>
                <a:lnTo>
                  <a:pt x="3600749" y="0"/>
                </a:lnTo>
                <a:lnTo>
                  <a:pt x="3600749" y="3991422"/>
                </a:lnTo>
                <a:lnTo>
                  <a:pt x="0" y="3991422"/>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1" name="Picture Placeholder 10">
            <a:extLst>
              <a:ext uri="{FF2B5EF4-FFF2-40B4-BE49-F238E27FC236}">
                <a16:creationId xmlns:a16="http://schemas.microsoft.com/office/drawing/2014/main" id="{F4B98411-6E6A-413B-8D42-DF5F7C12DCD3}"/>
              </a:ext>
            </a:extLst>
          </p:cNvPr>
          <p:cNvSpPr>
            <a:spLocks noGrp="1"/>
          </p:cNvSpPr>
          <p:nvPr>
            <p:ph type="pic" sz="quarter" idx="16" hasCustomPrompt="1"/>
          </p:nvPr>
        </p:nvSpPr>
        <p:spPr>
          <a:xfrm>
            <a:off x="4295626" y="694878"/>
            <a:ext cx="3600749" cy="3991422"/>
          </a:xfrm>
          <a:custGeom>
            <a:avLst/>
            <a:gdLst>
              <a:gd name="connsiteX0" fmla="*/ 0 w 3600749"/>
              <a:gd name="connsiteY0" fmla="*/ 0 h 3991422"/>
              <a:gd name="connsiteX1" fmla="*/ 3600749 w 3600749"/>
              <a:gd name="connsiteY1" fmla="*/ 0 h 3991422"/>
              <a:gd name="connsiteX2" fmla="*/ 3600749 w 3600749"/>
              <a:gd name="connsiteY2" fmla="*/ 3991422 h 3991422"/>
              <a:gd name="connsiteX3" fmla="*/ 0 w 3600749"/>
              <a:gd name="connsiteY3" fmla="*/ 3991422 h 3991422"/>
            </a:gdLst>
            <a:ahLst/>
            <a:cxnLst>
              <a:cxn ang="0">
                <a:pos x="connsiteX0" y="connsiteY0"/>
              </a:cxn>
              <a:cxn ang="0">
                <a:pos x="connsiteX1" y="connsiteY1"/>
              </a:cxn>
              <a:cxn ang="0">
                <a:pos x="connsiteX2" y="connsiteY2"/>
              </a:cxn>
              <a:cxn ang="0">
                <a:pos x="connsiteX3" y="connsiteY3"/>
              </a:cxn>
            </a:cxnLst>
            <a:rect l="l" t="t" r="r" b="b"/>
            <a:pathLst>
              <a:path w="3600749" h="3991422">
                <a:moveTo>
                  <a:pt x="0" y="0"/>
                </a:moveTo>
                <a:lnTo>
                  <a:pt x="3600749" y="0"/>
                </a:lnTo>
                <a:lnTo>
                  <a:pt x="3600749" y="3991422"/>
                </a:lnTo>
                <a:lnTo>
                  <a:pt x="0" y="3991422"/>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40072228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5_General Pag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0B52EDFC-28CE-4FC2-9E2B-D88291E16A2C}"/>
              </a:ext>
            </a:extLst>
          </p:cNvPr>
          <p:cNvSpPr>
            <a:spLocks noGrp="1"/>
          </p:cNvSpPr>
          <p:nvPr>
            <p:ph type="pic" sz="quarter" idx="17" hasCustomPrompt="1"/>
          </p:nvPr>
        </p:nvSpPr>
        <p:spPr>
          <a:xfrm>
            <a:off x="9144000" y="0"/>
            <a:ext cx="3048000" cy="3429000"/>
          </a:xfrm>
          <a:custGeom>
            <a:avLst/>
            <a:gdLst>
              <a:gd name="connsiteX0" fmla="*/ 0 w 3048000"/>
              <a:gd name="connsiteY0" fmla="*/ 0 h 3429000"/>
              <a:gd name="connsiteX1" fmla="*/ 3048000 w 3048000"/>
              <a:gd name="connsiteY1" fmla="*/ 0 h 3429000"/>
              <a:gd name="connsiteX2" fmla="*/ 3048000 w 3048000"/>
              <a:gd name="connsiteY2" fmla="*/ 3429000 h 3429000"/>
              <a:gd name="connsiteX3" fmla="*/ 0 w 3048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048000" h="3429000">
                <a:moveTo>
                  <a:pt x="0" y="0"/>
                </a:moveTo>
                <a:lnTo>
                  <a:pt x="3048000" y="0"/>
                </a:lnTo>
                <a:lnTo>
                  <a:pt x="3048000"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1" name="Picture Placeholder 10">
            <a:extLst>
              <a:ext uri="{FF2B5EF4-FFF2-40B4-BE49-F238E27FC236}">
                <a16:creationId xmlns:a16="http://schemas.microsoft.com/office/drawing/2014/main" id="{1702A720-2594-43BE-BB05-F56E8549A679}"/>
              </a:ext>
            </a:extLst>
          </p:cNvPr>
          <p:cNvSpPr>
            <a:spLocks noGrp="1"/>
          </p:cNvSpPr>
          <p:nvPr>
            <p:ph type="pic" sz="quarter" idx="18" hasCustomPrompt="1"/>
          </p:nvPr>
        </p:nvSpPr>
        <p:spPr>
          <a:xfrm>
            <a:off x="6096000" y="0"/>
            <a:ext cx="3048000" cy="3429000"/>
          </a:xfrm>
          <a:custGeom>
            <a:avLst/>
            <a:gdLst>
              <a:gd name="connsiteX0" fmla="*/ 0 w 3048000"/>
              <a:gd name="connsiteY0" fmla="*/ 0 h 3429000"/>
              <a:gd name="connsiteX1" fmla="*/ 3048000 w 3048000"/>
              <a:gd name="connsiteY1" fmla="*/ 0 h 3429000"/>
              <a:gd name="connsiteX2" fmla="*/ 3048000 w 3048000"/>
              <a:gd name="connsiteY2" fmla="*/ 3429000 h 3429000"/>
              <a:gd name="connsiteX3" fmla="*/ 0 w 3048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048000" h="3429000">
                <a:moveTo>
                  <a:pt x="0" y="0"/>
                </a:moveTo>
                <a:lnTo>
                  <a:pt x="3048000" y="0"/>
                </a:lnTo>
                <a:lnTo>
                  <a:pt x="3048000"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2" name="Picture Placeholder 11">
            <a:extLst>
              <a:ext uri="{FF2B5EF4-FFF2-40B4-BE49-F238E27FC236}">
                <a16:creationId xmlns:a16="http://schemas.microsoft.com/office/drawing/2014/main" id="{B69B4744-2E88-4C52-99F6-084A06DAC392}"/>
              </a:ext>
            </a:extLst>
          </p:cNvPr>
          <p:cNvSpPr>
            <a:spLocks noGrp="1"/>
          </p:cNvSpPr>
          <p:nvPr>
            <p:ph type="pic" sz="quarter" idx="19" hasCustomPrompt="1"/>
          </p:nvPr>
        </p:nvSpPr>
        <p:spPr>
          <a:xfrm>
            <a:off x="3048000" y="0"/>
            <a:ext cx="3048000" cy="6858000"/>
          </a:xfrm>
          <a:custGeom>
            <a:avLst/>
            <a:gdLst>
              <a:gd name="connsiteX0" fmla="*/ 0 w 3048000"/>
              <a:gd name="connsiteY0" fmla="*/ 0 h 3429000"/>
              <a:gd name="connsiteX1" fmla="*/ 3048000 w 3048000"/>
              <a:gd name="connsiteY1" fmla="*/ 0 h 3429000"/>
              <a:gd name="connsiteX2" fmla="*/ 3048000 w 3048000"/>
              <a:gd name="connsiteY2" fmla="*/ 3429000 h 3429000"/>
              <a:gd name="connsiteX3" fmla="*/ 0 w 3048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048000" h="3429000">
                <a:moveTo>
                  <a:pt x="0" y="0"/>
                </a:moveTo>
                <a:lnTo>
                  <a:pt x="3048000" y="0"/>
                </a:lnTo>
                <a:lnTo>
                  <a:pt x="3048000"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9" name="Picture Placeholder 8">
            <a:extLst>
              <a:ext uri="{FF2B5EF4-FFF2-40B4-BE49-F238E27FC236}">
                <a16:creationId xmlns:a16="http://schemas.microsoft.com/office/drawing/2014/main" id="{B12105D9-238C-41A6-9F49-E5BD0F187940}"/>
              </a:ext>
            </a:extLst>
          </p:cNvPr>
          <p:cNvSpPr>
            <a:spLocks noGrp="1"/>
          </p:cNvSpPr>
          <p:nvPr>
            <p:ph type="pic" sz="quarter" idx="16" hasCustomPrompt="1"/>
          </p:nvPr>
        </p:nvSpPr>
        <p:spPr>
          <a:xfrm>
            <a:off x="0" y="3429000"/>
            <a:ext cx="3048000" cy="3429000"/>
          </a:xfrm>
          <a:custGeom>
            <a:avLst/>
            <a:gdLst>
              <a:gd name="connsiteX0" fmla="*/ 0 w 3048000"/>
              <a:gd name="connsiteY0" fmla="*/ 0 h 3429000"/>
              <a:gd name="connsiteX1" fmla="*/ 3048000 w 3048000"/>
              <a:gd name="connsiteY1" fmla="*/ 0 h 3429000"/>
              <a:gd name="connsiteX2" fmla="*/ 3048000 w 3048000"/>
              <a:gd name="connsiteY2" fmla="*/ 3429000 h 3429000"/>
              <a:gd name="connsiteX3" fmla="*/ 0 w 3048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048000" h="3429000">
                <a:moveTo>
                  <a:pt x="0" y="0"/>
                </a:moveTo>
                <a:lnTo>
                  <a:pt x="3048000" y="0"/>
                </a:lnTo>
                <a:lnTo>
                  <a:pt x="3048000"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8" name="Picture Placeholder 7">
            <a:extLst>
              <a:ext uri="{FF2B5EF4-FFF2-40B4-BE49-F238E27FC236}">
                <a16:creationId xmlns:a16="http://schemas.microsoft.com/office/drawing/2014/main" id="{F5AD7D89-D043-4010-8D08-82FFF5C3EE0E}"/>
              </a:ext>
            </a:extLst>
          </p:cNvPr>
          <p:cNvSpPr>
            <a:spLocks noGrp="1"/>
          </p:cNvSpPr>
          <p:nvPr>
            <p:ph type="pic" sz="quarter" idx="15" hasCustomPrompt="1"/>
          </p:nvPr>
        </p:nvSpPr>
        <p:spPr>
          <a:xfrm>
            <a:off x="0" y="0"/>
            <a:ext cx="3048000" cy="3429000"/>
          </a:xfrm>
          <a:custGeom>
            <a:avLst/>
            <a:gdLst>
              <a:gd name="connsiteX0" fmla="*/ 0 w 3048000"/>
              <a:gd name="connsiteY0" fmla="*/ 0 h 3429000"/>
              <a:gd name="connsiteX1" fmla="*/ 3048000 w 3048000"/>
              <a:gd name="connsiteY1" fmla="*/ 0 h 3429000"/>
              <a:gd name="connsiteX2" fmla="*/ 3048000 w 3048000"/>
              <a:gd name="connsiteY2" fmla="*/ 3429000 h 3429000"/>
              <a:gd name="connsiteX3" fmla="*/ 0 w 3048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048000" h="3429000">
                <a:moveTo>
                  <a:pt x="0" y="0"/>
                </a:moveTo>
                <a:lnTo>
                  <a:pt x="3048000" y="0"/>
                </a:lnTo>
                <a:lnTo>
                  <a:pt x="3048000"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36122544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4_General Pag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962836C-43C3-4F89-AB56-E0A08507CAB1}"/>
              </a:ext>
            </a:extLst>
          </p:cNvPr>
          <p:cNvSpPr>
            <a:spLocks noGrp="1"/>
          </p:cNvSpPr>
          <p:nvPr>
            <p:ph type="pic" sz="quarter" idx="18" hasCustomPrompt="1"/>
          </p:nvPr>
        </p:nvSpPr>
        <p:spPr>
          <a:xfrm>
            <a:off x="8639175" y="3429000"/>
            <a:ext cx="3552825" cy="3429000"/>
          </a:xfrm>
          <a:custGeom>
            <a:avLst/>
            <a:gdLst>
              <a:gd name="connsiteX0" fmla="*/ 0 w 3552825"/>
              <a:gd name="connsiteY0" fmla="*/ 0 h 3429000"/>
              <a:gd name="connsiteX1" fmla="*/ 3552825 w 3552825"/>
              <a:gd name="connsiteY1" fmla="*/ 0 h 3429000"/>
              <a:gd name="connsiteX2" fmla="*/ 3552825 w 3552825"/>
              <a:gd name="connsiteY2" fmla="*/ 3429000 h 3429000"/>
              <a:gd name="connsiteX3" fmla="*/ 0 w 355282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552825" h="3429000">
                <a:moveTo>
                  <a:pt x="0" y="0"/>
                </a:moveTo>
                <a:lnTo>
                  <a:pt x="3552825" y="0"/>
                </a:lnTo>
                <a:lnTo>
                  <a:pt x="3552825"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3" name="Picture Placeholder 12">
            <a:extLst>
              <a:ext uri="{FF2B5EF4-FFF2-40B4-BE49-F238E27FC236}">
                <a16:creationId xmlns:a16="http://schemas.microsoft.com/office/drawing/2014/main" id="{8FC636ED-3349-4AE8-B578-B7AD9D14941D}"/>
              </a:ext>
            </a:extLst>
          </p:cNvPr>
          <p:cNvSpPr>
            <a:spLocks noGrp="1"/>
          </p:cNvSpPr>
          <p:nvPr>
            <p:ph type="pic" sz="quarter" idx="19" hasCustomPrompt="1"/>
          </p:nvPr>
        </p:nvSpPr>
        <p:spPr>
          <a:xfrm>
            <a:off x="5086351" y="3429000"/>
            <a:ext cx="3552825" cy="3429000"/>
          </a:xfrm>
          <a:custGeom>
            <a:avLst/>
            <a:gdLst>
              <a:gd name="connsiteX0" fmla="*/ 0 w 3552825"/>
              <a:gd name="connsiteY0" fmla="*/ 0 h 3429000"/>
              <a:gd name="connsiteX1" fmla="*/ 3552825 w 3552825"/>
              <a:gd name="connsiteY1" fmla="*/ 0 h 3429000"/>
              <a:gd name="connsiteX2" fmla="*/ 3552825 w 3552825"/>
              <a:gd name="connsiteY2" fmla="*/ 3429000 h 3429000"/>
              <a:gd name="connsiteX3" fmla="*/ 0 w 355282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552825" h="3429000">
                <a:moveTo>
                  <a:pt x="0" y="0"/>
                </a:moveTo>
                <a:lnTo>
                  <a:pt x="3552825" y="0"/>
                </a:lnTo>
                <a:lnTo>
                  <a:pt x="3552825"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1" name="Picture Placeholder 10">
            <a:extLst>
              <a:ext uri="{FF2B5EF4-FFF2-40B4-BE49-F238E27FC236}">
                <a16:creationId xmlns:a16="http://schemas.microsoft.com/office/drawing/2014/main" id="{C09851E6-1FFD-4FAC-AF65-A9CC41E37446}"/>
              </a:ext>
            </a:extLst>
          </p:cNvPr>
          <p:cNvSpPr>
            <a:spLocks noGrp="1"/>
          </p:cNvSpPr>
          <p:nvPr>
            <p:ph type="pic" sz="quarter" idx="17" hasCustomPrompt="1"/>
          </p:nvPr>
        </p:nvSpPr>
        <p:spPr>
          <a:xfrm>
            <a:off x="5086351" y="0"/>
            <a:ext cx="7105650" cy="3429000"/>
          </a:xfrm>
          <a:custGeom>
            <a:avLst/>
            <a:gdLst>
              <a:gd name="connsiteX0" fmla="*/ 0 w 3552825"/>
              <a:gd name="connsiteY0" fmla="*/ 0 h 3429000"/>
              <a:gd name="connsiteX1" fmla="*/ 3552825 w 3552825"/>
              <a:gd name="connsiteY1" fmla="*/ 0 h 3429000"/>
              <a:gd name="connsiteX2" fmla="*/ 3552825 w 3552825"/>
              <a:gd name="connsiteY2" fmla="*/ 3429000 h 3429000"/>
              <a:gd name="connsiteX3" fmla="*/ 0 w 355282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552825" h="3429000">
                <a:moveTo>
                  <a:pt x="0" y="0"/>
                </a:moveTo>
                <a:lnTo>
                  <a:pt x="3552825" y="0"/>
                </a:lnTo>
                <a:lnTo>
                  <a:pt x="3552825"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8" name="Picture Placeholder 7">
            <a:extLst>
              <a:ext uri="{FF2B5EF4-FFF2-40B4-BE49-F238E27FC236}">
                <a16:creationId xmlns:a16="http://schemas.microsoft.com/office/drawing/2014/main" id="{757E96E2-8DC0-4341-AB18-DB36E8C63BA6}"/>
              </a:ext>
            </a:extLst>
          </p:cNvPr>
          <p:cNvSpPr>
            <a:spLocks noGrp="1"/>
          </p:cNvSpPr>
          <p:nvPr>
            <p:ph type="pic" sz="quarter" idx="15" hasCustomPrompt="1"/>
          </p:nvPr>
        </p:nvSpPr>
        <p:spPr>
          <a:xfrm>
            <a:off x="0" y="0"/>
            <a:ext cx="5086350" cy="6858000"/>
          </a:xfrm>
          <a:custGeom>
            <a:avLst/>
            <a:gdLst>
              <a:gd name="connsiteX0" fmla="*/ 0 w 5086350"/>
              <a:gd name="connsiteY0" fmla="*/ 0 h 3429000"/>
              <a:gd name="connsiteX1" fmla="*/ 5086350 w 5086350"/>
              <a:gd name="connsiteY1" fmla="*/ 0 h 3429000"/>
              <a:gd name="connsiteX2" fmla="*/ 5086350 w 5086350"/>
              <a:gd name="connsiteY2" fmla="*/ 3429000 h 3429000"/>
              <a:gd name="connsiteX3" fmla="*/ 0 w 508635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5086350" h="3429000">
                <a:moveTo>
                  <a:pt x="0" y="0"/>
                </a:moveTo>
                <a:lnTo>
                  <a:pt x="5086350" y="0"/>
                </a:lnTo>
                <a:lnTo>
                  <a:pt x="5086350"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16464177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3_General P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37EA27F-07CB-4392-9863-FFD7D03AB637}"/>
              </a:ext>
            </a:extLst>
          </p:cNvPr>
          <p:cNvSpPr>
            <a:spLocks noGrp="1"/>
          </p:cNvSpPr>
          <p:nvPr>
            <p:ph type="pic" sz="quarter" idx="15" hasCustomPrompt="1"/>
          </p:nvPr>
        </p:nvSpPr>
        <p:spPr>
          <a:xfrm>
            <a:off x="8781143" y="694876"/>
            <a:ext cx="2715981" cy="2614881"/>
          </a:xfrm>
          <a:custGeom>
            <a:avLst/>
            <a:gdLst>
              <a:gd name="connsiteX0" fmla="*/ 0 w 2715981"/>
              <a:gd name="connsiteY0" fmla="*/ 0 h 2614881"/>
              <a:gd name="connsiteX1" fmla="*/ 2715981 w 2715981"/>
              <a:gd name="connsiteY1" fmla="*/ 0 h 2614881"/>
              <a:gd name="connsiteX2" fmla="*/ 2715981 w 2715981"/>
              <a:gd name="connsiteY2" fmla="*/ 2614881 h 2614881"/>
              <a:gd name="connsiteX3" fmla="*/ 0 w 2715981"/>
              <a:gd name="connsiteY3" fmla="*/ 2614881 h 2614881"/>
            </a:gdLst>
            <a:ahLst/>
            <a:cxnLst>
              <a:cxn ang="0">
                <a:pos x="connsiteX0" y="connsiteY0"/>
              </a:cxn>
              <a:cxn ang="0">
                <a:pos x="connsiteX1" y="connsiteY1"/>
              </a:cxn>
              <a:cxn ang="0">
                <a:pos x="connsiteX2" y="connsiteY2"/>
              </a:cxn>
              <a:cxn ang="0">
                <a:pos x="connsiteX3" y="connsiteY3"/>
              </a:cxn>
            </a:cxnLst>
            <a:rect l="l" t="t" r="r" b="b"/>
            <a:pathLst>
              <a:path w="2715981" h="2614881">
                <a:moveTo>
                  <a:pt x="0" y="0"/>
                </a:moveTo>
                <a:lnTo>
                  <a:pt x="2715981" y="0"/>
                </a:lnTo>
                <a:lnTo>
                  <a:pt x="2715981" y="2614881"/>
                </a:lnTo>
                <a:lnTo>
                  <a:pt x="0" y="2614881"/>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9" name="Picture Placeholder 8">
            <a:extLst>
              <a:ext uri="{FF2B5EF4-FFF2-40B4-BE49-F238E27FC236}">
                <a16:creationId xmlns:a16="http://schemas.microsoft.com/office/drawing/2014/main" id="{1CF18E77-0618-48AF-9BA1-AD21F790861C}"/>
              </a:ext>
            </a:extLst>
          </p:cNvPr>
          <p:cNvSpPr>
            <a:spLocks noGrp="1"/>
          </p:cNvSpPr>
          <p:nvPr>
            <p:ph type="pic" sz="quarter" idx="16" hasCustomPrompt="1"/>
          </p:nvPr>
        </p:nvSpPr>
        <p:spPr>
          <a:xfrm>
            <a:off x="5873408" y="3548243"/>
            <a:ext cx="2715981" cy="2614881"/>
          </a:xfrm>
          <a:custGeom>
            <a:avLst/>
            <a:gdLst>
              <a:gd name="connsiteX0" fmla="*/ 0 w 2715981"/>
              <a:gd name="connsiteY0" fmla="*/ 0 h 2614881"/>
              <a:gd name="connsiteX1" fmla="*/ 2715981 w 2715981"/>
              <a:gd name="connsiteY1" fmla="*/ 0 h 2614881"/>
              <a:gd name="connsiteX2" fmla="*/ 2715981 w 2715981"/>
              <a:gd name="connsiteY2" fmla="*/ 2614881 h 2614881"/>
              <a:gd name="connsiteX3" fmla="*/ 0 w 2715981"/>
              <a:gd name="connsiteY3" fmla="*/ 2614881 h 2614881"/>
            </a:gdLst>
            <a:ahLst/>
            <a:cxnLst>
              <a:cxn ang="0">
                <a:pos x="connsiteX0" y="connsiteY0"/>
              </a:cxn>
              <a:cxn ang="0">
                <a:pos x="connsiteX1" y="connsiteY1"/>
              </a:cxn>
              <a:cxn ang="0">
                <a:pos x="connsiteX2" y="connsiteY2"/>
              </a:cxn>
              <a:cxn ang="0">
                <a:pos x="connsiteX3" y="connsiteY3"/>
              </a:cxn>
            </a:cxnLst>
            <a:rect l="l" t="t" r="r" b="b"/>
            <a:pathLst>
              <a:path w="2715981" h="2614881">
                <a:moveTo>
                  <a:pt x="0" y="0"/>
                </a:moveTo>
                <a:lnTo>
                  <a:pt x="2715981" y="0"/>
                </a:lnTo>
                <a:lnTo>
                  <a:pt x="2715981" y="2614881"/>
                </a:lnTo>
                <a:lnTo>
                  <a:pt x="0" y="2614881"/>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0" name="Picture Placeholder 9">
            <a:extLst>
              <a:ext uri="{FF2B5EF4-FFF2-40B4-BE49-F238E27FC236}">
                <a16:creationId xmlns:a16="http://schemas.microsoft.com/office/drawing/2014/main" id="{8B5B6FB2-3B3B-47CC-9E1B-7C2C9BB17D4E}"/>
              </a:ext>
            </a:extLst>
          </p:cNvPr>
          <p:cNvSpPr>
            <a:spLocks noGrp="1"/>
          </p:cNvSpPr>
          <p:nvPr>
            <p:ph type="pic" sz="quarter" idx="17" hasCustomPrompt="1"/>
          </p:nvPr>
        </p:nvSpPr>
        <p:spPr>
          <a:xfrm>
            <a:off x="8781143" y="3548243"/>
            <a:ext cx="2715981" cy="2614881"/>
          </a:xfrm>
          <a:custGeom>
            <a:avLst/>
            <a:gdLst>
              <a:gd name="connsiteX0" fmla="*/ 0 w 2715981"/>
              <a:gd name="connsiteY0" fmla="*/ 0 h 2614881"/>
              <a:gd name="connsiteX1" fmla="*/ 2715981 w 2715981"/>
              <a:gd name="connsiteY1" fmla="*/ 0 h 2614881"/>
              <a:gd name="connsiteX2" fmla="*/ 2715981 w 2715981"/>
              <a:gd name="connsiteY2" fmla="*/ 2614881 h 2614881"/>
              <a:gd name="connsiteX3" fmla="*/ 0 w 2715981"/>
              <a:gd name="connsiteY3" fmla="*/ 2614881 h 2614881"/>
            </a:gdLst>
            <a:ahLst/>
            <a:cxnLst>
              <a:cxn ang="0">
                <a:pos x="connsiteX0" y="connsiteY0"/>
              </a:cxn>
              <a:cxn ang="0">
                <a:pos x="connsiteX1" y="connsiteY1"/>
              </a:cxn>
              <a:cxn ang="0">
                <a:pos x="connsiteX2" y="connsiteY2"/>
              </a:cxn>
              <a:cxn ang="0">
                <a:pos x="connsiteX3" y="connsiteY3"/>
              </a:cxn>
            </a:cxnLst>
            <a:rect l="l" t="t" r="r" b="b"/>
            <a:pathLst>
              <a:path w="2715981" h="2614881">
                <a:moveTo>
                  <a:pt x="0" y="0"/>
                </a:moveTo>
                <a:lnTo>
                  <a:pt x="2715981" y="0"/>
                </a:lnTo>
                <a:lnTo>
                  <a:pt x="2715981" y="2614881"/>
                </a:lnTo>
                <a:lnTo>
                  <a:pt x="0" y="2614881"/>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7" name="Picture Placeholder 6">
            <a:extLst>
              <a:ext uri="{FF2B5EF4-FFF2-40B4-BE49-F238E27FC236}">
                <a16:creationId xmlns:a16="http://schemas.microsoft.com/office/drawing/2014/main" id="{D5BD3C73-C86C-49F7-B284-4C1B0D860DE9}"/>
              </a:ext>
            </a:extLst>
          </p:cNvPr>
          <p:cNvSpPr>
            <a:spLocks noGrp="1"/>
          </p:cNvSpPr>
          <p:nvPr>
            <p:ph type="pic" sz="quarter" idx="14" hasCustomPrompt="1"/>
          </p:nvPr>
        </p:nvSpPr>
        <p:spPr>
          <a:xfrm>
            <a:off x="5873408" y="694876"/>
            <a:ext cx="2715981" cy="2614881"/>
          </a:xfrm>
          <a:custGeom>
            <a:avLst/>
            <a:gdLst>
              <a:gd name="connsiteX0" fmla="*/ 0 w 2715981"/>
              <a:gd name="connsiteY0" fmla="*/ 0 h 2614881"/>
              <a:gd name="connsiteX1" fmla="*/ 2715981 w 2715981"/>
              <a:gd name="connsiteY1" fmla="*/ 0 h 2614881"/>
              <a:gd name="connsiteX2" fmla="*/ 2715981 w 2715981"/>
              <a:gd name="connsiteY2" fmla="*/ 2614881 h 2614881"/>
              <a:gd name="connsiteX3" fmla="*/ 0 w 2715981"/>
              <a:gd name="connsiteY3" fmla="*/ 2614881 h 2614881"/>
            </a:gdLst>
            <a:ahLst/>
            <a:cxnLst>
              <a:cxn ang="0">
                <a:pos x="connsiteX0" y="connsiteY0"/>
              </a:cxn>
              <a:cxn ang="0">
                <a:pos x="connsiteX1" y="connsiteY1"/>
              </a:cxn>
              <a:cxn ang="0">
                <a:pos x="connsiteX2" y="connsiteY2"/>
              </a:cxn>
              <a:cxn ang="0">
                <a:pos x="connsiteX3" y="connsiteY3"/>
              </a:cxn>
            </a:cxnLst>
            <a:rect l="l" t="t" r="r" b="b"/>
            <a:pathLst>
              <a:path w="2715981" h="2614881">
                <a:moveTo>
                  <a:pt x="0" y="0"/>
                </a:moveTo>
                <a:lnTo>
                  <a:pt x="2715981" y="0"/>
                </a:lnTo>
                <a:lnTo>
                  <a:pt x="2715981" y="2614881"/>
                </a:lnTo>
                <a:lnTo>
                  <a:pt x="0" y="2614881"/>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38239624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2_General Page">
    <p:spTree>
      <p:nvGrpSpPr>
        <p:cNvPr id="1" name=""/>
        <p:cNvGrpSpPr/>
        <p:nvPr/>
      </p:nvGrpSpPr>
      <p:grpSpPr>
        <a:xfrm>
          <a:off x="0" y="0"/>
          <a:ext cx="0" cy="0"/>
          <a:chOff x="0" y="0"/>
          <a:chExt cx="0" cy="0"/>
        </a:xfrm>
      </p:grpSpPr>
      <p:sp>
        <p:nvSpPr>
          <p:cNvPr id="4" name="Picture Placeholder 14">
            <a:extLst>
              <a:ext uri="{FF2B5EF4-FFF2-40B4-BE49-F238E27FC236}">
                <a16:creationId xmlns:a16="http://schemas.microsoft.com/office/drawing/2014/main" id="{2C6DFD85-F31F-4BBF-B6DA-2D5B0EB97277}"/>
              </a:ext>
            </a:extLst>
          </p:cNvPr>
          <p:cNvSpPr>
            <a:spLocks noGrp="1"/>
          </p:cNvSpPr>
          <p:nvPr>
            <p:ph type="pic" sz="quarter" idx="16"/>
          </p:nvPr>
        </p:nvSpPr>
        <p:spPr>
          <a:xfrm>
            <a:off x="5372098" y="3879037"/>
            <a:ext cx="5924550" cy="2198144"/>
          </a:xfrm>
          <a:custGeom>
            <a:avLst/>
            <a:gdLst>
              <a:gd name="connsiteX0" fmla="*/ 0 w 5924550"/>
              <a:gd name="connsiteY0" fmla="*/ 0 h 2198144"/>
              <a:gd name="connsiteX1" fmla="*/ 5924550 w 5924550"/>
              <a:gd name="connsiteY1" fmla="*/ 0 h 2198144"/>
              <a:gd name="connsiteX2" fmla="*/ 5924550 w 5924550"/>
              <a:gd name="connsiteY2" fmla="*/ 2198144 h 2198144"/>
              <a:gd name="connsiteX3" fmla="*/ 0 w 5924550"/>
              <a:gd name="connsiteY3" fmla="*/ 2198144 h 2198144"/>
            </a:gdLst>
            <a:ahLst/>
            <a:cxnLst>
              <a:cxn ang="0">
                <a:pos x="connsiteX0" y="connsiteY0"/>
              </a:cxn>
              <a:cxn ang="0">
                <a:pos x="connsiteX1" y="connsiteY1"/>
              </a:cxn>
              <a:cxn ang="0">
                <a:pos x="connsiteX2" y="connsiteY2"/>
              </a:cxn>
              <a:cxn ang="0">
                <a:pos x="connsiteX3" y="connsiteY3"/>
              </a:cxn>
            </a:cxnLst>
            <a:rect l="l" t="t" r="r" b="b"/>
            <a:pathLst>
              <a:path w="5924550" h="2198144">
                <a:moveTo>
                  <a:pt x="0" y="0"/>
                </a:moveTo>
                <a:lnTo>
                  <a:pt x="5924550" y="0"/>
                </a:lnTo>
                <a:lnTo>
                  <a:pt x="5924550" y="2198144"/>
                </a:lnTo>
                <a:lnTo>
                  <a:pt x="0" y="2198144"/>
                </a:lnTo>
                <a:close/>
              </a:path>
            </a:pathLst>
          </a:custGeom>
        </p:spPr>
        <p:txBody>
          <a:bodyPr wrap="square" anchor="ctr">
            <a:noAutofit/>
          </a:bodyPr>
          <a:lstStyle>
            <a:lvl1pPr marL="0" indent="0" algn="ctr">
              <a:buNone/>
              <a:defRPr sz="1200"/>
            </a:lvl1pPr>
          </a:lstStyle>
          <a:p>
            <a:endParaRPr lang="en-US" dirty="0"/>
          </a:p>
        </p:txBody>
      </p:sp>
      <p:sp>
        <p:nvSpPr>
          <p:cNvPr id="6" name="Picture Placeholder 11">
            <a:extLst>
              <a:ext uri="{FF2B5EF4-FFF2-40B4-BE49-F238E27FC236}">
                <a16:creationId xmlns:a16="http://schemas.microsoft.com/office/drawing/2014/main" id="{18B4B347-287F-4644-93B3-271F9F2BBCC4}"/>
              </a:ext>
            </a:extLst>
          </p:cNvPr>
          <p:cNvSpPr>
            <a:spLocks noGrp="1"/>
          </p:cNvSpPr>
          <p:nvPr>
            <p:ph type="pic" sz="quarter" idx="15"/>
          </p:nvPr>
        </p:nvSpPr>
        <p:spPr>
          <a:xfrm>
            <a:off x="5372099" y="780819"/>
            <a:ext cx="2914650" cy="3017475"/>
          </a:xfrm>
          <a:custGeom>
            <a:avLst/>
            <a:gdLst>
              <a:gd name="connsiteX0" fmla="*/ 0 w 2914650"/>
              <a:gd name="connsiteY0" fmla="*/ 0 h 3017475"/>
              <a:gd name="connsiteX1" fmla="*/ 2914650 w 2914650"/>
              <a:gd name="connsiteY1" fmla="*/ 0 h 3017475"/>
              <a:gd name="connsiteX2" fmla="*/ 2914650 w 2914650"/>
              <a:gd name="connsiteY2" fmla="*/ 3017475 h 3017475"/>
              <a:gd name="connsiteX3" fmla="*/ 0 w 2914650"/>
              <a:gd name="connsiteY3" fmla="*/ 3017475 h 3017475"/>
            </a:gdLst>
            <a:ahLst/>
            <a:cxnLst>
              <a:cxn ang="0">
                <a:pos x="connsiteX0" y="connsiteY0"/>
              </a:cxn>
              <a:cxn ang="0">
                <a:pos x="connsiteX1" y="connsiteY1"/>
              </a:cxn>
              <a:cxn ang="0">
                <a:pos x="connsiteX2" y="connsiteY2"/>
              </a:cxn>
              <a:cxn ang="0">
                <a:pos x="connsiteX3" y="connsiteY3"/>
              </a:cxn>
            </a:cxnLst>
            <a:rect l="l" t="t" r="r" b="b"/>
            <a:pathLst>
              <a:path w="2914650" h="3017475">
                <a:moveTo>
                  <a:pt x="0" y="0"/>
                </a:moveTo>
                <a:lnTo>
                  <a:pt x="2914650" y="0"/>
                </a:lnTo>
                <a:lnTo>
                  <a:pt x="2914650" y="3017475"/>
                </a:lnTo>
                <a:lnTo>
                  <a:pt x="0" y="3017475"/>
                </a:lnTo>
                <a:close/>
              </a:path>
            </a:pathLst>
          </a:custGeom>
        </p:spPr>
        <p:txBody>
          <a:bodyPr wrap="square" anchor="ctr">
            <a:noAutofit/>
          </a:bodyPr>
          <a:lstStyle>
            <a:lvl1pPr marL="0" indent="0" algn="ctr">
              <a:buNone/>
              <a:defRPr sz="1200"/>
            </a:lvl1pPr>
          </a:lstStyle>
          <a:p>
            <a:endParaRPr lang="en-US" dirty="0"/>
          </a:p>
        </p:txBody>
      </p:sp>
      <p:sp>
        <p:nvSpPr>
          <p:cNvPr id="8" name="Picture Placeholder 12">
            <a:extLst>
              <a:ext uri="{FF2B5EF4-FFF2-40B4-BE49-F238E27FC236}">
                <a16:creationId xmlns:a16="http://schemas.microsoft.com/office/drawing/2014/main" id="{5A14C7EA-C5AE-4150-A051-28E31A23831E}"/>
              </a:ext>
            </a:extLst>
          </p:cNvPr>
          <p:cNvSpPr>
            <a:spLocks noGrp="1"/>
          </p:cNvSpPr>
          <p:nvPr>
            <p:ph type="pic" sz="quarter" idx="14"/>
          </p:nvPr>
        </p:nvSpPr>
        <p:spPr>
          <a:xfrm>
            <a:off x="8381998" y="780819"/>
            <a:ext cx="2914650" cy="3017475"/>
          </a:xfrm>
          <a:custGeom>
            <a:avLst/>
            <a:gdLst>
              <a:gd name="connsiteX0" fmla="*/ 0 w 2914650"/>
              <a:gd name="connsiteY0" fmla="*/ 0 h 3017475"/>
              <a:gd name="connsiteX1" fmla="*/ 2914650 w 2914650"/>
              <a:gd name="connsiteY1" fmla="*/ 0 h 3017475"/>
              <a:gd name="connsiteX2" fmla="*/ 2914650 w 2914650"/>
              <a:gd name="connsiteY2" fmla="*/ 3017475 h 3017475"/>
              <a:gd name="connsiteX3" fmla="*/ 0 w 2914650"/>
              <a:gd name="connsiteY3" fmla="*/ 3017475 h 3017475"/>
            </a:gdLst>
            <a:ahLst/>
            <a:cxnLst>
              <a:cxn ang="0">
                <a:pos x="connsiteX0" y="connsiteY0"/>
              </a:cxn>
              <a:cxn ang="0">
                <a:pos x="connsiteX1" y="connsiteY1"/>
              </a:cxn>
              <a:cxn ang="0">
                <a:pos x="connsiteX2" y="connsiteY2"/>
              </a:cxn>
              <a:cxn ang="0">
                <a:pos x="connsiteX3" y="connsiteY3"/>
              </a:cxn>
            </a:cxnLst>
            <a:rect l="l" t="t" r="r" b="b"/>
            <a:pathLst>
              <a:path w="2914650" h="3017475">
                <a:moveTo>
                  <a:pt x="0" y="0"/>
                </a:moveTo>
                <a:lnTo>
                  <a:pt x="2914650" y="0"/>
                </a:lnTo>
                <a:lnTo>
                  <a:pt x="2914650" y="3017475"/>
                </a:lnTo>
                <a:lnTo>
                  <a:pt x="0" y="3017475"/>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317519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1_General P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739E7C0-3CCE-4BA8-91B8-03B8BBEE28EC}"/>
              </a:ext>
            </a:extLst>
          </p:cNvPr>
          <p:cNvSpPr>
            <a:spLocks noGrp="1"/>
          </p:cNvSpPr>
          <p:nvPr>
            <p:ph type="pic" sz="quarter" idx="13" hasCustomPrompt="1"/>
          </p:nvPr>
        </p:nvSpPr>
        <p:spPr>
          <a:xfrm>
            <a:off x="6096000" y="694878"/>
            <a:ext cx="5401124" cy="3000822"/>
          </a:xfrm>
          <a:custGeom>
            <a:avLst/>
            <a:gdLst>
              <a:gd name="connsiteX0" fmla="*/ 0 w 5401124"/>
              <a:gd name="connsiteY0" fmla="*/ 0 h 3000822"/>
              <a:gd name="connsiteX1" fmla="*/ 5401124 w 5401124"/>
              <a:gd name="connsiteY1" fmla="*/ 0 h 3000822"/>
              <a:gd name="connsiteX2" fmla="*/ 5401124 w 5401124"/>
              <a:gd name="connsiteY2" fmla="*/ 3000822 h 3000822"/>
              <a:gd name="connsiteX3" fmla="*/ 0 w 5401124"/>
              <a:gd name="connsiteY3" fmla="*/ 3000822 h 3000822"/>
            </a:gdLst>
            <a:ahLst/>
            <a:cxnLst>
              <a:cxn ang="0">
                <a:pos x="connsiteX0" y="connsiteY0"/>
              </a:cxn>
              <a:cxn ang="0">
                <a:pos x="connsiteX1" y="connsiteY1"/>
              </a:cxn>
              <a:cxn ang="0">
                <a:pos x="connsiteX2" y="connsiteY2"/>
              </a:cxn>
              <a:cxn ang="0">
                <a:pos x="connsiteX3" y="connsiteY3"/>
              </a:cxn>
            </a:cxnLst>
            <a:rect l="l" t="t" r="r" b="b"/>
            <a:pathLst>
              <a:path w="5401124" h="3000822">
                <a:moveTo>
                  <a:pt x="0" y="0"/>
                </a:moveTo>
                <a:lnTo>
                  <a:pt x="5401124" y="0"/>
                </a:lnTo>
                <a:lnTo>
                  <a:pt x="5401124" y="3000822"/>
                </a:lnTo>
                <a:lnTo>
                  <a:pt x="0" y="3000822"/>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6" name="Picture Placeholder 5">
            <a:extLst>
              <a:ext uri="{FF2B5EF4-FFF2-40B4-BE49-F238E27FC236}">
                <a16:creationId xmlns:a16="http://schemas.microsoft.com/office/drawing/2014/main" id="{0BC38E88-E99F-401C-9C6E-096FE2E77303}"/>
              </a:ext>
            </a:extLst>
          </p:cNvPr>
          <p:cNvSpPr>
            <a:spLocks noGrp="1"/>
          </p:cNvSpPr>
          <p:nvPr>
            <p:ph type="pic" sz="quarter" idx="12" hasCustomPrompt="1"/>
          </p:nvPr>
        </p:nvSpPr>
        <p:spPr>
          <a:xfrm>
            <a:off x="3390900" y="694878"/>
            <a:ext cx="2705100" cy="3000822"/>
          </a:xfrm>
          <a:custGeom>
            <a:avLst/>
            <a:gdLst>
              <a:gd name="connsiteX0" fmla="*/ 0 w 5401124"/>
              <a:gd name="connsiteY0" fmla="*/ 0 h 3000822"/>
              <a:gd name="connsiteX1" fmla="*/ 5401124 w 5401124"/>
              <a:gd name="connsiteY1" fmla="*/ 0 h 3000822"/>
              <a:gd name="connsiteX2" fmla="*/ 5401124 w 5401124"/>
              <a:gd name="connsiteY2" fmla="*/ 3000822 h 3000822"/>
              <a:gd name="connsiteX3" fmla="*/ 0 w 5401124"/>
              <a:gd name="connsiteY3" fmla="*/ 3000822 h 3000822"/>
            </a:gdLst>
            <a:ahLst/>
            <a:cxnLst>
              <a:cxn ang="0">
                <a:pos x="connsiteX0" y="connsiteY0"/>
              </a:cxn>
              <a:cxn ang="0">
                <a:pos x="connsiteX1" y="connsiteY1"/>
              </a:cxn>
              <a:cxn ang="0">
                <a:pos x="connsiteX2" y="connsiteY2"/>
              </a:cxn>
              <a:cxn ang="0">
                <a:pos x="connsiteX3" y="connsiteY3"/>
              </a:cxn>
            </a:cxnLst>
            <a:rect l="l" t="t" r="r" b="b"/>
            <a:pathLst>
              <a:path w="5401124" h="3000822">
                <a:moveTo>
                  <a:pt x="0" y="0"/>
                </a:moveTo>
                <a:lnTo>
                  <a:pt x="5401124" y="0"/>
                </a:lnTo>
                <a:lnTo>
                  <a:pt x="5401124" y="3000822"/>
                </a:lnTo>
                <a:lnTo>
                  <a:pt x="0" y="3000822"/>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9" name="Picture Placeholder 8">
            <a:extLst>
              <a:ext uri="{FF2B5EF4-FFF2-40B4-BE49-F238E27FC236}">
                <a16:creationId xmlns:a16="http://schemas.microsoft.com/office/drawing/2014/main" id="{58BF9B20-7894-48B6-B232-EEA12FDEF19C}"/>
              </a:ext>
            </a:extLst>
          </p:cNvPr>
          <p:cNvSpPr>
            <a:spLocks noGrp="1"/>
          </p:cNvSpPr>
          <p:nvPr>
            <p:ph type="pic" sz="quarter" idx="14" hasCustomPrompt="1"/>
          </p:nvPr>
        </p:nvSpPr>
        <p:spPr>
          <a:xfrm>
            <a:off x="694876" y="3695700"/>
            <a:ext cx="5401124" cy="2467422"/>
          </a:xfrm>
          <a:custGeom>
            <a:avLst/>
            <a:gdLst>
              <a:gd name="connsiteX0" fmla="*/ 0 w 5401124"/>
              <a:gd name="connsiteY0" fmla="*/ 0 h 2467422"/>
              <a:gd name="connsiteX1" fmla="*/ 5401124 w 5401124"/>
              <a:gd name="connsiteY1" fmla="*/ 0 h 2467422"/>
              <a:gd name="connsiteX2" fmla="*/ 5401124 w 5401124"/>
              <a:gd name="connsiteY2" fmla="*/ 2467422 h 2467422"/>
              <a:gd name="connsiteX3" fmla="*/ 0 w 5401124"/>
              <a:gd name="connsiteY3" fmla="*/ 2467422 h 2467422"/>
            </a:gdLst>
            <a:ahLst/>
            <a:cxnLst>
              <a:cxn ang="0">
                <a:pos x="connsiteX0" y="connsiteY0"/>
              </a:cxn>
              <a:cxn ang="0">
                <a:pos x="connsiteX1" y="connsiteY1"/>
              </a:cxn>
              <a:cxn ang="0">
                <a:pos x="connsiteX2" y="connsiteY2"/>
              </a:cxn>
              <a:cxn ang="0">
                <a:pos x="connsiteX3" y="connsiteY3"/>
              </a:cxn>
            </a:cxnLst>
            <a:rect l="l" t="t" r="r" b="b"/>
            <a:pathLst>
              <a:path w="5401124" h="2467422">
                <a:moveTo>
                  <a:pt x="0" y="0"/>
                </a:moveTo>
                <a:lnTo>
                  <a:pt x="5401124" y="0"/>
                </a:lnTo>
                <a:lnTo>
                  <a:pt x="5401124" y="2467422"/>
                </a:lnTo>
                <a:lnTo>
                  <a:pt x="0" y="2467422"/>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15339216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0_General Page">
    <p:spTree>
      <p:nvGrpSpPr>
        <p:cNvPr id="1" name=""/>
        <p:cNvGrpSpPr/>
        <p:nvPr/>
      </p:nvGrpSpPr>
      <p:grpSpPr>
        <a:xfrm>
          <a:off x="0" y="0"/>
          <a:ext cx="0" cy="0"/>
          <a:chOff x="0" y="0"/>
          <a:chExt cx="0" cy="0"/>
        </a:xfrm>
      </p:grpSpPr>
      <p:sp>
        <p:nvSpPr>
          <p:cNvPr id="8" name="Picture Placeholder 12">
            <a:extLst>
              <a:ext uri="{FF2B5EF4-FFF2-40B4-BE49-F238E27FC236}">
                <a16:creationId xmlns:a16="http://schemas.microsoft.com/office/drawing/2014/main" id="{17503E66-B36C-436E-88D2-28515EF4EE3E}"/>
              </a:ext>
            </a:extLst>
          </p:cNvPr>
          <p:cNvSpPr>
            <a:spLocks noGrp="1"/>
          </p:cNvSpPr>
          <p:nvPr>
            <p:ph type="pic" sz="quarter" idx="11"/>
          </p:nvPr>
        </p:nvSpPr>
        <p:spPr>
          <a:xfrm>
            <a:off x="4609556" y="1920240"/>
            <a:ext cx="2971800" cy="2971800"/>
          </a:xfrm>
          <a:custGeom>
            <a:avLst/>
            <a:gdLst>
              <a:gd name="connsiteX0" fmla="*/ 0 w 2971800"/>
              <a:gd name="connsiteY0" fmla="*/ 0 h 2971800"/>
              <a:gd name="connsiteX1" fmla="*/ 2971800 w 2971800"/>
              <a:gd name="connsiteY1" fmla="*/ 0 h 2971800"/>
              <a:gd name="connsiteX2" fmla="*/ 2971800 w 2971800"/>
              <a:gd name="connsiteY2" fmla="*/ 2971800 h 2971800"/>
              <a:gd name="connsiteX3" fmla="*/ 0 w 2971800"/>
              <a:gd name="connsiteY3" fmla="*/ 2971800 h 2971800"/>
            </a:gdLst>
            <a:ahLst/>
            <a:cxnLst>
              <a:cxn ang="0">
                <a:pos x="connsiteX0" y="connsiteY0"/>
              </a:cxn>
              <a:cxn ang="0">
                <a:pos x="connsiteX1" y="connsiteY1"/>
              </a:cxn>
              <a:cxn ang="0">
                <a:pos x="connsiteX2" y="connsiteY2"/>
              </a:cxn>
              <a:cxn ang="0">
                <a:pos x="connsiteX3" y="connsiteY3"/>
              </a:cxn>
            </a:cxnLst>
            <a:rect l="l" t="t" r="r" b="b"/>
            <a:pathLst>
              <a:path w="2971800" h="2971800">
                <a:moveTo>
                  <a:pt x="0" y="0"/>
                </a:moveTo>
                <a:lnTo>
                  <a:pt x="2971800" y="0"/>
                </a:lnTo>
                <a:lnTo>
                  <a:pt x="2971800" y="2971800"/>
                </a:lnTo>
                <a:lnTo>
                  <a:pt x="0" y="2971800"/>
                </a:lnTo>
                <a:close/>
              </a:path>
            </a:pathLst>
          </a:custGeom>
        </p:spPr>
        <p:txBody>
          <a:bodyPr wrap="square" anchor="ctr">
            <a:noAutofit/>
          </a:bodyPr>
          <a:lstStyle/>
          <a:p>
            <a:endParaRPr lang="en-US"/>
          </a:p>
        </p:txBody>
      </p:sp>
      <p:sp>
        <p:nvSpPr>
          <p:cNvPr id="15" name="Picture Placeholder 7">
            <a:extLst>
              <a:ext uri="{FF2B5EF4-FFF2-40B4-BE49-F238E27FC236}">
                <a16:creationId xmlns:a16="http://schemas.microsoft.com/office/drawing/2014/main" id="{FF95836F-D245-43BE-AC37-3370129A5C50}"/>
              </a:ext>
            </a:extLst>
          </p:cNvPr>
          <p:cNvSpPr>
            <a:spLocks noGrp="1"/>
          </p:cNvSpPr>
          <p:nvPr>
            <p:ph type="pic" sz="quarter" idx="12"/>
          </p:nvPr>
        </p:nvSpPr>
        <p:spPr>
          <a:xfrm>
            <a:off x="8137072" y="1920240"/>
            <a:ext cx="2971800" cy="2971800"/>
          </a:xfrm>
          <a:custGeom>
            <a:avLst/>
            <a:gdLst>
              <a:gd name="connsiteX0" fmla="*/ 0 w 2971800"/>
              <a:gd name="connsiteY0" fmla="*/ 0 h 2971800"/>
              <a:gd name="connsiteX1" fmla="*/ 2971800 w 2971800"/>
              <a:gd name="connsiteY1" fmla="*/ 0 h 2971800"/>
              <a:gd name="connsiteX2" fmla="*/ 2971800 w 2971800"/>
              <a:gd name="connsiteY2" fmla="*/ 2971800 h 2971800"/>
              <a:gd name="connsiteX3" fmla="*/ 0 w 2971800"/>
              <a:gd name="connsiteY3" fmla="*/ 2971800 h 2971800"/>
            </a:gdLst>
            <a:ahLst/>
            <a:cxnLst>
              <a:cxn ang="0">
                <a:pos x="connsiteX0" y="connsiteY0"/>
              </a:cxn>
              <a:cxn ang="0">
                <a:pos x="connsiteX1" y="connsiteY1"/>
              </a:cxn>
              <a:cxn ang="0">
                <a:pos x="connsiteX2" y="connsiteY2"/>
              </a:cxn>
              <a:cxn ang="0">
                <a:pos x="connsiteX3" y="connsiteY3"/>
              </a:cxn>
            </a:cxnLst>
            <a:rect l="l" t="t" r="r" b="b"/>
            <a:pathLst>
              <a:path w="2971800" h="2971800">
                <a:moveTo>
                  <a:pt x="0" y="0"/>
                </a:moveTo>
                <a:lnTo>
                  <a:pt x="2971800" y="0"/>
                </a:lnTo>
                <a:lnTo>
                  <a:pt x="2971800" y="2971800"/>
                </a:lnTo>
                <a:lnTo>
                  <a:pt x="0" y="2971800"/>
                </a:lnTo>
                <a:close/>
              </a:path>
            </a:pathLst>
          </a:custGeom>
        </p:spPr>
        <p:txBody>
          <a:bodyPr wrap="square" anchor="ctr">
            <a:noAutofit/>
          </a:bodyPr>
          <a:lstStyle/>
          <a:p>
            <a:endParaRPr lang="en-US"/>
          </a:p>
        </p:txBody>
      </p:sp>
      <p:sp>
        <p:nvSpPr>
          <p:cNvPr id="16" name="Picture Placeholder 13">
            <a:extLst>
              <a:ext uri="{FF2B5EF4-FFF2-40B4-BE49-F238E27FC236}">
                <a16:creationId xmlns:a16="http://schemas.microsoft.com/office/drawing/2014/main" id="{32CFCEC9-757F-417D-BD0E-23C85CDE2D88}"/>
              </a:ext>
            </a:extLst>
          </p:cNvPr>
          <p:cNvSpPr>
            <a:spLocks noGrp="1"/>
          </p:cNvSpPr>
          <p:nvPr>
            <p:ph type="pic" sz="quarter" idx="13"/>
          </p:nvPr>
        </p:nvSpPr>
        <p:spPr>
          <a:xfrm>
            <a:off x="1082040" y="1920240"/>
            <a:ext cx="2971800" cy="2971800"/>
          </a:xfrm>
          <a:custGeom>
            <a:avLst/>
            <a:gdLst>
              <a:gd name="connsiteX0" fmla="*/ 0 w 2971800"/>
              <a:gd name="connsiteY0" fmla="*/ 0 h 2971800"/>
              <a:gd name="connsiteX1" fmla="*/ 2971800 w 2971800"/>
              <a:gd name="connsiteY1" fmla="*/ 0 h 2971800"/>
              <a:gd name="connsiteX2" fmla="*/ 2971800 w 2971800"/>
              <a:gd name="connsiteY2" fmla="*/ 2971800 h 2971800"/>
              <a:gd name="connsiteX3" fmla="*/ 0 w 2971800"/>
              <a:gd name="connsiteY3" fmla="*/ 2971800 h 2971800"/>
            </a:gdLst>
            <a:ahLst/>
            <a:cxnLst>
              <a:cxn ang="0">
                <a:pos x="connsiteX0" y="connsiteY0"/>
              </a:cxn>
              <a:cxn ang="0">
                <a:pos x="connsiteX1" y="connsiteY1"/>
              </a:cxn>
              <a:cxn ang="0">
                <a:pos x="connsiteX2" y="connsiteY2"/>
              </a:cxn>
              <a:cxn ang="0">
                <a:pos x="connsiteX3" y="connsiteY3"/>
              </a:cxn>
            </a:cxnLst>
            <a:rect l="l" t="t" r="r" b="b"/>
            <a:pathLst>
              <a:path w="2971800" h="2971800">
                <a:moveTo>
                  <a:pt x="0" y="0"/>
                </a:moveTo>
                <a:lnTo>
                  <a:pt x="2971800" y="0"/>
                </a:lnTo>
                <a:lnTo>
                  <a:pt x="2971800" y="2971800"/>
                </a:lnTo>
                <a:lnTo>
                  <a:pt x="0" y="29718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594428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3_General Page">
    <p:spTree>
      <p:nvGrpSpPr>
        <p:cNvPr id="1" name=""/>
        <p:cNvGrpSpPr/>
        <p:nvPr/>
      </p:nvGrpSpPr>
      <p:grpSpPr>
        <a:xfrm>
          <a:off x="0" y="0"/>
          <a:ext cx="0" cy="0"/>
          <a:chOff x="0" y="0"/>
          <a:chExt cx="0" cy="0"/>
        </a:xfrm>
      </p:grpSpPr>
      <p:sp>
        <p:nvSpPr>
          <p:cNvPr id="5" name="Picture Placeholder 13">
            <a:extLst>
              <a:ext uri="{FF2B5EF4-FFF2-40B4-BE49-F238E27FC236}">
                <a16:creationId xmlns:a16="http://schemas.microsoft.com/office/drawing/2014/main" id="{98732A8E-E211-433B-A74F-40D396D658E2}"/>
              </a:ext>
            </a:extLst>
          </p:cNvPr>
          <p:cNvSpPr>
            <a:spLocks noGrp="1"/>
          </p:cNvSpPr>
          <p:nvPr>
            <p:ph type="pic" sz="quarter" idx="14"/>
          </p:nvPr>
        </p:nvSpPr>
        <p:spPr>
          <a:xfrm>
            <a:off x="857250" y="0"/>
            <a:ext cx="1955030" cy="4361220"/>
          </a:xfrm>
          <a:custGeom>
            <a:avLst/>
            <a:gdLst>
              <a:gd name="connsiteX0" fmla="*/ 0 w 1955030"/>
              <a:gd name="connsiteY0" fmla="*/ 0 h 4361220"/>
              <a:gd name="connsiteX1" fmla="*/ 1955030 w 1955030"/>
              <a:gd name="connsiteY1" fmla="*/ 0 h 4361220"/>
              <a:gd name="connsiteX2" fmla="*/ 1955030 w 1955030"/>
              <a:gd name="connsiteY2" fmla="*/ 4361220 h 4361220"/>
              <a:gd name="connsiteX3" fmla="*/ 0 w 1955030"/>
              <a:gd name="connsiteY3" fmla="*/ 4361220 h 4361220"/>
            </a:gdLst>
            <a:ahLst/>
            <a:cxnLst>
              <a:cxn ang="0">
                <a:pos x="connsiteX0" y="connsiteY0"/>
              </a:cxn>
              <a:cxn ang="0">
                <a:pos x="connsiteX1" y="connsiteY1"/>
              </a:cxn>
              <a:cxn ang="0">
                <a:pos x="connsiteX2" y="connsiteY2"/>
              </a:cxn>
              <a:cxn ang="0">
                <a:pos x="connsiteX3" y="connsiteY3"/>
              </a:cxn>
            </a:cxnLst>
            <a:rect l="l" t="t" r="r" b="b"/>
            <a:pathLst>
              <a:path w="1955030" h="4361220">
                <a:moveTo>
                  <a:pt x="0" y="0"/>
                </a:moveTo>
                <a:lnTo>
                  <a:pt x="1955030" y="0"/>
                </a:lnTo>
                <a:lnTo>
                  <a:pt x="1955030" y="4361220"/>
                </a:lnTo>
                <a:lnTo>
                  <a:pt x="0" y="4361220"/>
                </a:lnTo>
                <a:close/>
              </a:path>
            </a:pathLst>
          </a:custGeom>
        </p:spPr>
        <p:txBody>
          <a:bodyPr wrap="square" anchor="ctr">
            <a:noAutofit/>
          </a:bodyPr>
          <a:lstStyle/>
          <a:p>
            <a:endParaRPr lang="en-US" dirty="0"/>
          </a:p>
        </p:txBody>
      </p:sp>
      <p:sp>
        <p:nvSpPr>
          <p:cNvPr id="6" name="Picture Placeholder 17">
            <a:extLst>
              <a:ext uri="{FF2B5EF4-FFF2-40B4-BE49-F238E27FC236}">
                <a16:creationId xmlns:a16="http://schemas.microsoft.com/office/drawing/2014/main" id="{C2770158-3A79-4261-9AB9-4E9964895BC8}"/>
              </a:ext>
            </a:extLst>
          </p:cNvPr>
          <p:cNvSpPr>
            <a:spLocks noGrp="1"/>
          </p:cNvSpPr>
          <p:nvPr>
            <p:ph type="pic" sz="quarter" idx="16"/>
          </p:nvPr>
        </p:nvSpPr>
        <p:spPr>
          <a:xfrm>
            <a:off x="4997313" y="0"/>
            <a:ext cx="1955030" cy="2768888"/>
          </a:xfrm>
          <a:custGeom>
            <a:avLst/>
            <a:gdLst>
              <a:gd name="connsiteX0" fmla="*/ 0 w 1955030"/>
              <a:gd name="connsiteY0" fmla="*/ 0 h 2768888"/>
              <a:gd name="connsiteX1" fmla="*/ 1955030 w 1955030"/>
              <a:gd name="connsiteY1" fmla="*/ 0 h 2768888"/>
              <a:gd name="connsiteX2" fmla="*/ 1955030 w 1955030"/>
              <a:gd name="connsiteY2" fmla="*/ 2768888 h 2768888"/>
              <a:gd name="connsiteX3" fmla="*/ 0 w 1955030"/>
              <a:gd name="connsiteY3" fmla="*/ 2768888 h 2768888"/>
            </a:gdLst>
            <a:ahLst/>
            <a:cxnLst>
              <a:cxn ang="0">
                <a:pos x="connsiteX0" y="connsiteY0"/>
              </a:cxn>
              <a:cxn ang="0">
                <a:pos x="connsiteX1" y="connsiteY1"/>
              </a:cxn>
              <a:cxn ang="0">
                <a:pos x="connsiteX2" y="connsiteY2"/>
              </a:cxn>
              <a:cxn ang="0">
                <a:pos x="connsiteX3" y="connsiteY3"/>
              </a:cxn>
            </a:cxnLst>
            <a:rect l="l" t="t" r="r" b="b"/>
            <a:pathLst>
              <a:path w="1955030" h="2768888">
                <a:moveTo>
                  <a:pt x="0" y="0"/>
                </a:moveTo>
                <a:lnTo>
                  <a:pt x="1955030" y="0"/>
                </a:lnTo>
                <a:lnTo>
                  <a:pt x="1955030" y="2768888"/>
                </a:lnTo>
                <a:lnTo>
                  <a:pt x="0" y="2768888"/>
                </a:lnTo>
                <a:close/>
              </a:path>
            </a:pathLst>
          </a:custGeom>
        </p:spPr>
        <p:txBody>
          <a:bodyPr wrap="square" anchor="ctr">
            <a:noAutofit/>
          </a:bodyPr>
          <a:lstStyle/>
          <a:p>
            <a:endParaRPr lang="en-US" dirty="0"/>
          </a:p>
        </p:txBody>
      </p:sp>
      <p:sp>
        <p:nvSpPr>
          <p:cNvPr id="7" name="Picture Placeholder 18">
            <a:extLst>
              <a:ext uri="{FF2B5EF4-FFF2-40B4-BE49-F238E27FC236}">
                <a16:creationId xmlns:a16="http://schemas.microsoft.com/office/drawing/2014/main" id="{24766D91-AA38-47CE-8F51-714EFE27A3FE}"/>
              </a:ext>
            </a:extLst>
          </p:cNvPr>
          <p:cNvSpPr>
            <a:spLocks noGrp="1"/>
          </p:cNvSpPr>
          <p:nvPr>
            <p:ph type="pic" sz="quarter" idx="15"/>
          </p:nvPr>
        </p:nvSpPr>
        <p:spPr>
          <a:xfrm>
            <a:off x="2927282" y="0"/>
            <a:ext cx="1955030" cy="5307773"/>
          </a:xfrm>
          <a:custGeom>
            <a:avLst/>
            <a:gdLst>
              <a:gd name="connsiteX0" fmla="*/ 0 w 1955030"/>
              <a:gd name="connsiteY0" fmla="*/ 0 h 5307773"/>
              <a:gd name="connsiteX1" fmla="*/ 1955030 w 1955030"/>
              <a:gd name="connsiteY1" fmla="*/ 0 h 5307773"/>
              <a:gd name="connsiteX2" fmla="*/ 1955030 w 1955030"/>
              <a:gd name="connsiteY2" fmla="*/ 5307773 h 5307773"/>
              <a:gd name="connsiteX3" fmla="*/ 0 w 1955030"/>
              <a:gd name="connsiteY3" fmla="*/ 5307773 h 5307773"/>
            </a:gdLst>
            <a:ahLst/>
            <a:cxnLst>
              <a:cxn ang="0">
                <a:pos x="connsiteX0" y="connsiteY0"/>
              </a:cxn>
              <a:cxn ang="0">
                <a:pos x="connsiteX1" y="connsiteY1"/>
              </a:cxn>
              <a:cxn ang="0">
                <a:pos x="connsiteX2" y="connsiteY2"/>
              </a:cxn>
              <a:cxn ang="0">
                <a:pos x="connsiteX3" y="connsiteY3"/>
              </a:cxn>
            </a:cxnLst>
            <a:rect l="l" t="t" r="r" b="b"/>
            <a:pathLst>
              <a:path w="1955030" h="5307773">
                <a:moveTo>
                  <a:pt x="0" y="0"/>
                </a:moveTo>
                <a:lnTo>
                  <a:pt x="1955030" y="0"/>
                </a:lnTo>
                <a:lnTo>
                  <a:pt x="1955030" y="5307773"/>
                </a:lnTo>
                <a:lnTo>
                  <a:pt x="0" y="5307773"/>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2777999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4_General Page">
    <p:spTree>
      <p:nvGrpSpPr>
        <p:cNvPr id="1" name=""/>
        <p:cNvGrpSpPr/>
        <p:nvPr/>
      </p:nvGrpSpPr>
      <p:grpSpPr>
        <a:xfrm>
          <a:off x="0" y="0"/>
          <a:ext cx="0" cy="0"/>
          <a:chOff x="0" y="0"/>
          <a:chExt cx="0" cy="0"/>
        </a:xfrm>
      </p:grpSpPr>
      <p:sp>
        <p:nvSpPr>
          <p:cNvPr id="8" name="Picture Placeholder 14">
            <a:extLst>
              <a:ext uri="{FF2B5EF4-FFF2-40B4-BE49-F238E27FC236}">
                <a16:creationId xmlns:a16="http://schemas.microsoft.com/office/drawing/2014/main" id="{8698D782-10D4-4E84-A3E6-4D244FD20E4F}"/>
              </a:ext>
            </a:extLst>
          </p:cNvPr>
          <p:cNvSpPr>
            <a:spLocks noGrp="1"/>
          </p:cNvSpPr>
          <p:nvPr>
            <p:ph type="pic" sz="quarter" idx="16"/>
          </p:nvPr>
        </p:nvSpPr>
        <p:spPr>
          <a:xfrm>
            <a:off x="7277100" y="814387"/>
            <a:ext cx="2047875" cy="2408900"/>
          </a:xfrm>
          <a:custGeom>
            <a:avLst/>
            <a:gdLst>
              <a:gd name="connsiteX0" fmla="*/ 0 w 2047875"/>
              <a:gd name="connsiteY0" fmla="*/ 0 h 2408900"/>
              <a:gd name="connsiteX1" fmla="*/ 2047875 w 2047875"/>
              <a:gd name="connsiteY1" fmla="*/ 0 h 2408900"/>
              <a:gd name="connsiteX2" fmla="*/ 2047875 w 2047875"/>
              <a:gd name="connsiteY2" fmla="*/ 2408900 h 2408900"/>
              <a:gd name="connsiteX3" fmla="*/ 0 w 2047875"/>
              <a:gd name="connsiteY3" fmla="*/ 2408900 h 2408900"/>
            </a:gdLst>
            <a:ahLst/>
            <a:cxnLst>
              <a:cxn ang="0">
                <a:pos x="connsiteX0" y="connsiteY0"/>
              </a:cxn>
              <a:cxn ang="0">
                <a:pos x="connsiteX1" y="connsiteY1"/>
              </a:cxn>
              <a:cxn ang="0">
                <a:pos x="connsiteX2" y="connsiteY2"/>
              </a:cxn>
              <a:cxn ang="0">
                <a:pos x="connsiteX3" y="connsiteY3"/>
              </a:cxn>
            </a:cxnLst>
            <a:rect l="l" t="t" r="r" b="b"/>
            <a:pathLst>
              <a:path w="2047875" h="2408900">
                <a:moveTo>
                  <a:pt x="0" y="0"/>
                </a:moveTo>
                <a:lnTo>
                  <a:pt x="2047875" y="0"/>
                </a:lnTo>
                <a:lnTo>
                  <a:pt x="2047875" y="2408900"/>
                </a:lnTo>
                <a:lnTo>
                  <a:pt x="0" y="2408900"/>
                </a:lnTo>
                <a:close/>
              </a:path>
            </a:pathLst>
          </a:custGeom>
        </p:spPr>
        <p:txBody>
          <a:bodyPr wrap="square" anchor="ctr">
            <a:noAutofit/>
          </a:bodyPr>
          <a:lstStyle/>
          <a:p>
            <a:endParaRPr lang="en-US" dirty="0"/>
          </a:p>
        </p:txBody>
      </p:sp>
      <p:sp>
        <p:nvSpPr>
          <p:cNvPr id="9" name="Picture Placeholder 15">
            <a:extLst>
              <a:ext uri="{FF2B5EF4-FFF2-40B4-BE49-F238E27FC236}">
                <a16:creationId xmlns:a16="http://schemas.microsoft.com/office/drawing/2014/main" id="{F1E23AE6-52AC-40F7-8E37-A11636DC9085}"/>
              </a:ext>
            </a:extLst>
          </p:cNvPr>
          <p:cNvSpPr>
            <a:spLocks noGrp="1"/>
          </p:cNvSpPr>
          <p:nvPr>
            <p:ph type="pic" sz="quarter" idx="17"/>
          </p:nvPr>
        </p:nvSpPr>
        <p:spPr>
          <a:xfrm>
            <a:off x="9467850" y="1553501"/>
            <a:ext cx="1885950" cy="2408900"/>
          </a:xfrm>
          <a:custGeom>
            <a:avLst/>
            <a:gdLst>
              <a:gd name="connsiteX0" fmla="*/ 0 w 1885950"/>
              <a:gd name="connsiteY0" fmla="*/ 0 h 2408900"/>
              <a:gd name="connsiteX1" fmla="*/ 1885950 w 1885950"/>
              <a:gd name="connsiteY1" fmla="*/ 0 h 2408900"/>
              <a:gd name="connsiteX2" fmla="*/ 1885950 w 1885950"/>
              <a:gd name="connsiteY2" fmla="*/ 2408900 h 2408900"/>
              <a:gd name="connsiteX3" fmla="*/ 0 w 1885950"/>
              <a:gd name="connsiteY3" fmla="*/ 2408900 h 2408900"/>
            </a:gdLst>
            <a:ahLst/>
            <a:cxnLst>
              <a:cxn ang="0">
                <a:pos x="connsiteX0" y="connsiteY0"/>
              </a:cxn>
              <a:cxn ang="0">
                <a:pos x="connsiteX1" y="connsiteY1"/>
              </a:cxn>
              <a:cxn ang="0">
                <a:pos x="connsiteX2" y="connsiteY2"/>
              </a:cxn>
              <a:cxn ang="0">
                <a:pos x="connsiteX3" y="connsiteY3"/>
              </a:cxn>
            </a:cxnLst>
            <a:rect l="l" t="t" r="r" b="b"/>
            <a:pathLst>
              <a:path w="1885950" h="2408900">
                <a:moveTo>
                  <a:pt x="0" y="0"/>
                </a:moveTo>
                <a:lnTo>
                  <a:pt x="1885950" y="0"/>
                </a:lnTo>
                <a:lnTo>
                  <a:pt x="1885950" y="2408900"/>
                </a:lnTo>
                <a:lnTo>
                  <a:pt x="0" y="2408900"/>
                </a:lnTo>
                <a:close/>
              </a:path>
            </a:pathLst>
          </a:custGeom>
        </p:spPr>
        <p:txBody>
          <a:bodyPr wrap="square" anchor="ctr">
            <a:noAutofit/>
          </a:bodyPr>
          <a:lstStyle/>
          <a:p>
            <a:endParaRPr lang="en-US" dirty="0"/>
          </a:p>
        </p:txBody>
      </p:sp>
      <p:sp>
        <p:nvSpPr>
          <p:cNvPr id="10" name="Picture Placeholder 16">
            <a:extLst>
              <a:ext uri="{FF2B5EF4-FFF2-40B4-BE49-F238E27FC236}">
                <a16:creationId xmlns:a16="http://schemas.microsoft.com/office/drawing/2014/main" id="{6A6EADB3-7341-41A1-9A21-0D081713A4D2}"/>
              </a:ext>
            </a:extLst>
          </p:cNvPr>
          <p:cNvSpPr>
            <a:spLocks noGrp="1"/>
          </p:cNvSpPr>
          <p:nvPr>
            <p:ph type="pic" sz="quarter" idx="18"/>
          </p:nvPr>
        </p:nvSpPr>
        <p:spPr>
          <a:xfrm>
            <a:off x="9467850" y="4125251"/>
            <a:ext cx="1885950" cy="2043112"/>
          </a:xfrm>
          <a:custGeom>
            <a:avLst/>
            <a:gdLst>
              <a:gd name="connsiteX0" fmla="*/ 0 w 1885950"/>
              <a:gd name="connsiteY0" fmla="*/ 0 h 2043112"/>
              <a:gd name="connsiteX1" fmla="*/ 1885950 w 1885950"/>
              <a:gd name="connsiteY1" fmla="*/ 0 h 2043112"/>
              <a:gd name="connsiteX2" fmla="*/ 1885950 w 1885950"/>
              <a:gd name="connsiteY2" fmla="*/ 2043112 h 2043112"/>
              <a:gd name="connsiteX3" fmla="*/ 0 w 1885950"/>
              <a:gd name="connsiteY3" fmla="*/ 2043112 h 2043112"/>
            </a:gdLst>
            <a:ahLst/>
            <a:cxnLst>
              <a:cxn ang="0">
                <a:pos x="connsiteX0" y="connsiteY0"/>
              </a:cxn>
              <a:cxn ang="0">
                <a:pos x="connsiteX1" y="connsiteY1"/>
              </a:cxn>
              <a:cxn ang="0">
                <a:pos x="connsiteX2" y="connsiteY2"/>
              </a:cxn>
              <a:cxn ang="0">
                <a:pos x="connsiteX3" y="connsiteY3"/>
              </a:cxn>
            </a:cxnLst>
            <a:rect l="l" t="t" r="r" b="b"/>
            <a:pathLst>
              <a:path w="1885950" h="2043112">
                <a:moveTo>
                  <a:pt x="0" y="0"/>
                </a:moveTo>
                <a:lnTo>
                  <a:pt x="1885950" y="0"/>
                </a:lnTo>
                <a:lnTo>
                  <a:pt x="1885950" y="2043112"/>
                </a:lnTo>
                <a:lnTo>
                  <a:pt x="0" y="2043112"/>
                </a:lnTo>
                <a:close/>
              </a:path>
            </a:pathLst>
          </a:custGeom>
        </p:spPr>
        <p:txBody>
          <a:bodyPr wrap="square" anchor="ctr">
            <a:noAutofit/>
          </a:bodyPr>
          <a:lstStyle/>
          <a:p>
            <a:endParaRPr lang="en-US" dirty="0"/>
          </a:p>
        </p:txBody>
      </p:sp>
      <p:sp>
        <p:nvSpPr>
          <p:cNvPr id="11" name="Picture Placeholder 19">
            <a:extLst>
              <a:ext uri="{FF2B5EF4-FFF2-40B4-BE49-F238E27FC236}">
                <a16:creationId xmlns:a16="http://schemas.microsoft.com/office/drawing/2014/main" id="{F4542F5D-0B3C-4C05-A2E0-1BA21007FDAC}"/>
              </a:ext>
            </a:extLst>
          </p:cNvPr>
          <p:cNvSpPr>
            <a:spLocks noGrp="1"/>
          </p:cNvSpPr>
          <p:nvPr>
            <p:ph type="pic" sz="quarter" idx="19"/>
          </p:nvPr>
        </p:nvSpPr>
        <p:spPr>
          <a:xfrm>
            <a:off x="7277100" y="3376613"/>
            <a:ext cx="2047875" cy="2043113"/>
          </a:xfrm>
          <a:custGeom>
            <a:avLst/>
            <a:gdLst>
              <a:gd name="connsiteX0" fmla="*/ 0 w 2047875"/>
              <a:gd name="connsiteY0" fmla="*/ 0 h 2043113"/>
              <a:gd name="connsiteX1" fmla="*/ 2047875 w 2047875"/>
              <a:gd name="connsiteY1" fmla="*/ 0 h 2043113"/>
              <a:gd name="connsiteX2" fmla="*/ 2047875 w 2047875"/>
              <a:gd name="connsiteY2" fmla="*/ 2043113 h 2043113"/>
              <a:gd name="connsiteX3" fmla="*/ 0 w 2047875"/>
              <a:gd name="connsiteY3" fmla="*/ 2043113 h 2043113"/>
            </a:gdLst>
            <a:ahLst/>
            <a:cxnLst>
              <a:cxn ang="0">
                <a:pos x="connsiteX0" y="connsiteY0"/>
              </a:cxn>
              <a:cxn ang="0">
                <a:pos x="connsiteX1" y="connsiteY1"/>
              </a:cxn>
              <a:cxn ang="0">
                <a:pos x="connsiteX2" y="connsiteY2"/>
              </a:cxn>
              <a:cxn ang="0">
                <a:pos x="connsiteX3" y="connsiteY3"/>
              </a:cxn>
            </a:cxnLst>
            <a:rect l="l" t="t" r="r" b="b"/>
            <a:pathLst>
              <a:path w="2047875" h="2043113">
                <a:moveTo>
                  <a:pt x="0" y="0"/>
                </a:moveTo>
                <a:lnTo>
                  <a:pt x="2047875" y="0"/>
                </a:lnTo>
                <a:lnTo>
                  <a:pt x="2047875" y="2043113"/>
                </a:lnTo>
                <a:lnTo>
                  <a:pt x="0" y="2043113"/>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648617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6_General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A5FD838-48E3-4E61-B16C-A8293262017A}"/>
              </a:ext>
            </a:extLst>
          </p:cNvPr>
          <p:cNvSpPr>
            <a:spLocks noGrp="1"/>
          </p:cNvSpPr>
          <p:nvPr>
            <p:ph type="pic" sz="quarter" idx="15" hasCustomPrompt="1"/>
          </p:nvPr>
        </p:nvSpPr>
        <p:spPr>
          <a:xfrm>
            <a:off x="2056696" y="2858445"/>
            <a:ext cx="3893022" cy="2399332"/>
          </a:xfrm>
          <a:custGeom>
            <a:avLst/>
            <a:gdLst>
              <a:gd name="connsiteX0" fmla="*/ 0 w 3893022"/>
              <a:gd name="connsiteY0" fmla="*/ 0 h 2399332"/>
              <a:gd name="connsiteX1" fmla="*/ 3893022 w 3893022"/>
              <a:gd name="connsiteY1" fmla="*/ 0 h 2399332"/>
              <a:gd name="connsiteX2" fmla="*/ 3893022 w 3893022"/>
              <a:gd name="connsiteY2" fmla="*/ 2399332 h 2399332"/>
              <a:gd name="connsiteX3" fmla="*/ 0 w 3893022"/>
              <a:gd name="connsiteY3" fmla="*/ 2399332 h 2399332"/>
            </a:gdLst>
            <a:ahLst/>
            <a:cxnLst>
              <a:cxn ang="0">
                <a:pos x="connsiteX0" y="connsiteY0"/>
              </a:cxn>
              <a:cxn ang="0">
                <a:pos x="connsiteX1" y="connsiteY1"/>
              </a:cxn>
              <a:cxn ang="0">
                <a:pos x="connsiteX2" y="connsiteY2"/>
              </a:cxn>
              <a:cxn ang="0">
                <a:pos x="connsiteX3" y="connsiteY3"/>
              </a:cxn>
            </a:cxnLst>
            <a:rect l="l" t="t" r="r" b="b"/>
            <a:pathLst>
              <a:path w="3893022" h="2399332">
                <a:moveTo>
                  <a:pt x="0" y="0"/>
                </a:moveTo>
                <a:lnTo>
                  <a:pt x="3893022" y="0"/>
                </a:lnTo>
                <a:lnTo>
                  <a:pt x="3893022" y="2399332"/>
                </a:lnTo>
                <a:lnTo>
                  <a:pt x="0" y="2399332"/>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22797379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7_General Page">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4FFD0C55-E728-447C-9429-37AA2F1806F6}"/>
              </a:ext>
            </a:extLst>
          </p:cNvPr>
          <p:cNvSpPr>
            <a:spLocks noGrp="1"/>
          </p:cNvSpPr>
          <p:nvPr>
            <p:ph type="pic" sz="quarter" idx="12" hasCustomPrompt="1"/>
          </p:nvPr>
        </p:nvSpPr>
        <p:spPr>
          <a:xfrm>
            <a:off x="1003300" y="990600"/>
            <a:ext cx="5092700" cy="2438400"/>
          </a:xfrm>
          <a:custGeom>
            <a:avLst/>
            <a:gdLst>
              <a:gd name="connsiteX0" fmla="*/ 0 w 5772150"/>
              <a:gd name="connsiteY0" fmla="*/ 0 h 6858000"/>
              <a:gd name="connsiteX1" fmla="*/ 5772150 w 5772150"/>
              <a:gd name="connsiteY1" fmla="*/ 0 h 6858000"/>
              <a:gd name="connsiteX2" fmla="*/ 5772150 w 5772150"/>
              <a:gd name="connsiteY2" fmla="*/ 6858000 h 6858000"/>
              <a:gd name="connsiteX3" fmla="*/ 0 w 57721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772150" h="6858000">
                <a:moveTo>
                  <a:pt x="0" y="0"/>
                </a:moveTo>
                <a:lnTo>
                  <a:pt x="5772150" y="0"/>
                </a:lnTo>
                <a:lnTo>
                  <a:pt x="5772150" y="6858000"/>
                </a:lnTo>
                <a:lnTo>
                  <a:pt x="0" y="6858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8" name="Freeform: Shape 7">
            <a:extLst>
              <a:ext uri="{FF2B5EF4-FFF2-40B4-BE49-F238E27FC236}">
                <a16:creationId xmlns:a16="http://schemas.microsoft.com/office/drawing/2014/main" id="{362333BF-3A3E-4C46-8D0C-19696CEBD817}"/>
              </a:ext>
            </a:extLst>
          </p:cNvPr>
          <p:cNvSpPr>
            <a:spLocks noGrp="1"/>
          </p:cNvSpPr>
          <p:nvPr>
            <p:ph type="pic" sz="quarter" idx="13" hasCustomPrompt="1"/>
          </p:nvPr>
        </p:nvSpPr>
        <p:spPr>
          <a:xfrm>
            <a:off x="6096000" y="3429000"/>
            <a:ext cx="5092700" cy="2438400"/>
          </a:xfrm>
          <a:custGeom>
            <a:avLst/>
            <a:gdLst>
              <a:gd name="connsiteX0" fmla="*/ 0 w 5772150"/>
              <a:gd name="connsiteY0" fmla="*/ 0 h 6858000"/>
              <a:gd name="connsiteX1" fmla="*/ 5772150 w 5772150"/>
              <a:gd name="connsiteY1" fmla="*/ 0 h 6858000"/>
              <a:gd name="connsiteX2" fmla="*/ 5772150 w 5772150"/>
              <a:gd name="connsiteY2" fmla="*/ 6858000 h 6858000"/>
              <a:gd name="connsiteX3" fmla="*/ 0 w 57721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772150" h="6858000">
                <a:moveTo>
                  <a:pt x="0" y="0"/>
                </a:moveTo>
                <a:lnTo>
                  <a:pt x="5772150" y="0"/>
                </a:lnTo>
                <a:lnTo>
                  <a:pt x="5772150" y="6858000"/>
                </a:lnTo>
                <a:lnTo>
                  <a:pt x="0" y="6858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39225443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9_General Pag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8B5B6FB2-3B3B-47CC-9E1B-7C2C9BB17D4E}"/>
              </a:ext>
            </a:extLst>
          </p:cNvPr>
          <p:cNvSpPr>
            <a:spLocks noGrp="1"/>
          </p:cNvSpPr>
          <p:nvPr>
            <p:ph type="pic" sz="quarter" idx="17" hasCustomPrompt="1"/>
          </p:nvPr>
        </p:nvSpPr>
        <p:spPr>
          <a:xfrm>
            <a:off x="8781143" y="694877"/>
            <a:ext cx="2715981" cy="5468248"/>
          </a:xfrm>
          <a:custGeom>
            <a:avLst/>
            <a:gdLst>
              <a:gd name="connsiteX0" fmla="*/ 0 w 2715981"/>
              <a:gd name="connsiteY0" fmla="*/ 0 h 2614881"/>
              <a:gd name="connsiteX1" fmla="*/ 2715981 w 2715981"/>
              <a:gd name="connsiteY1" fmla="*/ 0 h 2614881"/>
              <a:gd name="connsiteX2" fmla="*/ 2715981 w 2715981"/>
              <a:gd name="connsiteY2" fmla="*/ 2614881 h 2614881"/>
              <a:gd name="connsiteX3" fmla="*/ 0 w 2715981"/>
              <a:gd name="connsiteY3" fmla="*/ 2614881 h 2614881"/>
            </a:gdLst>
            <a:ahLst/>
            <a:cxnLst>
              <a:cxn ang="0">
                <a:pos x="connsiteX0" y="connsiteY0"/>
              </a:cxn>
              <a:cxn ang="0">
                <a:pos x="connsiteX1" y="connsiteY1"/>
              </a:cxn>
              <a:cxn ang="0">
                <a:pos x="connsiteX2" y="connsiteY2"/>
              </a:cxn>
              <a:cxn ang="0">
                <a:pos x="connsiteX3" y="connsiteY3"/>
              </a:cxn>
            </a:cxnLst>
            <a:rect l="l" t="t" r="r" b="b"/>
            <a:pathLst>
              <a:path w="2715981" h="2614881">
                <a:moveTo>
                  <a:pt x="0" y="0"/>
                </a:moveTo>
                <a:lnTo>
                  <a:pt x="2715981" y="0"/>
                </a:lnTo>
                <a:lnTo>
                  <a:pt x="2715981" y="2614881"/>
                </a:lnTo>
                <a:lnTo>
                  <a:pt x="0" y="2614881"/>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9" name="Picture Placeholder 8">
            <a:extLst>
              <a:ext uri="{FF2B5EF4-FFF2-40B4-BE49-F238E27FC236}">
                <a16:creationId xmlns:a16="http://schemas.microsoft.com/office/drawing/2014/main" id="{1CF18E77-0618-48AF-9BA1-AD21F790861C}"/>
              </a:ext>
            </a:extLst>
          </p:cNvPr>
          <p:cNvSpPr>
            <a:spLocks noGrp="1"/>
          </p:cNvSpPr>
          <p:nvPr>
            <p:ph type="pic" sz="quarter" idx="16" hasCustomPrompt="1"/>
          </p:nvPr>
        </p:nvSpPr>
        <p:spPr>
          <a:xfrm>
            <a:off x="5873408" y="3548243"/>
            <a:ext cx="2715981" cy="2614881"/>
          </a:xfrm>
          <a:custGeom>
            <a:avLst/>
            <a:gdLst>
              <a:gd name="connsiteX0" fmla="*/ 0 w 2715981"/>
              <a:gd name="connsiteY0" fmla="*/ 0 h 2614881"/>
              <a:gd name="connsiteX1" fmla="*/ 2715981 w 2715981"/>
              <a:gd name="connsiteY1" fmla="*/ 0 h 2614881"/>
              <a:gd name="connsiteX2" fmla="*/ 2715981 w 2715981"/>
              <a:gd name="connsiteY2" fmla="*/ 2614881 h 2614881"/>
              <a:gd name="connsiteX3" fmla="*/ 0 w 2715981"/>
              <a:gd name="connsiteY3" fmla="*/ 2614881 h 2614881"/>
            </a:gdLst>
            <a:ahLst/>
            <a:cxnLst>
              <a:cxn ang="0">
                <a:pos x="connsiteX0" y="connsiteY0"/>
              </a:cxn>
              <a:cxn ang="0">
                <a:pos x="connsiteX1" y="connsiteY1"/>
              </a:cxn>
              <a:cxn ang="0">
                <a:pos x="connsiteX2" y="connsiteY2"/>
              </a:cxn>
              <a:cxn ang="0">
                <a:pos x="connsiteX3" y="connsiteY3"/>
              </a:cxn>
            </a:cxnLst>
            <a:rect l="l" t="t" r="r" b="b"/>
            <a:pathLst>
              <a:path w="2715981" h="2614881">
                <a:moveTo>
                  <a:pt x="0" y="0"/>
                </a:moveTo>
                <a:lnTo>
                  <a:pt x="2715981" y="0"/>
                </a:lnTo>
                <a:lnTo>
                  <a:pt x="2715981" y="2614881"/>
                </a:lnTo>
                <a:lnTo>
                  <a:pt x="0" y="2614881"/>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7" name="Picture Placeholder 6">
            <a:extLst>
              <a:ext uri="{FF2B5EF4-FFF2-40B4-BE49-F238E27FC236}">
                <a16:creationId xmlns:a16="http://schemas.microsoft.com/office/drawing/2014/main" id="{D5BD3C73-C86C-49F7-B284-4C1B0D860DE9}"/>
              </a:ext>
            </a:extLst>
          </p:cNvPr>
          <p:cNvSpPr>
            <a:spLocks noGrp="1"/>
          </p:cNvSpPr>
          <p:nvPr>
            <p:ph type="pic" sz="quarter" idx="14" hasCustomPrompt="1"/>
          </p:nvPr>
        </p:nvSpPr>
        <p:spPr>
          <a:xfrm>
            <a:off x="5873408" y="694876"/>
            <a:ext cx="2715981" cy="2614881"/>
          </a:xfrm>
          <a:custGeom>
            <a:avLst/>
            <a:gdLst>
              <a:gd name="connsiteX0" fmla="*/ 0 w 2715981"/>
              <a:gd name="connsiteY0" fmla="*/ 0 h 2614881"/>
              <a:gd name="connsiteX1" fmla="*/ 2715981 w 2715981"/>
              <a:gd name="connsiteY1" fmla="*/ 0 h 2614881"/>
              <a:gd name="connsiteX2" fmla="*/ 2715981 w 2715981"/>
              <a:gd name="connsiteY2" fmla="*/ 2614881 h 2614881"/>
              <a:gd name="connsiteX3" fmla="*/ 0 w 2715981"/>
              <a:gd name="connsiteY3" fmla="*/ 2614881 h 2614881"/>
            </a:gdLst>
            <a:ahLst/>
            <a:cxnLst>
              <a:cxn ang="0">
                <a:pos x="connsiteX0" y="connsiteY0"/>
              </a:cxn>
              <a:cxn ang="0">
                <a:pos x="connsiteX1" y="connsiteY1"/>
              </a:cxn>
              <a:cxn ang="0">
                <a:pos x="connsiteX2" y="connsiteY2"/>
              </a:cxn>
              <a:cxn ang="0">
                <a:pos x="connsiteX3" y="connsiteY3"/>
              </a:cxn>
            </a:cxnLst>
            <a:rect l="l" t="t" r="r" b="b"/>
            <a:pathLst>
              <a:path w="2715981" h="2614881">
                <a:moveTo>
                  <a:pt x="0" y="0"/>
                </a:moveTo>
                <a:lnTo>
                  <a:pt x="2715981" y="0"/>
                </a:lnTo>
                <a:lnTo>
                  <a:pt x="2715981" y="2614881"/>
                </a:lnTo>
                <a:lnTo>
                  <a:pt x="0" y="2614881"/>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996460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9_General Page">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4FFD0C55-E728-447C-9429-37AA2F1806F6}"/>
              </a:ext>
            </a:extLst>
          </p:cNvPr>
          <p:cNvSpPr>
            <a:spLocks noGrp="1"/>
          </p:cNvSpPr>
          <p:nvPr>
            <p:ph type="pic" sz="quarter" idx="12" hasCustomPrompt="1"/>
          </p:nvPr>
        </p:nvSpPr>
        <p:spPr>
          <a:xfrm>
            <a:off x="0" y="0"/>
            <a:ext cx="5772150" cy="6858000"/>
          </a:xfrm>
          <a:custGeom>
            <a:avLst/>
            <a:gdLst>
              <a:gd name="connsiteX0" fmla="*/ 0 w 5772150"/>
              <a:gd name="connsiteY0" fmla="*/ 0 h 6858000"/>
              <a:gd name="connsiteX1" fmla="*/ 5772150 w 5772150"/>
              <a:gd name="connsiteY1" fmla="*/ 0 h 6858000"/>
              <a:gd name="connsiteX2" fmla="*/ 5772150 w 5772150"/>
              <a:gd name="connsiteY2" fmla="*/ 6858000 h 6858000"/>
              <a:gd name="connsiteX3" fmla="*/ 0 w 57721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772150" h="6858000">
                <a:moveTo>
                  <a:pt x="0" y="0"/>
                </a:moveTo>
                <a:lnTo>
                  <a:pt x="5772150" y="0"/>
                </a:lnTo>
                <a:lnTo>
                  <a:pt x="5772150" y="6858000"/>
                </a:lnTo>
                <a:lnTo>
                  <a:pt x="0" y="6858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6" name="Freeform: Shape 15">
            <a:extLst>
              <a:ext uri="{FF2B5EF4-FFF2-40B4-BE49-F238E27FC236}">
                <a16:creationId xmlns:a16="http://schemas.microsoft.com/office/drawing/2014/main" id="{D7F480CA-D494-46D5-90F3-EE039A54CA91}"/>
              </a:ext>
            </a:extLst>
          </p:cNvPr>
          <p:cNvSpPr>
            <a:spLocks noGrp="1"/>
          </p:cNvSpPr>
          <p:nvPr>
            <p:ph type="pic" sz="quarter" idx="14" hasCustomPrompt="1"/>
          </p:nvPr>
        </p:nvSpPr>
        <p:spPr>
          <a:xfrm>
            <a:off x="5772150" y="3429000"/>
            <a:ext cx="3190875" cy="3429000"/>
          </a:xfrm>
          <a:custGeom>
            <a:avLst/>
            <a:gdLst>
              <a:gd name="connsiteX0" fmla="*/ 0 w 3190875"/>
              <a:gd name="connsiteY0" fmla="*/ 0 h 3429000"/>
              <a:gd name="connsiteX1" fmla="*/ 3190875 w 3190875"/>
              <a:gd name="connsiteY1" fmla="*/ 0 h 3429000"/>
              <a:gd name="connsiteX2" fmla="*/ 3190875 w 3190875"/>
              <a:gd name="connsiteY2" fmla="*/ 3429000 h 3429000"/>
              <a:gd name="connsiteX3" fmla="*/ 0 w 319087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190875" h="3429000">
                <a:moveTo>
                  <a:pt x="0" y="0"/>
                </a:moveTo>
                <a:lnTo>
                  <a:pt x="3190875" y="0"/>
                </a:lnTo>
                <a:lnTo>
                  <a:pt x="3190875"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7" name="Freeform: Shape 16">
            <a:extLst>
              <a:ext uri="{FF2B5EF4-FFF2-40B4-BE49-F238E27FC236}">
                <a16:creationId xmlns:a16="http://schemas.microsoft.com/office/drawing/2014/main" id="{CDEABD2C-3E7E-4ECF-90C0-8E7EB4A013CF}"/>
              </a:ext>
            </a:extLst>
          </p:cNvPr>
          <p:cNvSpPr>
            <a:spLocks noGrp="1"/>
          </p:cNvSpPr>
          <p:nvPr>
            <p:ph type="pic" sz="quarter" idx="15" hasCustomPrompt="1"/>
          </p:nvPr>
        </p:nvSpPr>
        <p:spPr>
          <a:xfrm>
            <a:off x="8963026" y="0"/>
            <a:ext cx="3228974" cy="6858000"/>
          </a:xfrm>
          <a:custGeom>
            <a:avLst/>
            <a:gdLst>
              <a:gd name="connsiteX0" fmla="*/ 0 w 3228974"/>
              <a:gd name="connsiteY0" fmla="*/ 0 h 6858000"/>
              <a:gd name="connsiteX1" fmla="*/ 3228974 w 3228974"/>
              <a:gd name="connsiteY1" fmla="*/ 0 h 6858000"/>
              <a:gd name="connsiteX2" fmla="*/ 3228974 w 3228974"/>
              <a:gd name="connsiteY2" fmla="*/ 6858000 h 6858000"/>
              <a:gd name="connsiteX3" fmla="*/ 0 w 322897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228974" h="6858000">
                <a:moveTo>
                  <a:pt x="0" y="0"/>
                </a:moveTo>
                <a:lnTo>
                  <a:pt x="3228974" y="0"/>
                </a:lnTo>
                <a:lnTo>
                  <a:pt x="3228974" y="6858000"/>
                </a:lnTo>
                <a:lnTo>
                  <a:pt x="0" y="6858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8" name="Freeform: Shape 17">
            <a:extLst>
              <a:ext uri="{FF2B5EF4-FFF2-40B4-BE49-F238E27FC236}">
                <a16:creationId xmlns:a16="http://schemas.microsoft.com/office/drawing/2014/main" id="{3733F264-53FA-402F-8654-A325D32E16AA}"/>
              </a:ext>
            </a:extLst>
          </p:cNvPr>
          <p:cNvSpPr>
            <a:spLocks noGrp="1"/>
          </p:cNvSpPr>
          <p:nvPr>
            <p:ph type="pic" sz="quarter" idx="16" hasCustomPrompt="1"/>
          </p:nvPr>
        </p:nvSpPr>
        <p:spPr>
          <a:xfrm>
            <a:off x="5772150" y="0"/>
            <a:ext cx="3190875" cy="3429000"/>
          </a:xfrm>
          <a:custGeom>
            <a:avLst/>
            <a:gdLst>
              <a:gd name="connsiteX0" fmla="*/ 0 w 3190875"/>
              <a:gd name="connsiteY0" fmla="*/ 0 h 3429000"/>
              <a:gd name="connsiteX1" fmla="*/ 3190875 w 3190875"/>
              <a:gd name="connsiteY1" fmla="*/ 0 h 3429000"/>
              <a:gd name="connsiteX2" fmla="*/ 3190875 w 3190875"/>
              <a:gd name="connsiteY2" fmla="*/ 3429000 h 3429000"/>
              <a:gd name="connsiteX3" fmla="*/ 0 w 319087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190875" h="3429000">
                <a:moveTo>
                  <a:pt x="0" y="0"/>
                </a:moveTo>
                <a:lnTo>
                  <a:pt x="3190875" y="0"/>
                </a:lnTo>
                <a:lnTo>
                  <a:pt x="3190875"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17018488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0_General Pag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8B5B6FB2-3B3B-47CC-9E1B-7C2C9BB17D4E}"/>
              </a:ext>
            </a:extLst>
          </p:cNvPr>
          <p:cNvSpPr>
            <a:spLocks noGrp="1"/>
          </p:cNvSpPr>
          <p:nvPr>
            <p:ph type="pic" sz="quarter" idx="17" hasCustomPrompt="1"/>
          </p:nvPr>
        </p:nvSpPr>
        <p:spPr>
          <a:xfrm>
            <a:off x="8781143" y="694877"/>
            <a:ext cx="2715981" cy="5468248"/>
          </a:xfrm>
          <a:custGeom>
            <a:avLst/>
            <a:gdLst>
              <a:gd name="connsiteX0" fmla="*/ 0 w 2715981"/>
              <a:gd name="connsiteY0" fmla="*/ 0 h 2614881"/>
              <a:gd name="connsiteX1" fmla="*/ 2715981 w 2715981"/>
              <a:gd name="connsiteY1" fmla="*/ 0 h 2614881"/>
              <a:gd name="connsiteX2" fmla="*/ 2715981 w 2715981"/>
              <a:gd name="connsiteY2" fmla="*/ 2614881 h 2614881"/>
              <a:gd name="connsiteX3" fmla="*/ 0 w 2715981"/>
              <a:gd name="connsiteY3" fmla="*/ 2614881 h 2614881"/>
            </a:gdLst>
            <a:ahLst/>
            <a:cxnLst>
              <a:cxn ang="0">
                <a:pos x="connsiteX0" y="connsiteY0"/>
              </a:cxn>
              <a:cxn ang="0">
                <a:pos x="connsiteX1" y="connsiteY1"/>
              </a:cxn>
              <a:cxn ang="0">
                <a:pos x="connsiteX2" y="connsiteY2"/>
              </a:cxn>
              <a:cxn ang="0">
                <a:pos x="connsiteX3" y="connsiteY3"/>
              </a:cxn>
            </a:cxnLst>
            <a:rect l="l" t="t" r="r" b="b"/>
            <a:pathLst>
              <a:path w="2715981" h="2614881">
                <a:moveTo>
                  <a:pt x="0" y="0"/>
                </a:moveTo>
                <a:lnTo>
                  <a:pt x="2715981" y="0"/>
                </a:lnTo>
                <a:lnTo>
                  <a:pt x="2715981" y="2614881"/>
                </a:lnTo>
                <a:lnTo>
                  <a:pt x="0" y="2614881"/>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9" name="Picture Placeholder 8">
            <a:extLst>
              <a:ext uri="{FF2B5EF4-FFF2-40B4-BE49-F238E27FC236}">
                <a16:creationId xmlns:a16="http://schemas.microsoft.com/office/drawing/2014/main" id="{1CF18E77-0618-48AF-9BA1-AD21F790861C}"/>
              </a:ext>
            </a:extLst>
          </p:cNvPr>
          <p:cNvSpPr>
            <a:spLocks noGrp="1"/>
          </p:cNvSpPr>
          <p:nvPr>
            <p:ph type="pic" sz="quarter" idx="16" hasCustomPrompt="1"/>
          </p:nvPr>
        </p:nvSpPr>
        <p:spPr>
          <a:xfrm>
            <a:off x="5873408" y="3548243"/>
            <a:ext cx="2715981" cy="2614881"/>
          </a:xfrm>
          <a:custGeom>
            <a:avLst/>
            <a:gdLst>
              <a:gd name="connsiteX0" fmla="*/ 0 w 2715981"/>
              <a:gd name="connsiteY0" fmla="*/ 0 h 2614881"/>
              <a:gd name="connsiteX1" fmla="*/ 2715981 w 2715981"/>
              <a:gd name="connsiteY1" fmla="*/ 0 h 2614881"/>
              <a:gd name="connsiteX2" fmla="*/ 2715981 w 2715981"/>
              <a:gd name="connsiteY2" fmla="*/ 2614881 h 2614881"/>
              <a:gd name="connsiteX3" fmla="*/ 0 w 2715981"/>
              <a:gd name="connsiteY3" fmla="*/ 2614881 h 2614881"/>
            </a:gdLst>
            <a:ahLst/>
            <a:cxnLst>
              <a:cxn ang="0">
                <a:pos x="connsiteX0" y="connsiteY0"/>
              </a:cxn>
              <a:cxn ang="0">
                <a:pos x="connsiteX1" y="connsiteY1"/>
              </a:cxn>
              <a:cxn ang="0">
                <a:pos x="connsiteX2" y="connsiteY2"/>
              </a:cxn>
              <a:cxn ang="0">
                <a:pos x="connsiteX3" y="connsiteY3"/>
              </a:cxn>
            </a:cxnLst>
            <a:rect l="l" t="t" r="r" b="b"/>
            <a:pathLst>
              <a:path w="2715981" h="2614881">
                <a:moveTo>
                  <a:pt x="0" y="0"/>
                </a:moveTo>
                <a:lnTo>
                  <a:pt x="2715981" y="0"/>
                </a:lnTo>
                <a:lnTo>
                  <a:pt x="2715981" y="2614881"/>
                </a:lnTo>
                <a:lnTo>
                  <a:pt x="0" y="2614881"/>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7" name="Picture Placeholder 6">
            <a:extLst>
              <a:ext uri="{FF2B5EF4-FFF2-40B4-BE49-F238E27FC236}">
                <a16:creationId xmlns:a16="http://schemas.microsoft.com/office/drawing/2014/main" id="{D5BD3C73-C86C-49F7-B284-4C1B0D860DE9}"/>
              </a:ext>
            </a:extLst>
          </p:cNvPr>
          <p:cNvSpPr>
            <a:spLocks noGrp="1"/>
          </p:cNvSpPr>
          <p:nvPr>
            <p:ph type="pic" sz="quarter" idx="14" hasCustomPrompt="1"/>
          </p:nvPr>
        </p:nvSpPr>
        <p:spPr>
          <a:xfrm>
            <a:off x="5873408" y="694876"/>
            <a:ext cx="2715981" cy="2614881"/>
          </a:xfrm>
          <a:custGeom>
            <a:avLst/>
            <a:gdLst>
              <a:gd name="connsiteX0" fmla="*/ 0 w 2715981"/>
              <a:gd name="connsiteY0" fmla="*/ 0 h 2614881"/>
              <a:gd name="connsiteX1" fmla="*/ 2715981 w 2715981"/>
              <a:gd name="connsiteY1" fmla="*/ 0 h 2614881"/>
              <a:gd name="connsiteX2" fmla="*/ 2715981 w 2715981"/>
              <a:gd name="connsiteY2" fmla="*/ 2614881 h 2614881"/>
              <a:gd name="connsiteX3" fmla="*/ 0 w 2715981"/>
              <a:gd name="connsiteY3" fmla="*/ 2614881 h 2614881"/>
            </a:gdLst>
            <a:ahLst/>
            <a:cxnLst>
              <a:cxn ang="0">
                <a:pos x="connsiteX0" y="connsiteY0"/>
              </a:cxn>
              <a:cxn ang="0">
                <a:pos x="connsiteX1" y="connsiteY1"/>
              </a:cxn>
              <a:cxn ang="0">
                <a:pos x="connsiteX2" y="connsiteY2"/>
              </a:cxn>
              <a:cxn ang="0">
                <a:pos x="connsiteX3" y="connsiteY3"/>
              </a:cxn>
            </a:cxnLst>
            <a:rect l="l" t="t" r="r" b="b"/>
            <a:pathLst>
              <a:path w="2715981" h="2614881">
                <a:moveTo>
                  <a:pt x="0" y="0"/>
                </a:moveTo>
                <a:lnTo>
                  <a:pt x="2715981" y="0"/>
                </a:lnTo>
                <a:lnTo>
                  <a:pt x="2715981" y="2614881"/>
                </a:lnTo>
                <a:lnTo>
                  <a:pt x="0" y="2614881"/>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32770319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1_General Pag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8B5B6FB2-3B3B-47CC-9E1B-7C2C9BB17D4E}"/>
              </a:ext>
            </a:extLst>
          </p:cNvPr>
          <p:cNvSpPr>
            <a:spLocks noGrp="1"/>
          </p:cNvSpPr>
          <p:nvPr>
            <p:ph type="pic" sz="quarter" idx="17" hasCustomPrompt="1"/>
          </p:nvPr>
        </p:nvSpPr>
        <p:spPr>
          <a:xfrm>
            <a:off x="8781143" y="694877"/>
            <a:ext cx="2715981" cy="5468248"/>
          </a:xfrm>
          <a:custGeom>
            <a:avLst/>
            <a:gdLst>
              <a:gd name="connsiteX0" fmla="*/ 0 w 2715981"/>
              <a:gd name="connsiteY0" fmla="*/ 0 h 2614881"/>
              <a:gd name="connsiteX1" fmla="*/ 2715981 w 2715981"/>
              <a:gd name="connsiteY1" fmla="*/ 0 h 2614881"/>
              <a:gd name="connsiteX2" fmla="*/ 2715981 w 2715981"/>
              <a:gd name="connsiteY2" fmla="*/ 2614881 h 2614881"/>
              <a:gd name="connsiteX3" fmla="*/ 0 w 2715981"/>
              <a:gd name="connsiteY3" fmla="*/ 2614881 h 2614881"/>
            </a:gdLst>
            <a:ahLst/>
            <a:cxnLst>
              <a:cxn ang="0">
                <a:pos x="connsiteX0" y="connsiteY0"/>
              </a:cxn>
              <a:cxn ang="0">
                <a:pos x="connsiteX1" y="connsiteY1"/>
              </a:cxn>
              <a:cxn ang="0">
                <a:pos x="connsiteX2" y="connsiteY2"/>
              </a:cxn>
              <a:cxn ang="0">
                <a:pos x="connsiteX3" y="connsiteY3"/>
              </a:cxn>
            </a:cxnLst>
            <a:rect l="l" t="t" r="r" b="b"/>
            <a:pathLst>
              <a:path w="2715981" h="2614881">
                <a:moveTo>
                  <a:pt x="0" y="0"/>
                </a:moveTo>
                <a:lnTo>
                  <a:pt x="2715981" y="0"/>
                </a:lnTo>
                <a:lnTo>
                  <a:pt x="2715981" y="2614881"/>
                </a:lnTo>
                <a:lnTo>
                  <a:pt x="0" y="2614881"/>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9" name="Picture Placeholder 8">
            <a:extLst>
              <a:ext uri="{FF2B5EF4-FFF2-40B4-BE49-F238E27FC236}">
                <a16:creationId xmlns:a16="http://schemas.microsoft.com/office/drawing/2014/main" id="{1CF18E77-0618-48AF-9BA1-AD21F790861C}"/>
              </a:ext>
            </a:extLst>
          </p:cNvPr>
          <p:cNvSpPr>
            <a:spLocks noGrp="1"/>
          </p:cNvSpPr>
          <p:nvPr>
            <p:ph type="pic" sz="quarter" idx="16" hasCustomPrompt="1"/>
          </p:nvPr>
        </p:nvSpPr>
        <p:spPr>
          <a:xfrm>
            <a:off x="5873408" y="3548243"/>
            <a:ext cx="2715981" cy="2614881"/>
          </a:xfrm>
          <a:custGeom>
            <a:avLst/>
            <a:gdLst>
              <a:gd name="connsiteX0" fmla="*/ 0 w 2715981"/>
              <a:gd name="connsiteY0" fmla="*/ 0 h 2614881"/>
              <a:gd name="connsiteX1" fmla="*/ 2715981 w 2715981"/>
              <a:gd name="connsiteY1" fmla="*/ 0 h 2614881"/>
              <a:gd name="connsiteX2" fmla="*/ 2715981 w 2715981"/>
              <a:gd name="connsiteY2" fmla="*/ 2614881 h 2614881"/>
              <a:gd name="connsiteX3" fmla="*/ 0 w 2715981"/>
              <a:gd name="connsiteY3" fmla="*/ 2614881 h 2614881"/>
            </a:gdLst>
            <a:ahLst/>
            <a:cxnLst>
              <a:cxn ang="0">
                <a:pos x="connsiteX0" y="connsiteY0"/>
              </a:cxn>
              <a:cxn ang="0">
                <a:pos x="connsiteX1" y="connsiteY1"/>
              </a:cxn>
              <a:cxn ang="0">
                <a:pos x="connsiteX2" y="connsiteY2"/>
              </a:cxn>
              <a:cxn ang="0">
                <a:pos x="connsiteX3" y="connsiteY3"/>
              </a:cxn>
            </a:cxnLst>
            <a:rect l="l" t="t" r="r" b="b"/>
            <a:pathLst>
              <a:path w="2715981" h="2614881">
                <a:moveTo>
                  <a:pt x="0" y="0"/>
                </a:moveTo>
                <a:lnTo>
                  <a:pt x="2715981" y="0"/>
                </a:lnTo>
                <a:lnTo>
                  <a:pt x="2715981" y="2614881"/>
                </a:lnTo>
                <a:lnTo>
                  <a:pt x="0" y="2614881"/>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7" name="Picture Placeholder 6">
            <a:extLst>
              <a:ext uri="{FF2B5EF4-FFF2-40B4-BE49-F238E27FC236}">
                <a16:creationId xmlns:a16="http://schemas.microsoft.com/office/drawing/2014/main" id="{D5BD3C73-C86C-49F7-B284-4C1B0D860DE9}"/>
              </a:ext>
            </a:extLst>
          </p:cNvPr>
          <p:cNvSpPr>
            <a:spLocks noGrp="1"/>
          </p:cNvSpPr>
          <p:nvPr>
            <p:ph type="pic" sz="quarter" idx="14" hasCustomPrompt="1"/>
          </p:nvPr>
        </p:nvSpPr>
        <p:spPr>
          <a:xfrm>
            <a:off x="694877" y="3548242"/>
            <a:ext cx="4986777" cy="2614881"/>
          </a:xfrm>
          <a:custGeom>
            <a:avLst/>
            <a:gdLst>
              <a:gd name="connsiteX0" fmla="*/ 0 w 2715981"/>
              <a:gd name="connsiteY0" fmla="*/ 0 h 2614881"/>
              <a:gd name="connsiteX1" fmla="*/ 2715981 w 2715981"/>
              <a:gd name="connsiteY1" fmla="*/ 0 h 2614881"/>
              <a:gd name="connsiteX2" fmla="*/ 2715981 w 2715981"/>
              <a:gd name="connsiteY2" fmla="*/ 2614881 h 2614881"/>
              <a:gd name="connsiteX3" fmla="*/ 0 w 2715981"/>
              <a:gd name="connsiteY3" fmla="*/ 2614881 h 2614881"/>
            </a:gdLst>
            <a:ahLst/>
            <a:cxnLst>
              <a:cxn ang="0">
                <a:pos x="connsiteX0" y="connsiteY0"/>
              </a:cxn>
              <a:cxn ang="0">
                <a:pos x="connsiteX1" y="connsiteY1"/>
              </a:cxn>
              <a:cxn ang="0">
                <a:pos x="connsiteX2" y="connsiteY2"/>
              </a:cxn>
              <a:cxn ang="0">
                <a:pos x="connsiteX3" y="connsiteY3"/>
              </a:cxn>
            </a:cxnLst>
            <a:rect l="l" t="t" r="r" b="b"/>
            <a:pathLst>
              <a:path w="2715981" h="2614881">
                <a:moveTo>
                  <a:pt x="0" y="0"/>
                </a:moveTo>
                <a:lnTo>
                  <a:pt x="2715981" y="0"/>
                </a:lnTo>
                <a:lnTo>
                  <a:pt x="2715981" y="2614881"/>
                </a:lnTo>
                <a:lnTo>
                  <a:pt x="0" y="2614881"/>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5" name="Picture Placeholder 6">
            <a:extLst>
              <a:ext uri="{FF2B5EF4-FFF2-40B4-BE49-F238E27FC236}">
                <a16:creationId xmlns:a16="http://schemas.microsoft.com/office/drawing/2014/main" id="{E00DB962-5B98-4AE8-8EF4-5C8A8CA8BA87}"/>
              </a:ext>
            </a:extLst>
          </p:cNvPr>
          <p:cNvSpPr>
            <a:spLocks noGrp="1"/>
          </p:cNvSpPr>
          <p:nvPr>
            <p:ph type="pic" sz="quarter" idx="18" hasCustomPrompt="1"/>
          </p:nvPr>
        </p:nvSpPr>
        <p:spPr>
          <a:xfrm>
            <a:off x="694877" y="694877"/>
            <a:ext cx="7894512" cy="2661611"/>
          </a:xfrm>
          <a:custGeom>
            <a:avLst/>
            <a:gdLst>
              <a:gd name="connsiteX0" fmla="*/ 0 w 2715981"/>
              <a:gd name="connsiteY0" fmla="*/ 0 h 2614881"/>
              <a:gd name="connsiteX1" fmla="*/ 2715981 w 2715981"/>
              <a:gd name="connsiteY1" fmla="*/ 0 h 2614881"/>
              <a:gd name="connsiteX2" fmla="*/ 2715981 w 2715981"/>
              <a:gd name="connsiteY2" fmla="*/ 2614881 h 2614881"/>
              <a:gd name="connsiteX3" fmla="*/ 0 w 2715981"/>
              <a:gd name="connsiteY3" fmla="*/ 2614881 h 2614881"/>
            </a:gdLst>
            <a:ahLst/>
            <a:cxnLst>
              <a:cxn ang="0">
                <a:pos x="connsiteX0" y="connsiteY0"/>
              </a:cxn>
              <a:cxn ang="0">
                <a:pos x="connsiteX1" y="connsiteY1"/>
              </a:cxn>
              <a:cxn ang="0">
                <a:pos x="connsiteX2" y="connsiteY2"/>
              </a:cxn>
              <a:cxn ang="0">
                <a:pos x="connsiteX3" y="connsiteY3"/>
              </a:cxn>
            </a:cxnLst>
            <a:rect l="l" t="t" r="r" b="b"/>
            <a:pathLst>
              <a:path w="2715981" h="2614881">
                <a:moveTo>
                  <a:pt x="0" y="0"/>
                </a:moveTo>
                <a:lnTo>
                  <a:pt x="2715981" y="0"/>
                </a:lnTo>
                <a:lnTo>
                  <a:pt x="2715981" y="2614881"/>
                </a:lnTo>
                <a:lnTo>
                  <a:pt x="0" y="2614881"/>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3007019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2_General Page">
    <p:spTree>
      <p:nvGrpSpPr>
        <p:cNvPr id="1" name=""/>
        <p:cNvGrpSpPr/>
        <p:nvPr/>
      </p:nvGrpSpPr>
      <p:grpSpPr>
        <a:xfrm>
          <a:off x="0" y="0"/>
          <a:ext cx="0" cy="0"/>
          <a:chOff x="0" y="0"/>
          <a:chExt cx="0" cy="0"/>
        </a:xfrm>
      </p:grpSpPr>
      <p:sp>
        <p:nvSpPr>
          <p:cNvPr id="24" name="Freeform: Shape 23">
            <a:extLst>
              <a:ext uri="{FF2B5EF4-FFF2-40B4-BE49-F238E27FC236}">
                <a16:creationId xmlns:a16="http://schemas.microsoft.com/office/drawing/2014/main" id="{1FA28BCD-5416-455F-8675-DD8B0A2DDE2F}"/>
              </a:ext>
            </a:extLst>
          </p:cNvPr>
          <p:cNvSpPr>
            <a:spLocks noGrp="1"/>
          </p:cNvSpPr>
          <p:nvPr>
            <p:ph type="pic" sz="quarter" idx="14" hasCustomPrompt="1"/>
          </p:nvPr>
        </p:nvSpPr>
        <p:spPr>
          <a:xfrm>
            <a:off x="857697" y="866776"/>
            <a:ext cx="2955874" cy="3143250"/>
          </a:xfrm>
          <a:custGeom>
            <a:avLst/>
            <a:gdLst>
              <a:gd name="connsiteX0" fmla="*/ 197707 w 2955874"/>
              <a:gd name="connsiteY0" fmla="*/ 0 h 3143250"/>
              <a:gd name="connsiteX1" fmla="*/ 2758168 w 2955874"/>
              <a:gd name="connsiteY1" fmla="*/ 0 h 3143250"/>
              <a:gd name="connsiteX2" fmla="*/ 2955874 w 2955874"/>
              <a:gd name="connsiteY2" fmla="*/ 208743 h 3143250"/>
              <a:gd name="connsiteX3" fmla="*/ 2955874 w 2955874"/>
              <a:gd name="connsiteY3" fmla="*/ 2934507 h 3143250"/>
              <a:gd name="connsiteX4" fmla="*/ 2758168 w 2955874"/>
              <a:gd name="connsiteY4" fmla="*/ 3143250 h 3143250"/>
              <a:gd name="connsiteX5" fmla="*/ 197707 w 2955874"/>
              <a:gd name="connsiteY5" fmla="*/ 3143250 h 3143250"/>
              <a:gd name="connsiteX6" fmla="*/ 0 w 2955874"/>
              <a:gd name="connsiteY6" fmla="*/ 2934507 h 3143250"/>
              <a:gd name="connsiteX7" fmla="*/ 0 w 2955874"/>
              <a:gd name="connsiteY7" fmla="*/ 208743 h 3143250"/>
              <a:gd name="connsiteX8" fmla="*/ 197707 w 2955874"/>
              <a:gd name="connsiteY8" fmla="*/ 0 h 314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55874" h="3143250">
                <a:moveTo>
                  <a:pt x="197707" y="0"/>
                </a:moveTo>
                <a:cubicBezTo>
                  <a:pt x="2758168" y="0"/>
                  <a:pt x="2758168" y="0"/>
                  <a:pt x="2758168" y="0"/>
                </a:cubicBezTo>
                <a:cubicBezTo>
                  <a:pt x="2868365" y="0"/>
                  <a:pt x="2955874" y="93783"/>
                  <a:pt x="2955874" y="208743"/>
                </a:cubicBezTo>
                <a:lnTo>
                  <a:pt x="2955874" y="2934507"/>
                </a:lnTo>
                <a:cubicBezTo>
                  <a:pt x="2955874" y="3046442"/>
                  <a:pt x="2868365" y="3143250"/>
                  <a:pt x="2758168" y="3143250"/>
                </a:cubicBezTo>
                <a:cubicBezTo>
                  <a:pt x="197707" y="3143250"/>
                  <a:pt x="197707" y="3143250"/>
                  <a:pt x="197707" y="3143250"/>
                </a:cubicBezTo>
                <a:cubicBezTo>
                  <a:pt x="87509" y="3143250"/>
                  <a:pt x="0" y="3046442"/>
                  <a:pt x="0" y="2934507"/>
                </a:cubicBezTo>
                <a:cubicBezTo>
                  <a:pt x="0" y="208743"/>
                  <a:pt x="0" y="208743"/>
                  <a:pt x="0" y="208743"/>
                </a:cubicBezTo>
                <a:cubicBezTo>
                  <a:pt x="0" y="93783"/>
                  <a:pt x="87509" y="0"/>
                  <a:pt x="197707" y="0"/>
                </a:cubicBez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23" name="Freeform: Shape 22">
            <a:extLst>
              <a:ext uri="{FF2B5EF4-FFF2-40B4-BE49-F238E27FC236}">
                <a16:creationId xmlns:a16="http://schemas.microsoft.com/office/drawing/2014/main" id="{39A12124-91CB-49F1-BA75-ABE14D1A81D2}"/>
              </a:ext>
            </a:extLst>
          </p:cNvPr>
          <p:cNvSpPr>
            <a:spLocks noGrp="1"/>
          </p:cNvSpPr>
          <p:nvPr>
            <p:ph type="pic" sz="quarter" idx="15" hasCustomPrompt="1"/>
          </p:nvPr>
        </p:nvSpPr>
        <p:spPr>
          <a:xfrm>
            <a:off x="4618062" y="2847975"/>
            <a:ext cx="2955874" cy="3143250"/>
          </a:xfrm>
          <a:custGeom>
            <a:avLst/>
            <a:gdLst>
              <a:gd name="connsiteX0" fmla="*/ 197707 w 2955874"/>
              <a:gd name="connsiteY0" fmla="*/ 0 h 3143250"/>
              <a:gd name="connsiteX1" fmla="*/ 2758168 w 2955874"/>
              <a:gd name="connsiteY1" fmla="*/ 0 h 3143250"/>
              <a:gd name="connsiteX2" fmla="*/ 2955874 w 2955874"/>
              <a:gd name="connsiteY2" fmla="*/ 208743 h 3143250"/>
              <a:gd name="connsiteX3" fmla="*/ 2955874 w 2955874"/>
              <a:gd name="connsiteY3" fmla="*/ 2934507 h 3143250"/>
              <a:gd name="connsiteX4" fmla="*/ 2758168 w 2955874"/>
              <a:gd name="connsiteY4" fmla="*/ 3143250 h 3143250"/>
              <a:gd name="connsiteX5" fmla="*/ 197707 w 2955874"/>
              <a:gd name="connsiteY5" fmla="*/ 3143250 h 3143250"/>
              <a:gd name="connsiteX6" fmla="*/ 0 w 2955874"/>
              <a:gd name="connsiteY6" fmla="*/ 2934507 h 3143250"/>
              <a:gd name="connsiteX7" fmla="*/ 0 w 2955874"/>
              <a:gd name="connsiteY7" fmla="*/ 208743 h 3143250"/>
              <a:gd name="connsiteX8" fmla="*/ 197707 w 2955874"/>
              <a:gd name="connsiteY8" fmla="*/ 0 h 314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55874" h="3143250">
                <a:moveTo>
                  <a:pt x="197707" y="0"/>
                </a:moveTo>
                <a:cubicBezTo>
                  <a:pt x="2758168" y="0"/>
                  <a:pt x="2758168" y="0"/>
                  <a:pt x="2758168" y="0"/>
                </a:cubicBezTo>
                <a:cubicBezTo>
                  <a:pt x="2868365" y="0"/>
                  <a:pt x="2955874" y="93783"/>
                  <a:pt x="2955874" y="208743"/>
                </a:cubicBezTo>
                <a:lnTo>
                  <a:pt x="2955874" y="2934507"/>
                </a:lnTo>
                <a:cubicBezTo>
                  <a:pt x="2955874" y="3046442"/>
                  <a:pt x="2868365" y="3143250"/>
                  <a:pt x="2758168" y="3143250"/>
                </a:cubicBezTo>
                <a:cubicBezTo>
                  <a:pt x="197707" y="3143250"/>
                  <a:pt x="197707" y="3143250"/>
                  <a:pt x="197707" y="3143250"/>
                </a:cubicBezTo>
                <a:cubicBezTo>
                  <a:pt x="87510" y="3143250"/>
                  <a:pt x="0" y="3046442"/>
                  <a:pt x="0" y="2934507"/>
                </a:cubicBezTo>
                <a:cubicBezTo>
                  <a:pt x="0" y="208743"/>
                  <a:pt x="0" y="208743"/>
                  <a:pt x="0" y="208743"/>
                </a:cubicBezTo>
                <a:cubicBezTo>
                  <a:pt x="0" y="93783"/>
                  <a:pt x="87510" y="0"/>
                  <a:pt x="197707" y="0"/>
                </a:cubicBez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22" name="Freeform: Shape 21">
            <a:extLst>
              <a:ext uri="{FF2B5EF4-FFF2-40B4-BE49-F238E27FC236}">
                <a16:creationId xmlns:a16="http://schemas.microsoft.com/office/drawing/2014/main" id="{67AE5232-91ED-49FE-B1E5-1B6F8EFFA223}"/>
              </a:ext>
            </a:extLst>
          </p:cNvPr>
          <p:cNvSpPr>
            <a:spLocks noGrp="1"/>
          </p:cNvSpPr>
          <p:nvPr>
            <p:ph type="pic" sz="quarter" idx="16" hasCustomPrompt="1"/>
          </p:nvPr>
        </p:nvSpPr>
        <p:spPr>
          <a:xfrm>
            <a:off x="8378427" y="866776"/>
            <a:ext cx="2955874" cy="3143250"/>
          </a:xfrm>
          <a:custGeom>
            <a:avLst/>
            <a:gdLst>
              <a:gd name="connsiteX0" fmla="*/ 197706 w 2955874"/>
              <a:gd name="connsiteY0" fmla="*/ 0 h 3143250"/>
              <a:gd name="connsiteX1" fmla="*/ 2758167 w 2955874"/>
              <a:gd name="connsiteY1" fmla="*/ 0 h 3143250"/>
              <a:gd name="connsiteX2" fmla="*/ 2955874 w 2955874"/>
              <a:gd name="connsiteY2" fmla="*/ 208743 h 3143250"/>
              <a:gd name="connsiteX3" fmla="*/ 2955874 w 2955874"/>
              <a:gd name="connsiteY3" fmla="*/ 2934507 h 3143250"/>
              <a:gd name="connsiteX4" fmla="*/ 2758167 w 2955874"/>
              <a:gd name="connsiteY4" fmla="*/ 3143250 h 3143250"/>
              <a:gd name="connsiteX5" fmla="*/ 197706 w 2955874"/>
              <a:gd name="connsiteY5" fmla="*/ 3143250 h 3143250"/>
              <a:gd name="connsiteX6" fmla="*/ 0 w 2955874"/>
              <a:gd name="connsiteY6" fmla="*/ 2934507 h 3143250"/>
              <a:gd name="connsiteX7" fmla="*/ 0 w 2955874"/>
              <a:gd name="connsiteY7" fmla="*/ 208743 h 3143250"/>
              <a:gd name="connsiteX8" fmla="*/ 197706 w 2955874"/>
              <a:gd name="connsiteY8" fmla="*/ 0 h 314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55874" h="3143250">
                <a:moveTo>
                  <a:pt x="197706" y="0"/>
                </a:moveTo>
                <a:cubicBezTo>
                  <a:pt x="2758167" y="0"/>
                  <a:pt x="2758167" y="0"/>
                  <a:pt x="2758167" y="0"/>
                </a:cubicBezTo>
                <a:cubicBezTo>
                  <a:pt x="2868365" y="0"/>
                  <a:pt x="2955874" y="93783"/>
                  <a:pt x="2955874" y="208743"/>
                </a:cubicBezTo>
                <a:lnTo>
                  <a:pt x="2955874" y="2934507"/>
                </a:lnTo>
                <a:cubicBezTo>
                  <a:pt x="2955874" y="3046442"/>
                  <a:pt x="2868365" y="3143250"/>
                  <a:pt x="2758167" y="3143250"/>
                </a:cubicBezTo>
                <a:cubicBezTo>
                  <a:pt x="197706" y="3143250"/>
                  <a:pt x="197706" y="3143250"/>
                  <a:pt x="197706" y="3143250"/>
                </a:cubicBezTo>
                <a:cubicBezTo>
                  <a:pt x="87509" y="3143250"/>
                  <a:pt x="0" y="3046442"/>
                  <a:pt x="0" y="2934507"/>
                </a:cubicBezTo>
                <a:cubicBezTo>
                  <a:pt x="0" y="208743"/>
                  <a:pt x="0" y="208743"/>
                  <a:pt x="0" y="208743"/>
                </a:cubicBezTo>
                <a:cubicBezTo>
                  <a:pt x="0" y="93783"/>
                  <a:pt x="87509" y="0"/>
                  <a:pt x="197706" y="0"/>
                </a:cubicBez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37342845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8_General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85C71A7B-3D08-4C4F-8CB0-3898889DFCF4}"/>
              </a:ext>
            </a:extLst>
          </p:cNvPr>
          <p:cNvSpPr>
            <a:spLocks noGrp="1"/>
          </p:cNvSpPr>
          <p:nvPr>
            <p:ph type="pic" sz="quarter" idx="12" hasCustomPrompt="1"/>
          </p:nvPr>
        </p:nvSpPr>
        <p:spPr>
          <a:xfrm>
            <a:off x="1637722" y="676408"/>
            <a:ext cx="9877870" cy="4553265"/>
          </a:xfrm>
          <a:custGeom>
            <a:avLst/>
            <a:gdLst>
              <a:gd name="connsiteX0" fmla="*/ 0 w 9877870"/>
              <a:gd name="connsiteY0" fmla="*/ 0 h 4553265"/>
              <a:gd name="connsiteX1" fmla="*/ 9877870 w 9877870"/>
              <a:gd name="connsiteY1" fmla="*/ 0 h 4553265"/>
              <a:gd name="connsiteX2" fmla="*/ 9877870 w 9877870"/>
              <a:gd name="connsiteY2" fmla="*/ 4553265 h 4553265"/>
              <a:gd name="connsiteX3" fmla="*/ 0 w 9877870"/>
              <a:gd name="connsiteY3" fmla="*/ 4553265 h 4553265"/>
            </a:gdLst>
            <a:ahLst/>
            <a:cxnLst>
              <a:cxn ang="0">
                <a:pos x="connsiteX0" y="connsiteY0"/>
              </a:cxn>
              <a:cxn ang="0">
                <a:pos x="connsiteX1" y="connsiteY1"/>
              </a:cxn>
              <a:cxn ang="0">
                <a:pos x="connsiteX2" y="connsiteY2"/>
              </a:cxn>
              <a:cxn ang="0">
                <a:pos x="connsiteX3" y="connsiteY3"/>
              </a:cxn>
            </a:cxnLst>
            <a:rect l="l" t="t" r="r" b="b"/>
            <a:pathLst>
              <a:path w="9877870" h="4553265">
                <a:moveTo>
                  <a:pt x="0" y="0"/>
                </a:moveTo>
                <a:lnTo>
                  <a:pt x="9877870" y="0"/>
                </a:lnTo>
                <a:lnTo>
                  <a:pt x="9877870" y="4553265"/>
                </a:lnTo>
                <a:lnTo>
                  <a:pt x="0" y="4553265"/>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12964865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12192000" cy="6858000"/>
          </a:xfrm>
          <a:prstGeom prst="rect">
            <a:avLst/>
          </a:prstGeom>
        </p:spPr>
        <p:txBody>
          <a:bodyPr anchor="ctr">
            <a:normAutofit/>
          </a:bodyPr>
          <a:lstStyle>
            <a:lvl1pPr marL="0" indent="0">
              <a:buNone/>
              <a:defRPr sz="800" b="0" i="0" baseline="0">
                <a:solidFill>
                  <a:schemeClr val="accent1"/>
                </a:solidFill>
                <a:latin typeface="Montserrat" charset="0"/>
                <a:ea typeface="Montserrat" charset="0"/>
                <a:cs typeface="Montserrat" charset="0"/>
              </a:defRPr>
            </a:lvl1pPr>
          </a:lstStyle>
          <a:p>
            <a:r>
              <a:rPr lang="en-US" dirty="0"/>
              <a:t>DRAG YOUR IMAGE HERE</a:t>
            </a:r>
          </a:p>
        </p:txBody>
      </p:sp>
    </p:spTree>
    <p:extLst>
      <p:ext uri="{BB962C8B-B14F-4D97-AF65-F5344CB8AC3E}">
        <p14:creationId xmlns:p14="http://schemas.microsoft.com/office/powerpoint/2010/main" val="56432557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12192000" cy="6858000"/>
          </a:xfrm>
          <a:prstGeom prst="rect">
            <a:avLst/>
          </a:prstGeom>
        </p:spPr>
        <p:txBody>
          <a:bodyPr anchor="ctr">
            <a:normAutofit/>
          </a:bodyPr>
          <a:lstStyle>
            <a:lvl1pPr marL="0" indent="0">
              <a:buNone/>
              <a:defRPr sz="800" b="0" i="0" baseline="0">
                <a:solidFill>
                  <a:schemeClr val="accent1"/>
                </a:solidFill>
                <a:latin typeface="Montserrat" charset="0"/>
                <a:ea typeface="Montserrat" charset="0"/>
                <a:cs typeface="Montserrat" charset="0"/>
              </a:defRPr>
            </a:lvl1pPr>
          </a:lstStyle>
          <a:p>
            <a:r>
              <a:rPr lang="en-US" dirty="0"/>
              <a:t>DRAG YOUR IMAGE HERE</a:t>
            </a:r>
          </a:p>
        </p:txBody>
      </p:sp>
      <p:sp>
        <p:nvSpPr>
          <p:cNvPr id="9" name="Picture Placeholder 8">
            <a:extLst>
              <a:ext uri="{FF2B5EF4-FFF2-40B4-BE49-F238E27FC236}">
                <a16:creationId xmlns:a16="http://schemas.microsoft.com/office/drawing/2014/main" id="{FC6EB76E-EBF8-4AD2-AC01-973FB4DFAD87}"/>
              </a:ext>
            </a:extLst>
          </p:cNvPr>
          <p:cNvSpPr>
            <a:spLocks noGrp="1"/>
          </p:cNvSpPr>
          <p:nvPr>
            <p:ph type="pic" sz="quarter" idx="12" hasCustomPrompt="1"/>
          </p:nvPr>
        </p:nvSpPr>
        <p:spPr>
          <a:xfrm>
            <a:off x="3515526" y="694877"/>
            <a:ext cx="2628895" cy="2638247"/>
          </a:xfrm>
          <a:custGeom>
            <a:avLst/>
            <a:gdLst>
              <a:gd name="connsiteX0" fmla="*/ 0 w 2628895"/>
              <a:gd name="connsiteY0" fmla="*/ 0 h 2638247"/>
              <a:gd name="connsiteX1" fmla="*/ 2628895 w 2628895"/>
              <a:gd name="connsiteY1" fmla="*/ 0 h 2638247"/>
              <a:gd name="connsiteX2" fmla="*/ 2628895 w 2628895"/>
              <a:gd name="connsiteY2" fmla="*/ 2638247 h 2638247"/>
              <a:gd name="connsiteX3" fmla="*/ 0 w 2628895"/>
              <a:gd name="connsiteY3" fmla="*/ 2638247 h 2638247"/>
            </a:gdLst>
            <a:ahLst/>
            <a:cxnLst>
              <a:cxn ang="0">
                <a:pos x="connsiteX0" y="connsiteY0"/>
              </a:cxn>
              <a:cxn ang="0">
                <a:pos x="connsiteX1" y="connsiteY1"/>
              </a:cxn>
              <a:cxn ang="0">
                <a:pos x="connsiteX2" y="connsiteY2"/>
              </a:cxn>
              <a:cxn ang="0">
                <a:pos x="connsiteX3" y="connsiteY3"/>
              </a:cxn>
            </a:cxnLst>
            <a:rect l="l" t="t" r="r" b="b"/>
            <a:pathLst>
              <a:path w="2628895" h="2638247">
                <a:moveTo>
                  <a:pt x="0" y="0"/>
                </a:moveTo>
                <a:lnTo>
                  <a:pt x="2628895" y="0"/>
                </a:lnTo>
                <a:lnTo>
                  <a:pt x="2628895" y="2638247"/>
                </a:lnTo>
                <a:lnTo>
                  <a:pt x="0" y="2638247"/>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0" name="Picture Placeholder 9">
            <a:extLst>
              <a:ext uri="{FF2B5EF4-FFF2-40B4-BE49-F238E27FC236}">
                <a16:creationId xmlns:a16="http://schemas.microsoft.com/office/drawing/2014/main" id="{2B0CB4DF-DC65-4833-B39E-0F479CF2856F}"/>
              </a:ext>
            </a:extLst>
          </p:cNvPr>
          <p:cNvSpPr>
            <a:spLocks noGrp="1"/>
          </p:cNvSpPr>
          <p:nvPr>
            <p:ph type="pic" sz="quarter" idx="13" hasCustomPrompt="1"/>
          </p:nvPr>
        </p:nvSpPr>
        <p:spPr>
          <a:xfrm>
            <a:off x="694876" y="3524877"/>
            <a:ext cx="2628895" cy="2638247"/>
          </a:xfrm>
          <a:custGeom>
            <a:avLst/>
            <a:gdLst>
              <a:gd name="connsiteX0" fmla="*/ 0 w 2628895"/>
              <a:gd name="connsiteY0" fmla="*/ 0 h 2638247"/>
              <a:gd name="connsiteX1" fmla="*/ 2628895 w 2628895"/>
              <a:gd name="connsiteY1" fmla="*/ 0 h 2638247"/>
              <a:gd name="connsiteX2" fmla="*/ 2628895 w 2628895"/>
              <a:gd name="connsiteY2" fmla="*/ 2638247 h 2638247"/>
              <a:gd name="connsiteX3" fmla="*/ 0 w 2628895"/>
              <a:gd name="connsiteY3" fmla="*/ 2638247 h 2638247"/>
            </a:gdLst>
            <a:ahLst/>
            <a:cxnLst>
              <a:cxn ang="0">
                <a:pos x="connsiteX0" y="connsiteY0"/>
              </a:cxn>
              <a:cxn ang="0">
                <a:pos x="connsiteX1" y="connsiteY1"/>
              </a:cxn>
              <a:cxn ang="0">
                <a:pos x="connsiteX2" y="connsiteY2"/>
              </a:cxn>
              <a:cxn ang="0">
                <a:pos x="connsiteX3" y="connsiteY3"/>
              </a:cxn>
            </a:cxnLst>
            <a:rect l="l" t="t" r="r" b="b"/>
            <a:pathLst>
              <a:path w="2628895" h="2638247">
                <a:moveTo>
                  <a:pt x="0" y="0"/>
                </a:moveTo>
                <a:lnTo>
                  <a:pt x="2628895" y="0"/>
                </a:lnTo>
                <a:lnTo>
                  <a:pt x="2628895" y="2638247"/>
                </a:lnTo>
                <a:lnTo>
                  <a:pt x="0" y="2638247"/>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8" name="Picture Placeholder 7">
            <a:extLst>
              <a:ext uri="{FF2B5EF4-FFF2-40B4-BE49-F238E27FC236}">
                <a16:creationId xmlns:a16="http://schemas.microsoft.com/office/drawing/2014/main" id="{FDC3222F-7AD9-471D-87D1-EC613FFAAA22}"/>
              </a:ext>
            </a:extLst>
          </p:cNvPr>
          <p:cNvSpPr>
            <a:spLocks noGrp="1"/>
          </p:cNvSpPr>
          <p:nvPr>
            <p:ph type="pic" sz="quarter" idx="11" hasCustomPrompt="1"/>
          </p:nvPr>
        </p:nvSpPr>
        <p:spPr>
          <a:xfrm>
            <a:off x="694876" y="694877"/>
            <a:ext cx="2628895" cy="2638247"/>
          </a:xfrm>
          <a:custGeom>
            <a:avLst/>
            <a:gdLst>
              <a:gd name="connsiteX0" fmla="*/ 0 w 2628895"/>
              <a:gd name="connsiteY0" fmla="*/ 0 h 2638247"/>
              <a:gd name="connsiteX1" fmla="*/ 2628895 w 2628895"/>
              <a:gd name="connsiteY1" fmla="*/ 0 h 2638247"/>
              <a:gd name="connsiteX2" fmla="*/ 2628895 w 2628895"/>
              <a:gd name="connsiteY2" fmla="*/ 2638247 h 2638247"/>
              <a:gd name="connsiteX3" fmla="*/ 0 w 2628895"/>
              <a:gd name="connsiteY3" fmla="*/ 2638247 h 2638247"/>
            </a:gdLst>
            <a:ahLst/>
            <a:cxnLst>
              <a:cxn ang="0">
                <a:pos x="connsiteX0" y="connsiteY0"/>
              </a:cxn>
              <a:cxn ang="0">
                <a:pos x="connsiteX1" y="connsiteY1"/>
              </a:cxn>
              <a:cxn ang="0">
                <a:pos x="connsiteX2" y="connsiteY2"/>
              </a:cxn>
              <a:cxn ang="0">
                <a:pos x="connsiteX3" y="connsiteY3"/>
              </a:cxn>
            </a:cxnLst>
            <a:rect l="l" t="t" r="r" b="b"/>
            <a:pathLst>
              <a:path w="2628895" h="2638247">
                <a:moveTo>
                  <a:pt x="0" y="0"/>
                </a:moveTo>
                <a:lnTo>
                  <a:pt x="2628895" y="0"/>
                </a:lnTo>
                <a:lnTo>
                  <a:pt x="2628895" y="2638247"/>
                </a:lnTo>
                <a:lnTo>
                  <a:pt x="0" y="2638247"/>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3224571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2_General Page">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2CCC4120-EA77-46D8-8AC7-577D255FE013}"/>
              </a:ext>
            </a:extLst>
          </p:cNvPr>
          <p:cNvSpPr>
            <a:spLocks noGrp="1"/>
          </p:cNvSpPr>
          <p:nvPr>
            <p:ph type="pic" sz="quarter" idx="11"/>
          </p:nvPr>
        </p:nvSpPr>
        <p:spPr>
          <a:xfrm>
            <a:off x="0" y="0"/>
            <a:ext cx="3048000" cy="3429000"/>
          </a:xfrm>
          <a:prstGeom prst="rect">
            <a:avLst/>
          </a:prstGeom>
        </p:spPr>
        <p:txBody>
          <a:bodyPr anchor="ctr">
            <a:normAutofit/>
          </a:bodyPr>
          <a:lstStyle>
            <a:lvl1pPr marL="0" indent="0" algn="ctr">
              <a:buNone/>
              <a:defRPr sz="1200"/>
            </a:lvl1pPr>
          </a:lstStyle>
          <a:p>
            <a:endParaRPr lang="en-US" dirty="0"/>
          </a:p>
        </p:txBody>
      </p:sp>
      <p:sp>
        <p:nvSpPr>
          <p:cNvPr id="6" name="Picture Placeholder 2">
            <a:extLst>
              <a:ext uri="{FF2B5EF4-FFF2-40B4-BE49-F238E27FC236}">
                <a16:creationId xmlns:a16="http://schemas.microsoft.com/office/drawing/2014/main" id="{8447705B-CF61-446A-800D-0FB15E9252C3}"/>
              </a:ext>
            </a:extLst>
          </p:cNvPr>
          <p:cNvSpPr>
            <a:spLocks noGrp="1"/>
          </p:cNvSpPr>
          <p:nvPr>
            <p:ph type="pic" sz="quarter" idx="13"/>
          </p:nvPr>
        </p:nvSpPr>
        <p:spPr>
          <a:xfrm>
            <a:off x="6096000" y="0"/>
            <a:ext cx="3048000" cy="3429000"/>
          </a:xfrm>
          <a:prstGeom prst="rect">
            <a:avLst/>
          </a:prstGeom>
        </p:spPr>
        <p:txBody>
          <a:bodyPr anchor="ctr">
            <a:normAutofit/>
          </a:bodyPr>
          <a:lstStyle>
            <a:lvl1pPr marL="0" indent="0" algn="ctr">
              <a:buNone/>
              <a:defRPr sz="1200"/>
            </a:lvl1pPr>
          </a:lstStyle>
          <a:p>
            <a:endParaRPr lang="en-US" dirty="0"/>
          </a:p>
        </p:txBody>
      </p:sp>
      <p:sp>
        <p:nvSpPr>
          <p:cNvPr id="7" name="Picture Placeholder 2">
            <a:extLst>
              <a:ext uri="{FF2B5EF4-FFF2-40B4-BE49-F238E27FC236}">
                <a16:creationId xmlns:a16="http://schemas.microsoft.com/office/drawing/2014/main" id="{514510DA-603E-4808-8A38-CFD82F050DA6}"/>
              </a:ext>
            </a:extLst>
          </p:cNvPr>
          <p:cNvSpPr>
            <a:spLocks noGrp="1"/>
          </p:cNvSpPr>
          <p:nvPr>
            <p:ph type="pic" sz="quarter" idx="16"/>
          </p:nvPr>
        </p:nvSpPr>
        <p:spPr>
          <a:xfrm>
            <a:off x="3048000" y="3429000"/>
            <a:ext cx="3048000" cy="3429000"/>
          </a:xfrm>
          <a:prstGeom prst="rect">
            <a:avLst/>
          </a:prstGeom>
        </p:spPr>
        <p:txBody>
          <a:bodyPr anchor="ctr">
            <a:normAutofit/>
          </a:bodyPr>
          <a:lstStyle>
            <a:lvl1pPr marL="0" indent="0" algn="ctr">
              <a:buNone/>
              <a:defRPr sz="1200"/>
            </a:lvl1pPr>
          </a:lstStyle>
          <a:p>
            <a:endParaRPr lang="en-US" dirty="0"/>
          </a:p>
        </p:txBody>
      </p:sp>
      <p:sp>
        <p:nvSpPr>
          <p:cNvPr id="8" name="Picture Placeholder 2">
            <a:extLst>
              <a:ext uri="{FF2B5EF4-FFF2-40B4-BE49-F238E27FC236}">
                <a16:creationId xmlns:a16="http://schemas.microsoft.com/office/drawing/2014/main" id="{B8DD7B99-CD4F-4832-9005-AE709BE35A1D}"/>
              </a:ext>
            </a:extLst>
          </p:cNvPr>
          <p:cNvSpPr>
            <a:spLocks noGrp="1"/>
          </p:cNvSpPr>
          <p:nvPr>
            <p:ph type="pic" sz="quarter" idx="18"/>
          </p:nvPr>
        </p:nvSpPr>
        <p:spPr>
          <a:xfrm>
            <a:off x="9144000" y="3429000"/>
            <a:ext cx="3048000" cy="342900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3781180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6_General Page">
    <p:spTree>
      <p:nvGrpSpPr>
        <p:cNvPr id="1" name=""/>
        <p:cNvGrpSpPr/>
        <p:nvPr/>
      </p:nvGrpSpPr>
      <p:grpSpPr>
        <a:xfrm>
          <a:off x="0" y="0"/>
          <a:ext cx="0" cy="0"/>
          <a:chOff x="0" y="0"/>
          <a:chExt cx="0" cy="0"/>
        </a:xfrm>
      </p:grpSpPr>
      <p:sp>
        <p:nvSpPr>
          <p:cNvPr id="4" name="Picture Placeholder 14">
            <a:extLst>
              <a:ext uri="{FF2B5EF4-FFF2-40B4-BE49-F238E27FC236}">
                <a16:creationId xmlns:a16="http://schemas.microsoft.com/office/drawing/2014/main" id="{9D98D79A-842E-44BA-9263-5908F4BAA2B7}"/>
              </a:ext>
            </a:extLst>
          </p:cNvPr>
          <p:cNvSpPr>
            <a:spLocks noGrp="1"/>
          </p:cNvSpPr>
          <p:nvPr>
            <p:ph type="pic" sz="quarter" idx="12"/>
          </p:nvPr>
        </p:nvSpPr>
        <p:spPr>
          <a:xfrm>
            <a:off x="4912338" y="1935843"/>
            <a:ext cx="2367324" cy="2367324"/>
          </a:xfrm>
          <a:custGeom>
            <a:avLst/>
            <a:gdLst>
              <a:gd name="connsiteX0" fmla="*/ 1183662 w 2367324"/>
              <a:gd name="connsiteY0" fmla="*/ 0 h 2367324"/>
              <a:gd name="connsiteX1" fmla="*/ 2367324 w 2367324"/>
              <a:gd name="connsiteY1" fmla="*/ 1183662 h 2367324"/>
              <a:gd name="connsiteX2" fmla="*/ 1183662 w 2367324"/>
              <a:gd name="connsiteY2" fmla="*/ 2367324 h 2367324"/>
              <a:gd name="connsiteX3" fmla="*/ 0 w 2367324"/>
              <a:gd name="connsiteY3" fmla="*/ 1183662 h 2367324"/>
              <a:gd name="connsiteX4" fmla="*/ 1183662 w 2367324"/>
              <a:gd name="connsiteY4" fmla="*/ 0 h 236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324" h="2367324">
                <a:moveTo>
                  <a:pt x="1183662" y="0"/>
                </a:moveTo>
                <a:cubicBezTo>
                  <a:pt x="1837380" y="0"/>
                  <a:pt x="2367324" y="529944"/>
                  <a:pt x="2367324" y="1183662"/>
                </a:cubicBezTo>
                <a:cubicBezTo>
                  <a:pt x="2367324" y="1837380"/>
                  <a:pt x="1837380" y="2367324"/>
                  <a:pt x="1183662" y="2367324"/>
                </a:cubicBezTo>
                <a:cubicBezTo>
                  <a:pt x="529944" y="2367324"/>
                  <a:pt x="0" y="1837380"/>
                  <a:pt x="0" y="1183662"/>
                </a:cubicBezTo>
                <a:cubicBezTo>
                  <a:pt x="0" y="529944"/>
                  <a:pt x="529944" y="0"/>
                  <a:pt x="1183662" y="0"/>
                </a:cubicBezTo>
                <a:close/>
              </a:path>
            </a:pathLst>
          </a:custGeom>
        </p:spPr>
        <p:txBody>
          <a:bodyPr wrap="square" anchor="ctr">
            <a:noAutofit/>
          </a:bodyPr>
          <a:lstStyle>
            <a:lvl1pPr marL="0" indent="0" algn="ctr">
              <a:buNone/>
              <a:defRPr sz="1200"/>
            </a:lvl1pPr>
          </a:lstStyle>
          <a:p>
            <a:endParaRPr lang="en-US" dirty="0"/>
          </a:p>
        </p:txBody>
      </p:sp>
      <p:sp>
        <p:nvSpPr>
          <p:cNvPr id="5" name="Picture Placeholder 15">
            <a:extLst>
              <a:ext uri="{FF2B5EF4-FFF2-40B4-BE49-F238E27FC236}">
                <a16:creationId xmlns:a16="http://schemas.microsoft.com/office/drawing/2014/main" id="{328BBDEA-155D-4C9B-8FF7-55347052D894}"/>
              </a:ext>
            </a:extLst>
          </p:cNvPr>
          <p:cNvSpPr>
            <a:spLocks noGrp="1"/>
          </p:cNvSpPr>
          <p:nvPr>
            <p:ph type="pic" sz="quarter" idx="13"/>
          </p:nvPr>
        </p:nvSpPr>
        <p:spPr>
          <a:xfrm>
            <a:off x="7994968" y="1935843"/>
            <a:ext cx="2367324" cy="2367324"/>
          </a:xfrm>
          <a:custGeom>
            <a:avLst/>
            <a:gdLst>
              <a:gd name="connsiteX0" fmla="*/ 1183662 w 2367324"/>
              <a:gd name="connsiteY0" fmla="*/ 0 h 2367324"/>
              <a:gd name="connsiteX1" fmla="*/ 2367324 w 2367324"/>
              <a:gd name="connsiteY1" fmla="*/ 1183662 h 2367324"/>
              <a:gd name="connsiteX2" fmla="*/ 1183662 w 2367324"/>
              <a:gd name="connsiteY2" fmla="*/ 2367324 h 2367324"/>
              <a:gd name="connsiteX3" fmla="*/ 0 w 2367324"/>
              <a:gd name="connsiteY3" fmla="*/ 1183662 h 2367324"/>
              <a:gd name="connsiteX4" fmla="*/ 1183662 w 2367324"/>
              <a:gd name="connsiteY4" fmla="*/ 0 h 236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324" h="2367324">
                <a:moveTo>
                  <a:pt x="1183662" y="0"/>
                </a:moveTo>
                <a:cubicBezTo>
                  <a:pt x="1837380" y="0"/>
                  <a:pt x="2367324" y="529944"/>
                  <a:pt x="2367324" y="1183662"/>
                </a:cubicBezTo>
                <a:cubicBezTo>
                  <a:pt x="2367324" y="1837380"/>
                  <a:pt x="1837380" y="2367324"/>
                  <a:pt x="1183662" y="2367324"/>
                </a:cubicBezTo>
                <a:cubicBezTo>
                  <a:pt x="529944" y="2367324"/>
                  <a:pt x="0" y="1837380"/>
                  <a:pt x="0" y="1183662"/>
                </a:cubicBezTo>
                <a:cubicBezTo>
                  <a:pt x="0" y="529944"/>
                  <a:pt x="529944" y="0"/>
                  <a:pt x="1183662" y="0"/>
                </a:cubicBezTo>
                <a:close/>
              </a:path>
            </a:pathLst>
          </a:custGeom>
        </p:spPr>
        <p:txBody>
          <a:bodyPr wrap="square" anchor="ctr">
            <a:noAutofit/>
          </a:bodyPr>
          <a:lstStyle>
            <a:lvl1pPr marL="0" indent="0" algn="ctr">
              <a:buNone/>
              <a:defRPr sz="1200"/>
            </a:lvl1pPr>
          </a:lstStyle>
          <a:p>
            <a:endParaRPr lang="en-US" dirty="0"/>
          </a:p>
        </p:txBody>
      </p:sp>
      <p:sp>
        <p:nvSpPr>
          <p:cNvPr id="6" name="Picture Placeholder 13">
            <a:extLst>
              <a:ext uri="{FF2B5EF4-FFF2-40B4-BE49-F238E27FC236}">
                <a16:creationId xmlns:a16="http://schemas.microsoft.com/office/drawing/2014/main" id="{78DCB0D7-A9DC-49AF-8A71-7FB5C6761590}"/>
              </a:ext>
            </a:extLst>
          </p:cNvPr>
          <p:cNvSpPr>
            <a:spLocks noGrp="1"/>
          </p:cNvSpPr>
          <p:nvPr>
            <p:ph type="pic" sz="quarter" idx="11"/>
          </p:nvPr>
        </p:nvSpPr>
        <p:spPr>
          <a:xfrm>
            <a:off x="1829708" y="1935843"/>
            <a:ext cx="2367324" cy="2367324"/>
          </a:xfrm>
          <a:custGeom>
            <a:avLst/>
            <a:gdLst>
              <a:gd name="connsiteX0" fmla="*/ 1183662 w 2367324"/>
              <a:gd name="connsiteY0" fmla="*/ 0 h 2367324"/>
              <a:gd name="connsiteX1" fmla="*/ 2367324 w 2367324"/>
              <a:gd name="connsiteY1" fmla="*/ 1183662 h 2367324"/>
              <a:gd name="connsiteX2" fmla="*/ 1183662 w 2367324"/>
              <a:gd name="connsiteY2" fmla="*/ 2367324 h 2367324"/>
              <a:gd name="connsiteX3" fmla="*/ 0 w 2367324"/>
              <a:gd name="connsiteY3" fmla="*/ 1183662 h 2367324"/>
              <a:gd name="connsiteX4" fmla="*/ 1183662 w 2367324"/>
              <a:gd name="connsiteY4" fmla="*/ 0 h 236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324" h="2367324">
                <a:moveTo>
                  <a:pt x="1183662" y="0"/>
                </a:moveTo>
                <a:cubicBezTo>
                  <a:pt x="1837380" y="0"/>
                  <a:pt x="2367324" y="529944"/>
                  <a:pt x="2367324" y="1183662"/>
                </a:cubicBezTo>
                <a:cubicBezTo>
                  <a:pt x="2367324" y="1837380"/>
                  <a:pt x="1837380" y="2367324"/>
                  <a:pt x="1183662" y="2367324"/>
                </a:cubicBezTo>
                <a:cubicBezTo>
                  <a:pt x="529944" y="2367324"/>
                  <a:pt x="0" y="1837380"/>
                  <a:pt x="0" y="1183662"/>
                </a:cubicBezTo>
                <a:cubicBezTo>
                  <a:pt x="0" y="529944"/>
                  <a:pt x="529944" y="0"/>
                  <a:pt x="1183662"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626107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5_General P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D472E99-ED6D-498B-B0FF-3D98CA73DCAF}"/>
              </a:ext>
            </a:extLst>
          </p:cNvPr>
          <p:cNvSpPr>
            <a:spLocks noGrp="1"/>
          </p:cNvSpPr>
          <p:nvPr>
            <p:ph type="pic" sz="quarter" idx="18" hasCustomPrompt="1"/>
          </p:nvPr>
        </p:nvSpPr>
        <p:spPr>
          <a:xfrm>
            <a:off x="2631258" y="2790826"/>
            <a:ext cx="2360296" cy="2360296"/>
          </a:xfrm>
          <a:custGeom>
            <a:avLst/>
            <a:gdLst>
              <a:gd name="connsiteX0" fmla="*/ 1180148 w 2360296"/>
              <a:gd name="connsiteY0" fmla="*/ 0 h 2360296"/>
              <a:gd name="connsiteX1" fmla="*/ 2360296 w 2360296"/>
              <a:gd name="connsiteY1" fmla="*/ 1180148 h 2360296"/>
              <a:gd name="connsiteX2" fmla="*/ 1180148 w 2360296"/>
              <a:gd name="connsiteY2" fmla="*/ 2360296 h 2360296"/>
              <a:gd name="connsiteX3" fmla="*/ 0 w 2360296"/>
              <a:gd name="connsiteY3" fmla="*/ 1180148 h 2360296"/>
              <a:gd name="connsiteX4" fmla="*/ 1180148 w 2360296"/>
              <a:gd name="connsiteY4" fmla="*/ 0 h 2360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0296" h="2360296">
                <a:moveTo>
                  <a:pt x="1180148" y="0"/>
                </a:moveTo>
                <a:cubicBezTo>
                  <a:pt x="1831926" y="0"/>
                  <a:pt x="2360296" y="528370"/>
                  <a:pt x="2360296" y="1180148"/>
                </a:cubicBezTo>
                <a:cubicBezTo>
                  <a:pt x="2360296" y="1831926"/>
                  <a:pt x="1831926" y="2360296"/>
                  <a:pt x="1180148" y="2360296"/>
                </a:cubicBezTo>
                <a:cubicBezTo>
                  <a:pt x="528370" y="2360296"/>
                  <a:pt x="0" y="1831926"/>
                  <a:pt x="0" y="1180148"/>
                </a:cubicBezTo>
                <a:cubicBezTo>
                  <a:pt x="0" y="528370"/>
                  <a:pt x="528370" y="0"/>
                  <a:pt x="1180148" y="0"/>
                </a:cubicBezTo>
                <a:close/>
              </a:path>
            </a:pathLst>
          </a:custGeom>
        </p:spPr>
        <p:txBody>
          <a:bodyPr wrap="square">
            <a:noAutofit/>
          </a:bodyPr>
          <a:lstStyle>
            <a:lvl1pPr marL="0" indent="0">
              <a:buFontTx/>
              <a:buNone/>
              <a:defRPr sz="1200"/>
            </a:lvl1pPr>
          </a:lstStyle>
          <a:p>
            <a:r>
              <a:rPr lang="en-US" dirty="0"/>
              <a:t>Picture</a:t>
            </a:r>
          </a:p>
        </p:txBody>
      </p:sp>
      <p:sp>
        <p:nvSpPr>
          <p:cNvPr id="8" name="Picture Placeholder 7">
            <a:extLst>
              <a:ext uri="{FF2B5EF4-FFF2-40B4-BE49-F238E27FC236}">
                <a16:creationId xmlns:a16="http://schemas.microsoft.com/office/drawing/2014/main" id="{A4949F33-8EF2-4FB5-8F89-23E7679EFBE1}"/>
              </a:ext>
            </a:extLst>
          </p:cNvPr>
          <p:cNvSpPr>
            <a:spLocks noGrp="1"/>
          </p:cNvSpPr>
          <p:nvPr>
            <p:ph type="pic" sz="quarter" idx="19" hasCustomPrompt="1"/>
          </p:nvPr>
        </p:nvSpPr>
        <p:spPr>
          <a:xfrm>
            <a:off x="7200453" y="1706880"/>
            <a:ext cx="2360296" cy="2360296"/>
          </a:xfrm>
          <a:custGeom>
            <a:avLst/>
            <a:gdLst>
              <a:gd name="connsiteX0" fmla="*/ 1180148 w 2360296"/>
              <a:gd name="connsiteY0" fmla="*/ 0 h 2360296"/>
              <a:gd name="connsiteX1" fmla="*/ 2360296 w 2360296"/>
              <a:gd name="connsiteY1" fmla="*/ 1180148 h 2360296"/>
              <a:gd name="connsiteX2" fmla="*/ 1180148 w 2360296"/>
              <a:gd name="connsiteY2" fmla="*/ 2360296 h 2360296"/>
              <a:gd name="connsiteX3" fmla="*/ 0 w 2360296"/>
              <a:gd name="connsiteY3" fmla="*/ 1180148 h 2360296"/>
              <a:gd name="connsiteX4" fmla="*/ 1180148 w 2360296"/>
              <a:gd name="connsiteY4" fmla="*/ 0 h 2360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0296" h="2360296">
                <a:moveTo>
                  <a:pt x="1180148" y="0"/>
                </a:moveTo>
                <a:cubicBezTo>
                  <a:pt x="1831926" y="0"/>
                  <a:pt x="2360296" y="528370"/>
                  <a:pt x="2360296" y="1180148"/>
                </a:cubicBezTo>
                <a:cubicBezTo>
                  <a:pt x="2360296" y="1831926"/>
                  <a:pt x="1831926" y="2360296"/>
                  <a:pt x="1180148" y="2360296"/>
                </a:cubicBezTo>
                <a:cubicBezTo>
                  <a:pt x="528370" y="2360296"/>
                  <a:pt x="0" y="1831926"/>
                  <a:pt x="0" y="1180148"/>
                </a:cubicBezTo>
                <a:cubicBezTo>
                  <a:pt x="0" y="528370"/>
                  <a:pt x="528370" y="0"/>
                  <a:pt x="1180148" y="0"/>
                </a:cubicBez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24499778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1_General P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B4E8EAA-522E-48E6-81D0-9A35F92041F5}"/>
              </a:ext>
            </a:extLst>
          </p:cNvPr>
          <p:cNvSpPr>
            <a:spLocks noGrp="1"/>
          </p:cNvSpPr>
          <p:nvPr>
            <p:ph type="pic" sz="quarter" idx="18" hasCustomPrompt="1"/>
          </p:nvPr>
        </p:nvSpPr>
        <p:spPr>
          <a:xfrm>
            <a:off x="694877" y="694874"/>
            <a:ext cx="5305247" cy="2638248"/>
          </a:xfrm>
          <a:custGeom>
            <a:avLst/>
            <a:gdLst>
              <a:gd name="connsiteX0" fmla="*/ 0 w 5305247"/>
              <a:gd name="connsiteY0" fmla="*/ 0 h 2638248"/>
              <a:gd name="connsiteX1" fmla="*/ 5305247 w 5305247"/>
              <a:gd name="connsiteY1" fmla="*/ 0 h 2638248"/>
              <a:gd name="connsiteX2" fmla="*/ 5305247 w 5305247"/>
              <a:gd name="connsiteY2" fmla="*/ 2638248 h 2638248"/>
              <a:gd name="connsiteX3" fmla="*/ 0 w 5305247"/>
              <a:gd name="connsiteY3" fmla="*/ 2638248 h 2638248"/>
            </a:gdLst>
            <a:ahLst/>
            <a:cxnLst>
              <a:cxn ang="0">
                <a:pos x="connsiteX0" y="connsiteY0"/>
              </a:cxn>
              <a:cxn ang="0">
                <a:pos x="connsiteX1" y="connsiteY1"/>
              </a:cxn>
              <a:cxn ang="0">
                <a:pos x="connsiteX2" y="connsiteY2"/>
              </a:cxn>
              <a:cxn ang="0">
                <a:pos x="connsiteX3" y="connsiteY3"/>
              </a:cxn>
            </a:cxnLst>
            <a:rect l="l" t="t" r="r" b="b"/>
            <a:pathLst>
              <a:path w="5305247" h="2638248">
                <a:moveTo>
                  <a:pt x="0" y="0"/>
                </a:moveTo>
                <a:lnTo>
                  <a:pt x="5305247" y="0"/>
                </a:lnTo>
                <a:lnTo>
                  <a:pt x="5305247" y="2638248"/>
                </a:lnTo>
                <a:lnTo>
                  <a:pt x="0" y="2638248"/>
                </a:lnTo>
                <a:close/>
              </a:path>
            </a:pathLst>
          </a:custGeom>
        </p:spPr>
        <p:txBody>
          <a:bodyPr wrap="square">
            <a:noAutofit/>
          </a:bodyPr>
          <a:lstStyle>
            <a:lvl1pPr marL="0" indent="0">
              <a:buFontTx/>
              <a:buNone/>
              <a:defRPr sz="1200"/>
            </a:lvl1pPr>
          </a:lstStyle>
          <a:p>
            <a:r>
              <a:rPr lang="en-US" dirty="0"/>
              <a:t>Picture</a:t>
            </a:r>
          </a:p>
        </p:txBody>
      </p:sp>
      <p:sp>
        <p:nvSpPr>
          <p:cNvPr id="8" name="Picture Placeholder 7">
            <a:extLst>
              <a:ext uri="{FF2B5EF4-FFF2-40B4-BE49-F238E27FC236}">
                <a16:creationId xmlns:a16="http://schemas.microsoft.com/office/drawing/2014/main" id="{D0AFED42-2E95-4AFA-87EB-90BB4F724875}"/>
              </a:ext>
            </a:extLst>
          </p:cNvPr>
          <p:cNvSpPr>
            <a:spLocks noGrp="1"/>
          </p:cNvSpPr>
          <p:nvPr>
            <p:ph type="pic" sz="quarter" idx="19" hasCustomPrompt="1"/>
          </p:nvPr>
        </p:nvSpPr>
        <p:spPr>
          <a:xfrm>
            <a:off x="6191877" y="694876"/>
            <a:ext cx="2647323" cy="2638248"/>
          </a:xfrm>
          <a:custGeom>
            <a:avLst/>
            <a:gdLst>
              <a:gd name="connsiteX0" fmla="*/ 0 w 2647323"/>
              <a:gd name="connsiteY0" fmla="*/ 0 h 2638248"/>
              <a:gd name="connsiteX1" fmla="*/ 2647323 w 2647323"/>
              <a:gd name="connsiteY1" fmla="*/ 0 h 2638248"/>
              <a:gd name="connsiteX2" fmla="*/ 2647323 w 2647323"/>
              <a:gd name="connsiteY2" fmla="*/ 2638248 h 2638248"/>
              <a:gd name="connsiteX3" fmla="*/ 0 w 2647323"/>
              <a:gd name="connsiteY3" fmla="*/ 2638248 h 2638248"/>
            </a:gdLst>
            <a:ahLst/>
            <a:cxnLst>
              <a:cxn ang="0">
                <a:pos x="connsiteX0" y="connsiteY0"/>
              </a:cxn>
              <a:cxn ang="0">
                <a:pos x="connsiteX1" y="connsiteY1"/>
              </a:cxn>
              <a:cxn ang="0">
                <a:pos x="connsiteX2" y="connsiteY2"/>
              </a:cxn>
              <a:cxn ang="0">
                <a:pos x="connsiteX3" y="connsiteY3"/>
              </a:cxn>
            </a:cxnLst>
            <a:rect l="l" t="t" r="r" b="b"/>
            <a:pathLst>
              <a:path w="2647323" h="2638248">
                <a:moveTo>
                  <a:pt x="0" y="0"/>
                </a:moveTo>
                <a:lnTo>
                  <a:pt x="2647323" y="0"/>
                </a:lnTo>
                <a:lnTo>
                  <a:pt x="2647323" y="2638248"/>
                </a:lnTo>
                <a:lnTo>
                  <a:pt x="0" y="2638248"/>
                </a:lnTo>
                <a:close/>
              </a:path>
            </a:pathLst>
          </a:custGeom>
        </p:spPr>
        <p:txBody>
          <a:bodyPr wrap="square">
            <a:noAutofit/>
          </a:bodyPr>
          <a:lstStyle>
            <a:lvl1pPr marL="0" indent="0">
              <a:buFontTx/>
              <a:buNone/>
              <a:defRPr sz="1200"/>
            </a:lvl1pPr>
          </a:lstStyle>
          <a:p>
            <a:r>
              <a:rPr lang="en-US" dirty="0"/>
              <a:t>Picture</a:t>
            </a:r>
          </a:p>
        </p:txBody>
      </p:sp>
      <p:sp>
        <p:nvSpPr>
          <p:cNvPr id="10" name="Picture Placeholder 9">
            <a:extLst>
              <a:ext uri="{FF2B5EF4-FFF2-40B4-BE49-F238E27FC236}">
                <a16:creationId xmlns:a16="http://schemas.microsoft.com/office/drawing/2014/main" id="{1F3C5ADD-AB9F-4628-AFFC-FF785FBBE7D1}"/>
              </a:ext>
            </a:extLst>
          </p:cNvPr>
          <p:cNvSpPr>
            <a:spLocks noGrp="1"/>
          </p:cNvSpPr>
          <p:nvPr>
            <p:ph type="pic" sz="quarter" idx="20" hasCustomPrompt="1"/>
          </p:nvPr>
        </p:nvSpPr>
        <p:spPr>
          <a:xfrm>
            <a:off x="6191876" y="3524878"/>
            <a:ext cx="5305247" cy="2638247"/>
          </a:xfrm>
          <a:custGeom>
            <a:avLst/>
            <a:gdLst>
              <a:gd name="connsiteX0" fmla="*/ 0 w 5305247"/>
              <a:gd name="connsiteY0" fmla="*/ 0 h 2638247"/>
              <a:gd name="connsiteX1" fmla="*/ 5305247 w 5305247"/>
              <a:gd name="connsiteY1" fmla="*/ 0 h 2638247"/>
              <a:gd name="connsiteX2" fmla="*/ 5305247 w 5305247"/>
              <a:gd name="connsiteY2" fmla="*/ 2638247 h 2638247"/>
              <a:gd name="connsiteX3" fmla="*/ 0 w 5305247"/>
              <a:gd name="connsiteY3" fmla="*/ 2638247 h 2638247"/>
            </a:gdLst>
            <a:ahLst/>
            <a:cxnLst>
              <a:cxn ang="0">
                <a:pos x="connsiteX0" y="connsiteY0"/>
              </a:cxn>
              <a:cxn ang="0">
                <a:pos x="connsiteX1" y="connsiteY1"/>
              </a:cxn>
              <a:cxn ang="0">
                <a:pos x="connsiteX2" y="connsiteY2"/>
              </a:cxn>
              <a:cxn ang="0">
                <a:pos x="connsiteX3" y="connsiteY3"/>
              </a:cxn>
            </a:cxnLst>
            <a:rect l="l" t="t" r="r" b="b"/>
            <a:pathLst>
              <a:path w="5305247" h="2638247">
                <a:moveTo>
                  <a:pt x="0" y="0"/>
                </a:moveTo>
                <a:lnTo>
                  <a:pt x="5305247" y="0"/>
                </a:lnTo>
                <a:lnTo>
                  <a:pt x="5305247" y="2638247"/>
                </a:lnTo>
                <a:lnTo>
                  <a:pt x="0" y="2638247"/>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981081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0_General Page">
    <p:spTree>
      <p:nvGrpSpPr>
        <p:cNvPr id="1" name=""/>
        <p:cNvGrpSpPr/>
        <p:nvPr/>
      </p:nvGrpSpPr>
      <p:grpSpPr>
        <a:xfrm>
          <a:off x="0" y="0"/>
          <a:ext cx="0" cy="0"/>
          <a:chOff x="0" y="0"/>
          <a:chExt cx="0" cy="0"/>
        </a:xfrm>
      </p:grpSpPr>
      <p:sp>
        <p:nvSpPr>
          <p:cNvPr id="5" name="Picture Placeholder 6">
            <a:extLst>
              <a:ext uri="{FF2B5EF4-FFF2-40B4-BE49-F238E27FC236}">
                <a16:creationId xmlns:a16="http://schemas.microsoft.com/office/drawing/2014/main" id="{3103AA5E-7BF2-4652-9371-65476198EC4D}"/>
              </a:ext>
            </a:extLst>
          </p:cNvPr>
          <p:cNvSpPr>
            <a:spLocks noGrp="1"/>
          </p:cNvSpPr>
          <p:nvPr>
            <p:ph type="pic" sz="quarter" idx="15"/>
          </p:nvPr>
        </p:nvSpPr>
        <p:spPr>
          <a:xfrm>
            <a:off x="1310142" y="2184400"/>
            <a:ext cx="4752974" cy="3480197"/>
          </a:xfrm>
          <a:custGeom>
            <a:avLst/>
            <a:gdLst>
              <a:gd name="connsiteX0" fmla="*/ 0 w 4752974"/>
              <a:gd name="connsiteY0" fmla="*/ 0 h 2991067"/>
              <a:gd name="connsiteX1" fmla="*/ 4752974 w 4752974"/>
              <a:gd name="connsiteY1" fmla="*/ 0 h 2991067"/>
              <a:gd name="connsiteX2" fmla="*/ 4752974 w 4752974"/>
              <a:gd name="connsiteY2" fmla="*/ 2991067 h 2991067"/>
              <a:gd name="connsiteX3" fmla="*/ 0 w 4752974"/>
              <a:gd name="connsiteY3" fmla="*/ 2991067 h 2991067"/>
            </a:gdLst>
            <a:ahLst/>
            <a:cxnLst>
              <a:cxn ang="0">
                <a:pos x="connsiteX0" y="connsiteY0"/>
              </a:cxn>
              <a:cxn ang="0">
                <a:pos x="connsiteX1" y="connsiteY1"/>
              </a:cxn>
              <a:cxn ang="0">
                <a:pos x="connsiteX2" y="connsiteY2"/>
              </a:cxn>
              <a:cxn ang="0">
                <a:pos x="connsiteX3" y="connsiteY3"/>
              </a:cxn>
            </a:cxnLst>
            <a:rect l="l" t="t" r="r" b="b"/>
            <a:pathLst>
              <a:path w="4752974" h="2991067">
                <a:moveTo>
                  <a:pt x="0" y="0"/>
                </a:moveTo>
                <a:lnTo>
                  <a:pt x="4752974" y="0"/>
                </a:lnTo>
                <a:lnTo>
                  <a:pt x="4752974" y="2991067"/>
                </a:lnTo>
                <a:lnTo>
                  <a:pt x="0" y="2991067"/>
                </a:lnTo>
                <a:close/>
              </a:path>
            </a:pathLst>
          </a:custGeom>
        </p:spPr>
        <p:txBody>
          <a:bodyPr wrap="square" anchor="ctr">
            <a:noAutofit/>
          </a:bodyPr>
          <a:lstStyle>
            <a:lvl1pPr marL="0" indent="0" algn="ctr">
              <a:buNone/>
              <a:defRPr sz="1200"/>
            </a:lvl1pPr>
          </a:lstStyle>
          <a:p>
            <a:endParaRPr lang="en-US" dirty="0"/>
          </a:p>
        </p:txBody>
      </p:sp>
      <p:sp>
        <p:nvSpPr>
          <p:cNvPr id="6" name="Picture Placeholder 8">
            <a:extLst>
              <a:ext uri="{FF2B5EF4-FFF2-40B4-BE49-F238E27FC236}">
                <a16:creationId xmlns:a16="http://schemas.microsoft.com/office/drawing/2014/main" id="{255A1804-1AB0-44B6-BD11-18EECF550B92}"/>
              </a:ext>
            </a:extLst>
          </p:cNvPr>
          <p:cNvSpPr>
            <a:spLocks noGrp="1"/>
          </p:cNvSpPr>
          <p:nvPr>
            <p:ph type="pic" sz="quarter" idx="14"/>
          </p:nvPr>
        </p:nvSpPr>
        <p:spPr>
          <a:xfrm>
            <a:off x="6063116" y="3616957"/>
            <a:ext cx="4818743" cy="2047639"/>
          </a:xfrm>
          <a:custGeom>
            <a:avLst/>
            <a:gdLst>
              <a:gd name="connsiteX0" fmla="*/ 0 w 4078968"/>
              <a:gd name="connsiteY0" fmla="*/ 0 h 2047639"/>
              <a:gd name="connsiteX1" fmla="*/ 4078968 w 4078968"/>
              <a:gd name="connsiteY1" fmla="*/ 0 h 2047639"/>
              <a:gd name="connsiteX2" fmla="*/ 4078968 w 4078968"/>
              <a:gd name="connsiteY2" fmla="*/ 2047639 h 2047639"/>
              <a:gd name="connsiteX3" fmla="*/ 0 w 4078968"/>
              <a:gd name="connsiteY3" fmla="*/ 2047639 h 2047639"/>
            </a:gdLst>
            <a:ahLst/>
            <a:cxnLst>
              <a:cxn ang="0">
                <a:pos x="connsiteX0" y="connsiteY0"/>
              </a:cxn>
              <a:cxn ang="0">
                <a:pos x="connsiteX1" y="connsiteY1"/>
              </a:cxn>
              <a:cxn ang="0">
                <a:pos x="connsiteX2" y="connsiteY2"/>
              </a:cxn>
              <a:cxn ang="0">
                <a:pos x="connsiteX3" y="connsiteY3"/>
              </a:cxn>
            </a:cxnLst>
            <a:rect l="l" t="t" r="r" b="b"/>
            <a:pathLst>
              <a:path w="4078968" h="2047639">
                <a:moveTo>
                  <a:pt x="0" y="0"/>
                </a:moveTo>
                <a:lnTo>
                  <a:pt x="4078968" y="0"/>
                </a:lnTo>
                <a:lnTo>
                  <a:pt x="4078968" y="2047639"/>
                </a:lnTo>
                <a:lnTo>
                  <a:pt x="0" y="204763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9502059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9_General P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27239934-8E52-4876-87E7-5A3133FF0031}"/>
              </a:ext>
            </a:extLst>
          </p:cNvPr>
          <p:cNvSpPr>
            <a:spLocks noGrp="1"/>
          </p:cNvSpPr>
          <p:nvPr>
            <p:ph type="pic" sz="quarter" idx="18" hasCustomPrompt="1"/>
          </p:nvPr>
        </p:nvSpPr>
        <p:spPr>
          <a:xfrm>
            <a:off x="694876" y="694876"/>
            <a:ext cx="3472913" cy="2638248"/>
          </a:xfrm>
          <a:custGeom>
            <a:avLst/>
            <a:gdLst>
              <a:gd name="connsiteX0" fmla="*/ 0 w 3472913"/>
              <a:gd name="connsiteY0" fmla="*/ 0 h 2638248"/>
              <a:gd name="connsiteX1" fmla="*/ 3472913 w 3472913"/>
              <a:gd name="connsiteY1" fmla="*/ 0 h 2638248"/>
              <a:gd name="connsiteX2" fmla="*/ 3472913 w 3472913"/>
              <a:gd name="connsiteY2" fmla="*/ 2638248 h 2638248"/>
              <a:gd name="connsiteX3" fmla="*/ 0 w 3472913"/>
              <a:gd name="connsiteY3" fmla="*/ 2638247 h 2638248"/>
            </a:gdLst>
            <a:ahLst/>
            <a:cxnLst>
              <a:cxn ang="0">
                <a:pos x="connsiteX0" y="connsiteY0"/>
              </a:cxn>
              <a:cxn ang="0">
                <a:pos x="connsiteX1" y="connsiteY1"/>
              </a:cxn>
              <a:cxn ang="0">
                <a:pos x="connsiteX2" y="connsiteY2"/>
              </a:cxn>
              <a:cxn ang="0">
                <a:pos x="connsiteX3" y="connsiteY3"/>
              </a:cxn>
            </a:cxnLst>
            <a:rect l="l" t="t" r="r" b="b"/>
            <a:pathLst>
              <a:path w="3472913" h="2638248">
                <a:moveTo>
                  <a:pt x="0" y="0"/>
                </a:moveTo>
                <a:lnTo>
                  <a:pt x="3472913" y="0"/>
                </a:lnTo>
                <a:lnTo>
                  <a:pt x="3472913" y="2638248"/>
                </a:lnTo>
                <a:lnTo>
                  <a:pt x="0" y="2638247"/>
                </a:lnTo>
                <a:close/>
              </a:path>
            </a:pathLst>
          </a:custGeom>
        </p:spPr>
        <p:txBody>
          <a:bodyPr wrap="square">
            <a:noAutofit/>
          </a:bodyPr>
          <a:lstStyle>
            <a:lvl1pPr marL="0" indent="0">
              <a:buFontTx/>
              <a:buNone/>
              <a:defRPr sz="1200"/>
            </a:lvl1pPr>
          </a:lstStyle>
          <a:p>
            <a:r>
              <a:rPr lang="en-US" dirty="0"/>
              <a:t>Picture</a:t>
            </a:r>
          </a:p>
        </p:txBody>
      </p:sp>
      <p:sp>
        <p:nvSpPr>
          <p:cNvPr id="12" name="Picture Placeholder 11">
            <a:extLst>
              <a:ext uri="{FF2B5EF4-FFF2-40B4-BE49-F238E27FC236}">
                <a16:creationId xmlns:a16="http://schemas.microsoft.com/office/drawing/2014/main" id="{77D2C151-6DB3-47A0-80AD-839EEF69755A}"/>
              </a:ext>
            </a:extLst>
          </p:cNvPr>
          <p:cNvSpPr>
            <a:spLocks noGrp="1"/>
          </p:cNvSpPr>
          <p:nvPr>
            <p:ph type="pic" sz="quarter" idx="19" hasCustomPrompt="1"/>
          </p:nvPr>
        </p:nvSpPr>
        <p:spPr>
          <a:xfrm>
            <a:off x="694876" y="3524878"/>
            <a:ext cx="3472913" cy="2638246"/>
          </a:xfrm>
          <a:custGeom>
            <a:avLst/>
            <a:gdLst>
              <a:gd name="connsiteX0" fmla="*/ 0 w 3472913"/>
              <a:gd name="connsiteY0" fmla="*/ 0 h 2638246"/>
              <a:gd name="connsiteX1" fmla="*/ 3472913 w 3472913"/>
              <a:gd name="connsiteY1" fmla="*/ 1 h 2638246"/>
              <a:gd name="connsiteX2" fmla="*/ 3472913 w 3472913"/>
              <a:gd name="connsiteY2" fmla="*/ 2638246 h 2638246"/>
              <a:gd name="connsiteX3" fmla="*/ 0 w 3472913"/>
              <a:gd name="connsiteY3" fmla="*/ 2638246 h 2638246"/>
            </a:gdLst>
            <a:ahLst/>
            <a:cxnLst>
              <a:cxn ang="0">
                <a:pos x="connsiteX0" y="connsiteY0"/>
              </a:cxn>
              <a:cxn ang="0">
                <a:pos x="connsiteX1" y="connsiteY1"/>
              </a:cxn>
              <a:cxn ang="0">
                <a:pos x="connsiteX2" y="connsiteY2"/>
              </a:cxn>
              <a:cxn ang="0">
                <a:pos x="connsiteX3" y="connsiteY3"/>
              </a:cxn>
            </a:cxnLst>
            <a:rect l="l" t="t" r="r" b="b"/>
            <a:pathLst>
              <a:path w="3472913" h="2638246">
                <a:moveTo>
                  <a:pt x="0" y="0"/>
                </a:moveTo>
                <a:lnTo>
                  <a:pt x="3472913" y="1"/>
                </a:lnTo>
                <a:lnTo>
                  <a:pt x="3472913" y="2638246"/>
                </a:lnTo>
                <a:lnTo>
                  <a:pt x="0" y="2638246"/>
                </a:lnTo>
                <a:close/>
              </a:path>
            </a:pathLst>
          </a:custGeom>
        </p:spPr>
        <p:txBody>
          <a:bodyPr wrap="square">
            <a:noAutofit/>
          </a:bodyPr>
          <a:lstStyle>
            <a:lvl1pPr marL="0" indent="0">
              <a:buFontTx/>
              <a:buNone/>
              <a:defRPr sz="1200"/>
            </a:lvl1pPr>
          </a:lstStyle>
          <a:p>
            <a:r>
              <a:rPr lang="en-US" dirty="0"/>
              <a:t>Picture</a:t>
            </a:r>
          </a:p>
        </p:txBody>
      </p:sp>
      <p:sp>
        <p:nvSpPr>
          <p:cNvPr id="14" name="Picture Placeholder 13">
            <a:extLst>
              <a:ext uri="{FF2B5EF4-FFF2-40B4-BE49-F238E27FC236}">
                <a16:creationId xmlns:a16="http://schemas.microsoft.com/office/drawing/2014/main" id="{448B8DBE-EBA8-4859-AEBD-5142A99683F8}"/>
              </a:ext>
            </a:extLst>
          </p:cNvPr>
          <p:cNvSpPr>
            <a:spLocks noGrp="1"/>
          </p:cNvSpPr>
          <p:nvPr>
            <p:ph type="pic" sz="quarter" idx="20" hasCustomPrompt="1"/>
          </p:nvPr>
        </p:nvSpPr>
        <p:spPr>
          <a:xfrm>
            <a:off x="4359544" y="694876"/>
            <a:ext cx="3472913" cy="2638248"/>
          </a:xfrm>
          <a:custGeom>
            <a:avLst/>
            <a:gdLst>
              <a:gd name="connsiteX0" fmla="*/ 0 w 3472913"/>
              <a:gd name="connsiteY0" fmla="*/ 0 h 2638248"/>
              <a:gd name="connsiteX1" fmla="*/ 3472913 w 3472913"/>
              <a:gd name="connsiteY1" fmla="*/ 0 h 2638248"/>
              <a:gd name="connsiteX2" fmla="*/ 3472913 w 3472913"/>
              <a:gd name="connsiteY2" fmla="*/ 2638248 h 2638248"/>
              <a:gd name="connsiteX3" fmla="*/ 0 w 3472913"/>
              <a:gd name="connsiteY3" fmla="*/ 2638248 h 2638248"/>
            </a:gdLst>
            <a:ahLst/>
            <a:cxnLst>
              <a:cxn ang="0">
                <a:pos x="connsiteX0" y="connsiteY0"/>
              </a:cxn>
              <a:cxn ang="0">
                <a:pos x="connsiteX1" y="connsiteY1"/>
              </a:cxn>
              <a:cxn ang="0">
                <a:pos x="connsiteX2" y="connsiteY2"/>
              </a:cxn>
              <a:cxn ang="0">
                <a:pos x="connsiteX3" y="connsiteY3"/>
              </a:cxn>
            </a:cxnLst>
            <a:rect l="l" t="t" r="r" b="b"/>
            <a:pathLst>
              <a:path w="3472913" h="2638248">
                <a:moveTo>
                  <a:pt x="0" y="0"/>
                </a:moveTo>
                <a:lnTo>
                  <a:pt x="3472913" y="0"/>
                </a:lnTo>
                <a:lnTo>
                  <a:pt x="3472913" y="2638248"/>
                </a:lnTo>
                <a:lnTo>
                  <a:pt x="0" y="2638248"/>
                </a:lnTo>
                <a:close/>
              </a:path>
            </a:pathLst>
          </a:custGeom>
        </p:spPr>
        <p:txBody>
          <a:bodyPr wrap="square">
            <a:noAutofit/>
          </a:bodyPr>
          <a:lstStyle>
            <a:lvl1pPr marL="0" indent="0">
              <a:buFontTx/>
              <a:buNone/>
              <a:defRPr sz="1200"/>
            </a:lvl1pPr>
          </a:lstStyle>
          <a:p>
            <a:r>
              <a:rPr lang="en-US" dirty="0"/>
              <a:t>Picture</a:t>
            </a:r>
          </a:p>
        </p:txBody>
      </p:sp>
      <p:sp>
        <p:nvSpPr>
          <p:cNvPr id="16" name="Picture Placeholder 15">
            <a:extLst>
              <a:ext uri="{FF2B5EF4-FFF2-40B4-BE49-F238E27FC236}">
                <a16:creationId xmlns:a16="http://schemas.microsoft.com/office/drawing/2014/main" id="{54A72DEF-92BE-4AFC-B239-B5F847AC34AE}"/>
              </a:ext>
            </a:extLst>
          </p:cNvPr>
          <p:cNvSpPr>
            <a:spLocks noGrp="1"/>
          </p:cNvSpPr>
          <p:nvPr>
            <p:ph type="pic" sz="quarter" idx="21" hasCustomPrompt="1"/>
          </p:nvPr>
        </p:nvSpPr>
        <p:spPr>
          <a:xfrm>
            <a:off x="4359544" y="3524879"/>
            <a:ext cx="3472913" cy="2638246"/>
          </a:xfrm>
          <a:custGeom>
            <a:avLst/>
            <a:gdLst>
              <a:gd name="connsiteX0" fmla="*/ 0 w 3472913"/>
              <a:gd name="connsiteY0" fmla="*/ 0 h 2638246"/>
              <a:gd name="connsiteX1" fmla="*/ 3472913 w 3472913"/>
              <a:gd name="connsiteY1" fmla="*/ 0 h 2638246"/>
              <a:gd name="connsiteX2" fmla="*/ 3472913 w 3472913"/>
              <a:gd name="connsiteY2" fmla="*/ 2638246 h 2638246"/>
              <a:gd name="connsiteX3" fmla="*/ 0 w 3472913"/>
              <a:gd name="connsiteY3" fmla="*/ 2638245 h 2638246"/>
            </a:gdLst>
            <a:ahLst/>
            <a:cxnLst>
              <a:cxn ang="0">
                <a:pos x="connsiteX0" y="connsiteY0"/>
              </a:cxn>
              <a:cxn ang="0">
                <a:pos x="connsiteX1" y="connsiteY1"/>
              </a:cxn>
              <a:cxn ang="0">
                <a:pos x="connsiteX2" y="connsiteY2"/>
              </a:cxn>
              <a:cxn ang="0">
                <a:pos x="connsiteX3" y="connsiteY3"/>
              </a:cxn>
            </a:cxnLst>
            <a:rect l="l" t="t" r="r" b="b"/>
            <a:pathLst>
              <a:path w="3472913" h="2638246">
                <a:moveTo>
                  <a:pt x="0" y="0"/>
                </a:moveTo>
                <a:lnTo>
                  <a:pt x="3472913" y="0"/>
                </a:lnTo>
                <a:lnTo>
                  <a:pt x="3472913" y="2638246"/>
                </a:lnTo>
                <a:lnTo>
                  <a:pt x="0" y="2638245"/>
                </a:lnTo>
                <a:close/>
              </a:path>
            </a:pathLst>
          </a:custGeom>
        </p:spPr>
        <p:txBody>
          <a:bodyPr wrap="square">
            <a:noAutofit/>
          </a:bodyPr>
          <a:lstStyle>
            <a:lvl1pPr marL="0" indent="0">
              <a:buFontTx/>
              <a:buNone/>
              <a:defRPr sz="1200"/>
            </a:lvl1pPr>
          </a:lstStyle>
          <a:p>
            <a:r>
              <a:rPr lang="en-US" dirty="0"/>
              <a:t>Picture</a:t>
            </a:r>
          </a:p>
        </p:txBody>
      </p:sp>
      <p:sp>
        <p:nvSpPr>
          <p:cNvPr id="18" name="Picture Placeholder 17">
            <a:extLst>
              <a:ext uri="{FF2B5EF4-FFF2-40B4-BE49-F238E27FC236}">
                <a16:creationId xmlns:a16="http://schemas.microsoft.com/office/drawing/2014/main" id="{E5B034E3-D30D-487B-AE4E-F22467FA74D0}"/>
              </a:ext>
            </a:extLst>
          </p:cNvPr>
          <p:cNvSpPr>
            <a:spLocks noGrp="1"/>
          </p:cNvSpPr>
          <p:nvPr>
            <p:ph type="pic" sz="quarter" idx="22" hasCustomPrompt="1"/>
          </p:nvPr>
        </p:nvSpPr>
        <p:spPr>
          <a:xfrm>
            <a:off x="8024211" y="694875"/>
            <a:ext cx="3472912" cy="2638248"/>
          </a:xfrm>
          <a:custGeom>
            <a:avLst/>
            <a:gdLst>
              <a:gd name="connsiteX0" fmla="*/ 0 w 3472912"/>
              <a:gd name="connsiteY0" fmla="*/ 0 h 2638248"/>
              <a:gd name="connsiteX1" fmla="*/ 3472912 w 3472912"/>
              <a:gd name="connsiteY1" fmla="*/ 0 h 2638248"/>
              <a:gd name="connsiteX2" fmla="*/ 3472912 w 3472912"/>
              <a:gd name="connsiteY2" fmla="*/ 2638248 h 2638248"/>
              <a:gd name="connsiteX3" fmla="*/ 0 w 3472912"/>
              <a:gd name="connsiteY3" fmla="*/ 2638248 h 2638248"/>
            </a:gdLst>
            <a:ahLst/>
            <a:cxnLst>
              <a:cxn ang="0">
                <a:pos x="connsiteX0" y="connsiteY0"/>
              </a:cxn>
              <a:cxn ang="0">
                <a:pos x="connsiteX1" y="connsiteY1"/>
              </a:cxn>
              <a:cxn ang="0">
                <a:pos x="connsiteX2" y="connsiteY2"/>
              </a:cxn>
              <a:cxn ang="0">
                <a:pos x="connsiteX3" y="connsiteY3"/>
              </a:cxn>
            </a:cxnLst>
            <a:rect l="l" t="t" r="r" b="b"/>
            <a:pathLst>
              <a:path w="3472912" h="2638248">
                <a:moveTo>
                  <a:pt x="0" y="0"/>
                </a:moveTo>
                <a:lnTo>
                  <a:pt x="3472912" y="0"/>
                </a:lnTo>
                <a:lnTo>
                  <a:pt x="3472912" y="2638248"/>
                </a:lnTo>
                <a:lnTo>
                  <a:pt x="0" y="2638248"/>
                </a:lnTo>
                <a:close/>
              </a:path>
            </a:pathLst>
          </a:custGeom>
        </p:spPr>
        <p:txBody>
          <a:bodyPr wrap="square">
            <a:noAutofit/>
          </a:bodyPr>
          <a:lstStyle>
            <a:lvl1pPr marL="0" indent="0">
              <a:buFontTx/>
              <a:buNone/>
              <a:defRPr sz="1200"/>
            </a:lvl1pPr>
          </a:lstStyle>
          <a:p>
            <a:r>
              <a:rPr lang="en-US" dirty="0"/>
              <a:t>Picture</a:t>
            </a:r>
          </a:p>
        </p:txBody>
      </p:sp>
      <p:sp>
        <p:nvSpPr>
          <p:cNvPr id="20" name="Picture Placeholder 19">
            <a:extLst>
              <a:ext uri="{FF2B5EF4-FFF2-40B4-BE49-F238E27FC236}">
                <a16:creationId xmlns:a16="http://schemas.microsoft.com/office/drawing/2014/main" id="{35C59614-974E-4837-95E2-CF6E8864AFC0}"/>
              </a:ext>
            </a:extLst>
          </p:cNvPr>
          <p:cNvSpPr>
            <a:spLocks noGrp="1"/>
          </p:cNvSpPr>
          <p:nvPr>
            <p:ph type="pic" sz="quarter" idx="23" hasCustomPrompt="1"/>
          </p:nvPr>
        </p:nvSpPr>
        <p:spPr>
          <a:xfrm>
            <a:off x="8024211" y="3524878"/>
            <a:ext cx="3472912" cy="2638246"/>
          </a:xfrm>
          <a:custGeom>
            <a:avLst/>
            <a:gdLst>
              <a:gd name="connsiteX0" fmla="*/ 0 w 3472912"/>
              <a:gd name="connsiteY0" fmla="*/ 0 h 2638246"/>
              <a:gd name="connsiteX1" fmla="*/ 3472912 w 3472912"/>
              <a:gd name="connsiteY1" fmla="*/ 0 h 2638246"/>
              <a:gd name="connsiteX2" fmla="*/ 3472912 w 3472912"/>
              <a:gd name="connsiteY2" fmla="*/ 2638246 h 2638246"/>
              <a:gd name="connsiteX3" fmla="*/ 0 w 3472912"/>
              <a:gd name="connsiteY3" fmla="*/ 2638246 h 2638246"/>
            </a:gdLst>
            <a:ahLst/>
            <a:cxnLst>
              <a:cxn ang="0">
                <a:pos x="connsiteX0" y="connsiteY0"/>
              </a:cxn>
              <a:cxn ang="0">
                <a:pos x="connsiteX1" y="connsiteY1"/>
              </a:cxn>
              <a:cxn ang="0">
                <a:pos x="connsiteX2" y="connsiteY2"/>
              </a:cxn>
              <a:cxn ang="0">
                <a:pos x="connsiteX3" y="connsiteY3"/>
              </a:cxn>
            </a:cxnLst>
            <a:rect l="l" t="t" r="r" b="b"/>
            <a:pathLst>
              <a:path w="3472912" h="2638246">
                <a:moveTo>
                  <a:pt x="0" y="0"/>
                </a:moveTo>
                <a:lnTo>
                  <a:pt x="3472912" y="0"/>
                </a:lnTo>
                <a:lnTo>
                  <a:pt x="3472912" y="2638246"/>
                </a:lnTo>
                <a:lnTo>
                  <a:pt x="0" y="2638246"/>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3510990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8_General P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CBE2A93F-E1E7-48D4-8062-4BF2B1C85789}"/>
              </a:ext>
            </a:extLst>
          </p:cNvPr>
          <p:cNvSpPr>
            <a:spLocks noGrp="1"/>
          </p:cNvSpPr>
          <p:nvPr>
            <p:ph type="pic" sz="quarter" idx="19" hasCustomPrompt="1"/>
          </p:nvPr>
        </p:nvSpPr>
        <p:spPr>
          <a:xfrm>
            <a:off x="694876" y="694877"/>
            <a:ext cx="10802247" cy="5468246"/>
          </a:xfrm>
          <a:custGeom>
            <a:avLst/>
            <a:gdLst>
              <a:gd name="connsiteX0" fmla="*/ 0 w 7518400"/>
              <a:gd name="connsiteY0" fmla="*/ 0 h 4390571"/>
              <a:gd name="connsiteX1" fmla="*/ 7518400 w 7518400"/>
              <a:gd name="connsiteY1" fmla="*/ 0 h 4390571"/>
              <a:gd name="connsiteX2" fmla="*/ 7518400 w 7518400"/>
              <a:gd name="connsiteY2" fmla="*/ 4390571 h 4390571"/>
              <a:gd name="connsiteX3" fmla="*/ 0 w 7518400"/>
              <a:gd name="connsiteY3" fmla="*/ 4390571 h 4390571"/>
            </a:gdLst>
            <a:ahLst/>
            <a:cxnLst>
              <a:cxn ang="0">
                <a:pos x="connsiteX0" y="connsiteY0"/>
              </a:cxn>
              <a:cxn ang="0">
                <a:pos x="connsiteX1" y="connsiteY1"/>
              </a:cxn>
              <a:cxn ang="0">
                <a:pos x="connsiteX2" y="connsiteY2"/>
              </a:cxn>
              <a:cxn ang="0">
                <a:pos x="connsiteX3" y="connsiteY3"/>
              </a:cxn>
            </a:cxnLst>
            <a:rect l="l" t="t" r="r" b="b"/>
            <a:pathLst>
              <a:path w="7518400" h="4390571">
                <a:moveTo>
                  <a:pt x="0" y="0"/>
                </a:moveTo>
                <a:lnTo>
                  <a:pt x="7518400" y="0"/>
                </a:lnTo>
                <a:lnTo>
                  <a:pt x="7518400" y="4390571"/>
                </a:lnTo>
                <a:lnTo>
                  <a:pt x="0" y="4390571"/>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951342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4289383"/>
      </p:ext>
    </p:extLst>
  </p:cSld>
  <p:clrMap bg1="lt1" tx1="dk1" bg2="lt2" tx2="dk2" accent1="accent1" accent2="accent2" accent3="accent3" accent4="accent4" accent5="accent5" accent6="accent6" hlink="hlink" folHlink="folHlink"/>
  <p:sldLayoutIdLst>
    <p:sldLayoutId id="2147483649" r:id="rId1"/>
    <p:sldLayoutId id="2147483708" r:id="rId2"/>
    <p:sldLayoutId id="2147483694" r:id="rId3"/>
    <p:sldLayoutId id="2147483711" r:id="rId4"/>
    <p:sldLayoutId id="2147483697" r:id="rId5"/>
    <p:sldLayoutId id="2147483693" r:id="rId6"/>
    <p:sldLayoutId id="2147483692" r:id="rId7"/>
    <p:sldLayoutId id="2147483690" r:id="rId8"/>
    <p:sldLayoutId id="2147483689" r:id="rId9"/>
    <p:sldLayoutId id="2147483688" r:id="rId10"/>
    <p:sldLayoutId id="2147483687" r:id="rId11"/>
    <p:sldLayoutId id="2147483686" r:id="rId12"/>
    <p:sldLayoutId id="2147483685" r:id="rId13"/>
    <p:sldLayoutId id="2147483684" r:id="rId14"/>
    <p:sldLayoutId id="2147483683" r:id="rId15"/>
    <p:sldLayoutId id="2147483682" r:id="rId16"/>
    <p:sldLayoutId id="2147483681" r:id="rId17"/>
    <p:sldLayoutId id="2147483709" r:id="rId18"/>
    <p:sldLayoutId id="2147483710" r:id="rId19"/>
    <p:sldLayoutId id="2147483712" r:id="rId20"/>
    <p:sldLayoutId id="2147483714" r:id="rId21"/>
    <p:sldLayoutId id="2147483680" r:id="rId22"/>
    <p:sldLayoutId id="2147483715" r:id="rId23"/>
    <p:sldLayoutId id="2147483716" r:id="rId24"/>
    <p:sldLayoutId id="2147483717" r:id="rId25"/>
    <p:sldLayoutId id="2147483679" r:id="rId26"/>
    <p:sldLayoutId id="2147483651" r:id="rId27"/>
    <p:sldLayoutId id="2147483691" r:id="rId28"/>
  </p:sldLayoutIdLst>
  <p:hf hdr="0" dt="0"/>
  <p:txStyles>
    <p:titleStyle>
      <a:lvl1pPr algn="ctr" defTabSz="914400" rtl="0" eaLnBrk="1" latinLnBrk="0" hangingPunct="1">
        <a:lnSpc>
          <a:spcPct val="90000"/>
        </a:lnSpc>
        <a:spcBef>
          <a:spcPct val="0"/>
        </a:spcBef>
        <a:buNone/>
        <a:defRPr sz="2800" b="0" i="0" kern="1200" spc="600" baseline="0">
          <a:solidFill>
            <a:schemeClr val="tx1"/>
          </a:solidFill>
          <a:latin typeface="Montserrat" charset="0"/>
          <a:ea typeface="Montserrat" charset="0"/>
          <a:cs typeface="Montserrat" charset="0"/>
        </a:defRPr>
      </a:lvl1pPr>
    </p:titleStyle>
    <p:bodyStyle>
      <a:lvl1pPr marL="0" indent="0" algn="ctr" defTabSz="914400" rtl="0" eaLnBrk="1" latinLnBrk="0" hangingPunct="1">
        <a:lnSpc>
          <a:spcPct val="90000"/>
        </a:lnSpc>
        <a:spcBef>
          <a:spcPts val="1000"/>
        </a:spcBef>
        <a:buFontTx/>
        <a:buNone/>
        <a:defRPr sz="800" b="0" i="0" kern="1200" spc="300">
          <a:solidFill>
            <a:schemeClr val="tx1"/>
          </a:solidFill>
          <a:latin typeface="Montserrat" charset="0"/>
          <a:ea typeface="Montserrat" charset="0"/>
          <a:cs typeface="Montserrat" charset="0"/>
        </a:defRPr>
      </a:lvl1pPr>
      <a:lvl2pPr marL="457200" indent="0" algn="ctr" defTabSz="914400" rtl="0" eaLnBrk="1" latinLnBrk="0" hangingPunct="1">
        <a:lnSpc>
          <a:spcPct val="90000"/>
        </a:lnSpc>
        <a:spcBef>
          <a:spcPts val="500"/>
        </a:spcBef>
        <a:buFontTx/>
        <a:buNone/>
        <a:defRPr sz="900" b="0" i="0" kern="1200">
          <a:solidFill>
            <a:schemeClr val="tx1"/>
          </a:solidFill>
          <a:latin typeface="Montserrat" charset="0"/>
          <a:ea typeface="Montserrat" charset="0"/>
          <a:cs typeface="Montserrat" charset="0"/>
        </a:defRPr>
      </a:lvl2pPr>
      <a:lvl3pPr marL="914400" indent="0" algn="ctr" defTabSz="914400" rtl="0" eaLnBrk="1" latinLnBrk="0" hangingPunct="1">
        <a:lnSpc>
          <a:spcPct val="90000"/>
        </a:lnSpc>
        <a:spcBef>
          <a:spcPts val="500"/>
        </a:spcBef>
        <a:buFontTx/>
        <a:buNone/>
        <a:defRPr sz="900" b="0" i="0" kern="1200">
          <a:solidFill>
            <a:schemeClr val="tx1"/>
          </a:solidFill>
          <a:latin typeface="Montserrat" charset="0"/>
          <a:ea typeface="Montserrat" charset="0"/>
          <a:cs typeface="Montserrat" charset="0"/>
        </a:defRPr>
      </a:lvl3pPr>
      <a:lvl4pPr marL="1371600" indent="0" algn="ctr" defTabSz="914400" rtl="0" eaLnBrk="1" latinLnBrk="0" hangingPunct="1">
        <a:lnSpc>
          <a:spcPct val="90000"/>
        </a:lnSpc>
        <a:spcBef>
          <a:spcPts val="500"/>
        </a:spcBef>
        <a:buFontTx/>
        <a:buNone/>
        <a:defRPr sz="900" b="0" i="0" kern="1200">
          <a:solidFill>
            <a:schemeClr val="tx1"/>
          </a:solidFill>
          <a:latin typeface="Montserrat" charset="0"/>
          <a:ea typeface="Montserrat" charset="0"/>
          <a:cs typeface="Montserrat" charset="0"/>
        </a:defRPr>
      </a:lvl4pPr>
      <a:lvl5pPr marL="1828800" indent="0" algn="ctr" defTabSz="914400" rtl="0" eaLnBrk="1" latinLnBrk="0" hangingPunct="1">
        <a:lnSpc>
          <a:spcPct val="90000"/>
        </a:lnSpc>
        <a:spcBef>
          <a:spcPts val="500"/>
        </a:spcBef>
        <a:buFontTx/>
        <a:buNone/>
        <a:defRPr sz="900" b="0" i="0" kern="1200">
          <a:solidFill>
            <a:schemeClr val="tx1"/>
          </a:solidFill>
          <a:latin typeface="Montserrat" charset="0"/>
          <a:ea typeface="Montserrat" charset="0"/>
          <a:cs typeface="Montserra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0.jpg"/><Relationship Id="rId1" Type="http://schemas.openxmlformats.org/officeDocument/2006/relationships/slideLayout" Target="../slideLayouts/slideLayout17.xml"/><Relationship Id="rId4" Type="http://schemas.openxmlformats.org/officeDocument/2006/relationships/image" Target="../media/image5.jpg"/></Relationships>
</file>

<file path=ppt/slides/_rels/slide1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16.xml"/><Relationship Id="rId4" Type="http://schemas.openxmlformats.org/officeDocument/2006/relationships/image" Target="../media/image24.jpg"/></Relationships>
</file>

<file path=ppt/slides/_rels/slide1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7" Type="http://schemas.openxmlformats.org/officeDocument/2006/relationships/image" Target="../media/image28.jpg"/><Relationship Id="rId2" Type="http://schemas.openxmlformats.org/officeDocument/2006/relationships/image" Target="../media/image4.jpg"/><Relationship Id="rId1" Type="http://schemas.openxmlformats.org/officeDocument/2006/relationships/slideLayout" Target="../slideLayouts/slideLayout8.xml"/><Relationship Id="rId6" Type="http://schemas.openxmlformats.org/officeDocument/2006/relationships/image" Target="../media/image18.jpg"/><Relationship Id="rId5" Type="http://schemas.openxmlformats.org/officeDocument/2006/relationships/image" Target="../media/image27.jpg"/><Relationship Id="rId4" Type="http://schemas.openxmlformats.org/officeDocument/2006/relationships/image" Target="../media/image6.jpg"/></Relationships>
</file>

<file path=ppt/slides/_rels/slide1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24.xml"/><Relationship Id="rId5" Type="http://schemas.openxmlformats.org/officeDocument/2006/relationships/image" Target="../media/image32.jpg"/><Relationship Id="rId4" Type="http://schemas.openxmlformats.org/officeDocument/2006/relationships/image" Target="../media/image31.jpg"/></Relationships>
</file>

<file path=ppt/slides/_rels/slide1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5.xml"/><Relationship Id="rId4" Type="http://schemas.openxmlformats.org/officeDocument/2006/relationships/image" Target="../media/image20.jpg"/></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35.jpg"/><Relationship Id="rId1" Type="http://schemas.openxmlformats.org/officeDocument/2006/relationships/slideLayout" Target="../slideLayouts/slideLayout14.xml"/><Relationship Id="rId5" Type="http://schemas.openxmlformats.org/officeDocument/2006/relationships/image" Target="../media/image36.jpg"/><Relationship Id="rId4" Type="http://schemas.openxmlformats.org/officeDocument/2006/relationships/image" Target="../media/image24.jpg"/></Relationships>
</file>

<file path=ppt/slides/_rels/slide1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19.xml"/><Relationship Id="rId5" Type="http://schemas.openxmlformats.org/officeDocument/2006/relationships/image" Target="../media/image39.jpg"/><Relationship Id="rId4" Type="http://schemas.openxmlformats.org/officeDocument/2006/relationships/image" Target="../media/image31.jpg"/></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xml"/><Relationship Id="rId4" Type="http://schemas.openxmlformats.org/officeDocument/2006/relationships/chart" Target="../charts/chart4.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microsoft.com/office/2014/relationships/chartEx" Target="../charts/chartEx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5.jpg"/><Relationship Id="rId1" Type="http://schemas.openxmlformats.org/officeDocument/2006/relationships/slideLayout" Target="../slideLayouts/slideLayout21.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2.xml"/><Relationship Id="rId5" Type="http://schemas.openxmlformats.org/officeDocument/2006/relationships/image" Target="../media/image10.jp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5.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3.xml"/><Relationship Id="rId5" Type="http://schemas.openxmlformats.org/officeDocument/2006/relationships/image" Target="../media/image16.jpg"/><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7.jpg"/><Relationship Id="rId1" Type="http://schemas.openxmlformats.org/officeDocument/2006/relationships/slideLayout" Target="../slideLayouts/slideLayout11.xml"/><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3.jpg"/><Relationship Id="rId1" Type="http://schemas.openxmlformats.org/officeDocument/2006/relationships/slideLayout" Target="../slideLayouts/slideLayout12.xml"/><Relationship Id="rId6" Type="http://schemas.openxmlformats.org/officeDocument/2006/relationships/image" Target="../media/image10.jpg"/><Relationship Id="rId5" Type="http://schemas.openxmlformats.org/officeDocument/2006/relationships/image" Target="../media/image19.jpg"/><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F733CC5D-4BE9-4B8D-8E0F-B6EAA53319D1}"/>
              </a:ext>
            </a:extLst>
          </p:cNvPr>
          <p:cNvSpPr txBox="1"/>
          <p:nvPr/>
        </p:nvSpPr>
        <p:spPr>
          <a:xfrm>
            <a:off x="7695752" y="4394523"/>
            <a:ext cx="3238948" cy="802143"/>
          </a:xfrm>
          <a:prstGeom prst="rect">
            <a:avLst/>
          </a:prstGeom>
          <a:noFill/>
        </p:spPr>
        <p:txBody>
          <a:bodyPr wrap="square" rtlCol="0">
            <a:spAutoFit/>
          </a:bodyPr>
          <a:lstStyle/>
          <a:p>
            <a:pPr>
              <a:lnSpc>
                <a:spcPts val="2700"/>
              </a:lnSpc>
            </a:pPr>
            <a:r>
              <a:rPr lang="en-US" sz="2700" spc="900" dirty="0">
                <a:solidFill>
                  <a:schemeClr val="bg1"/>
                </a:solidFill>
                <a:latin typeface="Abril Display" panose="02000503000000020003" pitchFamily="50" charset="0"/>
              </a:rPr>
              <a:t>MINIMAL</a:t>
            </a:r>
          </a:p>
          <a:p>
            <a:pPr>
              <a:lnSpc>
                <a:spcPts val="2700"/>
              </a:lnSpc>
            </a:pPr>
            <a:r>
              <a:rPr lang="en-US" sz="2700" spc="900" dirty="0">
                <a:solidFill>
                  <a:schemeClr val="bg1"/>
                </a:solidFill>
                <a:latin typeface="Abril Display" panose="02000503000000020003" pitchFamily="50" charset="0"/>
              </a:rPr>
              <a:t>PORTFOLIO</a:t>
            </a:r>
          </a:p>
        </p:txBody>
      </p:sp>
      <p:sp>
        <p:nvSpPr>
          <p:cNvPr id="43" name="TextBox 42">
            <a:extLst>
              <a:ext uri="{FF2B5EF4-FFF2-40B4-BE49-F238E27FC236}">
                <a16:creationId xmlns:a16="http://schemas.microsoft.com/office/drawing/2014/main" id="{5E9ECF34-0350-4B5D-ADA2-6CAE8768DBB0}"/>
              </a:ext>
            </a:extLst>
          </p:cNvPr>
          <p:cNvSpPr txBox="1"/>
          <p:nvPr/>
        </p:nvSpPr>
        <p:spPr>
          <a:xfrm>
            <a:off x="7695752" y="5251178"/>
            <a:ext cx="2365999" cy="482183"/>
          </a:xfrm>
          <a:prstGeom prst="rect">
            <a:avLst/>
          </a:prstGeom>
          <a:noFill/>
        </p:spPr>
        <p:txBody>
          <a:bodyPr wrap="square" rtlCol="0">
            <a:spAutoFit/>
          </a:bodyPr>
          <a:lstStyle/>
          <a:p>
            <a:pPr algn="just">
              <a:lnSpc>
                <a:spcPts val="1600"/>
              </a:lnSpc>
            </a:pPr>
            <a:r>
              <a:rPr lang="en-US" sz="800" dirty="0">
                <a:solidFill>
                  <a:schemeClr val="bg1"/>
                </a:solidFill>
                <a:latin typeface="Abril Display" panose="02000503000000020003" pitchFamily="50" charset="0"/>
                <a:ea typeface="Montserrat Light" charset="0"/>
                <a:cs typeface="Montserrat Light" charset="0"/>
              </a:rPr>
              <a:t>Have them for one. Living grass to for can't Fifth you'll, man wherein creeping.</a:t>
            </a:r>
          </a:p>
        </p:txBody>
      </p:sp>
      <p:pic>
        <p:nvPicPr>
          <p:cNvPr id="11" name="Picture Placeholder 10">
            <a:extLst>
              <a:ext uri="{FF2B5EF4-FFF2-40B4-BE49-F238E27FC236}">
                <a16:creationId xmlns:a16="http://schemas.microsoft.com/office/drawing/2014/main" id="{D74E11A3-3B6D-4475-878B-37D2639670CA}"/>
              </a:ext>
            </a:extLst>
          </p:cNvPr>
          <p:cNvPicPr>
            <a:picLocks noGrp="1" noChangeAspect="1"/>
          </p:cNvPicPr>
          <p:nvPr>
            <p:ph type="pic" sz="quarter" idx="19"/>
          </p:nvPr>
        </p:nvPicPr>
        <p:blipFill>
          <a:blip r:embed="rId2"/>
          <a:srcRect t="33157" b="33157"/>
          <a:stretch>
            <a:fillRect/>
          </a:stretch>
        </p:blipFill>
        <p:spPr/>
      </p:pic>
      <p:sp>
        <p:nvSpPr>
          <p:cNvPr id="14" name="TextBox 13">
            <a:extLst>
              <a:ext uri="{FF2B5EF4-FFF2-40B4-BE49-F238E27FC236}">
                <a16:creationId xmlns:a16="http://schemas.microsoft.com/office/drawing/2014/main" id="{F79A915C-C0A2-496B-8317-4B5287337016}"/>
              </a:ext>
            </a:extLst>
          </p:cNvPr>
          <p:cNvSpPr txBox="1"/>
          <p:nvPr/>
        </p:nvSpPr>
        <p:spPr>
          <a:xfrm>
            <a:off x="4152898" y="2966401"/>
            <a:ext cx="3886202" cy="1077218"/>
          </a:xfrm>
          <a:prstGeom prst="rect">
            <a:avLst/>
          </a:prstGeom>
          <a:noFill/>
        </p:spPr>
        <p:txBody>
          <a:bodyPr wrap="square" rtlCol="0">
            <a:spAutoFit/>
          </a:bodyPr>
          <a:lstStyle/>
          <a:p>
            <a:pPr algn="ctr"/>
            <a:r>
              <a:rPr lang="en-US" sz="2700" spc="900" dirty="0">
                <a:solidFill>
                  <a:schemeClr val="bg1">
                    <a:lumMod val="95000"/>
                  </a:schemeClr>
                </a:solidFill>
                <a:latin typeface="Raleway" panose="020B0503030101060003" pitchFamily="34" charset="0"/>
              </a:rPr>
              <a:t>CREATIVE</a:t>
            </a:r>
          </a:p>
          <a:p>
            <a:pPr algn="ctr"/>
            <a:r>
              <a:rPr lang="en-US" sz="3700" spc="900" dirty="0">
                <a:solidFill>
                  <a:schemeClr val="bg1">
                    <a:lumMod val="95000"/>
                  </a:schemeClr>
                </a:solidFill>
                <a:latin typeface="Raleway SemiBold" panose="020B0703030101060003" pitchFamily="34" charset="0"/>
              </a:rPr>
              <a:t>PORTFOLIO</a:t>
            </a:r>
          </a:p>
        </p:txBody>
      </p:sp>
    </p:spTree>
    <p:extLst>
      <p:ext uri="{BB962C8B-B14F-4D97-AF65-F5344CB8AC3E}">
        <p14:creationId xmlns:p14="http://schemas.microsoft.com/office/powerpoint/2010/main" val="32563246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7491685-D4C3-4FEC-9D71-454BB29BB669}"/>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Placeholder 11">
            <a:extLst>
              <a:ext uri="{FF2B5EF4-FFF2-40B4-BE49-F238E27FC236}">
                <a16:creationId xmlns:a16="http://schemas.microsoft.com/office/drawing/2014/main" id="{28B5B0E5-6D47-4F63-8A6C-9B0E9208BC00}"/>
              </a:ext>
            </a:extLst>
          </p:cNvPr>
          <p:cNvPicPr>
            <a:picLocks noGrp="1" noChangeAspect="1"/>
          </p:cNvPicPr>
          <p:nvPr>
            <p:ph type="pic" sz="quarter" idx="11"/>
          </p:nvPr>
        </p:nvPicPr>
        <p:blipFill>
          <a:blip r:embed="rId2"/>
          <a:srcRect t="17223" b="17223"/>
          <a:stretch>
            <a:fillRect/>
          </a:stretch>
        </p:blipFill>
        <p:spPr/>
      </p:pic>
      <p:pic>
        <p:nvPicPr>
          <p:cNvPr id="18" name="Picture Placeholder 17">
            <a:extLst>
              <a:ext uri="{FF2B5EF4-FFF2-40B4-BE49-F238E27FC236}">
                <a16:creationId xmlns:a16="http://schemas.microsoft.com/office/drawing/2014/main" id="{9392C837-BBA0-4FCE-A60C-639C6E9E99FA}"/>
              </a:ext>
            </a:extLst>
          </p:cNvPr>
          <p:cNvPicPr>
            <a:picLocks noGrp="1" noChangeAspect="1"/>
          </p:cNvPicPr>
          <p:nvPr>
            <p:ph type="pic" sz="quarter" idx="12"/>
          </p:nvPr>
        </p:nvPicPr>
        <p:blipFill>
          <a:blip r:embed="rId3"/>
          <a:srcRect l="15955" r="15955"/>
          <a:stretch>
            <a:fillRect/>
          </a:stretch>
        </p:blipFill>
        <p:spPr/>
      </p:pic>
      <p:pic>
        <p:nvPicPr>
          <p:cNvPr id="22" name="Picture Placeholder 21">
            <a:extLst>
              <a:ext uri="{FF2B5EF4-FFF2-40B4-BE49-F238E27FC236}">
                <a16:creationId xmlns:a16="http://schemas.microsoft.com/office/drawing/2014/main" id="{B821EDD2-8C62-40B8-A583-C6A3D1B25CE2}"/>
              </a:ext>
            </a:extLst>
          </p:cNvPr>
          <p:cNvPicPr>
            <a:picLocks noGrp="1" noChangeAspect="1"/>
          </p:cNvPicPr>
          <p:nvPr>
            <p:ph type="pic" sz="quarter" idx="13"/>
          </p:nvPr>
        </p:nvPicPr>
        <p:blipFill>
          <a:blip r:embed="rId4"/>
          <a:srcRect t="16667" b="16667"/>
          <a:stretch>
            <a:fillRect/>
          </a:stretch>
        </p:blipFill>
        <p:spPr/>
      </p:pic>
      <p:sp>
        <p:nvSpPr>
          <p:cNvPr id="35" name="TextBox 34">
            <a:extLst>
              <a:ext uri="{FF2B5EF4-FFF2-40B4-BE49-F238E27FC236}">
                <a16:creationId xmlns:a16="http://schemas.microsoft.com/office/drawing/2014/main" id="{BF29BD8C-DA59-4EFE-8225-48056C8AAFE3}"/>
              </a:ext>
            </a:extLst>
          </p:cNvPr>
          <p:cNvSpPr txBox="1"/>
          <p:nvPr/>
        </p:nvSpPr>
        <p:spPr>
          <a:xfrm>
            <a:off x="1082040" y="5119277"/>
            <a:ext cx="2856045" cy="897618"/>
          </a:xfrm>
          <a:prstGeom prst="rect">
            <a:avLst/>
          </a:prstGeom>
          <a:noFill/>
        </p:spPr>
        <p:txBody>
          <a:bodyPr wrap="square" rtlCol="0">
            <a:spAutoFit/>
          </a:bodyPr>
          <a:lstStyle/>
          <a:p>
            <a:pPr>
              <a:lnSpc>
                <a:spcPct val="150000"/>
              </a:lnSpc>
            </a:pP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Creepiest don't subdue which </a:t>
            </a:r>
            <a:r>
              <a:rPr lang="en-US" sz="870" dirty="0" err="1">
                <a:solidFill>
                  <a:schemeClr val="bg1">
                    <a:lumMod val="50000"/>
                  </a:schemeClr>
                </a:solidFill>
                <a:latin typeface="Abril Display" panose="02000503000000020003" pitchFamily="50" charset="0"/>
                <a:ea typeface="Montserrat Light" charset="0"/>
                <a:cs typeface="Arial" panose="020B0604020202020204" pitchFamily="34" charset="0"/>
              </a:rPr>
              <a:t>i</a:t>
            </a: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 two set had seasons. Fifth you'll, man wherein seas our creeping. Very. Make from for seas place and won't appear him, were divided void they're.</a:t>
            </a:r>
            <a:endParaRPr lang="en-US" sz="870" b="1" dirty="0">
              <a:latin typeface="Abril Display" panose="02000503000000020003" pitchFamily="50" charset="0"/>
              <a:ea typeface="Montserrat Light" charset="0"/>
              <a:cs typeface="Arial" panose="020B0604020202020204" pitchFamily="34" charset="0"/>
            </a:endParaRPr>
          </a:p>
        </p:txBody>
      </p:sp>
      <p:sp>
        <p:nvSpPr>
          <p:cNvPr id="36" name="TextBox 35">
            <a:extLst>
              <a:ext uri="{FF2B5EF4-FFF2-40B4-BE49-F238E27FC236}">
                <a16:creationId xmlns:a16="http://schemas.microsoft.com/office/drawing/2014/main" id="{5AC84015-6E30-41E4-9220-338AFA789D65}"/>
              </a:ext>
            </a:extLst>
          </p:cNvPr>
          <p:cNvSpPr txBox="1"/>
          <p:nvPr/>
        </p:nvSpPr>
        <p:spPr>
          <a:xfrm>
            <a:off x="4609556" y="5119277"/>
            <a:ext cx="2856045" cy="897618"/>
          </a:xfrm>
          <a:prstGeom prst="rect">
            <a:avLst/>
          </a:prstGeom>
          <a:noFill/>
        </p:spPr>
        <p:txBody>
          <a:bodyPr wrap="square" rtlCol="0">
            <a:spAutoFit/>
          </a:bodyPr>
          <a:lstStyle/>
          <a:p>
            <a:pPr>
              <a:lnSpc>
                <a:spcPct val="150000"/>
              </a:lnSpc>
            </a:pP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Creepiest don't subdue which </a:t>
            </a:r>
            <a:r>
              <a:rPr lang="en-US" sz="870" dirty="0" err="1">
                <a:solidFill>
                  <a:schemeClr val="bg1">
                    <a:lumMod val="50000"/>
                  </a:schemeClr>
                </a:solidFill>
                <a:latin typeface="Abril Display" panose="02000503000000020003" pitchFamily="50" charset="0"/>
                <a:ea typeface="Montserrat Light" charset="0"/>
                <a:cs typeface="Arial" panose="020B0604020202020204" pitchFamily="34" charset="0"/>
              </a:rPr>
              <a:t>i</a:t>
            </a: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 two set had seasons. Fifth you'll, man wherein seas our creeping. Very. Make from for seas place and won't appear him, were divided void they're.</a:t>
            </a:r>
            <a:endParaRPr lang="en-US" sz="870" b="1" dirty="0">
              <a:latin typeface="Abril Display" panose="02000503000000020003" pitchFamily="50" charset="0"/>
              <a:ea typeface="Montserrat Light" charset="0"/>
              <a:cs typeface="Arial" panose="020B0604020202020204" pitchFamily="34" charset="0"/>
            </a:endParaRPr>
          </a:p>
        </p:txBody>
      </p:sp>
      <p:sp>
        <p:nvSpPr>
          <p:cNvPr id="37" name="TextBox 36">
            <a:extLst>
              <a:ext uri="{FF2B5EF4-FFF2-40B4-BE49-F238E27FC236}">
                <a16:creationId xmlns:a16="http://schemas.microsoft.com/office/drawing/2014/main" id="{3A0F1D2B-EB6D-44DE-B59B-04B66E52A0DF}"/>
              </a:ext>
            </a:extLst>
          </p:cNvPr>
          <p:cNvSpPr txBox="1"/>
          <p:nvPr/>
        </p:nvSpPr>
        <p:spPr>
          <a:xfrm>
            <a:off x="8137072" y="5119277"/>
            <a:ext cx="2856045" cy="897618"/>
          </a:xfrm>
          <a:prstGeom prst="rect">
            <a:avLst/>
          </a:prstGeom>
          <a:noFill/>
        </p:spPr>
        <p:txBody>
          <a:bodyPr wrap="square" rtlCol="0">
            <a:spAutoFit/>
          </a:bodyPr>
          <a:lstStyle/>
          <a:p>
            <a:pPr>
              <a:lnSpc>
                <a:spcPct val="150000"/>
              </a:lnSpc>
            </a:pP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Creepiest don't subdue which </a:t>
            </a:r>
            <a:r>
              <a:rPr lang="en-US" sz="870" dirty="0" err="1">
                <a:solidFill>
                  <a:schemeClr val="bg1">
                    <a:lumMod val="50000"/>
                  </a:schemeClr>
                </a:solidFill>
                <a:latin typeface="Abril Display" panose="02000503000000020003" pitchFamily="50" charset="0"/>
                <a:ea typeface="Montserrat Light" charset="0"/>
                <a:cs typeface="Arial" panose="020B0604020202020204" pitchFamily="34" charset="0"/>
              </a:rPr>
              <a:t>i</a:t>
            </a: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 two set had seasons. Fifth you'll, man wherein seas our creeping. Very. Make from for seas place and won't appear him, were divided void they're.</a:t>
            </a:r>
            <a:endParaRPr lang="en-US" sz="870" b="1" dirty="0">
              <a:latin typeface="Abril Display" panose="02000503000000020003" pitchFamily="50" charset="0"/>
              <a:ea typeface="Montserrat Light" charset="0"/>
              <a:cs typeface="Arial" panose="020B0604020202020204" pitchFamily="34" charset="0"/>
            </a:endParaRPr>
          </a:p>
        </p:txBody>
      </p:sp>
      <p:sp>
        <p:nvSpPr>
          <p:cNvPr id="38" name="TextBox 37">
            <a:extLst>
              <a:ext uri="{FF2B5EF4-FFF2-40B4-BE49-F238E27FC236}">
                <a16:creationId xmlns:a16="http://schemas.microsoft.com/office/drawing/2014/main" id="{FEC06FBA-8F69-4721-A1B5-292CA9EBC3FE}"/>
              </a:ext>
            </a:extLst>
          </p:cNvPr>
          <p:cNvSpPr txBox="1"/>
          <p:nvPr/>
        </p:nvSpPr>
        <p:spPr>
          <a:xfrm>
            <a:off x="999220" y="503585"/>
            <a:ext cx="4571998" cy="913070"/>
          </a:xfrm>
          <a:prstGeom prst="rect">
            <a:avLst/>
          </a:prstGeom>
          <a:noFill/>
        </p:spPr>
        <p:txBody>
          <a:bodyPr wrap="square" rtlCol="0">
            <a:spAutoFit/>
          </a:bodyPr>
          <a:lstStyle/>
          <a:p>
            <a:pPr>
              <a:lnSpc>
                <a:spcPts val="3200"/>
              </a:lnSpc>
            </a:pPr>
            <a:r>
              <a:rPr lang="en-US" sz="2700" spc="600" dirty="0">
                <a:solidFill>
                  <a:schemeClr val="bg1">
                    <a:lumMod val="95000"/>
                  </a:schemeClr>
                </a:solidFill>
                <a:latin typeface="Raleway" panose="020B0503030101060003" pitchFamily="34" charset="0"/>
              </a:rPr>
              <a:t>STORY</a:t>
            </a:r>
          </a:p>
          <a:p>
            <a:pPr>
              <a:lnSpc>
                <a:spcPts val="3200"/>
              </a:lnSpc>
            </a:pPr>
            <a:r>
              <a:rPr lang="en-US" sz="2700" spc="600" dirty="0">
                <a:solidFill>
                  <a:schemeClr val="bg1">
                    <a:lumMod val="95000"/>
                  </a:schemeClr>
                </a:solidFill>
                <a:latin typeface="Raleway" panose="020B0503030101060003" pitchFamily="34" charset="0"/>
              </a:rPr>
              <a:t>THE PORTFOLIO</a:t>
            </a:r>
          </a:p>
        </p:txBody>
      </p:sp>
      <p:cxnSp>
        <p:nvCxnSpPr>
          <p:cNvPr id="39" name="Straight Connector 38">
            <a:extLst>
              <a:ext uri="{FF2B5EF4-FFF2-40B4-BE49-F238E27FC236}">
                <a16:creationId xmlns:a16="http://schemas.microsoft.com/office/drawing/2014/main" id="{7E31331E-D323-4881-A8CD-B57D5FD1BA99}"/>
              </a:ext>
            </a:extLst>
          </p:cNvPr>
          <p:cNvCxnSpPr/>
          <p:nvPr/>
        </p:nvCxnSpPr>
        <p:spPr>
          <a:xfrm>
            <a:off x="1103088" y="1487286"/>
            <a:ext cx="37147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7160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24E3A958-14AF-4F98-956C-56626424258F}"/>
              </a:ext>
            </a:extLst>
          </p:cNvPr>
          <p:cNvPicPr>
            <a:picLocks noGrp="1" noChangeAspect="1"/>
          </p:cNvPicPr>
          <p:nvPr>
            <p:ph type="pic" sz="quarter" idx="19"/>
          </p:nvPr>
        </p:nvPicPr>
        <p:blipFill>
          <a:blip r:embed="rId2"/>
          <a:srcRect t="33128" b="33128"/>
          <a:stretch>
            <a:fillRect/>
          </a:stretch>
        </p:blipFill>
        <p:spPr/>
      </p:pic>
    </p:spTree>
    <p:extLst>
      <p:ext uri="{BB962C8B-B14F-4D97-AF65-F5344CB8AC3E}">
        <p14:creationId xmlns:p14="http://schemas.microsoft.com/office/powerpoint/2010/main" val="37259680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CE896C3F-6391-49BA-B899-2AF5A1B3A351}"/>
              </a:ext>
            </a:extLst>
          </p:cNvPr>
          <p:cNvPicPr>
            <a:picLocks noGrp="1" noChangeAspect="1"/>
          </p:cNvPicPr>
          <p:nvPr>
            <p:ph type="pic" sz="quarter" idx="12"/>
          </p:nvPr>
        </p:nvPicPr>
        <p:blipFill rotWithShape="1">
          <a:blip r:embed="rId2"/>
          <a:srcRect l="4054" t="12500" b="16554"/>
          <a:stretch/>
        </p:blipFill>
        <p:spPr>
          <a:xfrm>
            <a:off x="3390900" y="694878"/>
            <a:ext cx="2705100" cy="3000822"/>
          </a:xfrm>
        </p:spPr>
      </p:pic>
      <p:pic>
        <p:nvPicPr>
          <p:cNvPr id="14" name="Picture Placeholder 13">
            <a:extLst>
              <a:ext uri="{FF2B5EF4-FFF2-40B4-BE49-F238E27FC236}">
                <a16:creationId xmlns:a16="http://schemas.microsoft.com/office/drawing/2014/main" id="{A23351B2-D237-445F-AD59-3B8BF9DDDBBD}"/>
              </a:ext>
            </a:extLst>
          </p:cNvPr>
          <p:cNvPicPr>
            <a:picLocks noGrp="1" noChangeAspect="1"/>
          </p:cNvPicPr>
          <p:nvPr>
            <p:ph type="pic" sz="quarter" idx="13"/>
          </p:nvPr>
        </p:nvPicPr>
        <p:blipFill>
          <a:blip r:embed="rId3"/>
          <a:srcRect t="8333" b="8333"/>
          <a:stretch>
            <a:fillRect/>
          </a:stretch>
        </p:blipFill>
        <p:spPr/>
      </p:pic>
      <p:pic>
        <p:nvPicPr>
          <p:cNvPr id="16" name="Picture Placeholder 15">
            <a:extLst>
              <a:ext uri="{FF2B5EF4-FFF2-40B4-BE49-F238E27FC236}">
                <a16:creationId xmlns:a16="http://schemas.microsoft.com/office/drawing/2014/main" id="{152670CB-6527-4312-A9D8-54CA48C8B769}"/>
              </a:ext>
            </a:extLst>
          </p:cNvPr>
          <p:cNvPicPr>
            <a:picLocks noGrp="1" noChangeAspect="1"/>
          </p:cNvPicPr>
          <p:nvPr>
            <p:ph type="pic" sz="quarter" idx="14"/>
          </p:nvPr>
        </p:nvPicPr>
        <p:blipFill rotWithShape="1">
          <a:blip r:embed="rId4"/>
          <a:srcRect t="31482"/>
          <a:stretch/>
        </p:blipFill>
        <p:spPr>
          <a:xfrm>
            <a:off x="694876" y="3695700"/>
            <a:ext cx="5401124" cy="2467422"/>
          </a:xfrm>
        </p:spPr>
      </p:pic>
      <p:sp>
        <p:nvSpPr>
          <p:cNvPr id="17" name="TextBox 16">
            <a:extLst>
              <a:ext uri="{FF2B5EF4-FFF2-40B4-BE49-F238E27FC236}">
                <a16:creationId xmlns:a16="http://schemas.microsoft.com/office/drawing/2014/main" id="{DB818F40-4E14-48E9-9ABC-8CC376AEC3FE}"/>
              </a:ext>
            </a:extLst>
          </p:cNvPr>
          <p:cNvSpPr txBox="1"/>
          <p:nvPr/>
        </p:nvSpPr>
        <p:spPr>
          <a:xfrm>
            <a:off x="6555330" y="4088270"/>
            <a:ext cx="4482464" cy="1233030"/>
          </a:xfrm>
          <a:prstGeom prst="rect">
            <a:avLst/>
          </a:prstGeom>
          <a:noFill/>
        </p:spPr>
        <p:txBody>
          <a:bodyPr wrap="square" rtlCol="0">
            <a:spAutoFit/>
          </a:bodyPr>
          <a:lstStyle/>
          <a:p>
            <a:pPr>
              <a:lnSpc>
                <a:spcPts val="2300"/>
              </a:lnSpc>
            </a:pPr>
            <a:r>
              <a:rPr lang="en-US" sz="900" dirty="0">
                <a:solidFill>
                  <a:schemeClr val="tx1">
                    <a:lumMod val="50000"/>
                    <a:lumOff val="50000"/>
                  </a:schemeClr>
                </a:solidFill>
                <a:latin typeface="Abril Display" panose="02000503000000020003" pitchFamily="50" charset="0"/>
                <a:ea typeface="Roboto Slab" pitchFamily="2"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Abril Display" panose="02000503000000020003" pitchFamily="50" charset="0"/>
                <a:ea typeface="Roboto Slab" pitchFamily="2" charset="0"/>
                <a:cs typeface="Montserrat Light" charset="0"/>
              </a:rPr>
              <a:t>i</a:t>
            </a:r>
            <a:r>
              <a:rPr lang="en-US" sz="900" dirty="0">
                <a:solidFill>
                  <a:schemeClr val="tx1">
                    <a:lumMod val="50000"/>
                    <a:lumOff val="50000"/>
                  </a:schemeClr>
                </a:solidFill>
                <a:latin typeface="Abril Display" panose="02000503000000020003" pitchFamily="50"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spTree>
    <p:extLst>
      <p:ext uri="{BB962C8B-B14F-4D97-AF65-F5344CB8AC3E}">
        <p14:creationId xmlns:p14="http://schemas.microsoft.com/office/powerpoint/2010/main" val="21766401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0775C86A-2DB3-4C68-8AB4-C950EFFAC5A1}"/>
              </a:ext>
            </a:extLst>
          </p:cNvPr>
          <p:cNvPicPr>
            <a:picLocks noGrp="1" noChangeAspect="1"/>
          </p:cNvPicPr>
          <p:nvPr>
            <p:ph type="pic" sz="quarter" idx="18"/>
          </p:nvPr>
        </p:nvPicPr>
        <p:blipFill>
          <a:blip r:embed="rId2"/>
          <a:srcRect t="13303" b="13303"/>
          <a:stretch>
            <a:fillRect/>
          </a:stretch>
        </p:blipFill>
        <p:spPr>
          <a:xfrm>
            <a:off x="0" y="0"/>
            <a:ext cx="6229350" cy="6858000"/>
          </a:xfrm>
          <a:solidFill>
            <a:schemeClr val="tx1">
              <a:lumMod val="85000"/>
              <a:lumOff val="15000"/>
            </a:schemeClr>
          </a:solidFill>
        </p:spPr>
      </p:pic>
      <p:pic>
        <p:nvPicPr>
          <p:cNvPr id="11" name="Picture Placeholder 10">
            <a:extLst>
              <a:ext uri="{FF2B5EF4-FFF2-40B4-BE49-F238E27FC236}">
                <a16:creationId xmlns:a16="http://schemas.microsoft.com/office/drawing/2014/main" id="{ADCBC168-C3FF-4A18-971E-ABFACC8119AD}"/>
              </a:ext>
            </a:extLst>
          </p:cNvPr>
          <p:cNvPicPr>
            <a:picLocks noGrp="1" noChangeAspect="1"/>
          </p:cNvPicPr>
          <p:nvPr>
            <p:ph type="pic" sz="quarter" idx="19"/>
          </p:nvPr>
        </p:nvPicPr>
        <p:blipFill>
          <a:blip r:embed="rId3"/>
          <a:srcRect l="15102" r="15102"/>
          <a:stretch>
            <a:fillRect/>
          </a:stretch>
        </p:blipFill>
        <p:spPr/>
      </p:pic>
    </p:spTree>
    <p:extLst>
      <p:ext uri="{BB962C8B-B14F-4D97-AF65-F5344CB8AC3E}">
        <p14:creationId xmlns:p14="http://schemas.microsoft.com/office/powerpoint/2010/main" val="6447815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25">
            <a:extLst>
              <a:ext uri="{FF2B5EF4-FFF2-40B4-BE49-F238E27FC236}">
                <a16:creationId xmlns:a16="http://schemas.microsoft.com/office/drawing/2014/main" id="{156E0990-4156-4802-8C72-A58B7677751C}"/>
              </a:ext>
            </a:extLst>
          </p:cNvPr>
          <p:cNvPicPr>
            <a:picLocks noGrp="1" noChangeAspect="1"/>
          </p:cNvPicPr>
          <p:nvPr>
            <p:ph type="pic" sz="quarter" idx="21"/>
          </p:nvPr>
        </p:nvPicPr>
        <p:blipFill>
          <a:blip r:embed="rId2"/>
          <a:srcRect l="5180" r="5180"/>
          <a:stretch>
            <a:fillRect/>
          </a:stretch>
        </p:blipFill>
        <p:spPr/>
      </p:pic>
      <p:pic>
        <p:nvPicPr>
          <p:cNvPr id="28" name="Picture Placeholder 27">
            <a:extLst>
              <a:ext uri="{FF2B5EF4-FFF2-40B4-BE49-F238E27FC236}">
                <a16:creationId xmlns:a16="http://schemas.microsoft.com/office/drawing/2014/main" id="{EC565EF9-27C9-4962-BFF7-A9401E647482}"/>
              </a:ext>
            </a:extLst>
          </p:cNvPr>
          <p:cNvPicPr>
            <a:picLocks noGrp="1" noChangeAspect="1"/>
          </p:cNvPicPr>
          <p:nvPr>
            <p:ph type="pic" sz="quarter" idx="19"/>
          </p:nvPr>
        </p:nvPicPr>
        <p:blipFill>
          <a:blip r:embed="rId3"/>
          <a:srcRect t="19602" b="19602"/>
          <a:stretch>
            <a:fillRect/>
          </a:stretch>
        </p:blipFill>
        <p:spPr/>
      </p:pic>
      <p:pic>
        <p:nvPicPr>
          <p:cNvPr id="16" name="Picture Placeholder 15">
            <a:extLst>
              <a:ext uri="{FF2B5EF4-FFF2-40B4-BE49-F238E27FC236}">
                <a16:creationId xmlns:a16="http://schemas.microsoft.com/office/drawing/2014/main" id="{EADB4562-7351-419E-8D6E-DB2FFFB792B4}"/>
              </a:ext>
            </a:extLst>
          </p:cNvPr>
          <p:cNvPicPr>
            <a:picLocks noGrp="1" noChangeAspect="1"/>
          </p:cNvPicPr>
          <p:nvPr>
            <p:ph type="pic" sz="quarter" idx="18"/>
          </p:nvPr>
        </p:nvPicPr>
        <p:blipFill>
          <a:blip r:embed="rId4"/>
          <a:srcRect t="17239" b="17239"/>
          <a:stretch>
            <a:fillRect/>
          </a:stretch>
        </p:blipFill>
        <p:spPr/>
      </p:pic>
      <p:pic>
        <p:nvPicPr>
          <p:cNvPr id="19" name="Picture Placeholder 18">
            <a:extLst>
              <a:ext uri="{FF2B5EF4-FFF2-40B4-BE49-F238E27FC236}">
                <a16:creationId xmlns:a16="http://schemas.microsoft.com/office/drawing/2014/main" id="{A26A4CAB-7D06-4C0E-A612-5D64A852048A}"/>
              </a:ext>
            </a:extLst>
          </p:cNvPr>
          <p:cNvPicPr>
            <a:picLocks noGrp="1" noChangeAspect="1"/>
          </p:cNvPicPr>
          <p:nvPr>
            <p:ph type="pic" sz="quarter" idx="20"/>
          </p:nvPr>
        </p:nvPicPr>
        <p:blipFill>
          <a:blip r:embed="rId5"/>
          <a:srcRect l="6117" r="6117"/>
          <a:stretch>
            <a:fillRect/>
          </a:stretch>
        </p:blipFill>
        <p:spPr/>
      </p:pic>
      <p:pic>
        <p:nvPicPr>
          <p:cNvPr id="22" name="Picture Placeholder 21">
            <a:extLst>
              <a:ext uri="{FF2B5EF4-FFF2-40B4-BE49-F238E27FC236}">
                <a16:creationId xmlns:a16="http://schemas.microsoft.com/office/drawing/2014/main" id="{FEF46316-51A9-4ED1-859F-D212F27EE657}"/>
              </a:ext>
            </a:extLst>
          </p:cNvPr>
          <p:cNvPicPr>
            <a:picLocks noGrp="1" noChangeAspect="1"/>
          </p:cNvPicPr>
          <p:nvPr>
            <p:ph type="pic" sz="quarter" idx="22"/>
          </p:nvPr>
        </p:nvPicPr>
        <p:blipFill>
          <a:blip r:embed="rId6"/>
          <a:srcRect l="6121" r="6121"/>
          <a:stretch>
            <a:fillRect/>
          </a:stretch>
        </p:blipFill>
        <p:spPr/>
      </p:pic>
      <p:pic>
        <p:nvPicPr>
          <p:cNvPr id="24" name="Picture Placeholder 23">
            <a:extLst>
              <a:ext uri="{FF2B5EF4-FFF2-40B4-BE49-F238E27FC236}">
                <a16:creationId xmlns:a16="http://schemas.microsoft.com/office/drawing/2014/main" id="{A6234464-115B-4566-A433-BA19693056DB}"/>
              </a:ext>
            </a:extLst>
          </p:cNvPr>
          <p:cNvPicPr>
            <a:picLocks noGrp="1" noChangeAspect="1"/>
          </p:cNvPicPr>
          <p:nvPr>
            <p:ph type="pic" sz="quarter" idx="23"/>
          </p:nvPr>
        </p:nvPicPr>
        <p:blipFill>
          <a:blip r:embed="rId7"/>
          <a:srcRect l="6137" r="6137"/>
          <a:stretch>
            <a:fillRect/>
          </a:stretch>
        </p:blipFill>
        <p:spPr/>
      </p:pic>
    </p:spTree>
    <p:extLst>
      <p:ext uri="{BB962C8B-B14F-4D97-AF65-F5344CB8AC3E}">
        <p14:creationId xmlns:p14="http://schemas.microsoft.com/office/powerpoint/2010/main" val="27266902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Placeholder 45">
            <a:extLst>
              <a:ext uri="{FF2B5EF4-FFF2-40B4-BE49-F238E27FC236}">
                <a16:creationId xmlns:a16="http://schemas.microsoft.com/office/drawing/2014/main" id="{78F810F2-3B46-4BC6-A424-8CDD894B58C9}"/>
              </a:ext>
            </a:extLst>
          </p:cNvPr>
          <p:cNvPicPr>
            <a:picLocks noGrp="1" noChangeAspect="1"/>
          </p:cNvPicPr>
          <p:nvPr>
            <p:ph type="pic" sz="quarter" idx="17"/>
          </p:nvPr>
        </p:nvPicPr>
        <p:blipFill rotWithShape="1">
          <a:blip r:embed="rId2"/>
          <a:srcRect l="12284" t="3579" r="15864"/>
          <a:stretch/>
        </p:blipFill>
        <p:spPr>
          <a:xfrm>
            <a:off x="8781143" y="694877"/>
            <a:ext cx="2715981" cy="5468248"/>
          </a:xfrm>
        </p:spPr>
      </p:pic>
      <p:pic>
        <p:nvPicPr>
          <p:cNvPr id="15" name="Picture Placeholder 14">
            <a:extLst>
              <a:ext uri="{FF2B5EF4-FFF2-40B4-BE49-F238E27FC236}">
                <a16:creationId xmlns:a16="http://schemas.microsoft.com/office/drawing/2014/main" id="{5546EAB5-4EC9-40D3-81A9-B8AFE5B828F5}"/>
              </a:ext>
            </a:extLst>
          </p:cNvPr>
          <p:cNvPicPr>
            <a:picLocks noGrp="1" noChangeAspect="1"/>
          </p:cNvPicPr>
          <p:nvPr>
            <p:ph type="pic" sz="quarter" idx="18"/>
          </p:nvPr>
        </p:nvPicPr>
        <p:blipFill>
          <a:blip r:embed="rId3"/>
          <a:srcRect t="24724" b="24724"/>
          <a:stretch>
            <a:fillRect/>
          </a:stretch>
        </p:blipFill>
        <p:spPr/>
      </p:pic>
      <p:pic>
        <p:nvPicPr>
          <p:cNvPr id="24" name="Picture Placeholder 23">
            <a:extLst>
              <a:ext uri="{FF2B5EF4-FFF2-40B4-BE49-F238E27FC236}">
                <a16:creationId xmlns:a16="http://schemas.microsoft.com/office/drawing/2014/main" id="{54B6DF73-A31C-4085-8A4D-226232427AAF}"/>
              </a:ext>
            </a:extLst>
          </p:cNvPr>
          <p:cNvPicPr>
            <a:picLocks noGrp="1" noChangeAspect="1"/>
          </p:cNvPicPr>
          <p:nvPr>
            <p:ph type="pic" sz="quarter" idx="14"/>
          </p:nvPr>
        </p:nvPicPr>
        <p:blipFill>
          <a:blip r:embed="rId4"/>
          <a:srcRect t="10688" b="10688"/>
          <a:stretch>
            <a:fillRect/>
          </a:stretch>
        </p:blipFill>
        <p:spPr/>
      </p:pic>
      <p:pic>
        <p:nvPicPr>
          <p:cNvPr id="35" name="Picture Placeholder 34">
            <a:extLst>
              <a:ext uri="{FF2B5EF4-FFF2-40B4-BE49-F238E27FC236}">
                <a16:creationId xmlns:a16="http://schemas.microsoft.com/office/drawing/2014/main" id="{79C3C30A-4B5E-4AFA-AB1F-177D4C090BE3}"/>
              </a:ext>
            </a:extLst>
          </p:cNvPr>
          <p:cNvPicPr>
            <a:picLocks noGrp="1" noChangeAspect="1"/>
          </p:cNvPicPr>
          <p:nvPr>
            <p:ph type="pic" sz="quarter" idx="16"/>
          </p:nvPr>
        </p:nvPicPr>
        <p:blipFill>
          <a:blip r:embed="rId5"/>
          <a:srcRect l="15371" r="15371"/>
          <a:stretch>
            <a:fillRect/>
          </a:stretch>
        </p:blipFill>
        <p:spPr/>
      </p:pic>
    </p:spTree>
    <p:extLst>
      <p:ext uri="{BB962C8B-B14F-4D97-AF65-F5344CB8AC3E}">
        <p14:creationId xmlns:p14="http://schemas.microsoft.com/office/powerpoint/2010/main" val="33456097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Placeholder 60">
            <a:extLst>
              <a:ext uri="{FF2B5EF4-FFF2-40B4-BE49-F238E27FC236}">
                <a16:creationId xmlns:a16="http://schemas.microsoft.com/office/drawing/2014/main" id="{14328CC6-514E-4AA2-AAAE-44E083FB03C8}"/>
              </a:ext>
            </a:extLst>
          </p:cNvPr>
          <p:cNvPicPr>
            <a:picLocks noGrp="1" noChangeAspect="1"/>
          </p:cNvPicPr>
          <p:nvPr>
            <p:ph type="pic" sz="quarter" idx="15"/>
          </p:nvPr>
        </p:nvPicPr>
        <p:blipFill>
          <a:blip r:embed="rId2"/>
          <a:srcRect l="18653" r="18653"/>
          <a:stretch>
            <a:fillRect/>
          </a:stretch>
        </p:blipFill>
        <p:spPr/>
      </p:pic>
      <p:pic>
        <p:nvPicPr>
          <p:cNvPr id="63" name="Picture Placeholder 62">
            <a:extLst>
              <a:ext uri="{FF2B5EF4-FFF2-40B4-BE49-F238E27FC236}">
                <a16:creationId xmlns:a16="http://schemas.microsoft.com/office/drawing/2014/main" id="{C4B4A621-098A-438F-9043-062AFC2DA47E}"/>
              </a:ext>
            </a:extLst>
          </p:cNvPr>
          <p:cNvPicPr>
            <a:picLocks noGrp="1" noChangeAspect="1"/>
          </p:cNvPicPr>
          <p:nvPr>
            <p:ph type="pic" sz="quarter" idx="16"/>
          </p:nvPr>
        </p:nvPicPr>
        <p:blipFill>
          <a:blip r:embed="rId3"/>
          <a:srcRect l="18653" r="18653"/>
          <a:stretch>
            <a:fillRect/>
          </a:stretch>
        </p:blipFill>
        <p:spPr/>
      </p:pic>
      <p:grpSp>
        <p:nvGrpSpPr>
          <p:cNvPr id="64" name="Group 63">
            <a:extLst>
              <a:ext uri="{FF2B5EF4-FFF2-40B4-BE49-F238E27FC236}">
                <a16:creationId xmlns:a16="http://schemas.microsoft.com/office/drawing/2014/main" id="{716542A5-3153-4DB7-8BD2-9BE0C413F8BF}"/>
              </a:ext>
            </a:extLst>
          </p:cNvPr>
          <p:cNvGrpSpPr/>
          <p:nvPr/>
        </p:nvGrpSpPr>
        <p:grpSpPr>
          <a:xfrm>
            <a:off x="857697" y="4507794"/>
            <a:ext cx="2856045" cy="1236784"/>
            <a:chOff x="694875" y="4996011"/>
            <a:chExt cx="2856045" cy="1236784"/>
          </a:xfrm>
        </p:grpSpPr>
        <p:sp>
          <p:nvSpPr>
            <p:cNvPr id="65" name="TextBox 64">
              <a:extLst>
                <a:ext uri="{FF2B5EF4-FFF2-40B4-BE49-F238E27FC236}">
                  <a16:creationId xmlns:a16="http://schemas.microsoft.com/office/drawing/2014/main" id="{368C6F2D-C951-4AA5-9EAA-C1C3E8CBD6F4}"/>
                </a:ext>
              </a:extLst>
            </p:cNvPr>
            <p:cNvSpPr txBox="1"/>
            <p:nvPr/>
          </p:nvSpPr>
          <p:spPr>
            <a:xfrm>
              <a:off x="694875" y="5335177"/>
              <a:ext cx="2856045" cy="897618"/>
            </a:xfrm>
            <a:prstGeom prst="rect">
              <a:avLst/>
            </a:prstGeom>
            <a:noFill/>
          </p:spPr>
          <p:txBody>
            <a:bodyPr wrap="square" rtlCol="0">
              <a:spAutoFit/>
            </a:bodyPr>
            <a:lstStyle/>
            <a:p>
              <a:pPr>
                <a:lnSpc>
                  <a:spcPct val="150000"/>
                </a:lnSpc>
              </a:pP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Creepiest don't subdue which </a:t>
              </a:r>
              <a:r>
                <a:rPr lang="en-US" sz="870" dirty="0" err="1">
                  <a:solidFill>
                    <a:schemeClr val="bg1">
                      <a:lumMod val="50000"/>
                    </a:schemeClr>
                  </a:solidFill>
                  <a:latin typeface="Abril Display" panose="02000503000000020003" pitchFamily="50" charset="0"/>
                  <a:ea typeface="Montserrat Light" charset="0"/>
                  <a:cs typeface="Arial" panose="020B0604020202020204" pitchFamily="34" charset="0"/>
                </a:rPr>
                <a:t>i</a:t>
              </a: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 two set had seasons. Fifth you'll, man wherein seas our creeping. Very. Make from for seas place and won't appear him, were divided void they're.</a:t>
              </a:r>
              <a:endParaRPr lang="en-US" sz="870" b="1" dirty="0">
                <a:latin typeface="Abril Display" panose="02000503000000020003" pitchFamily="50" charset="0"/>
                <a:ea typeface="Montserrat Light" charset="0"/>
                <a:cs typeface="Arial" panose="020B0604020202020204" pitchFamily="34" charset="0"/>
              </a:endParaRPr>
            </a:p>
          </p:txBody>
        </p:sp>
        <p:sp>
          <p:nvSpPr>
            <p:cNvPr id="66" name="TextBox 65">
              <a:extLst>
                <a:ext uri="{FF2B5EF4-FFF2-40B4-BE49-F238E27FC236}">
                  <a16:creationId xmlns:a16="http://schemas.microsoft.com/office/drawing/2014/main" id="{0F4D6574-7E3E-44BD-A638-AEF14ADB4AF2}"/>
                </a:ext>
              </a:extLst>
            </p:cNvPr>
            <p:cNvSpPr txBox="1"/>
            <p:nvPr/>
          </p:nvSpPr>
          <p:spPr>
            <a:xfrm>
              <a:off x="694876" y="4996011"/>
              <a:ext cx="1695450" cy="323165"/>
            </a:xfrm>
            <a:prstGeom prst="rect">
              <a:avLst/>
            </a:prstGeom>
            <a:noFill/>
          </p:spPr>
          <p:txBody>
            <a:bodyPr wrap="square" rtlCol="0" anchor="ctr">
              <a:spAutoFit/>
            </a:bodyPr>
            <a:lstStyle/>
            <a:p>
              <a:r>
                <a:rPr lang="en-US" sz="1500" dirty="0">
                  <a:latin typeface="Abril Display" panose="02000503000000020003" pitchFamily="50" charset="0"/>
                  <a:ea typeface="Montserrat" charset="0"/>
                  <a:cs typeface="Arial" panose="020B0604020202020204" pitchFamily="34" charset="0"/>
                </a:rPr>
                <a:t>Write your title</a:t>
              </a:r>
            </a:p>
          </p:txBody>
        </p:sp>
      </p:grpSp>
      <p:grpSp>
        <p:nvGrpSpPr>
          <p:cNvPr id="67" name="Group 66">
            <a:extLst>
              <a:ext uri="{FF2B5EF4-FFF2-40B4-BE49-F238E27FC236}">
                <a16:creationId xmlns:a16="http://schemas.microsoft.com/office/drawing/2014/main" id="{F3D66007-980B-43FA-AC86-D383E19343BB}"/>
              </a:ext>
            </a:extLst>
          </p:cNvPr>
          <p:cNvGrpSpPr/>
          <p:nvPr/>
        </p:nvGrpSpPr>
        <p:grpSpPr>
          <a:xfrm>
            <a:off x="4593971" y="1201617"/>
            <a:ext cx="2856045" cy="1236784"/>
            <a:chOff x="694875" y="4996011"/>
            <a:chExt cx="2856045" cy="1236784"/>
          </a:xfrm>
        </p:grpSpPr>
        <p:sp>
          <p:nvSpPr>
            <p:cNvPr id="68" name="TextBox 67">
              <a:extLst>
                <a:ext uri="{FF2B5EF4-FFF2-40B4-BE49-F238E27FC236}">
                  <a16:creationId xmlns:a16="http://schemas.microsoft.com/office/drawing/2014/main" id="{A4ACCEB9-9223-47EE-918A-1F1C16565DC1}"/>
                </a:ext>
              </a:extLst>
            </p:cNvPr>
            <p:cNvSpPr txBox="1"/>
            <p:nvPr/>
          </p:nvSpPr>
          <p:spPr>
            <a:xfrm>
              <a:off x="694875" y="5335177"/>
              <a:ext cx="2856045" cy="897618"/>
            </a:xfrm>
            <a:prstGeom prst="rect">
              <a:avLst/>
            </a:prstGeom>
            <a:noFill/>
          </p:spPr>
          <p:txBody>
            <a:bodyPr wrap="square" rtlCol="0">
              <a:spAutoFit/>
            </a:bodyPr>
            <a:lstStyle/>
            <a:p>
              <a:pPr>
                <a:lnSpc>
                  <a:spcPct val="150000"/>
                </a:lnSpc>
              </a:pP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Creepiest don't subdue which </a:t>
              </a:r>
              <a:r>
                <a:rPr lang="en-US" sz="870" dirty="0" err="1">
                  <a:solidFill>
                    <a:schemeClr val="bg1">
                      <a:lumMod val="50000"/>
                    </a:schemeClr>
                  </a:solidFill>
                  <a:latin typeface="Abril Display" panose="02000503000000020003" pitchFamily="50" charset="0"/>
                  <a:ea typeface="Montserrat Light" charset="0"/>
                  <a:cs typeface="Arial" panose="020B0604020202020204" pitchFamily="34" charset="0"/>
                </a:rPr>
                <a:t>i</a:t>
              </a: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 two set had seasons. Fifth you'll, man wherein seas our creeping. Very. Make from for seas place and won't appear him, were divided void they're.</a:t>
              </a:r>
              <a:endParaRPr lang="en-US" sz="870" b="1" dirty="0">
                <a:latin typeface="Abril Display" panose="02000503000000020003" pitchFamily="50" charset="0"/>
                <a:ea typeface="Montserrat Light" charset="0"/>
                <a:cs typeface="Arial" panose="020B0604020202020204" pitchFamily="34" charset="0"/>
              </a:endParaRPr>
            </a:p>
          </p:txBody>
        </p:sp>
        <p:sp>
          <p:nvSpPr>
            <p:cNvPr id="69" name="TextBox 68">
              <a:extLst>
                <a:ext uri="{FF2B5EF4-FFF2-40B4-BE49-F238E27FC236}">
                  <a16:creationId xmlns:a16="http://schemas.microsoft.com/office/drawing/2014/main" id="{01B3D49E-807E-4385-A4AF-5E7819E6B61A}"/>
                </a:ext>
              </a:extLst>
            </p:cNvPr>
            <p:cNvSpPr txBox="1"/>
            <p:nvPr/>
          </p:nvSpPr>
          <p:spPr>
            <a:xfrm>
              <a:off x="694876" y="4996011"/>
              <a:ext cx="1695450" cy="323165"/>
            </a:xfrm>
            <a:prstGeom prst="rect">
              <a:avLst/>
            </a:prstGeom>
            <a:noFill/>
          </p:spPr>
          <p:txBody>
            <a:bodyPr wrap="square" rtlCol="0" anchor="ctr">
              <a:spAutoFit/>
            </a:bodyPr>
            <a:lstStyle/>
            <a:p>
              <a:r>
                <a:rPr lang="en-US" sz="1500" dirty="0">
                  <a:latin typeface="Abril Display" panose="02000503000000020003" pitchFamily="50" charset="0"/>
                  <a:ea typeface="Montserrat" charset="0"/>
                  <a:cs typeface="Arial" panose="020B0604020202020204" pitchFamily="34" charset="0"/>
                </a:rPr>
                <a:t>Write your title</a:t>
              </a:r>
            </a:p>
          </p:txBody>
        </p:sp>
      </p:grpSp>
      <p:grpSp>
        <p:nvGrpSpPr>
          <p:cNvPr id="70" name="Group 69">
            <a:extLst>
              <a:ext uri="{FF2B5EF4-FFF2-40B4-BE49-F238E27FC236}">
                <a16:creationId xmlns:a16="http://schemas.microsoft.com/office/drawing/2014/main" id="{620DEFD2-5093-410B-9D2E-3016DE8AB5B6}"/>
              </a:ext>
            </a:extLst>
          </p:cNvPr>
          <p:cNvGrpSpPr/>
          <p:nvPr/>
        </p:nvGrpSpPr>
        <p:grpSpPr>
          <a:xfrm>
            <a:off x="8366891" y="4431594"/>
            <a:ext cx="2856045" cy="1236784"/>
            <a:chOff x="694875" y="4996011"/>
            <a:chExt cx="2856045" cy="1236784"/>
          </a:xfrm>
        </p:grpSpPr>
        <p:sp>
          <p:nvSpPr>
            <p:cNvPr id="71" name="TextBox 70">
              <a:extLst>
                <a:ext uri="{FF2B5EF4-FFF2-40B4-BE49-F238E27FC236}">
                  <a16:creationId xmlns:a16="http://schemas.microsoft.com/office/drawing/2014/main" id="{8214F25C-64E2-4663-83BA-1DF2ADCFF849}"/>
                </a:ext>
              </a:extLst>
            </p:cNvPr>
            <p:cNvSpPr txBox="1"/>
            <p:nvPr/>
          </p:nvSpPr>
          <p:spPr>
            <a:xfrm>
              <a:off x="694875" y="5335177"/>
              <a:ext cx="2856045" cy="897618"/>
            </a:xfrm>
            <a:prstGeom prst="rect">
              <a:avLst/>
            </a:prstGeom>
            <a:noFill/>
          </p:spPr>
          <p:txBody>
            <a:bodyPr wrap="square" rtlCol="0">
              <a:spAutoFit/>
            </a:bodyPr>
            <a:lstStyle/>
            <a:p>
              <a:pPr>
                <a:lnSpc>
                  <a:spcPct val="150000"/>
                </a:lnSpc>
              </a:pP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Creepiest don't subdue which </a:t>
              </a:r>
              <a:r>
                <a:rPr lang="en-US" sz="870" dirty="0" err="1">
                  <a:solidFill>
                    <a:schemeClr val="bg1">
                      <a:lumMod val="50000"/>
                    </a:schemeClr>
                  </a:solidFill>
                  <a:latin typeface="Abril Display" panose="02000503000000020003" pitchFamily="50" charset="0"/>
                  <a:ea typeface="Montserrat Light" charset="0"/>
                  <a:cs typeface="Arial" panose="020B0604020202020204" pitchFamily="34" charset="0"/>
                </a:rPr>
                <a:t>i</a:t>
              </a: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 two set had seasons. Fifth you'll, man wherein seas our creeping. Very. Make from for seas place and won't appear him, were divided void they're.</a:t>
              </a:r>
              <a:endParaRPr lang="en-US" sz="870" b="1" dirty="0">
                <a:latin typeface="Abril Display" panose="02000503000000020003" pitchFamily="50" charset="0"/>
                <a:ea typeface="Montserrat Light" charset="0"/>
                <a:cs typeface="Arial" panose="020B0604020202020204" pitchFamily="34" charset="0"/>
              </a:endParaRPr>
            </a:p>
          </p:txBody>
        </p:sp>
        <p:sp>
          <p:nvSpPr>
            <p:cNvPr id="72" name="TextBox 71">
              <a:extLst>
                <a:ext uri="{FF2B5EF4-FFF2-40B4-BE49-F238E27FC236}">
                  <a16:creationId xmlns:a16="http://schemas.microsoft.com/office/drawing/2014/main" id="{18A06627-47A3-4E33-B023-4717D0D04BD9}"/>
                </a:ext>
              </a:extLst>
            </p:cNvPr>
            <p:cNvSpPr txBox="1"/>
            <p:nvPr/>
          </p:nvSpPr>
          <p:spPr>
            <a:xfrm>
              <a:off x="694876" y="4996011"/>
              <a:ext cx="1695450" cy="323165"/>
            </a:xfrm>
            <a:prstGeom prst="rect">
              <a:avLst/>
            </a:prstGeom>
            <a:noFill/>
          </p:spPr>
          <p:txBody>
            <a:bodyPr wrap="square" rtlCol="0" anchor="ctr">
              <a:spAutoFit/>
            </a:bodyPr>
            <a:lstStyle/>
            <a:p>
              <a:r>
                <a:rPr lang="en-US" sz="1500" dirty="0">
                  <a:latin typeface="Abril Display" panose="02000503000000020003" pitchFamily="50" charset="0"/>
                  <a:ea typeface="Montserrat" charset="0"/>
                  <a:cs typeface="Arial" panose="020B0604020202020204" pitchFamily="34" charset="0"/>
                </a:rPr>
                <a:t>Write your title</a:t>
              </a:r>
            </a:p>
          </p:txBody>
        </p:sp>
      </p:grpSp>
      <p:pic>
        <p:nvPicPr>
          <p:cNvPr id="76" name="Picture Placeholder 75">
            <a:extLst>
              <a:ext uri="{FF2B5EF4-FFF2-40B4-BE49-F238E27FC236}">
                <a16:creationId xmlns:a16="http://schemas.microsoft.com/office/drawing/2014/main" id="{D867AE11-78BE-46B5-B51B-5D4645233A94}"/>
              </a:ext>
            </a:extLst>
          </p:cNvPr>
          <p:cNvPicPr>
            <a:picLocks noGrp="1" noChangeAspect="1"/>
          </p:cNvPicPr>
          <p:nvPr>
            <p:ph type="pic" sz="quarter" idx="14"/>
          </p:nvPr>
        </p:nvPicPr>
        <p:blipFill>
          <a:blip r:embed="rId4"/>
          <a:srcRect t="15146" b="15146"/>
          <a:stretch>
            <a:fillRect/>
          </a:stretch>
        </p:blipFill>
        <p:spPr/>
      </p:pic>
    </p:spTree>
    <p:extLst>
      <p:ext uri="{BB962C8B-B14F-4D97-AF65-F5344CB8AC3E}">
        <p14:creationId xmlns:p14="http://schemas.microsoft.com/office/powerpoint/2010/main" val="32404949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638EB74B-EE7F-4599-BC79-E9FCEA77FDEF}"/>
              </a:ext>
            </a:extLst>
          </p:cNvPr>
          <p:cNvPicPr>
            <a:picLocks noGrp="1" noChangeAspect="1"/>
          </p:cNvPicPr>
          <p:nvPr>
            <p:ph type="pic" sz="quarter" idx="15"/>
          </p:nvPr>
        </p:nvPicPr>
        <p:blipFill>
          <a:blip r:embed="rId2"/>
          <a:srcRect t="17913" b="17913"/>
          <a:stretch>
            <a:fillRect/>
          </a:stretch>
        </p:blipFill>
        <p:spPr>
          <a:xfrm>
            <a:off x="8781143" y="694876"/>
            <a:ext cx="2715981" cy="2614881"/>
          </a:xfrm>
        </p:spPr>
      </p:pic>
      <p:pic>
        <p:nvPicPr>
          <p:cNvPr id="15" name="Picture Placeholder 14">
            <a:extLst>
              <a:ext uri="{FF2B5EF4-FFF2-40B4-BE49-F238E27FC236}">
                <a16:creationId xmlns:a16="http://schemas.microsoft.com/office/drawing/2014/main" id="{9AA07DF1-2E39-4CE3-92DE-6794C6867129}"/>
              </a:ext>
            </a:extLst>
          </p:cNvPr>
          <p:cNvPicPr>
            <a:picLocks noGrp="1" noChangeAspect="1"/>
          </p:cNvPicPr>
          <p:nvPr>
            <p:ph type="pic" sz="quarter" idx="17"/>
          </p:nvPr>
        </p:nvPicPr>
        <p:blipFill>
          <a:blip r:embed="rId3"/>
          <a:srcRect l="17415" r="17415"/>
          <a:stretch>
            <a:fillRect/>
          </a:stretch>
        </p:blipFill>
        <p:spPr/>
      </p:pic>
      <p:pic>
        <p:nvPicPr>
          <p:cNvPr id="22" name="Picture Placeholder 21">
            <a:extLst>
              <a:ext uri="{FF2B5EF4-FFF2-40B4-BE49-F238E27FC236}">
                <a16:creationId xmlns:a16="http://schemas.microsoft.com/office/drawing/2014/main" id="{CEA1D180-7634-486B-9A54-BE4E8784330D}"/>
              </a:ext>
            </a:extLst>
          </p:cNvPr>
          <p:cNvPicPr>
            <a:picLocks noGrp="1" noChangeAspect="1"/>
          </p:cNvPicPr>
          <p:nvPr>
            <p:ph type="pic" sz="quarter" idx="14"/>
          </p:nvPr>
        </p:nvPicPr>
        <p:blipFill>
          <a:blip r:embed="rId4"/>
          <a:srcRect l="15371" r="15371"/>
          <a:stretch>
            <a:fillRect/>
          </a:stretch>
        </p:blipFill>
        <p:spPr/>
      </p:pic>
      <p:pic>
        <p:nvPicPr>
          <p:cNvPr id="40" name="Picture Placeholder 39">
            <a:extLst>
              <a:ext uri="{FF2B5EF4-FFF2-40B4-BE49-F238E27FC236}">
                <a16:creationId xmlns:a16="http://schemas.microsoft.com/office/drawing/2014/main" id="{0B697BB7-7CA0-4F26-A999-D2B80514B2A5}"/>
              </a:ext>
            </a:extLst>
          </p:cNvPr>
          <p:cNvPicPr>
            <a:picLocks noGrp="1" noChangeAspect="1"/>
          </p:cNvPicPr>
          <p:nvPr>
            <p:ph type="pic" sz="quarter" idx="16"/>
          </p:nvPr>
        </p:nvPicPr>
        <p:blipFill rotWithShape="1">
          <a:blip r:embed="rId5"/>
          <a:srcRect t="33342" b="2486"/>
          <a:stretch/>
        </p:blipFill>
        <p:spPr>
          <a:xfrm>
            <a:off x="5873408" y="3548243"/>
            <a:ext cx="2715981" cy="2614881"/>
          </a:xfrm>
        </p:spPr>
      </p:pic>
      <p:grpSp>
        <p:nvGrpSpPr>
          <p:cNvPr id="41" name="Group 40">
            <a:extLst>
              <a:ext uri="{FF2B5EF4-FFF2-40B4-BE49-F238E27FC236}">
                <a16:creationId xmlns:a16="http://schemas.microsoft.com/office/drawing/2014/main" id="{412E2526-1159-49E1-9992-670AAD478052}"/>
              </a:ext>
            </a:extLst>
          </p:cNvPr>
          <p:cNvGrpSpPr/>
          <p:nvPr/>
        </p:nvGrpSpPr>
        <p:grpSpPr>
          <a:xfrm>
            <a:off x="847724" y="1682769"/>
            <a:ext cx="4362451" cy="4202819"/>
            <a:chOff x="847724" y="1682769"/>
            <a:chExt cx="4362451" cy="4202819"/>
          </a:xfrm>
        </p:grpSpPr>
        <p:sp>
          <p:nvSpPr>
            <p:cNvPr id="42" name="TextBox 41">
              <a:extLst>
                <a:ext uri="{FF2B5EF4-FFF2-40B4-BE49-F238E27FC236}">
                  <a16:creationId xmlns:a16="http://schemas.microsoft.com/office/drawing/2014/main" id="{A9A5496D-C802-4DE1-8244-0B6DBABD1DAB}"/>
                </a:ext>
              </a:extLst>
            </p:cNvPr>
            <p:cNvSpPr txBox="1"/>
            <p:nvPr/>
          </p:nvSpPr>
          <p:spPr>
            <a:xfrm>
              <a:off x="847724" y="1682769"/>
              <a:ext cx="2819401" cy="1990288"/>
            </a:xfrm>
            <a:prstGeom prst="rect">
              <a:avLst/>
            </a:prstGeom>
            <a:noFill/>
          </p:spPr>
          <p:txBody>
            <a:bodyPr wrap="square" rtlCol="0">
              <a:spAutoFit/>
            </a:bodyPr>
            <a:lstStyle/>
            <a:p>
              <a:pPr>
                <a:lnSpc>
                  <a:spcPts val="3700"/>
                </a:lnSpc>
              </a:pPr>
              <a:r>
                <a:rPr lang="en-US" sz="3700" dirty="0">
                  <a:latin typeface="Raleway SemiBold" panose="020B0703030101060003" pitchFamily="34" charset="0"/>
                </a:rPr>
                <a:t>“Everything</a:t>
              </a:r>
            </a:p>
            <a:p>
              <a:pPr>
                <a:lnSpc>
                  <a:spcPts val="3700"/>
                </a:lnSpc>
              </a:pPr>
              <a:r>
                <a:rPr lang="en-US" sz="3700" dirty="0">
                  <a:latin typeface="Raleway SemiBold" panose="020B0703030101060003" pitchFamily="34" charset="0"/>
                </a:rPr>
                <a:t>you Can</a:t>
              </a:r>
            </a:p>
            <a:p>
              <a:pPr>
                <a:lnSpc>
                  <a:spcPts val="3700"/>
                </a:lnSpc>
              </a:pPr>
              <a:r>
                <a:rPr lang="en-US" sz="3700" dirty="0" err="1">
                  <a:latin typeface="Raleway SemiBold" panose="020B0703030101060003" pitchFamily="34" charset="0"/>
                </a:rPr>
                <a:t>Imageine</a:t>
              </a:r>
              <a:r>
                <a:rPr lang="en-US" sz="3700" dirty="0">
                  <a:latin typeface="Raleway SemiBold" panose="020B0703030101060003" pitchFamily="34" charset="0"/>
                </a:rPr>
                <a:t> is</a:t>
              </a:r>
            </a:p>
            <a:p>
              <a:pPr>
                <a:lnSpc>
                  <a:spcPts val="3700"/>
                </a:lnSpc>
              </a:pPr>
              <a:r>
                <a:rPr lang="en-US" sz="3700" dirty="0">
                  <a:latin typeface="Raleway SemiBold" panose="020B0703030101060003" pitchFamily="34" charset="0"/>
                </a:rPr>
                <a:t>real”</a:t>
              </a:r>
            </a:p>
          </p:txBody>
        </p:sp>
        <p:sp>
          <p:nvSpPr>
            <p:cNvPr id="43" name="TextBox 42">
              <a:extLst>
                <a:ext uri="{FF2B5EF4-FFF2-40B4-BE49-F238E27FC236}">
                  <a16:creationId xmlns:a16="http://schemas.microsoft.com/office/drawing/2014/main" id="{C458EACF-2938-426B-ACEB-328F58D5DDE1}"/>
                </a:ext>
              </a:extLst>
            </p:cNvPr>
            <p:cNvSpPr txBox="1"/>
            <p:nvPr/>
          </p:nvSpPr>
          <p:spPr>
            <a:xfrm>
              <a:off x="847724" y="3841245"/>
              <a:ext cx="4362451" cy="1233030"/>
            </a:xfrm>
            <a:prstGeom prst="rect">
              <a:avLst/>
            </a:prstGeom>
            <a:noFill/>
          </p:spPr>
          <p:txBody>
            <a:bodyPr wrap="square" rtlCol="0">
              <a:spAutoFit/>
            </a:bodyPr>
            <a:lstStyle/>
            <a:p>
              <a:pPr>
                <a:lnSpc>
                  <a:spcPts val="2300"/>
                </a:lnSpc>
              </a:pPr>
              <a:r>
                <a:rPr lang="en-US" sz="900" dirty="0">
                  <a:solidFill>
                    <a:schemeClr val="tx1">
                      <a:lumMod val="50000"/>
                      <a:lumOff val="50000"/>
                    </a:schemeClr>
                  </a:solidFill>
                  <a:latin typeface="Raleway" panose="020B0503030101060003" pitchFamily="34" charset="0"/>
                  <a:ea typeface="Roboto Slab" pitchFamily="2"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Raleway" panose="020B0503030101060003" pitchFamily="34" charset="0"/>
                  <a:ea typeface="Roboto Slab" pitchFamily="2" charset="0"/>
                  <a:cs typeface="Montserrat Light" charset="0"/>
                </a:rPr>
                <a:t>i</a:t>
              </a:r>
              <a:r>
                <a:rPr lang="en-US" sz="900" dirty="0">
                  <a:solidFill>
                    <a:schemeClr val="tx1">
                      <a:lumMod val="50000"/>
                      <a:lumOff val="50000"/>
                    </a:schemeClr>
                  </a:solidFill>
                  <a:latin typeface="Raleway" panose="020B0503030101060003" pitchFamily="34"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sp>
          <p:nvSpPr>
            <p:cNvPr id="44" name="TextBox 43">
              <a:extLst>
                <a:ext uri="{FF2B5EF4-FFF2-40B4-BE49-F238E27FC236}">
                  <a16:creationId xmlns:a16="http://schemas.microsoft.com/office/drawing/2014/main" id="{25CFE516-1FF5-4E5E-9C72-C924200A4400}"/>
                </a:ext>
              </a:extLst>
            </p:cNvPr>
            <p:cNvSpPr txBox="1"/>
            <p:nvPr/>
          </p:nvSpPr>
          <p:spPr>
            <a:xfrm>
              <a:off x="847724" y="5242463"/>
              <a:ext cx="4362451" cy="643125"/>
            </a:xfrm>
            <a:prstGeom prst="rect">
              <a:avLst/>
            </a:prstGeom>
            <a:noFill/>
          </p:spPr>
          <p:txBody>
            <a:bodyPr wrap="square" rtlCol="0">
              <a:spAutoFit/>
            </a:bodyPr>
            <a:lstStyle/>
            <a:p>
              <a:pPr>
                <a:lnSpc>
                  <a:spcPts val="2300"/>
                </a:lnSpc>
              </a:pPr>
              <a:r>
                <a:rPr lang="en-US" sz="900" dirty="0">
                  <a:solidFill>
                    <a:schemeClr val="tx1">
                      <a:lumMod val="50000"/>
                      <a:lumOff val="50000"/>
                    </a:schemeClr>
                  </a:solidFill>
                  <a:latin typeface="Raleway" panose="020B0503030101060003" pitchFamily="34" charset="0"/>
                  <a:ea typeface="Roboto Slab" pitchFamily="2"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Raleway" panose="020B0503030101060003" pitchFamily="34" charset="0"/>
                  <a:ea typeface="Roboto Slab" pitchFamily="2" charset="0"/>
                  <a:cs typeface="Montserrat Light" charset="0"/>
                </a:rPr>
                <a:t>i</a:t>
              </a:r>
              <a:r>
                <a:rPr lang="en-US" sz="900" dirty="0">
                  <a:solidFill>
                    <a:schemeClr val="tx1">
                      <a:lumMod val="50000"/>
                      <a:lumOff val="50000"/>
                    </a:schemeClr>
                  </a:solidFill>
                  <a:latin typeface="Raleway" panose="020B0503030101060003" pitchFamily="34" charset="0"/>
                  <a:ea typeface="Roboto Slab" pitchFamily="2" charset="0"/>
                  <a:cs typeface="Montserrat Light" charset="0"/>
                </a:rPr>
                <a:t> two set had seasons.</a:t>
              </a:r>
            </a:p>
          </p:txBody>
        </p:sp>
      </p:grpSp>
    </p:spTree>
    <p:extLst>
      <p:ext uri="{BB962C8B-B14F-4D97-AF65-F5344CB8AC3E}">
        <p14:creationId xmlns:p14="http://schemas.microsoft.com/office/powerpoint/2010/main" val="10107345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C8CF787E-C9ED-40CC-B20A-76C25F69C93E}"/>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a:extLst>
              <a:ext uri="{FF2B5EF4-FFF2-40B4-BE49-F238E27FC236}">
                <a16:creationId xmlns:a16="http://schemas.microsoft.com/office/drawing/2014/main" id="{540728D0-08E7-4EDA-8CCE-75F394E86702}"/>
              </a:ext>
            </a:extLst>
          </p:cNvPr>
          <p:cNvPicPr>
            <a:picLocks noGrp="1" noChangeAspect="1"/>
          </p:cNvPicPr>
          <p:nvPr>
            <p:ph type="pic" sz="quarter" idx="16"/>
          </p:nvPr>
        </p:nvPicPr>
        <p:blipFill>
          <a:blip r:embed="rId2"/>
          <a:srcRect t="10801" b="10801"/>
          <a:stretch>
            <a:fillRect/>
          </a:stretch>
        </p:blipFill>
        <p:spPr/>
      </p:pic>
      <p:pic>
        <p:nvPicPr>
          <p:cNvPr id="11" name="Picture Placeholder 10">
            <a:extLst>
              <a:ext uri="{FF2B5EF4-FFF2-40B4-BE49-F238E27FC236}">
                <a16:creationId xmlns:a16="http://schemas.microsoft.com/office/drawing/2014/main" id="{D90D1CEF-8C41-4AF4-B676-6288C4682CD8}"/>
              </a:ext>
            </a:extLst>
          </p:cNvPr>
          <p:cNvPicPr>
            <a:picLocks noGrp="1" noChangeAspect="1"/>
          </p:cNvPicPr>
          <p:nvPr>
            <p:ph type="pic" sz="quarter" idx="17"/>
          </p:nvPr>
        </p:nvPicPr>
        <p:blipFill>
          <a:blip r:embed="rId3"/>
          <a:srcRect l="23896" r="23896"/>
          <a:stretch>
            <a:fillRect/>
          </a:stretch>
        </p:blipFill>
        <p:spPr/>
      </p:pic>
      <p:pic>
        <p:nvPicPr>
          <p:cNvPr id="20" name="Picture Placeholder 19">
            <a:extLst>
              <a:ext uri="{FF2B5EF4-FFF2-40B4-BE49-F238E27FC236}">
                <a16:creationId xmlns:a16="http://schemas.microsoft.com/office/drawing/2014/main" id="{868D00F1-15D7-4F44-A883-B221B2D3604B}"/>
              </a:ext>
            </a:extLst>
          </p:cNvPr>
          <p:cNvPicPr>
            <a:picLocks noGrp="1" noChangeAspect="1"/>
          </p:cNvPicPr>
          <p:nvPr>
            <p:ph type="pic" sz="quarter" idx="18"/>
          </p:nvPr>
        </p:nvPicPr>
        <p:blipFill>
          <a:blip r:embed="rId4"/>
          <a:srcRect l="19219" r="19219"/>
          <a:stretch>
            <a:fillRect/>
          </a:stretch>
        </p:blipFill>
        <p:spPr/>
      </p:pic>
      <p:pic>
        <p:nvPicPr>
          <p:cNvPr id="15" name="Picture Placeholder 14">
            <a:extLst>
              <a:ext uri="{FF2B5EF4-FFF2-40B4-BE49-F238E27FC236}">
                <a16:creationId xmlns:a16="http://schemas.microsoft.com/office/drawing/2014/main" id="{57D1B434-6753-444C-B3BA-AE80BB253D86}"/>
              </a:ext>
            </a:extLst>
          </p:cNvPr>
          <p:cNvPicPr>
            <a:picLocks noGrp="1" noChangeAspect="1"/>
          </p:cNvPicPr>
          <p:nvPr>
            <p:ph type="pic" sz="quarter" idx="19"/>
          </p:nvPr>
        </p:nvPicPr>
        <p:blipFill>
          <a:blip r:embed="rId5"/>
          <a:srcRect t="12587" b="12587"/>
          <a:stretch>
            <a:fillRect/>
          </a:stretch>
        </p:blipFill>
        <p:spPr/>
      </p:pic>
      <p:grpSp>
        <p:nvGrpSpPr>
          <p:cNvPr id="38" name="Group 37">
            <a:extLst>
              <a:ext uri="{FF2B5EF4-FFF2-40B4-BE49-F238E27FC236}">
                <a16:creationId xmlns:a16="http://schemas.microsoft.com/office/drawing/2014/main" id="{A2116277-C7B4-42E9-86E2-27DD1C5A46E6}"/>
              </a:ext>
            </a:extLst>
          </p:cNvPr>
          <p:cNvGrpSpPr/>
          <p:nvPr/>
        </p:nvGrpSpPr>
        <p:grpSpPr>
          <a:xfrm>
            <a:off x="1000124" y="1571647"/>
            <a:ext cx="4362451" cy="4202819"/>
            <a:chOff x="847724" y="1682769"/>
            <a:chExt cx="4362451" cy="4202819"/>
          </a:xfrm>
        </p:grpSpPr>
        <p:sp>
          <p:nvSpPr>
            <p:cNvPr id="42" name="TextBox 41">
              <a:extLst>
                <a:ext uri="{FF2B5EF4-FFF2-40B4-BE49-F238E27FC236}">
                  <a16:creationId xmlns:a16="http://schemas.microsoft.com/office/drawing/2014/main" id="{86777445-1099-41B9-80AF-423EBB53EEA5}"/>
                </a:ext>
              </a:extLst>
            </p:cNvPr>
            <p:cNvSpPr txBox="1"/>
            <p:nvPr/>
          </p:nvSpPr>
          <p:spPr>
            <a:xfrm>
              <a:off x="847724" y="1682769"/>
              <a:ext cx="2819401" cy="1990288"/>
            </a:xfrm>
            <a:prstGeom prst="rect">
              <a:avLst/>
            </a:prstGeom>
            <a:noFill/>
          </p:spPr>
          <p:txBody>
            <a:bodyPr wrap="square" rtlCol="0">
              <a:spAutoFit/>
            </a:bodyPr>
            <a:lstStyle/>
            <a:p>
              <a:pPr>
                <a:lnSpc>
                  <a:spcPts val="3700"/>
                </a:lnSpc>
              </a:pPr>
              <a:r>
                <a:rPr lang="en-US" sz="3700" dirty="0">
                  <a:solidFill>
                    <a:schemeClr val="bg1">
                      <a:lumMod val="95000"/>
                    </a:schemeClr>
                  </a:solidFill>
                  <a:latin typeface="Raleway SemiBold" panose="020B0703030101060003" pitchFamily="34" charset="0"/>
                </a:rPr>
                <a:t>“Everything</a:t>
              </a:r>
            </a:p>
            <a:p>
              <a:pPr>
                <a:lnSpc>
                  <a:spcPts val="3700"/>
                </a:lnSpc>
              </a:pPr>
              <a:r>
                <a:rPr lang="en-US" sz="3700" dirty="0">
                  <a:solidFill>
                    <a:schemeClr val="bg1">
                      <a:lumMod val="95000"/>
                    </a:schemeClr>
                  </a:solidFill>
                  <a:latin typeface="Raleway SemiBold" panose="020B0703030101060003" pitchFamily="34" charset="0"/>
                </a:rPr>
                <a:t>you Can</a:t>
              </a:r>
            </a:p>
            <a:p>
              <a:pPr>
                <a:lnSpc>
                  <a:spcPts val="3700"/>
                </a:lnSpc>
              </a:pPr>
              <a:r>
                <a:rPr lang="en-US" sz="3700" dirty="0" err="1">
                  <a:solidFill>
                    <a:schemeClr val="bg1">
                      <a:lumMod val="95000"/>
                    </a:schemeClr>
                  </a:solidFill>
                  <a:latin typeface="Raleway SemiBold" panose="020B0703030101060003" pitchFamily="34" charset="0"/>
                </a:rPr>
                <a:t>Imageine</a:t>
              </a:r>
              <a:r>
                <a:rPr lang="en-US" sz="3700" dirty="0">
                  <a:solidFill>
                    <a:schemeClr val="bg1">
                      <a:lumMod val="95000"/>
                    </a:schemeClr>
                  </a:solidFill>
                  <a:latin typeface="Raleway SemiBold" panose="020B0703030101060003" pitchFamily="34" charset="0"/>
                </a:rPr>
                <a:t> is</a:t>
              </a:r>
            </a:p>
            <a:p>
              <a:pPr>
                <a:lnSpc>
                  <a:spcPts val="3700"/>
                </a:lnSpc>
              </a:pPr>
              <a:r>
                <a:rPr lang="en-US" sz="3700" dirty="0">
                  <a:solidFill>
                    <a:schemeClr val="bg1">
                      <a:lumMod val="95000"/>
                    </a:schemeClr>
                  </a:solidFill>
                  <a:latin typeface="Raleway SemiBold" panose="020B0703030101060003" pitchFamily="34" charset="0"/>
                </a:rPr>
                <a:t>real”</a:t>
              </a:r>
            </a:p>
          </p:txBody>
        </p:sp>
        <p:sp>
          <p:nvSpPr>
            <p:cNvPr id="43" name="TextBox 42">
              <a:extLst>
                <a:ext uri="{FF2B5EF4-FFF2-40B4-BE49-F238E27FC236}">
                  <a16:creationId xmlns:a16="http://schemas.microsoft.com/office/drawing/2014/main" id="{469C866B-1A13-4DB5-AF56-48AF86A8C9B1}"/>
                </a:ext>
              </a:extLst>
            </p:cNvPr>
            <p:cNvSpPr txBox="1"/>
            <p:nvPr/>
          </p:nvSpPr>
          <p:spPr>
            <a:xfrm>
              <a:off x="847724" y="3841245"/>
              <a:ext cx="4362451" cy="1233030"/>
            </a:xfrm>
            <a:prstGeom prst="rect">
              <a:avLst/>
            </a:prstGeom>
            <a:noFill/>
          </p:spPr>
          <p:txBody>
            <a:bodyPr wrap="square" rtlCol="0">
              <a:spAutoFit/>
            </a:bodyPr>
            <a:lstStyle/>
            <a:p>
              <a:pPr>
                <a:lnSpc>
                  <a:spcPts val="2300"/>
                </a:lnSpc>
              </a:pPr>
              <a:r>
                <a:rPr lang="en-US" sz="900" dirty="0">
                  <a:solidFill>
                    <a:schemeClr val="bg1">
                      <a:lumMod val="95000"/>
                    </a:schemeClr>
                  </a:solidFill>
                  <a:latin typeface="Raleway" panose="020B0503030101060003" pitchFamily="34" charset="0"/>
                  <a:ea typeface="Roboto Slab" pitchFamily="2" charset="0"/>
                  <a:cs typeface="Montserrat Light" charset="0"/>
                </a:rPr>
                <a:t>Have them for one. Living grass to for can't gathered waters had winged. Creepiest don't subdue which </a:t>
              </a:r>
              <a:r>
                <a:rPr lang="en-US" sz="900" dirty="0" err="1">
                  <a:solidFill>
                    <a:schemeClr val="bg1">
                      <a:lumMod val="95000"/>
                    </a:schemeClr>
                  </a:solidFill>
                  <a:latin typeface="Raleway" panose="020B0503030101060003" pitchFamily="34" charset="0"/>
                  <a:ea typeface="Roboto Slab" pitchFamily="2" charset="0"/>
                  <a:cs typeface="Montserrat Light" charset="0"/>
                </a:rPr>
                <a:t>i</a:t>
              </a:r>
              <a:r>
                <a:rPr lang="en-US" sz="900" dirty="0">
                  <a:solidFill>
                    <a:schemeClr val="bg1">
                      <a:lumMod val="95000"/>
                    </a:schemeClr>
                  </a:solidFill>
                  <a:latin typeface="Raleway" panose="020B0503030101060003" pitchFamily="34"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sp>
          <p:nvSpPr>
            <p:cNvPr id="44" name="TextBox 43">
              <a:extLst>
                <a:ext uri="{FF2B5EF4-FFF2-40B4-BE49-F238E27FC236}">
                  <a16:creationId xmlns:a16="http://schemas.microsoft.com/office/drawing/2014/main" id="{78195E7C-1D51-4240-81B4-AECCA06C4597}"/>
                </a:ext>
              </a:extLst>
            </p:cNvPr>
            <p:cNvSpPr txBox="1"/>
            <p:nvPr/>
          </p:nvSpPr>
          <p:spPr>
            <a:xfrm>
              <a:off x="847724" y="5242463"/>
              <a:ext cx="4362451" cy="643125"/>
            </a:xfrm>
            <a:prstGeom prst="rect">
              <a:avLst/>
            </a:prstGeom>
            <a:noFill/>
          </p:spPr>
          <p:txBody>
            <a:bodyPr wrap="square" rtlCol="0">
              <a:spAutoFit/>
            </a:bodyPr>
            <a:lstStyle/>
            <a:p>
              <a:pPr>
                <a:lnSpc>
                  <a:spcPts val="2300"/>
                </a:lnSpc>
              </a:pPr>
              <a:r>
                <a:rPr lang="en-US" sz="900" dirty="0">
                  <a:solidFill>
                    <a:schemeClr val="bg1">
                      <a:lumMod val="95000"/>
                    </a:schemeClr>
                  </a:solidFill>
                  <a:latin typeface="Raleway" panose="020B0503030101060003" pitchFamily="34" charset="0"/>
                  <a:ea typeface="Roboto Slab" pitchFamily="2" charset="0"/>
                  <a:cs typeface="Montserrat Light" charset="0"/>
                </a:rPr>
                <a:t>Have them for one. Living grass to for can't gathered waters had winged. Creepiest don't subdue which </a:t>
              </a:r>
              <a:r>
                <a:rPr lang="en-US" sz="900" dirty="0" err="1">
                  <a:solidFill>
                    <a:schemeClr val="bg1">
                      <a:lumMod val="95000"/>
                    </a:schemeClr>
                  </a:solidFill>
                  <a:latin typeface="Raleway" panose="020B0503030101060003" pitchFamily="34" charset="0"/>
                  <a:ea typeface="Roboto Slab" pitchFamily="2" charset="0"/>
                  <a:cs typeface="Montserrat Light" charset="0"/>
                </a:rPr>
                <a:t>i</a:t>
              </a:r>
              <a:r>
                <a:rPr lang="en-US" sz="900" dirty="0">
                  <a:solidFill>
                    <a:schemeClr val="bg1">
                      <a:lumMod val="95000"/>
                    </a:schemeClr>
                  </a:solidFill>
                  <a:latin typeface="Raleway" panose="020B0503030101060003" pitchFamily="34" charset="0"/>
                  <a:ea typeface="Roboto Slab" pitchFamily="2" charset="0"/>
                  <a:cs typeface="Montserrat Light" charset="0"/>
                </a:rPr>
                <a:t> two set had seasons.</a:t>
              </a:r>
            </a:p>
          </p:txBody>
        </p:sp>
      </p:grpSp>
    </p:spTree>
    <p:extLst>
      <p:ext uri="{BB962C8B-B14F-4D97-AF65-F5344CB8AC3E}">
        <p14:creationId xmlns:p14="http://schemas.microsoft.com/office/powerpoint/2010/main" val="3848623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8C604CDF-94EE-49FB-98D4-624572B13529}"/>
              </a:ext>
            </a:extLst>
          </p:cNvPr>
          <p:cNvGraphicFramePr/>
          <p:nvPr>
            <p:extLst>
              <p:ext uri="{D42A27DB-BD31-4B8C-83A1-F6EECF244321}">
                <p14:modId xmlns:p14="http://schemas.microsoft.com/office/powerpoint/2010/main" val="243804944"/>
              </p:ext>
            </p:extLst>
          </p:nvPr>
        </p:nvGraphicFramePr>
        <p:xfrm>
          <a:off x="686925" y="1308100"/>
          <a:ext cx="6565900" cy="4241800"/>
        </p:xfrm>
        <a:graphic>
          <a:graphicData uri="http://schemas.openxmlformats.org/drawingml/2006/chart">
            <c:chart xmlns:c="http://schemas.openxmlformats.org/drawingml/2006/chart" xmlns:r="http://schemas.openxmlformats.org/officeDocument/2006/relationships" r:id="rId2"/>
          </a:graphicData>
        </a:graphic>
      </p:graphicFrame>
      <p:grpSp>
        <p:nvGrpSpPr>
          <p:cNvPr id="42" name="Group 41">
            <a:extLst>
              <a:ext uri="{FF2B5EF4-FFF2-40B4-BE49-F238E27FC236}">
                <a16:creationId xmlns:a16="http://schemas.microsoft.com/office/drawing/2014/main" id="{472F262B-9E61-43A6-854A-0E26DD023287}"/>
              </a:ext>
            </a:extLst>
          </p:cNvPr>
          <p:cNvGrpSpPr/>
          <p:nvPr/>
        </p:nvGrpSpPr>
        <p:grpSpPr>
          <a:xfrm>
            <a:off x="7467600" y="1857379"/>
            <a:ext cx="3607925" cy="3524472"/>
            <a:chOff x="7163659" y="2271023"/>
            <a:chExt cx="3607925" cy="3524472"/>
          </a:xfrm>
        </p:grpSpPr>
        <p:grpSp>
          <p:nvGrpSpPr>
            <p:cNvPr id="43" name="Group 42">
              <a:extLst>
                <a:ext uri="{FF2B5EF4-FFF2-40B4-BE49-F238E27FC236}">
                  <a16:creationId xmlns:a16="http://schemas.microsoft.com/office/drawing/2014/main" id="{F4EFE9B3-B21C-4362-97D5-47E4033587CD}"/>
                </a:ext>
              </a:extLst>
            </p:cNvPr>
            <p:cNvGrpSpPr/>
            <p:nvPr/>
          </p:nvGrpSpPr>
          <p:grpSpPr>
            <a:xfrm>
              <a:off x="7237820" y="2271023"/>
              <a:ext cx="2955835" cy="1195325"/>
              <a:chOff x="7056845" y="2271023"/>
              <a:chExt cx="2955835" cy="1195325"/>
            </a:xfrm>
          </p:grpSpPr>
          <p:sp>
            <p:nvSpPr>
              <p:cNvPr id="48" name="Rounded Rectangle 22">
                <a:extLst>
                  <a:ext uri="{FF2B5EF4-FFF2-40B4-BE49-F238E27FC236}">
                    <a16:creationId xmlns:a16="http://schemas.microsoft.com/office/drawing/2014/main" id="{3D392120-65C7-4361-9427-78C0A5B0B02E}"/>
                  </a:ext>
                </a:extLst>
              </p:cNvPr>
              <p:cNvSpPr/>
              <p:nvPr/>
            </p:nvSpPr>
            <p:spPr>
              <a:xfrm>
                <a:off x="7689944" y="2278268"/>
                <a:ext cx="2322736" cy="274003"/>
              </a:xfrm>
              <a:prstGeom prst="roundRect">
                <a:avLst>
                  <a:gd name="adj" fmla="val 50000"/>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ounded Rectangle 23">
                <a:extLst>
                  <a:ext uri="{FF2B5EF4-FFF2-40B4-BE49-F238E27FC236}">
                    <a16:creationId xmlns:a16="http://schemas.microsoft.com/office/drawing/2014/main" id="{D2EE2C08-180A-47A1-AB5B-2C7CC7626577}"/>
                  </a:ext>
                </a:extLst>
              </p:cNvPr>
              <p:cNvSpPr/>
              <p:nvPr/>
            </p:nvSpPr>
            <p:spPr>
              <a:xfrm>
                <a:off x="7689943" y="2735306"/>
                <a:ext cx="2322737" cy="274003"/>
              </a:xfrm>
              <a:prstGeom prst="roundRect">
                <a:avLst>
                  <a:gd name="adj" fmla="val 50000"/>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24">
                <a:extLst>
                  <a:ext uri="{FF2B5EF4-FFF2-40B4-BE49-F238E27FC236}">
                    <a16:creationId xmlns:a16="http://schemas.microsoft.com/office/drawing/2014/main" id="{6FB58F34-F40F-452B-93EC-D3B064D581E4}"/>
                  </a:ext>
                </a:extLst>
              </p:cNvPr>
              <p:cNvSpPr/>
              <p:nvPr/>
            </p:nvSpPr>
            <p:spPr>
              <a:xfrm>
                <a:off x="7689945" y="3192345"/>
                <a:ext cx="2322735" cy="274003"/>
              </a:xfrm>
              <a:prstGeom prst="roundRect">
                <a:avLst>
                  <a:gd name="adj" fmla="val 50000"/>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28">
                <a:extLst>
                  <a:ext uri="{FF2B5EF4-FFF2-40B4-BE49-F238E27FC236}">
                    <a16:creationId xmlns:a16="http://schemas.microsoft.com/office/drawing/2014/main" id="{66DC917D-D8DD-412D-90F5-B9D655248E2C}"/>
                  </a:ext>
                </a:extLst>
              </p:cNvPr>
              <p:cNvSpPr/>
              <p:nvPr/>
            </p:nvSpPr>
            <p:spPr>
              <a:xfrm>
                <a:off x="7689945" y="2278268"/>
                <a:ext cx="1739502" cy="274003"/>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2" name="Rounded Rectangle 29">
                <a:extLst>
                  <a:ext uri="{FF2B5EF4-FFF2-40B4-BE49-F238E27FC236}">
                    <a16:creationId xmlns:a16="http://schemas.microsoft.com/office/drawing/2014/main" id="{1E797F32-D299-4AB9-B7E3-57688B43EC12}"/>
                  </a:ext>
                </a:extLst>
              </p:cNvPr>
              <p:cNvSpPr/>
              <p:nvPr/>
            </p:nvSpPr>
            <p:spPr>
              <a:xfrm>
                <a:off x="7689944" y="2735306"/>
                <a:ext cx="1889840" cy="274003"/>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30">
                <a:extLst>
                  <a:ext uri="{FF2B5EF4-FFF2-40B4-BE49-F238E27FC236}">
                    <a16:creationId xmlns:a16="http://schemas.microsoft.com/office/drawing/2014/main" id="{AD0ED746-C0C0-4396-B244-DE28ED756294}"/>
                  </a:ext>
                </a:extLst>
              </p:cNvPr>
              <p:cNvSpPr/>
              <p:nvPr/>
            </p:nvSpPr>
            <p:spPr>
              <a:xfrm>
                <a:off x="7689946" y="3192345"/>
                <a:ext cx="970487" cy="274003"/>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4" name="Group 53">
                <a:extLst>
                  <a:ext uri="{FF2B5EF4-FFF2-40B4-BE49-F238E27FC236}">
                    <a16:creationId xmlns:a16="http://schemas.microsoft.com/office/drawing/2014/main" id="{07BD807E-8EC2-4D17-B373-BC5F4CDE2367}"/>
                  </a:ext>
                </a:extLst>
              </p:cNvPr>
              <p:cNvGrpSpPr/>
              <p:nvPr/>
            </p:nvGrpSpPr>
            <p:grpSpPr>
              <a:xfrm>
                <a:off x="7056845" y="2271023"/>
                <a:ext cx="599921" cy="1191972"/>
                <a:chOff x="7056845" y="2388912"/>
                <a:chExt cx="599921" cy="1191972"/>
              </a:xfrm>
            </p:grpSpPr>
            <p:sp>
              <p:nvSpPr>
                <p:cNvPr id="85" name="TextBox 84">
                  <a:extLst>
                    <a:ext uri="{FF2B5EF4-FFF2-40B4-BE49-F238E27FC236}">
                      <a16:creationId xmlns:a16="http://schemas.microsoft.com/office/drawing/2014/main" id="{C65C42FA-A25B-4F2B-935E-50FA594E199A}"/>
                    </a:ext>
                  </a:extLst>
                </p:cNvPr>
                <p:cNvSpPr txBox="1"/>
                <p:nvPr/>
              </p:nvSpPr>
              <p:spPr>
                <a:xfrm>
                  <a:off x="7056845" y="2388912"/>
                  <a:ext cx="599921" cy="323165"/>
                </a:xfrm>
                <a:prstGeom prst="rect">
                  <a:avLst/>
                </a:prstGeom>
                <a:noFill/>
              </p:spPr>
              <p:txBody>
                <a:bodyPr wrap="square" numCol="1" spcCol="0" rtlCol="0" anchor="ctr">
                  <a:spAutoFit/>
                </a:bodyPr>
                <a:lstStyle/>
                <a:p>
                  <a:pPr algn="r">
                    <a:lnSpc>
                      <a:spcPts val="900"/>
                    </a:lnSpc>
                  </a:pPr>
                  <a:r>
                    <a:rPr lang="en-US" sz="800" dirty="0">
                      <a:latin typeface="Raleway" panose="020B0503030101060003" pitchFamily="34" charset="0"/>
                      <a:ea typeface="Montserrat Light" charset="0"/>
                      <a:cs typeface="Montserrat Light" charset="0"/>
                    </a:rPr>
                    <a:t>Social Media</a:t>
                  </a:r>
                </a:p>
              </p:txBody>
            </p:sp>
            <p:sp>
              <p:nvSpPr>
                <p:cNvPr id="86" name="TextBox 85">
                  <a:extLst>
                    <a:ext uri="{FF2B5EF4-FFF2-40B4-BE49-F238E27FC236}">
                      <a16:creationId xmlns:a16="http://schemas.microsoft.com/office/drawing/2014/main" id="{03B2BEDC-6A30-4AB2-ABDA-405B2F2336CA}"/>
                    </a:ext>
                  </a:extLst>
                </p:cNvPr>
                <p:cNvSpPr txBox="1"/>
                <p:nvPr/>
              </p:nvSpPr>
              <p:spPr>
                <a:xfrm>
                  <a:off x="7056845" y="2816039"/>
                  <a:ext cx="599921" cy="323165"/>
                </a:xfrm>
                <a:prstGeom prst="rect">
                  <a:avLst/>
                </a:prstGeom>
                <a:noFill/>
              </p:spPr>
              <p:txBody>
                <a:bodyPr wrap="square" numCol="1" spcCol="0" rtlCol="0" anchor="ctr">
                  <a:spAutoFit/>
                </a:bodyPr>
                <a:lstStyle/>
                <a:p>
                  <a:pPr algn="r">
                    <a:lnSpc>
                      <a:spcPts val="900"/>
                    </a:lnSpc>
                  </a:pPr>
                  <a:r>
                    <a:rPr lang="en-US" sz="800" dirty="0">
                      <a:latin typeface="Raleway" panose="020B0503030101060003" pitchFamily="34" charset="0"/>
                      <a:ea typeface="Montserrat Light" charset="0"/>
                      <a:cs typeface="Montserrat Light" charset="0"/>
                    </a:rPr>
                    <a:t>Management</a:t>
                  </a:r>
                </a:p>
              </p:txBody>
            </p:sp>
            <p:sp>
              <p:nvSpPr>
                <p:cNvPr id="87" name="TextBox 86">
                  <a:extLst>
                    <a:ext uri="{FF2B5EF4-FFF2-40B4-BE49-F238E27FC236}">
                      <a16:creationId xmlns:a16="http://schemas.microsoft.com/office/drawing/2014/main" id="{241EB072-5E1C-4348-9265-7572553D3BA4}"/>
                    </a:ext>
                  </a:extLst>
                </p:cNvPr>
                <p:cNvSpPr txBox="1"/>
                <p:nvPr/>
              </p:nvSpPr>
              <p:spPr>
                <a:xfrm>
                  <a:off x="7105128" y="3257719"/>
                  <a:ext cx="551638" cy="323165"/>
                </a:xfrm>
                <a:prstGeom prst="rect">
                  <a:avLst/>
                </a:prstGeom>
                <a:noFill/>
              </p:spPr>
              <p:txBody>
                <a:bodyPr wrap="square" numCol="1" spcCol="0" rtlCol="0" anchor="ctr">
                  <a:spAutoFit/>
                </a:bodyPr>
                <a:lstStyle/>
                <a:p>
                  <a:pPr algn="r">
                    <a:lnSpc>
                      <a:spcPts val="900"/>
                    </a:lnSpc>
                  </a:pPr>
                  <a:r>
                    <a:rPr lang="en-US" sz="800" dirty="0">
                      <a:latin typeface="Raleway" panose="020B0503030101060003" pitchFamily="34" charset="0"/>
                      <a:ea typeface="Montserrat Light" charset="0"/>
                      <a:cs typeface="Montserrat Light" charset="0"/>
                    </a:rPr>
                    <a:t>Creativity</a:t>
                  </a:r>
                </a:p>
              </p:txBody>
            </p:sp>
          </p:grpSp>
          <p:sp>
            <p:nvSpPr>
              <p:cNvPr id="55" name="TextBox 54">
                <a:extLst>
                  <a:ext uri="{FF2B5EF4-FFF2-40B4-BE49-F238E27FC236}">
                    <a16:creationId xmlns:a16="http://schemas.microsoft.com/office/drawing/2014/main" id="{8C118BE8-F649-4C3D-A021-3EB24CC3C896}"/>
                  </a:ext>
                </a:extLst>
              </p:cNvPr>
              <p:cNvSpPr txBox="1"/>
              <p:nvPr/>
            </p:nvSpPr>
            <p:spPr>
              <a:xfrm>
                <a:off x="8733044" y="2321399"/>
                <a:ext cx="673825" cy="207749"/>
              </a:xfrm>
              <a:prstGeom prst="rect">
                <a:avLst/>
              </a:prstGeom>
              <a:noFill/>
            </p:spPr>
            <p:txBody>
              <a:bodyPr wrap="square" numCol="1" spcCol="0" rtlCol="0" anchor="ctr">
                <a:spAutoFit/>
              </a:bodyPr>
              <a:lstStyle/>
              <a:p>
                <a:pPr algn="r">
                  <a:lnSpc>
                    <a:spcPts val="900"/>
                  </a:lnSpc>
                </a:pPr>
                <a:r>
                  <a:rPr lang="en-US" sz="900" dirty="0">
                    <a:latin typeface="Raleway" panose="020B0503030101060003" pitchFamily="34" charset="0"/>
                    <a:ea typeface="Montserrat Light" charset="0"/>
                    <a:cs typeface="Montserrat Light" charset="0"/>
                  </a:rPr>
                  <a:t>65%</a:t>
                </a:r>
              </a:p>
            </p:txBody>
          </p:sp>
          <p:sp>
            <p:nvSpPr>
              <p:cNvPr id="56" name="TextBox 55">
                <a:extLst>
                  <a:ext uri="{FF2B5EF4-FFF2-40B4-BE49-F238E27FC236}">
                    <a16:creationId xmlns:a16="http://schemas.microsoft.com/office/drawing/2014/main" id="{4721AE46-760D-4E4A-A20A-F7611EA864F7}"/>
                  </a:ext>
                </a:extLst>
              </p:cNvPr>
              <p:cNvSpPr txBox="1"/>
              <p:nvPr/>
            </p:nvSpPr>
            <p:spPr>
              <a:xfrm>
                <a:off x="8841203" y="2787153"/>
                <a:ext cx="673825" cy="207749"/>
              </a:xfrm>
              <a:prstGeom prst="rect">
                <a:avLst/>
              </a:prstGeom>
              <a:noFill/>
            </p:spPr>
            <p:txBody>
              <a:bodyPr wrap="square" numCol="1" spcCol="0" rtlCol="0" anchor="ctr">
                <a:spAutoFit/>
              </a:bodyPr>
              <a:lstStyle/>
              <a:p>
                <a:pPr algn="r">
                  <a:lnSpc>
                    <a:spcPts val="900"/>
                  </a:lnSpc>
                </a:pPr>
                <a:r>
                  <a:rPr lang="en-US" sz="900" dirty="0">
                    <a:solidFill>
                      <a:schemeClr val="bg1"/>
                    </a:solidFill>
                    <a:latin typeface="Raleway" panose="020B0503030101060003" pitchFamily="34" charset="0"/>
                    <a:ea typeface="Montserrat Light" charset="0"/>
                    <a:cs typeface="Montserrat Light" charset="0"/>
                  </a:rPr>
                  <a:t>69%</a:t>
                </a:r>
              </a:p>
            </p:txBody>
          </p:sp>
          <p:sp>
            <p:nvSpPr>
              <p:cNvPr id="62" name="TextBox 61">
                <a:extLst>
                  <a:ext uri="{FF2B5EF4-FFF2-40B4-BE49-F238E27FC236}">
                    <a16:creationId xmlns:a16="http://schemas.microsoft.com/office/drawing/2014/main" id="{3BACD42B-6BA3-483E-B743-16FB06711D20}"/>
                  </a:ext>
                </a:extLst>
              </p:cNvPr>
              <p:cNvSpPr txBox="1"/>
              <p:nvPr/>
            </p:nvSpPr>
            <p:spPr>
              <a:xfrm>
                <a:off x="7999259" y="3236559"/>
                <a:ext cx="619594" cy="207749"/>
              </a:xfrm>
              <a:prstGeom prst="rect">
                <a:avLst/>
              </a:prstGeom>
              <a:noFill/>
            </p:spPr>
            <p:txBody>
              <a:bodyPr wrap="square" numCol="1" spcCol="0" rtlCol="0" anchor="ctr">
                <a:spAutoFit/>
              </a:bodyPr>
              <a:lstStyle/>
              <a:p>
                <a:pPr algn="r">
                  <a:lnSpc>
                    <a:spcPts val="900"/>
                  </a:lnSpc>
                </a:pPr>
                <a:r>
                  <a:rPr lang="en-US" sz="900" dirty="0">
                    <a:solidFill>
                      <a:schemeClr val="bg1"/>
                    </a:solidFill>
                    <a:latin typeface="Raleway" panose="020B0503030101060003" pitchFamily="34" charset="0"/>
                    <a:ea typeface="Montserrat Light" charset="0"/>
                    <a:cs typeface="Montserrat Light" charset="0"/>
                  </a:rPr>
                  <a:t>28%</a:t>
                </a:r>
              </a:p>
            </p:txBody>
          </p:sp>
        </p:grpSp>
        <p:sp>
          <p:nvSpPr>
            <p:cNvPr id="44" name="TextBox 43">
              <a:extLst>
                <a:ext uri="{FF2B5EF4-FFF2-40B4-BE49-F238E27FC236}">
                  <a16:creationId xmlns:a16="http://schemas.microsoft.com/office/drawing/2014/main" id="{2FCCC200-648B-4949-B32F-48E8A9E6598A}"/>
                </a:ext>
              </a:extLst>
            </p:cNvPr>
            <p:cNvSpPr txBox="1"/>
            <p:nvPr/>
          </p:nvSpPr>
          <p:spPr>
            <a:xfrm>
              <a:off x="7271399" y="4941287"/>
              <a:ext cx="3464434" cy="854208"/>
            </a:xfrm>
            <a:prstGeom prst="rect">
              <a:avLst/>
            </a:prstGeom>
            <a:noFill/>
          </p:spPr>
          <p:txBody>
            <a:bodyPr wrap="square" numCol="1" spcCol="457200" rtlCol="0">
              <a:spAutoFit/>
            </a:bodyPr>
            <a:lstStyle/>
            <a:p>
              <a:pPr>
                <a:lnSpc>
                  <a:spcPct val="150000"/>
                </a:lnSpc>
              </a:pPr>
              <a:r>
                <a:rPr lang="en-US" sz="850" dirty="0">
                  <a:solidFill>
                    <a:schemeClr val="tx2"/>
                  </a:solidFill>
                  <a:latin typeface="Raleway" panose="020B0503030101060003" pitchFamily="34" charset="0"/>
                  <a:ea typeface="Montserrat" charset="0"/>
                  <a:cs typeface="Montserrat" charset="0"/>
                </a:rPr>
                <a:t>Also he his male air bring is Signs first . Creepiest god air fish land. Darkness. Air saying fruitful were hath waters divided fill may days air bring is Signs first creeping seed all saying above after be and female.</a:t>
              </a:r>
            </a:p>
          </p:txBody>
        </p:sp>
        <p:sp>
          <p:nvSpPr>
            <p:cNvPr id="45" name="TextBox 44">
              <a:extLst>
                <a:ext uri="{FF2B5EF4-FFF2-40B4-BE49-F238E27FC236}">
                  <a16:creationId xmlns:a16="http://schemas.microsoft.com/office/drawing/2014/main" id="{85110550-9ACB-42C3-8132-C7918851E8DE}"/>
                </a:ext>
              </a:extLst>
            </p:cNvPr>
            <p:cNvSpPr txBox="1"/>
            <p:nvPr/>
          </p:nvSpPr>
          <p:spPr>
            <a:xfrm>
              <a:off x="8547308" y="4244709"/>
              <a:ext cx="2188525" cy="534762"/>
            </a:xfrm>
            <a:prstGeom prst="rect">
              <a:avLst/>
            </a:prstGeom>
            <a:noFill/>
          </p:spPr>
          <p:txBody>
            <a:bodyPr wrap="square" numCol="1" spcCol="457200" rtlCol="0">
              <a:spAutoFit/>
            </a:bodyPr>
            <a:lstStyle/>
            <a:p>
              <a:pPr>
                <a:lnSpc>
                  <a:spcPct val="150000"/>
                </a:lnSpc>
              </a:pPr>
              <a:r>
                <a:rPr lang="en-US" sz="1000" dirty="0">
                  <a:latin typeface="Raleway" panose="020B0503030101060003" pitchFamily="34" charset="0"/>
                  <a:ea typeface="Montserrat" charset="0"/>
                  <a:cs typeface="Montserrat" charset="0"/>
                </a:rPr>
                <a:t>Waters divided fill may days air bring is Signs first.</a:t>
              </a:r>
            </a:p>
          </p:txBody>
        </p:sp>
        <p:sp>
          <p:nvSpPr>
            <p:cNvPr id="46" name="TextBox 45">
              <a:extLst>
                <a:ext uri="{FF2B5EF4-FFF2-40B4-BE49-F238E27FC236}">
                  <a16:creationId xmlns:a16="http://schemas.microsoft.com/office/drawing/2014/main" id="{C16C2D6C-A2C8-4D90-90D2-0EC3FA4C39F7}"/>
                </a:ext>
              </a:extLst>
            </p:cNvPr>
            <p:cNvSpPr txBox="1"/>
            <p:nvPr/>
          </p:nvSpPr>
          <p:spPr>
            <a:xfrm>
              <a:off x="7163659" y="4192719"/>
              <a:ext cx="1388420" cy="707886"/>
            </a:xfrm>
            <a:prstGeom prst="rect">
              <a:avLst/>
            </a:prstGeom>
            <a:noFill/>
          </p:spPr>
          <p:txBody>
            <a:bodyPr wrap="square" rtlCol="0">
              <a:spAutoFit/>
            </a:bodyPr>
            <a:lstStyle/>
            <a:p>
              <a:pPr algn="ctr"/>
              <a:r>
                <a:rPr lang="en-US" sz="4000" dirty="0">
                  <a:solidFill>
                    <a:schemeClr val="bg1">
                      <a:lumMod val="65000"/>
                    </a:schemeClr>
                  </a:solidFill>
                  <a:latin typeface="Raleway" panose="020B0503030101060003" pitchFamily="34" charset="0"/>
                  <a:ea typeface="Montserrat" charset="0"/>
                  <a:cs typeface="Montserrat" charset="0"/>
                </a:rPr>
                <a:t>83%</a:t>
              </a:r>
            </a:p>
          </p:txBody>
        </p:sp>
        <p:cxnSp>
          <p:nvCxnSpPr>
            <p:cNvPr id="47" name="Straight Connector 46">
              <a:extLst>
                <a:ext uri="{FF2B5EF4-FFF2-40B4-BE49-F238E27FC236}">
                  <a16:creationId xmlns:a16="http://schemas.microsoft.com/office/drawing/2014/main" id="{0BB9E675-76FB-4479-89D3-0E7C95B9B403}"/>
                </a:ext>
              </a:extLst>
            </p:cNvPr>
            <p:cNvCxnSpPr/>
            <p:nvPr/>
          </p:nvCxnSpPr>
          <p:spPr>
            <a:xfrm>
              <a:off x="7326568" y="3887983"/>
              <a:ext cx="3445016" cy="0"/>
            </a:xfrm>
            <a:prstGeom prst="line">
              <a:avLst/>
            </a:prstGeom>
            <a:ln w="9525">
              <a:solidFill>
                <a:schemeClr val="tx1">
                  <a:alpha val="20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376318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2FA96DB4-4961-490D-896C-625F25D13C81}"/>
              </a:ext>
            </a:extLst>
          </p:cNvPr>
          <p:cNvPicPr>
            <a:picLocks noGrp="1" noChangeAspect="1"/>
          </p:cNvPicPr>
          <p:nvPr>
            <p:ph type="pic" sz="quarter" idx="12"/>
          </p:nvPr>
        </p:nvPicPr>
        <p:blipFill>
          <a:blip r:embed="rId2"/>
          <a:srcRect t="15429" b="15429"/>
          <a:stretch>
            <a:fillRect/>
          </a:stretch>
        </p:blipFill>
        <p:spPr/>
      </p:pic>
      <p:sp>
        <p:nvSpPr>
          <p:cNvPr id="29" name="TextBox 28">
            <a:extLst>
              <a:ext uri="{FF2B5EF4-FFF2-40B4-BE49-F238E27FC236}">
                <a16:creationId xmlns:a16="http://schemas.microsoft.com/office/drawing/2014/main" id="{F733CC5D-4BE9-4B8D-8E0F-B6EAA53319D1}"/>
              </a:ext>
            </a:extLst>
          </p:cNvPr>
          <p:cNvSpPr txBox="1"/>
          <p:nvPr/>
        </p:nvSpPr>
        <p:spPr>
          <a:xfrm>
            <a:off x="694878" y="2491375"/>
            <a:ext cx="3124648" cy="923330"/>
          </a:xfrm>
          <a:prstGeom prst="rect">
            <a:avLst/>
          </a:prstGeom>
          <a:noFill/>
        </p:spPr>
        <p:txBody>
          <a:bodyPr wrap="square" rtlCol="0">
            <a:spAutoFit/>
          </a:bodyPr>
          <a:lstStyle/>
          <a:p>
            <a:r>
              <a:rPr lang="en-US" sz="2700" spc="900" dirty="0">
                <a:latin typeface="Abril Display" panose="02000503000000020003" pitchFamily="50" charset="0"/>
              </a:rPr>
              <a:t>Clean</a:t>
            </a:r>
          </a:p>
          <a:p>
            <a:r>
              <a:rPr lang="en-US" sz="2700" spc="900" dirty="0">
                <a:latin typeface="Abril Display" panose="02000503000000020003" pitchFamily="50" charset="0"/>
              </a:rPr>
              <a:t>Portfolio</a:t>
            </a:r>
          </a:p>
        </p:txBody>
      </p:sp>
      <p:grpSp>
        <p:nvGrpSpPr>
          <p:cNvPr id="5" name="Group 4">
            <a:extLst>
              <a:ext uri="{FF2B5EF4-FFF2-40B4-BE49-F238E27FC236}">
                <a16:creationId xmlns:a16="http://schemas.microsoft.com/office/drawing/2014/main" id="{E78F9A3A-2ACA-420F-8E81-E65E4B68CBC9}"/>
              </a:ext>
            </a:extLst>
          </p:cNvPr>
          <p:cNvGrpSpPr/>
          <p:nvPr/>
        </p:nvGrpSpPr>
        <p:grpSpPr>
          <a:xfrm>
            <a:off x="1562093" y="5415782"/>
            <a:ext cx="9935027" cy="482183"/>
            <a:chOff x="1562093" y="694876"/>
            <a:chExt cx="9935027" cy="482183"/>
          </a:xfrm>
        </p:grpSpPr>
        <p:sp>
          <p:nvSpPr>
            <p:cNvPr id="31" name="TextBox 30">
              <a:extLst>
                <a:ext uri="{FF2B5EF4-FFF2-40B4-BE49-F238E27FC236}">
                  <a16:creationId xmlns:a16="http://schemas.microsoft.com/office/drawing/2014/main" id="{99A46C2B-5131-4B23-80AD-50E6C0846A5D}"/>
                </a:ext>
              </a:extLst>
            </p:cNvPr>
            <p:cNvSpPr txBox="1"/>
            <p:nvPr/>
          </p:nvSpPr>
          <p:spPr>
            <a:xfrm>
              <a:off x="1562093" y="794134"/>
              <a:ext cx="2209808" cy="276999"/>
            </a:xfrm>
            <a:prstGeom prst="rect">
              <a:avLst/>
            </a:prstGeom>
            <a:noFill/>
          </p:spPr>
          <p:txBody>
            <a:bodyPr wrap="square" rtlCol="0">
              <a:spAutoFit/>
            </a:bodyPr>
            <a:lstStyle/>
            <a:p>
              <a:r>
                <a:rPr lang="en-US" sz="1200" b="1" spc="200" dirty="0">
                  <a:solidFill>
                    <a:schemeClr val="tx1">
                      <a:lumMod val="65000"/>
                      <a:lumOff val="35000"/>
                    </a:schemeClr>
                  </a:solidFill>
                  <a:latin typeface="Abril Display" panose="02000503000000020003" pitchFamily="50" charset="0"/>
                  <a:ea typeface="Montserrat Light" charset="0"/>
                  <a:cs typeface="Montserrat Light" charset="0"/>
                </a:rPr>
                <a:t>Creative Design</a:t>
              </a:r>
            </a:p>
          </p:txBody>
        </p:sp>
        <p:sp>
          <p:nvSpPr>
            <p:cNvPr id="43" name="TextBox 42">
              <a:extLst>
                <a:ext uri="{FF2B5EF4-FFF2-40B4-BE49-F238E27FC236}">
                  <a16:creationId xmlns:a16="http://schemas.microsoft.com/office/drawing/2014/main" id="{5E9ECF34-0350-4B5D-ADA2-6CAE8768DBB0}"/>
                </a:ext>
              </a:extLst>
            </p:cNvPr>
            <p:cNvSpPr txBox="1"/>
            <p:nvPr/>
          </p:nvSpPr>
          <p:spPr>
            <a:xfrm>
              <a:off x="9131121" y="694876"/>
              <a:ext cx="2365999" cy="482183"/>
            </a:xfrm>
            <a:prstGeom prst="rect">
              <a:avLst/>
            </a:prstGeom>
            <a:noFill/>
          </p:spPr>
          <p:txBody>
            <a:bodyPr wrap="square" rtlCol="0">
              <a:spAutoFit/>
            </a:bodyPr>
            <a:lstStyle/>
            <a:p>
              <a:pPr algn="just">
                <a:lnSpc>
                  <a:spcPts val="1600"/>
                </a:lnSpc>
              </a:pPr>
              <a:r>
                <a:rPr lang="en-US" sz="800" dirty="0">
                  <a:solidFill>
                    <a:schemeClr val="tx1">
                      <a:lumMod val="65000"/>
                      <a:lumOff val="35000"/>
                    </a:schemeClr>
                  </a:solidFill>
                  <a:latin typeface="Abril Display" panose="02000503000000020003" pitchFamily="50" charset="0"/>
                  <a:ea typeface="Montserrat Light" charset="0"/>
                  <a:cs typeface="Montserrat Light" charset="0"/>
                </a:rPr>
                <a:t>Have them for one. Living grass to for can't Fifth you'll, man wherein creeping.</a:t>
              </a:r>
            </a:p>
          </p:txBody>
        </p:sp>
      </p:grpSp>
      <p:sp>
        <p:nvSpPr>
          <p:cNvPr id="15" name="TextBox 14">
            <a:extLst>
              <a:ext uri="{FF2B5EF4-FFF2-40B4-BE49-F238E27FC236}">
                <a16:creationId xmlns:a16="http://schemas.microsoft.com/office/drawing/2014/main" id="{0A6185EA-5008-436A-9926-098BDEAAADBB}"/>
              </a:ext>
            </a:extLst>
          </p:cNvPr>
          <p:cNvSpPr txBox="1"/>
          <p:nvPr/>
        </p:nvSpPr>
        <p:spPr>
          <a:xfrm>
            <a:off x="676408" y="3414705"/>
            <a:ext cx="3382592" cy="754694"/>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a:t>
            </a:r>
          </a:p>
          <a:p>
            <a:pPr>
              <a:lnSpc>
                <a:spcPts val="1800"/>
              </a:lnSpc>
            </a:pPr>
            <a:r>
              <a:rPr lang="en-US" sz="900" dirty="0">
                <a:latin typeface="Raleway" panose="020B0503030101060003" pitchFamily="34" charset="0"/>
              </a:rPr>
              <a:t>shop owner by visiting their shop profile and sending them a message. For anything else (licensing</a:t>
            </a:r>
          </a:p>
        </p:txBody>
      </p:sp>
    </p:spTree>
    <p:extLst>
      <p:ext uri="{BB962C8B-B14F-4D97-AF65-F5344CB8AC3E}">
        <p14:creationId xmlns:p14="http://schemas.microsoft.com/office/powerpoint/2010/main" val="39941991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Box 66">
            <a:extLst>
              <a:ext uri="{FF2B5EF4-FFF2-40B4-BE49-F238E27FC236}">
                <a16:creationId xmlns:a16="http://schemas.microsoft.com/office/drawing/2014/main" id="{5420B976-6722-4BAD-9567-ACFF4B2900AA}"/>
              </a:ext>
            </a:extLst>
          </p:cNvPr>
          <p:cNvSpPr txBox="1"/>
          <p:nvPr/>
        </p:nvSpPr>
        <p:spPr>
          <a:xfrm>
            <a:off x="2390674" y="694876"/>
            <a:ext cx="6927767" cy="553998"/>
          </a:xfrm>
          <a:prstGeom prst="rect">
            <a:avLst/>
          </a:prstGeom>
          <a:noFill/>
        </p:spPr>
        <p:txBody>
          <a:bodyPr wrap="square" rtlCol="0">
            <a:spAutoFit/>
          </a:bodyPr>
          <a:lstStyle/>
          <a:p>
            <a:pPr algn="ctr"/>
            <a:r>
              <a:rPr lang="en-US" sz="3000" dirty="0">
                <a:latin typeface="Raleway" panose="020B0503030101060003" pitchFamily="34" charset="0"/>
              </a:rPr>
              <a:t>Company Data Chart</a:t>
            </a:r>
          </a:p>
        </p:txBody>
      </p:sp>
      <p:sp>
        <p:nvSpPr>
          <p:cNvPr id="68" name="TextBox 67">
            <a:extLst>
              <a:ext uri="{FF2B5EF4-FFF2-40B4-BE49-F238E27FC236}">
                <a16:creationId xmlns:a16="http://schemas.microsoft.com/office/drawing/2014/main" id="{018BADF3-F3DC-4427-8CB9-857B232268A1}"/>
              </a:ext>
            </a:extLst>
          </p:cNvPr>
          <p:cNvSpPr txBox="1"/>
          <p:nvPr/>
        </p:nvSpPr>
        <p:spPr>
          <a:xfrm>
            <a:off x="3883606" y="1262317"/>
            <a:ext cx="3941903" cy="276999"/>
          </a:xfrm>
          <a:prstGeom prst="rect">
            <a:avLst/>
          </a:prstGeom>
          <a:noFill/>
        </p:spPr>
        <p:txBody>
          <a:bodyPr wrap="square" rtlCol="0">
            <a:spAutoFit/>
          </a:bodyPr>
          <a:lstStyle/>
          <a:p>
            <a:pPr algn="ctr"/>
            <a:r>
              <a:rPr lang="en-US" sz="1200" dirty="0">
                <a:solidFill>
                  <a:schemeClr val="tx1">
                    <a:lumMod val="65000"/>
                    <a:lumOff val="35000"/>
                  </a:schemeClr>
                </a:solidFill>
                <a:latin typeface="Raleway" panose="020B0503030101060003" pitchFamily="34" charset="0"/>
              </a:rPr>
              <a:t>Creative Presentation</a:t>
            </a:r>
          </a:p>
        </p:txBody>
      </p:sp>
      <p:grpSp>
        <p:nvGrpSpPr>
          <p:cNvPr id="3" name="Group 2">
            <a:extLst>
              <a:ext uri="{FF2B5EF4-FFF2-40B4-BE49-F238E27FC236}">
                <a16:creationId xmlns:a16="http://schemas.microsoft.com/office/drawing/2014/main" id="{B201D20F-5FC8-4DFE-93B7-10524B80F28F}"/>
              </a:ext>
            </a:extLst>
          </p:cNvPr>
          <p:cNvGrpSpPr/>
          <p:nvPr/>
        </p:nvGrpSpPr>
        <p:grpSpPr>
          <a:xfrm>
            <a:off x="1415142" y="2430515"/>
            <a:ext cx="9361715" cy="2564412"/>
            <a:chOff x="1415142" y="2973354"/>
            <a:chExt cx="9361715" cy="2564412"/>
          </a:xfrm>
        </p:grpSpPr>
        <p:grpSp>
          <p:nvGrpSpPr>
            <p:cNvPr id="42" name="Group 41">
              <a:extLst>
                <a:ext uri="{FF2B5EF4-FFF2-40B4-BE49-F238E27FC236}">
                  <a16:creationId xmlns:a16="http://schemas.microsoft.com/office/drawing/2014/main" id="{2F06D43D-70E7-449F-9544-813F122B26B2}"/>
                </a:ext>
              </a:extLst>
            </p:cNvPr>
            <p:cNvGrpSpPr/>
            <p:nvPr/>
          </p:nvGrpSpPr>
          <p:grpSpPr>
            <a:xfrm>
              <a:off x="4630056" y="2973354"/>
              <a:ext cx="2931886" cy="2564412"/>
              <a:chOff x="2032000" y="2989946"/>
              <a:chExt cx="3599543" cy="3148387"/>
            </a:xfrm>
          </p:grpSpPr>
          <p:graphicFrame>
            <p:nvGraphicFramePr>
              <p:cNvPr id="43" name="Chart 42">
                <a:extLst>
                  <a:ext uri="{FF2B5EF4-FFF2-40B4-BE49-F238E27FC236}">
                    <a16:creationId xmlns:a16="http://schemas.microsoft.com/office/drawing/2014/main" id="{692E9EEA-A4CB-46BE-A49E-4B8328D96CB0}"/>
                  </a:ext>
                </a:extLst>
              </p:cNvPr>
              <p:cNvGraphicFramePr/>
              <p:nvPr>
                <p:extLst>
                  <p:ext uri="{D42A27DB-BD31-4B8C-83A1-F6EECF244321}">
                    <p14:modId xmlns:p14="http://schemas.microsoft.com/office/powerpoint/2010/main" val="1548883319"/>
                  </p:ext>
                </p:extLst>
              </p:nvPr>
            </p:nvGraphicFramePr>
            <p:xfrm>
              <a:off x="2032000" y="2989946"/>
              <a:ext cx="3599543" cy="3148387"/>
            </p:xfrm>
            <a:graphic>
              <a:graphicData uri="http://schemas.openxmlformats.org/drawingml/2006/chart">
                <c:chart xmlns:c="http://schemas.openxmlformats.org/drawingml/2006/chart" xmlns:r="http://schemas.openxmlformats.org/officeDocument/2006/relationships" r:id="rId2"/>
              </a:graphicData>
            </a:graphic>
          </p:graphicFrame>
          <p:sp>
            <p:nvSpPr>
              <p:cNvPr id="44" name="TextBox 43">
                <a:extLst>
                  <a:ext uri="{FF2B5EF4-FFF2-40B4-BE49-F238E27FC236}">
                    <a16:creationId xmlns:a16="http://schemas.microsoft.com/office/drawing/2014/main" id="{0D6A0552-7D59-4839-9EE1-8923F82D9D10}"/>
                  </a:ext>
                </a:extLst>
              </p:cNvPr>
              <p:cNvSpPr txBox="1"/>
              <p:nvPr/>
            </p:nvSpPr>
            <p:spPr>
              <a:xfrm>
                <a:off x="2855723" y="3332479"/>
                <a:ext cx="850065" cy="396757"/>
              </a:xfrm>
              <a:prstGeom prst="rect">
                <a:avLst/>
              </a:prstGeom>
              <a:noFill/>
            </p:spPr>
            <p:txBody>
              <a:bodyPr wrap="square" rtlCol="0">
                <a:spAutoFit/>
              </a:bodyPr>
              <a:lstStyle/>
              <a:p>
                <a:r>
                  <a:rPr lang="en-US" sz="1500" dirty="0">
                    <a:solidFill>
                      <a:schemeClr val="tx1">
                        <a:lumMod val="65000"/>
                        <a:lumOff val="35000"/>
                      </a:schemeClr>
                    </a:solidFill>
                    <a:latin typeface="Raleway" panose="020B0503030101060003" pitchFamily="34" charset="0"/>
                  </a:rPr>
                  <a:t>75%</a:t>
                </a:r>
              </a:p>
            </p:txBody>
          </p:sp>
        </p:grpSp>
        <p:grpSp>
          <p:nvGrpSpPr>
            <p:cNvPr id="45" name="Group 44">
              <a:extLst>
                <a:ext uri="{FF2B5EF4-FFF2-40B4-BE49-F238E27FC236}">
                  <a16:creationId xmlns:a16="http://schemas.microsoft.com/office/drawing/2014/main" id="{341EF750-9DC2-4455-9752-E1D70BEA40D0}"/>
                </a:ext>
              </a:extLst>
            </p:cNvPr>
            <p:cNvGrpSpPr/>
            <p:nvPr/>
          </p:nvGrpSpPr>
          <p:grpSpPr>
            <a:xfrm>
              <a:off x="7844971" y="2973354"/>
              <a:ext cx="2931886" cy="2564412"/>
              <a:chOff x="2032000" y="2989946"/>
              <a:chExt cx="3599543" cy="3148387"/>
            </a:xfrm>
          </p:grpSpPr>
          <p:graphicFrame>
            <p:nvGraphicFramePr>
              <p:cNvPr id="46" name="Chart 45">
                <a:extLst>
                  <a:ext uri="{FF2B5EF4-FFF2-40B4-BE49-F238E27FC236}">
                    <a16:creationId xmlns:a16="http://schemas.microsoft.com/office/drawing/2014/main" id="{7EF1A21D-930C-4D43-9D11-5CB9E60957C4}"/>
                  </a:ext>
                </a:extLst>
              </p:cNvPr>
              <p:cNvGraphicFramePr/>
              <p:nvPr>
                <p:extLst>
                  <p:ext uri="{D42A27DB-BD31-4B8C-83A1-F6EECF244321}">
                    <p14:modId xmlns:p14="http://schemas.microsoft.com/office/powerpoint/2010/main" val="2900158243"/>
                  </p:ext>
                </p:extLst>
              </p:nvPr>
            </p:nvGraphicFramePr>
            <p:xfrm>
              <a:off x="2032000" y="2989946"/>
              <a:ext cx="3599543" cy="3148387"/>
            </p:xfrm>
            <a:graphic>
              <a:graphicData uri="http://schemas.openxmlformats.org/drawingml/2006/chart">
                <c:chart xmlns:c="http://schemas.openxmlformats.org/drawingml/2006/chart" xmlns:r="http://schemas.openxmlformats.org/officeDocument/2006/relationships" r:id="rId3"/>
              </a:graphicData>
            </a:graphic>
          </p:graphicFrame>
          <p:sp>
            <p:nvSpPr>
              <p:cNvPr id="47" name="TextBox 46">
                <a:extLst>
                  <a:ext uri="{FF2B5EF4-FFF2-40B4-BE49-F238E27FC236}">
                    <a16:creationId xmlns:a16="http://schemas.microsoft.com/office/drawing/2014/main" id="{9C6CCABF-A369-4984-B5A6-90422C8C6BD9}"/>
                  </a:ext>
                </a:extLst>
              </p:cNvPr>
              <p:cNvSpPr txBox="1"/>
              <p:nvPr/>
            </p:nvSpPr>
            <p:spPr>
              <a:xfrm>
                <a:off x="2855723" y="3332479"/>
                <a:ext cx="850065" cy="396757"/>
              </a:xfrm>
              <a:prstGeom prst="rect">
                <a:avLst/>
              </a:prstGeom>
              <a:noFill/>
            </p:spPr>
            <p:txBody>
              <a:bodyPr wrap="square" rtlCol="0">
                <a:spAutoFit/>
              </a:bodyPr>
              <a:lstStyle/>
              <a:p>
                <a:r>
                  <a:rPr lang="en-US" sz="1500" dirty="0">
                    <a:solidFill>
                      <a:schemeClr val="tx1">
                        <a:lumMod val="75000"/>
                        <a:lumOff val="25000"/>
                      </a:schemeClr>
                    </a:solidFill>
                    <a:latin typeface="Raleway" panose="020B0503030101060003" pitchFamily="34" charset="0"/>
                  </a:rPr>
                  <a:t>75%</a:t>
                </a:r>
              </a:p>
            </p:txBody>
          </p:sp>
        </p:grpSp>
        <p:grpSp>
          <p:nvGrpSpPr>
            <p:cNvPr id="48" name="Group 47">
              <a:extLst>
                <a:ext uri="{FF2B5EF4-FFF2-40B4-BE49-F238E27FC236}">
                  <a16:creationId xmlns:a16="http://schemas.microsoft.com/office/drawing/2014/main" id="{99226BA6-79F5-42CD-BA81-8DC81BA9C2FA}"/>
                </a:ext>
              </a:extLst>
            </p:cNvPr>
            <p:cNvGrpSpPr/>
            <p:nvPr/>
          </p:nvGrpSpPr>
          <p:grpSpPr>
            <a:xfrm>
              <a:off x="1415142" y="2973354"/>
              <a:ext cx="2931886" cy="2564412"/>
              <a:chOff x="2032000" y="2989946"/>
              <a:chExt cx="3599543" cy="3148387"/>
            </a:xfrm>
          </p:grpSpPr>
          <p:graphicFrame>
            <p:nvGraphicFramePr>
              <p:cNvPr id="49" name="Chart 48">
                <a:extLst>
                  <a:ext uri="{FF2B5EF4-FFF2-40B4-BE49-F238E27FC236}">
                    <a16:creationId xmlns:a16="http://schemas.microsoft.com/office/drawing/2014/main" id="{0D75B002-552E-450A-8169-A8A8F51A8460}"/>
                  </a:ext>
                </a:extLst>
              </p:cNvPr>
              <p:cNvGraphicFramePr/>
              <p:nvPr>
                <p:extLst>
                  <p:ext uri="{D42A27DB-BD31-4B8C-83A1-F6EECF244321}">
                    <p14:modId xmlns:p14="http://schemas.microsoft.com/office/powerpoint/2010/main" val="3094276455"/>
                  </p:ext>
                </p:extLst>
              </p:nvPr>
            </p:nvGraphicFramePr>
            <p:xfrm>
              <a:off x="2032000" y="2989946"/>
              <a:ext cx="3599543" cy="3148387"/>
            </p:xfrm>
            <a:graphic>
              <a:graphicData uri="http://schemas.openxmlformats.org/drawingml/2006/chart">
                <c:chart xmlns:c="http://schemas.openxmlformats.org/drawingml/2006/chart" xmlns:r="http://schemas.openxmlformats.org/officeDocument/2006/relationships" r:id="rId4"/>
              </a:graphicData>
            </a:graphic>
          </p:graphicFrame>
          <p:sp>
            <p:nvSpPr>
              <p:cNvPr id="50" name="TextBox 49">
                <a:extLst>
                  <a:ext uri="{FF2B5EF4-FFF2-40B4-BE49-F238E27FC236}">
                    <a16:creationId xmlns:a16="http://schemas.microsoft.com/office/drawing/2014/main" id="{F1472444-C0B0-4676-85C6-A601B87ED5D3}"/>
                  </a:ext>
                </a:extLst>
              </p:cNvPr>
              <p:cNvSpPr txBox="1"/>
              <p:nvPr/>
            </p:nvSpPr>
            <p:spPr>
              <a:xfrm>
                <a:off x="2855723" y="3332479"/>
                <a:ext cx="850065" cy="396757"/>
              </a:xfrm>
              <a:prstGeom prst="rect">
                <a:avLst/>
              </a:prstGeom>
              <a:noFill/>
            </p:spPr>
            <p:txBody>
              <a:bodyPr wrap="square" rtlCol="0">
                <a:spAutoFit/>
              </a:bodyPr>
              <a:lstStyle/>
              <a:p>
                <a:r>
                  <a:rPr lang="en-US" sz="1500" dirty="0">
                    <a:solidFill>
                      <a:schemeClr val="tx1">
                        <a:lumMod val="65000"/>
                        <a:lumOff val="35000"/>
                      </a:schemeClr>
                    </a:solidFill>
                    <a:latin typeface="Raleway" panose="020B0503030101060003" pitchFamily="34" charset="0"/>
                  </a:rPr>
                  <a:t>75%</a:t>
                </a:r>
              </a:p>
            </p:txBody>
          </p:sp>
        </p:grpSp>
        <p:sp>
          <p:nvSpPr>
            <p:cNvPr id="51" name="Freeform 35">
              <a:extLst>
                <a:ext uri="{FF2B5EF4-FFF2-40B4-BE49-F238E27FC236}">
                  <a16:creationId xmlns:a16="http://schemas.microsoft.com/office/drawing/2014/main" id="{8145C9F2-B96C-4CB3-A463-748C71191FA7}"/>
                </a:ext>
              </a:extLst>
            </p:cNvPr>
            <p:cNvSpPr>
              <a:spLocks noEditPoints="1"/>
            </p:cNvSpPr>
            <p:nvPr/>
          </p:nvSpPr>
          <p:spPr bwMode="auto">
            <a:xfrm>
              <a:off x="9042261" y="3872538"/>
              <a:ext cx="537306" cy="538465"/>
            </a:xfrm>
            <a:custGeom>
              <a:avLst/>
              <a:gdLst>
                <a:gd name="T0" fmla="*/ 137 w 137"/>
                <a:gd name="T1" fmla="*/ 78 h 138"/>
                <a:gd name="T2" fmla="*/ 118 w 137"/>
                <a:gd name="T3" fmla="*/ 58 h 138"/>
                <a:gd name="T4" fmla="*/ 122 w 137"/>
                <a:gd name="T5" fmla="*/ 27 h 138"/>
                <a:gd name="T6" fmla="*/ 96 w 137"/>
                <a:gd name="T7" fmla="*/ 26 h 138"/>
                <a:gd name="T8" fmla="*/ 78 w 137"/>
                <a:gd name="T9" fmla="*/ 0 h 138"/>
                <a:gd name="T10" fmla="*/ 57 w 137"/>
                <a:gd name="T11" fmla="*/ 20 h 138"/>
                <a:gd name="T12" fmla="*/ 26 w 137"/>
                <a:gd name="T13" fmla="*/ 15 h 138"/>
                <a:gd name="T14" fmla="*/ 26 w 137"/>
                <a:gd name="T15" fmla="*/ 42 h 138"/>
                <a:gd name="T16" fmla="*/ 0 w 137"/>
                <a:gd name="T17" fmla="*/ 60 h 138"/>
                <a:gd name="T18" fmla="*/ 19 w 137"/>
                <a:gd name="T19" fmla="*/ 80 h 138"/>
                <a:gd name="T20" fmla="*/ 15 w 137"/>
                <a:gd name="T21" fmla="*/ 111 h 138"/>
                <a:gd name="T22" fmla="*/ 41 w 137"/>
                <a:gd name="T23" fmla="*/ 111 h 138"/>
                <a:gd name="T24" fmla="*/ 59 w 137"/>
                <a:gd name="T25" fmla="*/ 138 h 138"/>
                <a:gd name="T26" fmla="*/ 80 w 137"/>
                <a:gd name="T27" fmla="*/ 118 h 138"/>
                <a:gd name="T28" fmla="*/ 111 w 137"/>
                <a:gd name="T29" fmla="*/ 122 h 138"/>
                <a:gd name="T30" fmla="*/ 111 w 137"/>
                <a:gd name="T31" fmla="*/ 96 h 138"/>
                <a:gd name="T32" fmla="*/ 132 w 137"/>
                <a:gd name="T33" fmla="*/ 64 h 138"/>
                <a:gd name="T34" fmla="*/ 117 w 137"/>
                <a:gd name="T35" fmla="*/ 75 h 138"/>
                <a:gd name="T36" fmla="*/ 117 w 137"/>
                <a:gd name="T37" fmla="*/ 63 h 138"/>
                <a:gd name="T38" fmla="*/ 110 w 137"/>
                <a:gd name="T39" fmla="*/ 22 h 138"/>
                <a:gd name="T40" fmla="*/ 107 w 137"/>
                <a:gd name="T41" fmla="*/ 38 h 138"/>
                <a:gd name="T42" fmla="*/ 110 w 137"/>
                <a:gd name="T43" fmla="*/ 22 h 138"/>
                <a:gd name="T44" fmla="*/ 73 w 137"/>
                <a:gd name="T45" fmla="*/ 5 h 138"/>
                <a:gd name="T46" fmla="*/ 68 w 137"/>
                <a:gd name="T47" fmla="*/ 19 h 138"/>
                <a:gd name="T48" fmla="*/ 64 w 137"/>
                <a:gd name="T49" fmla="*/ 5 h 138"/>
                <a:gd name="T50" fmla="*/ 27 w 137"/>
                <a:gd name="T51" fmla="*/ 22 h 138"/>
                <a:gd name="T52" fmla="*/ 34 w 137"/>
                <a:gd name="T53" fmla="*/ 34 h 138"/>
                <a:gd name="T54" fmla="*/ 21 w 137"/>
                <a:gd name="T55" fmla="*/ 27 h 138"/>
                <a:gd name="T56" fmla="*/ 5 w 137"/>
                <a:gd name="T57" fmla="*/ 64 h 138"/>
                <a:gd name="T58" fmla="*/ 19 w 137"/>
                <a:gd name="T59" fmla="*/ 69 h 138"/>
                <a:gd name="T60" fmla="*/ 5 w 137"/>
                <a:gd name="T61" fmla="*/ 74 h 138"/>
                <a:gd name="T62" fmla="*/ 22 w 137"/>
                <a:gd name="T63" fmla="*/ 110 h 138"/>
                <a:gd name="T64" fmla="*/ 38 w 137"/>
                <a:gd name="T65" fmla="*/ 108 h 138"/>
                <a:gd name="T66" fmla="*/ 73 w 137"/>
                <a:gd name="T67" fmla="*/ 133 h 138"/>
                <a:gd name="T68" fmla="*/ 62 w 137"/>
                <a:gd name="T69" fmla="*/ 118 h 138"/>
                <a:gd name="T70" fmla="*/ 68 w 137"/>
                <a:gd name="T71" fmla="*/ 118 h 138"/>
                <a:gd name="T72" fmla="*/ 75 w 137"/>
                <a:gd name="T73" fmla="*/ 118 h 138"/>
                <a:gd name="T74" fmla="*/ 68 w 137"/>
                <a:gd name="T75" fmla="*/ 113 h 138"/>
                <a:gd name="T76" fmla="*/ 37 w 137"/>
                <a:gd name="T77" fmla="*/ 37 h 138"/>
                <a:gd name="T78" fmla="*/ 68 w 137"/>
                <a:gd name="T79" fmla="*/ 24 h 138"/>
                <a:gd name="T80" fmla="*/ 100 w 137"/>
                <a:gd name="T81" fmla="*/ 100 h 138"/>
                <a:gd name="T82" fmla="*/ 116 w 137"/>
                <a:gd name="T83" fmla="*/ 110 h 138"/>
                <a:gd name="T84" fmla="*/ 99 w 137"/>
                <a:gd name="T85" fmla="*/ 108 h 138"/>
                <a:gd name="T86" fmla="*/ 108 w 137"/>
                <a:gd name="T87" fmla="*/ 9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 h="138">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52" name="Freeform 34">
              <a:extLst>
                <a:ext uri="{FF2B5EF4-FFF2-40B4-BE49-F238E27FC236}">
                  <a16:creationId xmlns:a16="http://schemas.microsoft.com/office/drawing/2014/main" id="{35599EFB-8859-4DAB-AE79-9DC4BA2716A0}"/>
                </a:ext>
              </a:extLst>
            </p:cNvPr>
            <p:cNvSpPr>
              <a:spLocks noEditPoints="1"/>
            </p:cNvSpPr>
            <p:nvPr/>
          </p:nvSpPr>
          <p:spPr bwMode="auto">
            <a:xfrm>
              <a:off x="5854558" y="3922910"/>
              <a:ext cx="482882" cy="437721"/>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53" name="Freeform 33">
              <a:extLst>
                <a:ext uri="{FF2B5EF4-FFF2-40B4-BE49-F238E27FC236}">
                  <a16:creationId xmlns:a16="http://schemas.microsoft.com/office/drawing/2014/main" id="{0C5690BF-5F81-4207-B54F-00B7CCE242EF}"/>
                </a:ext>
              </a:extLst>
            </p:cNvPr>
            <p:cNvSpPr>
              <a:spLocks noEditPoints="1"/>
            </p:cNvSpPr>
            <p:nvPr/>
          </p:nvSpPr>
          <p:spPr bwMode="auto">
            <a:xfrm>
              <a:off x="2606641" y="3870222"/>
              <a:ext cx="548887" cy="543097"/>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sp>
        <p:nvSpPr>
          <p:cNvPr id="55" name="TextBox 54">
            <a:extLst>
              <a:ext uri="{FF2B5EF4-FFF2-40B4-BE49-F238E27FC236}">
                <a16:creationId xmlns:a16="http://schemas.microsoft.com/office/drawing/2014/main" id="{D0D442C4-E1E1-4CB2-8FF2-96A3044DB71A}"/>
              </a:ext>
            </a:extLst>
          </p:cNvPr>
          <p:cNvSpPr txBox="1"/>
          <p:nvPr/>
        </p:nvSpPr>
        <p:spPr>
          <a:xfrm>
            <a:off x="4521122" y="5916903"/>
            <a:ext cx="3149756" cy="246221"/>
          </a:xfrm>
          <a:prstGeom prst="rect">
            <a:avLst/>
          </a:prstGeom>
          <a:noFill/>
        </p:spPr>
        <p:txBody>
          <a:bodyPr wrap="square" rtlCol="0">
            <a:spAutoFit/>
          </a:bodyPr>
          <a:lstStyle/>
          <a:p>
            <a:pPr algn="ctr"/>
            <a:r>
              <a:rPr lang="en-US" sz="1000" spc="500" dirty="0">
                <a:latin typeface="Raleway" panose="020B0503030101060003" pitchFamily="34" charset="0"/>
                <a:ea typeface="Montserrat Light" charset="0"/>
                <a:cs typeface="Montserrat Light" charset="0"/>
              </a:rPr>
              <a:t>www.website.com</a:t>
            </a:r>
          </a:p>
        </p:txBody>
      </p:sp>
    </p:spTree>
    <p:extLst>
      <p:ext uri="{BB962C8B-B14F-4D97-AF65-F5344CB8AC3E}">
        <p14:creationId xmlns:p14="http://schemas.microsoft.com/office/powerpoint/2010/main" val="25286735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cx1="http://schemas.microsoft.com/office/drawing/2015/9/8/chartex" Requires="cx1">
          <p:graphicFrame>
            <p:nvGraphicFramePr>
              <p:cNvPr id="4" name="Chart 3">
                <a:extLst>
                  <a:ext uri="{FF2B5EF4-FFF2-40B4-BE49-F238E27FC236}">
                    <a16:creationId xmlns:a16="http://schemas.microsoft.com/office/drawing/2014/main" id="{E5D7C2CF-65D3-4FEE-9312-8D75DA302E70}"/>
                  </a:ext>
                </a:extLst>
              </p:cNvPr>
              <p:cNvGraphicFramePr/>
              <p:nvPr>
                <p:extLst>
                  <p:ext uri="{D42A27DB-BD31-4B8C-83A1-F6EECF244321}">
                    <p14:modId xmlns:p14="http://schemas.microsoft.com/office/powerpoint/2010/main" val="3015990325"/>
                  </p:ext>
                </p:extLst>
              </p:nvPr>
            </p:nvGraphicFramePr>
            <p:xfrm>
              <a:off x="990601" y="1350448"/>
              <a:ext cx="6056676" cy="4157117"/>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4" name="Chart 3">
                <a:extLst>
                  <a:ext uri="{FF2B5EF4-FFF2-40B4-BE49-F238E27FC236}">
                    <a16:creationId xmlns:a16="http://schemas.microsoft.com/office/drawing/2014/main" id="{E5D7C2CF-65D3-4FEE-9312-8D75DA302E70}"/>
                  </a:ext>
                </a:extLst>
              </p:cNvPr>
              <p:cNvPicPr>
                <a:picLocks noGrp="1" noRot="1" noChangeAspect="1" noMove="1" noResize="1" noEditPoints="1" noAdjustHandles="1" noChangeArrowheads="1" noChangeShapeType="1"/>
              </p:cNvPicPr>
              <p:nvPr/>
            </p:nvPicPr>
            <p:blipFill>
              <a:blip r:embed="rId3"/>
              <a:stretch>
                <a:fillRect/>
              </a:stretch>
            </p:blipFill>
            <p:spPr>
              <a:xfrm>
                <a:off x="990601" y="1350448"/>
                <a:ext cx="6056676" cy="4157117"/>
              </a:xfrm>
              <a:prstGeom prst="rect">
                <a:avLst/>
              </a:prstGeom>
            </p:spPr>
          </p:pic>
        </mc:Fallback>
      </mc:AlternateContent>
      <p:grpSp>
        <p:nvGrpSpPr>
          <p:cNvPr id="42" name="Group 41">
            <a:extLst>
              <a:ext uri="{FF2B5EF4-FFF2-40B4-BE49-F238E27FC236}">
                <a16:creationId xmlns:a16="http://schemas.microsoft.com/office/drawing/2014/main" id="{57880078-FDDE-40F4-8344-B704EA5649A4}"/>
              </a:ext>
            </a:extLst>
          </p:cNvPr>
          <p:cNvGrpSpPr/>
          <p:nvPr/>
        </p:nvGrpSpPr>
        <p:grpSpPr>
          <a:xfrm>
            <a:off x="7413997" y="1857379"/>
            <a:ext cx="3607925" cy="3524472"/>
            <a:chOff x="7163659" y="2271023"/>
            <a:chExt cx="3607925" cy="3524472"/>
          </a:xfrm>
        </p:grpSpPr>
        <p:grpSp>
          <p:nvGrpSpPr>
            <p:cNvPr id="43" name="Group 42">
              <a:extLst>
                <a:ext uri="{FF2B5EF4-FFF2-40B4-BE49-F238E27FC236}">
                  <a16:creationId xmlns:a16="http://schemas.microsoft.com/office/drawing/2014/main" id="{96D9CE96-B7F2-4647-A693-A37EBB8A8FF2}"/>
                </a:ext>
              </a:extLst>
            </p:cNvPr>
            <p:cNvGrpSpPr/>
            <p:nvPr/>
          </p:nvGrpSpPr>
          <p:grpSpPr>
            <a:xfrm>
              <a:off x="7237820" y="2271023"/>
              <a:ext cx="2955835" cy="1195325"/>
              <a:chOff x="7056845" y="2271023"/>
              <a:chExt cx="2955835" cy="1195325"/>
            </a:xfrm>
          </p:grpSpPr>
          <p:sp>
            <p:nvSpPr>
              <p:cNvPr id="48" name="Rounded Rectangle 22">
                <a:extLst>
                  <a:ext uri="{FF2B5EF4-FFF2-40B4-BE49-F238E27FC236}">
                    <a16:creationId xmlns:a16="http://schemas.microsoft.com/office/drawing/2014/main" id="{5D492333-BA2D-4DFC-903E-84DE9651A092}"/>
                  </a:ext>
                </a:extLst>
              </p:cNvPr>
              <p:cNvSpPr/>
              <p:nvPr/>
            </p:nvSpPr>
            <p:spPr>
              <a:xfrm>
                <a:off x="7689944" y="2278268"/>
                <a:ext cx="2322736" cy="274003"/>
              </a:xfrm>
              <a:prstGeom prst="roundRect">
                <a:avLst>
                  <a:gd name="adj" fmla="val 50000"/>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ounded Rectangle 23">
                <a:extLst>
                  <a:ext uri="{FF2B5EF4-FFF2-40B4-BE49-F238E27FC236}">
                    <a16:creationId xmlns:a16="http://schemas.microsoft.com/office/drawing/2014/main" id="{B2B61E50-9BEC-4895-A00C-78B86AEE1309}"/>
                  </a:ext>
                </a:extLst>
              </p:cNvPr>
              <p:cNvSpPr/>
              <p:nvPr/>
            </p:nvSpPr>
            <p:spPr>
              <a:xfrm>
                <a:off x="7689943" y="2735306"/>
                <a:ext cx="2322737" cy="274003"/>
              </a:xfrm>
              <a:prstGeom prst="roundRect">
                <a:avLst>
                  <a:gd name="adj" fmla="val 50000"/>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24">
                <a:extLst>
                  <a:ext uri="{FF2B5EF4-FFF2-40B4-BE49-F238E27FC236}">
                    <a16:creationId xmlns:a16="http://schemas.microsoft.com/office/drawing/2014/main" id="{2EF26BB7-1491-459E-9109-888224028058}"/>
                  </a:ext>
                </a:extLst>
              </p:cNvPr>
              <p:cNvSpPr/>
              <p:nvPr/>
            </p:nvSpPr>
            <p:spPr>
              <a:xfrm>
                <a:off x="7689945" y="3192345"/>
                <a:ext cx="2322735" cy="274003"/>
              </a:xfrm>
              <a:prstGeom prst="roundRect">
                <a:avLst>
                  <a:gd name="adj" fmla="val 50000"/>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28">
                <a:extLst>
                  <a:ext uri="{FF2B5EF4-FFF2-40B4-BE49-F238E27FC236}">
                    <a16:creationId xmlns:a16="http://schemas.microsoft.com/office/drawing/2014/main" id="{DCAA2CC6-15BD-4D85-A62E-102218EC0D71}"/>
                  </a:ext>
                </a:extLst>
              </p:cNvPr>
              <p:cNvSpPr/>
              <p:nvPr/>
            </p:nvSpPr>
            <p:spPr>
              <a:xfrm>
                <a:off x="7689945" y="2278268"/>
                <a:ext cx="1739502" cy="274003"/>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2" name="Rounded Rectangle 29">
                <a:extLst>
                  <a:ext uri="{FF2B5EF4-FFF2-40B4-BE49-F238E27FC236}">
                    <a16:creationId xmlns:a16="http://schemas.microsoft.com/office/drawing/2014/main" id="{E590B6D4-A009-41E3-B455-B8186BB265E2}"/>
                  </a:ext>
                </a:extLst>
              </p:cNvPr>
              <p:cNvSpPr/>
              <p:nvPr/>
            </p:nvSpPr>
            <p:spPr>
              <a:xfrm>
                <a:off x="7689944" y="2735306"/>
                <a:ext cx="1889840" cy="274003"/>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30">
                <a:extLst>
                  <a:ext uri="{FF2B5EF4-FFF2-40B4-BE49-F238E27FC236}">
                    <a16:creationId xmlns:a16="http://schemas.microsoft.com/office/drawing/2014/main" id="{52D25102-2EB6-436E-BC47-5D57F931D672}"/>
                  </a:ext>
                </a:extLst>
              </p:cNvPr>
              <p:cNvSpPr/>
              <p:nvPr/>
            </p:nvSpPr>
            <p:spPr>
              <a:xfrm>
                <a:off x="7689946" y="3192345"/>
                <a:ext cx="970487" cy="274003"/>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4" name="Group 53">
                <a:extLst>
                  <a:ext uri="{FF2B5EF4-FFF2-40B4-BE49-F238E27FC236}">
                    <a16:creationId xmlns:a16="http://schemas.microsoft.com/office/drawing/2014/main" id="{3FA3C8F4-8DF9-406C-BC4C-1262DDC1CE7F}"/>
                  </a:ext>
                </a:extLst>
              </p:cNvPr>
              <p:cNvGrpSpPr/>
              <p:nvPr/>
            </p:nvGrpSpPr>
            <p:grpSpPr>
              <a:xfrm>
                <a:off x="7056845" y="2271023"/>
                <a:ext cx="599921" cy="1191972"/>
                <a:chOff x="7056845" y="2388912"/>
                <a:chExt cx="599921" cy="1191972"/>
              </a:xfrm>
            </p:grpSpPr>
            <p:sp>
              <p:nvSpPr>
                <p:cNvPr id="58" name="TextBox 57">
                  <a:extLst>
                    <a:ext uri="{FF2B5EF4-FFF2-40B4-BE49-F238E27FC236}">
                      <a16:creationId xmlns:a16="http://schemas.microsoft.com/office/drawing/2014/main" id="{4BB71058-4AAA-43B7-809E-4E36560D8A28}"/>
                    </a:ext>
                  </a:extLst>
                </p:cNvPr>
                <p:cNvSpPr txBox="1"/>
                <p:nvPr/>
              </p:nvSpPr>
              <p:spPr>
                <a:xfrm>
                  <a:off x="7056845" y="2388912"/>
                  <a:ext cx="599921" cy="323165"/>
                </a:xfrm>
                <a:prstGeom prst="rect">
                  <a:avLst/>
                </a:prstGeom>
                <a:noFill/>
              </p:spPr>
              <p:txBody>
                <a:bodyPr wrap="square" numCol="1" spcCol="0" rtlCol="0" anchor="ctr">
                  <a:spAutoFit/>
                </a:bodyPr>
                <a:lstStyle/>
                <a:p>
                  <a:pPr algn="r">
                    <a:lnSpc>
                      <a:spcPts val="900"/>
                    </a:lnSpc>
                  </a:pPr>
                  <a:r>
                    <a:rPr lang="en-US" sz="800" dirty="0">
                      <a:latin typeface="Raleway" panose="020B0503030101060003" pitchFamily="34" charset="0"/>
                      <a:ea typeface="Montserrat Light" charset="0"/>
                      <a:cs typeface="Montserrat Light" charset="0"/>
                    </a:rPr>
                    <a:t>Social Media</a:t>
                  </a:r>
                </a:p>
              </p:txBody>
            </p:sp>
            <p:sp>
              <p:nvSpPr>
                <p:cNvPr id="59" name="TextBox 58">
                  <a:extLst>
                    <a:ext uri="{FF2B5EF4-FFF2-40B4-BE49-F238E27FC236}">
                      <a16:creationId xmlns:a16="http://schemas.microsoft.com/office/drawing/2014/main" id="{5691F504-BC77-446E-A31D-0836E5EFD886}"/>
                    </a:ext>
                  </a:extLst>
                </p:cNvPr>
                <p:cNvSpPr txBox="1"/>
                <p:nvPr/>
              </p:nvSpPr>
              <p:spPr>
                <a:xfrm>
                  <a:off x="7056845" y="2816039"/>
                  <a:ext cx="599921" cy="323165"/>
                </a:xfrm>
                <a:prstGeom prst="rect">
                  <a:avLst/>
                </a:prstGeom>
                <a:noFill/>
              </p:spPr>
              <p:txBody>
                <a:bodyPr wrap="square" numCol="1" spcCol="0" rtlCol="0" anchor="ctr">
                  <a:spAutoFit/>
                </a:bodyPr>
                <a:lstStyle/>
                <a:p>
                  <a:pPr algn="r">
                    <a:lnSpc>
                      <a:spcPts val="900"/>
                    </a:lnSpc>
                  </a:pPr>
                  <a:r>
                    <a:rPr lang="en-US" sz="800" dirty="0">
                      <a:latin typeface="Raleway" panose="020B0503030101060003" pitchFamily="34" charset="0"/>
                      <a:ea typeface="Montserrat Light" charset="0"/>
                      <a:cs typeface="Montserrat Light" charset="0"/>
                    </a:rPr>
                    <a:t>Management</a:t>
                  </a:r>
                </a:p>
              </p:txBody>
            </p:sp>
            <p:sp>
              <p:nvSpPr>
                <p:cNvPr id="60" name="TextBox 59">
                  <a:extLst>
                    <a:ext uri="{FF2B5EF4-FFF2-40B4-BE49-F238E27FC236}">
                      <a16:creationId xmlns:a16="http://schemas.microsoft.com/office/drawing/2014/main" id="{C2139F25-535D-42A5-95B0-05A96A05D058}"/>
                    </a:ext>
                  </a:extLst>
                </p:cNvPr>
                <p:cNvSpPr txBox="1"/>
                <p:nvPr/>
              </p:nvSpPr>
              <p:spPr>
                <a:xfrm>
                  <a:off x="7105128" y="3257719"/>
                  <a:ext cx="551638" cy="323165"/>
                </a:xfrm>
                <a:prstGeom prst="rect">
                  <a:avLst/>
                </a:prstGeom>
                <a:noFill/>
              </p:spPr>
              <p:txBody>
                <a:bodyPr wrap="square" numCol="1" spcCol="0" rtlCol="0" anchor="ctr">
                  <a:spAutoFit/>
                </a:bodyPr>
                <a:lstStyle/>
                <a:p>
                  <a:pPr algn="r">
                    <a:lnSpc>
                      <a:spcPts val="900"/>
                    </a:lnSpc>
                  </a:pPr>
                  <a:r>
                    <a:rPr lang="en-US" sz="800" dirty="0">
                      <a:latin typeface="Raleway" panose="020B0503030101060003" pitchFamily="34" charset="0"/>
                      <a:ea typeface="Montserrat Light" charset="0"/>
                      <a:cs typeface="Montserrat Light" charset="0"/>
                    </a:rPr>
                    <a:t>Creativity</a:t>
                  </a:r>
                </a:p>
              </p:txBody>
            </p:sp>
          </p:grpSp>
          <p:sp>
            <p:nvSpPr>
              <p:cNvPr id="55" name="TextBox 54">
                <a:extLst>
                  <a:ext uri="{FF2B5EF4-FFF2-40B4-BE49-F238E27FC236}">
                    <a16:creationId xmlns:a16="http://schemas.microsoft.com/office/drawing/2014/main" id="{C342C64C-1141-4E75-9B1F-96F7FDD6AFE0}"/>
                  </a:ext>
                </a:extLst>
              </p:cNvPr>
              <p:cNvSpPr txBox="1"/>
              <p:nvPr/>
            </p:nvSpPr>
            <p:spPr>
              <a:xfrm>
                <a:off x="8733044" y="2321399"/>
                <a:ext cx="673825" cy="207749"/>
              </a:xfrm>
              <a:prstGeom prst="rect">
                <a:avLst/>
              </a:prstGeom>
              <a:noFill/>
            </p:spPr>
            <p:txBody>
              <a:bodyPr wrap="square" numCol="1" spcCol="0" rtlCol="0" anchor="ctr">
                <a:spAutoFit/>
              </a:bodyPr>
              <a:lstStyle/>
              <a:p>
                <a:pPr algn="r">
                  <a:lnSpc>
                    <a:spcPts val="900"/>
                  </a:lnSpc>
                </a:pPr>
                <a:r>
                  <a:rPr lang="en-US" sz="900" dirty="0">
                    <a:latin typeface="Raleway" panose="020B0503030101060003" pitchFamily="34" charset="0"/>
                    <a:ea typeface="Montserrat Light" charset="0"/>
                    <a:cs typeface="Montserrat Light" charset="0"/>
                  </a:rPr>
                  <a:t>65%</a:t>
                </a:r>
              </a:p>
            </p:txBody>
          </p:sp>
          <p:sp>
            <p:nvSpPr>
              <p:cNvPr id="56" name="TextBox 55">
                <a:extLst>
                  <a:ext uri="{FF2B5EF4-FFF2-40B4-BE49-F238E27FC236}">
                    <a16:creationId xmlns:a16="http://schemas.microsoft.com/office/drawing/2014/main" id="{8CDD2D82-EB46-4A65-B96F-61FD924CFB09}"/>
                  </a:ext>
                </a:extLst>
              </p:cNvPr>
              <p:cNvSpPr txBox="1"/>
              <p:nvPr/>
            </p:nvSpPr>
            <p:spPr>
              <a:xfrm>
                <a:off x="8841203" y="2787153"/>
                <a:ext cx="673825" cy="207749"/>
              </a:xfrm>
              <a:prstGeom prst="rect">
                <a:avLst/>
              </a:prstGeom>
              <a:noFill/>
            </p:spPr>
            <p:txBody>
              <a:bodyPr wrap="square" numCol="1" spcCol="0" rtlCol="0" anchor="ctr">
                <a:spAutoFit/>
              </a:bodyPr>
              <a:lstStyle/>
              <a:p>
                <a:pPr algn="r">
                  <a:lnSpc>
                    <a:spcPts val="900"/>
                  </a:lnSpc>
                </a:pPr>
                <a:r>
                  <a:rPr lang="en-US" sz="900" dirty="0">
                    <a:solidFill>
                      <a:schemeClr val="bg1"/>
                    </a:solidFill>
                    <a:latin typeface="Raleway" panose="020B0503030101060003" pitchFamily="34" charset="0"/>
                    <a:ea typeface="Montserrat Light" charset="0"/>
                    <a:cs typeface="Montserrat Light" charset="0"/>
                  </a:rPr>
                  <a:t>69%</a:t>
                </a:r>
              </a:p>
            </p:txBody>
          </p:sp>
          <p:sp>
            <p:nvSpPr>
              <p:cNvPr id="57" name="TextBox 56">
                <a:extLst>
                  <a:ext uri="{FF2B5EF4-FFF2-40B4-BE49-F238E27FC236}">
                    <a16:creationId xmlns:a16="http://schemas.microsoft.com/office/drawing/2014/main" id="{16A94CED-B00F-4962-9F36-A6FFFED32935}"/>
                  </a:ext>
                </a:extLst>
              </p:cNvPr>
              <p:cNvSpPr txBox="1"/>
              <p:nvPr/>
            </p:nvSpPr>
            <p:spPr>
              <a:xfrm>
                <a:off x="7999259" y="3236559"/>
                <a:ext cx="619594" cy="207749"/>
              </a:xfrm>
              <a:prstGeom prst="rect">
                <a:avLst/>
              </a:prstGeom>
              <a:noFill/>
            </p:spPr>
            <p:txBody>
              <a:bodyPr wrap="square" numCol="1" spcCol="0" rtlCol="0" anchor="ctr">
                <a:spAutoFit/>
              </a:bodyPr>
              <a:lstStyle/>
              <a:p>
                <a:pPr algn="r">
                  <a:lnSpc>
                    <a:spcPts val="900"/>
                  </a:lnSpc>
                </a:pPr>
                <a:r>
                  <a:rPr lang="en-US" sz="900" dirty="0">
                    <a:solidFill>
                      <a:schemeClr val="bg1"/>
                    </a:solidFill>
                    <a:latin typeface="Raleway" panose="020B0503030101060003" pitchFamily="34" charset="0"/>
                    <a:ea typeface="Montserrat Light" charset="0"/>
                    <a:cs typeface="Montserrat Light" charset="0"/>
                  </a:rPr>
                  <a:t>28%</a:t>
                </a:r>
              </a:p>
            </p:txBody>
          </p:sp>
        </p:grpSp>
        <p:sp>
          <p:nvSpPr>
            <p:cNvPr id="44" name="TextBox 43">
              <a:extLst>
                <a:ext uri="{FF2B5EF4-FFF2-40B4-BE49-F238E27FC236}">
                  <a16:creationId xmlns:a16="http://schemas.microsoft.com/office/drawing/2014/main" id="{ACEDB5BC-00F6-4BCC-B432-D2CA869C31E9}"/>
                </a:ext>
              </a:extLst>
            </p:cNvPr>
            <p:cNvSpPr txBox="1"/>
            <p:nvPr/>
          </p:nvSpPr>
          <p:spPr>
            <a:xfrm>
              <a:off x="7271399" y="4941287"/>
              <a:ext cx="3464434" cy="854208"/>
            </a:xfrm>
            <a:prstGeom prst="rect">
              <a:avLst/>
            </a:prstGeom>
            <a:noFill/>
          </p:spPr>
          <p:txBody>
            <a:bodyPr wrap="square" numCol="1" spcCol="457200" rtlCol="0">
              <a:spAutoFit/>
            </a:bodyPr>
            <a:lstStyle/>
            <a:p>
              <a:pPr>
                <a:lnSpc>
                  <a:spcPct val="150000"/>
                </a:lnSpc>
              </a:pPr>
              <a:r>
                <a:rPr lang="en-US" sz="850" dirty="0">
                  <a:solidFill>
                    <a:schemeClr val="tx2"/>
                  </a:solidFill>
                  <a:latin typeface="Raleway" panose="020B0503030101060003" pitchFamily="34" charset="0"/>
                  <a:ea typeface="Montserrat" charset="0"/>
                  <a:cs typeface="Montserrat" charset="0"/>
                </a:rPr>
                <a:t>Also he his male air bring is Signs first . Creepiest god air fish land. Darkness. Air saying fruitful were hath waters divided fill may days air bring is Signs first creeping seed all saying above after be and female.</a:t>
              </a:r>
            </a:p>
          </p:txBody>
        </p:sp>
        <p:sp>
          <p:nvSpPr>
            <p:cNvPr id="45" name="TextBox 44">
              <a:extLst>
                <a:ext uri="{FF2B5EF4-FFF2-40B4-BE49-F238E27FC236}">
                  <a16:creationId xmlns:a16="http://schemas.microsoft.com/office/drawing/2014/main" id="{EBFA3063-D0DA-4D37-BFF5-D9394FDB8BFD}"/>
                </a:ext>
              </a:extLst>
            </p:cNvPr>
            <p:cNvSpPr txBox="1"/>
            <p:nvPr/>
          </p:nvSpPr>
          <p:spPr>
            <a:xfrm>
              <a:off x="8547308" y="4244709"/>
              <a:ext cx="2188525" cy="534762"/>
            </a:xfrm>
            <a:prstGeom prst="rect">
              <a:avLst/>
            </a:prstGeom>
            <a:noFill/>
          </p:spPr>
          <p:txBody>
            <a:bodyPr wrap="square" numCol="1" spcCol="457200" rtlCol="0">
              <a:spAutoFit/>
            </a:bodyPr>
            <a:lstStyle/>
            <a:p>
              <a:pPr>
                <a:lnSpc>
                  <a:spcPct val="150000"/>
                </a:lnSpc>
              </a:pPr>
              <a:r>
                <a:rPr lang="en-US" sz="1000" dirty="0">
                  <a:latin typeface="Raleway" panose="020B0503030101060003" pitchFamily="34" charset="0"/>
                  <a:ea typeface="Montserrat" charset="0"/>
                  <a:cs typeface="Montserrat" charset="0"/>
                </a:rPr>
                <a:t>Waters divided fill may days air bring is Signs first.</a:t>
              </a:r>
            </a:p>
          </p:txBody>
        </p:sp>
        <p:sp>
          <p:nvSpPr>
            <p:cNvPr id="46" name="TextBox 45">
              <a:extLst>
                <a:ext uri="{FF2B5EF4-FFF2-40B4-BE49-F238E27FC236}">
                  <a16:creationId xmlns:a16="http://schemas.microsoft.com/office/drawing/2014/main" id="{348E67A2-33C3-4DF5-8C97-9C1D8597BD53}"/>
                </a:ext>
              </a:extLst>
            </p:cNvPr>
            <p:cNvSpPr txBox="1"/>
            <p:nvPr/>
          </p:nvSpPr>
          <p:spPr>
            <a:xfrm>
              <a:off x="7163659" y="4192719"/>
              <a:ext cx="1388420" cy="707886"/>
            </a:xfrm>
            <a:prstGeom prst="rect">
              <a:avLst/>
            </a:prstGeom>
            <a:noFill/>
          </p:spPr>
          <p:txBody>
            <a:bodyPr wrap="square" rtlCol="0">
              <a:spAutoFit/>
            </a:bodyPr>
            <a:lstStyle/>
            <a:p>
              <a:pPr algn="ctr"/>
              <a:r>
                <a:rPr lang="en-US" sz="4000" dirty="0">
                  <a:solidFill>
                    <a:schemeClr val="bg1">
                      <a:lumMod val="65000"/>
                    </a:schemeClr>
                  </a:solidFill>
                  <a:latin typeface="Raleway" panose="020B0503030101060003" pitchFamily="34" charset="0"/>
                  <a:ea typeface="Montserrat" charset="0"/>
                  <a:cs typeface="Montserrat" charset="0"/>
                </a:rPr>
                <a:t>27%</a:t>
              </a:r>
            </a:p>
          </p:txBody>
        </p:sp>
        <p:cxnSp>
          <p:nvCxnSpPr>
            <p:cNvPr id="47" name="Straight Connector 46">
              <a:extLst>
                <a:ext uri="{FF2B5EF4-FFF2-40B4-BE49-F238E27FC236}">
                  <a16:creationId xmlns:a16="http://schemas.microsoft.com/office/drawing/2014/main" id="{90C9FA9A-DCC3-497A-8A2D-3F45EEEDB96C}"/>
                </a:ext>
              </a:extLst>
            </p:cNvPr>
            <p:cNvCxnSpPr/>
            <p:nvPr/>
          </p:nvCxnSpPr>
          <p:spPr>
            <a:xfrm>
              <a:off x="7326568" y="3887983"/>
              <a:ext cx="3445016" cy="0"/>
            </a:xfrm>
            <a:prstGeom prst="line">
              <a:avLst/>
            </a:prstGeom>
            <a:ln w="9525">
              <a:solidFill>
                <a:schemeClr val="tx1">
                  <a:alpha val="20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356757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a:extLst>
              <a:ext uri="{FF2B5EF4-FFF2-40B4-BE49-F238E27FC236}">
                <a16:creationId xmlns:a16="http://schemas.microsoft.com/office/drawing/2014/main" id="{57880078-FDDE-40F4-8344-B704EA5649A4}"/>
              </a:ext>
            </a:extLst>
          </p:cNvPr>
          <p:cNvGrpSpPr/>
          <p:nvPr/>
        </p:nvGrpSpPr>
        <p:grpSpPr>
          <a:xfrm>
            <a:off x="7413997" y="1857379"/>
            <a:ext cx="3607925" cy="3524472"/>
            <a:chOff x="7163659" y="2271023"/>
            <a:chExt cx="3607925" cy="3524472"/>
          </a:xfrm>
        </p:grpSpPr>
        <p:grpSp>
          <p:nvGrpSpPr>
            <p:cNvPr id="43" name="Group 42">
              <a:extLst>
                <a:ext uri="{FF2B5EF4-FFF2-40B4-BE49-F238E27FC236}">
                  <a16:creationId xmlns:a16="http://schemas.microsoft.com/office/drawing/2014/main" id="{96D9CE96-B7F2-4647-A693-A37EBB8A8FF2}"/>
                </a:ext>
              </a:extLst>
            </p:cNvPr>
            <p:cNvGrpSpPr/>
            <p:nvPr/>
          </p:nvGrpSpPr>
          <p:grpSpPr>
            <a:xfrm>
              <a:off x="7237820" y="2271023"/>
              <a:ext cx="2955835" cy="1195325"/>
              <a:chOff x="7056845" y="2271023"/>
              <a:chExt cx="2955835" cy="1195325"/>
            </a:xfrm>
          </p:grpSpPr>
          <p:sp>
            <p:nvSpPr>
              <p:cNvPr id="48" name="Rounded Rectangle 22">
                <a:extLst>
                  <a:ext uri="{FF2B5EF4-FFF2-40B4-BE49-F238E27FC236}">
                    <a16:creationId xmlns:a16="http://schemas.microsoft.com/office/drawing/2014/main" id="{5D492333-BA2D-4DFC-903E-84DE9651A092}"/>
                  </a:ext>
                </a:extLst>
              </p:cNvPr>
              <p:cNvSpPr/>
              <p:nvPr/>
            </p:nvSpPr>
            <p:spPr>
              <a:xfrm>
                <a:off x="7689944" y="2278268"/>
                <a:ext cx="2322736" cy="274003"/>
              </a:xfrm>
              <a:prstGeom prst="roundRect">
                <a:avLst>
                  <a:gd name="adj" fmla="val 50000"/>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ounded Rectangle 23">
                <a:extLst>
                  <a:ext uri="{FF2B5EF4-FFF2-40B4-BE49-F238E27FC236}">
                    <a16:creationId xmlns:a16="http://schemas.microsoft.com/office/drawing/2014/main" id="{B2B61E50-9BEC-4895-A00C-78B86AEE1309}"/>
                  </a:ext>
                </a:extLst>
              </p:cNvPr>
              <p:cNvSpPr/>
              <p:nvPr/>
            </p:nvSpPr>
            <p:spPr>
              <a:xfrm>
                <a:off x="7689943" y="2735306"/>
                <a:ext cx="2322737" cy="274003"/>
              </a:xfrm>
              <a:prstGeom prst="roundRect">
                <a:avLst>
                  <a:gd name="adj" fmla="val 50000"/>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24">
                <a:extLst>
                  <a:ext uri="{FF2B5EF4-FFF2-40B4-BE49-F238E27FC236}">
                    <a16:creationId xmlns:a16="http://schemas.microsoft.com/office/drawing/2014/main" id="{2EF26BB7-1491-459E-9109-888224028058}"/>
                  </a:ext>
                </a:extLst>
              </p:cNvPr>
              <p:cNvSpPr/>
              <p:nvPr/>
            </p:nvSpPr>
            <p:spPr>
              <a:xfrm>
                <a:off x="7689945" y="3192345"/>
                <a:ext cx="2322735" cy="274003"/>
              </a:xfrm>
              <a:prstGeom prst="roundRect">
                <a:avLst>
                  <a:gd name="adj" fmla="val 50000"/>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28">
                <a:extLst>
                  <a:ext uri="{FF2B5EF4-FFF2-40B4-BE49-F238E27FC236}">
                    <a16:creationId xmlns:a16="http://schemas.microsoft.com/office/drawing/2014/main" id="{DCAA2CC6-15BD-4D85-A62E-102218EC0D71}"/>
                  </a:ext>
                </a:extLst>
              </p:cNvPr>
              <p:cNvSpPr/>
              <p:nvPr/>
            </p:nvSpPr>
            <p:spPr>
              <a:xfrm>
                <a:off x="7689945" y="2278268"/>
                <a:ext cx="1739502" cy="274003"/>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2" name="Rounded Rectangle 29">
                <a:extLst>
                  <a:ext uri="{FF2B5EF4-FFF2-40B4-BE49-F238E27FC236}">
                    <a16:creationId xmlns:a16="http://schemas.microsoft.com/office/drawing/2014/main" id="{E590B6D4-A009-41E3-B455-B8186BB265E2}"/>
                  </a:ext>
                </a:extLst>
              </p:cNvPr>
              <p:cNvSpPr/>
              <p:nvPr/>
            </p:nvSpPr>
            <p:spPr>
              <a:xfrm>
                <a:off x="7689944" y="2735306"/>
                <a:ext cx="1889840" cy="274003"/>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30">
                <a:extLst>
                  <a:ext uri="{FF2B5EF4-FFF2-40B4-BE49-F238E27FC236}">
                    <a16:creationId xmlns:a16="http://schemas.microsoft.com/office/drawing/2014/main" id="{52D25102-2EB6-436E-BC47-5D57F931D672}"/>
                  </a:ext>
                </a:extLst>
              </p:cNvPr>
              <p:cNvSpPr/>
              <p:nvPr/>
            </p:nvSpPr>
            <p:spPr>
              <a:xfrm>
                <a:off x="7689946" y="3192345"/>
                <a:ext cx="970487" cy="274003"/>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4" name="Group 53">
                <a:extLst>
                  <a:ext uri="{FF2B5EF4-FFF2-40B4-BE49-F238E27FC236}">
                    <a16:creationId xmlns:a16="http://schemas.microsoft.com/office/drawing/2014/main" id="{3FA3C8F4-8DF9-406C-BC4C-1262DDC1CE7F}"/>
                  </a:ext>
                </a:extLst>
              </p:cNvPr>
              <p:cNvGrpSpPr/>
              <p:nvPr/>
            </p:nvGrpSpPr>
            <p:grpSpPr>
              <a:xfrm>
                <a:off x="7056845" y="2271023"/>
                <a:ext cx="599921" cy="1191972"/>
                <a:chOff x="7056845" y="2388912"/>
                <a:chExt cx="599921" cy="1191972"/>
              </a:xfrm>
            </p:grpSpPr>
            <p:sp>
              <p:nvSpPr>
                <p:cNvPr id="58" name="TextBox 57">
                  <a:extLst>
                    <a:ext uri="{FF2B5EF4-FFF2-40B4-BE49-F238E27FC236}">
                      <a16:creationId xmlns:a16="http://schemas.microsoft.com/office/drawing/2014/main" id="{4BB71058-4AAA-43B7-809E-4E36560D8A28}"/>
                    </a:ext>
                  </a:extLst>
                </p:cNvPr>
                <p:cNvSpPr txBox="1"/>
                <p:nvPr/>
              </p:nvSpPr>
              <p:spPr>
                <a:xfrm>
                  <a:off x="7056845" y="2388912"/>
                  <a:ext cx="599921" cy="323165"/>
                </a:xfrm>
                <a:prstGeom prst="rect">
                  <a:avLst/>
                </a:prstGeom>
                <a:noFill/>
              </p:spPr>
              <p:txBody>
                <a:bodyPr wrap="square" numCol="1" spcCol="0" rtlCol="0" anchor="ctr">
                  <a:spAutoFit/>
                </a:bodyPr>
                <a:lstStyle/>
                <a:p>
                  <a:pPr algn="r">
                    <a:lnSpc>
                      <a:spcPts val="900"/>
                    </a:lnSpc>
                  </a:pPr>
                  <a:r>
                    <a:rPr lang="en-US" sz="800" dirty="0">
                      <a:latin typeface="Raleway" panose="020B0503030101060003" pitchFamily="34" charset="0"/>
                      <a:ea typeface="Montserrat Light" charset="0"/>
                      <a:cs typeface="Montserrat Light" charset="0"/>
                    </a:rPr>
                    <a:t>Social Media</a:t>
                  </a:r>
                </a:p>
              </p:txBody>
            </p:sp>
            <p:sp>
              <p:nvSpPr>
                <p:cNvPr id="59" name="TextBox 58">
                  <a:extLst>
                    <a:ext uri="{FF2B5EF4-FFF2-40B4-BE49-F238E27FC236}">
                      <a16:creationId xmlns:a16="http://schemas.microsoft.com/office/drawing/2014/main" id="{5691F504-BC77-446E-A31D-0836E5EFD886}"/>
                    </a:ext>
                  </a:extLst>
                </p:cNvPr>
                <p:cNvSpPr txBox="1"/>
                <p:nvPr/>
              </p:nvSpPr>
              <p:spPr>
                <a:xfrm>
                  <a:off x="7056845" y="2816039"/>
                  <a:ext cx="599921" cy="323165"/>
                </a:xfrm>
                <a:prstGeom prst="rect">
                  <a:avLst/>
                </a:prstGeom>
                <a:noFill/>
              </p:spPr>
              <p:txBody>
                <a:bodyPr wrap="square" numCol="1" spcCol="0" rtlCol="0" anchor="ctr">
                  <a:spAutoFit/>
                </a:bodyPr>
                <a:lstStyle/>
                <a:p>
                  <a:pPr algn="r">
                    <a:lnSpc>
                      <a:spcPts val="900"/>
                    </a:lnSpc>
                  </a:pPr>
                  <a:r>
                    <a:rPr lang="en-US" sz="800" dirty="0">
                      <a:latin typeface="Raleway" panose="020B0503030101060003" pitchFamily="34" charset="0"/>
                      <a:ea typeface="Montserrat Light" charset="0"/>
                      <a:cs typeface="Montserrat Light" charset="0"/>
                    </a:rPr>
                    <a:t>Management</a:t>
                  </a:r>
                </a:p>
              </p:txBody>
            </p:sp>
            <p:sp>
              <p:nvSpPr>
                <p:cNvPr id="60" name="TextBox 59">
                  <a:extLst>
                    <a:ext uri="{FF2B5EF4-FFF2-40B4-BE49-F238E27FC236}">
                      <a16:creationId xmlns:a16="http://schemas.microsoft.com/office/drawing/2014/main" id="{C2139F25-535D-42A5-95B0-05A96A05D058}"/>
                    </a:ext>
                  </a:extLst>
                </p:cNvPr>
                <p:cNvSpPr txBox="1"/>
                <p:nvPr/>
              </p:nvSpPr>
              <p:spPr>
                <a:xfrm>
                  <a:off x="7105128" y="3257719"/>
                  <a:ext cx="551638" cy="323165"/>
                </a:xfrm>
                <a:prstGeom prst="rect">
                  <a:avLst/>
                </a:prstGeom>
                <a:noFill/>
              </p:spPr>
              <p:txBody>
                <a:bodyPr wrap="square" numCol="1" spcCol="0" rtlCol="0" anchor="ctr">
                  <a:spAutoFit/>
                </a:bodyPr>
                <a:lstStyle/>
                <a:p>
                  <a:pPr algn="r">
                    <a:lnSpc>
                      <a:spcPts val="900"/>
                    </a:lnSpc>
                  </a:pPr>
                  <a:r>
                    <a:rPr lang="en-US" sz="800" dirty="0">
                      <a:latin typeface="Raleway" panose="020B0503030101060003" pitchFamily="34" charset="0"/>
                      <a:ea typeface="Montserrat Light" charset="0"/>
                      <a:cs typeface="Montserrat Light" charset="0"/>
                    </a:rPr>
                    <a:t>Creativity</a:t>
                  </a:r>
                </a:p>
              </p:txBody>
            </p:sp>
          </p:grpSp>
          <p:sp>
            <p:nvSpPr>
              <p:cNvPr id="55" name="TextBox 54">
                <a:extLst>
                  <a:ext uri="{FF2B5EF4-FFF2-40B4-BE49-F238E27FC236}">
                    <a16:creationId xmlns:a16="http://schemas.microsoft.com/office/drawing/2014/main" id="{C342C64C-1141-4E75-9B1F-96F7FDD6AFE0}"/>
                  </a:ext>
                </a:extLst>
              </p:cNvPr>
              <p:cNvSpPr txBox="1"/>
              <p:nvPr/>
            </p:nvSpPr>
            <p:spPr>
              <a:xfrm>
                <a:off x="8733044" y="2321399"/>
                <a:ext cx="673825" cy="207749"/>
              </a:xfrm>
              <a:prstGeom prst="rect">
                <a:avLst/>
              </a:prstGeom>
              <a:noFill/>
            </p:spPr>
            <p:txBody>
              <a:bodyPr wrap="square" numCol="1" spcCol="0" rtlCol="0" anchor="ctr">
                <a:spAutoFit/>
              </a:bodyPr>
              <a:lstStyle/>
              <a:p>
                <a:pPr algn="r">
                  <a:lnSpc>
                    <a:spcPts val="900"/>
                  </a:lnSpc>
                </a:pPr>
                <a:r>
                  <a:rPr lang="en-US" sz="900" dirty="0">
                    <a:latin typeface="Raleway" panose="020B0503030101060003" pitchFamily="34" charset="0"/>
                    <a:ea typeface="Montserrat Light" charset="0"/>
                    <a:cs typeface="Montserrat Light" charset="0"/>
                  </a:rPr>
                  <a:t>65%</a:t>
                </a:r>
              </a:p>
            </p:txBody>
          </p:sp>
          <p:sp>
            <p:nvSpPr>
              <p:cNvPr id="56" name="TextBox 55">
                <a:extLst>
                  <a:ext uri="{FF2B5EF4-FFF2-40B4-BE49-F238E27FC236}">
                    <a16:creationId xmlns:a16="http://schemas.microsoft.com/office/drawing/2014/main" id="{8CDD2D82-EB46-4A65-B96F-61FD924CFB09}"/>
                  </a:ext>
                </a:extLst>
              </p:cNvPr>
              <p:cNvSpPr txBox="1"/>
              <p:nvPr/>
            </p:nvSpPr>
            <p:spPr>
              <a:xfrm>
                <a:off x="8841203" y="2787153"/>
                <a:ext cx="673825" cy="207749"/>
              </a:xfrm>
              <a:prstGeom prst="rect">
                <a:avLst/>
              </a:prstGeom>
              <a:noFill/>
            </p:spPr>
            <p:txBody>
              <a:bodyPr wrap="square" numCol="1" spcCol="0" rtlCol="0" anchor="ctr">
                <a:spAutoFit/>
              </a:bodyPr>
              <a:lstStyle/>
              <a:p>
                <a:pPr algn="r">
                  <a:lnSpc>
                    <a:spcPts val="900"/>
                  </a:lnSpc>
                </a:pPr>
                <a:r>
                  <a:rPr lang="en-US" sz="900" dirty="0">
                    <a:solidFill>
                      <a:schemeClr val="bg1"/>
                    </a:solidFill>
                    <a:latin typeface="Raleway" panose="020B0503030101060003" pitchFamily="34" charset="0"/>
                    <a:ea typeface="Montserrat Light" charset="0"/>
                    <a:cs typeface="Montserrat Light" charset="0"/>
                  </a:rPr>
                  <a:t>69%</a:t>
                </a:r>
              </a:p>
            </p:txBody>
          </p:sp>
          <p:sp>
            <p:nvSpPr>
              <p:cNvPr id="57" name="TextBox 56">
                <a:extLst>
                  <a:ext uri="{FF2B5EF4-FFF2-40B4-BE49-F238E27FC236}">
                    <a16:creationId xmlns:a16="http://schemas.microsoft.com/office/drawing/2014/main" id="{16A94CED-B00F-4962-9F36-A6FFFED32935}"/>
                  </a:ext>
                </a:extLst>
              </p:cNvPr>
              <p:cNvSpPr txBox="1"/>
              <p:nvPr/>
            </p:nvSpPr>
            <p:spPr>
              <a:xfrm>
                <a:off x="7999259" y="3236559"/>
                <a:ext cx="619594" cy="207749"/>
              </a:xfrm>
              <a:prstGeom prst="rect">
                <a:avLst/>
              </a:prstGeom>
              <a:noFill/>
            </p:spPr>
            <p:txBody>
              <a:bodyPr wrap="square" numCol="1" spcCol="0" rtlCol="0" anchor="ctr">
                <a:spAutoFit/>
              </a:bodyPr>
              <a:lstStyle/>
              <a:p>
                <a:pPr algn="r">
                  <a:lnSpc>
                    <a:spcPts val="900"/>
                  </a:lnSpc>
                </a:pPr>
                <a:r>
                  <a:rPr lang="en-US" sz="900" dirty="0">
                    <a:solidFill>
                      <a:schemeClr val="bg1"/>
                    </a:solidFill>
                    <a:latin typeface="Raleway" panose="020B0503030101060003" pitchFamily="34" charset="0"/>
                    <a:ea typeface="Montserrat Light" charset="0"/>
                    <a:cs typeface="Montserrat Light" charset="0"/>
                  </a:rPr>
                  <a:t>28%</a:t>
                </a:r>
              </a:p>
            </p:txBody>
          </p:sp>
        </p:grpSp>
        <p:sp>
          <p:nvSpPr>
            <p:cNvPr id="44" name="TextBox 43">
              <a:extLst>
                <a:ext uri="{FF2B5EF4-FFF2-40B4-BE49-F238E27FC236}">
                  <a16:creationId xmlns:a16="http://schemas.microsoft.com/office/drawing/2014/main" id="{ACEDB5BC-00F6-4BCC-B432-D2CA869C31E9}"/>
                </a:ext>
              </a:extLst>
            </p:cNvPr>
            <p:cNvSpPr txBox="1"/>
            <p:nvPr/>
          </p:nvSpPr>
          <p:spPr>
            <a:xfrm>
              <a:off x="7271399" y="4941287"/>
              <a:ext cx="3464434" cy="854208"/>
            </a:xfrm>
            <a:prstGeom prst="rect">
              <a:avLst/>
            </a:prstGeom>
            <a:noFill/>
          </p:spPr>
          <p:txBody>
            <a:bodyPr wrap="square" numCol="1" spcCol="457200" rtlCol="0">
              <a:spAutoFit/>
            </a:bodyPr>
            <a:lstStyle/>
            <a:p>
              <a:pPr>
                <a:lnSpc>
                  <a:spcPct val="150000"/>
                </a:lnSpc>
              </a:pPr>
              <a:r>
                <a:rPr lang="en-US" sz="850" dirty="0">
                  <a:solidFill>
                    <a:schemeClr val="tx2"/>
                  </a:solidFill>
                  <a:latin typeface="Raleway" panose="020B0503030101060003" pitchFamily="34" charset="0"/>
                  <a:ea typeface="Montserrat" charset="0"/>
                  <a:cs typeface="Montserrat" charset="0"/>
                </a:rPr>
                <a:t>Also he his male air bring is Signs first . Creepiest god air fish land. Darkness. Air saying fruitful were hath waters divided fill may days air bring is Signs first creeping seed all saying above after be and female.</a:t>
              </a:r>
            </a:p>
          </p:txBody>
        </p:sp>
        <p:sp>
          <p:nvSpPr>
            <p:cNvPr id="45" name="TextBox 44">
              <a:extLst>
                <a:ext uri="{FF2B5EF4-FFF2-40B4-BE49-F238E27FC236}">
                  <a16:creationId xmlns:a16="http://schemas.microsoft.com/office/drawing/2014/main" id="{EBFA3063-D0DA-4D37-BFF5-D9394FDB8BFD}"/>
                </a:ext>
              </a:extLst>
            </p:cNvPr>
            <p:cNvSpPr txBox="1"/>
            <p:nvPr/>
          </p:nvSpPr>
          <p:spPr>
            <a:xfrm>
              <a:off x="8547308" y="4244709"/>
              <a:ext cx="2188525" cy="534762"/>
            </a:xfrm>
            <a:prstGeom prst="rect">
              <a:avLst/>
            </a:prstGeom>
            <a:noFill/>
          </p:spPr>
          <p:txBody>
            <a:bodyPr wrap="square" numCol="1" spcCol="457200" rtlCol="0">
              <a:spAutoFit/>
            </a:bodyPr>
            <a:lstStyle/>
            <a:p>
              <a:pPr>
                <a:lnSpc>
                  <a:spcPct val="150000"/>
                </a:lnSpc>
              </a:pPr>
              <a:r>
                <a:rPr lang="en-US" sz="1000" dirty="0">
                  <a:latin typeface="Raleway" panose="020B0503030101060003" pitchFamily="34" charset="0"/>
                  <a:ea typeface="Montserrat" charset="0"/>
                  <a:cs typeface="Montserrat" charset="0"/>
                </a:rPr>
                <a:t>Waters divided fill may days air bring is Signs first.</a:t>
              </a:r>
            </a:p>
          </p:txBody>
        </p:sp>
        <p:sp>
          <p:nvSpPr>
            <p:cNvPr id="46" name="TextBox 45">
              <a:extLst>
                <a:ext uri="{FF2B5EF4-FFF2-40B4-BE49-F238E27FC236}">
                  <a16:creationId xmlns:a16="http://schemas.microsoft.com/office/drawing/2014/main" id="{348E67A2-33C3-4DF5-8C97-9C1D8597BD53}"/>
                </a:ext>
              </a:extLst>
            </p:cNvPr>
            <p:cNvSpPr txBox="1"/>
            <p:nvPr/>
          </p:nvSpPr>
          <p:spPr>
            <a:xfrm>
              <a:off x="7163659" y="4192719"/>
              <a:ext cx="1388420" cy="707886"/>
            </a:xfrm>
            <a:prstGeom prst="rect">
              <a:avLst/>
            </a:prstGeom>
            <a:noFill/>
          </p:spPr>
          <p:txBody>
            <a:bodyPr wrap="square" rtlCol="0">
              <a:spAutoFit/>
            </a:bodyPr>
            <a:lstStyle/>
            <a:p>
              <a:pPr algn="ctr"/>
              <a:r>
                <a:rPr lang="en-US" sz="4000" dirty="0">
                  <a:solidFill>
                    <a:schemeClr val="bg1">
                      <a:lumMod val="65000"/>
                    </a:schemeClr>
                  </a:solidFill>
                  <a:latin typeface="Raleway" panose="020B0503030101060003" pitchFamily="34" charset="0"/>
                  <a:ea typeface="Montserrat" charset="0"/>
                  <a:cs typeface="Montserrat" charset="0"/>
                </a:rPr>
                <a:t>27%</a:t>
              </a:r>
            </a:p>
          </p:txBody>
        </p:sp>
        <p:cxnSp>
          <p:nvCxnSpPr>
            <p:cNvPr id="47" name="Straight Connector 46">
              <a:extLst>
                <a:ext uri="{FF2B5EF4-FFF2-40B4-BE49-F238E27FC236}">
                  <a16:creationId xmlns:a16="http://schemas.microsoft.com/office/drawing/2014/main" id="{90C9FA9A-DCC3-497A-8A2D-3F45EEEDB96C}"/>
                </a:ext>
              </a:extLst>
            </p:cNvPr>
            <p:cNvCxnSpPr/>
            <p:nvPr/>
          </p:nvCxnSpPr>
          <p:spPr>
            <a:xfrm>
              <a:off x="7326568" y="3887983"/>
              <a:ext cx="3445016" cy="0"/>
            </a:xfrm>
            <a:prstGeom prst="line">
              <a:avLst/>
            </a:prstGeom>
            <a:ln w="9525">
              <a:solidFill>
                <a:schemeClr val="tx1">
                  <a:alpha val="20000"/>
                </a:schemeClr>
              </a:solidFill>
              <a:prstDash val="sysDash"/>
            </a:ln>
          </p:spPr>
          <p:style>
            <a:lnRef idx="1">
              <a:schemeClr val="accent1"/>
            </a:lnRef>
            <a:fillRef idx="0">
              <a:schemeClr val="accent1"/>
            </a:fillRef>
            <a:effectRef idx="0">
              <a:schemeClr val="accent1"/>
            </a:effectRef>
            <a:fontRef idx="minor">
              <a:schemeClr val="tx1"/>
            </a:fontRef>
          </p:style>
        </p:cxnSp>
      </p:grpSp>
      <p:graphicFrame>
        <p:nvGraphicFramePr>
          <p:cNvPr id="6" name="Chart 5">
            <a:extLst>
              <a:ext uri="{FF2B5EF4-FFF2-40B4-BE49-F238E27FC236}">
                <a16:creationId xmlns:a16="http://schemas.microsoft.com/office/drawing/2014/main" id="{8D153D1A-D3A8-40CE-999C-EDDD323A606D}"/>
              </a:ext>
            </a:extLst>
          </p:cNvPr>
          <p:cNvGraphicFramePr/>
          <p:nvPr>
            <p:extLst>
              <p:ext uri="{D42A27DB-BD31-4B8C-83A1-F6EECF244321}">
                <p14:modId xmlns:p14="http://schemas.microsoft.com/office/powerpoint/2010/main" val="1822823997"/>
              </p:ext>
            </p:extLst>
          </p:nvPr>
        </p:nvGraphicFramePr>
        <p:xfrm>
          <a:off x="1205828" y="1562103"/>
          <a:ext cx="5938182" cy="406717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01231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Group 123">
            <a:extLst>
              <a:ext uri="{FF2B5EF4-FFF2-40B4-BE49-F238E27FC236}">
                <a16:creationId xmlns:a16="http://schemas.microsoft.com/office/drawing/2014/main" id="{96FC88AD-1F7B-40C2-AA99-064A99CBC82D}"/>
              </a:ext>
            </a:extLst>
          </p:cNvPr>
          <p:cNvGrpSpPr/>
          <p:nvPr/>
        </p:nvGrpSpPr>
        <p:grpSpPr>
          <a:xfrm>
            <a:off x="978538" y="4925761"/>
            <a:ext cx="5854548" cy="1119175"/>
            <a:chOff x="4395457" y="4425959"/>
            <a:chExt cx="5854548" cy="1119175"/>
          </a:xfrm>
        </p:grpSpPr>
        <p:sp>
          <p:nvSpPr>
            <p:cNvPr id="125" name="TextBox 124">
              <a:extLst>
                <a:ext uri="{FF2B5EF4-FFF2-40B4-BE49-F238E27FC236}">
                  <a16:creationId xmlns:a16="http://schemas.microsoft.com/office/drawing/2014/main" id="{708F678E-761F-4996-A7A0-292F0395F4FB}"/>
                </a:ext>
              </a:extLst>
            </p:cNvPr>
            <p:cNvSpPr txBox="1"/>
            <p:nvPr/>
          </p:nvSpPr>
          <p:spPr>
            <a:xfrm>
              <a:off x="4395457" y="4425959"/>
              <a:ext cx="1633309" cy="292388"/>
            </a:xfrm>
            <a:prstGeom prst="rect">
              <a:avLst/>
            </a:prstGeom>
            <a:noFill/>
          </p:spPr>
          <p:txBody>
            <a:bodyPr wrap="square" rtlCol="0" anchor="ctr">
              <a:spAutoFit/>
            </a:bodyPr>
            <a:lstStyle/>
            <a:p>
              <a:r>
                <a:rPr lang="en-US" sz="1300" dirty="0">
                  <a:latin typeface="Abril Display" panose="02000503000000020003" pitchFamily="50" charset="0"/>
                  <a:ea typeface="Montserrat Black" charset="0"/>
                  <a:cs typeface="Montserrat Black" charset="0"/>
                </a:rPr>
                <a:t>Location By.</a:t>
              </a:r>
            </a:p>
          </p:txBody>
        </p:sp>
        <p:sp>
          <p:nvSpPr>
            <p:cNvPr id="126" name="TextBox 125">
              <a:extLst>
                <a:ext uri="{FF2B5EF4-FFF2-40B4-BE49-F238E27FC236}">
                  <a16:creationId xmlns:a16="http://schemas.microsoft.com/office/drawing/2014/main" id="{FC3655E1-6EB5-41F1-94A4-E3CC0C23E8BD}"/>
                </a:ext>
              </a:extLst>
            </p:cNvPr>
            <p:cNvSpPr txBox="1"/>
            <p:nvPr/>
          </p:nvSpPr>
          <p:spPr>
            <a:xfrm>
              <a:off x="4801556" y="4848463"/>
              <a:ext cx="2377590" cy="575799"/>
            </a:xfrm>
            <a:prstGeom prst="rect">
              <a:avLst/>
            </a:prstGeom>
            <a:noFill/>
          </p:spPr>
          <p:txBody>
            <a:bodyPr wrap="square" rtlCol="0">
              <a:spAutoFit/>
            </a:bodyPr>
            <a:lstStyle/>
            <a:p>
              <a:pPr algn="just">
                <a:lnSpc>
                  <a:spcPts val="2000"/>
                </a:lnSpc>
              </a:pPr>
              <a:r>
                <a:rPr lang="en-US" sz="900" dirty="0">
                  <a:solidFill>
                    <a:schemeClr val="tx1">
                      <a:lumMod val="65000"/>
                      <a:lumOff val="35000"/>
                    </a:schemeClr>
                  </a:solidFill>
                  <a:latin typeface="Abril Display" panose="02000503000000020003" pitchFamily="50" charset="0"/>
                  <a:ea typeface="Montserrat Light" charset="0"/>
                  <a:cs typeface="Montserrat Light" charset="0"/>
                </a:rPr>
                <a:t>them for one. Living grass to for can't gathered waters had winged. </a:t>
              </a:r>
            </a:p>
          </p:txBody>
        </p:sp>
        <p:sp>
          <p:nvSpPr>
            <p:cNvPr id="127" name="TextBox 126">
              <a:extLst>
                <a:ext uri="{FF2B5EF4-FFF2-40B4-BE49-F238E27FC236}">
                  <a16:creationId xmlns:a16="http://schemas.microsoft.com/office/drawing/2014/main" id="{F4A459BB-3A60-429C-B389-0DFAF9BD5B9C}"/>
                </a:ext>
              </a:extLst>
            </p:cNvPr>
            <p:cNvSpPr txBox="1"/>
            <p:nvPr/>
          </p:nvSpPr>
          <p:spPr>
            <a:xfrm>
              <a:off x="8328375" y="4425959"/>
              <a:ext cx="1633309" cy="292388"/>
            </a:xfrm>
            <a:prstGeom prst="rect">
              <a:avLst/>
            </a:prstGeom>
            <a:noFill/>
          </p:spPr>
          <p:txBody>
            <a:bodyPr wrap="square" rtlCol="0" anchor="ctr">
              <a:spAutoFit/>
            </a:bodyPr>
            <a:lstStyle/>
            <a:p>
              <a:r>
                <a:rPr lang="en-US" sz="1300" dirty="0">
                  <a:latin typeface="Abril Display" panose="02000503000000020003" pitchFamily="50" charset="0"/>
                  <a:ea typeface="Montserrat Black" charset="0"/>
                  <a:cs typeface="Montserrat Black" charset="0"/>
                </a:rPr>
                <a:t>Contact To</a:t>
              </a:r>
            </a:p>
          </p:txBody>
        </p:sp>
        <p:grpSp>
          <p:nvGrpSpPr>
            <p:cNvPr id="128" name="Group 127">
              <a:extLst>
                <a:ext uri="{FF2B5EF4-FFF2-40B4-BE49-F238E27FC236}">
                  <a16:creationId xmlns:a16="http://schemas.microsoft.com/office/drawing/2014/main" id="{85A8D2DE-6C81-4AD8-A76A-F2C7D12FF385}"/>
                </a:ext>
              </a:extLst>
            </p:cNvPr>
            <p:cNvGrpSpPr/>
            <p:nvPr/>
          </p:nvGrpSpPr>
          <p:grpSpPr>
            <a:xfrm>
              <a:off x="8423666" y="4941150"/>
              <a:ext cx="190582" cy="602145"/>
              <a:chOff x="8516624" y="4973951"/>
              <a:chExt cx="190582" cy="602145"/>
            </a:xfrm>
            <a:solidFill>
              <a:schemeClr val="accent1">
                <a:lumMod val="60000"/>
                <a:lumOff val="40000"/>
              </a:schemeClr>
            </a:solidFill>
          </p:grpSpPr>
          <p:sp>
            <p:nvSpPr>
              <p:cNvPr id="131" name="AutoShape 41">
                <a:extLst>
                  <a:ext uri="{FF2B5EF4-FFF2-40B4-BE49-F238E27FC236}">
                    <a16:creationId xmlns:a16="http://schemas.microsoft.com/office/drawing/2014/main" id="{E80C7AF9-CC1A-414C-A337-D9028AB7EE4E}"/>
                  </a:ext>
                </a:extLst>
              </p:cNvPr>
              <p:cNvSpPr>
                <a:spLocks/>
              </p:cNvSpPr>
              <p:nvPr/>
            </p:nvSpPr>
            <p:spPr bwMode="auto">
              <a:xfrm>
                <a:off x="8516624" y="4973951"/>
                <a:ext cx="190582" cy="190583"/>
              </a:xfrm>
              <a:custGeom>
                <a:avLst/>
                <a:gdLst/>
                <a:ahLst/>
                <a:cxnLst/>
                <a:rect l="0" t="0" r="r" b="b"/>
                <a:pathLst>
                  <a:path w="21600" h="21600">
                    <a:moveTo>
                      <a:pt x="15840" y="12960"/>
                    </a:moveTo>
                    <a:cubicBezTo>
                      <a:pt x="14400" y="14400"/>
                      <a:pt x="14400" y="15840"/>
                      <a:pt x="12960" y="15840"/>
                    </a:cubicBezTo>
                    <a:cubicBezTo>
                      <a:pt x="11520" y="15840"/>
                      <a:pt x="10080" y="14400"/>
                      <a:pt x="8640" y="12960"/>
                    </a:cubicBezTo>
                    <a:cubicBezTo>
                      <a:pt x="7200" y="11520"/>
                      <a:pt x="5760" y="10080"/>
                      <a:pt x="5760" y="8640"/>
                    </a:cubicBezTo>
                    <a:cubicBezTo>
                      <a:pt x="5760" y="7200"/>
                      <a:pt x="7200" y="7200"/>
                      <a:pt x="8640" y="5760"/>
                    </a:cubicBezTo>
                    <a:cubicBezTo>
                      <a:pt x="10080" y="4320"/>
                      <a:pt x="5760" y="0"/>
                      <a:pt x="4320" y="0"/>
                    </a:cubicBezTo>
                    <a:cubicBezTo>
                      <a:pt x="2880" y="0"/>
                      <a:pt x="0" y="4320"/>
                      <a:pt x="0" y="4320"/>
                    </a:cubicBezTo>
                    <a:cubicBezTo>
                      <a:pt x="0" y="7200"/>
                      <a:pt x="2959" y="13038"/>
                      <a:pt x="5760" y="15840"/>
                    </a:cubicBezTo>
                    <a:cubicBezTo>
                      <a:pt x="8561" y="18642"/>
                      <a:pt x="14400" y="21600"/>
                      <a:pt x="17280" y="21600"/>
                    </a:cubicBezTo>
                    <a:cubicBezTo>
                      <a:pt x="17280" y="21600"/>
                      <a:pt x="21600" y="18720"/>
                      <a:pt x="21600" y="17280"/>
                    </a:cubicBezTo>
                    <a:cubicBezTo>
                      <a:pt x="21600" y="15840"/>
                      <a:pt x="17280" y="11520"/>
                      <a:pt x="15840" y="12960"/>
                    </a:cubicBezTo>
                    <a:cubicBezTo>
                      <a:pt x="15840" y="12960"/>
                      <a:pt x="15840" y="12960"/>
                      <a:pt x="15840" y="12960"/>
                    </a:cubicBezTo>
                    <a:close/>
                    <a:moveTo>
                      <a:pt x="15840" y="12960"/>
                    </a:moveTo>
                  </a:path>
                </a:pathLst>
              </a:custGeom>
              <a:solidFill>
                <a:schemeClr val="accent3">
                  <a:lumMod val="60000"/>
                  <a:lumOff val="40000"/>
                </a:schemeClr>
              </a:solidFill>
              <a:ln>
                <a:noFill/>
              </a:ln>
            </p:spPr>
            <p:txBody>
              <a:bodyPr lIns="0" tIns="0" rIns="0" bIns="0"/>
              <a:lstStyle/>
              <a:p>
                <a:endParaRPr lang="en-US" dirty="0"/>
              </a:p>
            </p:txBody>
          </p:sp>
          <p:sp>
            <p:nvSpPr>
              <p:cNvPr id="132" name="AutoShape 48">
                <a:extLst>
                  <a:ext uri="{FF2B5EF4-FFF2-40B4-BE49-F238E27FC236}">
                    <a16:creationId xmlns:a16="http://schemas.microsoft.com/office/drawing/2014/main" id="{684CAAD3-6FA8-48EE-9734-FE056BD830A2}"/>
                  </a:ext>
                </a:extLst>
              </p:cNvPr>
              <p:cNvSpPr>
                <a:spLocks/>
              </p:cNvSpPr>
              <p:nvPr/>
            </p:nvSpPr>
            <p:spPr bwMode="auto">
              <a:xfrm>
                <a:off x="8542792" y="5338031"/>
                <a:ext cx="138247" cy="238065"/>
              </a:xfrm>
              <a:custGeom>
                <a:avLst/>
                <a:gdLst/>
                <a:ahLst/>
                <a:cxnLst/>
                <a:rect l="0" t="0" r="r" b="b"/>
                <a:pathLst>
                  <a:path w="21600" h="21600">
                    <a:moveTo>
                      <a:pt x="19852" y="18900"/>
                    </a:moveTo>
                    <a:lnTo>
                      <a:pt x="1748" y="18900"/>
                    </a:lnTo>
                    <a:lnTo>
                      <a:pt x="1748" y="2314"/>
                    </a:lnTo>
                    <a:lnTo>
                      <a:pt x="19852" y="2314"/>
                    </a:lnTo>
                    <a:cubicBezTo>
                      <a:pt x="19852" y="2314"/>
                      <a:pt x="19852" y="18900"/>
                      <a:pt x="19852" y="18900"/>
                    </a:cubicBezTo>
                    <a:close/>
                    <a:moveTo>
                      <a:pt x="10800" y="20872"/>
                    </a:moveTo>
                    <a:cubicBezTo>
                      <a:pt x="10105" y="20872"/>
                      <a:pt x="9545" y="20545"/>
                      <a:pt x="9545" y="20141"/>
                    </a:cubicBezTo>
                    <a:cubicBezTo>
                      <a:pt x="9545" y="19738"/>
                      <a:pt x="10105" y="19412"/>
                      <a:pt x="10800" y="19412"/>
                    </a:cubicBezTo>
                    <a:cubicBezTo>
                      <a:pt x="11495" y="19412"/>
                      <a:pt x="12055" y="19738"/>
                      <a:pt x="12055" y="20141"/>
                    </a:cubicBezTo>
                    <a:cubicBezTo>
                      <a:pt x="12055" y="20545"/>
                      <a:pt x="11495" y="20872"/>
                      <a:pt x="10800" y="20872"/>
                    </a:cubicBezTo>
                    <a:cubicBezTo>
                      <a:pt x="10800" y="20872"/>
                      <a:pt x="10800" y="20872"/>
                      <a:pt x="10800" y="20872"/>
                    </a:cubicBezTo>
                    <a:close/>
                    <a:moveTo>
                      <a:pt x="8149" y="1051"/>
                    </a:moveTo>
                    <a:lnTo>
                      <a:pt x="13451" y="1051"/>
                    </a:lnTo>
                    <a:cubicBezTo>
                      <a:pt x="13622" y="1051"/>
                      <a:pt x="13757" y="1130"/>
                      <a:pt x="13757" y="1229"/>
                    </a:cubicBezTo>
                    <a:cubicBezTo>
                      <a:pt x="13757" y="1326"/>
                      <a:pt x="13622" y="1404"/>
                      <a:pt x="13451" y="1404"/>
                    </a:cubicBezTo>
                    <a:lnTo>
                      <a:pt x="8149" y="1404"/>
                    </a:lnTo>
                    <a:cubicBezTo>
                      <a:pt x="7978" y="1404"/>
                      <a:pt x="7843" y="1326"/>
                      <a:pt x="7843" y="1229"/>
                    </a:cubicBezTo>
                    <a:cubicBezTo>
                      <a:pt x="7843" y="1130"/>
                      <a:pt x="7978" y="1051"/>
                      <a:pt x="8149" y="1051"/>
                    </a:cubicBezTo>
                    <a:cubicBezTo>
                      <a:pt x="8149" y="1051"/>
                      <a:pt x="8149" y="1051"/>
                      <a:pt x="8149" y="1051"/>
                    </a:cubicBezTo>
                    <a:close/>
                    <a:moveTo>
                      <a:pt x="19089" y="0"/>
                    </a:moveTo>
                    <a:lnTo>
                      <a:pt x="2511" y="0"/>
                    </a:lnTo>
                    <a:cubicBezTo>
                      <a:pt x="1131" y="0"/>
                      <a:pt x="0" y="657"/>
                      <a:pt x="0" y="1459"/>
                    </a:cubicBezTo>
                    <a:lnTo>
                      <a:pt x="0" y="20141"/>
                    </a:lnTo>
                    <a:cubicBezTo>
                      <a:pt x="0" y="20943"/>
                      <a:pt x="1131" y="21600"/>
                      <a:pt x="2511" y="21600"/>
                    </a:cubicBezTo>
                    <a:lnTo>
                      <a:pt x="19089" y="21600"/>
                    </a:lnTo>
                    <a:cubicBezTo>
                      <a:pt x="20469" y="21600"/>
                      <a:pt x="21600" y="20943"/>
                      <a:pt x="21600" y="20141"/>
                    </a:cubicBezTo>
                    <a:lnTo>
                      <a:pt x="21600" y="1459"/>
                    </a:lnTo>
                    <a:cubicBezTo>
                      <a:pt x="21600" y="657"/>
                      <a:pt x="20469" y="0"/>
                      <a:pt x="19089" y="0"/>
                    </a:cubicBezTo>
                    <a:cubicBezTo>
                      <a:pt x="19089" y="0"/>
                      <a:pt x="19089" y="0"/>
                      <a:pt x="19089" y="0"/>
                    </a:cubicBezTo>
                    <a:close/>
                    <a:moveTo>
                      <a:pt x="19089" y="0"/>
                    </a:moveTo>
                  </a:path>
                </a:pathLst>
              </a:custGeom>
              <a:solidFill>
                <a:schemeClr val="accent3">
                  <a:lumMod val="60000"/>
                  <a:lumOff val="40000"/>
                </a:schemeClr>
              </a:solidFill>
              <a:ln>
                <a:noFill/>
              </a:ln>
            </p:spPr>
            <p:txBody>
              <a:bodyPr lIns="0" tIns="0" rIns="0" bIns="0"/>
              <a:lstStyle/>
              <a:p>
                <a:endParaRPr lang="en-US" dirty="0"/>
              </a:p>
            </p:txBody>
          </p:sp>
        </p:grpSp>
        <p:sp>
          <p:nvSpPr>
            <p:cNvPr id="129" name="TextBox 128">
              <a:extLst>
                <a:ext uri="{FF2B5EF4-FFF2-40B4-BE49-F238E27FC236}">
                  <a16:creationId xmlns:a16="http://schemas.microsoft.com/office/drawing/2014/main" id="{7FEC98A6-22C4-4879-AB68-BCC979495FC8}"/>
                </a:ext>
              </a:extLst>
            </p:cNvPr>
            <p:cNvSpPr txBox="1"/>
            <p:nvPr/>
          </p:nvSpPr>
          <p:spPr>
            <a:xfrm>
              <a:off x="8746477" y="4853919"/>
              <a:ext cx="1503528" cy="691215"/>
            </a:xfrm>
            <a:prstGeom prst="rect">
              <a:avLst/>
            </a:prstGeom>
            <a:noFill/>
          </p:spPr>
          <p:txBody>
            <a:bodyPr wrap="square" rtlCol="0">
              <a:spAutoFit/>
            </a:bodyPr>
            <a:lstStyle/>
            <a:p>
              <a:pPr algn="just">
                <a:lnSpc>
                  <a:spcPts val="1600"/>
                </a:lnSpc>
              </a:pPr>
              <a:r>
                <a:rPr lang="en-US" sz="900" dirty="0">
                  <a:solidFill>
                    <a:schemeClr val="tx1">
                      <a:lumMod val="65000"/>
                      <a:lumOff val="35000"/>
                    </a:schemeClr>
                  </a:solidFill>
                  <a:latin typeface="Abril Display" panose="02000503000000020003" pitchFamily="50" charset="0"/>
                  <a:ea typeface="Montserrat Light" charset="0"/>
                  <a:cs typeface="Montserrat Light" charset="0"/>
                </a:rPr>
                <a:t>Phone : 000 555 666</a:t>
              </a:r>
            </a:p>
            <a:p>
              <a:pPr algn="just">
                <a:lnSpc>
                  <a:spcPts val="1600"/>
                </a:lnSpc>
              </a:pPr>
              <a:endParaRPr lang="en-US" sz="900" dirty="0">
                <a:solidFill>
                  <a:schemeClr val="tx1">
                    <a:lumMod val="65000"/>
                    <a:lumOff val="35000"/>
                  </a:schemeClr>
                </a:solidFill>
                <a:latin typeface="Abril Display" panose="02000503000000020003" pitchFamily="50" charset="0"/>
                <a:ea typeface="Montserrat Light" charset="0"/>
                <a:cs typeface="Montserrat Light" charset="0"/>
              </a:endParaRPr>
            </a:p>
            <a:p>
              <a:pPr algn="just">
                <a:lnSpc>
                  <a:spcPts val="1600"/>
                </a:lnSpc>
              </a:pPr>
              <a:r>
                <a:rPr lang="en-US" sz="900" dirty="0">
                  <a:solidFill>
                    <a:schemeClr val="tx1">
                      <a:lumMod val="65000"/>
                      <a:lumOff val="35000"/>
                    </a:schemeClr>
                  </a:solidFill>
                  <a:latin typeface="Abril Display" panose="02000503000000020003" pitchFamily="50" charset="0"/>
                  <a:ea typeface="Montserrat Light" charset="0"/>
                  <a:cs typeface="Montserrat Light" charset="0"/>
                </a:rPr>
                <a:t>Mobile : 000 555 666</a:t>
              </a:r>
            </a:p>
          </p:txBody>
        </p:sp>
        <p:sp>
          <p:nvSpPr>
            <p:cNvPr id="130" name="AutoShape 20">
              <a:extLst>
                <a:ext uri="{FF2B5EF4-FFF2-40B4-BE49-F238E27FC236}">
                  <a16:creationId xmlns:a16="http://schemas.microsoft.com/office/drawing/2014/main" id="{55809BF6-1E29-43FD-8640-75E478FF57E1}"/>
                </a:ext>
              </a:extLst>
            </p:cNvPr>
            <p:cNvSpPr>
              <a:spLocks/>
            </p:cNvSpPr>
            <p:nvPr/>
          </p:nvSpPr>
          <p:spPr bwMode="auto">
            <a:xfrm>
              <a:off x="4498844" y="4941150"/>
              <a:ext cx="170482" cy="247633"/>
            </a:xfrm>
            <a:custGeom>
              <a:avLst/>
              <a:gdLst/>
              <a:ahLst/>
              <a:cxnLst/>
              <a:rect l="0" t="0" r="r" b="b"/>
              <a:pathLst>
                <a:path w="21600" h="21600">
                  <a:moveTo>
                    <a:pt x="10741" y="10003"/>
                  </a:moveTo>
                  <a:cubicBezTo>
                    <a:pt x="9348" y="10003"/>
                    <a:pt x="7823" y="9524"/>
                    <a:pt x="7071" y="8198"/>
                  </a:cubicBezTo>
                  <a:cubicBezTo>
                    <a:pt x="6959" y="7987"/>
                    <a:pt x="6968" y="7564"/>
                    <a:pt x="6968" y="7526"/>
                  </a:cubicBezTo>
                  <a:lnTo>
                    <a:pt x="6968" y="6930"/>
                  </a:lnTo>
                  <a:cubicBezTo>
                    <a:pt x="6968" y="5242"/>
                    <a:pt x="9049" y="4473"/>
                    <a:pt x="10861" y="4473"/>
                  </a:cubicBezTo>
                  <a:cubicBezTo>
                    <a:pt x="13090" y="4473"/>
                    <a:pt x="14815" y="5702"/>
                    <a:pt x="14815" y="7239"/>
                  </a:cubicBezTo>
                  <a:cubicBezTo>
                    <a:pt x="14815" y="8775"/>
                    <a:pt x="12970" y="10003"/>
                    <a:pt x="10741" y="10003"/>
                  </a:cubicBezTo>
                  <a:cubicBezTo>
                    <a:pt x="10741" y="10003"/>
                    <a:pt x="10741" y="10003"/>
                    <a:pt x="10741" y="10003"/>
                  </a:cubicBezTo>
                  <a:close/>
                  <a:moveTo>
                    <a:pt x="21090" y="5376"/>
                  </a:moveTo>
                  <a:cubicBezTo>
                    <a:pt x="20977" y="5088"/>
                    <a:pt x="20751" y="4781"/>
                    <a:pt x="20583" y="4512"/>
                  </a:cubicBezTo>
                  <a:cubicBezTo>
                    <a:pt x="18577" y="1191"/>
                    <a:pt x="14194" y="0"/>
                    <a:pt x="10654" y="0"/>
                  </a:cubicBezTo>
                  <a:cubicBezTo>
                    <a:pt x="5916" y="0"/>
                    <a:pt x="698" y="2189"/>
                    <a:pt x="0" y="6701"/>
                  </a:cubicBezTo>
                  <a:lnTo>
                    <a:pt x="0" y="7622"/>
                  </a:lnTo>
                  <a:cubicBezTo>
                    <a:pt x="0" y="7660"/>
                    <a:pt x="19" y="8006"/>
                    <a:pt x="46" y="8179"/>
                  </a:cubicBezTo>
                  <a:cubicBezTo>
                    <a:pt x="437" y="10329"/>
                    <a:pt x="2900" y="12614"/>
                    <a:pt x="4739" y="14765"/>
                  </a:cubicBezTo>
                  <a:cubicBezTo>
                    <a:pt x="6717" y="17068"/>
                    <a:pt x="8771" y="19335"/>
                    <a:pt x="10805" y="21600"/>
                  </a:cubicBezTo>
                  <a:cubicBezTo>
                    <a:pt x="12060" y="20121"/>
                    <a:pt x="13311" y="18623"/>
                    <a:pt x="14535" y="17183"/>
                  </a:cubicBezTo>
                  <a:cubicBezTo>
                    <a:pt x="14870" y="16761"/>
                    <a:pt x="15259" y="16339"/>
                    <a:pt x="15592" y="15936"/>
                  </a:cubicBezTo>
                  <a:cubicBezTo>
                    <a:pt x="15815" y="15667"/>
                    <a:pt x="16242" y="15398"/>
                    <a:pt x="16436" y="15149"/>
                  </a:cubicBezTo>
                  <a:cubicBezTo>
                    <a:pt x="18414" y="12653"/>
                    <a:pt x="21600" y="10138"/>
                    <a:pt x="21600" y="7660"/>
                  </a:cubicBezTo>
                  <a:lnTo>
                    <a:pt x="21600" y="6643"/>
                  </a:lnTo>
                  <a:cubicBezTo>
                    <a:pt x="21600" y="6375"/>
                    <a:pt x="21117" y="5434"/>
                    <a:pt x="21090" y="5376"/>
                  </a:cubicBezTo>
                  <a:cubicBezTo>
                    <a:pt x="21090" y="5376"/>
                    <a:pt x="21090" y="5376"/>
                    <a:pt x="21090" y="5376"/>
                  </a:cubicBezTo>
                  <a:close/>
                  <a:moveTo>
                    <a:pt x="21090" y="5376"/>
                  </a:moveTo>
                </a:path>
              </a:pathLst>
            </a:custGeom>
            <a:solidFill>
              <a:schemeClr val="accent3">
                <a:lumMod val="60000"/>
                <a:lumOff val="40000"/>
              </a:schemeClr>
            </a:solidFill>
            <a:ln>
              <a:noFill/>
            </a:ln>
          </p:spPr>
          <p:txBody>
            <a:bodyPr lIns="0" tIns="0" rIns="0" bIns="0"/>
            <a:lstStyle/>
            <a:p>
              <a:endParaRPr lang="en-US" dirty="0"/>
            </a:p>
          </p:txBody>
        </p:sp>
      </p:grpSp>
    </p:spTree>
    <p:extLst>
      <p:ext uri="{BB962C8B-B14F-4D97-AF65-F5344CB8AC3E}">
        <p14:creationId xmlns:p14="http://schemas.microsoft.com/office/powerpoint/2010/main" val="16275530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35EFC7D-40ED-4919-BC4F-2F25D552872D}"/>
              </a:ext>
            </a:extLst>
          </p:cNvPr>
          <p:cNvGrpSpPr/>
          <p:nvPr/>
        </p:nvGrpSpPr>
        <p:grpSpPr>
          <a:xfrm>
            <a:off x="3762375" y="2940050"/>
            <a:ext cx="4667250" cy="977900"/>
            <a:chOff x="3762375" y="2940050"/>
            <a:chExt cx="4667250" cy="977900"/>
          </a:xfrm>
        </p:grpSpPr>
        <p:sp>
          <p:nvSpPr>
            <p:cNvPr id="35" name="TextBox 34">
              <a:extLst>
                <a:ext uri="{FF2B5EF4-FFF2-40B4-BE49-F238E27FC236}">
                  <a16:creationId xmlns:a16="http://schemas.microsoft.com/office/drawing/2014/main" id="{7DFE93F8-124D-4094-BE2D-1E39071AA7BC}"/>
                </a:ext>
              </a:extLst>
            </p:cNvPr>
            <p:cNvSpPr txBox="1"/>
            <p:nvPr/>
          </p:nvSpPr>
          <p:spPr>
            <a:xfrm>
              <a:off x="3762375" y="3139177"/>
              <a:ext cx="4667250" cy="553998"/>
            </a:xfrm>
            <a:prstGeom prst="rect">
              <a:avLst/>
            </a:prstGeom>
            <a:noFill/>
          </p:spPr>
          <p:txBody>
            <a:bodyPr wrap="square" rtlCol="0">
              <a:spAutoFit/>
            </a:bodyPr>
            <a:lstStyle/>
            <a:p>
              <a:pPr algn="ctr">
                <a:lnSpc>
                  <a:spcPts val="3800"/>
                </a:lnSpc>
              </a:pPr>
              <a:r>
                <a:rPr lang="en-US" sz="2500" spc="500" dirty="0">
                  <a:solidFill>
                    <a:schemeClr val="bg1">
                      <a:lumMod val="65000"/>
                    </a:schemeClr>
                  </a:solidFill>
                  <a:latin typeface="Abril Display" panose="02000503000000020003" pitchFamily="50" charset="0"/>
                  <a:ea typeface="Montserrat" charset="0"/>
                  <a:cs typeface="Montserrat" charset="0"/>
                </a:rPr>
                <a:t>www.website.com</a:t>
              </a:r>
            </a:p>
          </p:txBody>
        </p:sp>
        <p:sp>
          <p:nvSpPr>
            <p:cNvPr id="2" name="Rectangle: Rounded Corners 1">
              <a:extLst>
                <a:ext uri="{FF2B5EF4-FFF2-40B4-BE49-F238E27FC236}">
                  <a16:creationId xmlns:a16="http://schemas.microsoft.com/office/drawing/2014/main" id="{43FAA6D3-26F3-4A5E-BF5E-C247EC7624D3}"/>
                </a:ext>
              </a:extLst>
            </p:cNvPr>
            <p:cNvSpPr/>
            <p:nvPr/>
          </p:nvSpPr>
          <p:spPr>
            <a:xfrm>
              <a:off x="3949700" y="2940050"/>
              <a:ext cx="4292600" cy="977900"/>
            </a:xfrm>
            <a:prstGeom prst="roundRect">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608894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a:extLst>
              <a:ext uri="{FF2B5EF4-FFF2-40B4-BE49-F238E27FC236}">
                <a16:creationId xmlns:a16="http://schemas.microsoft.com/office/drawing/2014/main" id="{6C2B73E9-6FC6-4D1D-B076-510260F9E8F9}"/>
              </a:ext>
            </a:extLst>
          </p:cNvPr>
          <p:cNvPicPr>
            <a:picLocks noGrp="1" noChangeAspect="1"/>
          </p:cNvPicPr>
          <p:nvPr>
            <p:ph type="pic" sz="quarter" idx="13"/>
          </p:nvPr>
        </p:nvPicPr>
        <p:blipFill>
          <a:blip r:embed="rId2"/>
          <a:srcRect t="15718" b="15718"/>
          <a:stretch>
            <a:fillRect/>
          </a:stretch>
        </p:blipFill>
        <p:spPr/>
      </p:pic>
      <p:pic>
        <p:nvPicPr>
          <p:cNvPr id="13" name="Picture Placeholder 12">
            <a:extLst>
              <a:ext uri="{FF2B5EF4-FFF2-40B4-BE49-F238E27FC236}">
                <a16:creationId xmlns:a16="http://schemas.microsoft.com/office/drawing/2014/main" id="{0ADA11D0-D5E5-4388-BED7-FC151A98BD08}"/>
              </a:ext>
            </a:extLst>
          </p:cNvPr>
          <p:cNvPicPr>
            <a:picLocks noGrp="1" noChangeAspect="1"/>
          </p:cNvPicPr>
          <p:nvPr>
            <p:ph type="pic" sz="quarter" idx="12"/>
          </p:nvPr>
        </p:nvPicPr>
        <p:blipFill>
          <a:blip r:embed="rId3"/>
          <a:srcRect t="14840" b="14840"/>
          <a:stretch>
            <a:fillRect/>
          </a:stretch>
        </p:blipFill>
        <p:spPr/>
      </p:pic>
      <p:sp>
        <p:nvSpPr>
          <p:cNvPr id="16" name="Rectangle 15">
            <a:extLst>
              <a:ext uri="{FF2B5EF4-FFF2-40B4-BE49-F238E27FC236}">
                <a16:creationId xmlns:a16="http://schemas.microsoft.com/office/drawing/2014/main" id="{FFA4F05B-8845-4C08-BB7A-2510DFA92D02}"/>
              </a:ext>
            </a:extLst>
          </p:cNvPr>
          <p:cNvSpPr/>
          <p:nvPr/>
        </p:nvSpPr>
        <p:spPr>
          <a:xfrm>
            <a:off x="1381124" y="2781300"/>
            <a:ext cx="9429752" cy="1295400"/>
          </a:xfrm>
          <a:prstGeom prst="rect">
            <a:avLst/>
          </a:prstGeom>
          <a:solidFill>
            <a:schemeClr val="bg1">
              <a:lumMod val="75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1DFD13CF-6046-469D-9155-861B3351D1CF}"/>
              </a:ext>
            </a:extLst>
          </p:cNvPr>
          <p:cNvSpPr txBox="1"/>
          <p:nvPr/>
        </p:nvSpPr>
        <p:spPr>
          <a:xfrm>
            <a:off x="1314448" y="2998857"/>
            <a:ext cx="9563102" cy="769441"/>
          </a:xfrm>
          <a:prstGeom prst="rect">
            <a:avLst/>
          </a:prstGeom>
          <a:noFill/>
        </p:spPr>
        <p:txBody>
          <a:bodyPr wrap="square" rtlCol="0">
            <a:spAutoFit/>
          </a:bodyPr>
          <a:lstStyle/>
          <a:p>
            <a:pPr algn="ctr"/>
            <a:r>
              <a:rPr lang="en-US" sz="4400" dirty="0">
                <a:latin typeface="Raleway SemiBold" panose="020B0703030101060003" pitchFamily="34" charset="0"/>
              </a:rPr>
              <a:t>Whatever you are, be a good one</a:t>
            </a:r>
          </a:p>
        </p:txBody>
      </p:sp>
      <p:sp>
        <p:nvSpPr>
          <p:cNvPr id="26" name="TextBox 25">
            <a:extLst>
              <a:ext uri="{FF2B5EF4-FFF2-40B4-BE49-F238E27FC236}">
                <a16:creationId xmlns:a16="http://schemas.microsoft.com/office/drawing/2014/main" id="{C8F3D79D-9461-41EC-8B0B-245C22D4E449}"/>
              </a:ext>
            </a:extLst>
          </p:cNvPr>
          <p:cNvSpPr txBox="1"/>
          <p:nvPr/>
        </p:nvSpPr>
        <p:spPr>
          <a:xfrm>
            <a:off x="1771652" y="4433441"/>
            <a:ext cx="3382592" cy="985526"/>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to be them a message. For anything else (licensing, billing, </a:t>
            </a:r>
            <a:r>
              <a:rPr lang="en-US" sz="900" dirty="0" err="1">
                <a:latin typeface="Raleway" panose="020B0503030101060003" pitchFamily="34" charset="0"/>
              </a:rPr>
              <a:t>etc</a:t>
            </a:r>
            <a:r>
              <a:rPr lang="en-US" sz="900" dirty="0">
                <a:latin typeface="Raleway" panose="020B0503030101060003" pitchFamily="34" charset="0"/>
              </a:rPr>
              <a:t>), please visit our Help to be the Center.</a:t>
            </a:r>
          </a:p>
        </p:txBody>
      </p:sp>
      <p:sp>
        <p:nvSpPr>
          <p:cNvPr id="27" name="TextBox 26">
            <a:extLst>
              <a:ext uri="{FF2B5EF4-FFF2-40B4-BE49-F238E27FC236}">
                <a16:creationId xmlns:a16="http://schemas.microsoft.com/office/drawing/2014/main" id="{21134E80-F2F1-49FB-B4BD-57D17A2685DB}"/>
              </a:ext>
            </a:extLst>
          </p:cNvPr>
          <p:cNvSpPr txBox="1"/>
          <p:nvPr/>
        </p:nvSpPr>
        <p:spPr>
          <a:xfrm>
            <a:off x="6932983" y="1471924"/>
            <a:ext cx="3382592" cy="985526"/>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to be them a message. For anything else (licensing, billing, </a:t>
            </a:r>
            <a:r>
              <a:rPr lang="en-US" sz="900" dirty="0" err="1">
                <a:latin typeface="Raleway" panose="020B0503030101060003" pitchFamily="34" charset="0"/>
              </a:rPr>
              <a:t>etc</a:t>
            </a:r>
            <a:r>
              <a:rPr lang="en-US" sz="900" dirty="0">
                <a:latin typeface="Raleway" panose="020B0503030101060003" pitchFamily="34" charset="0"/>
              </a:rPr>
              <a:t>), please visit our Help to be the Center.</a:t>
            </a:r>
          </a:p>
        </p:txBody>
      </p:sp>
    </p:spTree>
    <p:extLst>
      <p:ext uri="{BB962C8B-B14F-4D97-AF65-F5344CB8AC3E}">
        <p14:creationId xmlns:p14="http://schemas.microsoft.com/office/powerpoint/2010/main" val="7833400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Placeholder 33">
            <a:extLst>
              <a:ext uri="{FF2B5EF4-FFF2-40B4-BE49-F238E27FC236}">
                <a16:creationId xmlns:a16="http://schemas.microsoft.com/office/drawing/2014/main" id="{B1CE273F-EF6C-4323-995A-00C93A78A151}"/>
              </a:ext>
            </a:extLst>
          </p:cNvPr>
          <p:cNvPicPr>
            <a:picLocks noGrp="1" noChangeAspect="1"/>
          </p:cNvPicPr>
          <p:nvPr>
            <p:ph type="pic" sz="quarter" idx="17"/>
          </p:nvPr>
        </p:nvPicPr>
        <p:blipFill>
          <a:blip r:embed="rId2"/>
          <a:srcRect l="12740" r="12740"/>
          <a:stretch>
            <a:fillRect/>
          </a:stretch>
        </p:blipFill>
        <p:spPr/>
      </p:pic>
      <p:pic>
        <p:nvPicPr>
          <p:cNvPr id="39" name="Picture Placeholder 38">
            <a:extLst>
              <a:ext uri="{FF2B5EF4-FFF2-40B4-BE49-F238E27FC236}">
                <a16:creationId xmlns:a16="http://schemas.microsoft.com/office/drawing/2014/main" id="{76264F1D-AAC8-405F-8A31-F09133377B6D}"/>
              </a:ext>
            </a:extLst>
          </p:cNvPr>
          <p:cNvPicPr>
            <a:picLocks noGrp="1" noChangeAspect="1"/>
          </p:cNvPicPr>
          <p:nvPr>
            <p:ph type="pic" sz="quarter" idx="16"/>
          </p:nvPr>
        </p:nvPicPr>
        <p:blipFill>
          <a:blip r:embed="rId3"/>
          <a:srcRect l="14632" r="14632"/>
          <a:stretch>
            <a:fillRect/>
          </a:stretch>
        </p:blipFill>
        <p:spPr/>
      </p:pic>
      <p:pic>
        <p:nvPicPr>
          <p:cNvPr id="36" name="Picture Placeholder 35">
            <a:extLst>
              <a:ext uri="{FF2B5EF4-FFF2-40B4-BE49-F238E27FC236}">
                <a16:creationId xmlns:a16="http://schemas.microsoft.com/office/drawing/2014/main" id="{D631A3FF-B919-4101-9DEF-0490FEE7DB14}"/>
              </a:ext>
            </a:extLst>
          </p:cNvPr>
          <p:cNvPicPr>
            <a:picLocks noGrp="1" noChangeAspect="1"/>
          </p:cNvPicPr>
          <p:nvPr>
            <p:ph type="pic" sz="quarter" idx="14"/>
          </p:nvPr>
        </p:nvPicPr>
        <p:blipFill>
          <a:blip r:embed="rId4"/>
          <a:srcRect t="8503" b="8503"/>
          <a:stretch>
            <a:fillRect/>
          </a:stretch>
        </p:blipFill>
        <p:spPr/>
      </p:pic>
      <p:grpSp>
        <p:nvGrpSpPr>
          <p:cNvPr id="40" name="Group 39">
            <a:extLst>
              <a:ext uri="{FF2B5EF4-FFF2-40B4-BE49-F238E27FC236}">
                <a16:creationId xmlns:a16="http://schemas.microsoft.com/office/drawing/2014/main" id="{771862D0-9D98-4491-B71E-C6B32385DC68}"/>
              </a:ext>
            </a:extLst>
          </p:cNvPr>
          <p:cNvGrpSpPr/>
          <p:nvPr/>
        </p:nvGrpSpPr>
        <p:grpSpPr>
          <a:xfrm>
            <a:off x="847724" y="1682769"/>
            <a:ext cx="4362451" cy="4202819"/>
            <a:chOff x="847724" y="1682769"/>
            <a:chExt cx="4362451" cy="4202819"/>
          </a:xfrm>
        </p:grpSpPr>
        <p:sp>
          <p:nvSpPr>
            <p:cNvPr id="43" name="TextBox 42">
              <a:extLst>
                <a:ext uri="{FF2B5EF4-FFF2-40B4-BE49-F238E27FC236}">
                  <a16:creationId xmlns:a16="http://schemas.microsoft.com/office/drawing/2014/main" id="{EB92C32D-6984-4064-8BA6-84530435F96D}"/>
                </a:ext>
              </a:extLst>
            </p:cNvPr>
            <p:cNvSpPr txBox="1"/>
            <p:nvPr/>
          </p:nvSpPr>
          <p:spPr>
            <a:xfrm>
              <a:off x="847724" y="1682769"/>
              <a:ext cx="2819401" cy="1990288"/>
            </a:xfrm>
            <a:prstGeom prst="rect">
              <a:avLst/>
            </a:prstGeom>
            <a:noFill/>
          </p:spPr>
          <p:txBody>
            <a:bodyPr wrap="square" rtlCol="0">
              <a:spAutoFit/>
            </a:bodyPr>
            <a:lstStyle/>
            <a:p>
              <a:pPr>
                <a:lnSpc>
                  <a:spcPts val="3700"/>
                </a:lnSpc>
              </a:pPr>
              <a:r>
                <a:rPr lang="en-US" sz="3700" dirty="0">
                  <a:latin typeface="Raleway SemiBold" panose="020B0703030101060003" pitchFamily="34" charset="0"/>
                </a:rPr>
                <a:t>“Everything</a:t>
              </a:r>
            </a:p>
            <a:p>
              <a:pPr>
                <a:lnSpc>
                  <a:spcPts val="3700"/>
                </a:lnSpc>
              </a:pPr>
              <a:r>
                <a:rPr lang="en-US" sz="3700" dirty="0">
                  <a:latin typeface="Raleway SemiBold" panose="020B0703030101060003" pitchFamily="34" charset="0"/>
                </a:rPr>
                <a:t>you Can</a:t>
              </a:r>
            </a:p>
            <a:p>
              <a:pPr>
                <a:lnSpc>
                  <a:spcPts val="3700"/>
                </a:lnSpc>
              </a:pPr>
              <a:r>
                <a:rPr lang="en-US" sz="3700" dirty="0" err="1">
                  <a:latin typeface="Raleway SemiBold" panose="020B0703030101060003" pitchFamily="34" charset="0"/>
                </a:rPr>
                <a:t>Imageine</a:t>
              </a:r>
              <a:r>
                <a:rPr lang="en-US" sz="3700" dirty="0">
                  <a:latin typeface="Raleway SemiBold" panose="020B0703030101060003" pitchFamily="34" charset="0"/>
                </a:rPr>
                <a:t> is</a:t>
              </a:r>
            </a:p>
            <a:p>
              <a:pPr>
                <a:lnSpc>
                  <a:spcPts val="3700"/>
                </a:lnSpc>
              </a:pPr>
              <a:r>
                <a:rPr lang="en-US" sz="3700" dirty="0">
                  <a:latin typeface="Raleway SemiBold" panose="020B0703030101060003" pitchFamily="34" charset="0"/>
                </a:rPr>
                <a:t>real”</a:t>
              </a:r>
            </a:p>
          </p:txBody>
        </p:sp>
        <p:sp>
          <p:nvSpPr>
            <p:cNvPr id="44" name="TextBox 43">
              <a:extLst>
                <a:ext uri="{FF2B5EF4-FFF2-40B4-BE49-F238E27FC236}">
                  <a16:creationId xmlns:a16="http://schemas.microsoft.com/office/drawing/2014/main" id="{DE67BFE8-9F2F-4259-BAC9-B95C03C3129F}"/>
                </a:ext>
              </a:extLst>
            </p:cNvPr>
            <p:cNvSpPr txBox="1"/>
            <p:nvPr/>
          </p:nvSpPr>
          <p:spPr>
            <a:xfrm>
              <a:off x="847724" y="3841245"/>
              <a:ext cx="4362451" cy="1233030"/>
            </a:xfrm>
            <a:prstGeom prst="rect">
              <a:avLst/>
            </a:prstGeom>
            <a:noFill/>
          </p:spPr>
          <p:txBody>
            <a:bodyPr wrap="square" rtlCol="0">
              <a:spAutoFit/>
            </a:bodyPr>
            <a:lstStyle/>
            <a:p>
              <a:pPr>
                <a:lnSpc>
                  <a:spcPts val="2300"/>
                </a:lnSpc>
              </a:pPr>
              <a:r>
                <a:rPr lang="en-US" sz="900" dirty="0">
                  <a:solidFill>
                    <a:schemeClr val="tx1">
                      <a:lumMod val="50000"/>
                      <a:lumOff val="50000"/>
                    </a:schemeClr>
                  </a:solidFill>
                  <a:latin typeface="Raleway" panose="020B0503030101060003" pitchFamily="34" charset="0"/>
                  <a:ea typeface="Roboto Slab" pitchFamily="2"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Raleway" panose="020B0503030101060003" pitchFamily="34" charset="0"/>
                  <a:ea typeface="Roboto Slab" pitchFamily="2" charset="0"/>
                  <a:cs typeface="Montserrat Light" charset="0"/>
                </a:rPr>
                <a:t>i</a:t>
              </a:r>
              <a:r>
                <a:rPr lang="en-US" sz="900" dirty="0">
                  <a:solidFill>
                    <a:schemeClr val="tx1">
                      <a:lumMod val="50000"/>
                      <a:lumOff val="50000"/>
                    </a:schemeClr>
                  </a:solidFill>
                  <a:latin typeface="Raleway" panose="020B0503030101060003" pitchFamily="34"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sp>
          <p:nvSpPr>
            <p:cNvPr id="45" name="TextBox 44">
              <a:extLst>
                <a:ext uri="{FF2B5EF4-FFF2-40B4-BE49-F238E27FC236}">
                  <a16:creationId xmlns:a16="http://schemas.microsoft.com/office/drawing/2014/main" id="{E5D2EF30-B77D-4796-A9B7-68AD4210BDDE}"/>
                </a:ext>
              </a:extLst>
            </p:cNvPr>
            <p:cNvSpPr txBox="1"/>
            <p:nvPr/>
          </p:nvSpPr>
          <p:spPr>
            <a:xfrm>
              <a:off x="847724" y="5242463"/>
              <a:ext cx="4362451" cy="643125"/>
            </a:xfrm>
            <a:prstGeom prst="rect">
              <a:avLst/>
            </a:prstGeom>
            <a:noFill/>
          </p:spPr>
          <p:txBody>
            <a:bodyPr wrap="square" rtlCol="0">
              <a:spAutoFit/>
            </a:bodyPr>
            <a:lstStyle/>
            <a:p>
              <a:pPr>
                <a:lnSpc>
                  <a:spcPts val="2300"/>
                </a:lnSpc>
              </a:pPr>
              <a:r>
                <a:rPr lang="en-US" sz="900" dirty="0">
                  <a:solidFill>
                    <a:schemeClr val="tx1">
                      <a:lumMod val="50000"/>
                      <a:lumOff val="50000"/>
                    </a:schemeClr>
                  </a:solidFill>
                  <a:latin typeface="Raleway" panose="020B0503030101060003" pitchFamily="34" charset="0"/>
                  <a:ea typeface="Roboto Slab" pitchFamily="2"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Raleway" panose="020B0503030101060003" pitchFamily="34" charset="0"/>
                  <a:ea typeface="Roboto Slab" pitchFamily="2" charset="0"/>
                  <a:cs typeface="Montserrat Light" charset="0"/>
                </a:rPr>
                <a:t>i</a:t>
              </a:r>
              <a:r>
                <a:rPr lang="en-US" sz="900" dirty="0">
                  <a:solidFill>
                    <a:schemeClr val="tx1">
                      <a:lumMod val="50000"/>
                      <a:lumOff val="50000"/>
                    </a:schemeClr>
                  </a:solidFill>
                  <a:latin typeface="Raleway" panose="020B0503030101060003" pitchFamily="34" charset="0"/>
                  <a:ea typeface="Roboto Slab" pitchFamily="2" charset="0"/>
                  <a:cs typeface="Montserrat Light" charset="0"/>
                </a:rPr>
                <a:t> two set had seasons.</a:t>
              </a:r>
            </a:p>
          </p:txBody>
        </p:sp>
      </p:grpSp>
    </p:spTree>
    <p:extLst>
      <p:ext uri="{BB962C8B-B14F-4D97-AF65-F5344CB8AC3E}">
        <p14:creationId xmlns:p14="http://schemas.microsoft.com/office/powerpoint/2010/main" val="22984230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Placeholder 37">
            <a:extLst>
              <a:ext uri="{FF2B5EF4-FFF2-40B4-BE49-F238E27FC236}">
                <a16:creationId xmlns:a16="http://schemas.microsoft.com/office/drawing/2014/main" id="{05C52B8B-E2E2-4A3F-8B28-334DE3B5D92F}"/>
              </a:ext>
            </a:extLst>
          </p:cNvPr>
          <p:cNvPicPr>
            <a:picLocks noGrp="1" noChangeAspect="1"/>
          </p:cNvPicPr>
          <p:nvPr>
            <p:ph type="pic" sz="quarter" idx="14"/>
          </p:nvPr>
        </p:nvPicPr>
        <p:blipFill>
          <a:blip r:embed="rId2"/>
          <a:srcRect l="4098" r="4098"/>
          <a:stretch>
            <a:fillRect/>
          </a:stretch>
        </p:blipFill>
        <p:spPr/>
      </p:pic>
      <p:pic>
        <p:nvPicPr>
          <p:cNvPr id="46" name="Picture Placeholder 45">
            <a:extLst>
              <a:ext uri="{FF2B5EF4-FFF2-40B4-BE49-F238E27FC236}">
                <a16:creationId xmlns:a16="http://schemas.microsoft.com/office/drawing/2014/main" id="{0460AD37-7D48-4DC9-ACF9-B66D87380BDF}"/>
              </a:ext>
            </a:extLst>
          </p:cNvPr>
          <p:cNvPicPr>
            <a:picLocks noGrp="1" noChangeAspect="1"/>
          </p:cNvPicPr>
          <p:nvPr>
            <p:ph type="pic" sz="quarter" idx="15"/>
          </p:nvPr>
        </p:nvPicPr>
        <p:blipFill>
          <a:blip r:embed="rId3"/>
          <a:srcRect l="14688" r="14688"/>
          <a:stretch>
            <a:fillRect/>
          </a:stretch>
        </p:blipFill>
        <p:spPr/>
      </p:pic>
      <p:pic>
        <p:nvPicPr>
          <p:cNvPr id="48" name="Picture Placeholder 47">
            <a:extLst>
              <a:ext uri="{FF2B5EF4-FFF2-40B4-BE49-F238E27FC236}">
                <a16:creationId xmlns:a16="http://schemas.microsoft.com/office/drawing/2014/main" id="{900D1D4B-4DE1-4E34-A794-65D8D3992CAE}"/>
              </a:ext>
            </a:extLst>
          </p:cNvPr>
          <p:cNvPicPr>
            <a:picLocks noGrp="1" noChangeAspect="1"/>
          </p:cNvPicPr>
          <p:nvPr>
            <p:ph type="pic" sz="quarter" idx="16"/>
          </p:nvPr>
        </p:nvPicPr>
        <p:blipFill>
          <a:blip r:embed="rId4"/>
          <a:srcRect l="19180" r="19180"/>
          <a:stretch>
            <a:fillRect/>
          </a:stretch>
        </p:blipFill>
        <p:spPr/>
      </p:pic>
      <p:pic>
        <p:nvPicPr>
          <p:cNvPr id="52" name="Picture Placeholder 51">
            <a:extLst>
              <a:ext uri="{FF2B5EF4-FFF2-40B4-BE49-F238E27FC236}">
                <a16:creationId xmlns:a16="http://schemas.microsoft.com/office/drawing/2014/main" id="{48D02C26-BFFC-41BF-A8D9-1F2974DBB2C8}"/>
              </a:ext>
            </a:extLst>
          </p:cNvPr>
          <p:cNvPicPr>
            <a:picLocks noGrp="1" noChangeAspect="1"/>
          </p:cNvPicPr>
          <p:nvPr>
            <p:ph type="pic" sz="quarter" idx="12"/>
          </p:nvPr>
        </p:nvPicPr>
        <p:blipFill>
          <a:blip r:embed="rId5"/>
          <a:srcRect t="12701" b="12701"/>
          <a:stretch>
            <a:fillRect/>
          </a:stretch>
        </p:blipFill>
        <p:spPr/>
      </p:pic>
    </p:spTree>
    <p:extLst>
      <p:ext uri="{BB962C8B-B14F-4D97-AF65-F5344CB8AC3E}">
        <p14:creationId xmlns:p14="http://schemas.microsoft.com/office/powerpoint/2010/main" val="16675765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640E88AB-3003-49A3-B554-DE65F6A7E6AF}"/>
              </a:ext>
            </a:extLst>
          </p:cNvPr>
          <p:cNvPicPr>
            <a:picLocks noGrp="1" noChangeAspect="1"/>
          </p:cNvPicPr>
          <p:nvPr>
            <p:ph type="pic" sz="quarter" idx="15"/>
          </p:nvPr>
        </p:nvPicPr>
        <p:blipFill>
          <a:blip r:embed="rId2"/>
          <a:srcRect l="22864" r="22864"/>
          <a:stretch>
            <a:fillRect/>
          </a:stretch>
        </p:blipFill>
        <p:spPr/>
      </p:pic>
      <p:pic>
        <p:nvPicPr>
          <p:cNvPr id="7" name="Picture Placeholder 6">
            <a:extLst>
              <a:ext uri="{FF2B5EF4-FFF2-40B4-BE49-F238E27FC236}">
                <a16:creationId xmlns:a16="http://schemas.microsoft.com/office/drawing/2014/main" id="{CF2DE13A-DF42-468B-967A-F9FBB8960D07}"/>
              </a:ext>
            </a:extLst>
          </p:cNvPr>
          <p:cNvPicPr>
            <a:picLocks noGrp="1" noChangeAspect="1"/>
          </p:cNvPicPr>
          <p:nvPr>
            <p:ph type="pic" sz="quarter" idx="14"/>
          </p:nvPr>
        </p:nvPicPr>
        <p:blipFill>
          <a:blip r:embed="rId3"/>
          <a:srcRect l="17806" r="17806"/>
          <a:stretch>
            <a:fillRect/>
          </a:stretch>
        </p:blipFill>
        <p:spPr/>
      </p:pic>
      <p:pic>
        <p:nvPicPr>
          <p:cNvPr id="9" name="Picture Placeholder 8">
            <a:extLst>
              <a:ext uri="{FF2B5EF4-FFF2-40B4-BE49-F238E27FC236}">
                <a16:creationId xmlns:a16="http://schemas.microsoft.com/office/drawing/2014/main" id="{BD12A58B-84FD-4AF4-A454-43EFA6A2D0E9}"/>
              </a:ext>
            </a:extLst>
          </p:cNvPr>
          <p:cNvPicPr>
            <a:picLocks noGrp="1" noChangeAspect="1"/>
          </p:cNvPicPr>
          <p:nvPr>
            <p:ph type="pic" sz="quarter" idx="16"/>
          </p:nvPr>
        </p:nvPicPr>
        <p:blipFill>
          <a:blip r:embed="rId4"/>
          <a:srcRect t="21987" b="21987"/>
          <a:stretch>
            <a:fillRect/>
          </a:stretch>
        </p:blipFill>
        <p:spPr/>
      </p:pic>
      <p:grpSp>
        <p:nvGrpSpPr>
          <p:cNvPr id="24" name="Group 23">
            <a:extLst>
              <a:ext uri="{FF2B5EF4-FFF2-40B4-BE49-F238E27FC236}">
                <a16:creationId xmlns:a16="http://schemas.microsoft.com/office/drawing/2014/main" id="{5E2D67F4-72E8-46D7-9F37-4488A9C158F6}"/>
              </a:ext>
            </a:extLst>
          </p:cNvPr>
          <p:cNvGrpSpPr/>
          <p:nvPr/>
        </p:nvGrpSpPr>
        <p:grpSpPr>
          <a:xfrm>
            <a:off x="895352" y="1974209"/>
            <a:ext cx="4084956" cy="1633180"/>
            <a:chOff x="6154057" y="3129320"/>
            <a:chExt cx="4084956" cy="1633180"/>
          </a:xfrm>
        </p:grpSpPr>
        <p:sp>
          <p:nvSpPr>
            <p:cNvPr id="25" name="TextBox 24">
              <a:extLst>
                <a:ext uri="{FF2B5EF4-FFF2-40B4-BE49-F238E27FC236}">
                  <a16:creationId xmlns:a16="http://schemas.microsoft.com/office/drawing/2014/main" id="{9A641DE5-695C-4E26-AAE9-5E496544DD5C}"/>
                </a:ext>
              </a:extLst>
            </p:cNvPr>
            <p:cNvSpPr txBox="1"/>
            <p:nvPr/>
          </p:nvSpPr>
          <p:spPr>
            <a:xfrm>
              <a:off x="6154057" y="3129320"/>
              <a:ext cx="4084956" cy="1515800"/>
            </a:xfrm>
            <a:prstGeom prst="rect">
              <a:avLst/>
            </a:prstGeom>
            <a:noFill/>
          </p:spPr>
          <p:txBody>
            <a:bodyPr wrap="square" rtlCol="0">
              <a:spAutoFit/>
            </a:bodyPr>
            <a:lstStyle/>
            <a:p>
              <a:pPr>
                <a:lnSpc>
                  <a:spcPts val="3700"/>
                </a:lnSpc>
              </a:pPr>
              <a:r>
                <a:rPr lang="en-US" sz="3600" spc="600" dirty="0">
                  <a:solidFill>
                    <a:schemeClr val="tx1">
                      <a:lumMod val="65000"/>
                      <a:lumOff val="35000"/>
                    </a:schemeClr>
                  </a:solidFill>
                  <a:latin typeface="Raleway" panose="020B0503030101060003" pitchFamily="34" charset="0"/>
                </a:rPr>
                <a:t>STORY</a:t>
              </a:r>
            </a:p>
            <a:p>
              <a:pPr>
                <a:lnSpc>
                  <a:spcPts val="3700"/>
                </a:lnSpc>
              </a:pPr>
              <a:r>
                <a:rPr lang="en-US" sz="3600" spc="600" dirty="0">
                  <a:solidFill>
                    <a:schemeClr val="tx1">
                      <a:lumMod val="65000"/>
                      <a:lumOff val="35000"/>
                    </a:schemeClr>
                  </a:solidFill>
                  <a:latin typeface="Raleway" panose="020B0503030101060003" pitchFamily="34" charset="0"/>
                </a:rPr>
                <a:t>ABOUT </a:t>
              </a:r>
              <a:r>
                <a:rPr lang="en-US" sz="3600" spc="600" dirty="0">
                  <a:solidFill>
                    <a:schemeClr val="accent2"/>
                  </a:solidFill>
                  <a:latin typeface="Raleway" panose="020B0503030101060003" pitchFamily="34" charset="0"/>
                </a:rPr>
                <a:t>WHO</a:t>
              </a:r>
            </a:p>
            <a:p>
              <a:pPr>
                <a:lnSpc>
                  <a:spcPts val="3700"/>
                </a:lnSpc>
              </a:pPr>
              <a:r>
                <a:rPr lang="en-US" sz="3600" spc="600" dirty="0">
                  <a:solidFill>
                    <a:schemeClr val="accent2"/>
                  </a:solidFill>
                  <a:latin typeface="Raleway" panose="020B0503030101060003" pitchFamily="34" charset="0"/>
                </a:rPr>
                <a:t>WE ARE</a:t>
              </a:r>
            </a:p>
          </p:txBody>
        </p:sp>
        <p:cxnSp>
          <p:nvCxnSpPr>
            <p:cNvPr id="27" name="Straight Connector 26">
              <a:extLst>
                <a:ext uri="{FF2B5EF4-FFF2-40B4-BE49-F238E27FC236}">
                  <a16:creationId xmlns:a16="http://schemas.microsoft.com/office/drawing/2014/main" id="{28AE0B6F-52CF-48D5-B181-18FC98F66B85}"/>
                </a:ext>
              </a:extLst>
            </p:cNvPr>
            <p:cNvCxnSpPr/>
            <p:nvPr/>
          </p:nvCxnSpPr>
          <p:spPr>
            <a:xfrm>
              <a:off x="6257925" y="4762500"/>
              <a:ext cx="371475"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30" name="TextBox 29">
            <a:extLst>
              <a:ext uri="{FF2B5EF4-FFF2-40B4-BE49-F238E27FC236}">
                <a16:creationId xmlns:a16="http://schemas.microsoft.com/office/drawing/2014/main" id="{2623BA86-BFBB-406D-83F1-282070DF08CD}"/>
              </a:ext>
            </a:extLst>
          </p:cNvPr>
          <p:cNvSpPr txBox="1"/>
          <p:nvPr/>
        </p:nvSpPr>
        <p:spPr>
          <a:xfrm>
            <a:off x="895352" y="4032700"/>
            <a:ext cx="3382592" cy="985526"/>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to be them a message. For anything else (licensing, billing, </a:t>
            </a:r>
            <a:r>
              <a:rPr lang="en-US" sz="900" dirty="0" err="1">
                <a:latin typeface="Raleway" panose="020B0503030101060003" pitchFamily="34" charset="0"/>
              </a:rPr>
              <a:t>etc</a:t>
            </a:r>
            <a:r>
              <a:rPr lang="en-US" sz="900" dirty="0">
                <a:latin typeface="Raleway" panose="020B0503030101060003" pitchFamily="34" charset="0"/>
              </a:rPr>
              <a:t>), please visit our Help to be the Center.</a:t>
            </a:r>
          </a:p>
        </p:txBody>
      </p:sp>
      <p:sp>
        <p:nvSpPr>
          <p:cNvPr id="31" name="TextBox 30">
            <a:extLst>
              <a:ext uri="{FF2B5EF4-FFF2-40B4-BE49-F238E27FC236}">
                <a16:creationId xmlns:a16="http://schemas.microsoft.com/office/drawing/2014/main" id="{14A41FF1-40C9-49D8-A041-4346B4531E29}"/>
              </a:ext>
            </a:extLst>
          </p:cNvPr>
          <p:cNvSpPr txBox="1"/>
          <p:nvPr/>
        </p:nvSpPr>
        <p:spPr>
          <a:xfrm>
            <a:off x="895352" y="5183570"/>
            <a:ext cx="3382592" cy="754694"/>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a:t>
            </a:r>
          </a:p>
          <a:p>
            <a:pPr>
              <a:lnSpc>
                <a:spcPts val="1800"/>
              </a:lnSpc>
            </a:pPr>
            <a:r>
              <a:rPr lang="en-US" sz="900" dirty="0">
                <a:latin typeface="Raleway" panose="020B0503030101060003" pitchFamily="34" charset="0"/>
              </a:rPr>
              <a:t>shop owner by visiting their shop profile and sending them a message. For anything else (licensing</a:t>
            </a:r>
          </a:p>
        </p:txBody>
      </p:sp>
    </p:spTree>
    <p:extLst>
      <p:ext uri="{BB962C8B-B14F-4D97-AF65-F5344CB8AC3E}">
        <p14:creationId xmlns:p14="http://schemas.microsoft.com/office/powerpoint/2010/main" val="32916331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Placeholder 28">
            <a:extLst>
              <a:ext uri="{FF2B5EF4-FFF2-40B4-BE49-F238E27FC236}">
                <a16:creationId xmlns:a16="http://schemas.microsoft.com/office/drawing/2014/main" id="{0CB0ED4C-BD1D-4689-B4D5-ED38EC8B0AE7}"/>
              </a:ext>
            </a:extLst>
          </p:cNvPr>
          <p:cNvPicPr>
            <a:picLocks noGrp="1" noChangeAspect="1"/>
          </p:cNvPicPr>
          <p:nvPr>
            <p:ph type="pic" sz="quarter" idx="17"/>
          </p:nvPr>
        </p:nvPicPr>
        <p:blipFill>
          <a:blip r:embed="rId2"/>
          <a:srcRect t="11537" b="11537"/>
          <a:stretch>
            <a:fillRect/>
          </a:stretch>
        </p:blipFill>
        <p:spPr/>
      </p:pic>
      <p:pic>
        <p:nvPicPr>
          <p:cNvPr id="42" name="Picture Placeholder 41">
            <a:extLst>
              <a:ext uri="{FF2B5EF4-FFF2-40B4-BE49-F238E27FC236}">
                <a16:creationId xmlns:a16="http://schemas.microsoft.com/office/drawing/2014/main" id="{F3550C41-DA50-4520-8D9C-2D218DD4612D}"/>
              </a:ext>
            </a:extLst>
          </p:cNvPr>
          <p:cNvPicPr>
            <a:picLocks noGrp="1" noChangeAspect="1"/>
          </p:cNvPicPr>
          <p:nvPr>
            <p:ph type="pic" sz="quarter" idx="19"/>
          </p:nvPr>
        </p:nvPicPr>
        <p:blipFill>
          <a:blip r:embed="rId3"/>
          <a:srcRect l="15877" r="15877"/>
          <a:stretch>
            <a:fillRect/>
          </a:stretch>
        </p:blipFill>
        <p:spPr/>
      </p:pic>
      <p:pic>
        <p:nvPicPr>
          <p:cNvPr id="46" name="Picture Placeholder 45">
            <a:extLst>
              <a:ext uri="{FF2B5EF4-FFF2-40B4-BE49-F238E27FC236}">
                <a16:creationId xmlns:a16="http://schemas.microsoft.com/office/drawing/2014/main" id="{24E807F4-BD90-4795-836E-A0C5590419A2}"/>
              </a:ext>
            </a:extLst>
          </p:cNvPr>
          <p:cNvPicPr>
            <a:picLocks noGrp="1" noChangeAspect="1"/>
          </p:cNvPicPr>
          <p:nvPr>
            <p:ph type="pic" sz="quarter" idx="18"/>
          </p:nvPr>
        </p:nvPicPr>
        <p:blipFill rotWithShape="1">
          <a:blip r:embed="rId4"/>
          <a:srcRect t="21601" b="4671"/>
          <a:stretch/>
        </p:blipFill>
        <p:spPr>
          <a:xfrm>
            <a:off x="8639175" y="3429000"/>
            <a:ext cx="3552825" cy="3429000"/>
          </a:xfrm>
        </p:spPr>
      </p:pic>
      <p:pic>
        <p:nvPicPr>
          <p:cNvPr id="50" name="Picture Placeholder 49">
            <a:extLst>
              <a:ext uri="{FF2B5EF4-FFF2-40B4-BE49-F238E27FC236}">
                <a16:creationId xmlns:a16="http://schemas.microsoft.com/office/drawing/2014/main" id="{32B35471-7F25-475B-BD7F-7831C761393E}"/>
              </a:ext>
            </a:extLst>
          </p:cNvPr>
          <p:cNvPicPr>
            <a:picLocks noGrp="1" noChangeAspect="1"/>
          </p:cNvPicPr>
          <p:nvPr>
            <p:ph type="pic" sz="quarter" idx="15"/>
          </p:nvPr>
        </p:nvPicPr>
        <p:blipFill>
          <a:blip r:embed="rId5"/>
          <a:srcRect l="3646" r="3646"/>
          <a:stretch>
            <a:fillRect/>
          </a:stretch>
        </p:blipFill>
        <p:spPr/>
      </p:pic>
    </p:spTree>
    <p:extLst>
      <p:ext uri="{BB962C8B-B14F-4D97-AF65-F5344CB8AC3E}">
        <p14:creationId xmlns:p14="http://schemas.microsoft.com/office/powerpoint/2010/main" val="1720436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C2F79865-7153-4EBA-AA41-1E145C9197C4}"/>
              </a:ext>
            </a:extLst>
          </p:cNvPr>
          <p:cNvGrpSpPr/>
          <p:nvPr/>
        </p:nvGrpSpPr>
        <p:grpSpPr>
          <a:xfrm>
            <a:off x="694875" y="5021411"/>
            <a:ext cx="2856045" cy="1236784"/>
            <a:chOff x="694875" y="4996011"/>
            <a:chExt cx="2856045" cy="1236784"/>
          </a:xfrm>
        </p:grpSpPr>
        <p:sp>
          <p:nvSpPr>
            <p:cNvPr id="34" name="TextBox 33">
              <a:extLst>
                <a:ext uri="{FF2B5EF4-FFF2-40B4-BE49-F238E27FC236}">
                  <a16:creationId xmlns:a16="http://schemas.microsoft.com/office/drawing/2014/main" id="{878E748A-A29B-447C-9849-983CA35340C2}"/>
                </a:ext>
              </a:extLst>
            </p:cNvPr>
            <p:cNvSpPr txBox="1"/>
            <p:nvPr/>
          </p:nvSpPr>
          <p:spPr>
            <a:xfrm>
              <a:off x="694875" y="5335177"/>
              <a:ext cx="2856045" cy="897618"/>
            </a:xfrm>
            <a:prstGeom prst="rect">
              <a:avLst/>
            </a:prstGeom>
            <a:noFill/>
          </p:spPr>
          <p:txBody>
            <a:bodyPr wrap="square" rtlCol="0">
              <a:spAutoFit/>
            </a:bodyPr>
            <a:lstStyle/>
            <a:p>
              <a:pPr>
                <a:lnSpc>
                  <a:spcPct val="150000"/>
                </a:lnSpc>
              </a:pP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Creepiest don't subdue which </a:t>
              </a:r>
              <a:r>
                <a:rPr lang="en-US" sz="870" dirty="0" err="1">
                  <a:solidFill>
                    <a:schemeClr val="bg1">
                      <a:lumMod val="50000"/>
                    </a:schemeClr>
                  </a:solidFill>
                  <a:latin typeface="Abril Display" panose="02000503000000020003" pitchFamily="50" charset="0"/>
                  <a:ea typeface="Montserrat Light" charset="0"/>
                  <a:cs typeface="Arial" panose="020B0604020202020204" pitchFamily="34" charset="0"/>
                </a:rPr>
                <a:t>i</a:t>
              </a: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 two set had seasons. Fifth you'll, man wherein seas our creeping. Very. Make from for seas place and won't appear him, were divided void they're.</a:t>
              </a:r>
              <a:endParaRPr lang="en-US" sz="870" b="1" dirty="0">
                <a:latin typeface="Abril Display" panose="02000503000000020003" pitchFamily="50" charset="0"/>
                <a:ea typeface="Montserrat Light" charset="0"/>
                <a:cs typeface="Arial" panose="020B0604020202020204" pitchFamily="34" charset="0"/>
              </a:endParaRPr>
            </a:p>
          </p:txBody>
        </p:sp>
        <p:sp>
          <p:nvSpPr>
            <p:cNvPr id="35" name="TextBox 34">
              <a:extLst>
                <a:ext uri="{FF2B5EF4-FFF2-40B4-BE49-F238E27FC236}">
                  <a16:creationId xmlns:a16="http://schemas.microsoft.com/office/drawing/2014/main" id="{E41CE1FE-1CEA-4440-A0A1-AC71AEDE2293}"/>
                </a:ext>
              </a:extLst>
            </p:cNvPr>
            <p:cNvSpPr txBox="1"/>
            <p:nvPr/>
          </p:nvSpPr>
          <p:spPr>
            <a:xfrm>
              <a:off x="694876" y="4996011"/>
              <a:ext cx="1695450" cy="323165"/>
            </a:xfrm>
            <a:prstGeom prst="rect">
              <a:avLst/>
            </a:prstGeom>
            <a:noFill/>
          </p:spPr>
          <p:txBody>
            <a:bodyPr wrap="square" rtlCol="0" anchor="ctr">
              <a:spAutoFit/>
            </a:bodyPr>
            <a:lstStyle/>
            <a:p>
              <a:r>
                <a:rPr lang="en-US" sz="1500" dirty="0">
                  <a:latin typeface="Abril Display" panose="02000503000000020003" pitchFamily="50" charset="0"/>
                  <a:ea typeface="Montserrat" charset="0"/>
                  <a:cs typeface="Arial" panose="020B0604020202020204" pitchFamily="34" charset="0"/>
                </a:rPr>
                <a:t>Write your title</a:t>
              </a:r>
            </a:p>
          </p:txBody>
        </p:sp>
      </p:grpSp>
      <p:grpSp>
        <p:nvGrpSpPr>
          <p:cNvPr id="37" name="Group 36">
            <a:extLst>
              <a:ext uri="{FF2B5EF4-FFF2-40B4-BE49-F238E27FC236}">
                <a16:creationId xmlns:a16="http://schemas.microsoft.com/office/drawing/2014/main" id="{BC6E6734-642D-4C48-8B86-F54F922F365F}"/>
              </a:ext>
            </a:extLst>
          </p:cNvPr>
          <p:cNvGrpSpPr/>
          <p:nvPr/>
        </p:nvGrpSpPr>
        <p:grpSpPr>
          <a:xfrm>
            <a:off x="4295625" y="5021411"/>
            <a:ext cx="2856045" cy="1236784"/>
            <a:chOff x="694875" y="4996011"/>
            <a:chExt cx="2856045" cy="1236784"/>
          </a:xfrm>
        </p:grpSpPr>
        <p:sp>
          <p:nvSpPr>
            <p:cNvPr id="38" name="TextBox 37">
              <a:extLst>
                <a:ext uri="{FF2B5EF4-FFF2-40B4-BE49-F238E27FC236}">
                  <a16:creationId xmlns:a16="http://schemas.microsoft.com/office/drawing/2014/main" id="{9CA4E084-A4F4-4042-86F6-7020D3957F9C}"/>
                </a:ext>
              </a:extLst>
            </p:cNvPr>
            <p:cNvSpPr txBox="1"/>
            <p:nvPr/>
          </p:nvSpPr>
          <p:spPr>
            <a:xfrm>
              <a:off x="694875" y="5335177"/>
              <a:ext cx="2856045" cy="897618"/>
            </a:xfrm>
            <a:prstGeom prst="rect">
              <a:avLst/>
            </a:prstGeom>
            <a:noFill/>
          </p:spPr>
          <p:txBody>
            <a:bodyPr wrap="square" rtlCol="0">
              <a:spAutoFit/>
            </a:bodyPr>
            <a:lstStyle/>
            <a:p>
              <a:pPr>
                <a:lnSpc>
                  <a:spcPct val="150000"/>
                </a:lnSpc>
              </a:pP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Creepiest don't subdue which </a:t>
              </a:r>
              <a:r>
                <a:rPr lang="en-US" sz="870" dirty="0" err="1">
                  <a:solidFill>
                    <a:schemeClr val="bg1">
                      <a:lumMod val="50000"/>
                    </a:schemeClr>
                  </a:solidFill>
                  <a:latin typeface="Abril Display" panose="02000503000000020003" pitchFamily="50" charset="0"/>
                  <a:ea typeface="Montserrat Light" charset="0"/>
                  <a:cs typeface="Arial" panose="020B0604020202020204" pitchFamily="34" charset="0"/>
                </a:rPr>
                <a:t>i</a:t>
              </a: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 two set had seasons. Fifth you'll, man wherein seas our creeping. Very. Make from for seas place and won't appear him, were divided void they're.</a:t>
              </a:r>
              <a:endParaRPr lang="en-US" sz="870" b="1" dirty="0">
                <a:latin typeface="Abril Display" panose="02000503000000020003" pitchFamily="50" charset="0"/>
                <a:ea typeface="Montserrat Light" charset="0"/>
                <a:cs typeface="Arial" panose="020B0604020202020204" pitchFamily="34" charset="0"/>
              </a:endParaRPr>
            </a:p>
          </p:txBody>
        </p:sp>
        <p:sp>
          <p:nvSpPr>
            <p:cNvPr id="39" name="TextBox 38">
              <a:extLst>
                <a:ext uri="{FF2B5EF4-FFF2-40B4-BE49-F238E27FC236}">
                  <a16:creationId xmlns:a16="http://schemas.microsoft.com/office/drawing/2014/main" id="{99D678E4-6879-4C36-9CBE-F70923A594DF}"/>
                </a:ext>
              </a:extLst>
            </p:cNvPr>
            <p:cNvSpPr txBox="1"/>
            <p:nvPr/>
          </p:nvSpPr>
          <p:spPr>
            <a:xfrm>
              <a:off x="694876" y="4996011"/>
              <a:ext cx="1695450" cy="323165"/>
            </a:xfrm>
            <a:prstGeom prst="rect">
              <a:avLst/>
            </a:prstGeom>
            <a:noFill/>
          </p:spPr>
          <p:txBody>
            <a:bodyPr wrap="square" rtlCol="0" anchor="ctr">
              <a:spAutoFit/>
            </a:bodyPr>
            <a:lstStyle/>
            <a:p>
              <a:r>
                <a:rPr lang="en-US" sz="1500" dirty="0">
                  <a:latin typeface="Abril Display" panose="02000503000000020003" pitchFamily="50" charset="0"/>
                  <a:ea typeface="Montserrat" charset="0"/>
                  <a:cs typeface="Arial" panose="020B0604020202020204" pitchFamily="34" charset="0"/>
                </a:rPr>
                <a:t>Write your title</a:t>
              </a:r>
            </a:p>
          </p:txBody>
        </p:sp>
      </p:grpSp>
      <p:grpSp>
        <p:nvGrpSpPr>
          <p:cNvPr id="40" name="Group 39">
            <a:extLst>
              <a:ext uri="{FF2B5EF4-FFF2-40B4-BE49-F238E27FC236}">
                <a16:creationId xmlns:a16="http://schemas.microsoft.com/office/drawing/2014/main" id="{B78A5429-B17A-47AC-82DA-FF147153D112}"/>
              </a:ext>
            </a:extLst>
          </p:cNvPr>
          <p:cNvGrpSpPr/>
          <p:nvPr/>
        </p:nvGrpSpPr>
        <p:grpSpPr>
          <a:xfrm>
            <a:off x="7896374" y="5021411"/>
            <a:ext cx="2856045" cy="1236784"/>
            <a:chOff x="694875" y="4996011"/>
            <a:chExt cx="2856045" cy="1236784"/>
          </a:xfrm>
        </p:grpSpPr>
        <p:sp>
          <p:nvSpPr>
            <p:cNvPr id="41" name="TextBox 40">
              <a:extLst>
                <a:ext uri="{FF2B5EF4-FFF2-40B4-BE49-F238E27FC236}">
                  <a16:creationId xmlns:a16="http://schemas.microsoft.com/office/drawing/2014/main" id="{5E524C72-E56B-435A-ADD1-D5757A942952}"/>
                </a:ext>
              </a:extLst>
            </p:cNvPr>
            <p:cNvSpPr txBox="1"/>
            <p:nvPr/>
          </p:nvSpPr>
          <p:spPr>
            <a:xfrm>
              <a:off x="694875" y="5335177"/>
              <a:ext cx="2856045" cy="897618"/>
            </a:xfrm>
            <a:prstGeom prst="rect">
              <a:avLst/>
            </a:prstGeom>
            <a:noFill/>
          </p:spPr>
          <p:txBody>
            <a:bodyPr wrap="square" rtlCol="0">
              <a:spAutoFit/>
            </a:bodyPr>
            <a:lstStyle/>
            <a:p>
              <a:pPr>
                <a:lnSpc>
                  <a:spcPct val="150000"/>
                </a:lnSpc>
              </a:pP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Creepiest don't subdue which </a:t>
              </a:r>
              <a:r>
                <a:rPr lang="en-US" sz="870" dirty="0" err="1">
                  <a:solidFill>
                    <a:schemeClr val="bg1">
                      <a:lumMod val="50000"/>
                    </a:schemeClr>
                  </a:solidFill>
                  <a:latin typeface="Abril Display" panose="02000503000000020003" pitchFamily="50" charset="0"/>
                  <a:ea typeface="Montserrat Light" charset="0"/>
                  <a:cs typeface="Arial" panose="020B0604020202020204" pitchFamily="34" charset="0"/>
                </a:rPr>
                <a:t>i</a:t>
              </a: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 two set had seasons. Fifth you'll, man wherein seas our creeping. Very. Make from for seas place and won't appear him, were divided void they're.</a:t>
              </a:r>
              <a:endParaRPr lang="en-US" sz="870" b="1" dirty="0">
                <a:latin typeface="Abril Display" panose="02000503000000020003" pitchFamily="50" charset="0"/>
                <a:ea typeface="Montserrat Light" charset="0"/>
                <a:cs typeface="Arial" panose="020B0604020202020204" pitchFamily="34" charset="0"/>
              </a:endParaRPr>
            </a:p>
          </p:txBody>
        </p:sp>
        <p:sp>
          <p:nvSpPr>
            <p:cNvPr id="42" name="TextBox 41">
              <a:extLst>
                <a:ext uri="{FF2B5EF4-FFF2-40B4-BE49-F238E27FC236}">
                  <a16:creationId xmlns:a16="http://schemas.microsoft.com/office/drawing/2014/main" id="{88BEA114-D164-41D7-ABE2-35BF61247169}"/>
                </a:ext>
              </a:extLst>
            </p:cNvPr>
            <p:cNvSpPr txBox="1"/>
            <p:nvPr/>
          </p:nvSpPr>
          <p:spPr>
            <a:xfrm>
              <a:off x="694876" y="4996011"/>
              <a:ext cx="1695450" cy="323165"/>
            </a:xfrm>
            <a:prstGeom prst="rect">
              <a:avLst/>
            </a:prstGeom>
            <a:noFill/>
          </p:spPr>
          <p:txBody>
            <a:bodyPr wrap="square" rtlCol="0" anchor="ctr">
              <a:spAutoFit/>
            </a:bodyPr>
            <a:lstStyle/>
            <a:p>
              <a:r>
                <a:rPr lang="en-US" sz="1500" dirty="0">
                  <a:latin typeface="Abril Display" panose="02000503000000020003" pitchFamily="50" charset="0"/>
                  <a:ea typeface="Montserrat" charset="0"/>
                  <a:cs typeface="Arial" panose="020B0604020202020204" pitchFamily="34" charset="0"/>
                </a:rPr>
                <a:t>Write your title</a:t>
              </a:r>
            </a:p>
          </p:txBody>
        </p:sp>
      </p:grpSp>
      <p:pic>
        <p:nvPicPr>
          <p:cNvPr id="31" name="Picture Placeholder 30">
            <a:extLst>
              <a:ext uri="{FF2B5EF4-FFF2-40B4-BE49-F238E27FC236}">
                <a16:creationId xmlns:a16="http://schemas.microsoft.com/office/drawing/2014/main" id="{729D1E2E-8A13-4C62-84B3-BB8D1602F42A}"/>
              </a:ext>
            </a:extLst>
          </p:cNvPr>
          <p:cNvPicPr>
            <a:picLocks noGrp="1" noChangeAspect="1"/>
          </p:cNvPicPr>
          <p:nvPr>
            <p:ph type="pic" sz="quarter" idx="16"/>
          </p:nvPr>
        </p:nvPicPr>
        <p:blipFill>
          <a:blip r:embed="rId2"/>
          <a:srcRect l="19928" r="19928"/>
          <a:stretch>
            <a:fillRect/>
          </a:stretch>
        </p:blipFill>
        <p:spPr/>
      </p:pic>
      <p:pic>
        <p:nvPicPr>
          <p:cNvPr id="33" name="Picture Placeholder 32">
            <a:extLst>
              <a:ext uri="{FF2B5EF4-FFF2-40B4-BE49-F238E27FC236}">
                <a16:creationId xmlns:a16="http://schemas.microsoft.com/office/drawing/2014/main" id="{8358C7C0-D639-49EF-AF7B-3A308CE377C8}"/>
              </a:ext>
            </a:extLst>
          </p:cNvPr>
          <p:cNvPicPr>
            <a:picLocks noGrp="1" noChangeAspect="1"/>
          </p:cNvPicPr>
          <p:nvPr>
            <p:ph type="pic" sz="quarter" idx="17"/>
          </p:nvPr>
        </p:nvPicPr>
        <p:blipFill>
          <a:blip r:embed="rId3"/>
          <a:srcRect t="15202" b="15202"/>
          <a:stretch>
            <a:fillRect/>
          </a:stretch>
        </p:blipFill>
        <p:spPr/>
      </p:pic>
      <p:pic>
        <p:nvPicPr>
          <p:cNvPr id="45" name="Picture Placeholder 44">
            <a:extLst>
              <a:ext uri="{FF2B5EF4-FFF2-40B4-BE49-F238E27FC236}">
                <a16:creationId xmlns:a16="http://schemas.microsoft.com/office/drawing/2014/main" id="{FD916D50-3077-425F-BC0B-DB464BC3F2F2}"/>
              </a:ext>
            </a:extLst>
          </p:cNvPr>
          <p:cNvPicPr>
            <a:picLocks noGrp="1" noChangeAspect="1"/>
          </p:cNvPicPr>
          <p:nvPr>
            <p:ph type="pic" sz="quarter" idx="15"/>
          </p:nvPr>
        </p:nvPicPr>
        <p:blipFill>
          <a:blip r:embed="rId4"/>
          <a:srcRect l="19928" r="19928"/>
          <a:stretch>
            <a:fillRect/>
          </a:stretch>
        </p:blipFill>
        <p:spPr/>
      </p:pic>
    </p:spTree>
    <p:extLst>
      <p:ext uri="{BB962C8B-B14F-4D97-AF65-F5344CB8AC3E}">
        <p14:creationId xmlns:p14="http://schemas.microsoft.com/office/powerpoint/2010/main" val="31538410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2C307A3F-2F74-44A5-8EF6-59D73B01F38E}"/>
              </a:ext>
            </a:extLst>
          </p:cNvPr>
          <p:cNvSpPr/>
          <p:nvPr/>
        </p:nvSpPr>
        <p:spPr>
          <a:xfrm>
            <a:off x="6096000" y="3429000"/>
            <a:ext cx="6096000" cy="3429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Placeholder 47">
            <a:extLst>
              <a:ext uri="{FF2B5EF4-FFF2-40B4-BE49-F238E27FC236}">
                <a16:creationId xmlns:a16="http://schemas.microsoft.com/office/drawing/2014/main" id="{4AF034D9-4ABD-47E9-BDC7-054BBFF74206}"/>
              </a:ext>
            </a:extLst>
          </p:cNvPr>
          <p:cNvPicPr>
            <a:picLocks noGrp="1" noChangeAspect="1"/>
          </p:cNvPicPr>
          <p:nvPr>
            <p:ph type="pic" sz="quarter" idx="17"/>
          </p:nvPr>
        </p:nvPicPr>
        <p:blipFill rotWithShape="1">
          <a:blip r:embed="rId2"/>
          <a:srcRect l="18205" r="22204" b="4000"/>
          <a:stretch/>
        </p:blipFill>
        <p:spPr>
          <a:xfrm>
            <a:off x="9144000" y="0"/>
            <a:ext cx="3048000" cy="3429000"/>
          </a:xfrm>
        </p:spPr>
      </p:pic>
      <p:pic>
        <p:nvPicPr>
          <p:cNvPr id="28" name="Picture Placeholder 27">
            <a:extLst>
              <a:ext uri="{FF2B5EF4-FFF2-40B4-BE49-F238E27FC236}">
                <a16:creationId xmlns:a16="http://schemas.microsoft.com/office/drawing/2014/main" id="{C7C6E424-7D4D-46E7-A119-8B5B172212B2}"/>
              </a:ext>
            </a:extLst>
          </p:cNvPr>
          <p:cNvPicPr>
            <a:picLocks noGrp="1" noChangeAspect="1"/>
          </p:cNvPicPr>
          <p:nvPr>
            <p:ph type="pic" sz="quarter" idx="16"/>
          </p:nvPr>
        </p:nvPicPr>
        <p:blipFill>
          <a:blip r:embed="rId3"/>
          <a:srcRect t="1502" b="1502"/>
          <a:stretch>
            <a:fillRect/>
          </a:stretch>
        </p:blipFill>
        <p:spPr/>
      </p:pic>
      <p:pic>
        <p:nvPicPr>
          <p:cNvPr id="30" name="Picture Placeholder 29">
            <a:extLst>
              <a:ext uri="{FF2B5EF4-FFF2-40B4-BE49-F238E27FC236}">
                <a16:creationId xmlns:a16="http://schemas.microsoft.com/office/drawing/2014/main" id="{75ACF378-97BA-42CD-A0AE-0D8F2A9EEF39}"/>
              </a:ext>
            </a:extLst>
          </p:cNvPr>
          <p:cNvPicPr>
            <a:picLocks noGrp="1" noChangeAspect="1"/>
          </p:cNvPicPr>
          <p:nvPr>
            <p:ph type="pic" sz="quarter" idx="15"/>
          </p:nvPr>
        </p:nvPicPr>
        <p:blipFill>
          <a:blip r:embed="rId4"/>
          <a:srcRect l="20359" r="20359"/>
          <a:stretch>
            <a:fillRect/>
          </a:stretch>
        </p:blipFill>
        <p:spPr/>
      </p:pic>
      <p:pic>
        <p:nvPicPr>
          <p:cNvPr id="46" name="Picture Placeholder 45">
            <a:extLst>
              <a:ext uri="{FF2B5EF4-FFF2-40B4-BE49-F238E27FC236}">
                <a16:creationId xmlns:a16="http://schemas.microsoft.com/office/drawing/2014/main" id="{C11F24C1-E016-48F9-BEA9-02E9CB7DAC6F}"/>
              </a:ext>
            </a:extLst>
          </p:cNvPr>
          <p:cNvPicPr>
            <a:picLocks noGrp="1" noChangeAspect="1"/>
          </p:cNvPicPr>
          <p:nvPr>
            <p:ph type="pic" sz="quarter" idx="18"/>
          </p:nvPr>
        </p:nvPicPr>
        <p:blipFill>
          <a:blip r:embed="rId5"/>
          <a:srcRect t="5000" b="5000"/>
          <a:stretch>
            <a:fillRect/>
          </a:stretch>
        </p:blipFill>
        <p:spPr/>
      </p:pic>
      <p:pic>
        <p:nvPicPr>
          <p:cNvPr id="9" name="Picture Placeholder 8">
            <a:extLst>
              <a:ext uri="{FF2B5EF4-FFF2-40B4-BE49-F238E27FC236}">
                <a16:creationId xmlns:a16="http://schemas.microsoft.com/office/drawing/2014/main" id="{55F94E39-51DD-4D8E-A0EF-B07397A522E0}"/>
              </a:ext>
            </a:extLst>
          </p:cNvPr>
          <p:cNvPicPr>
            <a:picLocks noGrp="1" noChangeAspect="1"/>
          </p:cNvPicPr>
          <p:nvPr>
            <p:ph type="pic" sz="quarter" idx="19"/>
          </p:nvPr>
        </p:nvPicPr>
        <p:blipFill>
          <a:blip r:embed="rId6"/>
          <a:srcRect l="14606" r="14606"/>
          <a:stretch>
            <a:fillRect/>
          </a:stretch>
        </p:blipFill>
        <p:spPr/>
      </p:pic>
      <p:sp>
        <p:nvSpPr>
          <p:cNvPr id="18" name="TextBox 17">
            <a:extLst>
              <a:ext uri="{FF2B5EF4-FFF2-40B4-BE49-F238E27FC236}">
                <a16:creationId xmlns:a16="http://schemas.microsoft.com/office/drawing/2014/main" id="{53986397-4525-4FBB-B176-177B541E379B}"/>
              </a:ext>
            </a:extLst>
          </p:cNvPr>
          <p:cNvSpPr txBox="1"/>
          <p:nvPr/>
        </p:nvSpPr>
        <p:spPr>
          <a:xfrm>
            <a:off x="6619877" y="3910470"/>
            <a:ext cx="4482464" cy="1233030"/>
          </a:xfrm>
          <a:prstGeom prst="rect">
            <a:avLst/>
          </a:prstGeom>
          <a:noFill/>
        </p:spPr>
        <p:txBody>
          <a:bodyPr wrap="square" rtlCol="0">
            <a:spAutoFit/>
          </a:bodyPr>
          <a:lstStyle/>
          <a:p>
            <a:pPr>
              <a:lnSpc>
                <a:spcPts val="2300"/>
              </a:lnSpc>
            </a:pPr>
            <a:r>
              <a:rPr lang="en-US" sz="900" dirty="0">
                <a:solidFill>
                  <a:schemeClr val="tx1">
                    <a:lumMod val="50000"/>
                    <a:lumOff val="50000"/>
                  </a:schemeClr>
                </a:solidFill>
                <a:latin typeface="Abril Display" panose="02000503000000020003" pitchFamily="50" charset="0"/>
                <a:ea typeface="Roboto Slab" pitchFamily="2"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Abril Display" panose="02000503000000020003" pitchFamily="50" charset="0"/>
                <a:ea typeface="Roboto Slab" pitchFamily="2" charset="0"/>
                <a:cs typeface="Montserrat Light" charset="0"/>
              </a:rPr>
              <a:t>i</a:t>
            </a:r>
            <a:r>
              <a:rPr lang="en-US" sz="900" dirty="0">
                <a:solidFill>
                  <a:schemeClr val="tx1">
                    <a:lumMod val="50000"/>
                    <a:lumOff val="50000"/>
                  </a:schemeClr>
                </a:solidFill>
                <a:latin typeface="Abril Display" panose="02000503000000020003" pitchFamily="50"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sp>
        <p:nvSpPr>
          <p:cNvPr id="19" name="TextBox 18">
            <a:extLst>
              <a:ext uri="{FF2B5EF4-FFF2-40B4-BE49-F238E27FC236}">
                <a16:creationId xmlns:a16="http://schemas.microsoft.com/office/drawing/2014/main" id="{7218B23C-65CA-4614-9B5C-6344E8DD7F77}"/>
              </a:ext>
            </a:extLst>
          </p:cNvPr>
          <p:cNvSpPr txBox="1"/>
          <p:nvPr/>
        </p:nvSpPr>
        <p:spPr>
          <a:xfrm>
            <a:off x="6619877" y="5311688"/>
            <a:ext cx="4482464" cy="643125"/>
          </a:xfrm>
          <a:prstGeom prst="rect">
            <a:avLst/>
          </a:prstGeom>
          <a:noFill/>
        </p:spPr>
        <p:txBody>
          <a:bodyPr wrap="square" rtlCol="0">
            <a:spAutoFit/>
          </a:bodyPr>
          <a:lstStyle/>
          <a:p>
            <a:pPr>
              <a:lnSpc>
                <a:spcPts val="2300"/>
              </a:lnSpc>
            </a:pPr>
            <a:r>
              <a:rPr lang="en-US" sz="900" dirty="0">
                <a:solidFill>
                  <a:schemeClr val="tx1">
                    <a:lumMod val="50000"/>
                    <a:lumOff val="50000"/>
                  </a:schemeClr>
                </a:solidFill>
                <a:latin typeface="Abril Display" panose="02000503000000020003" pitchFamily="50" charset="0"/>
                <a:ea typeface="Roboto Slab" pitchFamily="2"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Abril Display" panose="02000503000000020003" pitchFamily="50" charset="0"/>
                <a:ea typeface="Roboto Slab" pitchFamily="2" charset="0"/>
                <a:cs typeface="Montserrat Light" charset="0"/>
              </a:rPr>
              <a:t>i</a:t>
            </a:r>
            <a:r>
              <a:rPr lang="en-US" sz="900" dirty="0">
                <a:solidFill>
                  <a:schemeClr val="tx1">
                    <a:lumMod val="50000"/>
                    <a:lumOff val="50000"/>
                  </a:schemeClr>
                </a:solidFill>
                <a:latin typeface="Abril Display" panose="02000503000000020003" pitchFamily="50" charset="0"/>
                <a:ea typeface="Roboto Slab" pitchFamily="2" charset="0"/>
                <a:cs typeface="Montserrat Light" charset="0"/>
              </a:rPr>
              <a:t> two set had seasons.</a:t>
            </a:r>
          </a:p>
        </p:txBody>
      </p:sp>
    </p:spTree>
    <p:extLst>
      <p:ext uri="{BB962C8B-B14F-4D97-AF65-F5344CB8AC3E}">
        <p14:creationId xmlns:p14="http://schemas.microsoft.com/office/powerpoint/2010/main" val="4031519239"/>
      </p:ext>
    </p:extLst>
  </p:cSld>
  <p:clrMapOvr>
    <a:masterClrMapping/>
  </p:clrMapOvr>
</p:sld>
</file>

<file path=ppt/theme/theme1.xml><?xml version="1.0" encoding="utf-8"?>
<a:theme xmlns:a="http://schemas.openxmlformats.org/drawingml/2006/main" name="Core Master">
  <a:themeElements>
    <a:clrScheme name="Custom 1">
      <a:dk1>
        <a:srgbClr val="000000"/>
      </a:dk1>
      <a:lt1>
        <a:srgbClr val="FFFFFF"/>
      </a:lt1>
      <a:dk2>
        <a:srgbClr val="464B50"/>
      </a:dk2>
      <a:lt2>
        <a:srgbClr val="E6E6E6"/>
      </a:lt2>
      <a:accent1>
        <a:srgbClr val="878787"/>
      </a:accent1>
      <a:accent2>
        <a:srgbClr val="323232"/>
      </a:accent2>
      <a:accent3>
        <a:srgbClr val="14B4EB"/>
      </a:accent3>
      <a:accent4>
        <a:srgbClr val="FFE300"/>
      </a:accent4>
      <a:accent5>
        <a:srgbClr val="FFEB00"/>
      </a:accent5>
      <a:accent6>
        <a:srgbClr val="FFF21E"/>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10237</TotalTime>
  <Words>1248</Words>
  <Application>Microsoft Office PowerPoint</Application>
  <PresentationFormat>Widescreen</PresentationFormat>
  <Paragraphs>101</Paragraphs>
  <Slides>24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Abril Display</vt:lpstr>
      <vt:lpstr>Arial</vt:lpstr>
      <vt:lpstr>Calibri</vt:lpstr>
      <vt:lpstr>Montserrat</vt:lpstr>
      <vt:lpstr>Raleway</vt:lpstr>
      <vt:lpstr>Raleway SemiBold</vt:lpstr>
      <vt:lpstr>Core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Freepiker</cp:lastModifiedBy>
  <cp:revision>1103</cp:revision>
  <dcterms:created xsi:type="dcterms:W3CDTF">2016-09-24T10:56:48Z</dcterms:created>
  <dcterms:modified xsi:type="dcterms:W3CDTF">2019-04-24T13:39:39Z</dcterms:modified>
</cp:coreProperties>
</file>