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67" r:id="rId2"/>
    <p:sldId id="270" r:id="rId3"/>
    <p:sldId id="269" r:id="rId4"/>
    <p:sldId id="268" r:id="rId5"/>
    <p:sldId id="271" r:id="rId6"/>
    <p:sldId id="272" r:id="rId7"/>
    <p:sldId id="273" r:id="rId8"/>
    <p:sldId id="275" r:id="rId9"/>
    <p:sldId id="277" r:id="rId10"/>
    <p:sldId id="274" r:id="rId11"/>
    <p:sldId id="276" r:id="rId12"/>
    <p:sldId id="282" r:id="rId13"/>
    <p:sldId id="278" r:id="rId14"/>
    <p:sldId id="279" r:id="rId15"/>
    <p:sldId id="281" r:id="rId16"/>
    <p:sldId id="285" r:id="rId17"/>
    <p:sldId id="283" r:id="rId18"/>
    <p:sldId id="284" r:id="rId19"/>
    <p:sldId id="294" r:id="rId20"/>
    <p:sldId id="305" r:id="rId21"/>
    <p:sldId id="31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18" autoAdjust="0"/>
    <p:restoredTop sz="94660"/>
  </p:normalViewPr>
  <p:slideViewPr>
    <p:cSldViewPr snapToGrid="0">
      <p:cViewPr>
        <p:scale>
          <a:sx n="66" d="100"/>
          <a:sy n="66" d="100"/>
        </p:scale>
        <p:origin x="834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790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61A05-2721-40C2-B8C2-7BCE475E6A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BB2FB-6345-45FF-A90E-A01D6AFF79C4}" type="datetimeFigureOut">
              <a:rPr lang="en-US" smtClean="0"/>
              <a:t>10/14/2018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F89ED-19FF-448D-9637-AB3A68F3EE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C22E37-F0B4-44B7-8973-6E792D97CB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9FB7-5EAD-4BB8-B680-95975632F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2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6978D-169D-4110-A16B-2595AC07B6B0}" type="datetimeFigureOut">
              <a:rPr lang="en-US" smtClean="0"/>
              <a:t>10/14/2018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850F2-B22E-4775-A903-A41CD4C74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3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9827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65879D3E-FC90-4AAA-8725-AC53E7C4E97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2095499"/>
            <a:ext cx="6096000" cy="37699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235257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BF70574C-FC28-4EAF-9725-CA00E62DC89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571999" y="1993594"/>
            <a:ext cx="4152902" cy="38250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0B6FF712-5439-4455-8BC0-1400A06ADE6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620765" y="4369828"/>
            <a:ext cx="3656836" cy="144878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959627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34C969F5-712B-45E6-9D6C-0FC6450F1C8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4399" y="1993594"/>
            <a:ext cx="2525487" cy="37022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6252740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6E6AB7D9-FFCA-4A55-9069-611231E532C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4401" y="3442368"/>
            <a:ext cx="2743199" cy="23762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6690257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3773DF26-6F2E-4221-A6F0-5A871900982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4397" y="1993595"/>
            <a:ext cx="4492169" cy="23316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C1F499F3-FAA4-46E4-91E8-BB0E0EFF965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871032" y="3711004"/>
            <a:ext cx="5406568" cy="21076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548594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4E41C4D1-8956-409A-B81D-B7AF4A294D3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743199" y="1993594"/>
            <a:ext cx="3657600" cy="144878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2148059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8EB042-0D54-478E-8505-2C3D58AAA79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14196" y="1963246"/>
            <a:ext cx="1965960" cy="1965960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207FFA61-0BA3-42DF-8B16-F3CDCF84BB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321187" y="1958726"/>
            <a:ext cx="1835640" cy="1983582"/>
          </a:xfrm>
          <a:custGeom>
            <a:avLst/>
            <a:gdLst>
              <a:gd name="connsiteX0" fmla="*/ 0 w 1965960"/>
              <a:gd name="connsiteY0" fmla="*/ 982980 h 1965960"/>
              <a:gd name="connsiteX1" fmla="*/ 982980 w 1965960"/>
              <a:gd name="connsiteY1" fmla="*/ 0 h 1965960"/>
              <a:gd name="connsiteX2" fmla="*/ 1965960 w 1965960"/>
              <a:gd name="connsiteY2" fmla="*/ 982980 h 1965960"/>
              <a:gd name="connsiteX3" fmla="*/ 982980 w 1965960"/>
              <a:gd name="connsiteY3" fmla="*/ 1965960 h 1965960"/>
              <a:gd name="connsiteX4" fmla="*/ 0 w 1965960"/>
              <a:gd name="connsiteY4" fmla="*/ 982980 h 1965960"/>
              <a:gd name="connsiteX0" fmla="*/ 0 w 2042556"/>
              <a:gd name="connsiteY0" fmla="*/ 982980 h 1967129"/>
              <a:gd name="connsiteX1" fmla="*/ 982980 w 2042556"/>
              <a:gd name="connsiteY1" fmla="*/ 0 h 1967129"/>
              <a:gd name="connsiteX2" fmla="*/ 1965960 w 2042556"/>
              <a:gd name="connsiteY2" fmla="*/ 982980 h 1967129"/>
              <a:gd name="connsiteX3" fmla="*/ 1847919 w 2042556"/>
              <a:gd name="connsiteY3" fmla="*/ 1178306 h 1967129"/>
              <a:gd name="connsiteX4" fmla="*/ 982980 w 2042556"/>
              <a:gd name="connsiteY4" fmla="*/ 1965960 h 1967129"/>
              <a:gd name="connsiteX5" fmla="*/ 0 w 2042556"/>
              <a:gd name="connsiteY5" fmla="*/ 982980 h 1967129"/>
              <a:gd name="connsiteX0" fmla="*/ 0 w 2039291"/>
              <a:gd name="connsiteY0" fmla="*/ 982980 h 1981733"/>
              <a:gd name="connsiteX1" fmla="*/ 982980 w 2039291"/>
              <a:gd name="connsiteY1" fmla="*/ 0 h 1981733"/>
              <a:gd name="connsiteX2" fmla="*/ 1965960 w 2039291"/>
              <a:gd name="connsiteY2" fmla="*/ 982980 h 1981733"/>
              <a:gd name="connsiteX3" fmla="*/ 1835219 w 2039291"/>
              <a:gd name="connsiteY3" fmla="*/ 1546606 h 1981733"/>
              <a:gd name="connsiteX4" fmla="*/ 982980 w 2039291"/>
              <a:gd name="connsiteY4" fmla="*/ 1965960 h 1981733"/>
              <a:gd name="connsiteX5" fmla="*/ 0 w 2039291"/>
              <a:gd name="connsiteY5" fmla="*/ 982980 h 1981733"/>
              <a:gd name="connsiteX0" fmla="*/ 0 w 2036992"/>
              <a:gd name="connsiteY0" fmla="*/ 982980 h 1981474"/>
              <a:gd name="connsiteX1" fmla="*/ 982980 w 2036992"/>
              <a:gd name="connsiteY1" fmla="*/ 0 h 1981474"/>
              <a:gd name="connsiteX2" fmla="*/ 1965960 w 2036992"/>
              <a:gd name="connsiteY2" fmla="*/ 982980 h 1981474"/>
              <a:gd name="connsiteX3" fmla="*/ 1825694 w 2036992"/>
              <a:gd name="connsiteY3" fmla="*/ 1543431 h 1981474"/>
              <a:gd name="connsiteX4" fmla="*/ 982980 w 2036992"/>
              <a:gd name="connsiteY4" fmla="*/ 1965960 h 1981474"/>
              <a:gd name="connsiteX5" fmla="*/ 0 w 2036992"/>
              <a:gd name="connsiteY5" fmla="*/ 982980 h 1981474"/>
              <a:gd name="connsiteX0" fmla="*/ 0 w 1947133"/>
              <a:gd name="connsiteY0" fmla="*/ 998052 h 1996546"/>
              <a:gd name="connsiteX1" fmla="*/ 982980 w 1947133"/>
              <a:gd name="connsiteY1" fmla="*/ 15072 h 1996546"/>
              <a:gd name="connsiteX2" fmla="*/ 1826260 w 1947133"/>
              <a:gd name="connsiteY2" fmla="*/ 458302 h 1996546"/>
              <a:gd name="connsiteX3" fmla="*/ 1825694 w 1947133"/>
              <a:gd name="connsiteY3" fmla="*/ 1558503 h 1996546"/>
              <a:gd name="connsiteX4" fmla="*/ 982980 w 1947133"/>
              <a:gd name="connsiteY4" fmla="*/ 1981032 h 1996546"/>
              <a:gd name="connsiteX5" fmla="*/ 0 w 1947133"/>
              <a:gd name="connsiteY5" fmla="*/ 998052 h 1996546"/>
              <a:gd name="connsiteX0" fmla="*/ 0 w 1880242"/>
              <a:gd name="connsiteY0" fmla="*/ 998052 h 1996546"/>
              <a:gd name="connsiteX1" fmla="*/ 982980 w 1880242"/>
              <a:gd name="connsiteY1" fmla="*/ 15072 h 1996546"/>
              <a:gd name="connsiteX2" fmla="*/ 1826260 w 1880242"/>
              <a:gd name="connsiteY2" fmla="*/ 458302 h 1996546"/>
              <a:gd name="connsiteX3" fmla="*/ 1825694 w 1880242"/>
              <a:gd name="connsiteY3" fmla="*/ 1558503 h 1996546"/>
              <a:gd name="connsiteX4" fmla="*/ 982980 w 1880242"/>
              <a:gd name="connsiteY4" fmla="*/ 1981032 h 1996546"/>
              <a:gd name="connsiteX5" fmla="*/ 0 w 1880242"/>
              <a:gd name="connsiteY5" fmla="*/ 998052 h 1996546"/>
              <a:gd name="connsiteX0" fmla="*/ 0 w 1826260"/>
              <a:gd name="connsiteY0" fmla="*/ 998052 h 1996546"/>
              <a:gd name="connsiteX1" fmla="*/ 982980 w 1826260"/>
              <a:gd name="connsiteY1" fmla="*/ 15072 h 1996546"/>
              <a:gd name="connsiteX2" fmla="*/ 1826260 w 1826260"/>
              <a:gd name="connsiteY2" fmla="*/ 458302 h 1996546"/>
              <a:gd name="connsiteX3" fmla="*/ 1825694 w 1826260"/>
              <a:gd name="connsiteY3" fmla="*/ 1558503 h 1996546"/>
              <a:gd name="connsiteX4" fmla="*/ 982980 w 1826260"/>
              <a:gd name="connsiteY4" fmla="*/ 1981032 h 1996546"/>
              <a:gd name="connsiteX5" fmla="*/ 0 w 1826260"/>
              <a:gd name="connsiteY5" fmla="*/ 998052 h 1996546"/>
              <a:gd name="connsiteX0" fmla="*/ 0 w 1826260"/>
              <a:gd name="connsiteY0" fmla="*/ 998052 h 1996546"/>
              <a:gd name="connsiteX1" fmla="*/ 982980 w 1826260"/>
              <a:gd name="connsiteY1" fmla="*/ 15072 h 1996546"/>
              <a:gd name="connsiteX2" fmla="*/ 1826260 w 1826260"/>
              <a:gd name="connsiteY2" fmla="*/ 458302 h 1996546"/>
              <a:gd name="connsiteX3" fmla="*/ 1825694 w 1826260"/>
              <a:gd name="connsiteY3" fmla="*/ 1558503 h 1996546"/>
              <a:gd name="connsiteX4" fmla="*/ 982980 w 1826260"/>
              <a:gd name="connsiteY4" fmla="*/ 1981032 h 1996546"/>
              <a:gd name="connsiteX5" fmla="*/ 0 w 1826260"/>
              <a:gd name="connsiteY5" fmla="*/ 998052 h 1996546"/>
              <a:gd name="connsiteX0" fmla="*/ 1389 w 1827649"/>
              <a:gd name="connsiteY0" fmla="*/ 979731 h 1978225"/>
              <a:gd name="connsiteX1" fmla="*/ 793869 w 1827649"/>
              <a:gd name="connsiteY1" fmla="*/ 15801 h 1978225"/>
              <a:gd name="connsiteX2" fmla="*/ 1827649 w 1827649"/>
              <a:gd name="connsiteY2" fmla="*/ 439981 h 1978225"/>
              <a:gd name="connsiteX3" fmla="*/ 1827083 w 1827649"/>
              <a:gd name="connsiteY3" fmla="*/ 1540182 h 1978225"/>
              <a:gd name="connsiteX4" fmla="*/ 984369 w 1827649"/>
              <a:gd name="connsiteY4" fmla="*/ 1962711 h 1978225"/>
              <a:gd name="connsiteX5" fmla="*/ 1389 w 1827649"/>
              <a:gd name="connsiteY5" fmla="*/ 979731 h 1978225"/>
              <a:gd name="connsiteX0" fmla="*/ 2466 w 1828726"/>
              <a:gd name="connsiteY0" fmla="*/ 986255 h 1984749"/>
              <a:gd name="connsiteX1" fmla="*/ 794946 w 1828726"/>
              <a:gd name="connsiteY1" fmla="*/ 22325 h 1984749"/>
              <a:gd name="connsiteX2" fmla="*/ 1828726 w 1828726"/>
              <a:gd name="connsiteY2" fmla="*/ 446505 h 1984749"/>
              <a:gd name="connsiteX3" fmla="*/ 1828160 w 1828726"/>
              <a:gd name="connsiteY3" fmla="*/ 1546706 h 1984749"/>
              <a:gd name="connsiteX4" fmla="*/ 985446 w 1828726"/>
              <a:gd name="connsiteY4" fmla="*/ 1969235 h 1984749"/>
              <a:gd name="connsiteX5" fmla="*/ 2466 w 1828726"/>
              <a:gd name="connsiteY5" fmla="*/ 986255 h 1984749"/>
              <a:gd name="connsiteX0" fmla="*/ 2466 w 1828726"/>
              <a:gd name="connsiteY0" fmla="*/ 986411 h 1984905"/>
              <a:gd name="connsiteX1" fmla="*/ 794946 w 1828726"/>
              <a:gd name="connsiteY1" fmla="*/ 22481 h 1984905"/>
              <a:gd name="connsiteX2" fmla="*/ 1828726 w 1828726"/>
              <a:gd name="connsiteY2" fmla="*/ 446661 h 1984905"/>
              <a:gd name="connsiteX3" fmla="*/ 1828160 w 1828726"/>
              <a:gd name="connsiteY3" fmla="*/ 1546862 h 1984905"/>
              <a:gd name="connsiteX4" fmla="*/ 985446 w 1828726"/>
              <a:gd name="connsiteY4" fmla="*/ 1969391 h 1984905"/>
              <a:gd name="connsiteX5" fmla="*/ 2466 w 1828726"/>
              <a:gd name="connsiteY5" fmla="*/ 986411 h 1984905"/>
              <a:gd name="connsiteX0" fmla="*/ 2466 w 1828726"/>
              <a:gd name="connsiteY0" fmla="*/ 986411 h 1984905"/>
              <a:gd name="connsiteX1" fmla="*/ 794946 w 1828726"/>
              <a:gd name="connsiteY1" fmla="*/ 22481 h 1984905"/>
              <a:gd name="connsiteX2" fmla="*/ 1828726 w 1828726"/>
              <a:gd name="connsiteY2" fmla="*/ 446661 h 1984905"/>
              <a:gd name="connsiteX3" fmla="*/ 1828160 w 1828726"/>
              <a:gd name="connsiteY3" fmla="*/ 1546862 h 1984905"/>
              <a:gd name="connsiteX4" fmla="*/ 985446 w 1828726"/>
              <a:gd name="connsiteY4" fmla="*/ 1969391 h 1984905"/>
              <a:gd name="connsiteX5" fmla="*/ 2466 w 1828726"/>
              <a:gd name="connsiteY5" fmla="*/ 986411 h 1984905"/>
              <a:gd name="connsiteX0" fmla="*/ 2466 w 1828726"/>
              <a:gd name="connsiteY0" fmla="*/ 986411 h 1984905"/>
              <a:gd name="connsiteX1" fmla="*/ 794946 w 1828726"/>
              <a:gd name="connsiteY1" fmla="*/ 22481 h 1984905"/>
              <a:gd name="connsiteX2" fmla="*/ 1828726 w 1828726"/>
              <a:gd name="connsiteY2" fmla="*/ 446661 h 1984905"/>
              <a:gd name="connsiteX3" fmla="*/ 1828160 w 1828726"/>
              <a:gd name="connsiteY3" fmla="*/ 1546862 h 1984905"/>
              <a:gd name="connsiteX4" fmla="*/ 791771 w 1828726"/>
              <a:gd name="connsiteY4" fmla="*/ 1969391 h 1984905"/>
              <a:gd name="connsiteX5" fmla="*/ 2466 w 1828726"/>
              <a:gd name="connsiteY5" fmla="*/ 986411 h 1984905"/>
              <a:gd name="connsiteX0" fmla="*/ 2466 w 1828726"/>
              <a:gd name="connsiteY0" fmla="*/ 986411 h 2022885"/>
              <a:gd name="connsiteX1" fmla="*/ 794946 w 1828726"/>
              <a:gd name="connsiteY1" fmla="*/ 22481 h 2022885"/>
              <a:gd name="connsiteX2" fmla="*/ 1828726 w 1828726"/>
              <a:gd name="connsiteY2" fmla="*/ 446661 h 2022885"/>
              <a:gd name="connsiteX3" fmla="*/ 1828160 w 1828726"/>
              <a:gd name="connsiteY3" fmla="*/ 1546862 h 2022885"/>
              <a:gd name="connsiteX4" fmla="*/ 791771 w 1828726"/>
              <a:gd name="connsiteY4" fmla="*/ 1969391 h 2022885"/>
              <a:gd name="connsiteX5" fmla="*/ 2466 w 1828726"/>
              <a:gd name="connsiteY5" fmla="*/ 986411 h 2022885"/>
              <a:gd name="connsiteX0" fmla="*/ 2466 w 1828726"/>
              <a:gd name="connsiteY0" fmla="*/ 986411 h 2018099"/>
              <a:gd name="connsiteX1" fmla="*/ 794946 w 1828726"/>
              <a:gd name="connsiteY1" fmla="*/ 22481 h 2018099"/>
              <a:gd name="connsiteX2" fmla="*/ 1828726 w 1828726"/>
              <a:gd name="connsiteY2" fmla="*/ 446661 h 2018099"/>
              <a:gd name="connsiteX3" fmla="*/ 1828160 w 1828726"/>
              <a:gd name="connsiteY3" fmla="*/ 1546862 h 2018099"/>
              <a:gd name="connsiteX4" fmla="*/ 791771 w 1828726"/>
              <a:gd name="connsiteY4" fmla="*/ 1969391 h 2018099"/>
              <a:gd name="connsiteX5" fmla="*/ 2466 w 1828726"/>
              <a:gd name="connsiteY5" fmla="*/ 986411 h 2018099"/>
              <a:gd name="connsiteX0" fmla="*/ 2466 w 1828726"/>
              <a:gd name="connsiteY0" fmla="*/ 986411 h 1988683"/>
              <a:gd name="connsiteX1" fmla="*/ 794946 w 1828726"/>
              <a:gd name="connsiteY1" fmla="*/ 22481 h 1988683"/>
              <a:gd name="connsiteX2" fmla="*/ 1828726 w 1828726"/>
              <a:gd name="connsiteY2" fmla="*/ 446661 h 1988683"/>
              <a:gd name="connsiteX3" fmla="*/ 1828160 w 1828726"/>
              <a:gd name="connsiteY3" fmla="*/ 1546862 h 1988683"/>
              <a:gd name="connsiteX4" fmla="*/ 674296 w 1828726"/>
              <a:gd name="connsiteY4" fmla="*/ 1937641 h 1988683"/>
              <a:gd name="connsiteX5" fmla="*/ 2466 w 1828726"/>
              <a:gd name="connsiteY5" fmla="*/ 986411 h 1988683"/>
              <a:gd name="connsiteX0" fmla="*/ 2466 w 1828726"/>
              <a:gd name="connsiteY0" fmla="*/ 986411 h 1983165"/>
              <a:gd name="connsiteX1" fmla="*/ 794946 w 1828726"/>
              <a:gd name="connsiteY1" fmla="*/ 22481 h 1983165"/>
              <a:gd name="connsiteX2" fmla="*/ 1828726 w 1828726"/>
              <a:gd name="connsiteY2" fmla="*/ 446661 h 1983165"/>
              <a:gd name="connsiteX3" fmla="*/ 1828160 w 1828726"/>
              <a:gd name="connsiteY3" fmla="*/ 1546862 h 1983165"/>
              <a:gd name="connsiteX4" fmla="*/ 674296 w 1828726"/>
              <a:gd name="connsiteY4" fmla="*/ 1937641 h 1983165"/>
              <a:gd name="connsiteX5" fmla="*/ 2466 w 1828726"/>
              <a:gd name="connsiteY5" fmla="*/ 986411 h 1983165"/>
              <a:gd name="connsiteX0" fmla="*/ 2466 w 1828726"/>
              <a:gd name="connsiteY0" fmla="*/ 986411 h 1983165"/>
              <a:gd name="connsiteX1" fmla="*/ 794946 w 1828726"/>
              <a:gd name="connsiteY1" fmla="*/ 22481 h 1983165"/>
              <a:gd name="connsiteX2" fmla="*/ 1828726 w 1828726"/>
              <a:gd name="connsiteY2" fmla="*/ 446661 h 1983165"/>
              <a:gd name="connsiteX3" fmla="*/ 1828160 w 1828726"/>
              <a:gd name="connsiteY3" fmla="*/ 1546862 h 1983165"/>
              <a:gd name="connsiteX4" fmla="*/ 674296 w 1828726"/>
              <a:gd name="connsiteY4" fmla="*/ 1937641 h 1983165"/>
              <a:gd name="connsiteX5" fmla="*/ 2466 w 1828726"/>
              <a:gd name="connsiteY5" fmla="*/ 986411 h 1983165"/>
              <a:gd name="connsiteX0" fmla="*/ 2466 w 1828726"/>
              <a:gd name="connsiteY0" fmla="*/ 986411 h 1983165"/>
              <a:gd name="connsiteX1" fmla="*/ 794946 w 1828726"/>
              <a:gd name="connsiteY1" fmla="*/ 22481 h 1983165"/>
              <a:gd name="connsiteX2" fmla="*/ 1828726 w 1828726"/>
              <a:gd name="connsiteY2" fmla="*/ 446661 h 1983165"/>
              <a:gd name="connsiteX3" fmla="*/ 1828160 w 1828726"/>
              <a:gd name="connsiteY3" fmla="*/ 1546862 h 1983165"/>
              <a:gd name="connsiteX4" fmla="*/ 674296 w 1828726"/>
              <a:gd name="connsiteY4" fmla="*/ 1937641 h 1983165"/>
              <a:gd name="connsiteX5" fmla="*/ 2466 w 1828726"/>
              <a:gd name="connsiteY5" fmla="*/ 986411 h 1983165"/>
              <a:gd name="connsiteX0" fmla="*/ 450 w 1826710"/>
              <a:gd name="connsiteY0" fmla="*/ 986411 h 1983165"/>
              <a:gd name="connsiteX1" fmla="*/ 792930 w 1826710"/>
              <a:gd name="connsiteY1" fmla="*/ 22481 h 1983165"/>
              <a:gd name="connsiteX2" fmla="*/ 1826710 w 1826710"/>
              <a:gd name="connsiteY2" fmla="*/ 446661 h 1983165"/>
              <a:gd name="connsiteX3" fmla="*/ 1826144 w 1826710"/>
              <a:gd name="connsiteY3" fmla="*/ 1546862 h 1983165"/>
              <a:gd name="connsiteX4" fmla="*/ 672280 w 1826710"/>
              <a:gd name="connsiteY4" fmla="*/ 1937641 h 1983165"/>
              <a:gd name="connsiteX5" fmla="*/ 450 w 1826710"/>
              <a:gd name="connsiteY5" fmla="*/ 986411 h 1983165"/>
              <a:gd name="connsiteX0" fmla="*/ 450 w 1826710"/>
              <a:gd name="connsiteY0" fmla="*/ 986411 h 1983165"/>
              <a:gd name="connsiteX1" fmla="*/ 792930 w 1826710"/>
              <a:gd name="connsiteY1" fmla="*/ 22481 h 1983165"/>
              <a:gd name="connsiteX2" fmla="*/ 1826710 w 1826710"/>
              <a:gd name="connsiteY2" fmla="*/ 446661 h 1983165"/>
              <a:gd name="connsiteX3" fmla="*/ 1826144 w 1826710"/>
              <a:gd name="connsiteY3" fmla="*/ 1546862 h 1983165"/>
              <a:gd name="connsiteX4" fmla="*/ 672280 w 1826710"/>
              <a:gd name="connsiteY4" fmla="*/ 1937641 h 1983165"/>
              <a:gd name="connsiteX5" fmla="*/ 450 w 1826710"/>
              <a:gd name="connsiteY5" fmla="*/ 986411 h 1983165"/>
              <a:gd name="connsiteX0" fmla="*/ 450 w 1835669"/>
              <a:gd name="connsiteY0" fmla="*/ 986411 h 1982493"/>
              <a:gd name="connsiteX1" fmla="*/ 792930 w 1835669"/>
              <a:gd name="connsiteY1" fmla="*/ 22481 h 1982493"/>
              <a:gd name="connsiteX2" fmla="*/ 1826710 w 1835669"/>
              <a:gd name="connsiteY2" fmla="*/ 446661 h 1982493"/>
              <a:gd name="connsiteX3" fmla="*/ 1835669 w 1835669"/>
              <a:gd name="connsiteY3" fmla="*/ 1537337 h 1982493"/>
              <a:gd name="connsiteX4" fmla="*/ 672280 w 1835669"/>
              <a:gd name="connsiteY4" fmla="*/ 1937641 h 1982493"/>
              <a:gd name="connsiteX5" fmla="*/ 450 w 1835669"/>
              <a:gd name="connsiteY5" fmla="*/ 986411 h 1982493"/>
              <a:gd name="connsiteX0" fmla="*/ 450 w 1835669"/>
              <a:gd name="connsiteY0" fmla="*/ 986411 h 1982493"/>
              <a:gd name="connsiteX1" fmla="*/ 792930 w 1835669"/>
              <a:gd name="connsiteY1" fmla="*/ 22481 h 1982493"/>
              <a:gd name="connsiteX2" fmla="*/ 1826710 w 1835669"/>
              <a:gd name="connsiteY2" fmla="*/ 446661 h 1982493"/>
              <a:gd name="connsiteX3" fmla="*/ 1835669 w 1835669"/>
              <a:gd name="connsiteY3" fmla="*/ 1537337 h 1982493"/>
              <a:gd name="connsiteX4" fmla="*/ 672280 w 1835669"/>
              <a:gd name="connsiteY4" fmla="*/ 1937641 h 1982493"/>
              <a:gd name="connsiteX5" fmla="*/ 450 w 1835669"/>
              <a:gd name="connsiteY5" fmla="*/ 986411 h 1982493"/>
              <a:gd name="connsiteX0" fmla="*/ 454 w 1835673"/>
              <a:gd name="connsiteY0" fmla="*/ 989422 h 1985504"/>
              <a:gd name="connsiteX1" fmla="*/ 789759 w 1835673"/>
              <a:gd name="connsiteY1" fmla="*/ 22317 h 1985504"/>
              <a:gd name="connsiteX2" fmla="*/ 1826714 w 1835673"/>
              <a:gd name="connsiteY2" fmla="*/ 449672 h 1985504"/>
              <a:gd name="connsiteX3" fmla="*/ 1835673 w 1835673"/>
              <a:gd name="connsiteY3" fmla="*/ 1540348 h 1985504"/>
              <a:gd name="connsiteX4" fmla="*/ 672284 w 1835673"/>
              <a:gd name="connsiteY4" fmla="*/ 1940652 h 1985504"/>
              <a:gd name="connsiteX5" fmla="*/ 454 w 1835673"/>
              <a:gd name="connsiteY5" fmla="*/ 989422 h 1985504"/>
              <a:gd name="connsiteX0" fmla="*/ 421 w 1835640"/>
              <a:gd name="connsiteY0" fmla="*/ 987500 h 1983582"/>
              <a:gd name="connsiteX1" fmla="*/ 789726 w 1835640"/>
              <a:gd name="connsiteY1" fmla="*/ 20395 h 1983582"/>
              <a:gd name="connsiteX2" fmla="*/ 1826681 w 1835640"/>
              <a:gd name="connsiteY2" fmla="*/ 447750 h 1983582"/>
              <a:gd name="connsiteX3" fmla="*/ 1835640 w 1835640"/>
              <a:gd name="connsiteY3" fmla="*/ 1538426 h 1983582"/>
              <a:gd name="connsiteX4" fmla="*/ 672251 w 1835640"/>
              <a:gd name="connsiteY4" fmla="*/ 1938730 h 1983582"/>
              <a:gd name="connsiteX5" fmla="*/ 421 w 1835640"/>
              <a:gd name="connsiteY5" fmla="*/ 987500 h 1983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5640" h="1983582">
                <a:moveTo>
                  <a:pt x="421" y="987500"/>
                </a:moveTo>
                <a:cubicBezTo>
                  <a:pt x="-12279" y="618565"/>
                  <a:pt x="263099" y="126228"/>
                  <a:pt x="789726" y="20395"/>
                </a:cubicBezTo>
                <a:cubicBezTo>
                  <a:pt x="1316353" y="-85438"/>
                  <a:pt x="1702361" y="245173"/>
                  <a:pt x="1826681" y="447750"/>
                </a:cubicBezTo>
                <a:cubicBezTo>
                  <a:pt x="1636676" y="828127"/>
                  <a:pt x="1653395" y="1219021"/>
                  <a:pt x="1835640" y="1538426"/>
                </a:cubicBezTo>
                <a:cubicBezTo>
                  <a:pt x="1773410" y="1635581"/>
                  <a:pt x="1373408" y="2133738"/>
                  <a:pt x="672251" y="1938730"/>
                </a:cubicBezTo>
                <a:cubicBezTo>
                  <a:pt x="345744" y="1813572"/>
                  <a:pt x="22646" y="1531060"/>
                  <a:pt x="421" y="987500"/>
                </a:cubicBezTo>
                <a:close/>
              </a:path>
            </a:pathLst>
          </a:cu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9B371756-E802-4C37-B153-399AA19F8D0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538769" y="1958726"/>
            <a:ext cx="1835640" cy="1983582"/>
          </a:xfrm>
          <a:custGeom>
            <a:avLst/>
            <a:gdLst>
              <a:gd name="connsiteX0" fmla="*/ 0 w 1965960"/>
              <a:gd name="connsiteY0" fmla="*/ 982980 h 1965960"/>
              <a:gd name="connsiteX1" fmla="*/ 982980 w 1965960"/>
              <a:gd name="connsiteY1" fmla="*/ 0 h 1965960"/>
              <a:gd name="connsiteX2" fmla="*/ 1965960 w 1965960"/>
              <a:gd name="connsiteY2" fmla="*/ 982980 h 1965960"/>
              <a:gd name="connsiteX3" fmla="*/ 982980 w 1965960"/>
              <a:gd name="connsiteY3" fmla="*/ 1965960 h 1965960"/>
              <a:gd name="connsiteX4" fmla="*/ 0 w 1965960"/>
              <a:gd name="connsiteY4" fmla="*/ 982980 h 1965960"/>
              <a:gd name="connsiteX0" fmla="*/ 0 w 2042556"/>
              <a:gd name="connsiteY0" fmla="*/ 982980 h 1967129"/>
              <a:gd name="connsiteX1" fmla="*/ 982980 w 2042556"/>
              <a:gd name="connsiteY1" fmla="*/ 0 h 1967129"/>
              <a:gd name="connsiteX2" fmla="*/ 1965960 w 2042556"/>
              <a:gd name="connsiteY2" fmla="*/ 982980 h 1967129"/>
              <a:gd name="connsiteX3" fmla="*/ 1847919 w 2042556"/>
              <a:gd name="connsiteY3" fmla="*/ 1178306 h 1967129"/>
              <a:gd name="connsiteX4" fmla="*/ 982980 w 2042556"/>
              <a:gd name="connsiteY4" fmla="*/ 1965960 h 1967129"/>
              <a:gd name="connsiteX5" fmla="*/ 0 w 2042556"/>
              <a:gd name="connsiteY5" fmla="*/ 982980 h 1967129"/>
              <a:gd name="connsiteX0" fmla="*/ 0 w 2039291"/>
              <a:gd name="connsiteY0" fmla="*/ 982980 h 1981733"/>
              <a:gd name="connsiteX1" fmla="*/ 982980 w 2039291"/>
              <a:gd name="connsiteY1" fmla="*/ 0 h 1981733"/>
              <a:gd name="connsiteX2" fmla="*/ 1965960 w 2039291"/>
              <a:gd name="connsiteY2" fmla="*/ 982980 h 1981733"/>
              <a:gd name="connsiteX3" fmla="*/ 1835219 w 2039291"/>
              <a:gd name="connsiteY3" fmla="*/ 1546606 h 1981733"/>
              <a:gd name="connsiteX4" fmla="*/ 982980 w 2039291"/>
              <a:gd name="connsiteY4" fmla="*/ 1965960 h 1981733"/>
              <a:gd name="connsiteX5" fmla="*/ 0 w 2039291"/>
              <a:gd name="connsiteY5" fmla="*/ 982980 h 1981733"/>
              <a:gd name="connsiteX0" fmla="*/ 0 w 2036992"/>
              <a:gd name="connsiteY0" fmla="*/ 982980 h 1981474"/>
              <a:gd name="connsiteX1" fmla="*/ 982980 w 2036992"/>
              <a:gd name="connsiteY1" fmla="*/ 0 h 1981474"/>
              <a:gd name="connsiteX2" fmla="*/ 1965960 w 2036992"/>
              <a:gd name="connsiteY2" fmla="*/ 982980 h 1981474"/>
              <a:gd name="connsiteX3" fmla="*/ 1825694 w 2036992"/>
              <a:gd name="connsiteY3" fmla="*/ 1543431 h 1981474"/>
              <a:gd name="connsiteX4" fmla="*/ 982980 w 2036992"/>
              <a:gd name="connsiteY4" fmla="*/ 1965960 h 1981474"/>
              <a:gd name="connsiteX5" fmla="*/ 0 w 2036992"/>
              <a:gd name="connsiteY5" fmla="*/ 982980 h 1981474"/>
              <a:gd name="connsiteX0" fmla="*/ 0 w 1947133"/>
              <a:gd name="connsiteY0" fmla="*/ 998052 h 1996546"/>
              <a:gd name="connsiteX1" fmla="*/ 982980 w 1947133"/>
              <a:gd name="connsiteY1" fmla="*/ 15072 h 1996546"/>
              <a:gd name="connsiteX2" fmla="*/ 1826260 w 1947133"/>
              <a:gd name="connsiteY2" fmla="*/ 458302 h 1996546"/>
              <a:gd name="connsiteX3" fmla="*/ 1825694 w 1947133"/>
              <a:gd name="connsiteY3" fmla="*/ 1558503 h 1996546"/>
              <a:gd name="connsiteX4" fmla="*/ 982980 w 1947133"/>
              <a:gd name="connsiteY4" fmla="*/ 1981032 h 1996546"/>
              <a:gd name="connsiteX5" fmla="*/ 0 w 1947133"/>
              <a:gd name="connsiteY5" fmla="*/ 998052 h 1996546"/>
              <a:gd name="connsiteX0" fmla="*/ 0 w 1880242"/>
              <a:gd name="connsiteY0" fmla="*/ 998052 h 1996546"/>
              <a:gd name="connsiteX1" fmla="*/ 982980 w 1880242"/>
              <a:gd name="connsiteY1" fmla="*/ 15072 h 1996546"/>
              <a:gd name="connsiteX2" fmla="*/ 1826260 w 1880242"/>
              <a:gd name="connsiteY2" fmla="*/ 458302 h 1996546"/>
              <a:gd name="connsiteX3" fmla="*/ 1825694 w 1880242"/>
              <a:gd name="connsiteY3" fmla="*/ 1558503 h 1996546"/>
              <a:gd name="connsiteX4" fmla="*/ 982980 w 1880242"/>
              <a:gd name="connsiteY4" fmla="*/ 1981032 h 1996546"/>
              <a:gd name="connsiteX5" fmla="*/ 0 w 1880242"/>
              <a:gd name="connsiteY5" fmla="*/ 998052 h 1996546"/>
              <a:gd name="connsiteX0" fmla="*/ 0 w 1826260"/>
              <a:gd name="connsiteY0" fmla="*/ 998052 h 1996546"/>
              <a:gd name="connsiteX1" fmla="*/ 982980 w 1826260"/>
              <a:gd name="connsiteY1" fmla="*/ 15072 h 1996546"/>
              <a:gd name="connsiteX2" fmla="*/ 1826260 w 1826260"/>
              <a:gd name="connsiteY2" fmla="*/ 458302 h 1996546"/>
              <a:gd name="connsiteX3" fmla="*/ 1825694 w 1826260"/>
              <a:gd name="connsiteY3" fmla="*/ 1558503 h 1996546"/>
              <a:gd name="connsiteX4" fmla="*/ 982980 w 1826260"/>
              <a:gd name="connsiteY4" fmla="*/ 1981032 h 1996546"/>
              <a:gd name="connsiteX5" fmla="*/ 0 w 1826260"/>
              <a:gd name="connsiteY5" fmla="*/ 998052 h 1996546"/>
              <a:gd name="connsiteX0" fmla="*/ 0 w 1826260"/>
              <a:gd name="connsiteY0" fmla="*/ 998052 h 1996546"/>
              <a:gd name="connsiteX1" fmla="*/ 982980 w 1826260"/>
              <a:gd name="connsiteY1" fmla="*/ 15072 h 1996546"/>
              <a:gd name="connsiteX2" fmla="*/ 1826260 w 1826260"/>
              <a:gd name="connsiteY2" fmla="*/ 458302 h 1996546"/>
              <a:gd name="connsiteX3" fmla="*/ 1825694 w 1826260"/>
              <a:gd name="connsiteY3" fmla="*/ 1558503 h 1996546"/>
              <a:gd name="connsiteX4" fmla="*/ 982980 w 1826260"/>
              <a:gd name="connsiteY4" fmla="*/ 1981032 h 1996546"/>
              <a:gd name="connsiteX5" fmla="*/ 0 w 1826260"/>
              <a:gd name="connsiteY5" fmla="*/ 998052 h 1996546"/>
              <a:gd name="connsiteX0" fmla="*/ 1389 w 1827649"/>
              <a:gd name="connsiteY0" fmla="*/ 979731 h 1978225"/>
              <a:gd name="connsiteX1" fmla="*/ 793869 w 1827649"/>
              <a:gd name="connsiteY1" fmla="*/ 15801 h 1978225"/>
              <a:gd name="connsiteX2" fmla="*/ 1827649 w 1827649"/>
              <a:gd name="connsiteY2" fmla="*/ 439981 h 1978225"/>
              <a:gd name="connsiteX3" fmla="*/ 1827083 w 1827649"/>
              <a:gd name="connsiteY3" fmla="*/ 1540182 h 1978225"/>
              <a:gd name="connsiteX4" fmla="*/ 984369 w 1827649"/>
              <a:gd name="connsiteY4" fmla="*/ 1962711 h 1978225"/>
              <a:gd name="connsiteX5" fmla="*/ 1389 w 1827649"/>
              <a:gd name="connsiteY5" fmla="*/ 979731 h 1978225"/>
              <a:gd name="connsiteX0" fmla="*/ 2466 w 1828726"/>
              <a:gd name="connsiteY0" fmla="*/ 986255 h 1984749"/>
              <a:gd name="connsiteX1" fmla="*/ 794946 w 1828726"/>
              <a:gd name="connsiteY1" fmla="*/ 22325 h 1984749"/>
              <a:gd name="connsiteX2" fmla="*/ 1828726 w 1828726"/>
              <a:gd name="connsiteY2" fmla="*/ 446505 h 1984749"/>
              <a:gd name="connsiteX3" fmla="*/ 1828160 w 1828726"/>
              <a:gd name="connsiteY3" fmla="*/ 1546706 h 1984749"/>
              <a:gd name="connsiteX4" fmla="*/ 985446 w 1828726"/>
              <a:gd name="connsiteY4" fmla="*/ 1969235 h 1984749"/>
              <a:gd name="connsiteX5" fmla="*/ 2466 w 1828726"/>
              <a:gd name="connsiteY5" fmla="*/ 986255 h 1984749"/>
              <a:gd name="connsiteX0" fmla="*/ 2466 w 1828726"/>
              <a:gd name="connsiteY0" fmla="*/ 986411 h 1984905"/>
              <a:gd name="connsiteX1" fmla="*/ 794946 w 1828726"/>
              <a:gd name="connsiteY1" fmla="*/ 22481 h 1984905"/>
              <a:gd name="connsiteX2" fmla="*/ 1828726 w 1828726"/>
              <a:gd name="connsiteY2" fmla="*/ 446661 h 1984905"/>
              <a:gd name="connsiteX3" fmla="*/ 1828160 w 1828726"/>
              <a:gd name="connsiteY3" fmla="*/ 1546862 h 1984905"/>
              <a:gd name="connsiteX4" fmla="*/ 985446 w 1828726"/>
              <a:gd name="connsiteY4" fmla="*/ 1969391 h 1984905"/>
              <a:gd name="connsiteX5" fmla="*/ 2466 w 1828726"/>
              <a:gd name="connsiteY5" fmla="*/ 986411 h 1984905"/>
              <a:gd name="connsiteX0" fmla="*/ 2466 w 1828726"/>
              <a:gd name="connsiteY0" fmla="*/ 986411 h 1984905"/>
              <a:gd name="connsiteX1" fmla="*/ 794946 w 1828726"/>
              <a:gd name="connsiteY1" fmla="*/ 22481 h 1984905"/>
              <a:gd name="connsiteX2" fmla="*/ 1828726 w 1828726"/>
              <a:gd name="connsiteY2" fmla="*/ 446661 h 1984905"/>
              <a:gd name="connsiteX3" fmla="*/ 1828160 w 1828726"/>
              <a:gd name="connsiteY3" fmla="*/ 1546862 h 1984905"/>
              <a:gd name="connsiteX4" fmla="*/ 985446 w 1828726"/>
              <a:gd name="connsiteY4" fmla="*/ 1969391 h 1984905"/>
              <a:gd name="connsiteX5" fmla="*/ 2466 w 1828726"/>
              <a:gd name="connsiteY5" fmla="*/ 986411 h 1984905"/>
              <a:gd name="connsiteX0" fmla="*/ 2466 w 1828726"/>
              <a:gd name="connsiteY0" fmla="*/ 986411 h 1984905"/>
              <a:gd name="connsiteX1" fmla="*/ 794946 w 1828726"/>
              <a:gd name="connsiteY1" fmla="*/ 22481 h 1984905"/>
              <a:gd name="connsiteX2" fmla="*/ 1828726 w 1828726"/>
              <a:gd name="connsiteY2" fmla="*/ 446661 h 1984905"/>
              <a:gd name="connsiteX3" fmla="*/ 1828160 w 1828726"/>
              <a:gd name="connsiteY3" fmla="*/ 1546862 h 1984905"/>
              <a:gd name="connsiteX4" fmla="*/ 791771 w 1828726"/>
              <a:gd name="connsiteY4" fmla="*/ 1969391 h 1984905"/>
              <a:gd name="connsiteX5" fmla="*/ 2466 w 1828726"/>
              <a:gd name="connsiteY5" fmla="*/ 986411 h 1984905"/>
              <a:gd name="connsiteX0" fmla="*/ 2466 w 1828726"/>
              <a:gd name="connsiteY0" fmla="*/ 986411 h 2022885"/>
              <a:gd name="connsiteX1" fmla="*/ 794946 w 1828726"/>
              <a:gd name="connsiteY1" fmla="*/ 22481 h 2022885"/>
              <a:gd name="connsiteX2" fmla="*/ 1828726 w 1828726"/>
              <a:gd name="connsiteY2" fmla="*/ 446661 h 2022885"/>
              <a:gd name="connsiteX3" fmla="*/ 1828160 w 1828726"/>
              <a:gd name="connsiteY3" fmla="*/ 1546862 h 2022885"/>
              <a:gd name="connsiteX4" fmla="*/ 791771 w 1828726"/>
              <a:gd name="connsiteY4" fmla="*/ 1969391 h 2022885"/>
              <a:gd name="connsiteX5" fmla="*/ 2466 w 1828726"/>
              <a:gd name="connsiteY5" fmla="*/ 986411 h 2022885"/>
              <a:gd name="connsiteX0" fmla="*/ 2466 w 1828726"/>
              <a:gd name="connsiteY0" fmla="*/ 986411 h 2018099"/>
              <a:gd name="connsiteX1" fmla="*/ 794946 w 1828726"/>
              <a:gd name="connsiteY1" fmla="*/ 22481 h 2018099"/>
              <a:gd name="connsiteX2" fmla="*/ 1828726 w 1828726"/>
              <a:gd name="connsiteY2" fmla="*/ 446661 h 2018099"/>
              <a:gd name="connsiteX3" fmla="*/ 1828160 w 1828726"/>
              <a:gd name="connsiteY3" fmla="*/ 1546862 h 2018099"/>
              <a:gd name="connsiteX4" fmla="*/ 791771 w 1828726"/>
              <a:gd name="connsiteY4" fmla="*/ 1969391 h 2018099"/>
              <a:gd name="connsiteX5" fmla="*/ 2466 w 1828726"/>
              <a:gd name="connsiteY5" fmla="*/ 986411 h 2018099"/>
              <a:gd name="connsiteX0" fmla="*/ 2466 w 1828726"/>
              <a:gd name="connsiteY0" fmla="*/ 986411 h 1988683"/>
              <a:gd name="connsiteX1" fmla="*/ 794946 w 1828726"/>
              <a:gd name="connsiteY1" fmla="*/ 22481 h 1988683"/>
              <a:gd name="connsiteX2" fmla="*/ 1828726 w 1828726"/>
              <a:gd name="connsiteY2" fmla="*/ 446661 h 1988683"/>
              <a:gd name="connsiteX3" fmla="*/ 1828160 w 1828726"/>
              <a:gd name="connsiteY3" fmla="*/ 1546862 h 1988683"/>
              <a:gd name="connsiteX4" fmla="*/ 674296 w 1828726"/>
              <a:gd name="connsiteY4" fmla="*/ 1937641 h 1988683"/>
              <a:gd name="connsiteX5" fmla="*/ 2466 w 1828726"/>
              <a:gd name="connsiteY5" fmla="*/ 986411 h 1988683"/>
              <a:gd name="connsiteX0" fmla="*/ 2466 w 1828726"/>
              <a:gd name="connsiteY0" fmla="*/ 986411 h 1983165"/>
              <a:gd name="connsiteX1" fmla="*/ 794946 w 1828726"/>
              <a:gd name="connsiteY1" fmla="*/ 22481 h 1983165"/>
              <a:gd name="connsiteX2" fmla="*/ 1828726 w 1828726"/>
              <a:gd name="connsiteY2" fmla="*/ 446661 h 1983165"/>
              <a:gd name="connsiteX3" fmla="*/ 1828160 w 1828726"/>
              <a:gd name="connsiteY3" fmla="*/ 1546862 h 1983165"/>
              <a:gd name="connsiteX4" fmla="*/ 674296 w 1828726"/>
              <a:gd name="connsiteY4" fmla="*/ 1937641 h 1983165"/>
              <a:gd name="connsiteX5" fmla="*/ 2466 w 1828726"/>
              <a:gd name="connsiteY5" fmla="*/ 986411 h 1983165"/>
              <a:gd name="connsiteX0" fmla="*/ 2466 w 1828726"/>
              <a:gd name="connsiteY0" fmla="*/ 986411 h 1983165"/>
              <a:gd name="connsiteX1" fmla="*/ 794946 w 1828726"/>
              <a:gd name="connsiteY1" fmla="*/ 22481 h 1983165"/>
              <a:gd name="connsiteX2" fmla="*/ 1828726 w 1828726"/>
              <a:gd name="connsiteY2" fmla="*/ 446661 h 1983165"/>
              <a:gd name="connsiteX3" fmla="*/ 1828160 w 1828726"/>
              <a:gd name="connsiteY3" fmla="*/ 1546862 h 1983165"/>
              <a:gd name="connsiteX4" fmla="*/ 674296 w 1828726"/>
              <a:gd name="connsiteY4" fmla="*/ 1937641 h 1983165"/>
              <a:gd name="connsiteX5" fmla="*/ 2466 w 1828726"/>
              <a:gd name="connsiteY5" fmla="*/ 986411 h 1983165"/>
              <a:gd name="connsiteX0" fmla="*/ 2466 w 1828726"/>
              <a:gd name="connsiteY0" fmla="*/ 986411 h 1983165"/>
              <a:gd name="connsiteX1" fmla="*/ 794946 w 1828726"/>
              <a:gd name="connsiteY1" fmla="*/ 22481 h 1983165"/>
              <a:gd name="connsiteX2" fmla="*/ 1828726 w 1828726"/>
              <a:gd name="connsiteY2" fmla="*/ 446661 h 1983165"/>
              <a:gd name="connsiteX3" fmla="*/ 1828160 w 1828726"/>
              <a:gd name="connsiteY3" fmla="*/ 1546862 h 1983165"/>
              <a:gd name="connsiteX4" fmla="*/ 674296 w 1828726"/>
              <a:gd name="connsiteY4" fmla="*/ 1937641 h 1983165"/>
              <a:gd name="connsiteX5" fmla="*/ 2466 w 1828726"/>
              <a:gd name="connsiteY5" fmla="*/ 986411 h 1983165"/>
              <a:gd name="connsiteX0" fmla="*/ 450 w 1826710"/>
              <a:gd name="connsiteY0" fmla="*/ 986411 h 1983165"/>
              <a:gd name="connsiteX1" fmla="*/ 792930 w 1826710"/>
              <a:gd name="connsiteY1" fmla="*/ 22481 h 1983165"/>
              <a:gd name="connsiteX2" fmla="*/ 1826710 w 1826710"/>
              <a:gd name="connsiteY2" fmla="*/ 446661 h 1983165"/>
              <a:gd name="connsiteX3" fmla="*/ 1826144 w 1826710"/>
              <a:gd name="connsiteY3" fmla="*/ 1546862 h 1983165"/>
              <a:gd name="connsiteX4" fmla="*/ 672280 w 1826710"/>
              <a:gd name="connsiteY4" fmla="*/ 1937641 h 1983165"/>
              <a:gd name="connsiteX5" fmla="*/ 450 w 1826710"/>
              <a:gd name="connsiteY5" fmla="*/ 986411 h 1983165"/>
              <a:gd name="connsiteX0" fmla="*/ 450 w 1826710"/>
              <a:gd name="connsiteY0" fmla="*/ 986411 h 1983165"/>
              <a:gd name="connsiteX1" fmla="*/ 792930 w 1826710"/>
              <a:gd name="connsiteY1" fmla="*/ 22481 h 1983165"/>
              <a:gd name="connsiteX2" fmla="*/ 1826710 w 1826710"/>
              <a:gd name="connsiteY2" fmla="*/ 446661 h 1983165"/>
              <a:gd name="connsiteX3" fmla="*/ 1826144 w 1826710"/>
              <a:gd name="connsiteY3" fmla="*/ 1546862 h 1983165"/>
              <a:gd name="connsiteX4" fmla="*/ 672280 w 1826710"/>
              <a:gd name="connsiteY4" fmla="*/ 1937641 h 1983165"/>
              <a:gd name="connsiteX5" fmla="*/ 450 w 1826710"/>
              <a:gd name="connsiteY5" fmla="*/ 986411 h 1983165"/>
              <a:gd name="connsiteX0" fmla="*/ 450 w 1835669"/>
              <a:gd name="connsiteY0" fmla="*/ 986411 h 1982493"/>
              <a:gd name="connsiteX1" fmla="*/ 792930 w 1835669"/>
              <a:gd name="connsiteY1" fmla="*/ 22481 h 1982493"/>
              <a:gd name="connsiteX2" fmla="*/ 1826710 w 1835669"/>
              <a:gd name="connsiteY2" fmla="*/ 446661 h 1982493"/>
              <a:gd name="connsiteX3" fmla="*/ 1835669 w 1835669"/>
              <a:gd name="connsiteY3" fmla="*/ 1537337 h 1982493"/>
              <a:gd name="connsiteX4" fmla="*/ 672280 w 1835669"/>
              <a:gd name="connsiteY4" fmla="*/ 1937641 h 1982493"/>
              <a:gd name="connsiteX5" fmla="*/ 450 w 1835669"/>
              <a:gd name="connsiteY5" fmla="*/ 986411 h 1982493"/>
              <a:gd name="connsiteX0" fmla="*/ 450 w 1835669"/>
              <a:gd name="connsiteY0" fmla="*/ 986411 h 1982493"/>
              <a:gd name="connsiteX1" fmla="*/ 792930 w 1835669"/>
              <a:gd name="connsiteY1" fmla="*/ 22481 h 1982493"/>
              <a:gd name="connsiteX2" fmla="*/ 1826710 w 1835669"/>
              <a:gd name="connsiteY2" fmla="*/ 446661 h 1982493"/>
              <a:gd name="connsiteX3" fmla="*/ 1835669 w 1835669"/>
              <a:gd name="connsiteY3" fmla="*/ 1537337 h 1982493"/>
              <a:gd name="connsiteX4" fmla="*/ 672280 w 1835669"/>
              <a:gd name="connsiteY4" fmla="*/ 1937641 h 1982493"/>
              <a:gd name="connsiteX5" fmla="*/ 450 w 1835669"/>
              <a:gd name="connsiteY5" fmla="*/ 986411 h 1982493"/>
              <a:gd name="connsiteX0" fmla="*/ 454 w 1835673"/>
              <a:gd name="connsiteY0" fmla="*/ 989422 h 1985504"/>
              <a:gd name="connsiteX1" fmla="*/ 789759 w 1835673"/>
              <a:gd name="connsiteY1" fmla="*/ 22317 h 1985504"/>
              <a:gd name="connsiteX2" fmla="*/ 1826714 w 1835673"/>
              <a:gd name="connsiteY2" fmla="*/ 449672 h 1985504"/>
              <a:gd name="connsiteX3" fmla="*/ 1835673 w 1835673"/>
              <a:gd name="connsiteY3" fmla="*/ 1540348 h 1985504"/>
              <a:gd name="connsiteX4" fmla="*/ 672284 w 1835673"/>
              <a:gd name="connsiteY4" fmla="*/ 1940652 h 1985504"/>
              <a:gd name="connsiteX5" fmla="*/ 454 w 1835673"/>
              <a:gd name="connsiteY5" fmla="*/ 989422 h 1985504"/>
              <a:gd name="connsiteX0" fmla="*/ 421 w 1835640"/>
              <a:gd name="connsiteY0" fmla="*/ 987500 h 1983582"/>
              <a:gd name="connsiteX1" fmla="*/ 789726 w 1835640"/>
              <a:gd name="connsiteY1" fmla="*/ 20395 h 1983582"/>
              <a:gd name="connsiteX2" fmla="*/ 1826681 w 1835640"/>
              <a:gd name="connsiteY2" fmla="*/ 447750 h 1983582"/>
              <a:gd name="connsiteX3" fmla="*/ 1835640 w 1835640"/>
              <a:gd name="connsiteY3" fmla="*/ 1538426 h 1983582"/>
              <a:gd name="connsiteX4" fmla="*/ 672251 w 1835640"/>
              <a:gd name="connsiteY4" fmla="*/ 1938730 h 1983582"/>
              <a:gd name="connsiteX5" fmla="*/ 421 w 1835640"/>
              <a:gd name="connsiteY5" fmla="*/ 987500 h 1983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5640" h="1983582">
                <a:moveTo>
                  <a:pt x="421" y="987500"/>
                </a:moveTo>
                <a:cubicBezTo>
                  <a:pt x="-12279" y="618565"/>
                  <a:pt x="263099" y="126228"/>
                  <a:pt x="789726" y="20395"/>
                </a:cubicBezTo>
                <a:cubicBezTo>
                  <a:pt x="1316353" y="-85438"/>
                  <a:pt x="1702361" y="245173"/>
                  <a:pt x="1826681" y="447750"/>
                </a:cubicBezTo>
                <a:cubicBezTo>
                  <a:pt x="1636676" y="828127"/>
                  <a:pt x="1653395" y="1219021"/>
                  <a:pt x="1835640" y="1538426"/>
                </a:cubicBezTo>
                <a:cubicBezTo>
                  <a:pt x="1773410" y="1635581"/>
                  <a:pt x="1373408" y="2133738"/>
                  <a:pt x="672251" y="1938730"/>
                </a:cubicBezTo>
                <a:cubicBezTo>
                  <a:pt x="345744" y="1813572"/>
                  <a:pt x="22646" y="1531060"/>
                  <a:pt x="421" y="987500"/>
                </a:cubicBezTo>
                <a:close/>
              </a:path>
            </a:pathLst>
          </a:cu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CD6807E3-BB39-46A3-8538-837F6911293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41524" y="1951163"/>
            <a:ext cx="1827862" cy="1992885"/>
          </a:xfrm>
          <a:custGeom>
            <a:avLst/>
            <a:gdLst>
              <a:gd name="connsiteX0" fmla="*/ 0 w 1965960"/>
              <a:gd name="connsiteY0" fmla="*/ 982980 h 1965960"/>
              <a:gd name="connsiteX1" fmla="*/ 982980 w 1965960"/>
              <a:gd name="connsiteY1" fmla="*/ 0 h 1965960"/>
              <a:gd name="connsiteX2" fmla="*/ 1965960 w 1965960"/>
              <a:gd name="connsiteY2" fmla="*/ 982980 h 1965960"/>
              <a:gd name="connsiteX3" fmla="*/ 982980 w 1965960"/>
              <a:gd name="connsiteY3" fmla="*/ 1965960 h 1965960"/>
              <a:gd name="connsiteX4" fmla="*/ 0 w 1965960"/>
              <a:gd name="connsiteY4" fmla="*/ 982980 h 1965960"/>
              <a:gd name="connsiteX0" fmla="*/ 65395 w 2031355"/>
              <a:gd name="connsiteY0" fmla="*/ 996524 h 1979504"/>
              <a:gd name="connsiteX1" fmla="*/ 197054 w 2031355"/>
              <a:gd name="connsiteY1" fmla="*/ 461867 h 1979504"/>
              <a:gd name="connsiteX2" fmla="*/ 1048375 w 2031355"/>
              <a:gd name="connsiteY2" fmla="*/ 13544 h 1979504"/>
              <a:gd name="connsiteX3" fmla="*/ 2031355 w 2031355"/>
              <a:gd name="connsiteY3" fmla="*/ 996524 h 1979504"/>
              <a:gd name="connsiteX4" fmla="*/ 1048375 w 2031355"/>
              <a:gd name="connsiteY4" fmla="*/ 1979504 h 1979504"/>
              <a:gd name="connsiteX5" fmla="*/ 65395 w 2031355"/>
              <a:gd name="connsiteY5" fmla="*/ 996524 h 1979504"/>
              <a:gd name="connsiteX0" fmla="*/ 114976 w 1948927"/>
              <a:gd name="connsiteY0" fmla="*/ 1547096 h 1997760"/>
              <a:gd name="connsiteX1" fmla="*/ 114626 w 1948927"/>
              <a:gd name="connsiteY1" fmla="*/ 461867 h 1997760"/>
              <a:gd name="connsiteX2" fmla="*/ 965947 w 1948927"/>
              <a:gd name="connsiteY2" fmla="*/ 13544 h 1997760"/>
              <a:gd name="connsiteX3" fmla="*/ 1948927 w 1948927"/>
              <a:gd name="connsiteY3" fmla="*/ 996524 h 1997760"/>
              <a:gd name="connsiteX4" fmla="*/ 965947 w 1948927"/>
              <a:gd name="connsiteY4" fmla="*/ 1979504 h 1997760"/>
              <a:gd name="connsiteX5" fmla="*/ 114976 w 1948927"/>
              <a:gd name="connsiteY5" fmla="*/ 1547096 h 1997760"/>
              <a:gd name="connsiteX0" fmla="*/ 44277 w 1878228"/>
              <a:gd name="connsiteY0" fmla="*/ 1547096 h 1997760"/>
              <a:gd name="connsiteX1" fmla="*/ 43927 w 1878228"/>
              <a:gd name="connsiteY1" fmla="*/ 461867 h 1997760"/>
              <a:gd name="connsiteX2" fmla="*/ 895248 w 1878228"/>
              <a:gd name="connsiteY2" fmla="*/ 13544 h 1997760"/>
              <a:gd name="connsiteX3" fmla="*/ 1878228 w 1878228"/>
              <a:gd name="connsiteY3" fmla="*/ 996524 h 1997760"/>
              <a:gd name="connsiteX4" fmla="*/ 895248 w 1878228"/>
              <a:gd name="connsiteY4" fmla="*/ 1979504 h 1997760"/>
              <a:gd name="connsiteX5" fmla="*/ 44277 w 1878228"/>
              <a:gd name="connsiteY5" fmla="*/ 1547096 h 1997760"/>
              <a:gd name="connsiteX0" fmla="*/ 350 w 1834301"/>
              <a:gd name="connsiteY0" fmla="*/ 1547096 h 1997760"/>
              <a:gd name="connsiteX1" fmla="*/ 0 w 1834301"/>
              <a:gd name="connsiteY1" fmla="*/ 461867 h 1997760"/>
              <a:gd name="connsiteX2" fmla="*/ 851321 w 1834301"/>
              <a:gd name="connsiteY2" fmla="*/ 13544 h 1997760"/>
              <a:gd name="connsiteX3" fmla="*/ 1834301 w 1834301"/>
              <a:gd name="connsiteY3" fmla="*/ 996524 h 1997760"/>
              <a:gd name="connsiteX4" fmla="*/ 851321 w 1834301"/>
              <a:gd name="connsiteY4" fmla="*/ 1979504 h 1997760"/>
              <a:gd name="connsiteX5" fmla="*/ 350 w 1834301"/>
              <a:gd name="connsiteY5" fmla="*/ 1547096 h 1997760"/>
              <a:gd name="connsiteX0" fmla="*/ 350 w 1834301"/>
              <a:gd name="connsiteY0" fmla="*/ 1547096 h 1970368"/>
              <a:gd name="connsiteX1" fmla="*/ 0 w 1834301"/>
              <a:gd name="connsiteY1" fmla="*/ 461867 h 1970368"/>
              <a:gd name="connsiteX2" fmla="*/ 851321 w 1834301"/>
              <a:gd name="connsiteY2" fmla="*/ 13544 h 1970368"/>
              <a:gd name="connsiteX3" fmla="*/ 1834301 w 1834301"/>
              <a:gd name="connsiteY3" fmla="*/ 996524 h 1970368"/>
              <a:gd name="connsiteX4" fmla="*/ 1124997 w 1834301"/>
              <a:gd name="connsiteY4" fmla="*/ 1950527 h 1970368"/>
              <a:gd name="connsiteX5" fmla="*/ 350 w 1834301"/>
              <a:gd name="connsiteY5" fmla="*/ 1547096 h 1970368"/>
              <a:gd name="connsiteX0" fmla="*/ 350 w 1834301"/>
              <a:gd name="connsiteY0" fmla="*/ 1509739 h 1933011"/>
              <a:gd name="connsiteX1" fmla="*/ 0 w 1834301"/>
              <a:gd name="connsiteY1" fmla="*/ 424510 h 1933011"/>
              <a:gd name="connsiteX2" fmla="*/ 1134657 w 1834301"/>
              <a:gd name="connsiteY2" fmla="*/ 14824 h 1933011"/>
              <a:gd name="connsiteX3" fmla="*/ 1834301 w 1834301"/>
              <a:gd name="connsiteY3" fmla="*/ 959167 h 1933011"/>
              <a:gd name="connsiteX4" fmla="*/ 1124997 w 1834301"/>
              <a:gd name="connsiteY4" fmla="*/ 1913170 h 1933011"/>
              <a:gd name="connsiteX5" fmla="*/ 350 w 1834301"/>
              <a:gd name="connsiteY5" fmla="*/ 1509739 h 1933011"/>
              <a:gd name="connsiteX0" fmla="*/ 350 w 1834301"/>
              <a:gd name="connsiteY0" fmla="*/ 1540457 h 1963729"/>
              <a:gd name="connsiteX1" fmla="*/ 0 w 1834301"/>
              <a:gd name="connsiteY1" fmla="*/ 455228 h 1963729"/>
              <a:gd name="connsiteX2" fmla="*/ 1134657 w 1834301"/>
              <a:gd name="connsiteY2" fmla="*/ 45542 h 1963729"/>
              <a:gd name="connsiteX3" fmla="*/ 1834301 w 1834301"/>
              <a:gd name="connsiteY3" fmla="*/ 989885 h 1963729"/>
              <a:gd name="connsiteX4" fmla="*/ 1124997 w 1834301"/>
              <a:gd name="connsiteY4" fmla="*/ 1943888 h 1963729"/>
              <a:gd name="connsiteX5" fmla="*/ 350 w 1834301"/>
              <a:gd name="connsiteY5" fmla="*/ 1540457 h 1963729"/>
              <a:gd name="connsiteX0" fmla="*/ 350 w 1834301"/>
              <a:gd name="connsiteY0" fmla="*/ 1545635 h 1968907"/>
              <a:gd name="connsiteX1" fmla="*/ 0 w 1834301"/>
              <a:gd name="connsiteY1" fmla="*/ 460406 h 1968907"/>
              <a:gd name="connsiteX2" fmla="*/ 1134657 w 1834301"/>
              <a:gd name="connsiteY2" fmla="*/ 50720 h 1968907"/>
              <a:gd name="connsiteX3" fmla="*/ 1834301 w 1834301"/>
              <a:gd name="connsiteY3" fmla="*/ 995063 h 1968907"/>
              <a:gd name="connsiteX4" fmla="*/ 1124997 w 1834301"/>
              <a:gd name="connsiteY4" fmla="*/ 1949066 h 1968907"/>
              <a:gd name="connsiteX5" fmla="*/ 350 w 1834301"/>
              <a:gd name="connsiteY5" fmla="*/ 1545635 h 1968907"/>
              <a:gd name="connsiteX0" fmla="*/ 350 w 1834301"/>
              <a:gd name="connsiteY0" fmla="*/ 1545635 h 1975325"/>
              <a:gd name="connsiteX1" fmla="*/ 0 w 1834301"/>
              <a:gd name="connsiteY1" fmla="*/ 460406 h 1975325"/>
              <a:gd name="connsiteX2" fmla="*/ 1134657 w 1834301"/>
              <a:gd name="connsiteY2" fmla="*/ 50720 h 1975325"/>
              <a:gd name="connsiteX3" fmla="*/ 1834301 w 1834301"/>
              <a:gd name="connsiteY3" fmla="*/ 995063 h 1975325"/>
              <a:gd name="connsiteX4" fmla="*/ 1124997 w 1834301"/>
              <a:gd name="connsiteY4" fmla="*/ 1949066 h 1975325"/>
              <a:gd name="connsiteX5" fmla="*/ 350 w 1834301"/>
              <a:gd name="connsiteY5" fmla="*/ 1545635 h 1975325"/>
              <a:gd name="connsiteX0" fmla="*/ 350 w 1834301"/>
              <a:gd name="connsiteY0" fmla="*/ 1545635 h 1992885"/>
              <a:gd name="connsiteX1" fmla="*/ 0 w 1834301"/>
              <a:gd name="connsiteY1" fmla="*/ 460406 h 1992885"/>
              <a:gd name="connsiteX2" fmla="*/ 1134657 w 1834301"/>
              <a:gd name="connsiteY2" fmla="*/ 50720 h 1992885"/>
              <a:gd name="connsiteX3" fmla="*/ 1834301 w 1834301"/>
              <a:gd name="connsiteY3" fmla="*/ 995063 h 1992885"/>
              <a:gd name="connsiteX4" fmla="*/ 1124997 w 1834301"/>
              <a:gd name="connsiteY4" fmla="*/ 1949066 h 1992885"/>
              <a:gd name="connsiteX5" fmla="*/ 350 w 1834301"/>
              <a:gd name="connsiteY5" fmla="*/ 1545635 h 1992885"/>
              <a:gd name="connsiteX0" fmla="*/ 350 w 1834301"/>
              <a:gd name="connsiteY0" fmla="*/ 1545635 h 1992885"/>
              <a:gd name="connsiteX1" fmla="*/ 0 w 1834301"/>
              <a:gd name="connsiteY1" fmla="*/ 460406 h 1992885"/>
              <a:gd name="connsiteX2" fmla="*/ 1134657 w 1834301"/>
              <a:gd name="connsiteY2" fmla="*/ 50720 h 1992885"/>
              <a:gd name="connsiteX3" fmla="*/ 1834301 w 1834301"/>
              <a:gd name="connsiteY3" fmla="*/ 995063 h 1992885"/>
              <a:gd name="connsiteX4" fmla="*/ 1124997 w 1834301"/>
              <a:gd name="connsiteY4" fmla="*/ 1949066 h 1992885"/>
              <a:gd name="connsiteX5" fmla="*/ 350 w 1834301"/>
              <a:gd name="connsiteY5" fmla="*/ 1545635 h 1992885"/>
              <a:gd name="connsiteX0" fmla="*/ 350 w 1834301"/>
              <a:gd name="connsiteY0" fmla="*/ 1545635 h 1992885"/>
              <a:gd name="connsiteX1" fmla="*/ 0 w 1834301"/>
              <a:gd name="connsiteY1" fmla="*/ 460406 h 1992885"/>
              <a:gd name="connsiteX2" fmla="*/ 1134657 w 1834301"/>
              <a:gd name="connsiteY2" fmla="*/ 50720 h 1992885"/>
              <a:gd name="connsiteX3" fmla="*/ 1834301 w 1834301"/>
              <a:gd name="connsiteY3" fmla="*/ 995063 h 1992885"/>
              <a:gd name="connsiteX4" fmla="*/ 1124997 w 1834301"/>
              <a:gd name="connsiteY4" fmla="*/ 1949066 h 1992885"/>
              <a:gd name="connsiteX5" fmla="*/ 350 w 1834301"/>
              <a:gd name="connsiteY5" fmla="*/ 1545635 h 1992885"/>
              <a:gd name="connsiteX0" fmla="*/ 350 w 1827862"/>
              <a:gd name="connsiteY0" fmla="*/ 1545635 h 1992885"/>
              <a:gd name="connsiteX1" fmla="*/ 0 w 1827862"/>
              <a:gd name="connsiteY1" fmla="*/ 460406 h 1992885"/>
              <a:gd name="connsiteX2" fmla="*/ 1134657 w 1827862"/>
              <a:gd name="connsiteY2" fmla="*/ 50720 h 1992885"/>
              <a:gd name="connsiteX3" fmla="*/ 1827862 w 1827862"/>
              <a:gd name="connsiteY3" fmla="*/ 995063 h 1992885"/>
              <a:gd name="connsiteX4" fmla="*/ 1124997 w 1827862"/>
              <a:gd name="connsiteY4" fmla="*/ 1949066 h 1992885"/>
              <a:gd name="connsiteX5" fmla="*/ 350 w 1827862"/>
              <a:gd name="connsiteY5" fmla="*/ 1545635 h 1992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7862" h="1992885">
                <a:moveTo>
                  <a:pt x="350" y="1545635"/>
                </a:moveTo>
                <a:cubicBezTo>
                  <a:pt x="241611" y="1102732"/>
                  <a:pt x="132385" y="672531"/>
                  <a:pt x="0" y="460406"/>
                </a:cubicBezTo>
                <a:cubicBezTo>
                  <a:pt x="138072" y="232182"/>
                  <a:pt x="564923" y="-134981"/>
                  <a:pt x="1134657" y="50720"/>
                </a:cubicBezTo>
                <a:cubicBezTo>
                  <a:pt x="1440374" y="139829"/>
                  <a:pt x="1827862" y="452178"/>
                  <a:pt x="1827862" y="995063"/>
                </a:cubicBezTo>
                <a:cubicBezTo>
                  <a:pt x="1827862" y="1537948"/>
                  <a:pt x="1430656" y="1857304"/>
                  <a:pt x="1124997" y="1949066"/>
                </a:cubicBezTo>
                <a:cubicBezTo>
                  <a:pt x="758163" y="2085904"/>
                  <a:pt x="180874" y="1888726"/>
                  <a:pt x="350" y="1545635"/>
                </a:cubicBezTo>
                <a:close/>
              </a:path>
            </a:pathLst>
          </a:cu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3D90235-1795-4EB7-882C-2D7834EBEF9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812369" y="1951163"/>
            <a:ext cx="1827862" cy="1992885"/>
          </a:xfrm>
          <a:custGeom>
            <a:avLst/>
            <a:gdLst>
              <a:gd name="connsiteX0" fmla="*/ 0 w 1965960"/>
              <a:gd name="connsiteY0" fmla="*/ 982980 h 1965960"/>
              <a:gd name="connsiteX1" fmla="*/ 982980 w 1965960"/>
              <a:gd name="connsiteY1" fmla="*/ 0 h 1965960"/>
              <a:gd name="connsiteX2" fmla="*/ 1965960 w 1965960"/>
              <a:gd name="connsiteY2" fmla="*/ 982980 h 1965960"/>
              <a:gd name="connsiteX3" fmla="*/ 982980 w 1965960"/>
              <a:gd name="connsiteY3" fmla="*/ 1965960 h 1965960"/>
              <a:gd name="connsiteX4" fmla="*/ 0 w 1965960"/>
              <a:gd name="connsiteY4" fmla="*/ 982980 h 1965960"/>
              <a:gd name="connsiteX0" fmla="*/ 65395 w 2031355"/>
              <a:gd name="connsiteY0" fmla="*/ 996524 h 1979504"/>
              <a:gd name="connsiteX1" fmla="*/ 197054 w 2031355"/>
              <a:gd name="connsiteY1" fmla="*/ 461867 h 1979504"/>
              <a:gd name="connsiteX2" fmla="*/ 1048375 w 2031355"/>
              <a:gd name="connsiteY2" fmla="*/ 13544 h 1979504"/>
              <a:gd name="connsiteX3" fmla="*/ 2031355 w 2031355"/>
              <a:gd name="connsiteY3" fmla="*/ 996524 h 1979504"/>
              <a:gd name="connsiteX4" fmla="*/ 1048375 w 2031355"/>
              <a:gd name="connsiteY4" fmla="*/ 1979504 h 1979504"/>
              <a:gd name="connsiteX5" fmla="*/ 65395 w 2031355"/>
              <a:gd name="connsiteY5" fmla="*/ 996524 h 1979504"/>
              <a:gd name="connsiteX0" fmla="*/ 114976 w 1948927"/>
              <a:gd name="connsiteY0" fmla="*/ 1547096 h 1997760"/>
              <a:gd name="connsiteX1" fmla="*/ 114626 w 1948927"/>
              <a:gd name="connsiteY1" fmla="*/ 461867 h 1997760"/>
              <a:gd name="connsiteX2" fmla="*/ 965947 w 1948927"/>
              <a:gd name="connsiteY2" fmla="*/ 13544 h 1997760"/>
              <a:gd name="connsiteX3" fmla="*/ 1948927 w 1948927"/>
              <a:gd name="connsiteY3" fmla="*/ 996524 h 1997760"/>
              <a:gd name="connsiteX4" fmla="*/ 965947 w 1948927"/>
              <a:gd name="connsiteY4" fmla="*/ 1979504 h 1997760"/>
              <a:gd name="connsiteX5" fmla="*/ 114976 w 1948927"/>
              <a:gd name="connsiteY5" fmla="*/ 1547096 h 1997760"/>
              <a:gd name="connsiteX0" fmla="*/ 44277 w 1878228"/>
              <a:gd name="connsiteY0" fmla="*/ 1547096 h 1997760"/>
              <a:gd name="connsiteX1" fmla="*/ 43927 w 1878228"/>
              <a:gd name="connsiteY1" fmla="*/ 461867 h 1997760"/>
              <a:gd name="connsiteX2" fmla="*/ 895248 w 1878228"/>
              <a:gd name="connsiteY2" fmla="*/ 13544 h 1997760"/>
              <a:gd name="connsiteX3" fmla="*/ 1878228 w 1878228"/>
              <a:gd name="connsiteY3" fmla="*/ 996524 h 1997760"/>
              <a:gd name="connsiteX4" fmla="*/ 895248 w 1878228"/>
              <a:gd name="connsiteY4" fmla="*/ 1979504 h 1997760"/>
              <a:gd name="connsiteX5" fmla="*/ 44277 w 1878228"/>
              <a:gd name="connsiteY5" fmla="*/ 1547096 h 1997760"/>
              <a:gd name="connsiteX0" fmla="*/ 350 w 1834301"/>
              <a:gd name="connsiteY0" fmla="*/ 1547096 h 1997760"/>
              <a:gd name="connsiteX1" fmla="*/ 0 w 1834301"/>
              <a:gd name="connsiteY1" fmla="*/ 461867 h 1997760"/>
              <a:gd name="connsiteX2" fmla="*/ 851321 w 1834301"/>
              <a:gd name="connsiteY2" fmla="*/ 13544 h 1997760"/>
              <a:gd name="connsiteX3" fmla="*/ 1834301 w 1834301"/>
              <a:gd name="connsiteY3" fmla="*/ 996524 h 1997760"/>
              <a:gd name="connsiteX4" fmla="*/ 851321 w 1834301"/>
              <a:gd name="connsiteY4" fmla="*/ 1979504 h 1997760"/>
              <a:gd name="connsiteX5" fmla="*/ 350 w 1834301"/>
              <a:gd name="connsiteY5" fmla="*/ 1547096 h 1997760"/>
              <a:gd name="connsiteX0" fmla="*/ 350 w 1834301"/>
              <a:gd name="connsiteY0" fmla="*/ 1547096 h 1970368"/>
              <a:gd name="connsiteX1" fmla="*/ 0 w 1834301"/>
              <a:gd name="connsiteY1" fmla="*/ 461867 h 1970368"/>
              <a:gd name="connsiteX2" fmla="*/ 851321 w 1834301"/>
              <a:gd name="connsiteY2" fmla="*/ 13544 h 1970368"/>
              <a:gd name="connsiteX3" fmla="*/ 1834301 w 1834301"/>
              <a:gd name="connsiteY3" fmla="*/ 996524 h 1970368"/>
              <a:gd name="connsiteX4" fmla="*/ 1124997 w 1834301"/>
              <a:gd name="connsiteY4" fmla="*/ 1950527 h 1970368"/>
              <a:gd name="connsiteX5" fmla="*/ 350 w 1834301"/>
              <a:gd name="connsiteY5" fmla="*/ 1547096 h 1970368"/>
              <a:gd name="connsiteX0" fmla="*/ 350 w 1834301"/>
              <a:gd name="connsiteY0" fmla="*/ 1509739 h 1933011"/>
              <a:gd name="connsiteX1" fmla="*/ 0 w 1834301"/>
              <a:gd name="connsiteY1" fmla="*/ 424510 h 1933011"/>
              <a:gd name="connsiteX2" fmla="*/ 1134657 w 1834301"/>
              <a:gd name="connsiteY2" fmla="*/ 14824 h 1933011"/>
              <a:gd name="connsiteX3" fmla="*/ 1834301 w 1834301"/>
              <a:gd name="connsiteY3" fmla="*/ 959167 h 1933011"/>
              <a:gd name="connsiteX4" fmla="*/ 1124997 w 1834301"/>
              <a:gd name="connsiteY4" fmla="*/ 1913170 h 1933011"/>
              <a:gd name="connsiteX5" fmla="*/ 350 w 1834301"/>
              <a:gd name="connsiteY5" fmla="*/ 1509739 h 1933011"/>
              <a:gd name="connsiteX0" fmla="*/ 350 w 1834301"/>
              <a:gd name="connsiteY0" fmla="*/ 1540457 h 1963729"/>
              <a:gd name="connsiteX1" fmla="*/ 0 w 1834301"/>
              <a:gd name="connsiteY1" fmla="*/ 455228 h 1963729"/>
              <a:gd name="connsiteX2" fmla="*/ 1134657 w 1834301"/>
              <a:gd name="connsiteY2" fmla="*/ 45542 h 1963729"/>
              <a:gd name="connsiteX3" fmla="*/ 1834301 w 1834301"/>
              <a:gd name="connsiteY3" fmla="*/ 989885 h 1963729"/>
              <a:gd name="connsiteX4" fmla="*/ 1124997 w 1834301"/>
              <a:gd name="connsiteY4" fmla="*/ 1943888 h 1963729"/>
              <a:gd name="connsiteX5" fmla="*/ 350 w 1834301"/>
              <a:gd name="connsiteY5" fmla="*/ 1540457 h 1963729"/>
              <a:gd name="connsiteX0" fmla="*/ 350 w 1834301"/>
              <a:gd name="connsiteY0" fmla="*/ 1545635 h 1968907"/>
              <a:gd name="connsiteX1" fmla="*/ 0 w 1834301"/>
              <a:gd name="connsiteY1" fmla="*/ 460406 h 1968907"/>
              <a:gd name="connsiteX2" fmla="*/ 1134657 w 1834301"/>
              <a:gd name="connsiteY2" fmla="*/ 50720 h 1968907"/>
              <a:gd name="connsiteX3" fmla="*/ 1834301 w 1834301"/>
              <a:gd name="connsiteY3" fmla="*/ 995063 h 1968907"/>
              <a:gd name="connsiteX4" fmla="*/ 1124997 w 1834301"/>
              <a:gd name="connsiteY4" fmla="*/ 1949066 h 1968907"/>
              <a:gd name="connsiteX5" fmla="*/ 350 w 1834301"/>
              <a:gd name="connsiteY5" fmla="*/ 1545635 h 1968907"/>
              <a:gd name="connsiteX0" fmla="*/ 350 w 1834301"/>
              <a:gd name="connsiteY0" fmla="*/ 1545635 h 1975325"/>
              <a:gd name="connsiteX1" fmla="*/ 0 w 1834301"/>
              <a:gd name="connsiteY1" fmla="*/ 460406 h 1975325"/>
              <a:gd name="connsiteX2" fmla="*/ 1134657 w 1834301"/>
              <a:gd name="connsiteY2" fmla="*/ 50720 h 1975325"/>
              <a:gd name="connsiteX3" fmla="*/ 1834301 w 1834301"/>
              <a:gd name="connsiteY3" fmla="*/ 995063 h 1975325"/>
              <a:gd name="connsiteX4" fmla="*/ 1124997 w 1834301"/>
              <a:gd name="connsiteY4" fmla="*/ 1949066 h 1975325"/>
              <a:gd name="connsiteX5" fmla="*/ 350 w 1834301"/>
              <a:gd name="connsiteY5" fmla="*/ 1545635 h 1975325"/>
              <a:gd name="connsiteX0" fmla="*/ 350 w 1834301"/>
              <a:gd name="connsiteY0" fmla="*/ 1545635 h 1992885"/>
              <a:gd name="connsiteX1" fmla="*/ 0 w 1834301"/>
              <a:gd name="connsiteY1" fmla="*/ 460406 h 1992885"/>
              <a:gd name="connsiteX2" fmla="*/ 1134657 w 1834301"/>
              <a:gd name="connsiteY2" fmla="*/ 50720 h 1992885"/>
              <a:gd name="connsiteX3" fmla="*/ 1834301 w 1834301"/>
              <a:gd name="connsiteY3" fmla="*/ 995063 h 1992885"/>
              <a:gd name="connsiteX4" fmla="*/ 1124997 w 1834301"/>
              <a:gd name="connsiteY4" fmla="*/ 1949066 h 1992885"/>
              <a:gd name="connsiteX5" fmla="*/ 350 w 1834301"/>
              <a:gd name="connsiteY5" fmla="*/ 1545635 h 1992885"/>
              <a:gd name="connsiteX0" fmla="*/ 350 w 1834301"/>
              <a:gd name="connsiteY0" fmla="*/ 1545635 h 1992885"/>
              <a:gd name="connsiteX1" fmla="*/ 0 w 1834301"/>
              <a:gd name="connsiteY1" fmla="*/ 460406 h 1992885"/>
              <a:gd name="connsiteX2" fmla="*/ 1134657 w 1834301"/>
              <a:gd name="connsiteY2" fmla="*/ 50720 h 1992885"/>
              <a:gd name="connsiteX3" fmla="*/ 1834301 w 1834301"/>
              <a:gd name="connsiteY3" fmla="*/ 995063 h 1992885"/>
              <a:gd name="connsiteX4" fmla="*/ 1124997 w 1834301"/>
              <a:gd name="connsiteY4" fmla="*/ 1949066 h 1992885"/>
              <a:gd name="connsiteX5" fmla="*/ 350 w 1834301"/>
              <a:gd name="connsiteY5" fmla="*/ 1545635 h 1992885"/>
              <a:gd name="connsiteX0" fmla="*/ 350 w 1834301"/>
              <a:gd name="connsiteY0" fmla="*/ 1545635 h 1992885"/>
              <a:gd name="connsiteX1" fmla="*/ 0 w 1834301"/>
              <a:gd name="connsiteY1" fmla="*/ 460406 h 1992885"/>
              <a:gd name="connsiteX2" fmla="*/ 1134657 w 1834301"/>
              <a:gd name="connsiteY2" fmla="*/ 50720 h 1992885"/>
              <a:gd name="connsiteX3" fmla="*/ 1834301 w 1834301"/>
              <a:gd name="connsiteY3" fmla="*/ 995063 h 1992885"/>
              <a:gd name="connsiteX4" fmla="*/ 1124997 w 1834301"/>
              <a:gd name="connsiteY4" fmla="*/ 1949066 h 1992885"/>
              <a:gd name="connsiteX5" fmla="*/ 350 w 1834301"/>
              <a:gd name="connsiteY5" fmla="*/ 1545635 h 1992885"/>
              <a:gd name="connsiteX0" fmla="*/ 350 w 1827862"/>
              <a:gd name="connsiteY0" fmla="*/ 1545635 h 1992885"/>
              <a:gd name="connsiteX1" fmla="*/ 0 w 1827862"/>
              <a:gd name="connsiteY1" fmla="*/ 460406 h 1992885"/>
              <a:gd name="connsiteX2" fmla="*/ 1134657 w 1827862"/>
              <a:gd name="connsiteY2" fmla="*/ 50720 h 1992885"/>
              <a:gd name="connsiteX3" fmla="*/ 1827862 w 1827862"/>
              <a:gd name="connsiteY3" fmla="*/ 995063 h 1992885"/>
              <a:gd name="connsiteX4" fmla="*/ 1124997 w 1827862"/>
              <a:gd name="connsiteY4" fmla="*/ 1949066 h 1992885"/>
              <a:gd name="connsiteX5" fmla="*/ 350 w 1827862"/>
              <a:gd name="connsiteY5" fmla="*/ 1545635 h 1992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7862" h="1992885">
                <a:moveTo>
                  <a:pt x="350" y="1545635"/>
                </a:moveTo>
                <a:cubicBezTo>
                  <a:pt x="241611" y="1102732"/>
                  <a:pt x="132385" y="672531"/>
                  <a:pt x="0" y="460406"/>
                </a:cubicBezTo>
                <a:cubicBezTo>
                  <a:pt x="138072" y="232182"/>
                  <a:pt x="564923" y="-134981"/>
                  <a:pt x="1134657" y="50720"/>
                </a:cubicBezTo>
                <a:cubicBezTo>
                  <a:pt x="1440374" y="139829"/>
                  <a:pt x="1827862" y="452178"/>
                  <a:pt x="1827862" y="995063"/>
                </a:cubicBezTo>
                <a:cubicBezTo>
                  <a:pt x="1827862" y="1537948"/>
                  <a:pt x="1430656" y="1857304"/>
                  <a:pt x="1124997" y="1949066"/>
                </a:cubicBezTo>
                <a:cubicBezTo>
                  <a:pt x="758163" y="2085904"/>
                  <a:pt x="180874" y="1888726"/>
                  <a:pt x="350" y="1545635"/>
                </a:cubicBezTo>
                <a:close/>
              </a:path>
            </a:pathLst>
          </a:cu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8621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411A6DE-BEC9-4194-BE64-3ABCC32CD7F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83549" y="2167556"/>
            <a:ext cx="2312099" cy="20615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ECF9E6C-BFEE-47BF-B103-918D7407BE4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21149" y="2167556"/>
            <a:ext cx="2312099" cy="20615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9BFEBE3C-E468-42E5-BE4F-9196103436B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258749" y="2167556"/>
            <a:ext cx="2312099" cy="20615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86202832-2750-480B-A6CD-7041FD46BE0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896349" y="2167556"/>
            <a:ext cx="2312099" cy="20615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171913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16" name="Picture Placeholder 14">
            <a:extLst>
              <a:ext uri="{FF2B5EF4-FFF2-40B4-BE49-F238E27FC236}">
                <a16:creationId xmlns:a16="http://schemas.microsoft.com/office/drawing/2014/main" id="{49E0AEE0-A247-44B1-8946-1EE720ECF3B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784317" y="2167556"/>
            <a:ext cx="1822600" cy="2114216"/>
          </a:xfrm>
          <a:custGeom>
            <a:avLst/>
            <a:gdLst>
              <a:gd name="connsiteX0" fmla="*/ 911300 w 1822600"/>
              <a:gd name="connsiteY0" fmla="*/ 0 h 2114216"/>
              <a:gd name="connsiteX1" fmla="*/ 1822600 w 1822600"/>
              <a:gd name="connsiteY1" fmla="*/ 455650 h 2114216"/>
              <a:gd name="connsiteX2" fmla="*/ 1822600 w 1822600"/>
              <a:gd name="connsiteY2" fmla="*/ 1658566 h 2114216"/>
              <a:gd name="connsiteX3" fmla="*/ 911300 w 1822600"/>
              <a:gd name="connsiteY3" fmla="*/ 2114216 h 2114216"/>
              <a:gd name="connsiteX4" fmla="*/ 0 w 1822600"/>
              <a:gd name="connsiteY4" fmla="*/ 1658566 h 2114216"/>
              <a:gd name="connsiteX5" fmla="*/ 0 w 1822600"/>
              <a:gd name="connsiteY5" fmla="*/ 455650 h 2114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2600" h="2114216">
                <a:moveTo>
                  <a:pt x="911300" y="0"/>
                </a:moveTo>
                <a:lnTo>
                  <a:pt x="1822600" y="455650"/>
                </a:lnTo>
                <a:lnTo>
                  <a:pt x="1822600" y="1658566"/>
                </a:lnTo>
                <a:lnTo>
                  <a:pt x="911300" y="2114216"/>
                </a:lnTo>
                <a:lnTo>
                  <a:pt x="0" y="1658566"/>
                </a:lnTo>
                <a:lnTo>
                  <a:pt x="0" y="4556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97A75B8D-60A9-4DFD-BEDC-5F481ED99D3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585083" y="2167556"/>
            <a:ext cx="1822600" cy="2114216"/>
          </a:xfrm>
          <a:custGeom>
            <a:avLst/>
            <a:gdLst>
              <a:gd name="connsiteX0" fmla="*/ 911300 w 1822600"/>
              <a:gd name="connsiteY0" fmla="*/ 0 h 2114216"/>
              <a:gd name="connsiteX1" fmla="*/ 1822600 w 1822600"/>
              <a:gd name="connsiteY1" fmla="*/ 455650 h 2114216"/>
              <a:gd name="connsiteX2" fmla="*/ 1822600 w 1822600"/>
              <a:gd name="connsiteY2" fmla="*/ 1658566 h 2114216"/>
              <a:gd name="connsiteX3" fmla="*/ 911300 w 1822600"/>
              <a:gd name="connsiteY3" fmla="*/ 2114216 h 2114216"/>
              <a:gd name="connsiteX4" fmla="*/ 0 w 1822600"/>
              <a:gd name="connsiteY4" fmla="*/ 1658566 h 2114216"/>
              <a:gd name="connsiteX5" fmla="*/ 0 w 1822600"/>
              <a:gd name="connsiteY5" fmla="*/ 455650 h 2114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2600" h="2114216">
                <a:moveTo>
                  <a:pt x="911300" y="0"/>
                </a:moveTo>
                <a:lnTo>
                  <a:pt x="1822600" y="455650"/>
                </a:lnTo>
                <a:lnTo>
                  <a:pt x="1822600" y="1658566"/>
                </a:lnTo>
                <a:lnTo>
                  <a:pt x="911300" y="2114216"/>
                </a:lnTo>
                <a:lnTo>
                  <a:pt x="0" y="1658566"/>
                </a:lnTo>
                <a:lnTo>
                  <a:pt x="0" y="4556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8" name="Picture Placeholder 16">
            <a:extLst>
              <a:ext uri="{FF2B5EF4-FFF2-40B4-BE49-F238E27FC236}">
                <a16:creationId xmlns:a16="http://schemas.microsoft.com/office/drawing/2014/main" id="{ADAA0036-509B-4FAF-A05F-7379E807813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385848" y="2167556"/>
            <a:ext cx="1822600" cy="2114216"/>
          </a:xfrm>
          <a:custGeom>
            <a:avLst/>
            <a:gdLst>
              <a:gd name="connsiteX0" fmla="*/ 911300 w 1822600"/>
              <a:gd name="connsiteY0" fmla="*/ 0 h 2114216"/>
              <a:gd name="connsiteX1" fmla="*/ 1822600 w 1822600"/>
              <a:gd name="connsiteY1" fmla="*/ 455650 h 2114216"/>
              <a:gd name="connsiteX2" fmla="*/ 1822600 w 1822600"/>
              <a:gd name="connsiteY2" fmla="*/ 1658566 h 2114216"/>
              <a:gd name="connsiteX3" fmla="*/ 911300 w 1822600"/>
              <a:gd name="connsiteY3" fmla="*/ 2114216 h 2114216"/>
              <a:gd name="connsiteX4" fmla="*/ 0 w 1822600"/>
              <a:gd name="connsiteY4" fmla="*/ 1658566 h 2114216"/>
              <a:gd name="connsiteX5" fmla="*/ 0 w 1822600"/>
              <a:gd name="connsiteY5" fmla="*/ 455650 h 2114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2600" h="2114216">
                <a:moveTo>
                  <a:pt x="911300" y="0"/>
                </a:moveTo>
                <a:lnTo>
                  <a:pt x="1822600" y="455650"/>
                </a:lnTo>
                <a:lnTo>
                  <a:pt x="1822600" y="1658566"/>
                </a:lnTo>
                <a:lnTo>
                  <a:pt x="911300" y="2114216"/>
                </a:lnTo>
                <a:lnTo>
                  <a:pt x="0" y="1658566"/>
                </a:lnTo>
                <a:lnTo>
                  <a:pt x="0" y="4556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9" name="Picture Placeholder 13">
            <a:extLst>
              <a:ext uri="{FF2B5EF4-FFF2-40B4-BE49-F238E27FC236}">
                <a16:creationId xmlns:a16="http://schemas.microsoft.com/office/drawing/2014/main" id="{DFC9F400-CCCF-4BDD-B686-295F4028E91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983551" y="2167556"/>
            <a:ext cx="1822600" cy="2114216"/>
          </a:xfrm>
          <a:custGeom>
            <a:avLst/>
            <a:gdLst>
              <a:gd name="connsiteX0" fmla="*/ 911300 w 1822600"/>
              <a:gd name="connsiteY0" fmla="*/ 0 h 2114216"/>
              <a:gd name="connsiteX1" fmla="*/ 1822600 w 1822600"/>
              <a:gd name="connsiteY1" fmla="*/ 455650 h 2114216"/>
              <a:gd name="connsiteX2" fmla="*/ 1822600 w 1822600"/>
              <a:gd name="connsiteY2" fmla="*/ 1658566 h 2114216"/>
              <a:gd name="connsiteX3" fmla="*/ 911300 w 1822600"/>
              <a:gd name="connsiteY3" fmla="*/ 2114216 h 2114216"/>
              <a:gd name="connsiteX4" fmla="*/ 0 w 1822600"/>
              <a:gd name="connsiteY4" fmla="*/ 1658566 h 2114216"/>
              <a:gd name="connsiteX5" fmla="*/ 0 w 1822600"/>
              <a:gd name="connsiteY5" fmla="*/ 455650 h 2114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2600" h="2114216">
                <a:moveTo>
                  <a:pt x="911300" y="0"/>
                </a:moveTo>
                <a:lnTo>
                  <a:pt x="1822600" y="455650"/>
                </a:lnTo>
                <a:lnTo>
                  <a:pt x="1822600" y="1658566"/>
                </a:lnTo>
                <a:lnTo>
                  <a:pt x="911300" y="2114216"/>
                </a:lnTo>
                <a:lnTo>
                  <a:pt x="0" y="1658566"/>
                </a:lnTo>
                <a:lnTo>
                  <a:pt x="0" y="4556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1039825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F7D10701-AF3D-4FB7-A60F-7D8BCF7B301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046898" y="2354944"/>
            <a:ext cx="2220685" cy="20610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35A65CC3-3FE4-4D0F-A460-710E64B45B8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985658" y="2354944"/>
            <a:ext cx="2220685" cy="20610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C737286-A95F-45FE-B6D1-0B42E820D4A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24418" y="2354944"/>
            <a:ext cx="2220685" cy="20610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716462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</p:spTree>
    <p:extLst>
      <p:ext uri="{BB962C8B-B14F-4D97-AF65-F5344CB8AC3E}">
        <p14:creationId xmlns:p14="http://schemas.microsoft.com/office/powerpoint/2010/main" val="32766335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31E6ECD-07A2-4513-A588-6B10DAAD177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1"/>
            <a:ext cx="8926761" cy="6858002"/>
          </a:xfrm>
          <a:custGeom>
            <a:avLst/>
            <a:gdLst>
              <a:gd name="connsiteX0" fmla="*/ 2999138 w 8926761"/>
              <a:gd name="connsiteY0" fmla="*/ 0 h 6858002"/>
              <a:gd name="connsiteX1" fmla="*/ 4368088 w 8926761"/>
              <a:gd name="connsiteY1" fmla="*/ 2193551 h 6858002"/>
              <a:gd name="connsiteX2" fmla="*/ 6015775 w 8926761"/>
              <a:gd name="connsiteY2" fmla="*/ 2193551 h 6858002"/>
              <a:gd name="connsiteX3" fmla="*/ 8926761 w 8926761"/>
              <a:gd name="connsiteY3" fmla="*/ 6858002 h 6858002"/>
              <a:gd name="connsiteX4" fmla="*/ 1857834 w 8926761"/>
              <a:gd name="connsiteY4" fmla="*/ 6858002 h 6858002"/>
              <a:gd name="connsiteX5" fmla="*/ 1857834 w 8926761"/>
              <a:gd name="connsiteY5" fmla="*/ 6858001 h 6858002"/>
              <a:gd name="connsiteX6" fmla="*/ 0 w 8926761"/>
              <a:gd name="connsiteY6" fmla="*/ 6858001 h 6858002"/>
              <a:gd name="connsiteX7" fmla="*/ 0 w 8926761"/>
              <a:gd name="connsiteY7" fmla="*/ 1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6761" h="6858002">
                <a:moveTo>
                  <a:pt x="2999138" y="0"/>
                </a:moveTo>
                <a:lnTo>
                  <a:pt x="4368088" y="2193551"/>
                </a:lnTo>
                <a:lnTo>
                  <a:pt x="6015775" y="2193551"/>
                </a:lnTo>
                <a:lnTo>
                  <a:pt x="8926761" y="6858002"/>
                </a:lnTo>
                <a:lnTo>
                  <a:pt x="1857834" y="6858002"/>
                </a:lnTo>
                <a:lnTo>
                  <a:pt x="1857834" y="6858001"/>
                </a:lnTo>
                <a:lnTo>
                  <a:pt x="0" y="6858001"/>
                </a:lnTo>
                <a:lnTo>
                  <a:pt x="0" y="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5745309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B7E27E6-3945-4A91-A829-93FB2EBBDD5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4398" y="2204146"/>
            <a:ext cx="4049323" cy="3463852"/>
          </a:xfrm>
          <a:custGeom>
            <a:avLst/>
            <a:gdLst>
              <a:gd name="connsiteX0" fmla="*/ 0 w 4049323"/>
              <a:gd name="connsiteY0" fmla="*/ 0 h 3463852"/>
              <a:gd name="connsiteX1" fmla="*/ 3472003 w 4049323"/>
              <a:gd name="connsiteY1" fmla="*/ 0 h 3463852"/>
              <a:gd name="connsiteX2" fmla="*/ 4049323 w 4049323"/>
              <a:gd name="connsiteY2" fmla="*/ 577320 h 3463852"/>
              <a:gd name="connsiteX3" fmla="*/ 4049323 w 4049323"/>
              <a:gd name="connsiteY3" fmla="*/ 3463852 h 3463852"/>
              <a:gd name="connsiteX4" fmla="*/ 577320 w 4049323"/>
              <a:gd name="connsiteY4" fmla="*/ 3463852 h 3463852"/>
              <a:gd name="connsiteX5" fmla="*/ 0 w 4049323"/>
              <a:gd name="connsiteY5" fmla="*/ 2886532 h 3463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49323" h="3463852">
                <a:moveTo>
                  <a:pt x="0" y="0"/>
                </a:moveTo>
                <a:lnTo>
                  <a:pt x="3472003" y="0"/>
                </a:lnTo>
                <a:cubicBezTo>
                  <a:pt x="3790848" y="0"/>
                  <a:pt x="4049323" y="258475"/>
                  <a:pt x="4049323" y="577320"/>
                </a:cubicBezTo>
                <a:lnTo>
                  <a:pt x="4049323" y="3463852"/>
                </a:lnTo>
                <a:lnTo>
                  <a:pt x="577320" y="3463852"/>
                </a:lnTo>
                <a:cubicBezTo>
                  <a:pt x="258475" y="3463852"/>
                  <a:pt x="0" y="3205377"/>
                  <a:pt x="0" y="2886532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29F74A4-24F5-425C-A96C-3CC3775F25A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043500" y="4223658"/>
            <a:ext cx="1444341" cy="1444341"/>
          </a:xfrm>
          <a:custGeom>
            <a:avLst/>
            <a:gdLst>
              <a:gd name="connsiteX0" fmla="*/ 240728 w 1444341"/>
              <a:gd name="connsiteY0" fmla="*/ 0 h 1444341"/>
              <a:gd name="connsiteX1" fmla="*/ 1444341 w 1444341"/>
              <a:gd name="connsiteY1" fmla="*/ 0 h 1444341"/>
              <a:gd name="connsiteX2" fmla="*/ 1444341 w 1444341"/>
              <a:gd name="connsiteY2" fmla="*/ 1203613 h 1444341"/>
              <a:gd name="connsiteX3" fmla="*/ 1203613 w 1444341"/>
              <a:gd name="connsiteY3" fmla="*/ 1444341 h 1444341"/>
              <a:gd name="connsiteX4" fmla="*/ 0 w 1444341"/>
              <a:gd name="connsiteY4" fmla="*/ 1444341 h 1444341"/>
              <a:gd name="connsiteX5" fmla="*/ 0 w 1444341"/>
              <a:gd name="connsiteY5" fmla="*/ 240728 h 1444341"/>
              <a:gd name="connsiteX6" fmla="*/ 240728 w 1444341"/>
              <a:gd name="connsiteY6" fmla="*/ 0 h 144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4341" h="1444341">
                <a:moveTo>
                  <a:pt x="240728" y="0"/>
                </a:moveTo>
                <a:lnTo>
                  <a:pt x="1444341" y="0"/>
                </a:lnTo>
                <a:lnTo>
                  <a:pt x="1444341" y="1203613"/>
                </a:lnTo>
                <a:cubicBezTo>
                  <a:pt x="1444341" y="1336563"/>
                  <a:pt x="1336563" y="1444341"/>
                  <a:pt x="1203613" y="1444341"/>
                </a:cubicBezTo>
                <a:lnTo>
                  <a:pt x="0" y="1444341"/>
                </a:lnTo>
                <a:lnTo>
                  <a:pt x="0" y="240728"/>
                </a:lnTo>
                <a:cubicBezTo>
                  <a:pt x="0" y="107778"/>
                  <a:pt x="107778" y="0"/>
                  <a:pt x="24072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1241061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DECF7064-C081-404F-B225-C1B5C6C9CE8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1" y="0"/>
            <a:ext cx="12192001" cy="3429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1992117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4F912504-ADE2-4377-B69F-84B19434409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4396" y="1993592"/>
            <a:ext cx="5181604" cy="38250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8265300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6FB9630B-3F09-4848-887D-1949F464925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396" y="3773714"/>
            <a:ext cx="2754086" cy="20448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2E5467CE-DFD8-4AF3-BE81-467EE64F950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668482" y="1993590"/>
            <a:ext cx="2754086" cy="38250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034FB46-2A0C-403B-9DD0-62CC967F302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422568" y="1993591"/>
            <a:ext cx="2754086" cy="17801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7719750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839926B4-9AA6-4F1D-A16C-773842927B3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398" y="3309255"/>
            <a:ext cx="3289302" cy="25093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99F2F477-430D-4496-B293-3ACC5412863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57785" y="1993590"/>
            <a:ext cx="4319811" cy="21574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3CCD1A85-B132-4820-8FBA-7CF4FEE5A5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203700" y="4151084"/>
            <a:ext cx="1421767" cy="16675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6575896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FFE4488E-6FD5-443C-945C-E70DB194D2E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2134566"/>
            <a:ext cx="12192000" cy="27549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6635173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22C500BC-4402-4085-8648-B7C966EC280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454397" y="1993590"/>
            <a:ext cx="5283204" cy="38250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767488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508DBA51-1795-4882-B6BB-3BB5C2063C7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8999"/>
            <a:ext cx="12192000" cy="18783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7330313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548591C9-F052-4072-AAC9-620EE1B5C28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19582" y="2177143"/>
            <a:ext cx="3048000" cy="17843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91F48BA-740A-49D4-A54F-AE29EDD87B3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572000" y="2177143"/>
            <a:ext cx="3048000" cy="17843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F76DA0C-909C-4301-A412-4162F15EA30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924418" y="2177143"/>
            <a:ext cx="3048000" cy="17843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033141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AD7D42AF-436D-4B8B-9DC7-EB3C81D5DE6C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8546397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D414CAEF-8500-4CA4-89ED-C19966311F2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03873" y="2280992"/>
            <a:ext cx="4964842" cy="3310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2956770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409895FF-629F-4A21-991A-0C397B1D18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399" y="1993590"/>
            <a:ext cx="10363200" cy="382501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4102714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F1CC4F48-2CB7-48BC-A0E9-8665AB521EE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22171" y="1959429"/>
            <a:ext cx="5747658" cy="48985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2517435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7EE7D27E-6EBD-464D-8795-B741CA61C65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412015" y="3848481"/>
            <a:ext cx="2831505" cy="2124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6366721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BC61796-D17D-420C-91D4-9F246B27E19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399" y="1993590"/>
            <a:ext cx="10363200" cy="382501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AD371A08-901A-454D-AEC9-7DF658AE800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780292" y="3442369"/>
            <a:ext cx="2620506" cy="23762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D54A7579-E6EE-4752-A15D-EEB6C337A2C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00799" y="1993591"/>
            <a:ext cx="1524000" cy="14487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5990368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411D86D-6464-4193-B9C7-01E2210AF2C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3699287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EF9DBF3-D926-468F-90C1-7A869DB648A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875312" y="3429001"/>
            <a:ext cx="2793319" cy="3429000"/>
          </a:xfrm>
          <a:custGeom>
            <a:avLst/>
            <a:gdLst>
              <a:gd name="connsiteX0" fmla="*/ 0 w 2793319"/>
              <a:gd name="connsiteY0" fmla="*/ 0 h 3429000"/>
              <a:gd name="connsiteX1" fmla="*/ 2793319 w 2793319"/>
              <a:gd name="connsiteY1" fmla="*/ 0 h 3429000"/>
              <a:gd name="connsiteX2" fmla="*/ 2793319 w 2793319"/>
              <a:gd name="connsiteY2" fmla="*/ 3429000 h 3429000"/>
              <a:gd name="connsiteX3" fmla="*/ 0 w 2793319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3319" h="3429000">
                <a:moveTo>
                  <a:pt x="0" y="0"/>
                </a:moveTo>
                <a:lnTo>
                  <a:pt x="2793319" y="0"/>
                </a:lnTo>
                <a:lnTo>
                  <a:pt x="2793319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405B0FA-036E-4808-BD83-A9AC4C1753A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4399" y="1976998"/>
            <a:ext cx="2793319" cy="3841607"/>
          </a:xfrm>
          <a:custGeom>
            <a:avLst/>
            <a:gdLst>
              <a:gd name="connsiteX0" fmla="*/ 0 w 2793319"/>
              <a:gd name="connsiteY0" fmla="*/ 0 h 3841607"/>
              <a:gd name="connsiteX1" fmla="*/ 2793319 w 2793319"/>
              <a:gd name="connsiteY1" fmla="*/ 0 h 3841607"/>
              <a:gd name="connsiteX2" fmla="*/ 2793319 w 2793319"/>
              <a:gd name="connsiteY2" fmla="*/ 3841607 h 3841607"/>
              <a:gd name="connsiteX3" fmla="*/ 0 w 2793319"/>
              <a:gd name="connsiteY3" fmla="*/ 3841607 h 3841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3319" h="3841607">
                <a:moveTo>
                  <a:pt x="0" y="0"/>
                </a:moveTo>
                <a:lnTo>
                  <a:pt x="2793319" y="0"/>
                </a:lnTo>
                <a:lnTo>
                  <a:pt x="2793319" y="3841607"/>
                </a:lnTo>
                <a:lnTo>
                  <a:pt x="0" y="384160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44580876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56025A3-C297-4263-845C-51BD49AFD94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99673" y="3751310"/>
            <a:ext cx="7169769" cy="2301147"/>
          </a:xfrm>
          <a:custGeom>
            <a:avLst/>
            <a:gdLst>
              <a:gd name="connsiteX0" fmla="*/ 0 w 7169769"/>
              <a:gd name="connsiteY0" fmla="*/ 0 h 2301147"/>
              <a:gd name="connsiteX1" fmla="*/ 7169769 w 7169769"/>
              <a:gd name="connsiteY1" fmla="*/ 0 h 2301147"/>
              <a:gd name="connsiteX2" fmla="*/ 7169769 w 7169769"/>
              <a:gd name="connsiteY2" fmla="*/ 2301147 h 2301147"/>
              <a:gd name="connsiteX3" fmla="*/ 0 w 7169769"/>
              <a:gd name="connsiteY3" fmla="*/ 2301147 h 2301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9769" h="2301147">
                <a:moveTo>
                  <a:pt x="0" y="0"/>
                </a:moveTo>
                <a:lnTo>
                  <a:pt x="7169769" y="0"/>
                </a:lnTo>
                <a:lnTo>
                  <a:pt x="7169769" y="2301147"/>
                </a:lnTo>
                <a:lnTo>
                  <a:pt x="0" y="230114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89132237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90589B1-C278-4024-B290-78124EF6DF8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089632" y="1993587"/>
            <a:ext cx="3048765" cy="3825015"/>
          </a:xfrm>
          <a:custGeom>
            <a:avLst/>
            <a:gdLst>
              <a:gd name="connsiteX0" fmla="*/ 0 w 3048765"/>
              <a:gd name="connsiteY0" fmla="*/ 0 h 3825015"/>
              <a:gd name="connsiteX1" fmla="*/ 3048765 w 3048765"/>
              <a:gd name="connsiteY1" fmla="*/ 0 h 3825015"/>
              <a:gd name="connsiteX2" fmla="*/ 3048765 w 3048765"/>
              <a:gd name="connsiteY2" fmla="*/ 3825015 h 3825015"/>
              <a:gd name="connsiteX3" fmla="*/ 0 w 3048765"/>
              <a:gd name="connsiteY3" fmla="*/ 3825015 h 3825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765" h="3825015">
                <a:moveTo>
                  <a:pt x="0" y="0"/>
                </a:moveTo>
                <a:lnTo>
                  <a:pt x="3048765" y="0"/>
                </a:lnTo>
                <a:lnTo>
                  <a:pt x="3048765" y="3825015"/>
                </a:lnTo>
                <a:lnTo>
                  <a:pt x="0" y="382501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145FA88-C2E5-4117-A0B7-81D3E7262D4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4400" y="1993587"/>
            <a:ext cx="4084796" cy="3825015"/>
          </a:xfrm>
          <a:custGeom>
            <a:avLst/>
            <a:gdLst>
              <a:gd name="connsiteX0" fmla="*/ 0 w 4084796"/>
              <a:gd name="connsiteY0" fmla="*/ 0 h 3825015"/>
              <a:gd name="connsiteX1" fmla="*/ 4084796 w 4084796"/>
              <a:gd name="connsiteY1" fmla="*/ 0 h 3825015"/>
              <a:gd name="connsiteX2" fmla="*/ 4084796 w 4084796"/>
              <a:gd name="connsiteY2" fmla="*/ 3825015 h 3825015"/>
              <a:gd name="connsiteX3" fmla="*/ 0 w 4084796"/>
              <a:gd name="connsiteY3" fmla="*/ 3825015 h 3825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84796" h="3825015">
                <a:moveTo>
                  <a:pt x="0" y="0"/>
                </a:moveTo>
                <a:lnTo>
                  <a:pt x="4084796" y="0"/>
                </a:lnTo>
                <a:lnTo>
                  <a:pt x="4084796" y="3825015"/>
                </a:lnTo>
                <a:lnTo>
                  <a:pt x="0" y="382501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3271119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A8A4454-1684-4732-9E94-A3F3CB473E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45511" y="3820636"/>
            <a:ext cx="2523744" cy="1842053"/>
          </a:xfrm>
          <a:custGeom>
            <a:avLst/>
            <a:gdLst>
              <a:gd name="connsiteX0" fmla="*/ 0 w 2523744"/>
              <a:gd name="connsiteY0" fmla="*/ 0 h 1842053"/>
              <a:gd name="connsiteX1" fmla="*/ 2523744 w 2523744"/>
              <a:gd name="connsiteY1" fmla="*/ 0 h 1842053"/>
              <a:gd name="connsiteX2" fmla="*/ 2523744 w 2523744"/>
              <a:gd name="connsiteY2" fmla="*/ 1842053 h 1842053"/>
              <a:gd name="connsiteX3" fmla="*/ 0 w 2523744"/>
              <a:gd name="connsiteY3" fmla="*/ 1842053 h 1842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3744" h="1842053">
                <a:moveTo>
                  <a:pt x="0" y="0"/>
                </a:moveTo>
                <a:lnTo>
                  <a:pt x="2523744" y="0"/>
                </a:lnTo>
                <a:lnTo>
                  <a:pt x="2523744" y="1842053"/>
                </a:lnTo>
                <a:lnTo>
                  <a:pt x="0" y="18420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97096E6-0195-47E3-980D-1781E6F17CC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148881" y="1904410"/>
            <a:ext cx="2523744" cy="1842053"/>
          </a:xfrm>
          <a:custGeom>
            <a:avLst/>
            <a:gdLst>
              <a:gd name="connsiteX0" fmla="*/ 0 w 2523744"/>
              <a:gd name="connsiteY0" fmla="*/ 0 h 1842053"/>
              <a:gd name="connsiteX1" fmla="*/ 2523744 w 2523744"/>
              <a:gd name="connsiteY1" fmla="*/ 0 h 1842053"/>
              <a:gd name="connsiteX2" fmla="*/ 2523744 w 2523744"/>
              <a:gd name="connsiteY2" fmla="*/ 1842053 h 1842053"/>
              <a:gd name="connsiteX3" fmla="*/ 0 w 2523744"/>
              <a:gd name="connsiteY3" fmla="*/ 1842053 h 1842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3744" h="1842053">
                <a:moveTo>
                  <a:pt x="0" y="0"/>
                </a:moveTo>
                <a:lnTo>
                  <a:pt x="2523744" y="0"/>
                </a:lnTo>
                <a:lnTo>
                  <a:pt x="2523744" y="1842053"/>
                </a:lnTo>
                <a:lnTo>
                  <a:pt x="0" y="18420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AFE2390-4D63-4B72-B6E7-C3F6D5FAAF5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519375" y="3820635"/>
            <a:ext cx="2523744" cy="1842053"/>
          </a:xfrm>
          <a:custGeom>
            <a:avLst/>
            <a:gdLst>
              <a:gd name="connsiteX0" fmla="*/ 0 w 2523744"/>
              <a:gd name="connsiteY0" fmla="*/ 0 h 1842053"/>
              <a:gd name="connsiteX1" fmla="*/ 2523744 w 2523744"/>
              <a:gd name="connsiteY1" fmla="*/ 0 h 1842053"/>
              <a:gd name="connsiteX2" fmla="*/ 2523744 w 2523744"/>
              <a:gd name="connsiteY2" fmla="*/ 1842053 h 1842053"/>
              <a:gd name="connsiteX3" fmla="*/ 0 w 2523744"/>
              <a:gd name="connsiteY3" fmla="*/ 1842053 h 1842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3744" h="1842053">
                <a:moveTo>
                  <a:pt x="0" y="0"/>
                </a:moveTo>
                <a:lnTo>
                  <a:pt x="2523744" y="0"/>
                </a:lnTo>
                <a:lnTo>
                  <a:pt x="2523744" y="1842053"/>
                </a:lnTo>
                <a:lnTo>
                  <a:pt x="0" y="18420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31B0DB6-3855-4F1E-80B4-0F66D3A3351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22745" y="1904410"/>
            <a:ext cx="2523744" cy="1842053"/>
          </a:xfrm>
          <a:custGeom>
            <a:avLst/>
            <a:gdLst>
              <a:gd name="connsiteX0" fmla="*/ 0 w 2523744"/>
              <a:gd name="connsiteY0" fmla="*/ 0 h 1842053"/>
              <a:gd name="connsiteX1" fmla="*/ 2523744 w 2523744"/>
              <a:gd name="connsiteY1" fmla="*/ 0 h 1842053"/>
              <a:gd name="connsiteX2" fmla="*/ 2523744 w 2523744"/>
              <a:gd name="connsiteY2" fmla="*/ 1842053 h 1842053"/>
              <a:gd name="connsiteX3" fmla="*/ 0 w 2523744"/>
              <a:gd name="connsiteY3" fmla="*/ 1842053 h 1842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3744" h="1842053">
                <a:moveTo>
                  <a:pt x="0" y="0"/>
                </a:moveTo>
                <a:lnTo>
                  <a:pt x="2523744" y="0"/>
                </a:lnTo>
                <a:lnTo>
                  <a:pt x="2523744" y="1842053"/>
                </a:lnTo>
                <a:lnTo>
                  <a:pt x="0" y="18420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398784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B8D374DE-B419-457B-A00E-E1FE29BC829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219575" y="341084"/>
            <a:ext cx="3752850" cy="30879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34C2F658-3D47-431A-B5F1-486D8B5BAD8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41086" y="341084"/>
            <a:ext cx="3752850" cy="61758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D5EE4EF1-F6B2-49DE-8C0F-D4F231F3BD9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098064" y="341084"/>
            <a:ext cx="3752850" cy="61758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76480990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D60CD7-A40E-42A4-8738-2C2FECF2E0B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75930" y="2492208"/>
            <a:ext cx="7010018" cy="3052270"/>
          </a:xfrm>
          <a:custGeom>
            <a:avLst/>
            <a:gdLst>
              <a:gd name="connsiteX0" fmla="*/ 0 w 7010018"/>
              <a:gd name="connsiteY0" fmla="*/ 0 h 3052270"/>
              <a:gd name="connsiteX1" fmla="*/ 7010018 w 7010018"/>
              <a:gd name="connsiteY1" fmla="*/ 0 h 3052270"/>
              <a:gd name="connsiteX2" fmla="*/ 7010018 w 7010018"/>
              <a:gd name="connsiteY2" fmla="*/ 3052270 h 3052270"/>
              <a:gd name="connsiteX3" fmla="*/ 0 w 7010018"/>
              <a:gd name="connsiteY3" fmla="*/ 3052270 h 3052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10018" h="3052270">
                <a:moveTo>
                  <a:pt x="0" y="0"/>
                </a:moveTo>
                <a:lnTo>
                  <a:pt x="7010018" y="0"/>
                </a:lnTo>
                <a:lnTo>
                  <a:pt x="7010018" y="3052270"/>
                </a:lnTo>
                <a:lnTo>
                  <a:pt x="0" y="305227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01349884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986E18D-3D18-4563-8F8A-EAE145D19D4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203873" y="2280991"/>
            <a:ext cx="2018298" cy="3310163"/>
          </a:xfrm>
          <a:custGeom>
            <a:avLst/>
            <a:gdLst>
              <a:gd name="connsiteX0" fmla="*/ 0 w 2018298"/>
              <a:gd name="connsiteY0" fmla="*/ 0 h 3310163"/>
              <a:gd name="connsiteX1" fmla="*/ 2018298 w 2018298"/>
              <a:gd name="connsiteY1" fmla="*/ 0 h 3310163"/>
              <a:gd name="connsiteX2" fmla="*/ 2018298 w 2018298"/>
              <a:gd name="connsiteY2" fmla="*/ 3310163 h 3310163"/>
              <a:gd name="connsiteX3" fmla="*/ 0 w 2018298"/>
              <a:gd name="connsiteY3" fmla="*/ 3310163 h 3310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8298" h="3310163">
                <a:moveTo>
                  <a:pt x="0" y="0"/>
                </a:moveTo>
                <a:lnTo>
                  <a:pt x="2018298" y="0"/>
                </a:lnTo>
                <a:lnTo>
                  <a:pt x="2018298" y="3310163"/>
                </a:lnTo>
                <a:lnTo>
                  <a:pt x="0" y="331016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3B86F61-2664-4159-9D56-88488294D00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348747" y="2280991"/>
            <a:ext cx="2747253" cy="3310163"/>
          </a:xfrm>
          <a:custGeom>
            <a:avLst/>
            <a:gdLst>
              <a:gd name="connsiteX0" fmla="*/ 0 w 2747253"/>
              <a:gd name="connsiteY0" fmla="*/ 0 h 3310163"/>
              <a:gd name="connsiteX1" fmla="*/ 2747253 w 2747253"/>
              <a:gd name="connsiteY1" fmla="*/ 0 h 3310163"/>
              <a:gd name="connsiteX2" fmla="*/ 2747253 w 2747253"/>
              <a:gd name="connsiteY2" fmla="*/ 3310163 h 3310163"/>
              <a:gd name="connsiteX3" fmla="*/ 0 w 2747253"/>
              <a:gd name="connsiteY3" fmla="*/ 3310163 h 3310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7253" h="3310163">
                <a:moveTo>
                  <a:pt x="0" y="0"/>
                </a:moveTo>
                <a:lnTo>
                  <a:pt x="2747253" y="0"/>
                </a:lnTo>
                <a:lnTo>
                  <a:pt x="2747253" y="3310163"/>
                </a:lnTo>
                <a:lnTo>
                  <a:pt x="0" y="331016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1983005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DABAA76-D735-45F8-8F11-25ABE252DD5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4586514"/>
            <a:ext cx="12192000" cy="2271486"/>
          </a:xfrm>
          <a:custGeom>
            <a:avLst/>
            <a:gdLst>
              <a:gd name="connsiteX0" fmla="*/ 0 w 12192000"/>
              <a:gd name="connsiteY0" fmla="*/ 0 h 2271486"/>
              <a:gd name="connsiteX1" fmla="*/ 12192000 w 12192000"/>
              <a:gd name="connsiteY1" fmla="*/ 0 h 2271486"/>
              <a:gd name="connsiteX2" fmla="*/ 12192000 w 12192000"/>
              <a:gd name="connsiteY2" fmla="*/ 2271486 h 2271486"/>
              <a:gd name="connsiteX3" fmla="*/ 0 w 12192000"/>
              <a:gd name="connsiteY3" fmla="*/ 2271486 h 227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71486">
                <a:moveTo>
                  <a:pt x="0" y="0"/>
                </a:moveTo>
                <a:lnTo>
                  <a:pt x="12192000" y="0"/>
                </a:lnTo>
                <a:lnTo>
                  <a:pt x="12192000" y="2271486"/>
                </a:lnTo>
                <a:lnTo>
                  <a:pt x="0" y="227148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770897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5B1D081-5D4C-4CB3-B6DC-0CCB0FA028C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067027" y="2219474"/>
            <a:ext cx="2503488" cy="3433199"/>
          </a:xfrm>
          <a:custGeom>
            <a:avLst/>
            <a:gdLst>
              <a:gd name="connsiteX0" fmla="*/ 0 w 2503488"/>
              <a:gd name="connsiteY0" fmla="*/ 0 h 3433199"/>
              <a:gd name="connsiteX1" fmla="*/ 2503488 w 2503488"/>
              <a:gd name="connsiteY1" fmla="*/ 0 h 3433199"/>
              <a:gd name="connsiteX2" fmla="*/ 2503488 w 2503488"/>
              <a:gd name="connsiteY2" fmla="*/ 3433199 h 3433199"/>
              <a:gd name="connsiteX3" fmla="*/ 0 w 2503488"/>
              <a:gd name="connsiteY3" fmla="*/ 3433199 h 343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3488" h="3433199">
                <a:moveTo>
                  <a:pt x="0" y="0"/>
                </a:moveTo>
                <a:lnTo>
                  <a:pt x="2503488" y="0"/>
                </a:lnTo>
                <a:lnTo>
                  <a:pt x="2503488" y="3433199"/>
                </a:lnTo>
                <a:lnTo>
                  <a:pt x="0" y="34331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C0FA912-DDE2-44F4-BFFD-E03CFDC3A15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694112" y="2219627"/>
            <a:ext cx="2503488" cy="3433199"/>
          </a:xfrm>
          <a:custGeom>
            <a:avLst/>
            <a:gdLst>
              <a:gd name="connsiteX0" fmla="*/ 0 w 2503488"/>
              <a:gd name="connsiteY0" fmla="*/ 0 h 3433199"/>
              <a:gd name="connsiteX1" fmla="*/ 2503488 w 2503488"/>
              <a:gd name="connsiteY1" fmla="*/ 0 h 3433199"/>
              <a:gd name="connsiteX2" fmla="*/ 2503488 w 2503488"/>
              <a:gd name="connsiteY2" fmla="*/ 3433199 h 3433199"/>
              <a:gd name="connsiteX3" fmla="*/ 0 w 2503488"/>
              <a:gd name="connsiteY3" fmla="*/ 3433199 h 343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3488" h="3433199">
                <a:moveTo>
                  <a:pt x="0" y="0"/>
                </a:moveTo>
                <a:lnTo>
                  <a:pt x="2503488" y="0"/>
                </a:lnTo>
                <a:lnTo>
                  <a:pt x="2503488" y="3433199"/>
                </a:lnTo>
                <a:lnTo>
                  <a:pt x="0" y="34331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26265492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FE640F2-DF64-4986-B1FA-6392471B02C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61774" y="624114"/>
            <a:ext cx="7068452" cy="2058650"/>
          </a:xfrm>
          <a:custGeom>
            <a:avLst/>
            <a:gdLst>
              <a:gd name="connsiteX0" fmla="*/ 0 w 7068452"/>
              <a:gd name="connsiteY0" fmla="*/ 0 h 2058650"/>
              <a:gd name="connsiteX1" fmla="*/ 7068452 w 7068452"/>
              <a:gd name="connsiteY1" fmla="*/ 0 h 2058650"/>
              <a:gd name="connsiteX2" fmla="*/ 7068452 w 7068452"/>
              <a:gd name="connsiteY2" fmla="*/ 2058650 h 2058650"/>
              <a:gd name="connsiteX3" fmla="*/ 0 w 7068452"/>
              <a:gd name="connsiteY3" fmla="*/ 2058650 h 205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68452" h="2058650">
                <a:moveTo>
                  <a:pt x="0" y="0"/>
                </a:moveTo>
                <a:lnTo>
                  <a:pt x="7068452" y="0"/>
                </a:lnTo>
                <a:lnTo>
                  <a:pt x="7068452" y="2058650"/>
                </a:lnTo>
                <a:lnTo>
                  <a:pt x="0" y="20586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7157379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8A9C24A-93BC-41A2-B497-D2C19E32DE0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032563" y="1993590"/>
            <a:ext cx="1882207" cy="2157494"/>
          </a:xfrm>
          <a:custGeom>
            <a:avLst/>
            <a:gdLst>
              <a:gd name="connsiteX0" fmla="*/ 0 w 1882207"/>
              <a:gd name="connsiteY0" fmla="*/ 0 h 2157494"/>
              <a:gd name="connsiteX1" fmla="*/ 1882207 w 1882207"/>
              <a:gd name="connsiteY1" fmla="*/ 0 h 2157494"/>
              <a:gd name="connsiteX2" fmla="*/ 1882207 w 1882207"/>
              <a:gd name="connsiteY2" fmla="*/ 2157494 h 2157494"/>
              <a:gd name="connsiteX3" fmla="*/ 0 w 1882207"/>
              <a:gd name="connsiteY3" fmla="*/ 2157494 h 2157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2207" h="2157494">
                <a:moveTo>
                  <a:pt x="0" y="0"/>
                </a:moveTo>
                <a:lnTo>
                  <a:pt x="1882207" y="0"/>
                </a:lnTo>
                <a:lnTo>
                  <a:pt x="1882207" y="2157494"/>
                </a:lnTo>
                <a:lnTo>
                  <a:pt x="0" y="215749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461B9CC-1C0C-4952-A4C5-9F19D8FB353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203700" y="1993591"/>
            <a:ext cx="2754086" cy="2157494"/>
          </a:xfrm>
          <a:custGeom>
            <a:avLst/>
            <a:gdLst>
              <a:gd name="connsiteX0" fmla="*/ 0 w 2754086"/>
              <a:gd name="connsiteY0" fmla="*/ 0 h 2157494"/>
              <a:gd name="connsiteX1" fmla="*/ 2754086 w 2754086"/>
              <a:gd name="connsiteY1" fmla="*/ 0 h 2157494"/>
              <a:gd name="connsiteX2" fmla="*/ 2754086 w 2754086"/>
              <a:gd name="connsiteY2" fmla="*/ 2157494 h 2157494"/>
              <a:gd name="connsiteX3" fmla="*/ 0 w 2754086"/>
              <a:gd name="connsiteY3" fmla="*/ 2157494 h 2157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4086" h="2157494">
                <a:moveTo>
                  <a:pt x="0" y="0"/>
                </a:moveTo>
                <a:lnTo>
                  <a:pt x="2754086" y="0"/>
                </a:lnTo>
                <a:lnTo>
                  <a:pt x="2754086" y="2157494"/>
                </a:lnTo>
                <a:lnTo>
                  <a:pt x="0" y="215749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528BD2E-25A9-4076-B1FF-E26F51974B5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08956" y="3198163"/>
            <a:ext cx="2754086" cy="2620441"/>
          </a:xfrm>
          <a:custGeom>
            <a:avLst/>
            <a:gdLst>
              <a:gd name="connsiteX0" fmla="*/ 0 w 2754086"/>
              <a:gd name="connsiteY0" fmla="*/ 0 h 2620441"/>
              <a:gd name="connsiteX1" fmla="*/ 2754086 w 2754086"/>
              <a:gd name="connsiteY1" fmla="*/ 0 h 2620441"/>
              <a:gd name="connsiteX2" fmla="*/ 2754086 w 2754086"/>
              <a:gd name="connsiteY2" fmla="*/ 2620441 h 2620441"/>
              <a:gd name="connsiteX3" fmla="*/ 0 w 2754086"/>
              <a:gd name="connsiteY3" fmla="*/ 2620441 h 2620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4086" h="2620441">
                <a:moveTo>
                  <a:pt x="0" y="0"/>
                </a:moveTo>
                <a:lnTo>
                  <a:pt x="2754086" y="0"/>
                </a:lnTo>
                <a:lnTo>
                  <a:pt x="2754086" y="2620441"/>
                </a:lnTo>
                <a:lnTo>
                  <a:pt x="0" y="262044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26F8254-EBDE-4449-8EC9-43157B05C77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89546" y="1993590"/>
            <a:ext cx="2288051" cy="2172616"/>
          </a:xfrm>
          <a:custGeom>
            <a:avLst/>
            <a:gdLst>
              <a:gd name="connsiteX0" fmla="*/ 0 w 2288051"/>
              <a:gd name="connsiteY0" fmla="*/ 0 h 2172616"/>
              <a:gd name="connsiteX1" fmla="*/ 2288051 w 2288051"/>
              <a:gd name="connsiteY1" fmla="*/ 0 h 2172616"/>
              <a:gd name="connsiteX2" fmla="*/ 2288051 w 2288051"/>
              <a:gd name="connsiteY2" fmla="*/ 2172616 h 2172616"/>
              <a:gd name="connsiteX3" fmla="*/ 0 w 2288051"/>
              <a:gd name="connsiteY3" fmla="*/ 2172616 h 2172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8051" h="2172616">
                <a:moveTo>
                  <a:pt x="0" y="0"/>
                </a:moveTo>
                <a:lnTo>
                  <a:pt x="2288051" y="0"/>
                </a:lnTo>
                <a:lnTo>
                  <a:pt x="2288051" y="2172616"/>
                </a:lnTo>
                <a:lnTo>
                  <a:pt x="0" y="217261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08246757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77196C3-008C-414C-B3F8-8A282CE9E89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75125" y="2515680"/>
            <a:ext cx="1854200" cy="2799718"/>
          </a:xfrm>
          <a:custGeom>
            <a:avLst/>
            <a:gdLst>
              <a:gd name="connsiteX0" fmla="*/ 0 w 1854200"/>
              <a:gd name="connsiteY0" fmla="*/ 0 h 2799718"/>
              <a:gd name="connsiteX1" fmla="*/ 1854200 w 1854200"/>
              <a:gd name="connsiteY1" fmla="*/ 0 h 2799718"/>
              <a:gd name="connsiteX2" fmla="*/ 1854200 w 1854200"/>
              <a:gd name="connsiteY2" fmla="*/ 2799718 h 2799718"/>
              <a:gd name="connsiteX3" fmla="*/ 0 w 1854200"/>
              <a:gd name="connsiteY3" fmla="*/ 2799718 h 2799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4200" h="2799718">
                <a:moveTo>
                  <a:pt x="0" y="0"/>
                </a:moveTo>
                <a:lnTo>
                  <a:pt x="1854200" y="0"/>
                </a:lnTo>
                <a:lnTo>
                  <a:pt x="1854200" y="2799718"/>
                </a:lnTo>
                <a:lnTo>
                  <a:pt x="0" y="279971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6436A6A-16EB-4202-BDF9-5A9ACDF179D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67859" y="2496445"/>
            <a:ext cx="2928791" cy="2799718"/>
          </a:xfrm>
          <a:custGeom>
            <a:avLst/>
            <a:gdLst>
              <a:gd name="connsiteX0" fmla="*/ 0 w 2928791"/>
              <a:gd name="connsiteY0" fmla="*/ 0 h 2799718"/>
              <a:gd name="connsiteX1" fmla="*/ 2928791 w 2928791"/>
              <a:gd name="connsiteY1" fmla="*/ 0 h 2799718"/>
              <a:gd name="connsiteX2" fmla="*/ 2928791 w 2928791"/>
              <a:gd name="connsiteY2" fmla="*/ 2799718 h 2799718"/>
              <a:gd name="connsiteX3" fmla="*/ 0 w 2928791"/>
              <a:gd name="connsiteY3" fmla="*/ 2799718 h 2799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8791" h="2799718">
                <a:moveTo>
                  <a:pt x="0" y="0"/>
                </a:moveTo>
                <a:lnTo>
                  <a:pt x="2928791" y="0"/>
                </a:lnTo>
                <a:lnTo>
                  <a:pt x="2928791" y="2799718"/>
                </a:lnTo>
                <a:lnTo>
                  <a:pt x="0" y="279971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16567794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9203BE01-9BBE-4E1B-9827-00A9718C464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69923" y="4423243"/>
            <a:ext cx="9058320" cy="1639072"/>
          </a:xfrm>
          <a:custGeom>
            <a:avLst/>
            <a:gdLst>
              <a:gd name="connsiteX0" fmla="*/ 0 w 9058320"/>
              <a:gd name="connsiteY0" fmla="*/ 0 h 1639072"/>
              <a:gd name="connsiteX1" fmla="*/ 9058320 w 9058320"/>
              <a:gd name="connsiteY1" fmla="*/ 0 h 1639072"/>
              <a:gd name="connsiteX2" fmla="*/ 9058320 w 9058320"/>
              <a:gd name="connsiteY2" fmla="*/ 1639072 h 1639072"/>
              <a:gd name="connsiteX3" fmla="*/ 0 w 9058320"/>
              <a:gd name="connsiteY3" fmla="*/ 1639072 h 1639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58320" h="1639072">
                <a:moveTo>
                  <a:pt x="0" y="0"/>
                </a:moveTo>
                <a:lnTo>
                  <a:pt x="9058320" y="0"/>
                </a:lnTo>
                <a:lnTo>
                  <a:pt x="9058320" y="1639072"/>
                </a:lnTo>
                <a:lnTo>
                  <a:pt x="0" y="163907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40345785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40E9A84D-1DA8-4F88-BB0D-E7ADC915047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477900"/>
            <a:ext cx="12192000" cy="2380100"/>
          </a:xfrm>
          <a:custGeom>
            <a:avLst/>
            <a:gdLst>
              <a:gd name="connsiteX0" fmla="*/ 0 w 12192000"/>
              <a:gd name="connsiteY0" fmla="*/ 0 h 2380100"/>
              <a:gd name="connsiteX1" fmla="*/ 12192000 w 12192000"/>
              <a:gd name="connsiteY1" fmla="*/ 0 h 2380100"/>
              <a:gd name="connsiteX2" fmla="*/ 12192000 w 12192000"/>
              <a:gd name="connsiteY2" fmla="*/ 2380100 h 2380100"/>
              <a:gd name="connsiteX3" fmla="*/ 0 w 12192000"/>
              <a:gd name="connsiteY3" fmla="*/ 2380100 h 238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380100">
                <a:moveTo>
                  <a:pt x="0" y="0"/>
                </a:moveTo>
                <a:lnTo>
                  <a:pt x="12192000" y="0"/>
                </a:lnTo>
                <a:lnTo>
                  <a:pt x="12192000" y="2380100"/>
                </a:lnTo>
                <a:lnTo>
                  <a:pt x="0" y="23801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136032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78A9F91D-65D5-4415-8FEC-7D4FB81BA05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341083"/>
            <a:ext cx="5754914" cy="61758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CBEF4F9F-F46F-4BB0-8AE3-697588E8C22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41086" y="341083"/>
            <a:ext cx="2877457" cy="308791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CF1ED169-073B-4D15-935E-B5570F4F179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218543" y="3429001"/>
            <a:ext cx="2877457" cy="308791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398406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A95A462B-491E-4906-88A7-0FF4A4BD90E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81950" y="341083"/>
            <a:ext cx="3868964" cy="32149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F4ECCAC3-4B10-4BAB-A792-33A5456996C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41086" y="341083"/>
            <a:ext cx="7640864" cy="61758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70430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B15F734B-07BB-4A0A-9E2B-EB4977A4369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41086" y="341082"/>
            <a:ext cx="6269264" cy="61758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BB957AAF-E5FB-4BB3-9C66-C121EDF7FB0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10350" y="341082"/>
            <a:ext cx="5240564" cy="3087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86323434-2151-4307-9B86-A9362C34E3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610350" y="3429002"/>
            <a:ext cx="5240564" cy="3087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258846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BFCD39B2-DEE9-4E5B-898B-E9080A427B5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41086" y="341083"/>
            <a:ext cx="3836608" cy="30879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16EA43AD-94D8-476A-86CD-65AC93C8A34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177695" y="341083"/>
            <a:ext cx="3836608" cy="30879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3C3E545C-50B3-40E2-9C32-3033B47D6D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41086" y="3429000"/>
            <a:ext cx="3836608" cy="30879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2359770-9AAD-4F13-9E25-AE635C4450B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014305" y="3429000"/>
            <a:ext cx="3836608" cy="30879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939599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367B8340-17D0-45E2-917D-9059B5917DD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814286" y="0"/>
            <a:ext cx="10377714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662731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13DFB-4D42-49ED-89E4-4F0D5E151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25A1A-F191-4308-9847-26E21CFF8B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34215" y="6436678"/>
            <a:ext cx="17235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www.infobusiness.com</a:t>
            </a:r>
          </a:p>
        </p:txBody>
      </p:sp>
    </p:spTree>
    <p:extLst>
      <p:ext uri="{BB962C8B-B14F-4D97-AF65-F5344CB8AC3E}">
        <p14:creationId xmlns:p14="http://schemas.microsoft.com/office/powerpoint/2010/main" val="78537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87" r:id="rId3"/>
    <p:sldLayoutId id="2147483686" r:id="rId4"/>
    <p:sldLayoutId id="2147483685" r:id="rId5"/>
    <p:sldLayoutId id="2147483684" r:id="rId6"/>
    <p:sldLayoutId id="2147483683" r:id="rId7"/>
    <p:sldLayoutId id="2147483682" r:id="rId8"/>
    <p:sldLayoutId id="2147483681" r:id="rId9"/>
    <p:sldLayoutId id="2147483680" r:id="rId10"/>
    <p:sldLayoutId id="2147483679" r:id="rId11"/>
    <p:sldLayoutId id="2147483678" r:id="rId12"/>
    <p:sldLayoutId id="2147483677" r:id="rId13"/>
    <p:sldLayoutId id="2147483676" r:id="rId14"/>
    <p:sldLayoutId id="2147483675" r:id="rId15"/>
    <p:sldLayoutId id="2147483674" r:id="rId16"/>
    <p:sldLayoutId id="2147483673" r:id="rId17"/>
    <p:sldLayoutId id="2147483672" r:id="rId18"/>
    <p:sldLayoutId id="2147483671" r:id="rId19"/>
    <p:sldLayoutId id="2147483670" r:id="rId20"/>
    <p:sldLayoutId id="2147483669" r:id="rId21"/>
    <p:sldLayoutId id="2147483668" r:id="rId22"/>
    <p:sldLayoutId id="2147483667" r:id="rId23"/>
    <p:sldLayoutId id="2147483666" r:id="rId24"/>
    <p:sldLayoutId id="2147483665" r:id="rId25"/>
    <p:sldLayoutId id="2147483664" r:id="rId26"/>
    <p:sldLayoutId id="2147483663" r:id="rId27"/>
    <p:sldLayoutId id="2147483662" r:id="rId28"/>
    <p:sldLayoutId id="2147483661" r:id="rId29"/>
    <p:sldLayoutId id="2147483660" r:id="rId30"/>
    <p:sldLayoutId id="2147483659" r:id="rId31"/>
    <p:sldLayoutId id="2147483658" r:id="rId32"/>
    <p:sldLayoutId id="2147483657" r:id="rId33"/>
    <p:sldLayoutId id="2147483655" r:id="rId34"/>
    <p:sldLayoutId id="2147483651" r:id="rId35"/>
    <p:sldLayoutId id="2147483653" r:id="rId36"/>
    <p:sldLayoutId id="2147483688" r:id="rId37"/>
    <p:sldLayoutId id="2147483689" r:id="rId38"/>
    <p:sldLayoutId id="2147483690" r:id="rId39"/>
    <p:sldLayoutId id="2147483691" r:id="rId40"/>
    <p:sldLayoutId id="2147483692" r:id="rId41"/>
    <p:sldLayoutId id="2147483693" r:id="rId42"/>
    <p:sldLayoutId id="2147483694" r:id="rId43"/>
    <p:sldLayoutId id="2147483695" r:id="rId44"/>
    <p:sldLayoutId id="2147483696" r:id="rId45"/>
    <p:sldLayoutId id="2147483697" r:id="rId46"/>
    <p:sldLayoutId id="2147483698" r:id="rId47"/>
    <p:sldLayoutId id="2147483699" r:id="rId48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000" b="0" kern="1200" spc="0" baseline="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9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3D0F720E-86E7-4454-878B-980976DE0C8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2" b="6952"/>
          <a:stretch>
            <a:fillRect/>
          </a:stretch>
        </p:blipFill>
        <p:spPr/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DD0A045-6B2D-4EA2-985E-70234BAF79AA}"/>
              </a:ext>
            </a:extLst>
          </p:cNvPr>
          <p:cNvSpPr/>
          <p:nvPr/>
        </p:nvSpPr>
        <p:spPr>
          <a:xfrm>
            <a:off x="-5" y="0"/>
            <a:ext cx="12192006" cy="6903244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5E20BB-7FF0-437A-8E7C-5D0D876C5801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248" y="2811436"/>
            <a:ext cx="4381500" cy="1280372"/>
          </a:xfrm>
          <a:prstGeom prst="rect">
            <a:avLst/>
          </a:prstGeom>
        </p:spPr>
      </p:pic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46F1E05C-5E53-4C5C-9C43-68798754FBEC}"/>
              </a:ext>
            </a:extLst>
          </p:cNvPr>
          <p:cNvSpPr/>
          <p:nvPr/>
        </p:nvSpPr>
        <p:spPr>
          <a:xfrm rot="5400000">
            <a:off x="-467005" y="2314161"/>
            <a:ext cx="2588633" cy="165463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8901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0F669715-2AB8-4224-8B86-9A9B7F08AD5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52" b="19652"/>
          <a:stretch>
            <a:fillRect/>
          </a:stretch>
        </p:blipFill>
        <p:spPr/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5B35EE01-1F82-4107-B111-F37E9F02C450}"/>
              </a:ext>
            </a:extLst>
          </p:cNvPr>
          <p:cNvSpPr txBox="1"/>
          <p:nvPr/>
        </p:nvSpPr>
        <p:spPr>
          <a:xfrm>
            <a:off x="4267582" y="1035357"/>
            <a:ext cx="3656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Company About Us</a:t>
            </a:r>
          </a:p>
        </p:txBody>
      </p: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D69F8321-BEBE-4B38-8A00-18013ECDEB32}"/>
              </a:ext>
            </a:extLst>
          </p:cNvPr>
          <p:cNvGrpSpPr/>
          <p:nvPr/>
        </p:nvGrpSpPr>
        <p:grpSpPr>
          <a:xfrm>
            <a:off x="8535992" y="2492208"/>
            <a:ext cx="2680079" cy="3052270"/>
            <a:chOff x="8476346" y="5835225"/>
            <a:chExt cx="2680079" cy="3052270"/>
          </a:xfrm>
        </p:grpSpPr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6D7B046A-225C-4719-B67F-1D144E3A4BB7}"/>
                </a:ext>
              </a:extLst>
            </p:cNvPr>
            <p:cNvGrpSpPr/>
            <p:nvPr/>
          </p:nvGrpSpPr>
          <p:grpSpPr>
            <a:xfrm>
              <a:off x="8476346" y="5835225"/>
              <a:ext cx="623888" cy="623888"/>
              <a:chOff x="2779596" y="2097428"/>
              <a:chExt cx="623888" cy="623888"/>
            </a:xfrm>
          </p:grpSpPr>
          <p:sp>
            <p:nvSpPr>
              <p:cNvPr id="173" name="Oval 172">
                <a:extLst>
                  <a:ext uri="{FF2B5EF4-FFF2-40B4-BE49-F238E27FC236}">
                    <a16:creationId xmlns:a16="http://schemas.microsoft.com/office/drawing/2014/main" id="{14FC9674-6988-4FDB-8D82-C7C90CDC94FD}"/>
                  </a:ext>
                </a:extLst>
              </p:cNvPr>
              <p:cNvSpPr/>
              <p:nvPr/>
            </p:nvSpPr>
            <p:spPr>
              <a:xfrm>
                <a:off x="2779596" y="2097428"/>
                <a:ext cx="623888" cy="623888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Rectangle 173">
                <a:extLst>
                  <a:ext uri="{FF2B5EF4-FFF2-40B4-BE49-F238E27FC236}">
                    <a16:creationId xmlns:a16="http://schemas.microsoft.com/office/drawing/2014/main" id="{54A4A05A-0294-47A4-A2B2-9E4D41E6F93E}"/>
                  </a:ext>
                </a:extLst>
              </p:cNvPr>
              <p:cNvSpPr/>
              <p:nvPr/>
            </p:nvSpPr>
            <p:spPr>
              <a:xfrm>
                <a:off x="2879782" y="2200532"/>
                <a:ext cx="42351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>
                    <a:solidFill>
                      <a:schemeClr val="bg1"/>
                    </a:solidFill>
                    <a:latin typeface="FontAwesome" charset="0"/>
                  </a:rPr>
                  <a:t></a:t>
                </a:r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9C9EACEE-A5EE-41B9-B7F0-E1C49002E38E}"/>
                </a:ext>
              </a:extLst>
            </p:cNvPr>
            <p:cNvSpPr txBox="1"/>
            <p:nvPr/>
          </p:nvSpPr>
          <p:spPr>
            <a:xfrm>
              <a:off x="9200422" y="5934290"/>
              <a:ext cx="1956003" cy="408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</a:rPr>
                <a:t>Contrary to popular belief, random your text. lorem for ipsum next</a:t>
              </a:r>
            </a:p>
          </p:txBody>
        </p:sp>
        <p:grpSp>
          <p:nvGrpSpPr>
            <p:cNvPr id="167" name="Group 166">
              <a:extLst>
                <a:ext uri="{FF2B5EF4-FFF2-40B4-BE49-F238E27FC236}">
                  <a16:creationId xmlns:a16="http://schemas.microsoft.com/office/drawing/2014/main" id="{DADF89F0-7D9D-4FF3-882C-0139596952A9}"/>
                </a:ext>
              </a:extLst>
            </p:cNvPr>
            <p:cNvGrpSpPr/>
            <p:nvPr/>
          </p:nvGrpSpPr>
          <p:grpSpPr>
            <a:xfrm>
              <a:off x="8476346" y="7049416"/>
              <a:ext cx="623888" cy="623888"/>
              <a:chOff x="2779596" y="2097428"/>
              <a:chExt cx="623888" cy="623888"/>
            </a:xfrm>
          </p:grpSpPr>
          <p:sp>
            <p:nvSpPr>
              <p:cNvPr id="169" name="Oval 168">
                <a:extLst>
                  <a:ext uri="{FF2B5EF4-FFF2-40B4-BE49-F238E27FC236}">
                    <a16:creationId xmlns:a16="http://schemas.microsoft.com/office/drawing/2014/main" id="{8B105797-E600-4E2B-B664-9D131CE868C1}"/>
                  </a:ext>
                </a:extLst>
              </p:cNvPr>
              <p:cNvSpPr/>
              <p:nvPr/>
            </p:nvSpPr>
            <p:spPr>
              <a:xfrm>
                <a:off x="2779596" y="2097428"/>
                <a:ext cx="623888" cy="623888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Rectangle 169">
                <a:extLst>
                  <a:ext uri="{FF2B5EF4-FFF2-40B4-BE49-F238E27FC236}">
                    <a16:creationId xmlns:a16="http://schemas.microsoft.com/office/drawing/2014/main" id="{4E39405F-3F60-40B0-91AC-E6E46D280E9B}"/>
                  </a:ext>
                </a:extLst>
              </p:cNvPr>
              <p:cNvSpPr/>
              <p:nvPr/>
            </p:nvSpPr>
            <p:spPr>
              <a:xfrm>
                <a:off x="2852531" y="2198865"/>
                <a:ext cx="47801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>
                    <a:solidFill>
                      <a:schemeClr val="bg1"/>
                    </a:solidFill>
                    <a:latin typeface="FontAwesome" charset="0"/>
                  </a:rPr>
                  <a:t></a:t>
                </a:r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BDD501E7-1B16-4C5E-B32A-14B5A7F29099}"/>
                </a:ext>
              </a:extLst>
            </p:cNvPr>
            <p:cNvSpPr txBox="1"/>
            <p:nvPr/>
          </p:nvSpPr>
          <p:spPr>
            <a:xfrm>
              <a:off x="9200422" y="7148481"/>
              <a:ext cx="1956003" cy="408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</a:rPr>
                <a:t>Contrary to popular belief, random your text. lorem for ipsum next</a:t>
              </a:r>
            </a:p>
          </p:txBody>
        </p:sp>
        <p:grpSp>
          <p:nvGrpSpPr>
            <p:cNvPr id="163" name="Group 162">
              <a:extLst>
                <a:ext uri="{FF2B5EF4-FFF2-40B4-BE49-F238E27FC236}">
                  <a16:creationId xmlns:a16="http://schemas.microsoft.com/office/drawing/2014/main" id="{A84E634B-2FEB-4E50-B4B7-0E919CB49AF1}"/>
                </a:ext>
              </a:extLst>
            </p:cNvPr>
            <p:cNvGrpSpPr/>
            <p:nvPr/>
          </p:nvGrpSpPr>
          <p:grpSpPr>
            <a:xfrm>
              <a:off x="8476346" y="8263607"/>
              <a:ext cx="623888" cy="623888"/>
              <a:chOff x="2779596" y="2097428"/>
              <a:chExt cx="623888" cy="623888"/>
            </a:xfrm>
          </p:grpSpPr>
          <p:sp>
            <p:nvSpPr>
              <p:cNvPr id="165" name="Oval 164">
                <a:extLst>
                  <a:ext uri="{FF2B5EF4-FFF2-40B4-BE49-F238E27FC236}">
                    <a16:creationId xmlns:a16="http://schemas.microsoft.com/office/drawing/2014/main" id="{3B62ABD4-F26E-4843-A3F4-7CE0434962EE}"/>
                  </a:ext>
                </a:extLst>
              </p:cNvPr>
              <p:cNvSpPr/>
              <p:nvPr/>
            </p:nvSpPr>
            <p:spPr>
              <a:xfrm>
                <a:off x="2779596" y="2097428"/>
                <a:ext cx="623888" cy="623888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Rectangle 165">
                <a:extLst>
                  <a:ext uri="{FF2B5EF4-FFF2-40B4-BE49-F238E27FC236}">
                    <a16:creationId xmlns:a16="http://schemas.microsoft.com/office/drawing/2014/main" id="{1ECCE0AD-5BDB-41BF-A71C-8077223C6EF1}"/>
                  </a:ext>
                </a:extLst>
              </p:cNvPr>
              <p:cNvSpPr/>
              <p:nvPr/>
            </p:nvSpPr>
            <p:spPr>
              <a:xfrm>
                <a:off x="2866367" y="2201442"/>
                <a:ext cx="47801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>
                    <a:solidFill>
                      <a:schemeClr val="bg1"/>
                    </a:solidFill>
                    <a:latin typeface="FontAwesome" charset="0"/>
                  </a:rPr>
                  <a:t></a:t>
                </a:r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319B781C-E12C-4E55-9E38-2B8AAF2EC65B}"/>
                </a:ext>
              </a:extLst>
            </p:cNvPr>
            <p:cNvSpPr txBox="1"/>
            <p:nvPr/>
          </p:nvSpPr>
          <p:spPr>
            <a:xfrm>
              <a:off x="9200422" y="8362672"/>
              <a:ext cx="1956003" cy="409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</a:rPr>
                <a:t>Contrary to popular belief, random your text. lorem for ipsum 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45248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C684CC3D-2166-42FA-82CE-FACF22AB133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16" r="28116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1EEF6B6-07CE-4EE5-879D-D18968130CE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51" r="4483"/>
          <a:stretch/>
        </p:blipFill>
        <p:spPr>
          <a:xfrm>
            <a:off x="3348747" y="2280991"/>
            <a:ext cx="2747253" cy="3310163"/>
          </a:xfr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5B35EE01-1F82-4107-B111-F37E9F02C450}"/>
              </a:ext>
            </a:extLst>
          </p:cNvPr>
          <p:cNvSpPr txBox="1"/>
          <p:nvPr/>
        </p:nvSpPr>
        <p:spPr>
          <a:xfrm>
            <a:off x="4267582" y="1035357"/>
            <a:ext cx="3656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Company About Us</a:t>
            </a:r>
          </a:p>
        </p:txBody>
      </p:sp>
      <p:sp>
        <p:nvSpPr>
          <p:cNvPr id="39" name="Flowchart: Process 38">
            <a:extLst>
              <a:ext uri="{FF2B5EF4-FFF2-40B4-BE49-F238E27FC236}">
                <a16:creationId xmlns:a16="http://schemas.microsoft.com/office/drawing/2014/main" id="{4F67FF10-D901-4AAA-8296-C1546CDD6BBC}"/>
              </a:ext>
            </a:extLst>
          </p:cNvPr>
          <p:cNvSpPr/>
          <p:nvPr/>
        </p:nvSpPr>
        <p:spPr>
          <a:xfrm>
            <a:off x="6247634" y="2280991"/>
            <a:ext cx="2330785" cy="2114662"/>
          </a:xfrm>
          <a:prstGeom prst="flowChart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lowchart: Process 39">
            <a:extLst>
              <a:ext uri="{FF2B5EF4-FFF2-40B4-BE49-F238E27FC236}">
                <a16:creationId xmlns:a16="http://schemas.microsoft.com/office/drawing/2014/main" id="{84287A9D-A03F-45D6-A4FE-57B06568B9A0}"/>
              </a:ext>
            </a:extLst>
          </p:cNvPr>
          <p:cNvSpPr/>
          <p:nvPr/>
        </p:nvSpPr>
        <p:spPr>
          <a:xfrm>
            <a:off x="8657340" y="2280991"/>
            <a:ext cx="2330785" cy="2114662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DBED5C5-025F-4FCB-BC83-C915F3A6103E}"/>
              </a:ext>
            </a:extLst>
          </p:cNvPr>
          <p:cNvGrpSpPr/>
          <p:nvPr/>
        </p:nvGrpSpPr>
        <p:grpSpPr>
          <a:xfrm>
            <a:off x="6679948" y="2915459"/>
            <a:ext cx="1466156" cy="845726"/>
            <a:chOff x="7045383" y="2331184"/>
            <a:chExt cx="1466156" cy="845726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29535E65-5857-4194-8453-8E7CBE82A418}"/>
                </a:ext>
              </a:extLst>
            </p:cNvPr>
            <p:cNvSpPr/>
            <p:nvPr/>
          </p:nvSpPr>
          <p:spPr>
            <a:xfrm>
              <a:off x="7566703" y="2331184"/>
              <a:ext cx="42351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dirty="0">
                  <a:latin typeface="FontAwesome" charset="0"/>
                </a:rPr>
                <a:t></a:t>
              </a:r>
              <a:endParaRPr lang="en-US" sz="2000" dirty="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6830263-6FFD-4F5B-A0AB-27AD7FD355F6}"/>
                </a:ext>
              </a:extLst>
            </p:cNvPr>
            <p:cNvSpPr txBox="1"/>
            <p:nvPr/>
          </p:nvSpPr>
          <p:spPr>
            <a:xfrm>
              <a:off x="7045383" y="2767503"/>
              <a:ext cx="1466156" cy="409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en-US" sz="800" dirty="0">
                  <a:latin typeface="Roboto Slab" pitchFamily="2" charset="0"/>
                  <a:ea typeface="Roboto Slab" pitchFamily="2" charset="0"/>
                </a:rPr>
                <a:t>Contrary to popular belief, Lorem Ipsum Rackham.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78001AE-E8A5-4679-89F2-6277FF272AE6}"/>
              </a:ext>
            </a:extLst>
          </p:cNvPr>
          <p:cNvGrpSpPr/>
          <p:nvPr/>
        </p:nvGrpSpPr>
        <p:grpSpPr>
          <a:xfrm>
            <a:off x="9089654" y="2915459"/>
            <a:ext cx="1466156" cy="845726"/>
            <a:chOff x="7045383" y="2331184"/>
            <a:chExt cx="1466156" cy="845726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3B21E28A-58F4-4B27-B0F5-441DDB0F6E0B}"/>
                </a:ext>
              </a:extLst>
            </p:cNvPr>
            <p:cNvSpPr/>
            <p:nvPr/>
          </p:nvSpPr>
          <p:spPr>
            <a:xfrm>
              <a:off x="7576321" y="2331184"/>
              <a:ext cx="40427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FontAwesome" charset="0"/>
                </a:rPr>
                <a:t>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613AB88-9C9F-4AF2-8EB5-9DBD7E3787C0}"/>
                </a:ext>
              </a:extLst>
            </p:cNvPr>
            <p:cNvSpPr txBox="1"/>
            <p:nvPr/>
          </p:nvSpPr>
          <p:spPr>
            <a:xfrm>
              <a:off x="7045383" y="2767503"/>
              <a:ext cx="1466156" cy="409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en-US" sz="8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Contrary to popular belief, Lorem Ipsum Rackham.</a:t>
              </a: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5FDE864E-DC89-4DF2-8998-94F8D24C59C2}"/>
              </a:ext>
            </a:extLst>
          </p:cNvPr>
          <p:cNvSpPr txBox="1"/>
          <p:nvPr/>
        </p:nvSpPr>
        <p:spPr>
          <a:xfrm>
            <a:off x="6592352" y="4831971"/>
            <a:ext cx="4395773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800" dirty="0">
                <a:latin typeface="Roboto Slab" pitchFamily="2" charset="0"/>
                <a:ea typeface="Roboto Slab" pitchFamily="2" charset="0"/>
              </a:rPr>
              <a:t>Contrary to popular belief, Lorem Ipsum is not simply random text. It has roots in a piece of classical Latin literature from 45 BC, making it over -Sydney College in Virginia, looked up one of the more obscure Latin </a:t>
            </a:r>
            <a:r>
              <a:rPr lang="en-US" sz="800" dirty="0" err="1">
                <a:latin typeface="Roboto Slab" pitchFamily="2" charset="0"/>
                <a:ea typeface="Roboto Slab" pitchFamily="2" charset="0"/>
              </a:rPr>
              <a:t>Finibus</a:t>
            </a:r>
            <a:r>
              <a:rPr lang="en-US" sz="8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800" dirty="0" err="1">
                <a:latin typeface="Roboto Slab" pitchFamily="2" charset="0"/>
                <a:ea typeface="Roboto Slab" pitchFamily="2" charset="0"/>
              </a:rPr>
              <a:t>Bonorum</a:t>
            </a:r>
            <a:r>
              <a:rPr lang="en-US" sz="800" dirty="0">
                <a:latin typeface="Roboto Slab" pitchFamily="2" charset="0"/>
                <a:ea typeface="Roboto Slab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6731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>
            <a:extLst>
              <a:ext uri="{FF2B5EF4-FFF2-40B4-BE49-F238E27FC236}">
                <a16:creationId xmlns:a16="http://schemas.microsoft.com/office/drawing/2014/main" id="{5B35EE01-1F82-4107-B111-F37E9F02C450}"/>
              </a:ext>
            </a:extLst>
          </p:cNvPr>
          <p:cNvSpPr txBox="1"/>
          <p:nvPr/>
        </p:nvSpPr>
        <p:spPr>
          <a:xfrm>
            <a:off x="4267582" y="1035357"/>
            <a:ext cx="3656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Company About Us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EDDBD37-B2C1-44E8-BFFB-E8A6D4121775}"/>
              </a:ext>
            </a:extLst>
          </p:cNvPr>
          <p:cNvSpPr/>
          <p:nvPr/>
        </p:nvSpPr>
        <p:spPr>
          <a:xfrm>
            <a:off x="1277255" y="2083466"/>
            <a:ext cx="2409371" cy="2336800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743BAF7-4236-45DC-9E0E-690ED6C13C03}"/>
              </a:ext>
            </a:extLst>
          </p:cNvPr>
          <p:cNvSpPr/>
          <p:nvPr/>
        </p:nvSpPr>
        <p:spPr>
          <a:xfrm>
            <a:off x="6095998" y="2083466"/>
            <a:ext cx="2409371" cy="2336800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1E8DE11-1B79-4B1F-A488-7441CC270B1D}"/>
              </a:ext>
            </a:extLst>
          </p:cNvPr>
          <p:cNvGrpSpPr/>
          <p:nvPr/>
        </p:nvGrpSpPr>
        <p:grpSpPr>
          <a:xfrm>
            <a:off x="1748862" y="2737472"/>
            <a:ext cx="1466156" cy="1028789"/>
            <a:chOff x="7045383" y="2331184"/>
            <a:chExt cx="1466156" cy="1028789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50010A-0CE1-482D-A90C-9B3FC9DA88AE}"/>
                </a:ext>
              </a:extLst>
            </p:cNvPr>
            <p:cNvSpPr/>
            <p:nvPr/>
          </p:nvSpPr>
          <p:spPr>
            <a:xfrm>
              <a:off x="7566703" y="2331184"/>
              <a:ext cx="42351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dirty="0">
                  <a:latin typeface="FontAwesome" charset="0"/>
                </a:rPr>
                <a:t></a:t>
              </a:r>
              <a:endParaRPr lang="en-US" sz="2000" dirty="0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804A2D6-68FD-47C3-8EEB-CF73B0E54926}"/>
                </a:ext>
              </a:extLst>
            </p:cNvPr>
            <p:cNvSpPr txBox="1"/>
            <p:nvPr/>
          </p:nvSpPr>
          <p:spPr>
            <a:xfrm>
              <a:off x="7045383" y="2767503"/>
              <a:ext cx="1466156" cy="59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en-US" sz="800" dirty="0">
                  <a:latin typeface="Montserrat" panose="00000500000000000000" pitchFamily="50" charset="0"/>
                </a:rPr>
                <a:t>Contrary to popular belief, Lorem Ipsum Rackham.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F75D8FD-61DC-4D23-BEC5-0650D07C084F}"/>
              </a:ext>
            </a:extLst>
          </p:cNvPr>
          <p:cNvGrpSpPr/>
          <p:nvPr/>
        </p:nvGrpSpPr>
        <p:grpSpPr>
          <a:xfrm>
            <a:off x="4158234" y="2737472"/>
            <a:ext cx="1466156" cy="1028789"/>
            <a:chOff x="7045383" y="2331184"/>
            <a:chExt cx="1466156" cy="1028789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42DBC1B-E86D-4151-9008-D9269B757DBE}"/>
                </a:ext>
              </a:extLst>
            </p:cNvPr>
            <p:cNvSpPr/>
            <p:nvPr/>
          </p:nvSpPr>
          <p:spPr>
            <a:xfrm>
              <a:off x="7576321" y="2331184"/>
              <a:ext cx="40427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dirty="0">
                  <a:latin typeface="FontAwesome" charset="0"/>
                </a:rPr>
                <a:t></a:t>
              </a:r>
              <a:endParaRPr lang="en-US" sz="2000" dirty="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43694FA-5D1F-4B92-AD5F-92A78A0DB4C8}"/>
                </a:ext>
              </a:extLst>
            </p:cNvPr>
            <p:cNvSpPr txBox="1"/>
            <p:nvPr/>
          </p:nvSpPr>
          <p:spPr>
            <a:xfrm>
              <a:off x="7045383" y="2767503"/>
              <a:ext cx="1466156" cy="59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en-US" sz="800" dirty="0">
                  <a:latin typeface="Montserrat" panose="00000500000000000000" pitchFamily="50" charset="0"/>
                </a:rPr>
                <a:t>Contrary to popular belief, Lorem Ipsum Rackham.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AB72D6DC-CD2D-4297-8A1E-1B4CCE042897}"/>
              </a:ext>
            </a:extLst>
          </p:cNvPr>
          <p:cNvGrpSpPr/>
          <p:nvPr/>
        </p:nvGrpSpPr>
        <p:grpSpPr>
          <a:xfrm>
            <a:off x="6567605" y="2737472"/>
            <a:ext cx="1466156" cy="1028789"/>
            <a:chOff x="7045383" y="2331184"/>
            <a:chExt cx="1466156" cy="1028789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49CC4744-58BC-48D8-A979-F8242DA0E0CD}"/>
                </a:ext>
              </a:extLst>
            </p:cNvPr>
            <p:cNvSpPr/>
            <p:nvPr/>
          </p:nvSpPr>
          <p:spPr>
            <a:xfrm>
              <a:off x="7566703" y="2331184"/>
              <a:ext cx="42351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dirty="0">
                  <a:latin typeface="FontAwesome" charset="0"/>
                </a:rPr>
                <a:t></a:t>
              </a:r>
              <a:endParaRPr lang="en-US" sz="2000" dirty="0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AD4B560-CA5A-4C24-B2A4-AC0D7FF29E50}"/>
                </a:ext>
              </a:extLst>
            </p:cNvPr>
            <p:cNvSpPr txBox="1"/>
            <p:nvPr/>
          </p:nvSpPr>
          <p:spPr>
            <a:xfrm>
              <a:off x="7045383" y="2767503"/>
              <a:ext cx="1466156" cy="59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en-US" sz="800" dirty="0">
                  <a:latin typeface="Montserrat" panose="00000500000000000000" pitchFamily="50" charset="0"/>
                </a:rPr>
                <a:t>Contrary to popular belief, Lorem Ipsum Rackham.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402278FD-9B94-43BB-95C0-AF11BFC4117E}"/>
              </a:ext>
            </a:extLst>
          </p:cNvPr>
          <p:cNvGrpSpPr/>
          <p:nvPr/>
        </p:nvGrpSpPr>
        <p:grpSpPr>
          <a:xfrm>
            <a:off x="8976977" y="2737472"/>
            <a:ext cx="1466156" cy="1028789"/>
            <a:chOff x="7045383" y="2331184"/>
            <a:chExt cx="1466156" cy="1028789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BE2A032E-16FA-408C-8226-32B9C1CA49EC}"/>
                </a:ext>
              </a:extLst>
            </p:cNvPr>
            <p:cNvSpPr/>
            <p:nvPr/>
          </p:nvSpPr>
          <p:spPr>
            <a:xfrm>
              <a:off x="7566703" y="2331184"/>
              <a:ext cx="42351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dirty="0">
                  <a:latin typeface="FontAwesome" charset="0"/>
                </a:rPr>
                <a:t></a:t>
              </a:r>
              <a:endParaRPr lang="en-US" sz="2000" dirty="0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D1C9662-0A65-4507-B717-987D33158AF1}"/>
                </a:ext>
              </a:extLst>
            </p:cNvPr>
            <p:cNvSpPr txBox="1"/>
            <p:nvPr/>
          </p:nvSpPr>
          <p:spPr>
            <a:xfrm>
              <a:off x="7045383" y="2767503"/>
              <a:ext cx="1466156" cy="59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en-US" sz="800" dirty="0">
                  <a:latin typeface="Montserrat" panose="00000500000000000000" pitchFamily="50" charset="0"/>
                </a:rPr>
                <a:t>Contrary to popular belief, Lorem Ipsum Rackham.</a:t>
              </a:r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B8ADD144-A108-4660-B233-097BBB3935A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55" b="360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284931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F679173E-5595-4A98-9377-A004231C021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4" r="25684"/>
          <a:stretch>
            <a:fillRect/>
          </a:stretch>
        </p:blipFill>
        <p:spPr/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5B35EE01-1F82-4107-B111-F37E9F02C450}"/>
              </a:ext>
            </a:extLst>
          </p:cNvPr>
          <p:cNvSpPr txBox="1"/>
          <p:nvPr/>
        </p:nvSpPr>
        <p:spPr>
          <a:xfrm>
            <a:off x="4267582" y="1035357"/>
            <a:ext cx="3656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Company About Us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8D06292A-B871-4B6C-B386-B42CEAEC9A7E}"/>
              </a:ext>
            </a:extLst>
          </p:cNvPr>
          <p:cNvSpPr/>
          <p:nvPr/>
        </p:nvSpPr>
        <p:spPr>
          <a:xfrm>
            <a:off x="6560017" y="2429969"/>
            <a:ext cx="405994" cy="40599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BA978BA-BC5A-4DB8-A714-71D714679060}"/>
              </a:ext>
            </a:extLst>
          </p:cNvPr>
          <p:cNvSpPr txBox="1"/>
          <p:nvPr/>
        </p:nvSpPr>
        <p:spPr>
          <a:xfrm>
            <a:off x="6622703" y="2471383"/>
            <a:ext cx="28062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golian Baiti" panose="03000500000000000000" pitchFamily="66" charset="0"/>
              </a:rPr>
              <a:t>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44854BD-758C-488C-AEB2-7C57E568120D}"/>
              </a:ext>
            </a:extLst>
          </p:cNvPr>
          <p:cNvSpPr txBox="1"/>
          <p:nvPr/>
        </p:nvSpPr>
        <p:spPr>
          <a:xfrm>
            <a:off x="7089609" y="2345514"/>
            <a:ext cx="3736378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Lorem Ipsum has been the industry's standard dummy text ever scrambled it to make a type specimen book. It was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popularised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 in the passages, and more recently with desktop.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A2D86701-4824-41AD-A549-AE18D46A5A03}"/>
              </a:ext>
            </a:extLst>
          </p:cNvPr>
          <p:cNvSpPr/>
          <p:nvPr/>
        </p:nvSpPr>
        <p:spPr>
          <a:xfrm>
            <a:off x="6560017" y="3251353"/>
            <a:ext cx="405994" cy="40599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F0C2360-E9DF-4425-887D-59EB1E0AD756}"/>
              </a:ext>
            </a:extLst>
          </p:cNvPr>
          <p:cNvSpPr txBox="1"/>
          <p:nvPr/>
        </p:nvSpPr>
        <p:spPr>
          <a:xfrm>
            <a:off x="6622703" y="3292767"/>
            <a:ext cx="28062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golian Baiti" panose="03000500000000000000" pitchFamily="66" charset="0"/>
              </a:rPr>
              <a:t>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E79C57A-DBB0-4D45-BE04-0DE6F7DA42A4}"/>
              </a:ext>
            </a:extLst>
          </p:cNvPr>
          <p:cNvSpPr txBox="1"/>
          <p:nvPr/>
        </p:nvSpPr>
        <p:spPr>
          <a:xfrm>
            <a:off x="7089609" y="3166898"/>
            <a:ext cx="3736378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Lorem Ipsum has been the industry's standard dummy text ever scrambled it to make a type specimen book. It was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popularised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 in the passages, and more recently with desktop.</a:t>
            </a: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0966FA55-682B-4178-B454-BD8404135B12}"/>
              </a:ext>
            </a:extLst>
          </p:cNvPr>
          <p:cNvSpPr/>
          <p:nvPr/>
        </p:nvSpPr>
        <p:spPr>
          <a:xfrm>
            <a:off x="6560017" y="4072737"/>
            <a:ext cx="405994" cy="40599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D52718E-7A61-4A82-BDF2-D0969A7951D9}"/>
              </a:ext>
            </a:extLst>
          </p:cNvPr>
          <p:cNvSpPr txBox="1"/>
          <p:nvPr/>
        </p:nvSpPr>
        <p:spPr>
          <a:xfrm>
            <a:off x="6622703" y="4114151"/>
            <a:ext cx="28062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golian Baiti" panose="03000500000000000000" pitchFamily="66" charset="0"/>
              </a:rPr>
              <a:t>3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D3F62E-1D82-4A2E-A788-ADB44D1C7758}"/>
              </a:ext>
            </a:extLst>
          </p:cNvPr>
          <p:cNvSpPr txBox="1"/>
          <p:nvPr/>
        </p:nvSpPr>
        <p:spPr>
          <a:xfrm>
            <a:off x="7089609" y="3988282"/>
            <a:ext cx="3736378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Lorem Ipsum has been the industry's standard dummy text ever scrambled it to make a type specimen book. It was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popularised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 in the passages, and more recently with desktop.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071D15E1-FFD5-4AB1-AC38-B04E87FD6173}"/>
              </a:ext>
            </a:extLst>
          </p:cNvPr>
          <p:cNvSpPr/>
          <p:nvPr/>
        </p:nvSpPr>
        <p:spPr>
          <a:xfrm>
            <a:off x="6560017" y="4894120"/>
            <a:ext cx="405994" cy="40599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9653D0B-CD26-4314-8328-427E6D310082}"/>
              </a:ext>
            </a:extLst>
          </p:cNvPr>
          <p:cNvSpPr txBox="1"/>
          <p:nvPr/>
        </p:nvSpPr>
        <p:spPr>
          <a:xfrm>
            <a:off x="6622703" y="4935534"/>
            <a:ext cx="28062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golian Baiti" panose="03000500000000000000" pitchFamily="66" charset="0"/>
              </a:rPr>
              <a:t>4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B700FC9B-75F4-458F-AFB7-6AD09F88D25A}"/>
              </a:ext>
            </a:extLst>
          </p:cNvPr>
          <p:cNvSpPr txBox="1"/>
          <p:nvPr/>
        </p:nvSpPr>
        <p:spPr>
          <a:xfrm>
            <a:off x="7089609" y="4809665"/>
            <a:ext cx="3736378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Lorem Ipsum has been the industry's standard dummy text ever scrambled it to make a type specimen book. It was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popularised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 in the passages, and more recently with desktop.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82DFCF7D-C238-4CA0-8A3D-1E6312A1EC2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4" r="256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68265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>
            <a:extLst>
              <a:ext uri="{FF2B5EF4-FFF2-40B4-BE49-F238E27FC236}">
                <a16:creationId xmlns:a16="http://schemas.microsoft.com/office/drawing/2014/main" id="{5B35EE01-1F82-4107-B111-F37E9F02C450}"/>
              </a:ext>
            </a:extLst>
          </p:cNvPr>
          <p:cNvSpPr txBox="1"/>
          <p:nvPr/>
        </p:nvSpPr>
        <p:spPr>
          <a:xfrm>
            <a:off x="4267582" y="1035357"/>
            <a:ext cx="3656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Company Timeline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C1CE24C-ADAF-4BA2-BED2-669A31A7F759}"/>
              </a:ext>
            </a:extLst>
          </p:cNvPr>
          <p:cNvGrpSpPr/>
          <p:nvPr/>
        </p:nvGrpSpPr>
        <p:grpSpPr>
          <a:xfrm>
            <a:off x="2883978" y="2062185"/>
            <a:ext cx="6424045" cy="3990613"/>
            <a:chOff x="3007461" y="1989614"/>
            <a:chExt cx="6424045" cy="3990613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6F6727E-B342-4E4B-94A7-10AE0596495A}"/>
                </a:ext>
              </a:extLst>
            </p:cNvPr>
            <p:cNvSpPr txBox="1"/>
            <p:nvPr/>
          </p:nvSpPr>
          <p:spPr>
            <a:xfrm>
              <a:off x="3439884" y="5180008"/>
              <a:ext cx="5312228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oboto Slab" pitchFamily="2" charset="0"/>
                  <a:ea typeface="Roboto Slab" pitchFamily="2" charset="0"/>
                </a:rPr>
                <a:t>Welcome creative </a:t>
              </a:r>
              <a:r>
                <a:rPr lang="en-US" sz="23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Roboto Slab" pitchFamily="2" charset="0"/>
                  <a:ea typeface="Roboto Slab" pitchFamily="2" charset="0"/>
                </a:rPr>
                <a:t>powerpoint</a:t>
              </a:r>
              <a:endParaRPr lang="en-US" sz="2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endParaRPr>
            </a:p>
            <a:p>
              <a:pPr algn="ctr"/>
              <a:r>
                <a:rPr lang="en-US" sz="2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oboto Slab" pitchFamily="2" charset="0"/>
                  <a:ea typeface="Roboto Slab" pitchFamily="2" charset="0"/>
                </a:rPr>
                <a:t>timeline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363FC9D7-D900-437E-9EB9-1E076402B400}"/>
                </a:ext>
              </a:extLst>
            </p:cNvPr>
            <p:cNvGrpSpPr/>
            <p:nvPr/>
          </p:nvGrpSpPr>
          <p:grpSpPr>
            <a:xfrm>
              <a:off x="3007461" y="1989614"/>
              <a:ext cx="6424045" cy="2838757"/>
              <a:chOff x="3007461" y="4019243"/>
              <a:chExt cx="6424045" cy="2838757"/>
            </a:xfrm>
          </p:grpSpPr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9D4AE19E-0470-4E32-9020-D7A1710EB2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4481629"/>
                <a:ext cx="0" cy="14475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C26BC2CB-9DE1-45C7-9C03-6347A2320C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5999" y="6261100"/>
                <a:ext cx="1" cy="59690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F191D34B-B55E-4EA9-844A-C36D42DBC2AE}"/>
                  </a:ext>
                </a:extLst>
              </p:cNvPr>
              <p:cNvSpPr/>
              <p:nvPr/>
            </p:nvSpPr>
            <p:spPr>
              <a:xfrm>
                <a:off x="5366301" y="4714041"/>
                <a:ext cx="1459398" cy="1459398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651D2BC5-6499-4C42-BE11-6C38CDAB386C}"/>
                  </a:ext>
                </a:extLst>
              </p:cNvPr>
              <p:cNvSpPr/>
              <p:nvPr/>
            </p:nvSpPr>
            <p:spPr>
              <a:xfrm>
                <a:off x="5683066" y="5012853"/>
                <a:ext cx="825867" cy="861774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5000" dirty="0">
                    <a:latin typeface="FontAwesome" charset="0"/>
                  </a:rPr>
                  <a:t></a:t>
                </a:r>
                <a:endParaRPr lang="en-US" sz="5000" dirty="0"/>
              </a:p>
            </p:txBody>
          </p: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751D8E5D-C86F-4D49-8172-3D07163A84D7}"/>
                  </a:ext>
                </a:extLst>
              </p:cNvPr>
              <p:cNvGrpSpPr/>
              <p:nvPr/>
            </p:nvGrpSpPr>
            <p:grpSpPr>
              <a:xfrm>
                <a:off x="5908638" y="4019243"/>
                <a:ext cx="374724" cy="374724"/>
                <a:chOff x="2266076" y="4053416"/>
                <a:chExt cx="374724" cy="374724"/>
              </a:xfrm>
            </p:grpSpPr>
            <p:sp>
              <p:nvSpPr>
                <p:cNvPr id="35" name="Oval 34">
                  <a:extLst>
                    <a:ext uri="{FF2B5EF4-FFF2-40B4-BE49-F238E27FC236}">
                      <a16:creationId xmlns:a16="http://schemas.microsoft.com/office/drawing/2014/main" id="{527FC98B-0266-4196-8B2E-13528BC85C1D}"/>
                    </a:ext>
                  </a:extLst>
                </p:cNvPr>
                <p:cNvSpPr/>
                <p:nvPr/>
              </p:nvSpPr>
              <p:spPr>
                <a:xfrm>
                  <a:off x="2266076" y="4053416"/>
                  <a:ext cx="374724" cy="374724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A815DB12-6EAA-4F06-AB7D-01284DD0757D}"/>
                    </a:ext>
                  </a:extLst>
                </p:cNvPr>
                <p:cNvSpPr txBox="1"/>
                <p:nvPr/>
              </p:nvSpPr>
              <p:spPr>
                <a:xfrm>
                  <a:off x="2320758" y="4102278"/>
                  <a:ext cx="265357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  <a:cs typeface="Montserrat" charset="0"/>
                    </a:rPr>
                    <a:t>1</a:t>
                  </a:r>
                </a:p>
              </p:txBody>
            </p:sp>
          </p:grp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038A0884-0385-4DD1-B663-B56C8BC73FF4}"/>
                  </a:ext>
                </a:extLst>
              </p:cNvPr>
              <p:cNvSpPr txBox="1"/>
              <p:nvPr/>
            </p:nvSpPr>
            <p:spPr>
              <a:xfrm>
                <a:off x="3007461" y="5147505"/>
                <a:ext cx="2074101" cy="5924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300"/>
                  </a:lnSpc>
                </a:pPr>
                <a:r>
                  <a:rPr lang="en-US" sz="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Contrary to popular belief, lorem College in Virginia, looked up one of the more obscure Latin </a:t>
                </a:r>
                <a:r>
                  <a:rPr lang="en-US" sz="8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Finibus</a:t>
                </a:r>
                <a:endParaRPr 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oboto Slab" pitchFamily="2" charset="0"/>
                  <a:ea typeface="Roboto Slab" pitchFamily="2" charset="0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210813F-0717-4D53-ABFA-AC25CCEC8642}"/>
                  </a:ext>
                </a:extLst>
              </p:cNvPr>
              <p:cNvSpPr txBox="1"/>
              <p:nvPr/>
            </p:nvSpPr>
            <p:spPr>
              <a:xfrm>
                <a:off x="7329125" y="5014659"/>
                <a:ext cx="835524" cy="4475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3200"/>
                  </a:lnSpc>
                </a:pPr>
                <a:r>
                  <a:rPr lang="en-US" sz="1500" b="1" spc="3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1998</a:t>
                </a:r>
              </a:p>
            </p:txBody>
          </p:sp>
          <p:sp>
            <p:nvSpPr>
              <p:cNvPr id="31" name="Right Triangle 30">
                <a:extLst>
                  <a:ext uri="{FF2B5EF4-FFF2-40B4-BE49-F238E27FC236}">
                    <a16:creationId xmlns:a16="http://schemas.microsoft.com/office/drawing/2014/main" id="{4141E7AD-4069-4C59-8E55-1FD1C349B4C3}"/>
                  </a:ext>
                </a:extLst>
              </p:cNvPr>
              <p:cNvSpPr/>
              <p:nvPr/>
            </p:nvSpPr>
            <p:spPr>
              <a:xfrm rot="2700000">
                <a:off x="7142464" y="5232242"/>
                <a:ext cx="154635" cy="154635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5F8123F7-8A09-4437-86AA-59557E0A0610}"/>
                  </a:ext>
                </a:extLst>
              </p:cNvPr>
              <p:cNvSpPr txBox="1"/>
              <p:nvPr/>
            </p:nvSpPr>
            <p:spPr>
              <a:xfrm>
                <a:off x="7357405" y="5447064"/>
                <a:ext cx="2074101" cy="409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Contrary to popular belief, lorem College in Virginia, looked up one of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697984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026C51E-819D-4B56-B87A-5A3E330FCD49}"/>
              </a:ext>
            </a:extLst>
          </p:cNvPr>
          <p:cNvGrpSpPr/>
          <p:nvPr/>
        </p:nvGrpSpPr>
        <p:grpSpPr>
          <a:xfrm>
            <a:off x="1917700" y="2990239"/>
            <a:ext cx="8356600" cy="2689310"/>
            <a:chOff x="1917700" y="0"/>
            <a:chExt cx="8356600" cy="2689310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66B9E4A-F01A-426A-B6B7-BCDD67F05841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1" y="0"/>
              <a:ext cx="0" cy="4595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B0451153-234E-4B4A-9A16-8DF4EA43BA99}"/>
                </a:ext>
              </a:extLst>
            </p:cNvPr>
            <p:cNvGrpSpPr/>
            <p:nvPr/>
          </p:nvGrpSpPr>
          <p:grpSpPr>
            <a:xfrm>
              <a:off x="5877636" y="555684"/>
              <a:ext cx="436728" cy="374724"/>
              <a:chOff x="2235074" y="4053416"/>
              <a:chExt cx="436728" cy="374724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8923E2B7-68D3-48A3-BFE5-B3D674E77CE7}"/>
                  </a:ext>
                </a:extLst>
              </p:cNvPr>
              <p:cNvSpPr/>
              <p:nvPr/>
            </p:nvSpPr>
            <p:spPr>
              <a:xfrm>
                <a:off x="2266076" y="4053416"/>
                <a:ext cx="374724" cy="374724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8E33A0AF-B40A-4EE4-B62F-8D0A2DAA07AA}"/>
                  </a:ext>
                </a:extLst>
              </p:cNvPr>
              <p:cNvSpPr txBox="1"/>
              <p:nvPr/>
            </p:nvSpPr>
            <p:spPr>
              <a:xfrm>
                <a:off x="2235074" y="4102278"/>
                <a:ext cx="43672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4</a:t>
                </a:r>
              </a:p>
            </p:txBody>
          </p:sp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D0CC049B-4280-4107-8825-3593AAD797DF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1" y="1026511"/>
              <a:ext cx="0" cy="217356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AutoShape 23">
              <a:extLst>
                <a:ext uri="{FF2B5EF4-FFF2-40B4-BE49-F238E27FC236}">
                  <a16:creationId xmlns:a16="http://schemas.microsoft.com/office/drawing/2014/main" id="{59BF63F7-9B02-437B-B331-91FCFF632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5874" y="1550643"/>
              <a:ext cx="980252" cy="113840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371" y="3866"/>
                  </a:moveTo>
                  <a:lnTo>
                    <a:pt x="19371" y="4855"/>
                  </a:lnTo>
                  <a:cubicBezTo>
                    <a:pt x="19371" y="5883"/>
                    <a:pt x="18402" y="6722"/>
                    <a:pt x="17208" y="6722"/>
                  </a:cubicBezTo>
                  <a:lnTo>
                    <a:pt x="17208" y="3866"/>
                  </a:lnTo>
                  <a:cubicBezTo>
                    <a:pt x="17208" y="3866"/>
                    <a:pt x="19371" y="3866"/>
                    <a:pt x="19371" y="3866"/>
                  </a:cubicBezTo>
                  <a:close/>
                  <a:moveTo>
                    <a:pt x="13708" y="5371"/>
                  </a:moveTo>
                  <a:lnTo>
                    <a:pt x="12391" y="6329"/>
                  </a:lnTo>
                  <a:lnTo>
                    <a:pt x="12801" y="7772"/>
                  </a:lnTo>
                  <a:cubicBezTo>
                    <a:pt x="12878" y="8041"/>
                    <a:pt x="12535" y="8258"/>
                    <a:pt x="12258" y="8112"/>
                  </a:cubicBezTo>
                  <a:lnTo>
                    <a:pt x="10797" y="7327"/>
                  </a:lnTo>
                  <a:lnTo>
                    <a:pt x="9332" y="8108"/>
                  </a:lnTo>
                  <a:cubicBezTo>
                    <a:pt x="9055" y="8254"/>
                    <a:pt x="8711" y="8041"/>
                    <a:pt x="8788" y="7768"/>
                  </a:cubicBezTo>
                  <a:lnTo>
                    <a:pt x="9199" y="6325"/>
                  </a:lnTo>
                  <a:lnTo>
                    <a:pt x="7887" y="5371"/>
                  </a:lnTo>
                  <a:cubicBezTo>
                    <a:pt x="7640" y="5191"/>
                    <a:pt x="7769" y="4842"/>
                    <a:pt x="8092" y="4824"/>
                  </a:cubicBezTo>
                  <a:lnTo>
                    <a:pt x="9809" y="4718"/>
                  </a:lnTo>
                  <a:lnTo>
                    <a:pt x="10464" y="3341"/>
                  </a:lnTo>
                  <a:cubicBezTo>
                    <a:pt x="10587" y="3081"/>
                    <a:pt x="11013" y="3081"/>
                    <a:pt x="11136" y="3341"/>
                  </a:cubicBezTo>
                  <a:lnTo>
                    <a:pt x="11786" y="4714"/>
                  </a:lnTo>
                  <a:lnTo>
                    <a:pt x="13503" y="4820"/>
                  </a:lnTo>
                  <a:cubicBezTo>
                    <a:pt x="13826" y="4842"/>
                    <a:pt x="13954" y="5191"/>
                    <a:pt x="13708" y="5371"/>
                  </a:cubicBezTo>
                  <a:cubicBezTo>
                    <a:pt x="13708" y="5371"/>
                    <a:pt x="13708" y="5371"/>
                    <a:pt x="13708" y="5371"/>
                  </a:cubicBezTo>
                  <a:close/>
                  <a:moveTo>
                    <a:pt x="4386" y="6722"/>
                  </a:moveTo>
                  <a:cubicBezTo>
                    <a:pt x="3193" y="6722"/>
                    <a:pt x="2219" y="5883"/>
                    <a:pt x="2219" y="4855"/>
                  </a:cubicBezTo>
                  <a:lnTo>
                    <a:pt x="2219" y="3866"/>
                  </a:lnTo>
                  <a:lnTo>
                    <a:pt x="4386" y="3866"/>
                  </a:lnTo>
                  <a:cubicBezTo>
                    <a:pt x="4386" y="3866"/>
                    <a:pt x="4386" y="6722"/>
                    <a:pt x="4386" y="6722"/>
                  </a:cubicBezTo>
                  <a:close/>
                  <a:moveTo>
                    <a:pt x="17208" y="0"/>
                  </a:moveTo>
                  <a:lnTo>
                    <a:pt x="4386" y="0"/>
                  </a:lnTo>
                  <a:lnTo>
                    <a:pt x="4386" y="1955"/>
                  </a:lnTo>
                  <a:lnTo>
                    <a:pt x="0" y="1955"/>
                  </a:lnTo>
                  <a:lnTo>
                    <a:pt x="0" y="4855"/>
                  </a:lnTo>
                  <a:cubicBezTo>
                    <a:pt x="0" y="6938"/>
                    <a:pt x="1968" y="8633"/>
                    <a:pt x="4386" y="8633"/>
                  </a:cubicBezTo>
                  <a:lnTo>
                    <a:pt x="4463" y="8633"/>
                  </a:lnTo>
                  <a:cubicBezTo>
                    <a:pt x="4868" y="10897"/>
                    <a:pt x="6872" y="12702"/>
                    <a:pt x="9444" y="13179"/>
                  </a:cubicBezTo>
                  <a:lnTo>
                    <a:pt x="9444" y="16308"/>
                  </a:lnTo>
                  <a:lnTo>
                    <a:pt x="7871" y="16308"/>
                  </a:lnTo>
                  <a:cubicBezTo>
                    <a:pt x="7384" y="16308"/>
                    <a:pt x="6995" y="16648"/>
                    <a:pt x="6995" y="17062"/>
                  </a:cubicBezTo>
                  <a:lnTo>
                    <a:pt x="6995" y="18056"/>
                  </a:lnTo>
                  <a:lnTo>
                    <a:pt x="5652" y="18056"/>
                  </a:lnTo>
                  <a:lnTo>
                    <a:pt x="5652" y="21600"/>
                  </a:lnTo>
                  <a:lnTo>
                    <a:pt x="15948" y="21600"/>
                  </a:lnTo>
                  <a:lnTo>
                    <a:pt x="15948" y="18056"/>
                  </a:lnTo>
                  <a:lnTo>
                    <a:pt x="14605" y="18056"/>
                  </a:lnTo>
                  <a:lnTo>
                    <a:pt x="14605" y="17062"/>
                  </a:lnTo>
                  <a:cubicBezTo>
                    <a:pt x="14605" y="16643"/>
                    <a:pt x="14210" y="16308"/>
                    <a:pt x="13729" y="16308"/>
                  </a:cubicBezTo>
                  <a:lnTo>
                    <a:pt x="12155" y="16308"/>
                  </a:lnTo>
                  <a:lnTo>
                    <a:pt x="12155" y="13179"/>
                  </a:lnTo>
                  <a:cubicBezTo>
                    <a:pt x="14733" y="12702"/>
                    <a:pt x="16731" y="10893"/>
                    <a:pt x="17137" y="8633"/>
                  </a:cubicBezTo>
                  <a:lnTo>
                    <a:pt x="17214" y="8633"/>
                  </a:lnTo>
                  <a:cubicBezTo>
                    <a:pt x="19632" y="8633"/>
                    <a:pt x="21600" y="6938"/>
                    <a:pt x="21600" y="4855"/>
                  </a:cubicBezTo>
                  <a:lnTo>
                    <a:pt x="21600" y="1955"/>
                  </a:lnTo>
                  <a:lnTo>
                    <a:pt x="17214" y="1955"/>
                  </a:lnTo>
                  <a:lnTo>
                    <a:pt x="17214" y="0"/>
                  </a:lnTo>
                  <a:cubicBezTo>
                    <a:pt x="17214" y="0"/>
                    <a:pt x="17208" y="0"/>
                    <a:pt x="17208" y="0"/>
                  </a:cubicBezTo>
                  <a:close/>
                  <a:moveTo>
                    <a:pt x="17208" y="0"/>
                  </a:move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dirty="0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CF8CC330-0D5D-43AF-9EA2-1245E2729BDD}"/>
                </a:ext>
              </a:extLst>
            </p:cNvPr>
            <p:cNvSpPr txBox="1"/>
            <p:nvPr/>
          </p:nvSpPr>
          <p:spPr>
            <a:xfrm>
              <a:off x="1917700" y="1889091"/>
              <a:ext cx="3393246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oboto Slab" pitchFamily="2" charset="0"/>
                  <a:ea typeface="Roboto Slab" pitchFamily="2" charset="0"/>
                </a:rPr>
                <a:t>Won CC award</a:t>
              </a:r>
            </a:p>
            <a:p>
              <a:pPr algn="r"/>
              <a:r>
                <a:rPr lang="en-US" sz="23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Roboto Slab" pitchFamily="2" charset="0"/>
                  <a:ea typeface="Roboto Slab" pitchFamily="2" charset="0"/>
                </a:rPr>
                <a:t>Powerpoint</a:t>
              </a:r>
              <a:r>
                <a:rPr lang="en-US" sz="2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oboto Slab" pitchFamily="2" charset="0"/>
                  <a:ea typeface="Roboto Slab" pitchFamily="2" charset="0"/>
                </a:rPr>
                <a:t> timeline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2A89DB8-C011-4D07-8076-0D7488802B7E}"/>
                </a:ext>
              </a:extLst>
            </p:cNvPr>
            <p:cNvSpPr txBox="1"/>
            <p:nvPr/>
          </p:nvSpPr>
          <p:spPr>
            <a:xfrm>
              <a:off x="6881054" y="1929861"/>
              <a:ext cx="3393246" cy="7591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oboto Slab" pitchFamily="2" charset="0"/>
                  <a:ea typeface="Roboto Slab" pitchFamily="2" charset="0"/>
                </a:rPr>
                <a:t>Contrary to popular belief, Lorem Ipsum is not simply random text. It has roots in a piece of classical Latin literature from 45 BC, making it over -Sydney College in Virginia, looked up one of the more obscure Latin </a:t>
              </a:r>
              <a:r>
                <a:rPr lang="en-US" sz="8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Roboto Slab" pitchFamily="2" charset="0"/>
                  <a:ea typeface="Roboto Slab" pitchFamily="2" charset="0"/>
                </a:rPr>
                <a:t>Finibus</a:t>
              </a:r>
              <a:r>
                <a:rPr 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oboto Slab" pitchFamily="2" charset="0"/>
                  <a:ea typeface="Roboto Slab" pitchFamily="2" charset="0"/>
                </a:rPr>
                <a:t> </a:t>
              </a:r>
              <a:r>
                <a:rPr lang="en-US" sz="8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Roboto Slab" pitchFamily="2" charset="0"/>
                  <a:ea typeface="Roboto Slab" pitchFamily="2" charset="0"/>
                </a:rPr>
                <a:t>Bonorum</a:t>
              </a:r>
              <a:r>
                <a:rPr 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oboto Slab" pitchFamily="2" charset="0"/>
                  <a:ea typeface="Roboto Slab" pitchFamily="2" charset="0"/>
                </a:rPr>
                <a:t>.</a:t>
              </a:r>
            </a:p>
          </p:txBody>
        </p:sp>
      </p:grp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A741FE99-F40C-4A37-9322-E5C4E8621D8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31" b="282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185603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AFF270F0-2705-4BAA-B5F2-034DCA6E996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4" r="7444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BF24101D-31BD-471D-8837-0E404FB5E69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10" r="20910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53A07F06-6027-4E8C-8B0A-8BD6228BE39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7" r="15107"/>
          <a:stretch>
            <a:fillRect/>
          </a:stretch>
        </p:blipFill>
        <p:spPr/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5B35EE01-1F82-4107-B111-F37E9F02C450}"/>
              </a:ext>
            </a:extLst>
          </p:cNvPr>
          <p:cNvSpPr txBox="1"/>
          <p:nvPr/>
        </p:nvSpPr>
        <p:spPr>
          <a:xfrm>
            <a:off x="4267582" y="1035357"/>
            <a:ext cx="3656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Company Service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376162EA-51D3-4F17-BA2C-EC1D18D5B055}"/>
              </a:ext>
            </a:extLst>
          </p:cNvPr>
          <p:cNvSpPr txBox="1"/>
          <p:nvPr/>
        </p:nvSpPr>
        <p:spPr>
          <a:xfrm>
            <a:off x="4267582" y="4443871"/>
            <a:ext cx="5359502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Lorem Ipsum has been the industry's standard dummy text ever scrambled it to make a type specimen book. It was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popularised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 in the passages, and more recently with desktop.</a:t>
            </a:r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56798A56-F3C5-4454-8BC3-12B6E70041C0}"/>
              </a:ext>
            </a:extLst>
          </p:cNvPr>
          <p:cNvSpPr txBox="1"/>
          <p:nvPr/>
        </p:nvSpPr>
        <p:spPr>
          <a:xfrm>
            <a:off x="4267582" y="4892710"/>
            <a:ext cx="2604552" cy="925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ts val="1300"/>
              </a:lnSpc>
              <a:buClr>
                <a:schemeClr val="accent2"/>
              </a:buClr>
              <a:buFont typeface="+mj-lt"/>
              <a:buAutoNum type="alphaUcPeriod"/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Lorem Ipsum has been the industry’s</a:t>
            </a:r>
          </a:p>
          <a:p>
            <a:pPr marL="228600" indent="-228600">
              <a:lnSpc>
                <a:spcPts val="1300"/>
              </a:lnSpc>
              <a:buClr>
                <a:schemeClr val="accent2"/>
              </a:buClr>
              <a:buFont typeface="+mj-lt"/>
              <a:buAutoNum type="alphaUcPeriod"/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standard dummy text ever scrambled it to</a:t>
            </a:r>
          </a:p>
          <a:p>
            <a:pPr marL="228600" indent="-228600">
              <a:lnSpc>
                <a:spcPts val="1300"/>
              </a:lnSpc>
              <a:buClr>
                <a:schemeClr val="accent2"/>
              </a:buClr>
              <a:buFont typeface="+mj-lt"/>
              <a:buAutoNum type="alphaUcPeriod"/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make a type specimen book. It was</a:t>
            </a:r>
          </a:p>
          <a:p>
            <a:pPr marL="228600" indent="-228600">
              <a:lnSpc>
                <a:spcPts val="1300"/>
              </a:lnSpc>
              <a:buClr>
                <a:schemeClr val="accent2"/>
              </a:buClr>
              <a:buFont typeface="+mj-lt"/>
              <a:buAutoNum type="alphaUcPeriod"/>
            </a:pP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popularised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 in the passages, and more</a:t>
            </a:r>
          </a:p>
          <a:p>
            <a:pPr marL="228600" indent="-228600">
              <a:lnSpc>
                <a:spcPts val="1300"/>
              </a:lnSpc>
              <a:buClr>
                <a:schemeClr val="accent2"/>
              </a:buClr>
              <a:buFont typeface="+mj-lt"/>
              <a:buAutoNum type="alphaUcPeriod"/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recently with desktop.</a:t>
            </a: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0F31DD8E-A402-478B-B864-EE92D321D424}"/>
              </a:ext>
            </a:extLst>
          </p:cNvPr>
          <p:cNvSpPr/>
          <p:nvPr/>
        </p:nvSpPr>
        <p:spPr>
          <a:xfrm>
            <a:off x="914398" y="1993591"/>
            <a:ext cx="54213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FontAwesome" charset="0"/>
              </a:rPr>
              <a:t></a:t>
            </a:r>
            <a:endParaRPr lang="en-US" sz="3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7569331B-A914-4EB8-A96E-9A8A53668539}"/>
              </a:ext>
            </a:extLst>
          </p:cNvPr>
          <p:cNvSpPr/>
          <p:nvPr/>
        </p:nvSpPr>
        <p:spPr>
          <a:xfrm>
            <a:off x="1935317" y="1993590"/>
            <a:ext cx="54213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FontAwesome" charset="0"/>
              </a:rPr>
              <a:t></a:t>
            </a:r>
            <a:endParaRPr lang="en-US" sz="3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E69F5B5A-3699-43C2-A28A-D786A306CB7A}"/>
              </a:ext>
            </a:extLst>
          </p:cNvPr>
          <p:cNvSpPr/>
          <p:nvPr/>
        </p:nvSpPr>
        <p:spPr>
          <a:xfrm>
            <a:off x="2956236" y="1993590"/>
            <a:ext cx="5148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FontAwesome" charset="0"/>
              </a:rPr>
              <a:t></a:t>
            </a:r>
            <a:endParaRPr lang="en-US" sz="3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9" name="TextBox 288">
            <a:extLst>
              <a:ext uri="{FF2B5EF4-FFF2-40B4-BE49-F238E27FC236}">
                <a16:creationId xmlns:a16="http://schemas.microsoft.com/office/drawing/2014/main" id="{BE555A42-0FDF-455A-A839-EEE5CC060202}"/>
              </a:ext>
            </a:extLst>
          </p:cNvPr>
          <p:cNvSpPr txBox="1"/>
          <p:nvPr/>
        </p:nvSpPr>
        <p:spPr>
          <a:xfrm>
            <a:off x="914399" y="2593821"/>
            <a:ext cx="2827022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specimen book. It was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popularised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 in the passages, and more recently with desktop.</a:t>
            </a:r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054A5A69-86A7-4CB5-88D1-8E5DCFF1C81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0" r="149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780393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8931E1CC-B0FD-4762-8177-73048EFE7DF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6" r="27916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D9221F8A-1FAA-445B-A2E6-0F7AD0D9295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9" r="15189"/>
          <a:stretch>
            <a:fillRect/>
          </a:stretch>
        </p:blipFill>
        <p:spPr/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5B35EE01-1F82-4107-B111-F37E9F02C450}"/>
              </a:ext>
            </a:extLst>
          </p:cNvPr>
          <p:cNvSpPr txBox="1"/>
          <p:nvPr/>
        </p:nvSpPr>
        <p:spPr>
          <a:xfrm>
            <a:off x="4267582" y="1035357"/>
            <a:ext cx="3656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Company Service</a:t>
            </a:r>
          </a:p>
        </p:txBody>
      </p: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59A3D4EC-7853-4287-A7AB-89214F1B720C}"/>
              </a:ext>
            </a:extLst>
          </p:cNvPr>
          <p:cNvGrpSpPr/>
          <p:nvPr/>
        </p:nvGrpSpPr>
        <p:grpSpPr>
          <a:xfrm>
            <a:off x="895350" y="2370953"/>
            <a:ext cx="2095501" cy="3070282"/>
            <a:chOff x="914399" y="2356442"/>
            <a:chExt cx="2095501" cy="3070282"/>
          </a:xfrm>
        </p:grpSpPr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85A827B5-7E50-4769-B5BA-61EF5E636791}"/>
                </a:ext>
              </a:extLst>
            </p:cNvPr>
            <p:cNvGrpSpPr/>
            <p:nvPr/>
          </p:nvGrpSpPr>
          <p:grpSpPr>
            <a:xfrm>
              <a:off x="914399" y="2356442"/>
              <a:ext cx="2095501" cy="843452"/>
              <a:chOff x="914399" y="1993591"/>
              <a:chExt cx="2095501" cy="843452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74A69588-5B3C-4931-9E79-2C16C0E212EE}"/>
                  </a:ext>
                </a:extLst>
              </p:cNvPr>
              <p:cNvSpPr/>
              <p:nvPr/>
            </p:nvSpPr>
            <p:spPr>
              <a:xfrm>
                <a:off x="914399" y="1993591"/>
                <a:ext cx="843452" cy="843452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52CC8EDA-AB4D-4A3A-9B5C-8C0CAECD0414}"/>
                  </a:ext>
                </a:extLst>
              </p:cNvPr>
              <p:cNvSpPr/>
              <p:nvPr/>
            </p:nvSpPr>
            <p:spPr>
              <a:xfrm>
                <a:off x="1065057" y="2138318"/>
                <a:ext cx="542136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FontAwesome" charset="0"/>
                  </a:rPr>
                  <a:t></a:t>
                </a:r>
                <a:endParaRPr lang="en-US" sz="3000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1ABF5456-AAC8-4E3C-832E-774FD5543CB2}"/>
                  </a:ext>
                </a:extLst>
              </p:cNvPr>
              <p:cNvSpPr txBox="1"/>
              <p:nvPr/>
            </p:nvSpPr>
            <p:spPr>
              <a:xfrm>
                <a:off x="1849291" y="2119083"/>
                <a:ext cx="1160609" cy="5924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Contrary to lorem College in Virginia, looked up one of</a:t>
                </a:r>
              </a:p>
            </p:txBody>
          </p:sp>
        </p:grpSp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4D2E069A-4FC2-41E5-B335-A1FA22849278}"/>
                </a:ext>
              </a:extLst>
            </p:cNvPr>
            <p:cNvGrpSpPr/>
            <p:nvPr/>
          </p:nvGrpSpPr>
          <p:grpSpPr>
            <a:xfrm>
              <a:off x="914399" y="3469857"/>
              <a:ext cx="2095501" cy="843452"/>
              <a:chOff x="914399" y="3484371"/>
              <a:chExt cx="2095501" cy="843452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249ACC10-781E-4FAF-9001-B945FC06761E}"/>
                  </a:ext>
                </a:extLst>
              </p:cNvPr>
              <p:cNvGrpSpPr/>
              <p:nvPr/>
            </p:nvGrpSpPr>
            <p:grpSpPr>
              <a:xfrm>
                <a:off x="914399" y="3484371"/>
                <a:ext cx="843452" cy="843452"/>
                <a:chOff x="914399" y="3484372"/>
                <a:chExt cx="843452" cy="843452"/>
              </a:xfrm>
            </p:grpSpPr>
            <p:sp>
              <p:nvSpPr>
                <p:cNvPr id="46" name="Oval 45">
                  <a:extLst>
                    <a:ext uri="{FF2B5EF4-FFF2-40B4-BE49-F238E27FC236}">
                      <a16:creationId xmlns:a16="http://schemas.microsoft.com/office/drawing/2014/main" id="{40F7AEB2-FC22-4E48-9956-41B1F6411EA1}"/>
                    </a:ext>
                  </a:extLst>
                </p:cNvPr>
                <p:cNvSpPr/>
                <p:nvPr/>
              </p:nvSpPr>
              <p:spPr>
                <a:xfrm>
                  <a:off x="914399" y="3484372"/>
                  <a:ext cx="843452" cy="843452"/>
                </a:xfrm>
                <a:prstGeom prst="ellipse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AE8B0F4C-6840-4786-AF44-DBDE41C707E7}"/>
                    </a:ext>
                  </a:extLst>
                </p:cNvPr>
                <p:cNvSpPr/>
                <p:nvPr/>
              </p:nvSpPr>
              <p:spPr>
                <a:xfrm>
                  <a:off x="1078682" y="3629096"/>
                  <a:ext cx="514885" cy="553998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3000" dirty="0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latin typeface="FontAwesome" charset="0"/>
                    </a:rPr>
                    <a:t></a:t>
                  </a:r>
                  <a:endParaRPr lang="en-US" sz="3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p:grp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D74BAD8D-36E0-4C79-AA4C-082884D53B9D}"/>
                  </a:ext>
                </a:extLst>
              </p:cNvPr>
              <p:cNvSpPr txBox="1"/>
              <p:nvPr/>
            </p:nvSpPr>
            <p:spPr>
              <a:xfrm>
                <a:off x="1849291" y="3629097"/>
                <a:ext cx="1160609" cy="5924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Contrary to lorem College in Virginia, looked up one of</a:t>
                </a:r>
              </a:p>
            </p:txBody>
          </p:sp>
        </p:grp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ACB171C0-CB20-4411-A9CC-4A4FC087A64A}"/>
                </a:ext>
              </a:extLst>
            </p:cNvPr>
            <p:cNvGrpSpPr/>
            <p:nvPr/>
          </p:nvGrpSpPr>
          <p:grpSpPr>
            <a:xfrm>
              <a:off x="914399" y="4583272"/>
              <a:ext cx="2095501" cy="843452"/>
              <a:chOff x="914399" y="4975153"/>
              <a:chExt cx="2095501" cy="843452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2342D562-4339-4D98-9701-126D2348D7D0}"/>
                  </a:ext>
                </a:extLst>
              </p:cNvPr>
              <p:cNvSpPr/>
              <p:nvPr/>
            </p:nvSpPr>
            <p:spPr>
              <a:xfrm>
                <a:off x="914399" y="4975153"/>
                <a:ext cx="843452" cy="843452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CBE51515-0236-4375-86EA-F4B57C9EB7D3}"/>
                  </a:ext>
                </a:extLst>
              </p:cNvPr>
              <p:cNvSpPr/>
              <p:nvPr/>
            </p:nvSpPr>
            <p:spPr>
              <a:xfrm>
                <a:off x="1065057" y="5119880"/>
                <a:ext cx="542135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FontAwesome" charset="0"/>
                  </a:rPr>
                  <a:t></a:t>
                </a:r>
                <a:endParaRPr lang="en-US" sz="3000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0CAEA569-4A78-43B5-B11C-796FF3FDAE0E}"/>
                  </a:ext>
                </a:extLst>
              </p:cNvPr>
              <p:cNvSpPr txBox="1"/>
              <p:nvPr/>
            </p:nvSpPr>
            <p:spPr>
              <a:xfrm>
                <a:off x="1849291" y="5100298"/>
                <a:ext cx="1160609" cy="5924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Contrary to lorem College in Virginia, looked up one of</a:t>
                </a:r>
              </a:p>
            </p:txBody>
          </p:sp>
        </p:grpSp>
      </p:grp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A49E018B-D2DD-4529-A7DA-92A0152A9C52}"/>
              </a:ext>
            </a:extLst>
          </p:cNvPr>
          <p:cNvGrpSpPr/>
          <p:nvPr/>
        </p:nvGrpSpPr>
        <p:grpSpPr>
          <a:xfrm>
            <a:off x="3835676" y="2370953"/>
            <a:ext cx="2095501" cy="3070282"/>
            <a:chOff x="914399" y="2356442"/>
            <a:chExt cx="2095501" cy="3070282"/>
          </a:xfrm>
        </p:grpSpPr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2E4A2604-49D9-4AEA-83F6-65614AEB12A3}"/>
                </a:ext>
              </a:extLst>
            </p:cNvPr>
            <p:cNvGrpSpPr/>
            <p:nvPr/>
          </p:nvGrpSpPr>
          <p:grpSpPr>
            <a:xfrm>
              <a:off x="914399" y="2356442"/>
              <a:ext cx="2095501" cy="843452"/>
              <a:chOff x="914399" y="1993591"/>
              <a:chExt cx="2095501" cy="843452"/>
            </a:xfrm>
          </p:grpSpPr>
          <p:sp>
            <p:nvSpPr>
              <p:cNvPr id="164" name="Oval 163">
                <a:extLst>
                  <a:ext uri="{FF2B5EF4-FFF2-40B4-BE49-F238E27FC236}">
                    <a16:creationId xmlns:a16="http://schemas.microsoft.com/office/drawing/2014/main" id="{C634C4A2-4574-4B74-AD84-65934FDFCAB3}"/>
                  </a:ext>
                </a:extLst>
              </p:cNvPr>
              <p:cNvSpPr/>
              <p:nvPr/>
            </p:nvSpPr>
            <p:spPr>
              <a:xfrm>
                <a:off x="914399" y="1993591"/>
                <a:ext cx="843452" cy="843452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Rectangle 164">
                <a:extLst>
                  <a:ext uri="{FF2B5EF4-FFF2-40B4-BE49-F238E27FC236}">
                    <a16:creationId xmlns:a16="http://schemas.microsoft.com/office/drawing/2014/main" id="{0016A1BB-8E98-4261-ABC8-1C2BBB6E2368}"/>
                  </a:ext>
                </a:extLst>
              </p:cNvPr>
              <p:cNvSpPr/>
              <p:nvPr/>
            </p:nvSpPr>
            <p:spPr>
              <a:xfrm>
                <a:off x="1092307" y="2138318"/>
                <a:ext cx="487634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FontAwesome" charset="0"/>
                    <a:ea typeface="FontAwesome" charset="0"/>
                    <a:cs typeface="FontAwesome" charset="0"/>
                  </a:rPr>
                  <a:t></a:t>
                </a:r>
                <a:endParaRPr lang="en-US" sz="3000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66" name="TextBox 165">
                <a:extLst>
                  <a:ext uri="{FF2B5EF4-FFF2-40B4-BE49-F238E27FC236}">
                    <a16:creationId xmlns:a16="http://schemas.microsoft.com/office/drawing/2014/main" id="{B1AD732A-7C16-427E-A0D1-25F7C28B13FB}"/>
                  </a:ext>
                </a:extLst>
              </p:cNvPr>
              <p:cNvSpPr txBox="1"/>
              <p:nvPr/>
            </p:nvSpPr>
            <p:spPr>
              <a:xfrm>
                <a:off x="1849291" y="2119083"/>
                <a:ext cx="1160609" cy="5924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Contrary to lorem College in Virginia, looked up one of</a:t>
                </a:r>
              </a:p>
            </p:txBody>
          </p:sp>
        </p:grpSp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4ABBDE57-CB1B-4BB6-9901-F4EEEA0CFBAF}"/>
                </a:ext>
              </a:extLst>
            </p:cNvPr>
            <p:cNvGrpSpPr/>
            <p:nvPr/>
          </p:nvGrpSpPr>
          <p:grpSpPr>
            <a:xfrm>
              <a:off x="914399" y="3469857"/>
              <a:ext cx="2095501" cy="843452"/>
              <a:chOff x="914399" y="3484371"/>
              <a:chExt cx="2095501" cy="843452"/>
            </a:xfrm>
          </p:grpSpPr>
          <p:grpSp>
            <p:nvGrpSpPr>
              <p:cNvPr id="160" name="Group 159">
                <a:extLst>
                  <a:ext uri="{FF2B5EF4-FFF2-40B4-BE49-F238E27FC236}">
                    <a16:creationId xmlns:a16="http://schemas.microsoft.com/office/drawing/2014/main" id="{B3B9A008-FFBD-40F5-BEC8-C6283B566C9D}"/>
                  </a:ext>
                </a:extLst>
              </p:cNvPr>
              <p:cNvGrpSpPr/>
              <p:nvPr/>
            </p:nvGrpSpPr>
            <p:grpSpPr>
              <a:xfrm>
                <a:off x="914399" y="3484371"/>
                <a:ext cx="843452" cy="843452"/>
                <a:chOff x="914399" y="3484372"/>
                <a:chExt cx="843452" cy="843452"/>
              </a:xfrm>
            </p:grpSpPr>
            <p:sp>
              <p:nvSpPr>
                <p:cNvPr id="162" name="Oval 161">
                  <a:extLst>
                    <a:ext uri="{FF2B5EF4-FFF2-40B4-BE49-F238E27FC236}">
                      <a16:creationId xmlns:a16="http://schemas.microsoft.com/office/drawing/2014/main" id="{E2A41D9F-30DA-450F-9917-DA3B0B2FEA84}"/>
                    </a:ext>
                  </a:extLst>
                </p:cNvPr>
                <p:cNvSpPr/>
                <p:nvPr/>
              </p:nvSpPr>
              <p:spPr>
                <a:xfrm>
                  <a:off x="914399" y="3484372"/>
                  <a:ext cx="843452" cy="843452"/>
                </a:xfrm>
                <a:prstGeom prst="ellipse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3" name="Rectangle 162">
                  <a:extLst>
                    <a:ext uri="{FF2B5EF4-FFF2-40B4-BE49-F238E27FC236}">
                      <a16:creationId xmlns:a16="http://schemas.microsoft.com/office/drawing/2014/main" id="{DE10F037-F4FA-4875-8798-368A27C52B29}"/>
                    </a:ext>
                  </a:extLst>
                </p:cNvPr>
                <p:cNvSpPr/>
                <p:nvPr/>
              </p:nvSpPr>
              <p:spPr>
                <a:xfrm>
                  <a:off x="1051431" y="3629096"/>
                  <a:ext cx="569387" cy="553998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3000" dirty="0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latin typeface="FontAwesome" charset="0"/>
                      <a:ea typeface="FontAwesome" charset="0"/>
                      <a:cs typeface="FontAwesome" charset="0"/>
                    </a:rPr>
                    <a:t></a:t>
                  </a:r>
                  <a:endParaRPr lang="en-US" sz="3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p:grpSp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D8C1FD90-A236-4572-B05D-A4540E60F396}"/>
                  </a:ext>
                </a:extLst>
              </p:cNvPr>
              <p:cNvSpPr txBox="1"/>
              <p:nvPr/>
            </p:nvSpPr>
            <p:spPr>
              <a:xfrm>
                <a:off x="1849291" y="3629097"/>
                <a:ext cx="1160609" cy="5924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Contrary to lorem College in Virginia, looked up one of</a:t>
                </a:r>
              </a:p>
            </p:txBody>
          </p:sp>
        </p:grp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53F6D307-0B30-4733-83EA-4B839F6AF989}"/>
                </a:ext>
              </a:extLst>
            </p:cNvPr>
            <p:cNvGrpSpPr/>
            <p:nvPr/>
          </p:nvGrpSpPr>
          <p:grpSpPr>
            <a:xfrm>
              <a:off x="914399" y="4583272"/>
              <a:ext cx="2095501" cy="843452"/>
              <a:chOff x="914399" y="4975153"/>
              <a:chExt cx="2095501" cy="843452"/>
            </a:xfrm>
          </p:grpSpPr>
          <p:sp>
            <p:nvSpPr>
              <p:cNvPr id="157" name="Oval 156">
                <a:extLst>
                  <a:ext uri="{FF2B5EF4-FFF2-40B4-BE49-F238E27FC236}">
                    <a16:creationId xmlns:a16="http://schemas.microsoft.com/office/drawing/2014/main" id="{2F665DCC-E7EF-471C-87C3-B30A4A9157DF}"/>
                  </a:ext>
                </a:extLst>
              </p:cNvPr>
              <p:cNvSpPr/>
              <p:nvPr/>
            </p:nvSpPr>
            <p:spPr>
              <a:xfrm>
                <a:off x="914399" y="4975153"/>
                <a:ext cx="843452" cy="843452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Rectangle 157">
                <a:extLst>
                  <a:ext uri="{FF2B5EF4-FFF2-40B4-BE49-F238E27FC236}">
                    <a16:creationId xmlns:a16="http://schemas.microsoft.com/office/drawing/2014/main" id="{99DCD39E-CDC5-400E-975B-AD63B95A0701}"/>
                  </a:ext>
                </a:extLst>
              </p:cNvPr>
              <p:cNvSpPr/>
              <p:nvPr/>
            </p:nvSpPr>
            <p:spPr>
              <a:xfrm>
                <a:off x="1078682" y="5119880"/>
                <a:ext cx="514885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FontAwesome" pitchFamily="2" charset="0"/>
                  </a:rPr>
                  <a:t></a:t>
                </a:r>
                <a:endParaRPr lang="en-US" sz="3000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59" name="TextBox 158">
                <a:extLst>
                  <a:ext uri="{FF2B5EF4-FFF2-40B4-BE49-F238E27FC236}">
                    <a16:creationId xmlns:a16="http://schemas.microsoft.com/office/drawing/2014/main" id="{85B48444-0960-405E-B5A8-0BD1EA2BD6E3}"/>
                  </a:ext>
                </a:extLst>
              </p:cNvPr>
              <p:cNvSpPr txBox="1"/>
              <p:nvPr/>
            </p:nvSpPr>
            <p:spPr>
              <a:xfrm>
                <a:off x="1849291" y="5100298"/>
                <a:ext cx="1160609" cy="5924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oboto Slab" pitchFamily="2" charset="0"/>
                    <a:ea typeface="Roboto Slab" pitchFamily="2" charset="0"/>
                  </a:rPr>
                  <a:t>Contrary to lorem College in Virginia, looked up one of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37724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>
            <a:extLst>
              <a:ext uri="{FF2B5EF4-FFF2-40B4-BE49-F238E27FC236}">
                <a16:creationId xmlns:a16="http://schemas.microsoft.com/office/drawing/2014/main" id="{5B35EE01-1F82-4107-B111-F37E9F02C450}"/>
              </a:ext>
            </a:extLst>
          </p:cNvPr>
          <p:cNvSpPr txBox="1"/>
          <p:nvPr/>
        </p:nvSpPr>
        <p:spPr>
          <a:xfrm>
            <a:off x="4267582" y="1035357"/>
            <a:ext cx="3656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Company Service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DB221D8-5820-48CE-BD35-AD9DE87C2B11}"/>
              </a:ext>
            </a:extLst>
          </p:cNvPr>
          <p:cNvGrpSpPr/>
          <p:nvPr/>
        </p:nvGrpSpPr>
        <p:grpSpPr>
          <a:xfrm>
            <a:off x="1569923" y="2416109"/>
            <a:ext cx="9052152" cy="1639072"/>
            <a:chOff x="1569924" y="2691039"/>
            <a:chExt cx="9052152" cy="1639072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DCBD3CA-94BE-4A23-AAD5-F5AC7A599F01}"/>
                </a:ext>
              </a:extLst>
            </p:cNvPr>
            <p:cNvSpPr/>
            <p:nvPr/>
          </p:nvSpPr>
          <p:spPr>
            <a:xfrm>
              <a:off x="1569924" y="2691039"/>
              <a:ext cx="1824044" cy="16390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941E5BA-4FA6-4940-98B0-12901B45A99E}"/>
                </a:ext>
              </a:extLst>
            </p:cNvPr>
            <p:cNvSpPr/>
            <p:nvPr/>
          </p:nvSpPr>
          <p:spPr>
            <a:xfrm>
              <a:off x="8798032" y="2691039"/>
              <a:ext cx="1824044" cy="16390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675FF6E-A6A4-4A7C-99E2-AE13E5B74BEA}"/>
                </a:ext>
              </a:extLst>
            </p:cNvPr>
            <p:cNvSpPr/>
            <p:nvPr/>
          </p:nvSpPr>
          <p:spPr>
            <a:xfrm>
              <a:off x="6388662" y="2691039"/>
              <a:ext cx="1824044" cy="16390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48650A23-0E31-4EF6-A211-0CEA65A69DD1}"/>
                </a:ext>
              </a:extLst>
            </p:cNvPr>
            <p:cNvSpPr/>
            <p:nvPr/>
          </p:nvSpPr>
          <p:spPr>
            <a:xfrm>
              <a:off x="3979293" y="2691039"/>
              <a:ext cx="1824044" cy="16390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90458614-DF1E-454B-A64A-C7520F0509CF}"/>
                </a:ext>
              </a:extLst>
            </p:cNvPr>
            <p:cNvGrpSpPr/>
            <p:nvPr/>
          </p:nvGrpSpPr>
          <p:grpSpPr>
            <a:xfrm>
              <a:off x="1748868" y="3087712"/>
              <a:ext cx="1466156" cy="845726"/>
              <a:chOff x="7045383" y="2331184"/>
              <a:chExt cx="1466156" cy="845726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105FF2F8-32F3-411B-AECE-B1E04CF02B1F}"/>
                  </a:ext>
                </a:extLst>
              </p:cNvPr>
              <p:cNvSpPr/>
              <p:nvPr/>
            </p:nvSpPr>
            <p:spPr>
              <a:xfrm>
                <a:off x="7566703" y="2331184"/>
                <a:ext cx="42351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dirty="0">
                    <a:latin typeface="FontAwesome" charset="0"/>
                  </a:rPr>
                  <a:t></a:t>
                </a:r>
                <a:endParaRPr lang="en-US" sz="2000" dirty="0"/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44DAF819-E73B-4666-A55D-9E6DA35B92BA}"/>
                  </a:ext>
                </a:extLst>
              </p:cNvPr>
              <p:cNvSpPr txBox="1"/>
              <p:nvPr/>
            </p:nvSpPr>
            <p:spPr>
              <a:xfrm>
                <a:off x="7045383" y="2767503"/>
                <a:ext cx="1466156" cy="409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300"/>
                  </a:lnSpc>
                </a:pPr>
                <a:r>
                  <a:rPr lang="en-US" sz="800" dirty="0">
                    <a:latin typeface="Roboto Slab" pitchFamily="2" charset="0"/>
                    <a:ea typeface="Roboto Slab" pitchFamily="2" charset="0"/>
                  </a:rPr>
                  <a:t>Contrary to popular belief, Lorem Ipsum Rackham.</a:t>
                </a: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09E516B8-FD80-4D17-91B6-1A8C6B14C764}"/>
                </a:ext>
              </a:extLst>
            </p:cNvPr>
            <p:cNvGrpSpPr/>
            <p:nvPr/>
          </p:nvGrpSpPr>
          <p:grpSpPr>
            <a:xfrm>
              <a:off x="4158237" y="3087712"/>
              <a:ext cx="1466156" cy="845726"/>
              <a:chOff x="7045383" y="2331184"/>
              <a:chExt cx="1466156" cy="845726"/>
            </a:xfrm>
          </p:grpSpPr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D612C593-6DE3-44F3-8B94-05DAC9260BE6}"/>
                  </a:ext>
                </a:extLst>
              </p:cNvPr>
              <p:cNvSpPr/>
              <p:nvPr/>
            </p:nvSpPr>
            <p:spPr>
              <a:xfrm>
                <a:off x="7576321" y="2331184"/>
                <a:ext cx="40427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dirty="0">
                    <a:latin typeface="FontAwesome" charset="0"/>
                  </a:rPr>
                  <a:t></a:t>
                </a:r>
                <a:endParaRPr lang="en-US" sz="2000" dirty="0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E77ECBA0-CC3C-4837-A7C1-C098A73E8335}"/>
                  </a:ext>
                </a:extLst>
              </p:cNvPr>
              <p:cNvSpPr txBox="1"/>
              <p:nvPr/>
            </p:nvSpPr>
            <p:spPr>
              <a:xfrm>
                <a:off x="7045383" y="2767503"/>
                <a:ext cx="1466156" cy="409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300"/>
                  </a:lnSpc>
                </a:pPr>
                <a:r>
                  <a:rPr lang="en-US" sz="800" dirty="0">
                    <a:latin typeface="Roboto Slab" pitchFamily="2" charset="0"/>
                    <a:ea typeface="Roboto Slab" pitchFamily="2" charset="0"/>
                  </a:rPr>
                  <a:t>Contrary to popular belief, Lorem Ipsum Rackham.</a:t>
                </a:r>
              </a:p>
            </p:txBody>
          </p: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6E70A918-1D77-4A5C-AB2F-6225453F38E1}"/>
                </a:ext>
              </a:extLst>
            </p:cNvPr>
            <p:cNvGrpSpPr/>
            <p:nvPr/>
          </p:nvGrpSpPr>
          <p:grpSpPr>
            <a:xfrm>
              <a:off x="6567606" y="3087712"/>
              <a:ext cx="1466156" cy="845726"/>
              <a:chOff x="7045383" y="2331184"/>
              <a:chExt cx="1466156" cy="845726"/>
            </a:xfrm>
          </p:grpSpPr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9700A3D1-B08B-44C2-9A96-AC7F5F6101EB}"/>
                  </a:ext>
                </a:extLst>
              </p:cNvPr>
              <p:cNvSpPr/>
              <p:nvPr/>
            </p:nvSpPr>
            <p:spPr>
              <a:xfrm>
                <a:off x="7566703" y="2331184"/>
                <a:ext cx="42351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dirty="0">
                    <a:latin typeface="FontAwesome" charset="0"/>
                  </a:rPr>
                  <a:t></a:t>
                </a:r>
                <a:endParaRPr lang="en-US" sz="2000" dirty="0"/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3EBE32EA-020B-4544-84C7-1A071A4E3F8E}"/>
                  </a:ext>
                </a:extLst>
              </p:cNvPr>
              <p:cNvSpPr txBox="1"/>
              <p:nvPr/>
            </p:nvSpPr>
            <p:spPr>
              <a:xfrm>
                <a:off x="7045383" y="2767503"/>
                <a:ext cx="1466156" cy="409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300"/>
                  </a:lnSpc>
                </a:pPr>
                <a:r>
                  <a:rPr lang="en-US" sz="800" dirty="0">
                    <a:latin typeface="Roboto Slab" pitchFamily="2" charset="0"/>
                    <a:ea typeface="Roboto Slab" pitchFamily="2" charset="0"/>
                  </a:rPr>
                  <a:t>Contrary to popular belief, Lorem Ipsum Rackham.</a:t>
                </a:r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7074BE8B-966C-4F60-8168-81DAA639AF02}"/>
                </a:ext>
              </a:extLst>
            </p:cNvPr>
            <p:cNvGrpSpPr/>
            <p:nvPr/>
          </p:nvGrpSpPr>
          <p:grpSpPr>
            <a:xfrm>
              <a:off x="8976976" y="3087712"/>
              <a:ext cx="1466156" cy="845726"/>
              <a:chOff x="7045383" y="2331184"/>
              <a:chExt cx="1466156" cy="845726"/>
            </a:xfrm>
          </p:grpSpPr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FB7698D8-B095-4D3E-ABEB-B98E5BCBC8B9}"/>
                  </a:ext>
                </a:extLst>
              </p:cNvPr>
              <p:cNvSpPr/>
              <p:nvPr/>
            </p:nvSpPr>
            <p:spPr>
              <a:xfrm>
                <a:off x="7566703" y="2331184"/>
                <a:ext cx="42351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dirty="0">
                    <a:latin typeface="FontAwesome" charset="0"/>
                  </a:rPr>
                  <a:t></a:t>
                </a:r>
                <a:endParaRPr lang="en-US" sz="2000" dirty="0"/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3BDE0523-63E2-4A74-BD6E-9A5EA1F21F5D}"/>
                  </a:ext>
                </a:extLst>
              </p:cNvPr>
              <p:cNvSpPr txBox="1"/>
              <p:nvPr/>
            </p:nvSpPr>
            <p:spPr>
              <a:xfrm>
                <a:off x="7045383" y="2767503"/>
                <a:ext cx="1466156" cy="409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300"/>
                  </a:lnSpc>
                </a:pPr>
                <a:r>
                  <a:rPr lang="en-US" sz="800" dirty="0">
                    <a:latin typeface="Roboto Slab" pitchFamily="2" charset="0"/>
                    <a:ea typeface="Roboto Slab" pitchFamily="2" charset="0"/>
                  </a:rPr>
                  <a:t>Contrary to popular belief, Lorem Ipsum Rackham.</a:t>
                </a:r>
              </a:p>
            </p:txBody>
          </p:sp>
        </p:grp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DC67814-4951-4D65-84B7-8CE4D57F463B}"/>
                </a:ext>
              </a:extLst>
            </p:cNvPr>
            <p:cNvCxnSpPr/>
            <p:nvPr/>
          </p:nvCxnSpPr>
          <p:spPr>
            <a:xfrm>
              <a:off x="3686627" y="3097665"/>
              <a:ext cx="0" cy="82873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265E9E67-2723-45B6-B922-0FEAD7AB4B6D}"/>
                </a:ext>
              </a:extLst>
            </p:cNvPr>
            <p:cNvCxnSpPr/>
            <p:nvPr/>
          </p:nvCxnSpPr>
          <p:spPr>
            <a:xfrm>
              <a:off x="6095999" y="3097665"/>
              <a:ext cx="0" cy="82873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1D4B195A-48A6-4B81-AD88-863B78D7ACC6}"/>
                </a:ext>
              </a:extLst>
            </p:cNvPr>
            <p:cNvCxnSpPr/>
            <p:nvPr/>
          </p:nvCxnSpPr>
          <p:spPr>
            <a:xfrm>
              <a:off x="8505371" y="3097665"/>
              <a:ext cx="0" cy="82873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3247D8A6-BAC2-45D4-91A2-8B0257204DA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20" b="363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172790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7FB98A17-32F6-4DCA-9D0C-CDC5F1F39CF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1" b="43101"/>
          <a:stretch/>
        </p:blipFill>
        <p:spPr>
          <a:xfrm>
            <a:off x="0" y="2134566"/>
            <a:ext cx="12192000" cy="2754934"/>
          </a:xfr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5B35EE01-1F82-4107-B111-F37E9F02C450}"/>
              </a:ext>
            </a:extLst>
          </p:cNvPr>
          <p:cNvSpPr txBox="1"/>
          <p:nvPr/>
        </p:nvSpPr>
        <p:spPr>
          <a:xfrm>
            <a:off x="4267582" y="1035357"/>
            <a:ext cx="3656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Creative Team Members</a:t>
            </a:r>
          </a:p>
        </p:txBody>
      </p:sp>
      <p:sp>
        <p:nvSpPr>
          <p:cNvPr id="3" name="Hexagon 2">
            <a:extLst>
              <a:ext uri="{FF2B5EF4-FFF2-40B4-BE49-F238E27FC236}">
                <a16:creationId xmlns:a16="http://schemas.microsoft.com/office/drawing/2014/main" id="{70EE4291-741C-455C-96ED-B10D38C2761A}"/>
              </a:ext>
            </a:extLst>
          </p:cNvPr>
          <p:cNvSpPr/>
          <p:nvPr/>
        </p:nvSpPr>
        <p:spPr>
          <a:xfrm rot="5400000">
            <a:off x="4515517" y="2223673"/>
            <a:ext cx="3160966" cy="2724972"/>
          </a:xfrm>
          <a:prstGeom prst="hexagon">
            <a:avLst/>
          </a:prstGeom>
          <a:solidFill>
            <a:schemeClr val="tx2">
              <a:lumMod val="60000"/>
              <a:lumOff val="4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084A4D6-134E-489A-8ADF-9D384F91E5B8}"/>
              </a:ext>
            </a:extLst>
          </p:cNvPr>
          <p:cNvSpPr/>
          <p:nvPr/>
        </p:nvSpPr>
        <p:spPr>
          <a:xfrm>
            <a:off x="5838558" y="2385831"/>
            <a:ext cx="514885" cy="24006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15000" dirty="0">
                <a:solidFill>
                  <a:schemeClr val="bg1"/>
                </a:solidFill>
                <a:latin typeface="FontAwesome" charset="0"/>
              </a:rPr>
              <a:t></a:t>
            </a:r>
            <a:endParaRPr lang="en-US" sz="150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0C4083-B777-4382-A479-75F2F4C891F1}"/>
              </a:ext>
            </a:extLst>
          </p:cNvPr>
          <p:cNvSpPr txBox="1"/>
          <p:nvPr/>
        </p:nvSpPr>
        <p:spPr>
          <a:xfrm>
            <a:off x="1895060" y="5407471"/>
            <a:ext cx="8401880" cy="82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000" dirty="0">
                <a:latin typeface="Roboto Slab" pitchFamily="2" charset="0"/>
                <a:ea typeface="Roboto Slab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</a:t>
            </a:r>
            <a:r>
              <a:rPr lang="en-US" sz="1000" dirty="0" err="1">
                <a:latin typeface="Roboto Slab" pitchFamily="2" charset="0"/>
                <a:ea typeface="Roboto Slab" pitchFamily="2" charset="0"/>
              </a:rPr>
              <a:t>Finibus</a:t>
            </a:r>
            <a:r>
              <a:rPr lang="en-US" sz="10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000" dirty="0" err="1">
                <a:latin typeface="Roboto Slab" pitchFamily="2" charset="0"/>
                <a:ea typeface="Roboto Slab" pitchFamily="2" charset="0"/>
              </a:rPr>
              <a:t>Bonorum</a:t>
            </a:r>
            <a:r>
              <a:rPr lang="en-US" sz="1000" dirty="0">
                <a:latin typeface="Roboto Slab" pitchFamily="2" charset="0"/>
                <a:ea typeface="Roboto Slab" pitchFamily="2" charset="0"/>
              </a:rPr>
              <a:t> et </a:t>
            </a:r>
            <a:r>
              <a:rPr lang="en-US" sz="1000" dirty="0" err="1">
                <a:latin typeface="Roboto Slab" pitchFamily="2" charset="0"/>
                <a:ea typeface="Roboto Slab" pitchFamily="2" charset="0"/>
              </a:rPr>
              <a:t>Malorum</a:t>
            </a:r>
            <a:r>
              <a:rPr lang="en-US" sz="1000" dirty="0">
                <a:latin typeface="Roboto Slab" pitchFamily="2" charset="0"/>
                <a:ea typeface="Roboto Slab" pitchFamily="2" charset="0"/>
              </a:rPr>
              <a:t>"  Rackham.</a:t>
            </a:r>
          </a:p>
        </p:txBody>
      </p:sp>
    </p:spTree>
    <p:extLst>
      <p:ext uri="{BB962C8B-B14F-4D97-AF65-F5344CB8AC3E}">
        <p14:creationId xmlns:p14="http://schemas.microsoft.com/office/powerpoint/2010/main" val="4099078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DD0A045-6B2D-4EA2-985E-70234BAF79AA}"/>
              </a:ext>
            </a:extLst>
          </p:cNvPr>
          <p:cNvSpPr/>
          <p:nvPr/>
        </p:nvSpPr>
        <p:spPr>
          <a:xfrm>
            <a:off x="647696" y="571500"/>
            <a:ext cx="10896604" cy="5715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5E20BB-7FF0-437A-8E7C-5D0D876C580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248" y="2788814"/>
            <a:ext cx="4381500" cy="1280372"/>
          </a:xfrm>
          <a:prstGeom prst="rect">
            <a:avLst/>
          </a:prstGeom>
        </p:spPr>
      </p:pic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9A9D70E9-D275-4037-8E8D-5AB2090A46F6}"/>
              </a:ext>
            </a:extLst>
          </p:cNvPr>
          <p:cNvSpPr/>
          <p:nvPr/>
        </p:nvSpPr>
        <p:spPr>
          <a:xfrm rot="16200000">
            <a:off x="10076651" y="2856700"/>
            <a:ext cx="1790698" cy="11446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7432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E1734FAD-2D9A-43F6-8593-A15780C9FB0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61" b="35361"/>
          <a:stretch>
            <a:fillRect/>
          </a:stretch>
        </p:blipFill>
        <p:spPr/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5B35EE01-1F82-4107-B111-F37E9F02C450}"/>
              </a:ext>
            </a:extLst>
          </p:cNvPr>
          <p:cNvSpPr txBox="1"/>
          <p:nvPr/>
        </p:nvSpPr>
        <p:spPr>
          <a:xfrm>
            <a:off x="4267582" y="1035357"/>
            <a:ext cx="3656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Mission &amp; Vision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1B06040-C43B-4F77-B727-A0D6EFD9EF3B}"/>
              </a:ext>
            </a:extLst>
          </p:cNvPr>
          <p:cNvGrpSpPr/>
          <p:nvPr/>
        </p:nvGrpSpPr>
        <p:grpSpPr>
          <a:xfrm>
            <a:off x="1854943" y="2093049"/>
            <a:ext cx="8482115" cy="1824396"/>
            <a:chOff x="2005135" y="2252075"/>
            <a:chExt cx="8482115" cy="1824396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382DDC0-3B32-4E31-991D-334115B63B07}"/>
                </a:ext>
              </a:extLst>
            </p:cNvPr>
            <p:cNvGrpSpPr/>
            <p:nvPr/>
          </p:nvGrpSpPr>
          <p:grpSpPr>
            <a:xfrm>
              <a:off x="2005135" y="2252075"/>
              <a:ext cx="3481851" cy="1824396"/>
              <a:chOff x="2449635" y="2252075"/>
              <a:chExt cx="3481851" cy="1824396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D02B322F-62D7-493C-A894-443EB8DB9A87}"/>
                  </a:ext>
                </a:extLst>
              </p:cNvPr>
              <p:cNvGrpSpPr/>
              <p:nvPr/>
            </p:nvGrpSpPr>
            <p:grpSpPr>
              <a:xfrm>
                <a:off x="2449635" y="2252075"/>
                <a:ext cx="1583996" cy="1824396"/>
                <a:chOff x="2859764" y="1976528"/>
                <a:chExt cx="1245046" cy="1434004"/>
              </a:xfrm>
            </p:grpSpPr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51551517-949B-48B7-BDD7-697C9DC011C7}"/>
                    </a:ext>
                  </a:extLst>
                </p:cNvPr>
                <p:cNvSpPr/>
                <p:nvPr/>
              </p:nvSpPr>
              <p:spPr>
                <a:xfrm>
                  <a:off x="3195375" y="2592495"/>
                  <a:ext cx="592445" cy="37497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250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oboto Slab" pitchFamily="2" charset="0"/>
                      <a:ea typeface="Roboto Slab" pitchFamily="2" charset="0"/>
                      <a:cs typeface="Open Sans Extrabold" panose="020B0906030804020204" pitchFamily="34" charset="0"/>
                    </a:rPr>
                    <a:t>75%</a:t>
                  </a:r>
                </a:p>
              </p:txBody>
            </p:sp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9F85636D-11D2-4834-91FB-6C05CD0B050E}"/>
                    </a:ext>
                  </a:extLst>
                </p:cNvPr>
                <p:cNvGrpSpPr/>
                <p:nvPr/>
              </p:nvGrpSpPr>
              <p:grpSpPr>
                <a:xfrm>
                  <a:off x="2859764" y="2165486"/>
                  <a:ext cx="1245046" cy="1245046"/>
                  <a:chOff x="6525110" y="2578565"/>
                  <a:chExt cx="1245046" cy="1245046"/>
                </a:xfrm>
              </p:grpSpPr>
              <p:sp>
                <p:nvSpPr>
                  <p:cNvPr id="19" name="Freeform: Shape 18">
                    <a:extLst>
                      <a:ext uri="{FF2B5EF4-FFF2-40B4-BE49-F238E27FC236}">
                        <a16:creationId xmlns:a16="http://schemas.microsoft.com/office/drawing/2014/main" id="{4C89D3F9-4D21-446C-924A-68C4646BC492}"/>
                      </a:ext>
                    </a:extLst>
                  </p:cNvPr>
                  <p:cNvSpPr/>
                  <p:nvPr/>
                </p:nvSpPr>
                <p:spPr>
                  <a:xfrm>
                    <a:off x="6525110" y="2578565"/>
                    <a:ext cx="1245046" cy="1245046"/>
                  </a:xfrm>
                  <a:custGeom>
                    <a:avLst/>
                    <a:gdLst>
                      <a:gd name="connsiteX0" fmla="*/ 622523 w 1245046"/>
                      <a:gd name="connsiteY0" fmla="*/ 0 h 1245046"/>
                      <a:gd name="connsiteX1" fmla="*/ 1245046 w 1245046"/>
                      <a:gd name="connsiteY1" fmla="*/ 622523 h 1245046"/>
                      <a:gd name="connsiteX2" fmla="*/ 622523 w 1245046"/>
                      <a:gd name="connsiteY2" fmla="*/ 1245046 h 1245046"/>
                      <a:gd name="connsiteX3" fmla="*/ 0 w 1245046"/>
                      <a:gd name="connsiteY3" fmla="*/ 622523 h 1245046"/>
                      <a:gd name="connsiteX4" fmla="*/ 622523 w 1245046"/>
                      <a:gd name="connsiteY4" fmla="*/ 0 h 1245046"/>
                      <a:gd name="connsiteX5" fmla="*/ 622523 w 1245046"/>
                      <a:gd name="connsiteY5" fmla="*/ 176203 h 1245046"/>
                      <a:gd name="connsiteX6" fmla="*/ 176203 w 1245046"/>
                      <a:gd name="connsiteY6" fmla="*/ 622523 h 1245046"/>
                      <a:gd name="connsiteX7" fmla="*/ 622523 w 1245046"/>
                      <a:gd name="connsiteY7" fmla="*/ 1068843 h 1245046"/>
                      <a:gd name="connsiteX8" fmla="*/ 1068843 w 1245046"/>
                      <a:gd name="connsiteY8" fmla="*/ 622523 h 1245046"/>
                      <a:gd name="connsiteX9" fmla="*/ 622523 w 1245046"/>
                      <a:gd name="connsiteY9" fmla="*/ 176203 h 12450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45046" h="1245046">
                        <a:moveTo>
                          <a:pt x="622523" y="0"/>
                        </a:moveTo>
                        <a:cubicBezTo>
                          <a:pt x="966333" y="0"/>
                          <a:pt x="1245046" y="278713"/>
                          <a:pt x="1245046" y="622523"/>
                        </a:cubicBezTo>
                        <a:cubicBezTo>
                          <a:pt x="1245046" y="966333"/>
                          <a:pt x="966333" y="1245046"/>
                          <a:pt x="622523" y="1245046"/>
                        </a:cubicBezTo>
                        <a:cubicBezTo>
                          <a:pt x="278713" y="1245046"/>
                          <a:pt x="0" y="966333"/>
                          <a:pt x="0" y="622523"/>
                        </a:cubicBezTo>
                        <a:cubicBezTo>
                          <a:pt x="0" y="278713"/>
                          <a:pt x="278713" y="0"/>
                          <a:pt x="622523" y="0"/>
                        </a:cubicBezTo>
                        <a:close/>
                        <a:moveTo>
                          <a:pt x="622523" y="176203"/>
                        </a:moveTo>
                        <a:cubicBezTo>
                          <a:pt x="376027" y="176203"/>
                          <a:pt x="176203" y="376027"/>
                          <a:pt x="176203" y="622523"/>
                        </a:cubicBezTo>
                        <a:cubicBezTo>
                          <a:pt x="176203" y="869019"/>
                          <a:pt x="376027" y="1068843"/>
                          <a:pt x="622523" y="1068843"/>
                        </a:cubicBezTo>
                        <a:cubicBezTo>
                          <a:pt x="869019" y="1068843"/>
                          <a:pt x="1068843" y="869019"/>
                          <a:pt x="1068843" y="622523"/>
                        </a:cubicBezTo>
                        <a:cubicBezTo>
                          <a:pt x="1068843" y="376027"/>
                          <a:pt x="869019" y="176203"/>
                          <a:pt x="622523" y="176203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  <a:alpha val="32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20" name="Freeform: Shape 19">
                    <a:extLst>
                      <a:ext uri="{FF2B5EF4-FFF2-40B4-BE49-F238E27FC236}">
                        <a16:creationId xmlns:a16="http://schemas.microsoft.com/office/drawing/2014/main" id="{457FAA80-282C-42E8-9929-163D73C46157}"/>
                      </a:ext>
                    </a:extLst>
                  </p:cNvPr>
                  <p:cNvSpPr/>
                  <p:nvPr/>
                </p:nvSpPr>
                <p:spPr>
                  <a:xfrm>
                    <a:off x="6525182" y="2578565"/>
                    <a:ext cx="1244903" cy="1245046"/>
                  </a:xfrm>
                  <a:custGeom>
                    <a:avLst/>
                    <a:gdLst>
                      <a:gd name="connsiteX0" fmla="*/ 622523 w 1244903"/>
                      <a:gd name="connsiteY0" fmla="*/ 0 h 1245046"/>
                      <a:gd name="connsiteX1" fmla="*/ 630196 w 1244903"/>
                      <a:gd name="connsiteY1" fmla="*/ 774 h 1245046"/>
                      <a:gd name="connsiteX2" fmla="*/ 630196 w 1244903"/>
                      <a:gd name="connsiteY2" fmla="*/ 176977 h 1245046"/>
                      <a:gd name="connsiteX3" fmla="*/ 622523 w 1244903"/>
                      <a:gd name="connsiteY3" fmla="*/ 176203 h 1245046"/>
                      <a:gd name="connsiteX4" fmla="*/ 176203 w 1244903"/>
                      <a:gd name="connsiteY4" fmla="*/ 622523 h 1245046"/>
                      <a:gd name="connsiteX5" fmla="*/ 622523 w 1244903"/>
                      <a:gd name="connsiteY5" fmla="*/ 1068843 h 1245046"/>
                      <a:gd name="connsiteX6" fmla="*/ 1059775 w 1244903"/>
                      <a:gd name="connsiteY6" fmla="*/ 712472 h 1245046"/>
                      <a:gd name="connsiteX7" fmla="*/ 1068699 w 1244903"/>
                      <a:gd name="connsiteY7" fmla="*/ 623949 h 1245046"/>
                      <a:gd name="connsiteX8" fmla="*/ 1244903 w 1244903"/>
                      <a:gd name="connsiteY8" fmla="*/ 623949 h 1245046"/>
                      <a:gd name="connsiteX9" fmla="*/ 1232399 w 1244903"/>
                      <a:gd name="connsiteY9" fmla="*/ 747983 h 1245046"/>
                      <a:gd name="connsiteX10" fmla="*/ 622523 w 1244903"/>
                      <a:gd name="connsiteY10" fmla="*/ 1245046 h 1245046"/>
                      <a:gd name="connsiteX11" fmla="*/ 0 w 1244903"/>
                      <a:gd name="connsiteY11" fmla="*/ 622523 h 1245046"/>
                      <a:gd name="connsiteX12" fmla="*/ 622523 w 1244903"/>
                      <a:gd name="connsiteY12" fmla="*/ 0 h 12450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44903" h="1245046">
                        <a:moveTo>
                          <a:pt x="622523" y="0"/>
                        </a:moveTo>
                        <a:lnTo>
                          <a:pt x="630196" y="774"/>
                        </a:lnTo>
                        <a:lnTo>
                          <a:pt x="630196" y="176977"/>
                        </a:lnTo>
                        <a:lnTo>
                          <a:pt x="622523" y="176203"/>
                        </a:lnTo>
                        <a:cubicBezTo>
                          <a:pt x="376027" y="176203"/>
                          <a:pt x="176203" y="376027"/>
                          <a:pt x="176203" y="622523"/>
                        </a:cubicBezTo>
                        <a:cubicBezTo>
                          <a:pt x="176203" y="869019"/>
                          <a:pt x="376027" y="1068843"/>
                          <a:pt x="622523" y="1068843"/>
                        </a:cubicBezTo>
                        <a:cubicBezTo>
                          <a:pt x="838207" y="1068843"/>
                          <a:pt x="1018158" y="915853"/>
                          <a:pt x="1059775" y="712472"/>
                        </a:cubicBezTo>
                        <a:lnTo>
                          <a:pt x="1068699" y="623949"/>
                        </a:lnTo>
                        <a:lnTo>
                          <a:pt x="1244903" y="623949"/>
                        </a:lnTo>
                        <a:lnTo>
                          <a:pt x="1232399" y="747983"/>
                        </a:lnTo>
                        <a:cubicBezTo>
                          <a:pt x="1174351" y="1031656"/>
                          <a:pt x="923357" y="1245046"/>
                          <a:pt x="622523" y="1245046"/>
                        </a:cubicBezTo>
                        <a:cubicBezTo>
                          <a:pt x="278713" y="1245046"/>
                          <a:pt x="0" y="966333"/>
                          <a:pt x="0" y="622523"/>
                        </a:cubicBezTo>
                        <a:cubicBezTo>
                          <a:pt x="0" y="278713"/>
                          <a:pt x="278713" y="0"/>
                          <a:pt x="622523" y="0"/>
                        </a:cubicBez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17" name="Freeform 65">
                  <a:extLst>
                    <a:ext uri="{FF2B5EF4-FFF2-40B4-BE49-F238E27FC236}">
                      <a16:creationId xmlns:a16="http://schemas.microsoft.com/office/drawing/2014/main" id="{A7CC324F-4FB7-4DD6-87A1-01D8AFE61B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1376" y="1976528"/>
                  <a:ext cx="424582" cy="300437"/>
                </a:xfrm>
                <a:custGeom>
                  <a:avLst/>
                  <a:gdLst>
                    <a:gd name="T0" fmla="*/ 920 w 920"/>
                    <a:gd name="T1" fmla="*/ 0 h 651"/>
                    <a:gd name="T2" fmla="*/ 0 w 920"/>
                    <a:gd name="T3" fmla="*/ 0 h 651"/>
                    <a:gd name="T4" fmla="*/ 0 w 920"/>
                    <a:gd name="T5" fmla="*/ 394 h 651"/>
                    <a:gd name="T6" fmla="*/ 139 w 920"/>
                    <a:gd name="T7" fmla="*/ 394 h 651"/>
                    <a:gd name="T8" fmla="*/ 73 w 920"/>
                    <a:gd name="T9" fmla="*/ 651 h 651"/>
                    <a:gd name="T10" fmla="*/ 345 w 920"/>
                    <a:gd name="T11" fmla="*/ 394 h 651"/>
                    <a:gd name="T12" fmla="*/ 920 w 920"/>
                    <a:gd name="T13" fmla="*/ 394 h 651"/>
                    <a:gd name="T14" fmla="*/ 920 w 920"/>
                    <a:gd name="T15" fmla="*/ 0 h 6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20" h="651">
                      <a:moveTo>
                        <a:pt x="920" y="0"/>
                      </a:moveTo>
                      <a:lnTo>
                        <a:pt x="0" y="0"/>
                      </a:lnTo>
                      <a:lnTo>
                        <a:pt x="0" y="394"/>
                      </a:lnTo>
                      <a:lnTo>
                        <a:pt x="139" y="394"/>
                      </a:lnTo>
                      <a:lnTo>
                        <a:pt x="73" y="651"/>
                      </a:lnTo>
                      <a:lnTo>
                        <a:pt x="345" y="394"/>
                      </a:lnTo>
                      <a:lnTo>
                        <a:pt x="920" y="394"/>
                      </a:lnTo>
                      <a:lnTo>
                        <a:pt x="920" y="0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A32658F8-30D4-40F6-BF1D-BA643DC4004C}"/>
                    </a:ext>
                  </a:extLst>
                </p:cNvPr>
                <p:cNvSpPr/>
                <p:nvPr/>
              </p:nvSpPr>
              <p:spPr>
                <a:xfrm>
                  <a:off x="3594547" y="1978496"/>
                  <a:ext cx="424582" cy="16934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800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</a:rPr>
                    <a:t>75/95%</a:t>
                  </a:r>
                </a:p>
              </p:txBody>
            </p:sp>
          </p:grp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42101B9D-E193-497A-BCD8-AB602CA8D72B}"/>
                  </a:ext>
                </a:extLst>
              </p:cNvPr>
              <p:cNvGrpSpPr/>
              <p:nvPr/>
            </p:nvGrpSpPr>
            <p:grpSpPr>
              <a:xfrm>
                <a:off x="4174153" y="2634303"/>
                <a:ext cx="1757333" cy="1087020"/>
                <a:chOff x="342228" y="4570053"/>
                <a:chExt cx="1757333" cy="1087020"/>
              </a:xfrm>
            </p:grpSpPr>
            <p:grpSp>
              <p:nvGrpSpPr>
                <p:cNvPr id="8" name="Group 7">
                  <a:extLst>
                    <a:ext uri="{FF2B5EF4-FFF2-40B4-BE49-F238E27FC236}">
                      <a16:creationId xmlns:a16="http://schemas.microsoft.com/office/drawing/2014/main" id="{F27ADB12-117F-418B-9462-B40E266D20D9}"/>
                    </a:ext>
                  </a:extLst>
                </p:cNvPr>
                <p:cNvGrpSpPr/>
                <p:nvPr/>
              </p:nvGrpSpPr>
              <p:grpSpPr>
                <a:xfrm>
                  <a:off x="460031" y="4570053"/>
                  <a:ext cx="1639530" cy="230832"/>
                  <a:chOff x="5467259" y="4271318"/>
                  <a:chExt cx="1639530" cy="230832"/>
                </a:xfrm>
              </p:grpSpPr>
              <p:sp>
                <p:nvSpPr>
                  <p:cNvPr id="11" name="Rectangle 16">
                    <a:extLst>
                      <a:ext uri="{FF2B5EF4-FFF2-40B4-BE49-F238E27FC236}">
                        <a16:creationId xmlns:a16="http://schemas.microsoft.com/office/drawing/2014/main" id="{6E838CE3-0FF1-48DF-A0ED-9BE98BD4B68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99013" y="4313409"/>
                    <a:ext cx="143866" cy="146650"/>
                  </a:xfrm>
                  <a:prstGeom prst="rect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2" name="Rectangle 15">
                    <a:extLst>
                      <a:ext uri="{FF2B5EF4-FFF2-40B4-BE49-F238E27FC236}">
                        <a16:creationId xmlns:a16="http://schemas.microsoft.com/office/drawing/2014/main" id="{58C59A8C-4663-4CBA-A97E-1726EE6168D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467259" y="4313409"/>
                    <a:ext cx="142010" cy="146650"/>
                  </a:xfrm>
                  <a:prstGeom prst="rect">
                    <a:avLst/>
                  </a:prstGeom>
                  <a:solidFill>
                    <a:schemeClr val="tx2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id="{B2AC2C71-DD1A-4D21-9F55-C64950BF3537}"/>
                      </a:ext>
                    </a:extLst>
                  </p:cNvPr>
                  <p:cNvSpPr/>
                  <p:nvPr/>
                </p:nvSpPr>
                <p:spPr>
                  <a:xfrm>
                    <a:off x="5568137" y="4271318"/>
                    <a:ext cx="692818" cy="2308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9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Slab" pitchFamily="2" charset="0"/>
                        <a:ea typeface="Roboto Slab" pitchFamily="2" charset="0"/>
                        <a:cs typeface="Open Sans" panose="020B0606030504020204" pitchFamily="34" charset="0"/>
                      </a:rPr>
                      <a:t>Fact One</a:t>
                    </a:r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2FA86629-859D-43F7-9690-D21BD46FC012}"/>
                      </a:ext>
                    </a:extLst>
                  </p:cNvPr>
                  <p:cNvSpPr/>
                  <p:nvPr/>
                </p:nvSpPr>
                <p:spPr>
                  <a:xfrm>
                    <a:off x="6410765" y="4271318"/>
                    <a:ext cx="696024" cy="2308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9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Slab" pitchFamily="2" charset="0"/>
                        <a:ea typeface="Roboto Slab" pitchFamily="2" charset="0"/>
                        <a:cs typeface="Open Sans" panose="020B0606030504020204" pitchFamily="34" charset="0"/>
                      </a:rPr>
                      <a:t>Fact Two</a:t>
                    </a:r>
                  </a:p>
                </p:txBody>
              </p:sp>
            </p:grpSp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8A6860CD-DC15-4BED-9ACB-5E2C4C798038}"/>
                    </a:ext>
                  </a:extLst>
                </p:cNvPr>
                <p:cNvSpPr/>
                <p:nvPr/>
              </p:nvSpPr>
              <p:spPr>
                <a:xfrm>
                  <a:off x="342228" y="4845791"/>
                  <a:ext cx="1701616" cy="3231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50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oboto Slab" pitchFamily="2" charset="0"/>
                      <a:ea typeface="Roboto Slab" pitchFamily="2" charset="0"/>
                      <a:cs typeface="Open Sans" panose="020B0606030504020204" pitchFamily="34" charset="0"/>
                    </a:rPr>
                    <a:t>Ipsum dolor sit</a:t>
                  </a:r>
                </a:p>
              </p:txBody>
            </p:sp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8FC053FA-29D2-44CC-B1D5-68FE77806EE6}"/>
                    </a:ext>
                  </a:extLst>
                </p:cNvPr>
                <p:cNvSpPr txBox="1"/>
                <p:nvPr/>
              </p:nvSpPr>
              <p:spPr>
                <a:xfrm>
                  <a:off x="342228" y="5247666"/>
                  <a:ext cx="1701616" cy="4094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300"/>
                    </a:lnSpc>
                  </a:pPr>
                  <a:r>
                    <a:rPr lang="en-US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oboto Slab" pitchFamily="2" charset="0"/>
                      <a:ea typeface="Roboto Slab" pitchFamily="2" charset="0"/>
                      <a:cs typeface="Open Sans" panose="020B0606030504020204" pitchFamily="34" charset="0"/>
                    </a:rPr>
                    <a:t>Contrary to popular belief, to Lorem Ipsum is not simply</a:t>
                  </a:r>
                </a:p>
              </p:txBody>
            </p:sp>
          </p:grp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C53BD975-FB3B-47FE-A2C7-A7D9C9D718ED}"/>
                </a:ext>
              </a:extLst>
            </p:cNvPr>
            <p:cNvGrpSpPr/>
            <p:nvPr/>
          </p:nvGrpSpPr>
          <p:grpSpPr>
            <a:xfrm>
              <a:off x="6936057" y="2252075"/>
              <a:ext cx="3551193" cy="1824396"/>
              <a:chOff x="7380557" y="2252075"/>
              <a:chExt cx="3551193" cy="1824396"/>
            </a:xfrm>
          </p:grpSpPr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6016BD1A-EE25-4B37-AE6C-FFF4D164B4F5}"/>
                  </a:ext>
                </a:extLst>
              </p:cNvPr>
              <p:cNvGrpSpPr/>
              <p:nvPr/>
            </p:nvGrpSpPr>
            <p:grpSpPr>
              <a:xfrm>
                <a:off x="7380557" y="2252075"/>
                <a:ext cx="1583996" cy="1824396"/>
                <a:chOff x="2859764" y="1976528"/>
                <a:chExt cx="1245046" cy="1434004"/>
              </a:xfrm>
            </p:grpSpPr>
            <p:sp>
              <p:nvSpPr>
                <p:cNvPr id="65" name="Rectangle 64">
                  <a:extLst>
                    <a:ext uri="{FF2B5EF4-FFF2-40B4-BE49-F238E27FC236}">
                      <a16:creationId xmlns:a16="http://schemas.microsoft.com/office/drawing/2014/main" id="{A5712EC4-6D56-44EE-8CE3-0483D81C5A01}"/>
                    </a:ext>
                  </a:extLst>
                </p:cNvPr>
                <p:cNvSpPr/>
                <p:nvPr/>
              </p:nvSpPr>
              <p:spPr>
                <a:xfrm>
                  <a:off x="3195375" y="2592495"/>
                  <a:ext cx="592445" cy="37497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250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oboto Slab" pitchFamily="2" charset="0"/>
                      <a:ea typeface="Roboto Slab" pitchFamily="2" charset="0"/>
                      <a:cs typeface="Open Sans Extrabold" panose="020B0906030804020204" pitchFamily="34" charset="0"/>
                    </a:rPr>
                    <a:t>75%</a:t>
                  </a:r>
                </a:p>
              </p:txBody>
            </p: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AA717B33-5CA8-4304-A296-03049DF922B5}"/>
                    </a:ext>
                  </a:extLst>
                </p:cNvPr>
                <p:cNvGrpSpPr/>
                <p:nvPr/>
              </p:nvGrpSpPr>
              <p:grpSpPr>
                <a:xfrm>
                  <a:off x="2859764" y="2165486"/>
                  <a:ext cx="1245046" cy="1245046"/>
                  <a:chOff x="6525110" y="2578565"/>
                  <a:chExt cx="1245046" cy="1245046"/>
                </a:xfrm>
              </p:grpSpPr>
              <p:sp>
                <p:nvSpPr>
                  <p:cNvPr id="69" name="Freeform: Shape 68">
                    <a:extLst>
                      <a:ext uri="{FF2B5EF4-FFF2-40B4-BE49-F238E27FC236}">
                        <a16:creationId xmlns:a16="http://schemas.microsoft.com/office/drawing/2014/main" id="{FFC45C7A-B4E9-493C-975F-8CBC478B2356}"/>
                      </a:ext>
                    </a:extLst>
                  </p:cNvPr>
                  <p:cNvSpPr/>
                  <p:nvPr/>
                </p:nvSpPr>
                <p:spPr>
                  <a:xfrm>
                    <a:off x="6525110" y="2578565"/>
                    <a:ext cx="1245046" cy="1245046"/>
                  </a:xfrm>
                  <a:custGeom>
                    <a:avLst/>
                    <a:gdLst>
                      <a:gd name="connsiteX0" fmla="*/ 622523 w 1245046"/>
                      <a:gd name="connsiteY0" fmla="*/ 0 h 1245046"/>
                      <a:gd name="connsiteX1" fmla="*/ 1245046 w 1245046"/>
                      <a:gd name="connsiteY1" fmla="*/ 622523 h 1245046"/>
                      <a:gd name="connsiteX2" fmla="*/ 622523 w 1245046"/>
                      <a:gd name="connsiteY2" fmla="*/ 1245046 h 1245046"/>
                      <a:gd name="connsiteX3" fmla="*/ 0 w 1245046"/>
                      <a:gd name="connsiteY3" fmla="*/ 622523 h 1245046"/>
                      <a:gd name="connsiteX4" fmla="*/ 622523 w 1245046"/>
                      <a:gd name="connsiteY4" fmla="*/ 0 h 1245046"/>
                      <a:gd name="connsiteX5" fmla="*/ 622523 w 1245046"/>
                      <a:gd name="connsiteY5" fmla="*/ 176203 h 1245046"/>
                      <a:gd name="connsiteX6" fmla="*/ 176203 w 1245046"/>
                      <a:gd name="connsiteY6" fmla="*/ 622523 h 1245046"/>
                      <a:gd name="connsiteX7" fmla="*/ 622523 w 1245046"/>
                      <a:gd name="connsiteY7" fmla="*/ 1068843 h 1245046"/>
                      <a:gd name="connsiteX8" fmla="*/ 1068843 w 1245046"/>
                      <a:gd name="connsiteY8" fmla="*/ 622523 h 1245046"/>
                      <a:gd name="connsiteX9" fmla="*/ 622523 w 1245046"/>
                      <a:gd name="connsiteY9" fmla="*/ 176203 h 12450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45046" h="1245046">
                        <a:moveTo>
                          <a:pt x="622523" y="0"/>
                        </a:moveTo>
                        <a:cubicBezTo>
                          <a:pt x="966333" y="0"/>
                          <a:pt x="1245046" y="278713"/>
                          <a:pt x="1245046" y="622523"/>
                        </a:cubicBezTo>
                        <a:cubicBezTo>
                          <a:pt x="1245046" y="966333"/>
                          <a:pt x="966333" y="1245046"/>
                          <a:pt x="622523" y="1245046"/>
                        </a:cubicBezTo>
                        <a:cubicBezTo>
                          <a:pt x="278713" y="1245046"/>
                          <a:pt x="0" y="966333"/>
                          <a:pt x="0" y="622523"/>
                        </a:cubicBezTo>
                        <a:cubicBezTo>
                          <a:pt x="0" y="278713"/>
                          <a:pt x="278713" y="0"/>
                          <a:pt x="622523" y="0"/>
                        </a:cubicBezTo>
                        <a:close/>
                        <a:moveTo>
                          <a:pt x="622523" y="176203"/>
                        </a:moveTo>
                        <a:cubicBezTo>
                          <a:pt x="376027" y="176203"/>
                          <a:pt x="176203" y="376027"/>
                          <a:pt x="176203" y="622523"/>
                        </a:cubicBezTo>
                        <a:cubicBezTo>
                          <a:pt x="176203" y="869019"/>
                          <a:pt x="376027" y="1068843"/>
                          <a:pt x="622523" y="1068843"/>
                        </a:cubicBezTo>
                        <a:cubicBezTo>
                          <a:pt x="869019" y="1068843"/>
                          <a:pt x="1068843" y="869019"/>
                          <a:pt x="1068843" y="622523"/>
                        </a:cubicBezTo>
                        <a:cubicBezTo>
                          <a:pt x="1068843" y="376027"/>
                          <a:pt x="869019" y="176203"/>
                          <a:pt x="622523" y="176203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  <a:alpha val="32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70" name="Freeform: Shape 69">
                    <a:extLst>
                      <a:ext uri="{FF2B5EF4-FFF2-40B4-BE49-F238E27FC236}">
                        <a16:creationId xmlns:a16="http://schemas.microsoft.com/office/drawing/2014/main" id="{CB7F5216-B928-443D-903A-92A04BC5FDFD}"/>
                      </a:ext>
                    </a:extLst>
                  </p:cNvPr>
                  <p:cNvSpPr/>
                  <p:nvPr/>
                </p:nvSpPr>
                <p:spPr>
                  <a:xfrm>
                    <a:off x="6525182" y="2578565"/>
                    <a:ext cx="1244903" cy="1245046"/>
                  </a:xfrm>
                  <a:custGeom>
                    <a:avLst/>
                    <a:gdLst>
                      <a:gd name="connsiteX0" fmla="*/ 622523 w 1244903"/>
                      <a:gd name="connsiteY0" fmla="*/ 0 h 1245046"/>
                      <a:gd name="connsiteX1" fmla="*/ 630196 w 1244903"/>
                      <a:gd name="connsiteY1" fmla="*/ 774 h 1245046"/>
                      <a:gd name="connsiteX2" fmla="*/ 630196 w 1244903"/>
                      <a:gd name="connsiteY2" fmla="*/ 176977 h 1245046"/>
                      <a:gd name="connsiteX3" fmla="*/ 622523 w 1244903"/>
                      <a:gd name="connsiteY3" fmla="*/ 176203 h 1245046"/>
                      <a:gd name="connsiteX4" fmla="*/ 176203 w 1244903"/>
                      <a:gd name="connsiteY4" fmla="*/ 622523 h 1245046"/>
                      <a:gd name="connsiteX5" fmla="*/ 622523 w 1244903"/>
                      <a:gd name="connsiteY5" fmla="*/ 1068843 h 1245046"/>
                      <a:gd name="connsiteX6" fmla="*/ 1059775 w 1244903"/>
                      <a:gd name="connsiteY6" fmla="*/ 712472 h 1245046"/>
                      <a:gd name="connsiteX7" fmla="*/ 1068699 w 1244903"/>
                      <a:gd name="connsiteY7" fmla="*/ 623949 h 1245046"/>
                      <a:gd name="connsiteX8" fmla="*/ 1244903 w 1244903"/>
                      <a:gd name="connsiteY8" fmla="*/ 623949 h 1245046"/>
                      <a:gd name="connsiteX9" fmla="*/ 1232399 w 1244903"/>
                      <a:gd name="connsiteY9" fmla="*/ 747983 h 1245046"/>
                      <a:gd name="connsiteX10" fmla="*/ 622523 w 1244903"/>
                      <a:gd name="connsiteY10" fmla="*/ 1245046 h 1245046"/>
                      <a:gd name="connsiteX11" fmla="*/ 0 w 1244903"/>
                      <a:gd name="connsiteY11" fmla="*/ 622523 h 1245046"/>
                      <a:gd name="connsiteX12" fmla="*/ 622523 w 1244903"/>
                      <a:gd name="connsiteY12" fmla="*/ 0 h 12450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44903" h="1245046">
                        <a:moveTo>
                          <a:pt x="622523" y="0"/>
                        </a:moveTo>
                        <a:lnTo>
                          <a:pt x="630196" y="774"/>
                        </a:lnTo>
                        <a:lnTo>
                          <a:pt x="630196" y="176977"/>
                        </a:lnTo>
                        <a:lnTo>
                          <a:pt x="622523" y="176203"/>
                        </a:lnTo>
                        <a:cubicBezTo>
                          <a:pt x="376027" y="176203"/>
                          <a:pt x="176203" y="376027"/>
                          <a:pt x="176203" y="622523"/>
                        </a:cubicBezTo>
                        <a:cubicBezTo>
                          <a:pt x="176203" y="869019"/>
                          <a:pt x="376027" y="1068843"/>
                          <a:pt x="622523" y="1068843"/>
                        </a:cubicBezTo>
                        <a:cubicBezTo>
                          <a:pt x="838207" y="1068843"/>
                          <a:pt x="1018158" y="915853"/>
                          <a:pt x="1059775" y="712472"/>
                        </a:cubicBezTo>
                        <a:lnTo>
                          <a:pt x="1068699" y="623949"/>
                        </a:lnTo>
                        <a:lnTo>
                          <a:pt x="1244903" y="623949"/>
                        </a:lnTo>
                        <a:lnTo>
                          <a:pt x="1232399" y="747983"/>
                        </a:lnTo>
                        <a:cubicBezTo>
                          <a:pt x="1174351" y="1031656"/>
                          <a:pt x="923357" y="1245046"/>
                          <a:pt x="622523" y="1245046"/>
                        </a:cubicBezTo>
                        <a:cubicBezTo>
                          <a:pt x="278713" y="1245046"/>
                          <a:pt x="0" y="966333"/>
                          <a:pt x="0" y="622523"/>
                        </a:cubicBezTo>
                        <a:cubicBezTo>
                          <a:pt x="0" y="278713"/>
                          <a:pt x="278713" y="0"/>
                          <a:pt x="622523" y="0"/>
                        </a:cubicBez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67" name="Freeform 65">
                  <a:extLst>
                    <a:ext uri="{FF2B5EF4-FFF2-40B4-BE49-F238E27FC236}">
                      <a16:creationId xmlns:a16="http://schemas.microsoft.com/office/drawing/2014/main" id="{48D851FD-E2D5-4E0F-B787-36F7165177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1376" y="1976528"/>
                  <a:ext cx="424582" cy="300437"/>
                </a:xfrm>
                <a:custGeom>
                  <a:avLst/>
                  <a:gdLst>
                    <a:gd name="T0" fmla="*/ 920 w 920"/>
                    <a:gd name="T1" fmla="*/ 0 h 651"/>
                    <a:gd name="T2" fmla="*/ 0 w 920"/>
                    <a:gd name="T3" fmla="*/ 0 h 651"/>
                    <a:gd name="T4" fmla="*/ 0 w 920"/>
                    <a:gd name="T5" fmla="*/ 394 h 651"/>
                    <a:gd name="T6" fmla="*/ 139 w 920"/>
                    <a:gd name="T7" fmla="*/ 394 h 651"/>
                    <a:gd name="T8" fmla="*/ 73 w 920"/>
                    <a:gd name="T9" fmla="*/ 651 h 651"/>
                    <a:gd name="T10" fmla="*/ 345 w 920"/>
                    <a:gd name="T11" fmla="*/ 394 h 651"/>
                    <a:gd name="T12" fmla="*/ 920 w 920"/>
                    <a:gd name="T13" fmla="*/ 394 h 651"/>
                    <a:gd name="T14" fmla="*/ 920 w 920"/>
                    <a:gd name="T15" fmla="*/ 0 h 6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20" h="651">
                      <a:moveTo>
                        <a:pt x="920" y="0"/>
                      </a:moveTo>
                      <a:lnTo>
                        <a:pt x="0" y="0"/>
                      </a:lnTo>
                      <a:lnTo>
                        <a:pt x="0" y="394"/>
                      </a:lnTo>
                      <a:lnTo>
                        <a:pt x="139" y="394"/>
                      </a:lnTo>
                      <a:lnTo>
                        <a:pt x="73" y="651"/>
                      </a:lnTo>
                      <a:lnTo>
                        <a:pt x="345" y="394"/>
                      </a:lnTo>
                      <a:lnTo>
                        <a:pt x="920" y="394"/>
                      </a:lnTo>
                      <a:lnTo>
                        <a:pt x="920" y="0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8" name="Rectangle 67">
                  <a:extLst>
                    <a:ext uri="{FF2B5EF4-FFF2-40B4-BE49-F238E27FC236}">
                      <a16:creationId xmlns:a16="http://schemas.microsoft.com/office/drawing/2014/main" id="{FE0968D7-41BD-47CF-AD33-9B74993A849A}"/>
                    </a:ext>
                  </a:extLst>
                </p:cNvPr>
                <p:cNvSpPr/>
                <p:nvPr/>
              </p:nvSpPr>
              <p:spPr>
                <a:xfrm>
                  <a:off x="3594547" y="1978496"/>
                  <a:ext cx="424582" cy="16934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800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</a:rPr>
                    <a:t>75/95%</a:t>
                  </a:r>
                </a:p>
              </p:txBody>
            </p:sp>
          </p:grp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62EEAB84-6658-4E44-9D51-3EA7CD996E0C}"/>
                  </a:ext>
                </a:extLst>
              </p:cNvPr>
              <p:cNvGrpSpPr/>
              <p:nvPr/>
            </p:nvGrpSpPr>
            <p:grpSpPr>
              <a:xfrm>
                <a:off x="9174417" y="2634303"/>
                <a:ext cx="1757333" cy="1087020"/>
                <a:chOff x="342228" y="4570053"/>
                <a:chExt cx="1757333" cy="1087020"/>
              </a:xfrm>
            </p:grpSpPr>
            <p:grpSp>
              <p:nvGrpSpPr>
                <p:cNvPr id="58" name="Group 57">
                  <a:extLst>
                    <a:ext uri="{FF2B5EF4-FFF2-40B4-BE49-F238E27FC236}">
                      <a16:creationId xmlns:a16="http://schemas.microsoft.com/office/drawing/2014/main" id="{4FA68B74-1B61-4DB6-9BB0-94FEF184DF79}"/>
                    </a:ext>
                  </a:extLst>
                </p:cNvPr>
                <p:cNvGrpSpPr/>
                <p:nvPr/>
              </p:nvGrpSpPr>
              <p:grpSpPr>
                <a:xfrm>
                  <a:off x="460031" y="4570053"/>
                  <a:ext cx="1639530" cy="230832"/>
                  <a:chOff x="5467259" y="4271318"/>
                  <a:chExt cx="1639530" cy="230832"/>
                </a:xfrm>
              </p:grpSpPr>
              <p:sp>
                <p:nvSpPr>
                  <p:cNvPr id="61" name="Rectangle 16">
                    <a:extLst>
                      <a:ext uri="{FF2B5EF4-FFF2-40B4-BE49-F238E27FC236}">
                        <a16:creationId xmlns:a16="http://schemas.microsoft.com/office/drawing/2014/main" id="{150D1901-45BE-4DA2-8EB5-8C100F9BFAB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99013" y="4313409"/>
                    <a:ext cx="143866" cy="146650"/>
                  </a:xfrm>
                  <a:prstGeom prst="rect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62" name="Rectangle 15">
                    <a:extLst>
                      <a:ext uri="{FF2B5EF4-FFF2-40B4-BE49-F238E27FC236}">
                        <a16:creationId xmlns:a16="http://schemas.microsoft.com/office/drawing/2014/main" id="{E07A6433-73F8-4A0F-8940-C2D5935AC4F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467259" y="4313409"/>
                    <a:ext cx="142010" cy="146650"/>
                  </a:xfrm>
                  <a:prstGeom prst="rect">
                    <a:avLst/>
                  </a:prstGeom>
                  <a:solidFill>
                    <a:schemeClr val="tx2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63" name="Rectangle 62">
                    <a:extLst>
                      <a:ext uri="{FF2B5EF4-FFF2-40B4-BE49-F238E27FC236}">
                        <a16:creationId xmlns:a16="http://schemas.microsoft.com/office/drawing/2014/main" id="{0C7D33FC-FAD4-400F-95D4-308092FD9C9B}"/>
                      </a:ext>
                    </a:extLst>
                  </p:cNvPr>
                  <p:cNvSpPr/>
                  <p:nvPr/>
                </p:nvSpPr>
                <p:spPr>
                  <a:xfrm>
                    <a:off x="5568137" y="4271318"/>
                    <a:ext cx="692818" cy="2308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9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Slab" pitchFamily="2" charset="0"/>
                        <a:ea typeface="Roboto Slab" pitchFamily="2" charset="0"/>
                        <a:cs typeface="Open Sans" panose="020B0606030504020204" pitchFamily="34" charset="0"/>
                      </a:rPr>
                      <a:t>Fact One</a:t>
                    </a:r>
                  </a:p>
                </p:txBody>
              </p:sp>
              <p:sp>
                <p:nvSpPr>
                  <p:cNvPr id="64" name="Rectangle 63">
                    <a:extLst>
                      <a:ext uri="{FF2B5EF4-FFF2-40B4-BE49-F238E27FC236}">
                        <a16:creationId xmlns:a16="http://schemas.microsoft.com/office/drawing/2014/main" id="{ACDA380E-20F0-4218-8337-FE701F987238}"/>
                      </a:ext>
                    </a:extLst>
                  </p:cNvPr>
                  <p:cNvSpPr/>
                  <p:nvPr/>
                </p:nvSpPr>
                <p:spPr>
                  <a:xfrm>
                    <a:off x="6410765" y="4271318"/>
                    <a:ext cx="696024" cy="2308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9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Slab" pitchFamily="2" charset="0"/>
                        <a:ea typeface="Roboto Slab" pitchFamily="2" charset="0"/>
                        <a:cs typeface="Open Sans" panose="020B0606030504020204" pitchFamily="34" charset="0"/>
                      </a:rPr>
                      <a:t>Fact Two</a:t>
                    </a:r>
                  </a:p>
                </p:txBody>
              </p:sp>
            </p:grpSp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022F0B74-9D22-4F3C-83C8-1D1D0B26D621}"/>
                    </a:ext>
                  </a:extLst>
                </p:cNvPr>
                <p:cNvSpPr/>
                <p:nvPr/>
              </p:nvSpPr>
              <p:spPr>
                <a:xfrm>
                  <a:off x="342228" y="4845791"/>
                  <a:ext cx="1701616" cy="3231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50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oboto Slab" pitchFamily="2" charset="0"/>
                      <a:ea typeface="Roboto Slab" pitchFamily="2" charset="0"/>
                      <a:cs typeface="Open Sans" panose="020B0606030504020204" pitchFamily="34" charset="0"/>
                    </a:rPr>
                    <a:t>Ipsum dolor sit</a:t>
                  </a:r>
                </a:p>
              </p:txBody>
            </p:sp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F16882B8-B99C-4509-B183-55607F3E0062}"/>
                    </a:ext>
                  </a:extLst>
                </p:cNvPr>
                <p:cNvSpPr txBox="1"/>
                <p:nvPr/>
              </p:nvSpPr>
              <p:spPr>
                <a:xfrm>
                  <a:off x="342228" y="5247666"/>
                  <a:ext cx="1701616" cy="4094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300"/>
                    </a:lnSpc>
                  </a:pPr>
                  <a:r>
                    <a:rPr lang="en-US" sz="8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oboto Slab" pitchFamily="2" charset="0"/>
                      <a:ea typeface="Roboto Slab" pitchFamily="2" charset="0"/>
                      <a:cs typeface="Open Sans" panose="020B0606030504020204" pitchFamily="34" charset="0"/>
                    </a:rPr>
                    <a:t>Contrary to popular belief, to Lorem Ipsum is not simply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615005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651E3CB-9910-4567-8A87-278516AA9EF9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8" b="7988"/>
          <a:stretch>
            <a:fillRect/>
          </a:stretch>
        </p:blipFill>
        <p:spPr/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01FD86F5-8C7E-44A0-A41A-36E59795AE22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F5C053-45A2-4672-906D-524CF84A44F3}"/>
              </a:ext>
            </a:extLst>
          </p:cNvPr>
          <p:cNvSpPr txBox="1"/>
          <p:nvPr/>
        </p:nvSpPr>
        <p:spPr>
          <a:xfrm>
            <a:off x="3672113" y="2998113"/>
            <a:ext cx="48477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Roboto Slab" pitchFamily="2" charset="0"/>
                <a:ea typeface="Roboto Slab" pitchFamily="2" charset="0"/>
              </a:rPr>
              <a:t>The End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A6E0689-7623-4BF2-91A8-8C9F490AB8D4}"/>
              </a:ext>
            </a:extLst>
          </p:cNvPr>
          <p:cNvSpPr/>
          <p:nvPr/>
        </p:nvSpPr>
        <p:spPr>
          <a:xfrm>
            <a:off x="0" y="3196771"/>
            <a:ext cx="4434841" cy="46445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E483E29-C8DA-4A0A-B16A-EA0082C2A9E1}"/>
              </a:ext>
            </a:extLst>
          </p:cNvPr>
          <p:cNvSpPr/>
          <p:nvPr/>
        </p:nvSpPr>
        <p:spPr>
          <a:xfrm rot="16200000">
            <a:off x="4947097" y="1213308"/>
            <a:ext cx="2891076" cy="46445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C4D15E5-B4FD-4DAC-816A-E44557BD4046}"/>
              </a:ext>
            </a:extLst>
          </p:cNvPr>
          <p:cNvSpPr txBox="1"/>
          <p:nvPr/>
        </p:nvSpPr>
        <p:spPr>
          <a:xfrm>
            <a:off x="2491407" y="4058545"/>
            <a:ext cx="7209184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800" dirty="0">
                <a:latin typeface="Roboto Slab" pitchFamily="2" charset="0"/>
                <a:ea typeface="Roboto Slab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</a:t>
            </a:r>
            <a:r>
              <a:rPr lang="en-US" sz="800" dirty="0" err="1">
                <a:latin typeface="Roboto Slab" pitchFamily="2" charset="0"/>
                <a:ea typeface="Roboto Slab" pitchFamily="2" charset="0"/>
              </a:rPr>
              <a:t>Finibus</a:t>
            </a:r>
            <a:r>
              <a:rPr lang="en-US" sz="800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800" dirty="0" err="1">
                <a:latin typeface="Roboto Slab" pitchFamily="2" charset="0"/>
                <a:ea typeface="Roboto Slab" pitchFamily="2" charset="0"/>
              </a:rPr>
              <a:t>Bonorum</a:t>
            </a:r>
            <a:r>
              <a:rPr lang="en-US" sz="800" dirty="0">
                <a:latin typeface="Roboto Slab" pitchFamily="2" charset="0"/>
                <a:ea typeface="Roboto Slab" pitchFamily="2" charset="0"/>
              </a:rPr>
              <a:t> et </a:t>
            </a:r>
            <a:r>
              <a:rPr lang="en-US" sz="800" dirty="0" err="1">
                <a:latin typeface="Roboto Slab" pitchFamily="2" charset="0"/>
                <a:ea typeface="Roboto Slab" pitchFamily="2" charset="0"/>
              </a:rPr>
              <a:t>Malorum</a:t>
            </a:r>
            <a:r>
              <a:rPr lang="en-US" sz="800" dirty="0">
                <a:latin typeface="Roboto Slab" pitchFamily="2" charset="0"/>
                <a:ea typeface="Roboto Slab" pitchFamily="2" charset="0"/>
              </a:rPr>
              <a:t>"  Rackham.</a:t>
            </a:r>
          </a:p>
        </p:txBody>
      </p:sp>
    </p:spTree>
    <p:extLst>
      <p:ext uri="{BB962C8B-B14F-4D97-AF65-F5344CB8AC3E}">
        <p14:creationId xmlns:p14="http://schemas.microsoft.com/office/powerpoint/2010/main" val="793296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774B6A1-E3BE-4C09-AF2F-82813E703DE8}"/>
              </a:ext>
            </a:extLst>
          </p:cNvPr>
          <p:cNvSpPr/>
          <p:nvPr/>
        </p:nvSpPr>
        <p:spPr>
          <a:xfrm>
            <a:off x="638629" y="506431"/>
            <a:ext cx="10914743" cy="58451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7A50B8C-2BB7-44D6-BDB6-D72611E81F28}"/>
              </a:ext>
            </a:extLst>
          </p:cNvPr>
          <p:cNvSpPr txBox="1"/>
          <p:nvPr/>
        </p:nvSpPr>
        <p:spPr>
          <a:xfrm>
            <a:off x="4519520" y="1035357"/>
            <a:ext cx="3152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Welcome Message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4A64CDE-EF26-4222-8080-7A5AC74E333A}"/>
              </a:ext>
            </a:extLst>
          </p:cNvPr>
          <p:cNvSpPr txBox="1"/>
          <p:nvPr/>
        </p:nvSpPr>
        <p:spPr>
          <a:xfrm>
            <a:off x="2838450" y="2768428"/>
            <a:ext cx="65151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Welcome creative interior </a:t>
            </a:r>
            <a:r>
              <a:rPr lang="en-US" sz="23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powerpoint</a:t>
            </a:r>
            <a:endParaRPr lang="en-US" sz="2300" b="1" dirty="0">
              <a:solidFill>
                <a:schemeClr val="tx1">
                  <a:lumMod val="85000"/>
                  <a:lumOff val="15000"/>
                </a:schemeClr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2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presentation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38439E8-1CF1-4D82-8CDF-834D21830695}"/>
              </a:ext>
            </a:extLst>
          </p:cNvPr>
          <p:cNvCxnSpPr>
            <a:cxnSpLocks/>
          </p:cNvCxnSpPr>
          <p:nvPr/>
        </p:nvCxnSpPr>
        <p:spPr>
          <a:xfrm>
            <a:off x="5661026" y="3968655"/>
            <a:ext cx="869949" cy="0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F44564B8-AFA0-42DF-B584-14EBE2E3B029}"/>
              </a:ext>
            </a:extLst>
          </p:cNvPr>
          <p:cNvSpPr txBox="1"/>
          <p:nvPr/>
        </p:nvSpPr>
        <p:spPr>
          <a:xfrm>
            <a:off x="4279900" y="4349614"/>
            <a:ext cx="3632200" cy="409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800" dirty="0">
                <a:latin typeface="Roboto Slab" pitchFamily="2" charset="0"/>
                <a:ea typeface="Roboto Slab" pitchFamily="2" charset="0"/>
              </a:rPr>
              <a:t>Contrary to popular belief, random text. It has roots in -</a:t>
            </a:r>
            <a:r>
              <a:rPr lang="en-US" sz="800" dirty="0" err="1">
                <a:latin typeface="Roboto Slab" pitchFamily="2" charset="0"/>
                <a:ea typeface="Roboto Slab" pitchFamily="2" charset="0"/>
              </a:rPr>
              <a:t>Malorum</a:t>
            </a:r>
            <a:r>
              <a:rPr lang="en-US" sz="800" dirty="0">
                <a:latin typeface="Roboto Slab" pitchFamily="2" charset="0"/>
                <a:ea typeface="Roboto Slab" pitchFamily="2" charset="0"/>
              </a:rPr>
              <a:t>"  lorem ipsum </a:t>
            </a:r>
            <a:r>
              <a:rPr lang="en-US" sz="800" dirty="0" err="1">
                <a:latin typeface="Roboto Slab" pitchFamily="2" charset="0"/>
                <a:ea typeface="Roboto Slab" pitchFamily="2" charset="0"/>
              </a:rPr>
              <a:t>dummyrackham</a:t>
            </a:r>
            <a:r>
              <a:rPr lang="en-US" sz="800" dirty="0">
                <a:latin typeface="Roboto Slab" pitchFamily="2" charset="0"/>
                <a:ea typeface="Roboto Slab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75273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94CB74D-45FB-484A-AC31-16D0C37B1245}"/>
              </a:ext>
            </a:extLst>
          </p:cNvPr>
          <p:cNvSpPr/>
          <p:nvPr/>
        </p:nvSpPr>
        <p:spPr>
          <a:xfrm>
            <a:off x="341086" y="341083"/>
            <a:ext cx="2877457" cy="6175834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58C3D8-52A4-441F-8D0E-104B5A86DCFF}"/>
              </a:ext>
            </a:extLst>
          </p:cNvPr>
          <p:cNvSpPr/>
          <p:nvPr/>
        </p:nvSpPr>
        <p:spPr>
          <a:xfrm>
            <a:off x="6096000" y="341083"/>
            <a:ext cx="2877457" cy="6175834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A95EFEB-74B5-4D2A-BA81-A9A1441D6174}"/>
              </a:ext>
            </a:extLst>
          </p:cNvPr>
          <p:cNvSpPr/>
          <p:nvPr/>
        </p:nvSpPr>
        <p:spPr>
          <a:xfrm>
            <a:off x="4198651" y="2182617"/>
            <a:ext cx="917238" cy="8617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5000" dirty="0">
                <a:solidFill>
                  <a:schemeClr val="tx1">
                    <a:lumMod val="50000"/>
                    <a:lumOff val="50000"/>
                  </a:schemeClr>
                </a:solidFill>
                <a:latin typeface="FontAwesome" charset="0"/>
              </a:rPr>
              <a:t></a:t>
            </a:r>
            <a:endParaRPr lang="en-US" sz="5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CE2AF8-9475-4AD5-A0BB-991EABD68CCA}"/>
              </a:ext>
            </a:extLst>
          </p:cNvPr>
          <p:cNvSpPr/>
          <p:nvPr/>
        </p:nvSpPr>
        <p:spPr>
          <a:xfrm>
            <a:off x="7145037" y="2182617"/>
            <a:ext cx="779381" cy="8617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5000" dirty="0">
                <a:solidFill>
                  <a:schemeClr val="tx1">
                    <a:lumMod val="50000"/>
                    <a:lumOff val="50000"/>
                  </a:schemeClr>
                </a:solidFill>
                <a:latin typeface="FontAwesome" charset="0"/>
              </a:rPr>
              <a:t></a:t>
            </a:r>
            <a:endParaRPr lang="en-US" sz="5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EB5450D-4CDB-4786-893F-97DBF0935A27}"/>
              </a:ext>
            </a:extLst>
          </p:cNvPr>
          <p:cNvSpPr/>
          <p:nvPr/>
        </p:nvSpPr>
        <p:spPr>
          <a:xfrm>
            <a:off x="1321194" y="2182617"/>
            <a:ext cx="917238" cy="8617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5000" dirty="0">
                <a:solidFill>
                  <a:schemeClr val="tx1">
                    <a:lumMod val="50000"/>
                    <a:lumOff val="50000"/>
                  </a:schemeClr>
                </a:solidFill>
                <a:latin typeface="FontAwesome" charset="0"/>
              </a:rPr>
              <a:t></a:t>
            </a:r>
            <a:endParaRPr lang="en-US" sz="5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A603908-34F9-4E76-BD9A-7678A9890C7C}"/>
              </a:ext>
            </a:extLst>
          </p:cNvPr>
          <p:cNvSpPr/>
          <p:nvPr/>
        </p:nvSpPr>
        <p:spPr>
          <a:xfrm>
            <a:off x="10022494" y="2182617"/>
            <a:ext cx="779381" cy="8617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5000" dirty="0">
                <a:solidFill>
                  <a:schemeClr val="tx1">
                    <a:lumMod val="50000"/>
                    <a:lumOff val="50000"/>
                  </a:schemeClr>
                </a:solidFill>
                <a:latin typeface="FontAwesome" charset="0"/>
              </a:rPr>
              <a:t></a:t>
            </a:r>
            <a:endParaRPr lang="en-US" sz="5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7496FDA-17DB-4836-AFCE-769C8F3D55E5}"/>
              </a:ext>
            </a:extLst>
          </p:cNvPr>
          <p:cNvCxnSpPr>
            <a:cxnSpLocks/>
          </p:cNvCxnSpPr>
          <p:nvPr/>
        </p:nvCxnSpPr>
        <p:spPr>
          <a:xfrm>
            <a:off x="1344840" y="4343417"/>
            <a:ext cx="869949" cy="0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779DBDF9-8631-4789-9F56-8CB782E743F1}"/>
              </a:ext>
            </a:extLst>
          </p:cNvPr>
          <p:cNvSpPr txBox="1"/>
          <p:nvPr/>
        </p:nvSpPr>
        <p:spPr>
          <a:xfrm>
            <a:off x="980484" y="3417571"/>
            <a:ext cx="15986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Feature</a:t>
            </a:r>
          </a:p>
          <a:p>
            <a:pPr algn="ctr"/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Text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7BBD6A9-E657-4BBF-9760-550AD635CFE3}"/>
              </a:ext>
            </a:extLst>
          </p:cNvPr>
          <p:cNvSpPr txBox="1"/>
          <p:nvPr/>
        </p:nvSpPr>
        <p:spPr>
          <a:xfrm>
            <a:off x="980487" y="4963725"/>
            <a:ext cx="1598656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800" dirty="0">
                <a:latin typeface="Roboto Slab" pitchFamily="2" charset="0"/>
                <a:ea typeface="Roboto Slab" pitchFamily="2" charset="0"/>
              </a:rPr>
              <a:t>Contrary to popular belief, random text. It has roots in -</a:t>
            </a:r>
            <a:r>
              <a:rPr lang="en-US" sz="800" dirty="0" err="1">
                <a:latin typeface="Roboto Slab" pitchFamily="2" charset="0"/>
                <a:ea typeface="Roboto Slab" pitchFamily="2" charset="0"/>
              </a:rPr>
              <a:t>Malorum</a:t>
            </a:r>
            <a:r>
              <a:rPr lang="en-US" sz="800" dirty="0">
                <a:latin typeface="Roboto Slab" pitchFamily="2" charset="0"/>
                <a:ea typeface="Roboto Slab" pitchFamily="2" charset="0"/>
              </a:rPr>
              <a:t>"  Rackham.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2357411-8F03-4F52-AB03-1C45E150C03A}"/>
              </a:ext>
            </a:extLst>
          </p:cNvPr>
          <p:cNvSpPr txBox="1"/>
          <p:nvPr/>
        </p:nvSpPr>
        <p:spPr>
          <a:xfrm>
            <a:off x="1135744" y="4615381"/>
            <a:ext cx="12881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Stap</a:t>
            </a:r>
            <a:r>
              <a: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 1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F98BF30-AF94-45D7-8869-93C789B66979}"/>
              </a:ext>
            </a:extLst>
          </p:cNvPr>
          <p:cNvCxnSpPr>
            <a:cxnSpLocks/>
          </p:cNvCxnSpPr>
          <p:nvPr/>
        </p:nvCxnSpPr>
        <p:spPr>
          <a:xfrm>
            <a:off x="4222296" y="4343417"/>
            <a:ext cx="869949" cy="0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C2181CE0-82B5-4EEF-95B6-C1F2FD9AE3DA}"/>
              </a:ext>
            </a:extLst>
          </p:cNvPr>
          <p:cNvSpPr txBox="1"/>
          <p:nvPr/>
        </p:nvSpPr>
        <p:spPr>
          <a:xfrm>
            <a:off x="3857940" y="3417571"/>
            <a:ext cx="15986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Feature</a:t>
            </a:r>
          </a:p>
          <a:p>
            <a:pPr algn="ctr"/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Text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9D35E21-94FC-4C4E-BA43-FF2CD6C2F2F4}"/>
              </a:ext>
            </a:extLst>
          </p:cNvPr>
          <p:cNvSpPr txBox="1"/>
          <p:nvPr/>
        </p:nvSpPr>
        <p:spPr>
          <a:xfrm>
            <a:off x="3857943" y="4963725"/>
            <a:ext cx="1598656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800" dirty="0">
                <a:latin typeface="Roboto Slab" pitchFamily="2" charset="0"/>
                <a:ea typeface="Roboto Slab" pitchFamily="2" charset="0"/>
              </a:rPr>
              <a:t>Contrary to popular belief, random text. It has roots in -</a:t>
            </a:r>
            <a:r>
              <a:rPr lang="en-US" sz="800" dirty="0" err="1">
                <a:latin typeface="Roboto Slab" pitchFamily="2" charset="0"/>
                <a:ea typeface="Roboto Slab" pitchFamily="2" charset="0"/>
              </a:rPr>
              <a:t>Malorum</a:t>
            </a:r>
            <a:r>
              <a:rPr lang="en-US" sz="800" dirty="0">
                <a:latin typeface="Roboto Slab" pitchFamily="2" charset="0"/>
                <a:ea typeface="Roboto Slab" pitchFamily="2" charset="0"/>
              </a:rPr>
              <a:t>"  Rackham.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8DE0884-4608-4D18-8143-6D890B1F2160}"/>
              </a:ext>
            </a:extLst>
          </p:cNvPr>
          <p:cNvSpPr txBox="1"/>
          <p:nvPr/>
        </p:nvSpPr>
        <p:spPr>
          <a:xfrm>
            <a:off x="4013200" y="4615381"/>
            <a:ext cx="12881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Stap</a:t>
            </a:r>
            <a:r>
              <a: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 2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B35EE01-1F82-4107-B111-F37E9F02C450}"/>
              </a:ext>
            </a:extLst>
          </p:cNvPr>
          <p:cNvSpPr txBox="1"/>
          <p:nvPr/>
        </p:nvSpPr>
        <p:spPr>
          <a:xfrm>
            <a:off x="4267582" y="1035357"/>
            <a:ext cx="3656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Presentation : Agenda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4D49CFE9-16FC-46FE-A398-9F72B5469F8D}"/>
              </a:ext>
            </a:extLst>
          </p:cNvPr>
          <p:cNvCxnSpPr>
            <a:cxnSpLocks/>
          </p:cNvCxnSpPr>
          <p:nvPr/>
        </p:nvCxnSpPr>
        <p:spPr>
          <a:xfrm>
            <a:off x="7099753" y="4343417"/>
            <a:ext cx="869949" cy="0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2EF72829-0088-4010-993A-CC062D489A94}"/>
              </a:ext>
            </a:extLst>
          </p:cNvPr>
          <p:cNvSpPr txBox="1"/>
          <p:nvPr/>
        </p:nvSpPr>
        <p:spPr>
          <a:xfrm>
            <a:off x="6735397" y="3417571"/>
            <a:ext cx="15986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Feature</a:t>
            </a:r>
          </a:p>
          <a:p>
            <a:pPr algn="ctr"/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Text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B6679F2-0CFE-4E25-B1D1-16AE137BC23E}"/>
              </a:ext>
            </a:extLst>
          </p:cNvPr>
          <p:cNvSpPr txBox="1"/>
          <p:nvPr/>
        </p:nvSpPr>
        <p:spPr>
          <a:xfrm>
            <a:off x="6735400" y="4963725"/>
            <a:ext cx="1598656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800" dirty="0">
                <a:latin typeface="Roboto Slab" pitchFamily="2" charset="0"/>
                <a:ea typeface="Roboto Slab" pitchFamily="2" charset="0"/>
              </a:rPr>
              <a:t>Contrary to popular belief, random text. It has roots in -</a:t>
            </a:r>
            <a:r>
              <a:rPr lang="en-US" sz="800" dirty="0" err="1">
                <a:latin typeface="Roboto Slab" pitchFamily="2" charset="0"/>
                <a:ea typeface="Roboto Slab" pitchFamily="2" charset="0"/>
              </a:rPr>
              <a:t>Malorum</a:t>
            </a:r>
            <a:r>
              <a:rPr lang="en-US" sz="800" dirty="0">
                <a:latin typeface="Roboto Slab" pitchFamily="2" charset="0"/>
                <a:ea typeface="Roboto Slab" pitchFamily="2" charset="0"/>
              </a:rPr>
              <a:t>"  Rackham.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56C7F60-5F65-4AD6-9EF9-B1E7E9779B91}"/>
              </a:ext>
            </a:extLst>
          </p:cNvPr>
          <p:cNvSpPr txBox="1"/>
          <p:nvPr/>
        </p:nvSpPr>
        <p:spPr>
          <a:xfrm>
            <a:off x="6890657" y="4615381"/>
            <a:ext cx="12881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Stap</a:t>
            </a:r>
            <a:r>
              <a: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 3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14A00286-E527-44A7-89E6-F3E708051AE0}"/>
              </a:ext>
            </a:extLst>
          </p:cNvPr>
          <p:cNvCxnSpPr>
            <a:cxnSpLocks/>
          </p:cNvCxnSpPr>
          <p:nvPr/>
        </p:nvCxnSpPr>
        <p:spPr>
          <a:xfrm>
            <a:off x="9977212" y="4343417"/>
            <a:ext cx="869949" cy="0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803BA9BF-8909-4C7A-9DA8-984714E7DD4F}"/>
              </a:ext>
            </a:extLst>
          </p:cNvPr>
          <p:cNvSpPr txBox="1"/>
          <p:nvPr/>
        </p:nvSpPr>
        <p:spPr>
          <a:xfrm>
            <a:off x="9612856" y="3417571"/>
            <a:ext cx="15986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Feature</a:t>
            </a:r>
          </a:p>
          <a:p>
            <a:pPr algn="ctr"/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Text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1E3BB69-2B90-4723-9058-0521020FD257}"/>
              </a:ext>
            </a:extLst>
          </p:cNvPr>
          <p:cNvSpPr txBox="1"/>
          <p:nvPr/>
        </p:nvSpPr>
        <p:spPr>
          <a:xfrm>
            <a:off x="9612859" y="4963725"/>
            <a:ext cx="1598656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800" dirty="0">
                <a:latin typeface="Roboto Slab" pitchFamily="2" charset="0"/>
                <a:ea typeface="Roboto Slab" pitchFamily="2" charset="0"/>
              </a:rPr>
              <a:t>Contrary to popular belief, random text. It has roots in -</a:t>
            </a:r>
            <a:r>
              <a:rPr lang="en-US" sz="800" dirty="0" err="1">
                <a:latin typeface="Roboto Slab" pitchFamily="2" charset="0"/>
                <a:ea typeface="Roboto Slab" pitchFamily="2" charset="0"/>
              </a:rPr>
              <a:t>Malorum</a:t>
            </a:r>
            <a:r>
              <a:rPr lang="en-US" sz="800" dirty="0">
                <a:latin typeface="Roboto Slab" pitchFamily="2" charset="0"/>
                <a:ea typeface="Roboto Slab" pitchFamily="2" charset="0"/>
              </a:rPr>
              <a:t>"  Rackham.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A9032AA-E8B9-4CE7-9FE3-23B0701E0FE9}"/>
              </a:ext>
            </a:extLst>
          </p:cNvPr>
          <p:cNvSpPr txBox="1"/>
          <p:nvPr/>
        </p:nvSpPr>
        <p:spPr>
          <a:xfrm>
            <a:off x="9768116" y="4615381"/>
            <a:ext cx="12881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Stap</a:t>
            </a:r>
            <a:r>
              <a: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2423184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60ED77-ADDD-4AA2-B13A-3889AD4F46E0}"/>
              </a:ext>
            </a:extLst>
          </p:cNvPr>
          <p:cNvSpPr/>
          <p:nvPr/>
        </p:nvSpPr>
        <p:spPr>
          <a:xfrm>
            <a:off x="1166916" y="2037021"/>
            <a:ext cx="2567496" cy="16478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B35EE01-1F82-4107-B111-F37E9F02C450}"/>
              </a:ext>
            </a:extLst>
          </p:cNvPr>
          <p:cNvSpPr txBox="1"/>
          <p:nvPr/>
        </p:nvSpPr>
        <p:spPr>
          <a:xfrm>
            <a:off x="4267582" y="1035357"/>
            <a:ext cx="3656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Presentation : Agenda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3E84ACE-187C-4C42-8457-E7E528C855BA}"/>
              </a:ext>
            </a:extLst>
          </p:cNvPr>
          <p:cNvSpPr/>
          <p:nvPr/>
        </p:nvSpPr>
        <p:spPr>
          <a:xfrm>
            <a:off x="1569073" y="2230015"/>
            <a:ext cx="551754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FontAwesome" charset="0"/>
                <a:ea typeface="FontAwesome" charset="0"/>
                <a:cs typeface="FontAwesome" charset="0"/>
              </a:rPr>
              <a:t>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14E1780-5560-4FA0-8C69-73D09E9EEBE7}"/>
              </a:ext>
            </a:extLst>
          </p:cNvPr>
          <p:cNvSpPr/>
          <p:nvPr/>
        </p:nvSpPr>
        <p:spPr>
          <a:xfrm>
            <a:off x="4812252" y="4113471"/>
            <a:ext cx="2567496" cy="16478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152E488-2E5B-4BCC-9F6A-4205799DB9F7}"/>
              </a:ext>
            </a:extLst>
          </p:cNvPr>
          <p:cNvSpPr txBox="1"/>
          <p:nvPr/>
        </p:nvSpPr>
        <p:spPr>
          <a:xfrm>
            <a:off x="2179524" y="2306959"/>
            <a:ext cx="9643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Feature</a:t>
            </a:r>
          </a:p>
          <a:p>
            <a:r>
              <a:rPr lang="en-US" sz="15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Roboto Slab" pitchFamily="2" charset="0"/>
                <a:ea typeface="Roboto Slab" pitchFamily="2" charset="0"/>
              </a:rPr>
              <a:t>Text 1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C633FB4-D56B-4AC1-BF50-C107C51296BA}"/>
              </a:ext>
            </a:extLst>
          </p:cNvPr>
          <p:cNvSpPr txBox="1"/>
          <p:nvPr/>
        </p:nvSpPr>
        <p:spPr>
          <a:xfrm>
            <a:off x="1523388" y="2973210"/>
            <a:ext cx="2211024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Contrary to popular belief, random your text. It has roots in dummy lorem for ipsum next program.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F6F4BE1A-CFD7-46A4-B14B-57573457E18B}"/>
              </a:ext>
            </a:extLst>
          </p:cNvPr>
          <p:cNvSpPr/>
          <p:nvPr/>
        </p:nvSpPr>
        <p:spPr>
          <a:xfrm>
            <a:off x="1569073" y="4306465"/>
            <a:ext cx="551754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FontAwesome" charset="0"/>
                <a:ea typeface="FontAwesome" charset="0"/>
                <a:cs typeface="FontAwesome" charset="0"/>
              </a:rPr>
              <a:t>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808CCB4-6B77-421D-8DD8-97A9D47041E0}"/>
              </a:ext>
            </a:extLst>
          </p:cNvPr>
          <p:cNvSpPr/>
          <p:nvPr/>
        </p:nvSpPr>
        <p:spPr>
          <a:xfrm>
            <a:off x="8279352" y="2113965"/>
            <a:ext cx="2567496" cy="16478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2D2B07A0-2606-49D3-B9A4-D6DFB15A6FDC}"/>
              </a:ext>
            </a:extLst>
          </p:cNvPr>
          <p:cNvSpPr txBox="1"/>
          <p:nvPr/>
        </p:nvSpPr>
        <p:spPr>
          <a:xfrm>
            <a:off x="2179524" y="4383409"/>
            <a:ext cx="9643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Feature</a:t>
            </a:r>
          </a:p>
          <a:p>
            <a:r>
              <a:rPr lang="en-US" sz="15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Roboto Slab" pitchFamily="2" charset="0"/>
                <a:ea typeface="Roboto Slab" pitchFamily="2" charset="0"/>
              </a:rPr>
              <a:t>Text</a:t>
            </a:r>
            <a:r>
              <a:rPr lang="en-US" sz="1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 1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56755268-77ED-4F92-A33A-044C1D52B696}"/>
              </a:ext>
            </a:extLst>
          </p:cNvPr>
          <p:cNvSpPr txBox="1"/>
          <p:nvPr/>
        </p:nvSpPr>
        <p:spPr>
          <a:xfrm>
            <a:off x="1523388" y="5049660"/>
            <a:ext cx="2211024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Contrary to popular belief, random your text. It has roots in dummy lorem for ipsum next program.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706C9BF2-29EF-41A9-A4DC-054F82FDA3FB}"/>
              </a:ext>
            </a:extLst>
          </p:cNvPr>
          <p:cNvSpPr/>
          <p:nvPr/>
        </p:nvSpPr>
        <p:spPr>
          <a:xfrm>
            <a:off x="5036173" y="2230015"/>
            <a:ext cx="551754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FontAwesome" charset="0"/>
                <a:ea typeface="FontAwesome" charset="0"/>
                <a:cs typeface="FontAwesome" charset="0"/>
              </a:rPr>
              <a:t>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FD24BBE-6937-47C9-A322-88ABFC1006F8}"/>
              </a:ext>
            </a:extLst>
          </p:cNvPr>
          <p:cNvSpPr txBox="1"/>
          <p:nvPr/>
        </p:nvSpPr>
        <p:spPr>
          <a:xfrm>
            <a:off x="5646624" y="2306959"/>
            <a:ext cx="9643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Feature</a:t>
            </a:r>
          </a:p>
          <a:p>
            <a:r>
              <a:rPr lang="en-US" sz="15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Roboto Slab" pitchFamily="2" charset="0"/>
                <a:ea typeface="Roboto Slab" pitchFamily="2" charset="0"/>
              </a:rPr>
              <a:t>Text 1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B91EE13-0F41-4322-9B59-C5B31FCC6035}"/>
              </a:ext>
            </a:extLst>
          </p:cNvPr>
          <p:cNvSpPr txBox="1"/>
          <p:nvPr/>
        </p:nvSpPr>
        <p:spPr>
          <a:xfrm>
            <a:off x="4990488" y="2973210"/>
            <a:ext cx="2211024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Contrary to popular belief, random your text. It has roots in dummy lorem for ipsum next program.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083B530F-2CDC-43A3-8FEC-5A2B261A7636}"/>
              </a:ext>
            </a:extLst>
          </p:cNvPr>
          <p:cNvSpPr/>
          <p:nvPr/>
        </p:nvSpPr>
        <p:spPr>
          <a:xfrm>
            <a:off x="5036173" y="4306465"/>
            <a:ext cx="551754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FontAwesome" charset="0"/>
                <a:ea typeface="FontAwesome" charset="0"/>
                <a:cs typeface="FontAwesome" charset="0"/>
              </a:rPr>
              <a:t>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DF8F9CEE-3A41-4B70-AE67-7B3A7F08F128}"/>
              </a:ext>
            </a:extLst>
          </p:cNvPr>
          <p:cNvSpPr txBox="1"/>
          <p:nvPr/>
        </p:nvSpPr>
        <p:spPr>
          <a:xfrm>
            <a:off x="5646624" y="4383409"/>
            <a:ext cx="9643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Feature</a:t>
            </a:r>
          </a:p>
          <a:p>
            <a:r>
              <a:rPr lang="en-US" sz="15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Roboto Slab" pitchFamily="2" charset="0"/>
                <a:ea typeface="Roboto Slab" pitchFamily="2" charset="0"/>
              </a:rPr>
              <a:t>Text 1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C3D3C72-100D-41F2-AA05-D63C0773A7FF}"/>
              </a:ext>
            </a:extLst>
          </p:cNvPr>
          <p:cNvSpPr txBox="1"/>
          <p:nvPr/>
        </p:nvSpPr>
        <p:spPr>
          <a:xfrm>
            <a:off x="4990488" y="5049660"/>
            <a:ext cx="2211024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Contrary to popular belief, random your text. It has roots in dummy lorem for ipsum next program.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EBD09A74-B789-4BB0-9105-A5B9C870E77A}"/>
              </a:ext>
            </a:extLst>
          </p:cNvPr>
          <p:cNvSpPr/>
          <p:nvPr/>
        </p:nvSpPr>
        <p:spPr>
          <a:xfrm>
            <a:off x="8503273" y="2230015"/>
            <a:ext cx="551754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FontAwesome" charset="0"/>
                <a:ea typeface="FontAwesome" charset="0"/>
                <a:cs typeface="FontAwesome" charset="0"/>
              </a:rPr>
              <a:t>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1307986-46E9-45C5-A3E0-AD3B942CCC01}"/>
              </a:ext>
            </a:extLst>
          </p:cNvPr>
          <p:cNvSpPr txBox="1"/>
          <p:nvPr/>
        </p:nvSpPr>
        <p:spPr>
          <a:xfrm>
            <a:off x="9113724" y="2306959"/>
            <a:ext cx="9643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Feature</a:t>
            </a:r>
          </a:p>
          <a:p>
            <a:r>
              <a:rPr lang="en-US" sz="15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Roboto Slab" pitchFamily="2" charset="0"/>
                <a:ea typeface="Roboto Slab" pitchFamily="2" charset="0"/>
              </a:rPr>
              <a:t>Text 1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94ACBBC-5473-448B-AC0A-7AEA34DA0940}"/>
              </a:ext>
            </a:extLst>
          </p:cNvPr>
          <p:cNvSpPr txBox="1"/>
          <p:nvPr/>
        </p:nvSpPr>
        <p:spPr>
          <a:xfrm>
            <a:off x="8457588" y="2973210"/>
            <a:ext cx="2211024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Contrary to popular belief, random your text. It has roots in dummy lorem for ipsum next program.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5F53B48F-CD59-422A-8FF4-D6AA9C17F677}"/>
              </a:ext>
            </a:extLst>
          </p:cNvPr>
          <p:cNvSpPr/>
          <p:nvPr/>
        </p:nvSpPr>
        <p:spPr>
          <a:xfrm>
            <a:off x="8503273" y="4306465"/>
            <a:ext cx="551754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FontAwesome" charset="0"/>
                <a:ea typeface="FontAwesome" charset="0"/>
                <a:cs typeface="FontAwesome" charset="0"/>
              </a:rPr>
              <a:t>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6161D529-94F4-4AD2-AA09-0EEA49A3302C}"/>
              </a:ext>
            </a:extLst>
          </p:cNvPr>
          <p:cNvSpPr txBox="1"/>
          <p:nvPr/>
        </p:nvSpPr>
        <p:spPr>
          <a:xfrm>
            <a:off x="9113724" y="4383409"/>
            <a:ext cx="9643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Feature</a:t>
            </a:r>
          </a:p>
          <a:p>
            <a:r>
              <a:rPr lang="en-US" sz="15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Roboto Slab" pitchFamily="2" charset="0"/>
                <a:ea typeface="Roboto Slab" pitchFamily="2" charset="0"/>
              </a:rPr>
              <a:t>Text 1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5DA6191-1EBD-46C9-A026-444C61FD7C7D}"/>
              </a:ext>
            </a:extLst>
          </p:cNvPr>
          <p:cNvSpPr txBox="1"/>
          <p:nvPr/>
        </p:nvSpPr>
        <p:spPr>
          <a:xfrm>
            <a:off x="8457588" y="5049660"/>
            <a:ext cx="2211024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Contrary to popular belief, random your text. It has roots in dummy lorem for ipsum next program.</a:t>
            </a:r>
          </a:p>
        </p:txBody>
      </p:sp>
    </p:spTree>
    <p:extLst>
      <p:ext uri="{BB962C8B-B14F-4D97-AF65-F5344CB8AC3E}">
        <p14:creationId xmlns:p14="http://schemas.microsoft.com/office/powerpoint/2010/main" val="1393284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9552DFAD-8D0D-4825-ABE3-718CEC5D0C0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45" r="25745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CF14674B-F26C-4E96-8B79-0AE68372AE7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8" r="22738"/>
          <a:stretch>
            <a:fillRect/>
          </a:stretch>
        </p:blipFill>
        <p:spPr/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5B35EE01-1F82-4107-B111-F37E9F02C450}"/>
              </a:ext>
            </a:extLst>
          </p:cNvPr>
          <p:cNvSpPr txBox="1"/>
          <p:nvPr/>
        </p:nvSpPr>
        <p:spPr>
          <a:xfrm>
            <a:off x="4267582" y="1035357"/>
            <a:ext cx="3656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Company Profile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C993608-682F-419A-AC7B-D36239E97B1C}"/>
              </a:ext>
            </a:extLst>
          </p:cNvPr>
          <p:cNvSpPr/>
          <p:nvPr/>
        </p:nvSpPr>
        <p:spPr>
          <a:xfrm>
            <a:off x="6836228" y="3442368"/>
            <a:ext cx="4441374" cy="237624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355C11C4-6F67-4979-9FFB-0E1C6D2426B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194" y="2247469"/>
            <a:ext cx="2425557" cy="708802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14B82399-2AF7-414A-936D-26263F32AD0E}"/>
              </a:ext>
            </a:extLst>
          </p:cNvPr>
          <p:cNvSpPr txBox="1"/>
          <p:nvPr/>
        </p:nvSpPr>
        <p:spPr>
          <a:xfrm>
            <a:off x="7432852" y="4092969"/>
            <a:ext cx="3248127" cy="1075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en-US" sz="9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</a:t>
            </a:r>
            <a:r>
              <a:rPr lang="en-US" sz="9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Finibus</a:t>
            </a:r>
            <a:r>
              <a:rPr lang="en-US" sz="9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9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Bonorum</a:t>
            </a:r>
            <a:r>
              <a:rPr lang="en-US" sz="9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et </a:t>
            </a:r>
            <a:r>
              <a:rPr lang="en-US" sz="9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Malorum</a:t>
            </a:r>
            <a:r>
              <a:rPr lang="en-US" sz="9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"  Rackham.</a:t>
            </a:r>
          </a:p>
        </p:txBody>
      </p:sp>
    </p:spTree>
    <p:extLst>
      <p:ext uri="{BB962C8B-B14F-4D97-AF65-F5344CB8AC3E}">
        <p14:creationId xmlns:p14="http://schemas.microsoft.com/office/powerpoint/2010/main" val="4142586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>
            <a:extLst>
              <a:ext uri="{FF2B5EF4-FFF2-40B4-BE49-F238E27FC236}">
                <a16:creationId xmlns:a16="http://schemas.microsoft.com/office/drawing/2014/main" id="{5B35EE01-1F82-4107-B111-F37E9F02C450}"/>
              </a:ext>
            </a:extLst>
          </p:cNvPr>
          <p:cNvSpPr txBox="1"/>
          <p:nvPr/>
        </p:nvSpPr>
        <p:spPr>
          <a:xfrm>
            <a:off x="4267582" y="1035357"/>
            <a:ext cx="3656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Company Profiling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EA11EA8-BE47-4F5D-8501-33CFDE1CF2AF}"/>
              </a:ext>
            </a:extLst>
          </p:cNvPr>
          <p:cNvSpPr txBox="1"/>
          <p:nvPr/>
        </p:nvSpPr>
        <p:spPr>
          <a:xfrm>
            <a:off x="898072" y="2046526"/>
            <a:ext cx="451938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creative interior </a:t>
            </a:r>
            <a:r>
              <a:rPr lang="en-US" sz="23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powerpoint</a:t>
            </a:r>
            <a:endParaRPr lang="en-US" sz="2300" b="1" dirty="0">
              <a:solidFill>
                <a:schemeClr val="tx1">
                  <a:lumMod val="85000"/>
                  <a:lumOff val="15000"/>
                </a:schemeClr>
              </a:solidFill>
              <a:latin typeface="Roboto Slab" pitchFamily="2" charset="0"/>
              <a:ea typeface="Roboto Slab" pitchFamily="2" charset="0"/>
            </a:endParaRPr>
          </a:p>
          <a:p>
            <a:r>
              <a:rPr lang="en-US" sz="2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rPr>
              <a:t>presentation</a:t>
            </a:r>
          </a:p>
        </p:txBody>
      </p:sp>
      <p:sp>
        <p:nvSpPr>
          <p:cNvPr id="60" name="Rectangle 9">
            <a:extLst>
              <a:ext uri="{FF2B5EF4-FFF2-40B4-BE49-F238E27FC236}">
                <a16:creationId xmlns:a16="http://schemas.microsoft.com/office/drawing/2014/main" id="{B8B2341F-FF70-4871-984C-75C53CA94035}"/>
              </a:ext>
            </a:extLst>
          </p:cNvPr>
          <p:cNvSpPr>
            <a:spLocks/>
          </p:cNvSpPr>
          <p:nvPr/>
        </p:nvSpPr>
        <p:spPr bwMode="auto">
          <a:xfrm>
            <a:off x="999672" y="3144099"/>
            <a:ext cx="5402451" cy="334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300"/>
              </a:lnSpc>
            </a:pPr>
            <a:r>
              <a:rPr lang="en-US" sz="800" dirty="0">
                <a:latin typeface="Roboto Slab" pitchFamily="2" charset="0"/>
                <a:ea typeface="Roboto Slab" pitchFamily="2" charset="0"/>
                <a:cs typeface="Open Sans Condensed Light" panose="020B0306030504020204" pitchFamily="34" charset="0"/>
                <a:sym typeface="Montserrat-Regular" charset="0"/>
              </a:rPr>
              <a:t>This letterhead design is meant to project an image of professionalism and lorem to reliability. By using simple alignments are This letterhead design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3E33F38-A6EE-4B2E-A8D9-283AAC6FC9D8}"/>
              </a:ext>
            </a:extLst>
          </p:cNvPr>
          <p:cNvGrpSpPr/>
          <p:nvPr/>
        </p:nvGrpSpPr>
        <p:grpSpPr>
          <a:xfrm>
            <a:off x="8903932" y="4142509"/>
            <a:ext cx="2288396" cy="1518747"/>
            <a:chOff x="8750409" y="3862989"/>
            <a:chExt cx="2288396" cy="1518747"/>
          </a:xfrm>
        </p:grpSpPr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7FDFB273-2784-42A1-8255-B1F74D9E8506}"/>
                </a:ext>
              </a:extLst>
            </p:cNvPr>
            <p:cNvSpPr/>
            <p:nvPr/>
          </p:nvSpPr>
          <p:spPr>
            <a:xfrm>
              <a:off x="8750409" y="3862989"/>
              <a:ext cx="334474" cy="334474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BE50DC5A-AE3C-4C59-8676-EA68C39AC4FD}"/>
                </a:ext>
              </a:extLst>
            </p:cNvPr>
            <p:cNvSpPr txBox="1"/>
            <p:nvPr/>
          </p:nvSpPr>
          <p:spPr>
            <a:xfrm>
              <a:off x="8777335" y="3876679"/>
              <a:ext cx="28062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Montserrat" panose="00000500000000000000" pitchFamily="50" charset="0"/>
                  <a:cs typeface="Mongolian Baiti" panose="03000500000000000000" pitchFamily="66" charset="0"/>
                </a:rPr>
                <a:t>1</a:t>
              </a:r>
            </a:p>
          </p:txBody>
        </p:sp>
        <p:sp>
          <p:nvSpPr>
            <p:cNvPr id="76" name="Rectangle 9">
              <a:extLst>
                <a:ext uri="{FF2B5EF4-FFF2-40B4-BE49-F238E27FC236}">
                  <a16:creationId xmlns:a16="http://schemas.microsoft.com/office/drawing/2014/main" id="{9D02049F-F0C0-46DF-B2E4-2DED1AD9C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4241" y="3865149"/>
              <a:ext cx="1794564" cy="334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13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This letterhead design is meant to project an image of</a:t>
              </a: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892DD447-5083-4557-ADD2-22B572E52A08}"/>
                </a:ext>
              </a:extLst>
            </p:cNvPr>
            <p:cNvSpPr/>
            <p:nvPr/>
          </p:nvSpPr>
          <p:spPr>
            <a:xfrm>
              <a:off x="8750409" y="4453935"/>
              <a:ext cx="334474" cy="334474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F4ED8312-B5BF-4F3D-B9AF-EE8251EBB69D}"/>
                </a:ext>
              </a:extLst>
            </p:cNvPr>
            <p:cNvSpPr txBox="1"/>
            <p:nvPr/>
          </p:nvSpPr>
          <p:spPr>
            <a:xfrm>
              <a:off x="8777335" y="4467625"/>
              <a:ext cx="28062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Montserrat" panose="00000500000000000000" pitchFamily="50" charset="0"/>
                  <a:cs typeface="Mongolian Baiti" panose="03000500000000000000" pitchFamily="66" charset="0"/>
                </a:rPr>
                <a:t>2</a:t>
              </a:r>
            </a:p>
          </p:txBody>
        </p:sp>
        <p:sp>
          <p:nvSpPr>
            <p:cNvPr id="80" name="Rectangle 9">
              <a:extLst>
                <a:ext uri="{FF2B5EF4-FFF2-40B4-BE49-F238E27FC236}">
                  <a16:creationId xmlns:a16="http://schemas.microsoft.com/office/drawing/2014/main" id="{D8947697-1F5D-4AD4-AA8B-5070A4ABD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4241" y="4456095"/>
              <a:ext cx="1794564" cy="334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13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This letterhead design is meant to project an image of</a:t>
              </a: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9EA85B15-9A7F-4DC6-A4E2-1418096F1506}"/>
                </a:ext>
              </a:extLst>
            </p:cNvPr>
            <p:cNvSpPr/>
            <p:nvPr/>
          </p:nvSpPr>
          <p:spPr>
            <a:xfrm>
              <a:off x="8750409" y="5044881"/>
              <a:ext cx="334474" cy="334474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F1D4E4B4-3995-443A-A50B-FA8D571933A4}"/>
                </a:ext>
              </a:extLst>
            </p:cNvPr>
            <p:cNvSpPr txBox="1"/>
            <p:nvPr/>
          </p:nvSpPr>
          <p:spPr>
            <a:xfrm>
              <a:off x="8777335" y="5058571"/>
              <a:ext cx="28062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Montserrat" panose="00000500000000000000" pitchFamily="50" charset="0"/>
                  <a:cs typeface="Mongolian Baiti" panose="03000500000000000000" pitchFamily="66" charset="0"/>
                </a:rPr>
                <a:t>3</a:t>
              </a:r>
            </a:p>
          </p:txBody>
        </p:sp>
        <p:sp>
          <p:nvSpPr>
            <p:cNvPr id="85" name="Rectangle 9">
              <a:extLst>
                <a:ext uri="{FF2B5EF4-FFF2-40B4-BE49-F238E27FC236}">
                  <a16:creationId xmlns:a16="http://schemas.microsoft.com/office/drawing/2014/main" id="{B395ED86-23AA-4D10-A8BC-F83E6A2A796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4241" y="5047041"/>
              <a:ext cx="1794564" cy="334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13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This letterhead design is meant to project an image of</a:t>
              </a:r>
            </a:p>
          </p:txBody>
        </p:sp>
      </p:grp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83FB136F-9240-4A1F-A2D7-EDA9662CFB23}"/>
              </a:ext>
            </a:extLst>
          </p:cNvPr>
          <p:cNvCxnSpPr>
            <a:cxnSpLocks/>
          </p:cNvCxnSpPr>
          <p:nvPr/>
        </p:nvCxnSpPr>
        <p:spPr>
          <a:xfrm>
            <a:off x="999672" y="3009917"/>
            <a:ext cx="869949" cy="0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2DDB883E-0115-4AEC-989D-EBFD74DD82D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32" b="259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37763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96AA886-FF64-455A-AAC2-F124A1E96D8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60" r="4966"/>
          <a:stretch/>
        </p:blipFill>
        <p:spPr>
          <a:xfrm>
            <a:off x="5089632" y="1993587"/>
            <a:ext cx="3048765" cy="3825015"/>
          </a:xfrm>
        </p:spPr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00B34C3-D38C-4825-B2E6-96CC16A4445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6" r="11686"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887262A-57A3-43EC-AEF7-0D1882859726}"/>
              </a:ext>
            </a:extLst>
          </p:cNvPr>
          <p:cNvSpPr/>
          <p:nvPr/>
        </p:nvSpPr>
        <p:spPr>
          <a:xfrm>
            <a:off x="8228834" y="1993588"/>
            <a:ext cx="3048765" cy="382501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B35EE01-1F82-4107-B111-F37E9F02C450}"/>
              </a:ext>
            </a:extLst>
          </p:cNvPr>
          <p:cNvSpPr txBox="1"/>
          <p:nvPr/>
        </p:nvSpPr>
        <p:spPr>
          <a:xfrm>
            <a:off x="4267582" y="1035357"/>
            <a:ext cx="3656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Company About Us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B31A586-38DC-4BD1-9CC1-8B6251547C37}"/>
              </a:ext>
            </a:extLst>
          </p:cNvPr>
          <p:cNvSpPr txBox="1"/>
          <p:nvPr/>
        </p:nvSpPr>
        <p:spPr>
          <a:xfrm>
            <a:off x="8790848" y="2714006"/>
            <a:ext cx="1924737" cy="2384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Lorem Ipsum has been the industry's standard dummy text ever since the 1500s, when an unknown printer took a galley of type and scrambled it to make a type specimen book. It was </a:t>
            </a:r>
            <a:r>
              <a:rPr lang="en-US" sz="10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popularised</a:t>
            </a: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in the 1960s with the release of </a:t>
            </a:r>
            <a:r>
              <a:rPr lang="en-US" sz="10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Letraset</a:t>
            </a: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sheets containing Lorem Ipsum passages, and more recently with desktop.</a:t>
            </a:r>
          </a:p>
        </p:txBody>
      </p:sp>
    </p:spTree>
    <p:extLst>
      <p:ext uri="{BB962C8B-B14F-4D97-AF65-F5344CB8AC3E}">
        <p14:creationId xmlns:p14="http://schemas.microsoft.com/office/powerpoint/2010/main" val="67792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79A6818A-3F02-4ECF-985B-0B3EA44A2D9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" r="4286"/>
          <a:stretch>
            <a:fillRect/>
          </a:stretch>
        </p:blipFill>
        <p:spPr/>
      </p:pic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DBE16555-45B9-420F-8B78-FC6858211BA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" r="4286"/>
          <a:stretch>
            <a:fillRect/>
          </a:stretch>
        </p:blipFill>
        <p:spPr/>
      </p:pic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1D0336E8-FCEA-48CB-B4E8-DB0D8C044C1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" r="4286"/>
          <a:stretch>
            <a:fillRect/>
          </a:stretch>
        </p:blipFill>
        <p:spPr/>
      </p:pic>
      <p:pic>
        <p:nvPicPr>
          <p:cNvPr id="47" name="Picture Placeholder 46">
            <a:extLst>
              <a:ext uri="{FF2B5EF4-FFF2-40B4-BE49-F238E27FC236}">
                <a16:creationId xmlns:a16="http://schemas.microsoft.com/office/drawing/2014/main" id="{99C8AB6F-DD4A-4812-BD87-BD6FBB4CFC4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" r="4286"/>
          <a:stretch>
            <a:fillRect/>
          </a:stretch>
        </p:blipFill>
        <p:spPr/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5B35EE01-1F82-4107-B111-F37E9F02C450}"/>
              </a:ext>
            </a:extLst>
          </p:cNvPr>
          <p:cNvSpPr txBox="1"/>
          <p:nvPr/>
        </p:nvSpPr>
        <p:spPr>
          <a:xfrm>
            <a:off x="4267582" y="1035357"/>
            <a:ext cx="3656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</a:rPr>
              <a:t>Company About Us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86CAF14-E70B-4718-A1E3-29A0E7FD2346}"/>
              </a:ext>
            </a:extLst>
          </p:cNvPr>
          <p:cNvGrpSpPr/>
          <p:nvPr/>
        </p:nvGrpSpPr>
        <p:grpSpPr>
          <a:xfrm>
            <a:off x="3628722" y="2312858"/>
            <a:ext cx="2305050" cy="1008804"/>
            <a:chOff x="1591057" y="3917950"/>
            <a:chExt cx="2305050" cy="1008804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73B1ADA-034E-4B02-A833-10DDAF471EEB}"/>
                </a:ext>
              </a:extLst>
            </p:cNvPr>
            <p:cNvSpPr/>
            <p:nvPr/>
          </p:nvSpPr>
          <p:spPr>
            <a:xfrm>
              <a:off x="2448689" y="3917950"/>
              <a:ext cx="589786" cy="47705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DEDB216-BAB8-4F3C-81D6-5FEFBC154885}"/>
                </a:ext>
              </a:extLst>
            </p:cNvPr>
            <p:cNvSpPr txBox="1"/>
            <p:nvPr/>
          </p:nvSpPr>
          <p:spPr>
            <a:xfrm>
              <a:off x="2529333" y="3956422"/>
              <a:ext cx="428498" cy="400110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sz="2000" dirty="0">
                  <a:latin typeface="FontAwesome" charset="0"/>
                  <a:ea typeface="FontAwesome" charset="0"/>
                  <a:cs typeface="FontAwesome" charset="0"/>
                </a:rPr>
                <a:t>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962CF5F-EDE5-4469-8A7A-410064F197C9}"/>
                </a:ext>
              </a:extLst>
            </p:cNvPr>
            <p:cNvSpPr txBox="1"/>
            <p:nvPr/>
          </p:nvSpPr>
          <p:spPr>
            <a:xfrm>
              <a:off x="1591057" y="4517347"/>
              <a:ext cx="2305050" cy="409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en-US" sz="800" dirty="0">
                  <a:latin typeface="Roboto Slab" pitchFamily="2" charset="0"/>
                  <a:ea typeface="Roboto Slab" pitchFamily="2" charset="0"/>
                </a:rPr>
                <a:t>1500s, when an unknown printer took a galley of type and specimen book.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1E58664-1D17-458B-AC51-5D04ACE5589F}"/>
              </a:ext>
            </a:extLst>
          </p:cNvPr>
          <p:cNvGrpSpPr/>
          <p:nvPr/>
        </p:nvGrpSpPr>
        <p:grpSpPr>
          <a:xfrm>
            <a:off x="1010081" y="4229083"/>
            <a:ext cx="2305050" cy="1008804"/>
            <a:chOff x="1591057" y="3917950"/>
            <a:chExt cx="2305050" cy="1008804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91657F8-A6B7-4A1D-9271-302DE5CCD43A}"/>
                </a:ext>
              </a:extLst>
            </p:cNvPr>
            <p:cNvSpPr/>
            <p:nvPr/>
          </p:nvSpPr>
          <p:spPr>
            <a:xfrm>
              <a:off x="2448689" y="3917950"/>
              <a:ext cx="589786" cy="477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FE636DB-C0BF-4016-8B17-AA0E38347BE1}"/>
                </a:ext>
              </a:extLst>
            </p:cNvPr>
            <p:cNvSpPr txBox="1"/>
            <p:nvPr/>
          </p:nvSpPr>
          <p:spPr>
            <a:xfrm>
              <a:off x="2529333" y="3937372"/>
              <a:ext cx="428498" cy="400110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sz="2000" dirty="0">
                  <a:latin typeface="FontAwesome" charset="0"/>
                  <a:ea typeface="FontAwesome" charset="0"/>
                  <a:cs typeface="FontAwesome" charset="0"/>
                </a:rPr>
                <a:t>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53AFF65-888E-42CC-A648-0E04C9DF1790}"/>
                </a:ext>
              </a:extLst>
            </p:cNvPr>
            <p:cNvSpPr txBox="1"/>
            <p:nvPr/>
          </p:nvSpPr>
          <p:spPr>
            <a:xfrm>
              <a:off x="1591057" y="4517347"/>
              <a:ext cx="2305050" cy="409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en-US" sz="800" dirty="0">
                  <a:latin typeface="Roboto Slab" pitchFamily="2" charset="0"/>
                  <a:ea typeface="Roboto Slab" pitchFamily="2" charset="0"/>
                </a:rPr>
                <a:t>1500s, when an unknown printer took a galley of type and specimen book.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C711C1C-AF13-4437-B521-36EF7784432E}"/>
              </a:ext>
            </a:extLst>
          </p:cNvPr>
          <p:cNvGrpSpPr/>
          <p:nvPr/>
        </p:nvGrpSpPr>
        <p:grpSpPr>
          <a:xfrm>
            <a:off x="6258228" y="4229083"/>
            <a:ext cx="2305050" cy="1008804"/>
            <a:chOff x="1591057" y="3917950"/>
            <a:chExt cx="2305050" cy="1008804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6DB80EF-EEF1-45C6-BD21-35AEC487EBCE}"/>
                </a:ext>
              </a:extLst>
            </p:cNvPr>
            <p:cNvSpPr/>
            <p:nvPr/>
          </p:nvSpPr>
          <p:spPr>
            <a:xfrm>
              <a:off x="2448689" y="3917950"/>
              <a:ext cx="589786" cy="47705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69E2B78-FCB9-4DA0-B258-F5880B37C357}"/>
                </a:ext>
              </a:extLst>
            </p:cNvPr>
            <p:cNvSpPr txBox="1"/>
            <p:nvPr/>
          </p:nvSpPr>
          <p:spPr>
            <a:xfrm>
              <a:off x="2529333" y="3931022"/>
              <a:ext cx="428498" cy="400110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sz="2000" dirty="0">
                  <a:latin typeface="FontAwesome" pitchFamily="2" charset="0"/>
                </a:rPr>
                <a:t></a:t>
              </a:r>
              <a:endParaRPr lang="en-US" sz="2000" dirty="0">
                <a:latin typeface="FontAwesome" charset="0"/>
                <a:ea typeface="FontAwesome" charset="0"/>
                <a:cs typeface="FontAwesome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5ACDFA6-1D3F-40E5-B612-504022EF630E}"/>
                </a:ext>
              </a:extLst>
            </p:cNvPr>
            <p:cNvSpPr txBox="1"/>
            <p:nvPr/>
          </p:nvSpPr>
          <p:spPr>
            <a:xfrm>
              <a:off x="1591057" y="4517347"/>
              <a:ext cx="2305050" cy="409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en-US" sz="800" dirty="0">
                  <a:latin typeface="Roboto Slab" pitchFamily="2" charset="0"/>
                  <a:ea typeface="Roboto Slab" pitchFamily="2" charset="0"/>
                </a:rPr>
                <a:t>1500s, when an unknown printer took a galley of type and specimen book.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538A8CB-1A01-4DE9-984D-E49B9EB2A9E4}"/>
              </a:ext>
            </a:extLst>
          </p:cNvPr>
          <p:cNvGrpSpPr/>
          <p:nvPr/>
        </p:nvGrpSpPr>
        <p:grpSpPr>
          <a:xfrm>
            <a:off x="8887734" y="2312858"/>
            <a:ext cx="2305050" cy="1008804"/>
            <a:chOff x="1591057" y="3917950"/>
            <a:chExt cx="2305050" cy="1008804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48BDE3B-66DE-4682-A1DE-9FE1E36F6DC5}"/>
                </a:ext>
              </a:extLst>
            </p:cNvPr>
            <p:cNvSpPr/>
            <p:nvPr/>
          </p:nvSpPr>
          <p:spPr>
            <a:xfrm>
              <a:off x="2448689" y="3917950"/>
              <a:ext cx="589786" cy="477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51B7FFC-547C-4A02-AD11-CC64F904FE4E}"/>
                </a:ext>
              </a:extLst>
            </p:cNvPr>
            <p:cNvSpPr txBox="1"/>
            <p:nvPr/>
          </p:nvSpPr>
          <p:spPr>
            <a:xfrm>
              <a:off x="2529333" y="3937372"/>
              <a:ext cx="428498" cy="400110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sz="2000" dirty="0">
                  <a:latin typeface="FontAwesome" charset="0"/>
                  <a:ea typeface="FontAwesome" charset="0"/>
                  <a:cs typeface="FontAwesome" charset="0"/>
                </a:rPr>
                <a:t>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E2DE5F6-7ACE-42E9-80AC-A1124C7D8988}"/>
                </a:ext>
              </a:extLst>
            </p:cNvPr>
            <p:cNvSpPr txBox="1"/>
            <p:nvPr/>
          </p:nvSpPr>
          <p:spPr>
            <a:xfrm>
              <a:off x="1591057" y="4517347"/>
              <a:ext cx="2305050" cy="409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en-US" sz="800" dirty="0">
                  <a:latin typeface="Roboto Slab" pitchFamily="2" charset="0"/>
                  <a:ea typeface="Roboto Slab" pitchFamily="2" charset="0"/>
                </a:rPr>
                <a:t>1500s, when an unknown printer took a galley of type and specimen book.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5017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8">
      <a:dk1>
        <a:sysClr val="windowText" lastClr="000000"/>
      </a:dk1>
      <a:lt1>
        <a:sysClr val="window" lastClr="FFFFFF"/>
      </a:lt1>
      <a:dk2>
        <a:srgbClr val="005482"/>
      </a:dk2>
      <a:lt2>
        <a:srgbClr val="7D8287"/>
      </a:lt2>
      <a:accent1>
        <a:srgbClr val="8EBE3F"/>
      </a:accent1>
      <a:accent2>
        <a:srgbClr val="00ABB9"/>
      </a:accent2>
      <a:accent3>
        <a:srgbClr val="B2D235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9219</TotalTime>
  <Words>1280</Words>
  <Application>Microsoft Office PowerPoint</Application>
  <PresentationFormat>Widescreen</PresentationFormat>
  <Paragraphs>167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4" baseType="lpstr">
      <vt:lpstr>Arial</vt:lpstr>
      <vt:lpstr>Calibri</vt:lpstr>
      <vt:lpstr>FontAwesome</vt:lpstr>
      <vt:lpstr>Mongolian Baiti</vt:lpstr>
      <vt:lpstr>Montserrat</vt:lpstr>
      <vt:lpstr>Montserrat Light</vt:lpstr>
      <vt:lpstr>Montserrat-Regular</vt:lpstr>
      <vt:lpstr>Open Sans</vt:lpstr>
      <vt:lpstr>Open Sans Condensed Light</vt:lpstr>
      <vt:lpstr>Open Sans Extrabold</vt:lpstr>
      <vt:lpstr>Raleway</vt:lpstr>
      <vt:lpstr>Roboto Slab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Shopon Ahmed</dc:creator>
  <cp:lastModifiedBy>Suman Sunar</cp:lastModifiedBy>
  <cp:revision>1329</cp:revision>
  <dcterms:created xsi:type="dcterms:W3CDTF">2017-09-28T05:04:55Z</dcterms:created>
  <dcterms:modified xsi:type="dcterms:W3CDTF">2018-10-14T11:10:42Z</dcterms:modified>
</cp:coreProperties>
</file>