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23"/>
  </p:notesMasterIdLst>
  <p:handoutMasterIdLst>
    <p:handoutMasterId r:id="rId24"/>
  </p:handoutMasterIdLst>
  <p:sldIdLst>
    <p:sldId id="256" r:id="rId2"/>
    <p:sldId id="277" r:id="rId3"/>
    <p:sldId id="257" r:id="rId4"/>
    <p:sldId id="276" r:id="rId5"/>
    <p:sldId id="258" r:id="rId6"/>
    <p:sldId id="274" r:id="rId7"/>
    <p:sldId id="275" r:id="rId8"/>
    <p:sldId id="259" r:id="rId9"/>
    <p:sldId id="260" r:id="rId10"/>
    <p:sldId id="273" r:id="rId11"/>
    <p:sldId id="261" r:id="rId12"/>
    <p:sldId id="262" r:id="rId13"/>
    <p:sldId id="263" r:id="rId14"/>
    <p:sldId id="269" r:id="rId15"/>
    <p:sldId id="272" r:id="rId16"/>
    <p:sldId id="264" r:id="rId17"/>
    <p:sldId id="265" r:id="rId18"/>
    <p:sldId id="266" r:id="rId19"/>
    <p:sldId id="270" r:id="rId20"/>
    <p:sldId id="267" r:id="rId21"/>
    <p:sldId id="268"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E11B22"/>
    <a:srgbClr val="722E79"/>
    <a:srgbClr val="222A35"/>
    <a:srgbClr val="A6CE39"/>
    <a:srgbClr val="FAA61A"/>
    <a:srgbClr val="E6E6E6"/>
    <a:srgbClr val="F2F2F2"/>
    <a:srgbClr val="D9D9D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074" autoAdjust="0"/>
    <p:restoredTop sz="94291" autoAdjust="0"/>
  </p:normalViewPr>
  <p:slideViewPr>
    <p:cSldViewPr snapToGrid="0" snapToObjects="1">
      <p:cViewPr>
        <p:scale>
          <a:sx n="50" d="100"/>
          <a:sy n="50" d="100"/>
        </p:scale>
        <p:origin x="1290" y="552"/>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snapToObjects="1" showGuides="1">
      <p:cViewPr varScale="1">
        <p:scale>
          <a:sx n="55" d="100"/>
          <a:sy n="55" d="100"/>
        </p:scale>
        <p:origin x="2880"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pattFill prst="narHorz">
              <a:fgClr>
                <a:schemeClr val="accent1"/>
              </a:fgClr>
              <a:bgClr>
                <a:schemeClr val="accent1">
                  <a:lumMod val="20000"/>
                  <a:lumOff val="80000"/>
                </a:schemeClr>
              </a:bgClr>
            </a:pattFill>
            <a:ln>
              <a:noFill/>
            </a:ln>
            <a:effectLst>
              <a:innerShdw blurRad="114300">
                <a:schemeClr val="accent1"/>
              </a:innerShdw>
            </a:effectLst>
          </c:spPr>
          <c:invertIfNegative val="0"/>
          <c:dPt>
            <c:idx val="0"/>
            <c:invertIfNegative val="0"/>
            <c:bubble3D val="0"/>
            <c:spPr>
              <a:solidFill>
                <a:schemeClr val="accent5">
                  <a:lumMod val="75000"/>
                </a:schemeClr>
              </a:solidFill>
              <a:ln>
                <a:noFill/>
              </a:ln>
              <a:effectLst>
                <a:innerShdw blurRad="114300">
                  <a:schemeClr val="accent1"/>
                </a:innerShdw>
              </a:effectLst>
            </c:spPr>
            <c:extLst>
              <c:ext xmlns:c16="http://schemas.microsoft.com/office/drawing/2014/chart" uri="{C3380CC4-5D6E-409C-BE32-E72D297353CC}">
                <c16:uniqueId val="{00000000-DC86-4905-8F41-7BBC13CE73E5}"/>
              </c:ext>
            </c:extLst>
          </c:dPt>
          <c:dPt>
            <c:idx val="1"/>
            <c:invertIfNegative val="0"/>
            <c:bubble3D val="0"/>
            <c:spPr>
              <a:solidFill>
                <a:schemeClr val="tx2">
                  <a:lumMod val="60000"/>
                  <a:lumOff val="40000"/>
                </a:schemeClr>
              </a:solidFill>
              <a:ln>
                <a:noFill/>
              </a:ln>
              <a:effectLst>
                <a:innerShdw blurRad="114300">
                  <a:schemeClr val="accent1"/>
                </a:innerShdw>
              </a:effectLst>
            </c:spPr>
            <c:extLst>
              <c:ext xmlns:c16="http://schemas.microsoft.com/office/drawing/2014/chart" uri="{C3380CC4-5D6E-409C-BE32-E72D297353CC}">
                <c16:uniqueId val="{00000001-DC86-4905-8F41-7BBC13CE73E5}"/>
              </c:ext>
            </c:extLst>
          </c:dPt>
          <c:dPt>
            <c:idx val="2"/>
            <c:invertIfNegative val="0"/>
            <c:bubble3D val="0"/>
            <c:spPr>
              <a:solidFill>
                <a:schemeClr val="tx2">
                  <a:lumMod val="60000"/>
                  <a:lumOff val="40000"/>
                </a:schemeClr>
              </a:solidFill>
              <a:ln>
                <a:noFill/>
              </a:ln>
              <a:effectLst>
                <a:innerShdw blurRad="114300">
                  <a:schemeClr val="accent1"/>
                </a:innerShdw>
              </a:effectLst>
            </c:spPr>
            <c:extLst>
              <c:ext xmlns:c16="http://schemas.microsoft.com/office/drawing/2014/chart" uri="{C3380CC4-5D6E-409C-BE32-E72D297353CC}">
                <c16:uniqueId val="{00000002-DC86-4905-8F41-7BBC13CE73E5}"/>
              </c:ext>
            </c:extLst>
          </c:dPt>
          <c:dPt>
            <c:idx val="3"/>
            <c:invertIfNegative val="0"/>
            <c:bubble3D val="0"/>
            <c:spPr>
              <a:solidFill>
                <a:schemeClr val="accent5">
                  <a:lumMod val="75000"/>
                </a:schemeClr>
              </a:solidFill>
              <a:ln>
                <a:noFill/>
              </a:ln>
              <a:effectLst>
                <a:innerShdw blurRad="114300">
                  <a:schemeClr val="accent1"/>
                </a:innerShdw>
              </a:effectLst>
            </c:spPr>
            <c:extLst>
              <c:ext xmlns:c16="http://schemas.microsoft.com/office/drawing/2014/chart" uri="{C3380CC4-5D6E-409C-BE32-E72D297353CC}">
                <c16:uniqueId val="{00000003-DC86-4905-8F41-7BBC13CE73E5}"/>
              </c:ext>
            </c:extLst>
          </c:dPt>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E658-4BE0-B06B-6FADC6D9C0B1}"/>
            </c:ext>
          </c:extLst>
        </c:ser>
        <c:ser>
          <c:idx val="1"/>
          <c:order val="1"/>
          <c:tx>
            <c:strRef>
              <c:f>Sheet1!$C$1</c:f>
              <c:strCache>
                <c:ptCount val="1"/>
                <c:pt idx="0">
                  <c:v>Series 2</c:v>
                </c:pt>
              </c:strCache>
            </c:strRef>
          </c:tx>
          <c:spPr>
            <a:solidFill>
              <a:schemeClr val="tx2"/>
            </a:solidFill>
            <a:ln>
              <a:solidFill>
                <a:schemeClr val="tx2"/>
              </a:solidFill>
            </a:ln>
            <a:effectLst>
              <a:innerShdw blurRad="114300">
                <a:schemeClr val="accent2"/>
              </a:innerShdw>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E658-4BE0-B06B-6FADC6D9C0B1}"/>
            </c:ext>
          </c:extLst>
        </c:ser>
        <c:ser>
          <c:idx val="2"/>
          <c:order val="2"/>
          <c:tx>
            <c:strRef>
              <c:f>Sheet1!$D$1</c:f>
              <c:strCache>
                <c:ptCount val="1"/>
                <c:pt idx="0">
                  <c:v>Series 3</c:v>
                </c:pt>
              </c:strCache>
            </c:strRef>
          </c:tx>
          <c:spPr>
            <a:solidFill>
              <a:schemeClr val="accent5">
                <a:lumMod val="75000"/>
              </a:schemeClr>
            </a:solidFill>
            <a:ln>
              <a:noFill/>
            </a:ln>
            <a:effectLst>
              <a:innerShdw blurRad="114300">
                <a:schemeClr val="accent3"/>
              </a:innerShdw>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0" i="0" u="none" strike="noStrike" kern="1200" baseline="0">
                    <a:solidFill>
                      <a:schemeClr val="tx1">
                        <a:lumMod val="75000"/>
                        <a:lumOff val="25000"/>
                      </a:schemeClr>
                    </a:solidFill>
                    <a:latin typeface="+mn-lt"/>
                    <a:ea typeface="+mn-ea"/>
                    <a:cs typeface="+mn-cs"/>
                  </a:defRPr>
                </a:pPr>
                <a:endParaRPr lang="en-US"/>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tx1">
                          <a:lumMod val="35000"/>
                          <a:lumOff val="65000"/>
                        </a:schemeClr>
                      </a:solidFill>
                    </a:ln>
                    <a:effectLst/>
                  </c:spPr>
                </c15:leaderLines>
              </c:ext>
            </c:extLst>
          </c:dLbls>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E658-4BE0-B06B-6FADC6D9C0B1}"/>
            </c:ext>
          </c:extLst>
        </c:ser>
        <c:dLbls>
          <c:dLblPos val="outEnd"/>
          <c:showLegendKey val="0"/>
          <c:showVal val="1"/>
          <c:showCatName val="0"/>
          <c:showSerName val="0"/>
          <c:showPercent val="0"/>
          <c:showBubbleSize val="0"/>
        </c:dLbls>
        <c:gapWidth val="164"/>
        <c:overlap val="-22"/>
        <c:axId val="211993312"/>
        <c:axId val="211993640"/>
      </c:barChart>
      <c:catAx>
        <c:axId val="211993312"/>
        <c:scaling>
          <c:orientation val="minMax"/>
        </c:scaling>
        <c:delete val="0"/>
        <c:axPos val="b"/>
        <c:numFmt formatCode="General" sourceLinked="1"/>
        <c:majorTickMark val="none"/>
        <c:minorTickMark val="none"/>
        <c:tickLblPos val="nextTo"/>
        <c:spPr>
          <a:noFill/>
          <a:ln w="19050" cap="flat" cmpd="sng" algn="ctr">
            <a:solidFill>
              <a:schemeClr val="tx1">
                <a:lumMod val="25000"/>
                <a:lumOff val="7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11993640"/>
        <c:crosses val="autoZero"/>
        <c:auto val="1"/>
        <c:lblAlgn val="ctr"/>
        <c:lblOffset val="100"/>
        <c:noMultiLvlLbl val="0"/>
      </c:catAx>
      <c:valAx>
        <c:axId val="211993640"/>
        <c:scaling>
          <c:orientation val="minMax"/>
        </c:scaling>
        <c:delete val="0"/>
        <c:axPos val="l"/>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11993312"/>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3">
  <cs:axisTitle>
    <cs:lnRef idx="0"/>
    <cs:fillRef idx="0"/>
    <cs:effectRef idx="0"/>
    <cs:fontRef idx="minor">
      <a:schemeClr val="tx1">
        <a:lumMod val="65000"/>
        <a:lumOff val="35000"/>
      </a:schemeClr>
    </cs:fontRef>
    <cs:defRPr sz="1197" b="1" kern="1200"/>
  </cs:axisTitle>
  <cs:categoryAxis>
    <cs:lnRef idx="0"/>
    <cs:fillRef idx="0"/>
    <cs:effectRef idx="0"/>
    <cs:fontRef idx="minor">
      <a:schemeClr val="tx1">
        <a:lumMod val="65000"/>
        <a:lumOff val="35000"/>
      </a:schemeClr>
    </cs:fontRef>
    <cs:spPr>
      <a:ln w="19050" cap="flat" cmpd="sng" algn="ctr">
        <a:solidFill>
          <a:schemeClr val="tx1">
            <a:lumMod val="25000"/>
            <a:lumOff val="75000"/>
          </a:schemeClr>
        </a:solidFill>
        <a:round/>
      </a:ln>
    </cs:spPr>
    <cs:defRPr sz="1197" kern="1200"/>
  </cs:categoryAxis>
  <cs:chartArea mods="allowNoFillOverride allowNoLineOverride">
    <cs:lnRef idx="0"/>
    <cs:fillRef idx="0"/>
    <cs:effectRef idx="0"/>
    <cs:fontRef idx="minor">
      <a:schemeClr val="dk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styleClr val="auto"/>
    </cs:effectRef>
    <cs:fontRef idx="minor">
      <a:schemeClr val="dk1"/>
    </cs:fontRef>
    <cs:spPr>
      <a:pattFill prst="narHorz">
        <a:fgClr>
          <a:schemeClr val="phClr"/>
        </a:fgClr>
        <a:bgClr>
          <a:schemeClr val="phClr">
            <a:lumMod val="20000"/>
            <a:lumOff val="80000"/>
          </a:schemeClr>
        </a:bgClr>
      </a:pattFill>
      <a:effectLst>
        <a:innerShdw blurRad="114300">
          <a:schemeClr val="phClr"/>
        </a:innerShdw>
      </a:effectLst>
    </cs:spPr>
  </cs:dataPoint>
  <cs:dataPoint3D>
    <cs:lnRef idx="0"/>
    <cs:fillRef idx="0">
      <cs:styleClr val="auto"/>
    </cs:fillRef>
    <cs:effectRef idx="0"/>
    <cs:fontRef idx="minor">
      <a:schemeClr val="dk1"/>
    </cs:fontRef>
    <cs:spPr>
      <a:pattFill prst="narHorz">
        <a:fgClr>
          <a:schemeClr val="phClr"/>
        </a:fgClr>
        <a:bgClr>
          <a:schemeClr val="phClr">
            <a:lumMod val="20000"/>
            <a:lumOff val="80000"/>
          </a:schemeClr>
        </a:bgClr>
      </a:pattFill>
      <a:effectLst>
        <a:innerShdw blurRad="114300">
          <a:schemeClr val="phClr"/>
        </a:innerShdw>
      </a:effectLst>
    </cs:spPr>
  </cs:dataPoint3D>
  <cs:dataPointLine>
    <cs:lnRef idx="0">
      <cs:styleClr val="auto"/>
    </cs:lnRef>
    <cs:fillRef idx="0"/>
    <cs:effectRef idx="0"/>
    <cs:fontRef idx="minor">
      <a:schemeClr val="dk1"/>
    </cs:fontRef>
    <cs:spPr>
      <a:ln w="28575" cap="rnd">
        <a:solidFill>
          <a:schemeClr val="phClr"/>
        </a:solidFill>
        <a:round/>
      </a:ln>
    </cs:spPr>
  </cs:dataPointLine>
  <cs:dataPointMarker>
    <cs:lnRef idx="0"/>
    <cs:fillRef idx="0">
      <cs:styleClr val="auto"/>
    </cs:fillRef>
    <cs:effectRef idx="0"/>
    <cs:fontRef idx="minor">
      <a:schemeClr val="dk1"/>
    </cs:fontRef>
    <cs:spPr>
      <a:solidFill>
        <a:schemeClr val="phClr"/>
      </a:solidFill>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ln w="9525">
        <a:solidFill>
          <a:schemeClr val="tx1">
            <a:lumMod val="15000"/>
            <a:lumOff val="85000"/>
          </a:schemeClr>
        </a:solidFill>
      </a:ln>
    </cs:spPr>
    <cs:defRPr sz="1197" kern="1200"/>
  </cs:dataTable>
  <cs:downBar>
    <cs:lnRef idx="0"/>
    <cs:fillRef idx="0"/>
    <cs:effectRef idx="0"/>
    <cs:fontRef idx="minor">
      <a:schemeClr val="dk1"/>
    </cs:fontRef>
    <cs:spPr>
      <a:solidFill>
        <a:schemeClr val="dk1">
          <a:lumMod val="75000"/>
          <a:lumOff val="25000"/>
        </a:schemeClr>
      </a:solidFill>
      <a:ln w="9525">
        <a:solidFill>
          <a:schemeClr val="tx1">
            <a:lumMod val="50000"/>
            <a:lumOff val="50000"/>
          </a:schemeClr>
        </a:solidFill>
      </a:ln>
    </cs:spPr>
  </cs:downBar>
  <cs:dropLine>
    <cs:lnRef idx="0"/>
    <cs:fillRef idx="0"/>
    <cs:effectRef idx="0"/>
    <cs:fontRef idx="minor">
      <a:schemeClr val="dk1"/>
    </cs:fontRef>
    <cs:spPr>
      <a:ln w="9525">
        <a:solidFill>
          <a:schemeClr val="tx1">
            <a:lumMod val="35000"/>
            <a:lumOff val="65000"/>
          </a:schemeClr>
        </a:solidFill>
        <a:round/>
      </a:ln>
    </cs:spPr>
  </cs:dropLine>
  <cs:errorBar>
    <cs:lnRef idx="0"/>
    <cs:fillRef idx="0"/>
    <cs:effectRef idx="0"/>
    <cs:fontRef idx="minor">
      <a:schemeClr val="dk1"/>
    </cs:fontRef>
    <cs:spPr>
      <a:ln w="9525">
        <a:solidFill>
          <a:schemeClr val="tx1">
            <a:lumMod val="50000"/>
            <a:lumOff val="50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a:solidFill>
          <a:schemeClr val="tx1">
            <a:lumMod val="15000"/>
            <a:lumOff val="85000"/>
          </a:schemeClr>
        </a:solidFill>
      </a:ln>
    </cs:spPr>
  </cs:gridlineMajor>
  <cs:gridlineMinor>
    <cs:lnRef idx="0"/>
    <cs:fillRef idx="0"/>
    <cs:effectRef idx="0"/>
    <cs:fontRef idx="minor">
      <a:schemeClr val="dk1"/>
    </cs:fontRef>
    <cs:spPr>
      <a:ln>
        <a:solidFill>
          <a:schemeClr val="tx1">
            <a:lumMod val="5000"/>
            <a:lumOff val="95000"/>
          </a:schemeClr>
        </a:solidFill>
      </a:ln>
    </cs:spPr>
  </cs:gridlineMinor>
  <cs:hiLoLine>
    <cs:lnRef idx="0"/>
    <cs:fillRef idx="0"/>
    <cs:effectRef idx="0"/>
    <cs:fontRef idx="minor">
      <a:schemeClr val="dk1"/>
    </cs:fontRef>
    <cs:spPr>
      <a:ln w="9525">
        <a:solidFill>
          <a:schemeClr val="tx1">
            <a:lumMod val="35000"/>
            <a:lumOff val="65000"/>
          </a:schemeClr>
        </a:solidFill>
        <a:round/>
      </a:ln>
    </cs:spPr>
  </cs:hiLoLine>
  <cs:leaderLine>
    <cs:lnRef idx="0"/>
    <cs:fillRef idx="0"/>
    <cs:effectRef idx="0"/>
    <cs:fontRef idx="minor">
      <a:schemeClr val="dk1"/>
    </cs:fontRef>
    <cs:spPr>
      <a:ln w="9525">
        <a:solidFill>
          <a:schemeClr val="tx1">
            <a:lumMod val="35000"/>
            <a:lumOff val="65000"/>
          </a:schemeClr>
        </a:solidFill>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dk1"/>
    </cs:fontRef>
  </cs:plotArea>
  <cs:plotArea3D mods="allowNoFillOverride allowNoLineOverride">
    <cs:lnRef idx="0"/>
    <cs:fillRef idx="0"/>
    <cs:effectRef idx="0"/>
    <cs:fontRef idx="minor">
      <a:schemeClr val="dk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dk1"/>
    </cs:fontRef>
    <cs:spPr>
      <a:ln w="9525">
        <a:solidFill>
          <a:schemeClr val="tx1">
            <a:lumMod val="35000"/>
            <a:lumOff val="65000"/>
          </a:schemeClr>
        </a:solidFill>
        <a:round/>
      </a:ln>
    </cs:spPr>
  </cs:seriesLine>
  <cs:title>
    <cs:lnRef idx="0"/>
    <cs:fillRef idx="0"/>
    <cs:effectRef idx="0"/>
    <cs:fontRef idx="minor">
      <a:schemeClr val="tx1">
        <a:lumMod val="50000"/>
        <a:lumOff val="50000"/>
      </a:schemeClr>
    </cs:fontRef>
    <cs:defRPr sz="2200" b="1" kern="1200" cap="all" spc="15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50000"/>
            <a:lumOff val="50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dk1"/>
    </cs:fontRef>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11/29/2018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11/29/2018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293877156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4052992620"/>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244432123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7444980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1318318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41201789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3954017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17</a:t>
            </a:fld>
            <a:endParaRPr lang="en-US"/>
          </a:p>
        </p:txBody>
      </p:sp>
    </p:spTree>
    <p:extLst>
      <p:ext uri="{BB962C8B-B14F-4D97-AF65-F5344CB8AC3E}">
        <p14:creationId xmlns:p14="http://schemas.microsoft.com/office/powerpoint/2010/main" val="123949116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18</a:t>
            </a:fld>
            <a:endParaRPr lang="en-US"/>
          </a:p>
        </p:txBody>
      </p:sp>
    </p:spTree>
    <p:extLst>
      <p:ext uri="{BB962C8B-B14F-4D97-AF65-F5344CB8AC3E}">
        <p14:creationId xmlns:p14="http://schemas.microsoft.com/office/powerpoint/2010/main" val="142984508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19</a:t>
            </a:fld>
            <a:endParaRPr lang="en-US"/>
          </a:p>
        </p:txBody>
      </p:sp>
    </p:spTree>
    <p:extLst>
      <p:ext uri="{BB962C8B-B14F-4D97-AF65-F5344CB8AC3E}">
        <p14:creationId xmlns:p14="http://schemas.microsoft.com/office/powerpoint/2010/main" val="160180721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19053183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20</a:t>
            </a:fld>
            <a:endParaRPr lang="en-US"/>
          </a:p>
        </p:txBody>
      </p:sp>
    </p:spTree>
    <p:extLst>
      <p:ext uri="{BB962C8B-B14F-4D97-AF65-F5344CB8AC3E}">
        <p14:creationId xmlns:p14="http://schemas.microsoft.com/office/powerpoint/2010/main" val="386340287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21</a:t>
            </a:fld>
            <a:endParaRPr lang="en-US"/>
          </a:p>
        </p:txBody>
      </p:sp>
    </p:spTree>
    <p:extLst>
      <p:ext uri="{BB962C8B-B14F-4D97-AF65-F5344CB8AC3E}">
        <p14:creationId xmlns:p14="http://schemas.microsoft.com/office/powerpoint/2010/main" val="41427785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04137761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56903068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73869290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05943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8452868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355782858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465318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3" name="Picture Placeholder 2"/>
          <p:cNvSpPr>
            <a:spLocks noGrp="1"/>
          </p:cNvSpPr>
          <p:nvPr>
            <p:ph type="pic" sz="quarter" idx="12" hasCustomPrompt="1"/>
          </p:nvPr>
        </p:nvSpPr>
        <p:spPr>
          <a:xfrm>
            <a:off x="0" y="0"/>
            <a:ext cx="12192000" cy="685800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9043799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25" name="Freeform: Shape 24">
            <a:extLst>
              <a:ext uri="{FF2B5EF4-FFF2-40B4-BE49-F238E27FC236}">
                <a16:creationId xmlns:a16="http://schemas.microsoft.com/office/drawing/2014/main" id="{07DCF8CA-0407-4D49-ADF6-BFA5AE61D8FF}"/>
              </a:ext>
            </a:extLst>
          </p:cNvPr>
          <p:cNvSpPr>
            <a:spLocks noGrp="1"/>
          </p:cNvSpPr>
          <p:nvPr>
            <p:ph type="pic" sz="quarter" idx="18" hasCustomPrompt="1"/>
          </p:nvPr>
        </p:nvSpPr>
        <p:spPr>
          <a:xfrm>
            <a:off x="2833915" y="3923416"/>
            <a:ext cx="8786585" cy="2220686"/>
          </a:xfrm>
          <a:custGeom>
            <a:avLst/>
            <a:gdLst>
              <a:gd name="connsiteX0" fmla="*/ 0 w 8786585"/>
              <a:gd name="connsiteY0" fmla="*/ 0 h 2220686"/>
              <a:gd name="connsiteX1" fmla="*/ 8786585 w 8786585"/>
              <a:gd name="connsiteY1" fmla="*/ 0 h 2220686"/>
              <a:gd name="connsiteX2" fmla="*/ 8786585 w 8786585"/>
              <a:gd name="connsiteY2" fmla="*/ 2220686 h 2220686"/>
              <a:gd name="connsiteX3" fmla="*/ 0 w 8786585"/>
              <a:gd name="connsiteY3" fmla="*/ 2220686 h 2220686"/>
            </a:gdLst>
            <a:ahLst/>
            <a:cxnLst>
              <a:cxn ang="0">
                <a:pos x="connsiteX0" y="connsiteY0"/>
              </a:cxn>
              <a:cxn ang="0">
                <a:pos x="connsiteX1" y="connsiteY1"/>
              </a:cxn>
              <a:cxn ang="0">
                <a:pos x="connsiteX2" y="connsiteY2"/>
              </a:cxn>
              <a:cxn ang="0">
                <a:pos x="connsiteX3" y="connsiteY3"/>
              </a:cxn>
            </a:cxnLst>
            <a:rect l="l" t="t" r="r" b="b"/>
            <a:pathLst>
              <a:path w="8786585" h="2220686">
                <a:moveTo>
                  <a:pt x="0" y="0"/>
                </a:moveTo>
                <a:lnTo>
                  <a:pt x="8786585" y="0"/>
                </a:lnTo>
                <a:lnTo>
                  <a:pt x="8786585" y="2220686"/>
                </a:lnTo>
                <a:lnTo>
                  <a:pt x="0" y="22206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27" name="Freeform: Shape 26">
            <a:extLst>
              <a:ext uri="{FF2B5EF4-FFF2-40B4-BE49-F238E27FC236}">
                <a16:creationId xmlns:a16="http://schemas.microsoft.com/office/drawing/2014/main" id="{1515A28D-2CCA-458C-BE93-20E96B4EA167}"/>
              </a:ext>
            </a:extLst>
          </p:cNvPr>
          <p:cNvSpPr>
            <a:spLocks noGrp="1"/>
          </p:cNvSpPr>
          <p:nvPr>
            <p:ph type="pic" sz="quarter" idx="19" hasCustomPrompt="1"/>
          </p:nvPr>
        </p:nvSpPr>
        <p:spPr>
          <a:xfrm>
            <a:off x="7358744" y="1658123"/>
            <a:ext cx="4261756" cy="2220686"/>
          </a:xfrm>
          <a:custGeom>
            <a:avLst/>
            <a:gdLst>
              <a:gd name="connsiteX0" fmla="*/ 0 w 4261756"/>
              <a:gd name="connsiteY0" fmla="*/ 0 h 2220686"/>
              <a:gd name="connsiteX1" fmla="*/ 4261756 w 4261756"/>
              <a:gd name="connsiteY1" fmla="*/ 0 h 2220686"/>
              <a:gd name="connsiteX2" fmla="*/ 4261756 w 4261756"/>
              <a:gd name="connsiteY2" fmla="*/ 2220686 h 2220686"/>
              <a:gd name="connsiteX3" fmla="*/ 0 w 4261756"/>
              <a:gd name="connsiteY3" fmla="*/ 2220686 h 2220686"/>
            </a:gdLst>
            <a:ahLst/>
            <a:cxnLst>
              <a:cxn ang="0">
                <a:pos x="connsiteX0" y="connsiteY0"/>
              </a:cxn>
              <a:cxn ang="0">
                <a:pos x="connsiteX1" y="connsiteY1"/>
              </a:cxn>
              <a:cxn ang="0">
                <a:pos x="connsiteX2" y="connsiteY2"/>
              </a:cxn>
              <a:cxn ang="0">
                <a:pos x="connsiteX3" y="connsiteY3"/>
              </a:cxn>
            </a:cxnLst>
            <a:rect l="l" t="t" r="r" b="b"/>
            <a:pathLst>
              <a:path w="4261756" h="2220686">
                <a:moveTo>
                  <a:pt x="0" y="0"/>
                </a:moveTo>
                <a:lnTo>
                  <a:pt x="4261756" y="0"/>
                </a:lnTo>
                <a:lnTo>
                  <a:pt x="4261756" y="2220686"/>
                </a:lnTo>
                <a:lnTo>
                  <a:pt x="0" y="22206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8" name="Freeform: Shape 17">
            <a:extLst>
              <a:ext uri="{FF2B5EF4-FFF2-40B4-BE49-F238E27FC236}">
                <a16:creationId xmlns:a16="http://schemas.microsoft.com/office/drawing/2014/main" id="{F235F60A-C9E7-4FEB-AEBD-1A8621D7C578}"/>
              </a:ext>
            </a:extLst>
          </p:cNvPr>
          <p:cNvSpPr>
            <a:spLocks noGrp="1"/>
          </p:cNvSpPr>
          <p:nvPr>
            <p:ph type="pic" sz="quarter" idx="20" hasCustomPrompt="1"/>
          </p:nvPr>
        </p:nvSpPr>
        <p:spPr>
          <a:xfrm>
            <a:off x="571500" y="1658123"/>
            <a:ext cx="2220686" cy="2220686"/>
          </a:xfrm>
          <a:custGeom>
            <a:avLst/>
            <a:gdLst>
              <a:gd name="connsiteX0" fmla="*/ 0 w 2220686"/>
              <a:gd name="connsiteY0" fmla="*/ 0 h 2220686"/>
              <a:gd name="connsiteX1" fmla="*/ 2220686 w 2220686"/>
              <a:gd name="connsiteY1" fmla="*/ 0 h 2220686"/>
              <a:gd name="connsiteX2" fmla="*/ 2220686 w 2220686"/>
              <a:gd name="connsiteY2" fmla="*/ 2220686 h 2220686"/>
              <a:gd name="connsiteX3" fmla="*/ 0 w 2220686"/>
              <a:gd name="connsiteY3" fmla="*/ 2220686 h 2220686"/>
            </a:gdLst>
            <a:ahLst/>
            <a:cxnLst>
              <a:cxn ang="0">
                <a:pos x="connsiteX0" y="connsiteY0"/>
              </a:cxn>
              <a:cxn ang="0">
                <a:pos x="connsiteX1" y="connsiteY1"/>
              </a:cxn>
              <a:cxn ang="0">
                <a:pos x="connsiteX2" y="connsiteY2"/>
              </a:cxn>
              <a:cxn ang="0">
                <a:pos x="connsiteX3" y="connsiteY3"/>
              </a:cxn>
            </a:cxnLst>
            <a:rect l="l" t="t" r="r" b="b"/>
            <a:pathLst>
              <a:path w="2220686" h="2220686">
                <a:moveTo>
                  <a:pt x="0" y="0"/>
                </a:moveTo>
                <a:lnTo>
                  <a:pt x="2220686" y="0"/>
                </a:lnTo>
                <a:lnTo>
                  <a:pt x="2220686" y="2220686"/>
                </a:lnTo>
                <a:lnTo>
                  <a:pt x="0" y="22206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Freeform: Shape 18">
            <a:extLst>
              <a:ext uri="{FF2B5EF4-FFF2-40B4-BE49-F238E27FC236}">
                <a16:creationId xmlns:a16="http://schemas.microsoft.com/office/drawing/2014/main" id="{0B22C991-A4C5-4E5A-A78F-B976029BBB7E}"/>
              </a:ext>
            </a:extLst>
          </p:cNvPr>
          <p:cNvSpPr>
            <a:spLocks noGrp="1"/>
          </p:cNvSpPr>
          <p:nvPr>
            <p:ph type="pic" sz="quarter" idx="21" hasCustomPrompt="1"/>
          </p:nvPr>
        </p:nvSpPr>
        <p:spPr>
          <a:xfrm>
            <a:off x="2833915" y="1658123"/>
            <a:ext cx="2220686" cy="2220686"/>
          </a:xfrm>
          <a:custGeom>
            <a:avLst/>
            <a:gdLst>
              <a:gd name="connsiteX0" fmla="*/ 0 w 2220686"/>
              <a:gd name="connsiteY0" fmla="*/ 0 h 2220686"/>
              <a:gd name="connsiteX1" fmla="*/ 2220686 w 2220686"/>
              <a:gd name="connsiteY1" fmla="*/ 0 h 2220686"/>
              <a:gd name="connsiteX2" fmla="*/ 2220686 w 2220686"/>
              <a:gd name="connsiteY2" fmla="*/ 2220686 h 2220686"/>
              <a:gd name="connsiteX3" fmla="*/ 0 w 2220686"/>
              <a:gd name="connsiteY3" fmla="*/ 2220686 h 2220686"/>
            </a:gdLst>
            <a:ahLst/>
            <a:cxnLst>
              <a:cxn ang="0">
                <a:pos x="connsiteX0" y="connsiteY0"/>
              </a:cxn>
              <a:cxn ang="0">
                <a:pos x="connsiteX1" y="connsiteY1"/>
              </a:cxn>
              <a:cxn ang="0">
                <a:pos x="connsiteX2" y="connsiteY2"/>
              </a:cxn>
              <a:cxn ang="0">
                <a:pos x="connsiteX3" y="connsiteY3"/>
              </a:cxn>
            </a:cxnLst>
            <a:rect l="l" t="t" r="r" b="b"/>
            <a:pathLst>
              <a:path w="2220686" h="2220686">
                <a:moveTo>
                  <a:pt x="0" y="0"/>
                </a:moveTo>
                <a:lnTo>
                  <a:pt x="2220686" y="0"/>
                </a:lnTo>
                <a:lnTo>
                  <a:pt x="2220686" y="2220686"/>
                </a:lnTo>
                <a:lnTo>
                  <a:pt x="0" y="22206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20" name="Freeform: Shape 19">
            <a:extLst>
              <a:ext uri="{FF2B5EF4-FFF2-40B4-BE49-F238E27FC236}">
                <a16:creationId xmlns:a16="http://schemas.microsoft.com/office/drawing/2014/main" id="{923CCB59-E4D0-441D-BFD3-F78B4AEEF864}"/>
              </a:ext>
            </a:extLst>
          </p:cNvPr>
          <p:cNvSpPr>
            <a:spLocks noGrp="1"/>
          </p:cNvSpPr>
          <p:nvPr>
            <p:ph type="pic" sz="quarter" idx="22" hasCustomPrompt="1"/>
          </p:nvPr>
        </p:nvSpPr>
        <p:spPr>
          <a:xfrm>
            <a:off x="5096330" y="1658123"/>
            <a:ext cx="2220686" cy="2220686"/>
          </a:xfrm>
          <a:custGeom>
            <a:avLst/>
            <a:gdLst>
              <a:gd name="connsiteX0" fmla="*/ 0 w 2220686"/>
              <a:gd name="connsiteY0" fmla="*/ 0 h 2220686"/>
              <a:gd name="connsiteX1" fmla="*/ 2220686 w 2220686"/>
              <a:gd name="connsiteY1" fmla="*/ 0 h 2220686"/>
              <a:gd name="connsiteX2" fmla="*/ 2220686 w 2220686"/>
              <a:gd name="connsiteY2" fmla="*/ 2220686 h 2220686"/>
              <a:gd name="connsiteX3" fmla="*/ 0 w 2220686"/>
              <a:gd name="connsiteY3" fmla="*/ 2220686 h 2220686"/>
            </a:gdLst>
            <a:ahLst/>
            <a:cxnLst>
              <a:cxn ang="0">
                <a:pos x="connsiteX0" y="connsiteY0"/>
              </a:cxn>
              <a:cxn ang="0">
                <a:pos x="connsiteX1" y="connsiteY1"/>
              </a:cxn>
              <a:cxn ang="0">
                <a:pos x="connsiteX2" y="connsiteY2"/>
              </a:cxn>
              <a:cxn ang="0">
                <a:pos x="connsiteX3" y="connsiteY3"/>
              </a:cxn>
            </a:cxnLst>
            <a:rect l="l" t="t" r="r" b="b"/>
            <a:pathLst>
              <a:path w="2220686" h="2220686">
                <a:moveTo>
                  <a:pt x="0" y="0"/>
                </a:moveTo>
                <a:lnTo>
                  <a:pt x="2220686" y="0"/>
                </a:lnTo>
                <a:lnTo>
                  <a:pt x="2220686" y="2220686"/>
                </a:lnTo>
                <a:lnTo>
                  <a:pt x="0" y="2220686"/>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31401554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882D402A-3D3B-4816-BCBC-7FD33C98F7D0}"/>
              </a:ext>
            </a:extLst>
          </p:cNvPr>
          <p:cNvSpPr>
            <a:spLocks noGrp="1"/>
          </p:cNvSpPr>
          <p:nvPr>
            <p:ph type="pic" sz="quarter" idx="18" hasCustomPrompt="1"/>
          </p:nvPr>
        </p:nvSpPr>
        <p:spPr>
          <a:xfrm>
            <a:off x="741342" y="1658123"/>
            <a:ext cx="2044390" cy="1563190"/>
          </a:xfrm>
          <a:custGeom>
            <a:avLst/>
            <a:gdLst>
              <a:gd name="connsiteX0" fmla="*/ 0 w 2044390"/>
              <a:gd name="connsiteY0" fmla="*/ 0 h 1563190"/>
              <a:gd name="connsiteX1" fmla="*/ 2044390 w 2044390"/>
              <a:gd name="connsiteY1" fmla="*/ 0 h 1563190"/>
              <a:gd name="connsiteX2" fmla="*/ 2044390 w 2044390"/>
              <a:gd name="connsiteY2" fmla="*/ 1563190 h 1563190"/>
              <a:gd name="connsiteX3" fmla="*/ 0 w 2044390"/>
              <a:gd name="connsiteY3" fmla="*/ 1563190 h 1563190"/>
            </a:gdLst>
            <a:ahLst/>
            <a:cxnLst>
              <a:cxn ang="0">
                <a:pos x="connsiteX0" y="connsiteY0"/>
              </a:cxn>
              <a:cxn ang="0">
                <a:pos x="connsiteX1" y="connsiteY1"/>
              </a:cxn>
              <a:cxn ang="0">
                <a:pos x="connsiteX2" y="connsiteY2"/>
              </a:cxn>
              <a:cxn ang="0">
                <a:pos x="connsiteX3" y="connsiteY3"/>
              </a:cxn>
            </a:cxnLst>
            <a:rect l="l" t="t" r="r" b="b"/>
            <a:pathLst>
              <a:path w="2044390" h="1563190">
                <a:moveTo>
                  <a:pt x="0" y="0"/>
                </a:moveTo>
                <a:lnTo>
                  <a:pt x="2044390" y="0"/>
                </a:lnTo>
                <a:lnTo>
                  <a:pt x="2044390" y="1563190"/>
                </a:lnTo>
                <a:lnTo>
                  <a:pt x="0" y="156319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20" name="Picture Placeholder 19">
            <a:extLst>
              <a:ext uri="{FF2B5EF4-FFF2-40B4-BE49-F238E27FC236}">
                <a16:creationId xmlns:a16="http://schemas.microsoft.com/office/drawing/2014/main" id="{33C037D7-2859-4A05-B2E3-F8B80E7BF4D5}"/>
              </a:ext>
            </a:extLst>
          </p:cNvPr>
          <p:cNvSpPr>
            <a:spLocks noGrp="1"/>
          </p:cNvSpPr>
          <p:nvPr>
            <p:ph type="pic" sz="quarter" idx="19" hasCustomPrompt="1"/>
          </p:nvPr>
        </p:nvSpPr>
        <p:spPr>
          <a:xfrm>
            <a:off x="5068046" y="1658123"/>
            <a:ext cx="2044390" cy="1563190"/>
          </a:xfrm>
          <a:custGeom>
            <a:avLst/>
            <a:gdLst>
              <a:gd name="connsiteX0" fmla="*/ 0 w 2044390"/>
              <a:gd name="connsiteY0" fmla="*/ 0 h 1563190"/>
              <a:gd name="connsiteX1" fmla="*/ 2044390 w 2044390"/>
              <a:gd name="connsiteY1" fmla="*/ 0 h 1563190"/>
              <a:gd name="connsiteX2" fmla="*/ 2044390 w 2044390"/>
              <a:gd name="connsiteY2" fmla="*/ 1563190 h 1563190"/>
              <a:gd name="connsiteX3" fmla="*/ 0 w 2044390"/>
              <a:gd name="connsiteY3" fmla="*/ 1563190 h 1563190"/>
            </a:gdLst>
            <a:ahLst/>
            <a:cxnLst>
              <a:cxn ang="0">
                <a:pos x="connsiteX0" y="connsiteY0"/>
              </a:cxn>
              <a:cxn ang="0">
                <a:pos x="connsiteX1" y="connsiteY1"/>
              </a:cxn>
              <a:cxn ang="0">
                <a:pos x="connsiteX2" y="connsiteY2"/>
              </a:cxn>
              <a:cxn ang="0">
                <a:pos x="connsiteX3" y="connsiteY3"/>
              </a:cxn>
            </a:cxnLst>
            <a:rect l="l" t="t" r="r" b="b"/>
            <a:pathLst>
              <a:path w="2044390" h="1563190">
                <a:moveTo>
                  <a:pt x="0" y="0"/>
                </a:moveTo>
                <a:lnTo>
                  <a:pt x="2044390" y="0"/>
                </a:lnTo>
                <a:lnTo>
                  <a:pt x="2044390" y="1563190"/>
                </a:lnTo>
                <a:lnTo>
                  <a:pt x="0" y="156319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Picture Placeholder 20">
            <a:extLst>
              <a:ext uri="{FF2B5EF4-FFF2-40B4-BE49-F238E27FC236}">
                <a16:creationId xmlns:a16="http://schemas.microsoft.com/office/drawing/2014/main" id="{A56D1CD3-4F6F-4C0E-B74B-BFE6FD626BC7}"/>
              </a:ext>
            </a:extLst>
          </p:cNvPr>
          <p:cNvSpPr>
            <a:spLocks noGrp="1"/>
          </p:cNvSpPr>
          <p:nvPr>
            <p:ph type="pic" sz="quarter" idx="20" hasCustomPrompt="1"/>
          </p:nvPr>
        </p:nvSpPr>
        <p:spPr>
          <a:xfrm>
            <a:off x="9394749" y="1658123"/>
            <a:ext cx="2044390" cy="1563190"/>
          </a:xfrm>
          <a:custGeom>
            <a:avLst/>
            <a:gdLst>
              <a:gd name="connsiteX0" fmla="*/ 0 w 2044390"/>
              <a:gd name="connsiteY0" fmla="*/ 0 h 1563190"/>
              <a:gd name="connsiteX1" fmla="*/ 2044390 w 2044390"/>
              <a:gd name="connsiteY1" fmla="*/ 0 h 1563190"/>
              <a:gd name="connsiteX2" fmla="*/ 2044390 w 2044390"/>
              <a:gd name="connsiteY2" fmla="*/ 1563190 h 1563190"/>
              <a:gd name="connsiteX3" fmla="*/ 0 w 2044390"/>
              <a:gd name="connsiteY3" fmla="*/ 1563190 h 1563190"/>
            </a:gdLst>
            <a:ahLst/>
            <a:cxnLst>
              <a:cxn ang="0">
                <a:pos x="connsiteX0" y="connsiteY0"/>
              </a:cxn>
              <a:cxn ang="0">
                <a:pos x="connsiteX1" y="connsiteY1"/>
              </a:cxn>
              <a:cxn ang="0">
                <a:pos x="connsiteX2" y="connsiteY2"/>
              </a:cxn>
              <a:cxn ang="0">
                <a:pos x="connsiteX3" y="connsiteY3"/>
              </a:cxn>
            </a:cxnLst>
            <a:rect l="l" t="t" r="r" b="b"/>
            <a:pathLst>
              <a:path w="2044390" h="1563190">
                <a:moveTo>
                  <a:pt x="0" y="0"/>
                </a:moveTo>
                <a:lnTo>
                  <a:pt x="2044390" y="0"/>
                </a:lnTo>
                <a:lnTo>
                  <a:pt x="2044390" y="1563190"/>
                </a:lnTo>
                <a:lnTo>
                  <a:pt x="0" y="156319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0684592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3" name="Picture Placeholder 12">
            <a:extLst>
              <a:ext uri="{FF2B5EF4-FFF2-40B4-BE49-F238E27FC236}">
                <a16:creationId xmlns:a16="http://schemas.microsoft.com/office/drawing/2014/main" id="{559E4BAE-6127-46A8-9149-EEE10E001159}"/>
              </a:ext>
            </a:extLst>
          </p:cNvPr>
          <p:cNvSpPr>
            <a:spLocks noGrp="1"/>
          </p:cNvSpPr>
          <p:nvPr>
            <p:ph type="pic" sz="quarter" idx="20" hasCustomPrompt="1"/>
          </p:nvPr>
        </p:nvSpPr>
        <p:spPr>
          <a:xfrm>
            <a:off x="1025071" y="4140745"/>
            <a:ext cx="2471052" cy="1655144"/>
          </a:xfrm>
          <a:custGeom>
            <a:avLst/>
            <a:gdLst>
              <a:gd name="connsiteX0" fmla="*/ 0 w 2471052"/>
              <a:gd name="connsiteY0" fmla="*/ 0 h 1655144"/>
              <a:gd name="connsiteX1" fmla="*/ 2471052 w 2471052"/>
              <a:gd name="connsiteY1" fmla="*/ 0 h 1655144"/>
              <a:gd name="connsiteX2" fmla="*/ 2471052 w 2471052"/>
              <a:gd name="connsiteY2" fmla="*/ 1655144 h 1655144"/>
              <a:gd name="connsiteX3" fmla="*/ 0 w 2471052"/>
              <a:gd name="connsiteY3" fmla="*/ 1655144 h 1655144"/>
            </a:gdLst>
            <a:ahLst/>
            <a:cxnLst>
              <a:cxn ang="0">
                <a:pos x="connsiteX0" y="connsiteY0"/>
              </a:cxn>
              <a:cxn ang="0">
                <a:pos x="connsiteX1" y="connsiteY1"/>
              </a:cxn>
              <a:cxn ang="0">
                <a:pos x="connsiteX2" y="connsiteY2"/>
              </a:cxn>
              <a:cxn ang="0">
                <a:pos x="connsiteX3" y="connsiteY3"/>
              </a:cxn>
            </a:cxnLst>
            <a:rect l="l" t="t" r="r" b="b"/>
            <a:pathLst>
              <a:path w="2471052" h="1655144">
                <a:moveTo>
                  <a:pt x="0" y="0"/>
                </a:moveTo>
                <a:lnTo>
                  <a:pt x="2471052" y="0"/>
                </a:lnTo>
                <a:lnTo>
                  <a:pt x="2471052" y="1655144"/>
                </a:lnTo>
                <a:lnTo>
                  <a:pt x="0" y="165514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9" name="Picture Placeholder 18">
            <a:extLst>
              <a:ext uri="{FF2B5EF4-FFF2-40B4-BE49-F238E27FC236}">
                <a16:creationId xmlns:a16="http://schemas.microsoft.com/office/drawing/2014/main" id="{C4AD0739-CE36-4DFF-A879-23F97554CD0F}"/>
              </a:ext>
            </a:extLst>
          </p:cNvPr>
          <p:cNvSpPr>
            <a:spLocks noGrp="1"/>
          </p:cNvSpPr>
          <p:nvPr>
            <p:ph type="pic" sz="quarter" idx="21" hasCustomPrompt="1"/>
          </p:nvPr>
        </p:nvSpPr>
        <p:spPr>
          <a:xfrm>
            <a:off x="9347202" y="7743283"/>
            <a:ext cx="2975428" cy="2131013"/>
          </a:xfrm>
          <a:custGeom>
            <a:avLst/>
            <a:gdLst>
              <a:gd name="connsiteX0" fmla="*/ 0 w 2975428"/>
              <a:gd name="connsiteY0" fmla="*/ 0 h 2131013"/>
              <a:gd name="connsiteX1" fmla="*/ 2975428 w 2975428"/>
              <a:gd name="connsiteY1" fmla="*/ 0 h 2131013"/>
              <a:gd name="connsiteX2" fmla="*/ 2975428 w 2975428"/>
              <a:gd name="connsiteY2" fmla="*/ 2131013 h 2131013"/>
              <a:gd name="connsiteX3" fmla="*/ 0 w 2975428"/>
              <a:gd name="connsiteY3" fmla="*/ 2131013 h 2131013"/>
            </a:gdLst>
            <a:ahLst/>
            <a:cxnLst>
              <a:cxn ang="0">
                <a:pos x="connsiteX0" y="connsiteY0"/>
              </a:cxn>
              <a:cxn ang="0">
                <a:pos x="connsiteX1" y="connsiteY1"/>
              </a:cxn>
              <a:cxn ang="0">
                <a:pos x="connsiteX2" y="connsiteY2"/>
              </a:cxn>
              <a:cxn ang="0">
                <a:pos x="connsiteX3" y="connsiteY3"/>
              </a:cxn>
            </a:cxnLst>
            <a:rect l="l" t="t" r="r" b="b"/>
            <a:pathLst>
              <a:path w="2975428" h="2131013">
                <a:moveTo>
                  <a:pt x="0" y="0"/>
                </a:moveTo>
                <a:lnTo>
                  <a:pt x="2975428" y="0"/>
                </a:lnTo>
                <a:lnTo>
                  <a:pt x="2975428" y="2131013"/>
                </a:lnTo>
                <a:lnTo>
                  <a:pt x="0" y="213101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80369650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0" name="Picture Placeholder 9">
            <a:extLst>
              <a:ext uri="{FF2B5EF4-FFF2-40B4-BE49-F238E27FC236}">
                <a16:creationId xmlns:a16="http://schemas.microsoft.com/office/drawing/2014/main" id="{F50AD6B1-AA21-4097-B97B-D94B679F6A0C}"/>
              </a:ext>
            </a:extLst>
          </p:cNvPr>
          <p:cNvSpPr>
            <a:spLocks noGrp="1"/>
          </p:cNvSpPr>
          <p:nvPr>
            <p:ph type="pic" sz="quarter" idx="20" hasCustomPrompt="1"/>
          </p:nvPr>
        </p:nvSpPr>
        <p:spPr>
          <a:xfrm>
            <a:off x="8450296" y="3157068"/>
            <a:ext cx="2907371" cy="2400964"/>
          </a:xfrm>
          <a:custGeom>
            <a:avLst/>
            <a:gdLst>
              <a:gd name="connsiteX0" fmla="*/ 0 w 2907371"/>
              <a:gd name="connsiteY0" fmla="*/ 0 h 2400964"/>
              <a:gd name="connsiteX1" fmla="*/ 2907371 w 2907371"/>
              <a:gd name="connsiteY1" fmla="*/ 0 h 2400964"/>
              <a:gd name="connsiteX2" fmla="*/ 2907371 w 2907371"/>
              <a:gd name="connsiteY2" fmla="*/ 2400964 h 2400964"/>
              <a:gd name="connsiteX3" fmla="*/ 0 w 2907371"/>
              <a:gd name="connsiteY3" fmla="*/ 2400964 h 2400964"/>
            </a:gdLst>
            <a:ahLst/>
            <a:cxnLst>
              <a:cxn ang="0">
                <a:pos x="connsiteX0" y="connsiteY0"/>
              </a:cxn>
              <a:cxn ang="0">
                <a:pos x="connsiteX1" y="connsiteY1"/>
              </a:cxn>
              <a:cxn ang="0">
                <a:pos x="connsiteX2" y="connsiteY2"/>
              </a:cxn>
              <a:cxn ang="0">
                <a:pos x="connsiteX3" y="connsiteY3"/>
              </a:cxn>
            </a:cxnLst>
            <a:rect l="l" t="t" r="r" b="b"/>
            <a:pathLst>
              <a:path w="2907371" h="2400964">
                <a:moveTo>
                  <a:pt x="0" y="0"/>
                </a:moveTo>
                <a:lnTo>
                  <a:pt x="2907371" y="0"/>
                </a:lnTo>
                <a:lnTo>
                  <a:pt x="2907371" y="2400964"/>
                </a:lnTo>
                <a:lnTo>
                  <a:pt x="0" y="240096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25005553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9" name="Freeform: Shape 8">
            <a:extLst>
              <a:ext uri="{FF2B5EF4-FFF2-40B4-BE49-F238E27FC236}">
                <a16:creationId xmlns:a16="http://schemas.microsoft.com/office/drawing/2014/main" id="{1CBB4BCC-0198-4C4E-85F4-2846C522ACBB}"/>
              </a:ext>
            </a:extLst>
          </p:cNvPr>
          <p:cNvSpPr>
            <a:spLocks noGrp="1"/>
          </p:cNvSpPr>
          <p:nvPr>
            <p:ph type="pic" sz="quarter" idx="20" hasCustomPrompt="1"/>
          </p:nvPr>
        </p:nvSpPr>
        <p:spPr>
          <a:xfrm>
            <a:off x="838200" y="2144486"/>
            <a:ext cx="10515600" cy="2569028"/>
          </a:xfrm>
          <a:custGeom>
            <a:avLst/>
            <a:gdLst>
              <a:gd name="connsiteX0" fmla="*/ 0 w 10515600"/>
              <a:gd name="connsiteY0" fmla="*/ 0 h 2569028"/>
              <a:gd name="connsiteX1" fmla="*/ 10515600 w 10515600"/>
              <a:gd name="connsiteY1" fmla="*/ 0 h 2569028"/>
              <a:gd name="connsiteX2" fmla="*/ 10515600 w 10515600"/>
              <a:gd name="connsiteY2" fmla="*/ 2569028 h 2569028"/>
              <a:gd name="connsiteX3" fmla="*/ 0 w 10515600"/>
              <a:gd name="connsiteY3" fmla="*/ 2569028 h 2569028"/>
            </a:gdLst>
            <a:ahLst/>
            <a:cxnLst>
              <a:cxn ang="0">
                <a:pos x="connsiteX0" y="connsiteY0"/>
              </a:cxn>
              <a:cxn ang="0">
                <a:pos x="connsiteX1" y="connsiteY1"/>
              </a:cxn>
              <a:cxn ang="0">
                <a:pos x="connsiteX2" y="connsiteY2"/>
              </a:cxn>
              <a:cxn ang="0">
                <a:pos x="connsiteX3" y="connsiteY3"/>
              </a:cxn>
            </a:cxnLst>
            <a:rect l="l" t="t" r="r" b="b"/>
            <a:pathLst>
              <a:path w="10515600" h="2569028">
                <a:moveTo>
                  <a:pt x="0" y="0"/>
                </a:moveTo>
                <a:lnTo>
                  <a:pt x="10515600" y="0"/>
                </a:lnTo>
                <a:lnTo>
                  <a:pt x="10515600" y="2569028"/>
                </a:lnTo>
                <a:lnTo>
                  <a:pt x="0" y="256902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97219264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8" name="Picture Placeholder 7">
            <a:extLst>
              <a:ext uri="{FF2B5EF4-FFF2-40B4-BE49-F238E27FC236}">
                <a16:creationId xmlns:a16="http://schemas.microsoft.com/office/drawing/2014/main" id="{BEEB7423-1AC9-4057-9835-70A595D89D10}"/>
              </a:ext>
            </a:extLst>
          </p:cNvPr>
          <p:cNvSpPr>
            <a:spLocks noGrp="1"/>
          </p:cNvSpPr>
          <p:nvPr>
            <p:ph type="pic" sz="quarter" idx="20" hasCustomPrompt="1"/>
          </p:nvPr>
        </p:nvSpPr>
        <p:spPr>
          <a:xfrm>
            <a:off x="1168400" y="1916433"/>
            <a:ext cx="9855200" cy="2696163"/>
          </a:xfrm>
          <a:custGeom>
            <a:avLst/>
            <a:gdLst>
              <a:gd name="connsiteX0" fmla="*/ 449369 w 9855200"/>
              <a:gd name="connsiteY0" fmla="*/ 0 h 2696163"/>
              <a:gd name="connsiteX1" fmla="*/ 9405831 w 9855200"/>
              <a:gd name="connsiteY1" fmla="*/ 0 h 2696163"/>
              <a:gd name="connsiteX2" fmla="*/ 9855200 w 9855200"/>
              <a:gd name="connsiteY2" fmla="*/ 449369 h 2696163"/>
              <a:gd name="connsiteX3" fmla="*/ 9855200 w 9855200"/>
              <a:gd name="connsiteY3" fmla="*/ 2246794 h 2696163"/>
              <a:gd name="connsiteX4" fmla="*/ 9405831 w 9855200"/>
              <a:gd name="connsiteY4" fmla="*/ 2696163 h 2696163"/>
              <a:gd name="connsiteX5" fmla="*/ 449369 w 9855200"/>
              <a:gd name="connsiteY5" fmla="*/ 2696163 h 2696163"/>
              <a:gd name="connsiteX6" fmla="*/ 0 w 9855200"/>
              <a:gd name="connsiteY6" fmla="*/ 2246794 h 2696163"/>
              <a:gd name="connsiteX7" fmla="*/ 0 w 9855200"/>
              <a:gd name="connsiteY7" fmla="*/ 449369 h 2696163"/>
              <a:gd name="connsiteX8" fmla="*/ 449369 w 9855200"/>
              <a:gd name="connsiteY8" fmla="*/ 0 h 269616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855200" h="2696163">
                <a:moveTo>
                  <a:pt x="449369" y="0"/>
                </a:moveTo>
                <a:lnTo>
                  <a:pt x="9405831" y="0"/>
                </a:lnTo>
                <a:cubicBezTo>
                  <a:pt x="9654011" y="0"/>
                  <a:pt x="9855200" y="201189"/>
                  <a:pt x="9855200" y="449369"/>
                </a:cubicBezTo>
                <a:lnTo>
                  <a:pt x="9855200" y="2246794"/>
                </a:lnTo>
                <a:cubicBezTo>
                  <a:pt x="9855200" y="2494974"/>
                  <a:pt x="9654011" y="2696163"/>
                  <a:pt x="9405831" y="2696163"/>
                </a:cubicBezTo>
                <a:lnTo>
                  <a:pt x="449369" y="2696163"/>
                </a:lnTo>
                <a:cubicBezTo>
                  <a:pt x="201189" y="2696163"/>
                  <a:pt x="0" y="2494974"/>
                  <a:pt x="0" y="2246794"/>
                </a:cubicBezTo>
                <a:lnTo>
                  <a:pt x="0" y="449369"/>
                </a:lnTo>
                <a:cubicBezTo>
                  <a:pt x="0" y="201189"/>
                  <a:pt x="201189" y="0"/>
                  <a:pt x="449369"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9095542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22_01">
    <p:spTree>
      <p:nvGrpSpPr>
        <p:cNvPr id="1" name=""/>
        <p:cNvGrpSpPr/>
        <p:nvPr/>
      </p:nvGrpSpPr>
      <p:grpSpPr>
        <a:xfrm>
          <a:off x="0" y="0"/>
          <a:ext cx="0" cy="0"/>
          <a:chOff x="0" y="0"/>
          <a:chExt cx="0" cy="0"/>
        </a:xfrm>
      </p:grpSpPr>
      <p:sp>
        <p:nvSpPr>
          <p:cNvPr id="16" name="Freeform: Shape 15">
            <a:extLst>
              <a:ext uri="{FF2B5EF4-FFF2-40B4-BE49-F238E27FC236}">
                <a16:creationId xmlns:a16="http://schemas.microsoft.com/office/drawing/2014/main" id="{A68F2CCF-1606-448F-BE74-3A29061AC0BE}"/>
              </a:ext>
            </a:extLst>
          </p:cNvPr>
          <p:cNvSpPr>
            <a:spLocks noGrp="1"/>
          </p:cNvSpPr>
          <p:nvPr>
            <p:ph type="pic" sz="quarter" idx="22" hasCustomPrompt="1"/>
          </p:nvPr>
        </p:nvSpPr>
        <p:spPr>
          <a:xfrm>
            <a:off x="4439478" y="2149825"/>
            <a:ext cx="3313042" cy="3313042"/>
          </a:xfrm>
          <a:custGeom>
            <a:avLst/>
            <a:gdLst>
              <a:gd name="connsiteX0" fmla="*/ 0 w 3313042"/>
              <a:gd name="connsiteY0" fmla="*/ 0 h 3313042"/>
              <a:gd name="connsiteX1" fmla="*/ 3313042 w 3313042"/>
              <a:gd name="connsiteY1" fmla="*/ 0 h 3313042"/>
              <a:gd name="connsiteX2" fmla="*/ 3313042 w 3313042"/>
              <a:gd name="connsiteY2" fmla="*/ 3313042 h 3313042"/>
              <a:gd name="connsiteX3" fmla="*/ 0 w 3313042"/>
              <a:gd name="connsiteY3" fmla="*/ 3313042 h 3313042"/>
            </a:gdLst>
            <a:ahLst/>
            <a:cxnLst>
              <a:cxn ang="0">
                <a:pos x="connsiteX0" y="connsiteY0"/>
              </a:cxn>
              <a:cxn ang="0">
                <a:pos x="connsiteX1" y="connsiteY1"/>
              </a:cxn>
              <a:cxn ang="0">
                <a:pos x="connsiteX2" y="connsiteY2"/>
              </a:cxn>
              <a:cxn ang="0">
                <a:pos x="connsiteX3" y="connsiteY3"/>
              </a:cxn>
            </a:cxnLst>
            <a:rect l="l" t="t" r="r" b="b"/>
            <a:pathLst>
              <a:path w="3313042" h="3313042">
                <a:moveTo>
                  <a:pt x="0" y="0"/>
                </a:moveTo>
                <a:lnTo>
                  <a:pt x="3313042" y="0"/>
                </a:lnTo>
                <a:lnTo>
                  <a:pt x="3313042" y="3313042"/>
                </a:lnTo>
                <a:lnTo>
                  <a:pt x="0" y="331304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5" name="Freeform: Shape 14">
            <a:extLst>
              <a:ext uri="{FF2B5EF4-FFF2-40B4-BE49-F238E27FC236}">
                <a16:creationId xmlns:a16="http://schemas.microsoft.com/office/drawing/2014/main" id="{CAD80D8A-C7E5-40AE-9544-55C0C65F851B}"/>
              </a:ext>
            </a:extLst>
          </p:cNvPr>
          <p:cNvSpPr>
            <a:spLocks noGrp="1"/>
          </p:cNvSpPr>
          <p:nvPr>
            <p:ph type="pic" sz="quarter" idx="21" hasCustomPrompt="1"/>
          </p:nvPr>
        </p:nvSpPr>
        <p:spPr>
          <a:xfrm>
            <a:off x="576470" y="2149825"/>
            <a:ext cx="3313042" cy="3313042"/>
          </a:xfrm>
          <a:custGeom>
            <a:avLst/>
            <a:gdLst>
              <a:gd name="connsiteX0" fmla="*/ 0 w 3313042"/>
              <a:gd name="connsiteY0" fmla="*/ 0 h 3313042"/>
              <a:gd name="connsiteX1" fmla="*/ 3313042 w 3313042"/>
              <a:gd name="connsiteY1" fmla="*/ 0 h 3313042"/>
              <a:gd name="connsiteX2" fmla="*/ 3313042 w 3313042"/>
              <a:gd name="connsiteY2" fmla="*/ 3313042 h 3313042"/>
              <a:gd name="connsiteX3" fmla="*/ 0 w 3313042"/>
              <a:gd name="connsiteY3" fmla="*/ 3313042 h 3313042"/>
            </a:gdLst>
            <a:ahLst/>
            <a:cxnLst>
              <a:cxn ang="0">
                <a:pos x="connsiteX0" y="connsiteY0"/>
              </a:cxn>
              <a:cxn ang="0">
                <a:pos x="connsiteX1" y="connsiteY1"/>
              </a:cxn>
              <a:cxn ang="0">
                <a:pos x="connsiteX2" y="connsiteY2"/>
              </a:cxn>
              <a:cxn ang="0">
                <a:pos x="connsiteX3" y="connsiteY3"/>
              </a:cxn>
            </a:cxnLst>
            <a:rect l="l" t="t" r="r" b="b"/>
            <a:pathLst>
              <a:path w="3313042" h="3313042">
                <a:moveTo>
                  <a:pt x="0" y="0"/>
                </a:moveTo>
                <a:lnTo>
                  <a:pt x="3313042" y="0"/>
                </a:lnTo>
                <a:lnTo>
                  <a:pt x="3313042" y="3313042"/>
                </a:lnTo>
                <a:lnTo>
                  <a:pt x="0" y="331304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7" name="Freeform: Shape 16">
            <a:extLst>
              <a:ext uri="{FF2B5EF4-FFF2-40B4-BE49-F238E27FC236}">
                <a16:creationId xmlns:a16="http://schemas.microsoft.com/office/drawing/2014/main" id="{A6090712-FAC0-48E7-94FE-882DD922199C}"/>
              </a:ext>
            </a:extLst>
          </p:cNvPr>
          <p:cNvSpPr>
            <a:spLocks noGrp="1"/>
          </p:cNvSpPr>
          <p:nvPr>
            <p:ph type="pic" sz="quarter" idx="20" hasCustomPrompt="1"/>
          </p:nvPr>
        </p:nvSpPr>
        <p:spPr>
          <a:xfrm>
            <a:off x="8302487" y="2149825"/>
            <a:ext cx="3313042" cy="3313042"/>
          </a:xfrm>
          <a:custGeom>
            <a:avLst/>
            <a:gdLst>
              <a:gd name="connsiteX0" fmla="*/ 0 w 3313042"/>
              <a:gd name="connsiteY0" fmla="*/ 0 h 3313042"/>
              <a:gd name="connsiteX1" fmla="*/ 3313042 w 3313042"/>
              <a:gd name="connsiteY1" fmla="*/ 0 h 3313042"/>
              <a:gd name="connsiteX2" fmla="*/ 3313042 w 3313042"/>
              <a:gd name="connsiteY2" fmla="*/ 3313042 h 3313042"/>
              <a:gd name="connsiteX3" fmla="*/ 0 w 3313042"/>
              <a:gd name="connsiteY3" fmla="*/ 3313042 h 3313042"/>
            </a:gdLst>
            <a:ahLst/>
            <a:cxnLst>
              <a:cxn ang="0">
                <a:pos x="connsiteX0" y="connsiteY0"/>
              </a:cxn>
              <a:cxn ang="0">
                <a:pos x="connsiteX1" y="connsiteY1"/>
              </a:cxn>
              <a:cxn ang="0">
                <a:pos x="connsiteX2" y="connsiteY2"/>
              </a:cxn>
              <a:cxn ang="0">
                <a:pos x="connsiteX3" y="connsiteY3"/>
              </a:cxn>
            </a:cxnLst>
            <a:rect l="l" t="t" r="r" b="b"/>
            <a:pathLst>
              <a:path w="3313042" h="3313042">
                <a:moveTo>
                  <a:pt x="0" y="0"/>
                </a:moveTo>
                <a:lnTo>
                  <a:pt x="3313042" y="0"/>
                </a:lnTo>
                <a:lnTo>
                  <a:pt x="3313042" y="3313042"/>
                </a:lnTo>
                <a:lnTo>
                  <a:pt x="0" y="331304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455974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0" name="Freeform: Shape 9">
            <a:extLst>
              <a:ext uri="{FF2B5EF4-FFF2-40B4-BE49-F238E27FC236}">
                <a16:creationId xmlns:a16="http://schemas.microsoft.com/office/drawing/2014/main" id="{89ACF8BC-EF16-44C3-A0F6-CD12A60C02D6}"/>
              </a:ext>
            </a:extLst>
          </p:cNvPr>
          <p:cNvSpPr>
            <a:spLocks noGrp="1"/>
          </p:cNvSpPr>
          <p:nvPr>
            <p:ph type="pic" sz="quarter" idx="21" hasCustomPrompt="1"/>
          </p:nvPr>
        </p:nvSpPr>
        <p:spPr>
          <a:xfrm>
            <a:off x="1" y="1899377"/>
            <a:ext cx="2978427" cy="3746418"/>
          </a:xfrm>
          <a:custGeom>
            <a:avLst/>
            <a:gdLst>
              <a:gd name="connsiteX0" fmla="*/ 0 w 2978427"/>
              <a:gd name="connsiteY0" fmla="*/ 0 h 3746418"/>
              <a:gd name="connsiteX1" fmla="*/ 2978427 w 2978427"/>
              <a:gd name="connsiteY1" fmla="*/ 0 h 3746418"/>
              <a:gd name="connsiteX2" fmla="*/ 2978427 w 2978427"/>
              <a:gd name="connsiteY2" fmla="*/ 3746418 h 3746418"/>
              <a:gd name="connsiteX3" fmla="*/ 0 w 2978427"/>
              <a:gd name="connsiteY3" fmla="*/ 3746418 h 3746418"/>
            </a:gdLst>
            <a:ahLst/>
            <a:cxnLst>
              <a:cxn ang="0">
                <a:pos x="connsiteX0" y="connsiteY0"/>
              </a:cxn>
              <a:cxn ang="0">
                <a:pos x="connsiteX1" y="connsiteY1"/>
              </a:cxn>
              <a:cxn ang="0">
                <a:pos x="connsiteX2" y="connsiteY2"/>
              </a:cxn>
              <a:cxn ang="0">
                <a:pos x="connsiteX3" y="connsiteY3"/>
              </a:cxn>
            </a:cxnLst>
            <a:rect l="l" t="t" r="r" b="b"/>
            <a:pathLst>
              <a:path w="2978427" h="3746418">
                <a:moveTo>
                  <a:pt x="0" y="0"/>
                </a:moveTo>
                <a:lnTo>
                  <a:pt x="2978427" y="0"/>
                </a:lnTo>
                <a:lnTo>
                  <a:pt x="2978427" y="3746418"/>
                </a:lnTo>
                <a:lnTo>
                  <a:pt x="0" y="374641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23009679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4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9" name="Freeform: Shape 8">
            <a:extLst>
              <a:ext uri="{FF2B5EF4-FFF2-40B4-BE49-F238E27FC236}">
                <a16:creationId xmlns:a16="http://schemas.microsoft.com/office/drawing/2014/main" id="{89CF8DA1-E8A8-4AE4-9380-D3E3C8760C17}"/>
              </a:ext>
            </a:extLst>
          </p:cNvPr>
          <p:cNvSpPr>
            <a:spLocks noGrp="1"/>
          </p:cNvSpPr>
          <p:nvPr>
            <p:ph type="pic" sz="quarter" idx="21" hasCustomPrompt="1"/>
          </p:nvPr>
        </p:nvSpPr>
        <p:spPr>
          <a:xfrm>
            <a:off x="1270776" y="1937768"/>
            <a:ext cx="5043890" cy="3618918"/>
          </a:xfrm>
          <a:custGeom>
            <a:avLst/>
            <a:gdLst>
              <a:gd name="connsiteX0" fmla="*/ 0 w 5043890"/>
              <a:gd name="connsiteY0" fmla="*/ 0 h 3618918"/>
              <a:gd name="connsiteX1" fmla="*/ 5043890 w 5043890"/>
              <a:gd name="connsiteY1" fmla="*/ 0 h 3618918"/>
              <a:gd name="connsiteX2" fmla="*/ 5043890 w 5043890"/>
              <a:gd name="connsiteY2" fmla="*/ 3618918 h 3618918"/>
              <a:gd name="connsiteX3" fmla="*/ 0 w 5043890"/>
              <a:gd name="connsiteY3" fmla="*/ 3618918 h 3618918"/>
            </a:gdLst>
            <a:ahLst/>
            <a:cxnLst>
              <a:cxn ang="0">
                <a:pos x="connsiteX0" y="connsiteY0"/>
              </a:cxn>
              <a:cxn ang="0">
                <a:pos x="connsiteX1" y="connsiteY1"/>
              </a:cxn>
              <a:cxn ang="0">
                <a:pos x="connsiteX2" y="connsiteY2"/>
              </a:cxn>
              <a:cxn ang="0">
                <a:pos x="connsiteX3" y="connsiteY3"/>
              </a:cxn>
            </a:cxnLst>
            <a:rect l="l" t="t" r="r" b="b"/>
            <a:pathLst>
              <a:path w="5043890" h="3618918">
                <a:moveTo>
                  <a:pt x="0" y="0"/>
                </a:moveTo>
                <a:lnTo>
                  <a:pt x="5043890" y="0"/>
                </a:lnTo>
                <a:lnTo>
                  <a:pt x="5043890" y="3618918"/>
                </a:lnTo>
                <a:lnTo>
                  <a:pt x="0" y="361891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334150333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5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18" name="Freeform: Shape 17">
            <a:extLst>
              <a:ext uri="{FF2B5EF4-FFF2-40B4-BE49-F238E27FC236}">
                <a16:creationId xmlns:a16="http://schemas.microsoft.com/office/drawing/2014/main" id="{3CED02A5-3963-4693-B66C-CD044570419E}"/>
              </a:ext>
            </a:extLst>
          </p:cNvPr>
          <p:cNvSpPr>
            <a:spLocks noGrp="1"/>
          </p:cNvSpPr>
          <p:nvPr>
            <p:ph type="pic" sz="quarter" idx="24" hasCustomPrompt="1"/>
          </p:nvPr>
        </p:nvSpPr>
        <p:spPr>
          <a:xfrm>
            <a:off x="6096000" y="3843129"/>
            <a:ext cx="2204470" cy="2204470"/>
          </a:xfrm>
          <a:custGeom>
            <a:avLst/>
            <a:gdLst>
              <a:gd name="connsiteX0" fmla="*/ 1102235 w 2204470"/>
              <a:gd name="connsiteY0" fmla="*/ 0 h 2204470"/>
              <a:gd name="connsiteX1" fmla="*/ 2204470 w 2204470"/>
              <a:gd name="connsiteY1" fmla="*/ 0 h 2204470"/>
              <a:gd name="connsiteX2" fmla="*/ 2204470 w 2204470"/>
              <a:gd name="connsiteY2" fmla="*/ 1102235 h 2204470"/>
              <a:gd name="connsiteX3" fmla="*/ 1102235 w 2204470"/>
              <a:gd name="connsiteY3" fmla="*/ 2204470 h 2204470"/>
              <a:gd name="connsiteX4" fmla="*/ 0 w 2204470"/>
              <a:gd name="connsiteY4" fmla="*/ 1102235 h 2204470"/>
              <a:gd name="connsiteX5" fmla="*/ 1102235 w 2204470"/>
              <a:gd name="connsiteY5" fmla="*/ 0 h 22044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204470" h="2204470">
                <a:moveTo>
                  <a:pt x="1102235" y="0"/>
                </a:moveTo>
                <a:lnTo>
                  <a:pt x="2204470" y="0"/>
                </a:lnTo>
                <a:lnTo>
                  <a:pt x="2204470" y="1102235"/>
                </a:lnTo>
                <a:cubicBezTo>
                  <a:pt x="2204470" y="1710983"/>
                  <a:pt x="1710983" y="2204470"/>
                  <a:pt x="1102235" y="2204470"/>
                </a:cubicBezTo>
                <a:cubicBezTo>
                  <a:pt x="493487" y="2204470"/>
                  <a:pt x="0" y="1710983"/>
                  <a:pt x="0" y="1102235"/>
                </a:cubicBezTo>
                <a:cubicBezTo>
                  <a:pt x="0" y="493487"/>
                  <a:pt x="493487" y="0"/>
                  <a:pt x="110223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19" name="Freeform: Shape 18">
            <a:extLst>
              <a:ext uri="{FF2B5EF4-FFF2-40B4-BE49-F238E27FC236}">
                <a16:creationId xmlns:a16="http://schemas.microsoft.com/office/drawing/2014/main" id="{E6AE8632-E691-4825-BDB6-E64ADAD37604}"/>
              </a:ext>
            </a:extLst>
          </p:cNvPr>
          <p:cNvSpPr>
            <a:spLocks noGrp="1"/>
          </p:cNvSpPr>
          <p:nvPr>
            <p:ph type="pic" sz="quarter" idx="22" hasCustomPrompt="1"/>
          </p:nvPr>
        </p:nvSpPr>
        <p:spPr>
          <a:xfrm>
            <a:off x="8372462" y="1566050"/>
            <a:ext cx="2204470" cy="2204470"/>
          </a:xfrm>
          <a:custGeom>
            <a:avLst/>
            <a:gdLst>
              <a:gd name="connsiteX0" fmla="*/ 1102235 w 2204470"/>
              <a:gd name="connsiteY0" fmla="*/ 0 h 2204470"/>
              <a:gd name="connsiteX1" fmla="*/ 2204470 w 2204470"/>
              <a:gd name="connsiteY1" fmla="*/ 1102235 h 2204470"/>
              <a:gd name="connsiteX2" fmla="*/ 1102235 w 2204470"/>
              <a:gd name="connsiteY2" fmla="*/ 2204470 h 2204470"/>
              <a:gd name="connsiteX3" fmla="*/ 0 w 2204470"/>
              <a:gd name="connsiteY3" fmla="*/ 2204470 h 2204470"/>
              <a:gd name="connsiteX4" fmla="*/ 0 w 2204470"/>
              <a:gd name="connsiteY4" fmla="*/ 1102235 h 2204470"/>
              <a:gd name="connsiteX5" fmla="*/ 1102235 w 2204470"/>
              <a:gd name="connsiteY5" fmla="*/ 0 h 22044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204470" h="2204470">
                <a:moveTo>
                  <a:pt x="1102235" y="0"/>
                </a:moveTo>
                <a:cubicBezTo>
                  <a:pt x="1710983" y="0"/>
                  <a:pt x="2204470" y="493487"/>
                  <a:pt x="2204470" y="1102235"/>
                </a:cubicBezTo>
                <a:cubicBezTo>
                  <a:pt x="2204470" y="1710983"/>
                  <a:pt x="1710983" y="2204470"/>
                  <a:pt x="1102235" y="2204470"/>
                </a:cubicBezTo>
                <a:lnTo>
                  <a:pt x="0" y="2204470"/>
                </a:lnTo>
                <a:lnTo>
                  <a:pt x="0" y="1102235"/>
                </a:lnTo>
                <a:cubicBezTo>
                  <a:pt x="0" y="493487"/>
                  <a:pt x="493487" y="0"/>
                  <a:pt x="110223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0" name="Freeform: Shape 19">
            <a:extLst>
              <a:ext uri="{FF2B5EF4-FFF2-40B4-BE49-F238E27FC236}">
                <a16:creationId xmlns:a16="http://schemas.microsoft.com/office/drawing/2014/main" id="{F1927257-239E-4EE9-BCAC-040C90EFBD15}"/>
              </a:ext>
            </a:extLst>
          </p:cNvPr>
          <p:cNvSpPr>
            <a:spLocks noGrp="1"/>
          </p:cNvSpPr>
          <p:nvPr>
            <p:ph type="pic" sz="quarter" idx="23" hasCustomPrompt="1"/>
          </p:nvPr>
        </p:nvSpPr>
        <p:spPr>
          <a:xfrm>
            <a:off x="8372462" y="3843129"/>
            <a:ext cx="2204470" cy="2204470"/>
          </a:xfrm>
          <a:custGeom>
            <a:avLst/>
            <a:gdLst>
              <a:gd name="connsiteX0" fmla="*/ 0 w 2204470"/>
              <a:gd name="connsiteY0" fmla="*/ 0 h 2204470"/>
              <a:gd name="connsiteX1" fmla="*/ 1102235 w 2204470"/>
              <a:gd name="connsiteY1" fmla="*/ 0 h 2204470"/>
              <a:gd name="connsiteX2" fmla="*/ 2204470 w 2204470"/>
              <a:gd name="connsiteY2" fmla="*/ 1102235 h 2204470"/>
              <a:gd name="connsiteX3" fmla="*/ 1102235 w 2204470"/>
              <a:gd name="connsiteY3" fmla="*/ 2204470 h 2204470"/>
              <a:gd name="connsiteX4" fmla="*/ 0 w 2204470"/>
              <a:gd name="connsiteY4" fmla="*/ 1102235 h 220447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04470" h="2204470">
                <a:moveTo>
                  <a:pt x="0" y="0"/>
                </a:moveTo>
                <a:lnTo>
                  <a:pt x="1102235" y="0"/>
                </a:lnTo>
                <a:cubicBezTo>
                  <a:pt x="1710983" y="0"/>
                  <a:pt x="2204470" y="493487"/>
                  <a:pt x="2204470" y="1102235"/>
                </a:cubicBezTo>
                <a:cubicBezTo>
                  <a:pt x="2204470" y="1710983"/>
                  <a:pt x="1710983" y="2204470"/>
                  <a:pt x="1102235" y="2204470"/>
                </a:cubicBezTo>
                <a:cubicBezTo>
                  <a:pt x="493487" y="2204470"/>
                  <a:pt x="0" y="1710983"/>
                  <a:pt x="0" y="1102235"/>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4" name="Freeform: Shape 13">
            <a:extLst>
              <a:ext uri="{FF2B5EF4-FFF2-40B4-BE49-F238E27FC236}">
                <a16:creationId xmlns:a16="http://schemas.microsoft.com/office/drawing/2014/main" id="{DAE4B554-9F89-4DCC-9A22-FDD49CAC4952}"/>
              </a:ext>
            </a:extLst>
          </p:cNvPr>
          <p:cNvSpPr>
            <a:spLocks noGrp="1"/>
          </p:cNvSpPr>
          <p:nvPr>
            <p:ph type="pic" sz="quarter" idx="21" hasCustomPrompt="1"/>
          </p:nvPr>
        </p:nvSpPr>
        <p:spPr>
          <a:xfrm>
            <a:off x="6096000" y="1566050"/>
            <a:ext cx="2204470" cy="2204470"/>
          </a:xfrm>
          <a:custGeom>
            <a:avLst/>
            <a:gdLst>
              <a:gd name="connsiteX0" fmla="*/ 1102235 w 2204470"/>
              <a:gd name="connsiteY0" fmla="*/ 0 h 2204470"/>
              <a:gd name="connsiteX1" fmla="*/ 2204470 w 2204470"/>
              <a:gd name="connsiteY1" fmla="*/ 1102235 h 2204470"/>
              <a:gd name="connsiteX2" fmla="*/ 2204470 w 2204470"/>
              <a:gd name="connsiteY2" fmla="*/ 2204470 h 2204470"/>
              <a:gd name="connsiteX3" fmla="*/ 1102235 w 2204470"/>
              <a:gd name="connsiteY3" fmla="*/ 2204470 h 2204470"/>
              <a:gd name="connsiteX4" fmla="*/ 0 w 2204470"/>
              <a:gd name="connsiteY4" fmla="*/ 1102235 h 2204470"/>
              <a:gd name="connsiteX5" fmla="*/ 1102235 w 2204470"/>
              <a:gd name="connsiteY5" fmla="*/ 0 h 22044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204470" h="2204470">
                <a:moveTo>
                  <a:pt x="1102235" y="0"/>
                </a:moveTo>
                <a:cubicBezTo>
                  <a:pt x="1710983" y="0"/>
                  <a:pt x="2204470" y="493487"/>
                  <a:pt x="2204470" y="1102235"/>
                </a:cubicBezTo>
                <a:lnTo>
                  <a:pt x="2204470" y="2204470"/>
                </a:lnTo>
                <a:lnTo>
                  <a:pt x="1102235" y="2204470"/>
                </a:lnTo>
                <a:cubicBezTo>
                  <a:pt x="493487" y="2204470"/>
                  <a:pt x="0" y="1710983"/>
                  <a:pt x="0" y="1102235"/>
                </a:cubicBezTo>
                <a:cubicBezTo>
                  <a:pt x="0" y="493487"/>
                  <a:pt x="493487" y="0"/>
                  <a:pt x="1102235"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644004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7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0" name="Freeform: Shape 9">
            <a:extLst>
              <a:ext uri="{FF2B5EF4-FFF2-40B4-BE49-F238E27FC236}">
                <a16:creationId xmlns:a16="http://schemas.microsoft.com/office/drawing/2014/main" id="{0868053F-FF3B-4793-B3AB-DF5DAEEA0E07}"/>
              </a:ext>
            </a:extLst>
          </p:cNvPr>
          <p:cNvSpPr>
            <a:spLocks noGrp="1"/>
          </p:cNvSpPr>
          <p:nvPr>
            <p:ph type="pic" sz="quarter" idx="13" hasCustomPrompt="1"/>
          </p:nvPr>
        </p:nvSpPr>
        <p:spPr>
          <a:xfrm>
            <a:off x="0" y="0"/>
            <a:ext cx="12192000" cy="3618898"/>
          </a:xfrm>
          <a:custGeom>
            <a:avLst/>
            <a:gdLst>
              <a:gd name="connsiteX0" fmla="*/ 0 w 12192000"/>
              <a:gd name="connsiteY0" fmla="*/ 0 h 3618898"/>
              <a:gd name="connsiteX1" fmla="*/ 12192000 w 12192000"/>
              <a:gd name="connsiteY1" fmla="*/ 0 h 3618898"/>
              <a:gd name="connsiteX2" fmla="*/ 12192000 w 12192000"/>
              <a:gd name="connsiteY2" fmla="*/ 3618898 h 3618898"/>
              <a:gd name="connsiteX3" fmla="*/ 0 w 12192000"/>
              <a:gd name="connsiteY3" fmla="*/ 3618898 h 3618898"/>
            </a:gdLst>
            <a:ahLst/>
            <a:cxnLst>
              <a:cxn ang="0">
                <a:pos x="connsiteX0" y="connsiteY0"/>
              </a:cxn>
              <a:cxn ang="0">
                <a:pos x="connsiteX1" y="connsiteY1"/>
              </a:cxn>
              <a:cxn ang="0">
                <a:pos x="connsiteX2" y="connsiteY2"/>
              </a:cxn>
              <a:cxn ang="0">
                <a:pos x="connsiteX3" y="connsiteY3"/>
              </a:cxn>
            </a:cxnLst>
            <a:rect l="l" t="t" r="r" b="b"/>
            <a:pathLst>
              <a:path w="12192000" h="3618898">
                <a:moveTo>
                  <a:pt x="0" y="0"/>
                </a:moveTo>
                <a:lnTo>
                  <a:pt x="12192000" y="0"/>
                </a:lnTo>
                <a:lnTo>
                  <a:pt x="12192000" y="3618898"/>
                </a:lnTo>
                <a:lnTo>
                  <a:pt x="0" y="361889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8" name="Freeform: Shape 7">
            <a:extLst>
              <a:ext uri="{FF2B5EF4-FFF2-40B4-BE49-F238E27FC236}">
                <a16:creationId xmlns:a16="http://schemas.microsoft.com/office/drawing/2014/main" id="{9E5AC5CE-F88A-45AD-8380-5B220E95968D}"/>
              </a:ext>
            </a:extLst>
          </p:cNvPr>
          <p:cNvSpPr>
            <a:spLocks noGrp="1"/>
          </p:cNvSpPr>
          <p:nvPr>
            <p:ph type="pic" sz="quarter" idx="12" hasCustomPrompt="1"/>
          </p:nvPr>
        </p:nvSpPr>
        <p:spPr>
          <a:xfrm>
            <a:off x="1677303" y="2557921"/>
            <a:ext cx="2633440" cy="2633440"/>
          </a:xfrm>
          <a:custGeom>
            <a:avLst/>
            <a:gdLst>
              <a:gd name="connsiteX0" fmla="*/ 0 w 2633440"/>
              <a:gd name="connsiteY0" fmla="*/ 0 h 2633440"/>
              <a:gd name="connsiteX1" fmla="*/ 2633440 w 2633440"/>
              <a:gd name="connsiteY1" fmla="*/ 0 h 2633440"/>
              <a:gd name="connsiteX2" fmla="*/ 2633440 w 2633440"/>
              <a:gd name="connsiteY2" fmla="*/ 2633440 h 2633440"/>
              <a:gd name="connsiteX3" fmla="*/ 0 w 2633440"/>
              <a:gd name="connsiteY3" fmla="*/ 2633440 h 2633440"/>
            </a:gdLst>
            <a:ahLst/>
            <a:cxnLst>
              <a:cxn ang="0">
                <a:pos x="connsiteX0" y="connsiteY0"/>
              </a:cxn>
              <a:cxn ang="0">
                <a:pos x="connsiteX1" y="connsiteY1"/>
              </a:cxn>
              <a:cxn ang="0">
                <a:pos x="connsiteX2" y="connsiteY2"/>
              </a:cxn>
              <a:cxn ang="0">
                <a:pos x="connsiteX3" y="connsiteY3"/>
              </a:cxn>
            </a:cxnLst>
            <a:rect l="l" t="t" r="r" b="b"/>
            <a:pathLst>
              <a:path w="2633440" h="2633440">
                <a:moveTo>
                  <a:pt x="0" y="0"/>
                </a:moveTo>
                <a:lnTo>
                  <a:pt x="2633440" y="0"/>
                </a:lnTo>
                <a:lnTo>
                  <a:pt x="2633440" y="2633440"/>
                </a:lnTo>
                <a:lnTo>
                  <a:pt x="0" y="2633440"/>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83115068"/>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6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8" name="Freeform: Shape 7">
            <a:extLst>
              <a:ext uri="{FF2B5EF4-FFF2-40B4-BE49-F238E27FC236}">
                <a16:creationId xmlns:a16="http://schemas.microsoft.com/office/drawing/2014/main" id="{8E198D13-8E3C-458F-8DB9-E4756FA19FFD}"/>
              </a:ext>
            </a:extLst>
          </p:cNvPr>
          <p:cNvSpPr>
            <a:spLocks noGrp="1"/>
          </p:cNvSpPr>
          <p:nvPr>
            <p:ph type="pic" sz="quarter" idx="21" hasCustomPrompt="1"/>
          </p:nvPr>
        </p:nvSpPr>
        <p:spPr>
          <a:xfrm>
            <a:off x="751115" y="1919128"/>
            <a:ext cx="3292886" cy="3292886"/>
          </a:xfrm>
          <a:custGeom>
            <a:avLst/>
            <a:gdLst>
              <a:gd name="connsiteX0" fmla="*/ 1646443 w 3292886"/>
              <a:gd name="connsiteY0" fmla="*/ 0 h 3292886"/>
              <a:gd name="connsiteX1" fmla="*/ 3292886 w 3292886"/>
              <a:gd name="connsiteY1" fmla="*/ 1646443 h 3292886"/>
              <a:gd name="connsiteX2" fmla="*/ 1646443 w 3292886"/>
              <a:gd name="connsiteY2" fmla="*/ 3292886 h 3292886"/>
              <a:gd name="connsiteX3" fmla="*/ 0 w 3292886"/>
              <a:gd name="connsiteY3" fmla="*/ 1646443 h 3292886"/>
              <a:gd name="connsiteX4" fmla="*/ 1646443 w 3292886"/>
              <a:gd name="connsiteY4" fmla="*/ 0 h 32928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92886" h="3292886">
                <a:moveTo>
                  <a:pt x="1646443" y="0"/>
                </a:moveTo>
                <a:cubicBezTo>
                  <a:pt x="2555748" y="0"/>
                  <a:pt x="3292886" y="737138"/>
                  <a:pt x="3292886" y="1646443"/>
                </a:cubicBezTo>
                <a:cubicBezTo>
                  <a:pt x="3292886" y="2555748"/>
                  <a:pt x="2555748" y="3292886"/>
                  <a:pt x="1646443" y="3292886"/>
                </a:cubicBezTo>
                <a:cubicBezTo>
                  <a:pt x="737138" y="3292886"/>
                  <a:pt x="0" y="2555748"/>
                  <a:pt x="0" y="1646443"/>
                </a:cubicBezTo>
                <a:cubicBezTo>
                  <a:pt x="0" y="737138"/>
                  <a:pt x="737138" y="0"/>
                  <a:pt x="1646443"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479973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7_01">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C982BE92-9064-47B6-B0E4-F6AF45B663A0}"/>
              </a:ext>
            </a:extLst>
          </p:cNvPr>
          <p:cNvSpPr>
            <a:spLocks noGrp="1"/>
          </p:cNvSpPr>
          <p:nvPr>
            <p:ph type="pic" sz="quarter" idx="21" hasCustomPrompt="1"/>
          </p:nvPr>
        </p:nvSpPr>
        <p:spPr>
          <a:xfrm>
            <a:off x="943429" y="827314"/>
            <a:ext cx="10305142" cy="2881084"/>
          </a:xfrm>
          <a:custGeom>
            <a:avLst/>
            <a:gdLst>
              <a:gd name="connsiteX0" fmla="*/ 0 w 10305142"/>
              <a:gd name="connsiteY0" fmla="*/ 0 h 2881084"/>
              <a:gd name="connsiteX1" fmla="*/ 10305142 w 10305142"/>
              <a:gd name="connsiteY1" fmla="*/ 0 h 2881084"/>
              <a:gd name="connsiteX2" fmla="*/ 10305142 w 10305142"/>
              <a:gd name="connsiteY2" fmla="*/ 2881084 h 2881084"/>
              <a:gd name="connsiteX3" fmla="*/ 0 w 10305142"/>
              <a:gd name="connsiteY3" fmla="*/ 2881084 h 2881084"/>
            </a:gdLst>
            <a:ahLst/>
            <a:cxnLst>
              <a:cxn ang="0">
                <a:pos x="connsiteX0" y="connsiteY0"/>
              </a:cxn>
              <a:cxn ang="0">
                <a:pos x="connsiteX1" y="connsiteY1"/>
              </a:cxn>
              <a:cxn ang="0">
                <a:pos x="connsiteX2" y="connsiteY2"/>
              </a:cxn>
              <a:cxn ang="0">
                <a:pos x="connsiteX3" y="connsiteY3"/>
              </a:cxn>
            </a:cxnLst>
            <a:rect l="l" t="t" r="r" b="b"/>
            <a:pathLst>
              <a:path w="10305142" h="2881084">
                <a:moveTo>
                  <a:pt x="0" y="0"/>
                </a:moveTo>
                <a:lnTo>
                  <a:pt x="10305142" y="0"/>
                </a:lnTo>
                <a:lnTo>
                  <a:pt x="10305142" y="2881084"/>
                </a:lnTo>
                <a:lnTo>
                  <a:pt x="0" y="288108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348608046"/>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754422F7-CD27-41AD-96E4-AA2C5AE425CC}"/>
              </a:ext>
            </a:extLst>
          </p:cNvPr>
          <p:cNvSpPr>
            <a:spLocks noGrp="1"/>
          </p:cNvSpPr>
          <p:nvPr>
            <p:ph type="pic" sz="quarter" idx="21" hasCustomPrompt="1"/>
          </p:nvPr>
        </p:nvSpPr>
        <p:spPr>
          <a:xfrm>
            <a:off x="8509236" y="1800454"/>
            <a:ext cx="2844565" cy="4257322"/>
          </a:xfrm>
          <a:custGeom>
            <a:avLst/>
            <a:gdLst>
              <a:gd name="connsiteX0" fmla="*/ 0 w 2844565"/>
              <a:gd name="connsiteY0" fmla="*/ 0 h 4257322"/>
              <a:gd name="connsiteX1" fmla="*/ 2844565 w 2844565"/>
              <a:gd name="connsiteY1" fmla="*/ 0 h 4257322"/>
              <a:gd name="connsiteX2" fmla="*/ 2844565 w 2844565"/>
              <a:gd name="connsiteY2" fmla="*/ 4257322 h 4257322"/>
              <a:gd name="connsiteX3" fmla="*/ 0 w 2844565"/>
              <a:gd name="connsiteY3" fmla="*/ 4257322 h 4257322"/>
            </a:gdLst>
            <a:ahLst/>
            <a:cxnLst>
              <a:cxn ang="0">
                <a:pos x="connsiteX0" y="connsiteY0"/>
              </a:cxn>
              <a:cxn ang="0">
                <a:pos x="connsiteX1" y="connsiteY1"/>
              </a:cxn>
              <a:cxn ang="0">
                <a:pos x="connsiteX2" y="connsiteY2"/>
              </a:cxn>
              <a:cxn ang="0">
                <a:pos x="connsiteX3" y="connsiteY3"/>
              </a:cxn>
            </a:cxnLst>
            <a:rect l="l" t="t" r="r" b="b"/>
            <a:pathLst>
              <a:path w="2844565" h="4257322">
                <a:moveTo>
                  <a:pt x="0" y="0"/>
                </a:moveTo>
                <a:lnTo>
                  <a:pt x="2844565" y="0"/>
                </a:lnTo>
                <a:lnTo>
                  <a:pt x="2844565" y="4257322"/>
                </a:lnTo>
                <a:lnTo>
                  <a:pt x="0" y="4257322"/>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651914239"/>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23E24619-7491-49C5-A68B-2E55CB96F24D}"/>
              </a:ext>
            </a:extLst>
          </p:cNvPr>
          <p:cNvSpPr>
            <a:spLocks noGrp="1"/>
          </p:cNvSpPr>
          <p:nvPr>
            <p:ph type="pic" sz="quarter" idx="21" hasCustomPrompt="1"/>
          </p:nvPr>
        </p:nvSpPr>
        <p:spPr>
          <a:xfrm>
            <a:off x="952499" y="3212526"/>
            <a:ext cx="3142977" cy="2605314"/>
          </a:xfrm>
          <a:custGeom>
            <a:avLst/>
            <a:gdLst>
              <a:gd name="connsiteX0" fmla="*/ 0 w 3142977"/>
              <a:gd name="connsiteY0" fmla="*/ 0 h 2605314"/>
              <a:gd name="connsiteX1" fmla="*/ 3142977 w 3142977"/>
              <a:gd name="connsiteY1" fmla="*/ 0 h 2605314"/>
              <a:gd name="connsiteX2" fmla="*/ 3142977 w 3142977"/>
              <a:gd name="connsiteY2" fmla="*/ 2605314 h 2605314"/>
              <a:gd name="connsiteX3" fmla="*/ 0 w 3142977"/>
              <a:gd name="connsiteY3" fmla="*/ 2605314 h 2605314"/>
            </a:gdLst>
            <a:ahLst/>
            <a:cxnLst>
              <a:cxn ang="0">
                <a:pos x="connsiteX0" y="connsiteY0"/>
              </a:cxn>
              <a:cxn ang="0">
                <a:pos x="connsiteX1" y="connsiteY1"/>
              </a:cxn>
              <a:cxn ang="0">
                <a:pos x="connsiteX2" y="connsiteY2"/>
              </a:cxn>
              <a:cxn ang="0">
                <a:pos x="connsiteX3" y="connsiteY3"/>
              </a:cxn>
            </a:cxnLst>
            <a:rect l="l" t="t" r="r" b="b"/>
            <a:pathLst>
              <a:path w="3142977" h="2605314">
                <a:moveTo>
                  <a:pt x="0" y="0"/>
                </a:moveTo>
                <a:lnTo>
                  <a:pt x="3142977" y="0"/>
                </a:lnTo>
                <a:lnTo>
                  <a:pt x="3142977" y="2605314"/>
                </a:lnTo>
                <a:lnTo>
                  <a:pt x="0" y="2605314"/>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7172337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9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15" name="Freeform: Shape 14">
            <a:extLst>
              <a:ext uri="{FF2B5EF4-FFF2-40B4-BE49-F238E27FC236}">
                <a16:creationId xmlns:a16="http://schemas.microsoft.com/office/drawing/2014/main" id="{34292B39-E017-4398-BC06-76B049251F1F}"/>
              </a:ext>
            </a:extLst>
          </p:cNvPr>
          <p:cNvSpPr>
            <a:spLocks noGrp="1"/>
          </p:cNvSpPr>
          <p:nvPr>
            <p:ph type="pic" sz="quarter" idx="13" hasCustomPrompt="1"/>
          </p:nvPr>
        </p:nvSpPr>
        <p:spPr>
          <a:xfrm>
            <a:off x="834570" y="1832084"/>
            <a:ext cx="3044506" cy="3044506"/>
          </a:xfrm>
          <a:custGeom>
            <a:avLst/>
            <a:gdLst>
              <a:gd name="connsiteX0" fmla="*/ 1522253 w 3044506"/>
              <a:gd name="connsiteY0" fmla="*/ 0 h 3044506"/>
              <a:gd name="connsiteX1" fmla="*/ 3044506 w 3044506"/>
              <a:gd name="connsiteY1" fmla="*/ 1522253 h 3044506"/>
              <a:gd name="connsiteX2" fmla="*/ 1522253 w 3044506"/>
              <a:gd name="connsiteY2" fmla="*/ 3044506 h 3044506"/>
              <a:gd name="connsiteX3" fmla="*/ 0 w 3044506"/>
              <a:gd name="connsiteY3" fmla="*/ 1522253 h 3044506"/>
              <a:gd name="connsiteX4" fmla="*/ 1522253 w 3044506"/>
              <a:gd name="connsiteY4" fmla="*/ 0 h 304450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44506" h="3044506">
                <a:moveTo>
                  <a:pt x="1522253" y="0"/>
                </a:moveTo>
                <a:cubicBezTo>
                  <a:pt x="2362970" y="0"/>
                  <a:pt x="3044506" y="681536"/>
                  <a:pt x="3044506" y="1522253"/>
                </a:cubicBezTo>
                <a:cubicBezTo>
                  <a:pt x="3044506" y="2362970"/>
                  <a:pt x="2362970" y="3044506"/>
                  <a:pt x="1522253" y="3044506"/>
                </a:cubicBezTo>
                <a:cubicBezTo>
                  <a:pt x="681536" y="3044506"/>
                  <a:pt x="0" y="2362970"/>
                  <a:pt x="0" y="1522253"/>
                </a:cubicBezTo>
                <a:cubicBezTo>
                  <a:pt x="0" y="681536"/>
                  <a:pt x="681536" y="0"/>
                  <a:pt x="1522253"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16" name="Freeform: Shape 15">
            <a:extLst>
              <a:ext uri="{FF2B5EF4-FFF2-40B4-BE49-F238E27FC236}">
                <a16:creationId xmlns:a16="http://schemas.microsoft.com/office/drawing/2014/main" id="{D3343F6B-9E0B-48B4-BB3E-4B448FCFE58B}"/>
              </a:ext>
            </a:extLst>
          </p:cNvPr>
          <p:cNvSpPr>
            <a:spLocks noGrp="1"/>
          </p:cNvSpPr>
          <p:nvPr>
            <p:ph type="pic" sz="quarter" idx="14" hasCustomPrompt="1"/>
          </p:nvPr>
        </p:nvSpPr>
        <p:spPr>
          <a:xfrm>
            <a:off x="4437742" y="1832084"/>
            <a:ext cx="3044506" cy="3044506"/>
          </a:xfrm>
          <a:custGeom>
            <a:avLst/>
            <a:gdLst>
              <a:gd name="connsiteX0" fmla="*/ 1522253 w 3044506"/>
              <a:gd name="connsiteY0" fmla="*/ 0 h 3044506"/>
              <a:gd name="connsiteX1" fmla="*/ 3044506 w 3044506"/>
              <a:gd name="connsiteY1" fmla="*/ 1522253 h 3044506"/>
              <a:gd name="connsiteX2" fmla="*/ 1522253 w 3044506"/>
              <a:gd name="connsiteY2" fmla="*/ 3044506 h 3044506"/>
              <a:gd name="connsiteX3" fmla="*/ 0 w 3044506"/>
              <a:gd name="connsiteY3" fmla="*/ 1522253 h 3044506"/>
              <a:gd name="connsiteX4" fmla="*/ 1522253 w 3044506"/>
              <a:gd name="connsiteY4" fmla="*/ 0 h 304450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44506" h="3044506">
                <a:moveTo>
                  <a:pt x="1522253" y="0"/>
                </a:moveTo>
                <a:cubicBezTo>
                  <a:pt x="2362970" y="0"/>
                  <a:pt x="3044506" y="681536"/>
                  <a:pt x="3044506" y="1522253"/>
                </a:cubicBezTo>
                <a:cubicBezTo>
                  <a:pt x="3044506" y="2362970"/>
                  <a:pt x="2362970" y="3044506"/>
                  <a:pt x="1522253" y="3044506"/>
                </a:cubicBezTo>
                <a:cubicBezTo>
                  <a:pt x="681536" y="3044506"/>
                  <a:pt x="0" y="2362970"/>
                  <a:pt x="0" y="1522253"/>
                </a:cubicBezTo>
                <a:cubicBezTo>
                  <a:pt x="0" y="681536"/>
                  <a:pt x="681536" y="0"/>
                  <a:pt x="1522253"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7" name="Freeform: Shape 16">
            <a:extLst>
              <a:ext uri="{FF2B5EF4-FFF2-40B4-BE49-F238E27FC236}">
                <a16:creationId xmlns:a16="http://schemas.microsoft.com/office/drawing/2014/main" id="{7AA67AE2-A7AE-4783-9054-E632A6023B43}"/>
              </a:ext>
            </a:extLst>
          </p:cNvPr>
          <p:cNvSpPr>
            <a:spLocks noGrp="1"/>
          </p:cNvSpPr>
          <p:nvPr>
            <p:ph type="pic" sz="quarter" idx="15" hasCustomPrompt="1"/>
          </p:nvPr>
        </p:nvSpPr>
        <p:spPr>
          <a:xfrm>
            <a:off x="8040914" y="1832084"/>
            <a:ext cx="3044506" cy="3044506"/>
          </a:xfrm>
          <a:custGeom>
            <a:avLst/>
            <a:gdLst>
              <a:gd name="connsiteX0" fmla="*/ 1522253 w 3044506"/>
              <a:gd name="connsiteY0" fmla="*/ 0 h 3044506"/>
              <a:gd name="connsiteX1" fmla="*/ 3044506 w 3044506"/>
              <a:gd name="connsiteY1" fmla="*/ 1522253 h 3044506"/>
              <a:gd name="connsiteX2" fmla="*/ 1522253 w 3044506"/>
              <a:gd name="connsiteY2" fmla="*/ 3044506 h 3044506"/>
              <a:gd name="connsiteX3" fmla="*/ 0 w 3044506"/>
              <a:gd name="connsiteY3" fmla="*/ 1522253 h 3044506"/>
              <a:gd name="connsiteX4" fmla="*/ 1522253 w 3044506"/>
              <a:gd name="connsiteY4" fmla="*/ 0 h 304450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44506" h="3044506">
                <a:moveTo>
                  <a:pt x="1522253" y="0"/>
                </a:moveTo>
                <a:cubicBezTo>
                  <a:pt x="2362970" y="0"/>
                  <a:pt x="3044506" y="681536"/>
                  <a:pt x="3044506" y="1522253"/>
                </a:cubicBezTo>
                <a:cubicBezTo>
                  <a:pt x="3044506" y="2362970"/>
                  <a:pt x="2362970" y="3044506"/>
                  <a:pt x="1522253" y="3044506"/>
                </a:cubicBezTo>
                <a:cubicBezTo>
                  <a:pt x="681536" y="3044506"/>
                  <a:pt x="0" y="2362970"/>
                  <a:pt x="0" y="1522253"/>
                </a:cubicBezTo>
                <a:cubicBezTo>
                  <a:pt x="0" y="681536"/>
                  <a:pt x="681536" y="0"/>
                  <a:pt x="1522253"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25552050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0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8" name="Freeform: Shape 7">
            <a:extLst>
              <a:ext uri="{FF2B5EF4-FFF2-40B4-BE49-F238E27FC236}">
                <a16:creationId xmlns:a16="http://schemas.microsoft.com/office/drawing/2014/main" id="{AD1B9BC1-AF0D-4230-81C1-0E2166D04DD4}"/>
              </a:ext>
            </a:extLst>
          </p:cNvPr>
          <p:cNvSpPr>
            <a:spLocks noGrp="1"/>
          </p:cNvSpPr>
          <p:nvPr>
            <p:ph type="pic" sz="quarter" idx="13" hasCustomPrompt="1"/>
          </p:nvPr>
        </p:nvSpPr>
        <p:spPr>
          <a:xfrm>
            <a:off x="0" y="4253450"/>
            <a:ext cx="6339118" cy="2604551"/>
          </a:xfrm>
          <a:custGeom>
            <a:avLst/>
            <a:gdLst>
              <a:gd name="connsiteX0" fmla="*/ 0 w 6339118"/>
              <a:gd name="connsiteY0" fmla="*/ 0 h 2604551"/>
              <a:gd name="connsiteX1" fmla="*/ 6339118 w 6339118"/>
              <a:gd name="connsiteY1" fmla="*/ 0 h 2604551"/>
              <a:gd name="connsiteX2" fmla="*/ 6339118 w 6339118"/>
              <a:gd name="connsiteY2" fmla="*/ 2604551 h 2604551"/>
              <a:gd name="connsiteX3" fmla="*/ 0 w 6339118"/>
              <a:gd name="connsiteY3" fmla="*/ 2604551 h 2604551"/>
            </a:gdLst>
            <a:ahLst/>
            <a:cxnLst>
              <a:cxn ang="0">
                <a:pos x="connsiteX0" y="connsiteY0"/>
              </a:cxn>
              <a:cxn ang="0">
                <a:pos x="connsiteX1" y="connsiteY1"/>
              </a:cxn>
              <a:cxn ang="0">
                <a:pos x="connsiteX2" y="connsiteY2"/>
              </a:cxn>
              <a:cxn ang="0">
                <a:pos x="connsiteX3" y="connsiteY3"/>
              </a:cxn>
            </a:cxnLst>
            <a:rect l="l" t="t" r="r" b="b"/>
            <a:pathLst>
              <a:path w="6339118" h="2604551">
                <a:moveTo>
                  <a:pt x="0" y="0"/>
                </a:moveTo>
                <a:lnTo>
                  <a:pt x="6339118" y="0"/>
                </a:lnTo>
                <a:lnTo>
                  <a:pt x="6339118" y="2604551"/>
                </a:lnTo>
                <a:lnTo>
                  <a:pt x="0" y="2604551"/>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424308993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1_01">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1674B8E8-6CAC-4287-8AC2-A36647000359}"/>
              </a:ext>
            </a:extLst>
          </p:cNvPr>
          <p:cNvSpPr>
            <a:spLocks noGrp="1"/>
          </p:cNvSpPr>
          <p:nvPr>
            <p:ph type="pic" sz="quarter" idx="14" hasCustomPrompt="1"/>
          </p:nvPr>
        </p:nvSpPr>
        <p:spPr>
          <a:xfrm>
            <a:off x="0" y="4102523"/>
            <a:ext cx="12192000" cy="2755477"/>
          </a:xfrm>
          <a:custGeom>
            <a:avLst/>
            <a:gdLst>
              <a:gd name="connsiteX0" fmla="*/ 0 w 12192000"/>
              <a:gd name="connsiteY0" fmla="*/ 0 h 2755477"/>
              <a:gd name="connsiteX1" fmla="*/ 12192000 w 12192000"/>
              <a:gd name="connsiteY1" fmla="*/ 0 h 2755477"/>
              <a:gd name="connsiteX2" fmla="*/ 12192000 w 12192000"/>
              <a:gd name="connsiteY2" fmla="*/ 2755477 h 2755477"/>
              <a:gd name="connsiteX3" fmla="*/ 0 w 12192000"/>
              <a:gd name="connsiteY3" fmla="*/ 2755477 h 2755477"/>
            </a:gdLst>
            <a:ahLst/>
            <a:cxnLst>
              <a:cxn ang="0">
                <a:pos x="connsiteX0" y="connsiteY0"/>
              </a:cxn>
              <a:cxn ang="0">
                <a:pos x="connsiteX1" y="connsiteY1"/>
              </a:cxn>
              <a:cxn ang="0">
                <a:pos x="connsiteX2" y="connsiteY2"/>
              </a:cxn>
              <a:cxn ang="0">
                <a:pos x="connsiteX3" y="connsiteY3"/>
              </a:cxn>
            </a:cxnLst>
            <a:rect l="l" t="t" r="r" b="b"/>
            <a:pathLst>
              <a:path w="12192000" h="2755477">
                <a:moveTo>
                  <a:pt x="0" y="0"/>
                </a:moveTo>
                <a:lnTo>
                  <a:pt x="12192000" y="0"/>
                </a:lnTo>
                <a:lnTo>
                  <a:pt x="12192000" y="2755477"/>
                </a:lnTo>
                <a:lnTo>
                  <a:pt x="0" y="2755477"/>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ctr">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40694234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2_01">
    <p:spTree>
      <p:nvGrpSpPr>
        <p:cNvPr id="1" name=""/>
        <p:cNvGrpSpPr/>
        <p:nvPr/>
      </p:nvGrpSpPr>
      <p:grpSpPr>
        <a:xfrm>
          <a:off x="0" y="0"/>
          <a:ext cx="0" cy="0"/>
          <a:chOff x="0" y="0"/>
          <a:chExt cx="0" cy="0"/>
        </a:xfrm>
      </p:grpSpPr>
      <p:sp>
        <p:nvSpPr>
          <p:cNvPr id="22" name="Freeform: Shape 21">
            <a:extLst>
              <a:ext uri="{FF2B5EF4-FFF2-40B4-BE49-F238E27FC236}">
                <a16:creationId xmlns:a16="http://schemas.microsoft.com/office/drawing/2014/main" id="{DB0E5F46-6951-4951-85FC-9DB944DEC330}"/>
              </a:ext>
            </a:extLst>
          </p:cNvPr>
          <p:cNvSpPr>
            <a:spLocks noGrp="1"/>
          </p:cNvSpPr>
          <p:nvPr>
            <p:ph type="pic" sz="quarter" idx="20" hasCustomPrompt="1"/>
          </p:nvPr>
        </p:nvSpPr>
        <p:spPr>
          <a:xfrm>
            <a:off x="3478945" y="1736404"/>
            <a:ext cx="2593362" cy="2714172"/>
          </a:xfrm>
          <a:custGeom>
            <a:avLst/>
            <a:gdLst>
              <a:gd name="connsiteX0" fmla="*/ 0 w 2593362"/>
              <a:gd name="connsiteY0" fmla="*/ 0 h 2714172"/>
              <a:gd name="connsiteX1" fmla="*/ 2593362 w 2593362"/>
              <a:gd name="connsiteY1" fmla="*/ 0 h 2714172"/>
              <a:gd name="connsiteX2" fmla="*/ 2593362 w 2593362"/>
              <a:gd name="connsiteY2" fmla="*/ 2714172 h 2714172"/>
              <a:gd name="connsiteX3" fmla="*/ 0 w 2593362"/>
              <a:gd name="connsiteY3" fmla="*/ 2714172 h 2714172"/>
            </a:gdLst>
            <a:ahLst/>
            <a:cxnLst>
              <a:cxn ang="0">
                <a:pos x="connsiteX0" y="connsiteY0"/>
              </a:cxn>
              <a:cxn ang="0">
                <a:pos x="connsiteX1" y="connsiteY1"/>
              </a:cxn>
              <a:cxn ang="0">
                <a:pos x="connsiteX2" y="connsiteY2"/>
              </a:cxn>
              <a:cxn ang="0">
                <a:pos x="connsiteX3" y="connsiteY3"/>
              </a:cxn>
            </a:cxnLst>
            <a:rect l="l" t="t" r="r" b="b"/>
            <a:pathLst>
              <a:path w="2593362" h="2714172">
                <a:moveTo>
                  <a:pt x="0" y="0"/>
                </a:moveTo>
                <a:lnTo>
                  <a:pt x="2593362" y="0"/>
                </a:lnTo>
                <a:lnTo>
                  <a:pt x="2593362" y="2714172"/>
                </a:lnTo>
                <a:lnTo>
                  <a:pt x="0" y="2714172"/>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20" name="Freeform: Shape 19">
            <a:extLst>
              <a:ext uri="{FF2B5EF4-FFF2-40B4-BE49-F238E27FC236}">
                <a16:creationId xmlns:a16="http://schemas.microsoft.com/office/drawing/2014/main" id="{58642095-B800-4A30-80AF-8331C0C0E31E}"/>
              </a:ext>
            </a:extLst>
          </p:cNvPr>
          <p:cNvSpPr>
            <a:spLocks noGrp="1"/>
          </p:cNvSpPr>
          <p:nvPr>
            <p:ph type="pic" sz="quarter" idx="18" hasCustomPrompt="1"/>
          </p:nvPr>
        </p:nvSpPr>
        <p:spPr>
          <a:xfrm>
            <a:off x="838200" y="1736404"/>
            <a:ext cx="2593362" cy="2714172"/>
          </a:xfrm>
          <a:custGeom>
            <a:avLst/>
            <a:gdLst>
              <a:gd name="connsiteX0" fmla="*/ 0 w 2593362"/>
              <a:gd name="connsiteY0" fmla="*/ 0 h 2714172"/>
              <a:gd name="connsiteX1" fmla="*/ 2593362 w 2593362"/>
              <a:gd name="connsiteY1" fmla="*/ 0 h 2714172"/>
              <a:gd name="connsiteX2" fmla="*/ 2593362 w 2593362"/>
              <a:gd name="connsiteY2" fmla="*/ 2714172 h 2714172"/>
              <a:gd name="connsiteX3" fmla="*/ 0 w 2593362"/>
              <a:gd name="connsiteY3" fmla="*/ 2714172 h 2714172"/>
            </a:gdLst>
            <a:ahLst/>
            <a:cxnLst>
              <a:cxn ang="0">
                <a:pos x="connsiteX0" y="connsiteY0"/>
              </a:cxn>
              <a:cxn ang="0">
                <a:pos x="connsiteX1" y="connsiteY1"/>
              </a:cxn>
              <a:cxn ang="0">
                <a:pos x="connsiteX2" y="connsiteY2"/>
              </a:cxn>
              <a:cxn ang="0">
                <a:pos x="connsiteX3" y="connsiteY3"/>
              </a:cxn>
            </a:cxnLst>
            <a:rect l="l" t="t" r="r" b="b"/>
            <a:pathLst>
              <a:path w="2593362" h="2714172">
                <a:moveTo>
                  <a:pt x="0" y="0"/>
                </a:moveTo>
                <a:lnTo>
                  <a:pt x="2593362" y="0"/>
                </a:lnTo>
                <a:lnTo>
                  <a:pt x="2593362" y="2714172"/>
                </a:lnTo>
                <a:lnTo>
                  <a:pt x="0" y="2714172"/>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24" name="Freeform: Shape 23">
            <a:extLst>
              <a:ext uri="{FF2B5EF4-FFF2-40B4-BE49-F238E27FC236}">
                <a16:creationId xmlns:a16="http://schemas.microsoft.com/office/drawing/2014/main" id="{302FF1A6-4D3B-4732-B655-5B71ED392B63}"/>
              </a:ext>
            </a:extLst>
          </p:cNvPr>
          <p:cNvSpPr>
            <a:spLocks noGrp="1"/>
          </p:cNvSpPr>
          <p:nvPr>
            <p:ph type="pic" sz="quarter" idx="21" hasCustomPrompt="1"/>
          </p:nvPr>
        </p:nvSpPr>
        <p:spPr>
          <a:xfrm>
            <a:off x="6119691" y="1736404"/>
            <a:ext cx="2593362" cy="2714172"/>
          </a:xfrm>
          <a:custGeom>
            <a:avLst/>
            <a:gdLst>
              <a:gd name="connsiteX0" fmla="*/ 0 w 2593362"/>
              <a:gd name="connsiteY0" fmla="*/ 0 h 2714172"/>
              <a:gd name="connsiteX1" fmla="*/ 2593362 w 2593362"/>
              <a:gd name="connsiteY1" fmla="*/ 0 h 2714172"/>
              <a:gd name="connsiteX2" fmla="*/ 2593362 w 2593362"/>
              <a:gd name="connsiteY2" fmla="*/ 2714172 h 2714172"/>
              <a:gd name="connsiteX3" fmla="*/ 0 w 2593362"/>
              <a:gd name="connsiteY3" fmla="*/ 2714172 h 2714172"/>
            </a:gdLst>
            <a:ahLst/>
            <a:cxnLst>
              <a:cxn ang="0">
                <a:pos x="connsiteX0" y="connsiteY0"/>
              </a:cxn>
              <a:cxn ang="0">
                <a:pos x="connsiteX1" y="connsiteY1"/>
              </a:cxn>
              <a:cxn ang="0">
                <a:pos x="connsiteX2" y="connsiteY2"/>
              </a:cxn>
              <a:cxn ang="0">
                <a:pos x="connsiteX3" y="connsiteY3"/>
              </a:cxn>
            </a:cxnLst>
            <a:rect l="l" t="t" r="r" b="b"/>
            <a:pathLst>
              <a:path w="2593362" h="2714172">
                <a:moveTo>
                  <a:pt x="0" y="0"/>
                </a:moveTo>
                <a:lnTo>
                  <a:pt x="2593362" y="0"/>
                </a:lnTo>
                <a:lnTo>
                  <a:pt x="2593362" y="2714172"/>
                </a:lnTo>
                <a:lnTo>
                  <a:pt x="0" y="2714172"/>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25" name="Freeform: Shape 24">
            <a:extLst>
              <a:ext uri="{FF2B5EF4-FFF2-40B4-BE49-F238E27FC236}">
                <a16:creationId xmlns:a16="http://schemas.microsoft.com/office/drawing/2014/main" id="{206D02E1-8CA4-4F87-98FE-4B89A0E672E4}"/>
              </a:ext>
            </a:extLst>
          </p:cNvPr>
          <p:cNvSpPr>
            <a:spLocks noGrp="1"/>
          </p:cNvSpPr>
          <p:nvPr>
            <p:ph type="pic" sz="quarter" idx="19" hasCustomPrompt="1"/>
          </p:nvPr>
        </p:nvSpPr>
        <p:spPr>
          <a:xfrm>
            <a:off x="8760437" y="1736404"/>
            <a:ext cx="2593362" cy="2714172"/>
          </a:xfrm>
          <a:custGeom>
            <a:avLst/>
            <a:gdLst>
              <a:gd name="connsiteX0" fmla="*/ 0 w 2593362"/>
              <a:gd name="connsiteY0" fmla="*/ 0 h 2714172"/>
              <a:gd name="connsiteX1" fmla="*/ 2593362 w 2593362"/>
              <a:gd name="connsiteY1" fmla="*/ 0 h 2714172"/>
              <a:gd name="connsiteX2" fmla="*/ 2593362 w 2593362"/>
              <a:gd name="connsiteY2" fmla="*/ 2714172 h 2714172"/>
              <a:gd name="connsiteX3" fmla="*/ 0 w 2593362"/>
              <a:gd name="connsiteY3" fmla="*/ 2714172 h 2714172"/>
            </a:gdLst>
            <a:ahLst/>
            <a:cxnLst>
              <a:cxn ang="0">
                <a:pos x="connsiteX0" y="connsiteY0"/>
              </a:cxn>
              <a:cxn ang="0">
                <a:pos x="connsiteX1" y="connsiteY1"/>
              </a:cxn>
              <a:cxn ang="0">
                <a:pos x="connsiteX2" y="connsiteY2"/>
              </a:cxn>
              <a:cxn ang="0">
                <a:pos x="connsiteX3" y="connsiteY3"/>
              </a:cxn>
            </a:cxnLst>
            <a:rect l="l" t="t" r="r" b="b"/>
            <a:pathLst>
              <a:path w="2593362" h="2714172">
                <a:moveTo>
                  <a:pt x="0" y="0"/>
                </a:moveTo>
                <a:lnTo>
                  <a:pt x="2593362" y="0"/>
                </a:lnTo>
                <a:lnTo>
                  <a:pt x="2593362" y="2714172"/>
                </a:lnTo>
                <a:lnTo>
                  <a:pt x="0" y="2714172"/>
                </a:lnTo>
                <a:close/>
              </a:path>
            </a:pathLst>
          </a:custGeom>
        </p:spPr>
        <p:txBody>
          <a:bodyPr wrap="square">
            <a:noAutofit/>
          </a:bodyPr>
          <a:lstStyle>
            <a:lvl1pPr marL="0" indent="0">
              <a:buNone/>
              <a:defRPr sz="1100" b="0" i="0">
                <a:latin typeface="Roboto Slab" pitchFamily="2" charset="0"/>
                <a:ea typeface="Roboto Slab" pitchFamily="2" charset="0"/>
              </a:defRPr>
            </a:lvl1pPr>
          </a:lstStyle>
          <a:p>
            <a:r>
              <a:rPr lang="en-US" dirty="0"/>
              <a:t>picture</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36898438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24" name="Freeform: Shape 23">
            <a:extLst>
              <a:ext uri="{FF2B5EF4-FFF2-40B4-BE49-F238E27FC236}">
                <a16:creationId xmlns:a16="http://schemas.microsoft.com/office/drawing/2014/main" id="{B7519641-9199-4EE6-B256-8C1A678B45A1}"/>
              </a:ext>
            </a:extLst>
          </p:cNvPr>
          <p:cNvSpPr>
            <a:spLocks noGrp="1"/>
          </p:cNvSpPr>
          <p:nvPr>
            <p:ph type="pic" sz="quarter" idx="14" hasCustomPrompt="1"/>
          </p:nvPr>
        </p:nvSpPr>
        <p:spPr>
          <a:xfrm>
            <a:off x="8475336" y="3662526"/>
            <a:ext cx="2023200" cy="2023200"/>
          </a:xfrm>
          <a:custGeom>
            <a:avLst/>
            <a:gdLst>
              <a:gd name="connsiteX0" fmla="*/ 1011600 w 2023200"/>
              <a:gd name="connsiteY0" fmla="*/ 0 h 2023200"/>
              <a:gd name="connsiteX1" fmla="*/ 2023200 w 2023200"/>
              <a:gd name="connsiteY1" fmla="*/ 1011600 h 2023200"/>
              <a:gd name="connsiteX2" fmla="*/ 1011600 w 2023200"/>
              <a:gd name="connsiteY2" fmla="*/ 2023200 h 2023200"/>
              <a:gd name="connsiteX3" fmla="*/ 0 w 2023200"/>
              <a:gd name="connsiteY3" fmla="*/ 1011600 h 2023200"/>
              <a:gd name="connsiteX4" fmla="*/ 1011600 w 2023200"/>
              <a:gd name="connsiteY4" fmla="*/ 0 h 2023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3200" h="2023200">
                <a:moveTo>
                  <a:pt x="1011600" y="0"/>
                </a:moveTo>
                <a:cubicBezTo>
                  <a:pt x="1570291" y="0"/>
                  <a:pt x="2023200" y="452909"/>
                  <a:pt x="2023200" y="1011600"/>
                </a:cubicBezTo>
                <a:cubicBezTo>
                  <a:pt x="2023200" y="1570291"/>
                  <a:pt x="1570291" y="2023200"/>
                  <a:pt x="1011600" y="2023200"/>
                </a:cubicBezTo>
                <a:cubicBezTo>
                  <a:pt x="452909" y="2023200"/>
                  <a:pt x="0" y="1570291"/>
                  <a:pt x="0" y="1011600"/>
                </a:cubicBezTo>
                <a:cubicBezTo>
                  <a:pt x="0" y="452909"/>
                  <a:pt x="452909" y="0"/>
                  <a:pt x="101160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2" name="Freeform: Shape 21">
            <a:extLst>
              <a:ext uri="{FF2B5EF4-FFF2-40B4-BE49-F238E27FC236}">
                <a16:creationId xmlns:a16="http://schemas.microsoft.com/office/drawing/2014/main" id="{BAA735D3-ECA9-450F-A87C-BCD5BEB3D079}"/>
              </a:ext>
            </a:extLst>
          </p:cNvPr>
          <p:cNvSpPr>
            <a:spLocks noGrp="1"/>
          </p:cNvSpPr>
          <p:nvPr>
            <p:ph type="pic" sz="quarter" idx="15" hasCustomPrompt="1"/>
          </p:nvPr>
        </p:nvSpPr>
        <p:spPr>
          <a:xfrm>
            <a:off x="6275315" y="1347574"/>
            <a:ext cx="2023200" cy="2023200"/>
          </a:xfrm>
          <a:custGeom>
            <a:avLst/>
            <a:gdLst>
              <a:gd name="connsiteX0" fmla="*/ 1011600 w 2023200"/>
              <a:gd name="connsiteY0" fmla="*/ 0 h 2023200"/>
              <a:gd name="connsiteX1" fmla="*/ 2023200 w 2023200"/>
              <a:gd name="connsiteY1" fmla="*/ 1011600 h 2023200"/>
              <a:gd name="connsiteX2" fmla="*/ 1011600 w 2023200"/>
              <a:gd name="connsiteY2" fmla="*/ 2023200 h 2023200"/>
              <a:gd name="connsiteX3" fmla="*/ 0 w 2023200"/>
              <a:gd name="connsiteY3" fmla="*/ 1011600 h 2023200"/>
              <a:gd name="connsiteX4" fmla="*/ 1011600 w 2023200"/>
              <a:gd name="connsiteY4" fmla="*/ 0 h 2023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3200" h="2023200">
                <a:moveTo>
                  <a:pt x="1011600" y="0"/>
                </a:moveTo>
                <a:cubicBezTo>
                  <a:pt x="1570291" y="0"/>
                  <a:pt x="2023200" y="452909"/>
                  <a:pt x="2023200" y="1011600"/>
                </a:cubicBezTo>
                <a:cubicBezTo>
                  <a:pt x="2023200" y="1570291"/>
                  <a:pt x="1570291" y="2023200"/>
                  <a:pt x="1011600" y="2023200"/>
                </a:cubicBezTo>
                <a:cubicBezTo>
                  <a:pt x="452909" y="2023200"/>
                  <a:pt x="0" y="1570291"/>
                  <a:pt x="0" y="1011600"/>
                </a:cubicBezTo>
                <a:cubicBezTo>
                  <a:pt x="0" y="452909"/>
                  <a:pt x="452909" y="0"/>
                  <a:pt x="101160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3" name="Freeform: Shape 22">
            <a:extLst>
              <a:ext uri="{FF2B5EF4-FFF2-40B4-BE49-F238E27FC236}">
                <a16:creationId xmlns:a16="http://schemas.microsoft.com/office/drawing/2014/main" id="{3DFBADAA-CC03-48C7-9670-0421D2BBE594}"/>
              </a:ext>
            </a:extLst>
          </p:cNvPr>
          <p:cNvSpPr>
            <a:spLocks noGrp="1"/>
          </p:cNvSpPr>
          <p:nvPr>
            <p:ph type="pic" sz="quarter" idx="16" hasCustomPrompt="1"/>
          </p:nvPr>
        </p:nvSpPr>
        <p:spPr>
          <a:xfrm>
            <a:off x="3656036" y="3662526"/>
            <a:ext cx="2023200" cy="2023200"/>
          </a:xfrm>
          <a:custGeom>
            <a:avLst/>
            <a:gdLst>
              <a:gd name="connsiteX0" fmla="*/ 1011600 w 2023200"/>
              <a:gd name="connsiteY0" fmla="*/ 0 h 2023200"/>
              <a:gd name="connsiteX1" fmla="*/ 2023200 w 2023200"/>
              <a:gd name="connsiteY1" fmla="*/ 1011600 h 2023200"/>
              <a:gd name="connsiteX2" fmla="*/ 1011600 w 2023200"/>
              <a:gd name="connsiteY2" fmla="*/ 2023200 h 2023200"/>
              <a:gd name="connsiteX3" fmla="*/ 0 w 2023200"/>
              <a:gd name="connsiteY3" fmla="*/ 1011600 h 2023200"/>
              <a:gd name="connsiteX4" fmla="*/ 1011600 w 2023200"/>
              <a:gd name="connsiteY4" fmla="*/ 0 h 2023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3200" h="2023200">
                <a:moveTo>
                  <a:pt x="1011600" y="0"/>
                </a:moveTo>
                <a:cubicBezTo>
                  <a:pt x="1570291" y="0"/>
                  <a:pt x="2023200" y="452909"/>
                  <a:pt x="2023200" y="1011600"/>
                </a:cubicBezTo>
                <a:cubicBezTo>
                  <a:pt x="2023200" y="1570291"/>
                  <a:pt x="1570291" y="2023200"/>
                  <a:pt x="1011600" y="2023200"/>
                </a:cubicBezTo>
                <a:cubicBezTo>
                  <a:pt x="452909" y="2023200"/>
                  <a:pt x="0" y="1570291"/>
                  <a:pt x="0" y="1011600"/>
                </a:cubicBezTo>
                <a:cubicBezTo>
                  <a:pt x="0" y="452909"/>
                  <a:pt x="452909" y="0"/>
                  <a:pt x="101160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21" name="Freeform: Shape 20">
            <a:extLst>
              <a:ext uri="{FF2B5EF4-FFF2-40B4-BE49-F238E27FC236}">
                <a16:creationId xmlns:a16="http://schemas.microsoft.com/office/drawing/2014/main" id="{6A95F93F-FA4F-4555-9818-44ED28A1B927}"/>
              </a:ext>
            </a:extLst>
          </p:cNvPr>
          <p:cNvSpPr>
            <a:spLocks noGrp="1"/>
          </p:cNvSpPr>
          <p:nvPr>
            <p:ph type="pic" sz="quarter" idx="17" hasCustomPrompt="1"/>
          </p:nvPr>
        </p:nvSpPr>
        <p:spPr>
          <a:xfrm>
            <a:off x="1214463" y="1172274"/>
            <a:ext cx="2023200" cy="2023200"/>
          </a:xfrm>
          <a:custGeom>
            <a:avLst/>
            <a:gdLst>
              <a:gd name="connsiteX0" fmla="*/ 1011600 w 2023200"/>
              <a:gd name="connsiteY0" fmla="*/ 0 h 2023200"/>
              <a:gd name="connsiteX1" fmla="*/ 2023200 w 2023200"/>
              <a:gd name="connsiteY1" fmla="*/ 1011600 h 2023200"/>
              <a:gd name="connsiteX2" fmla="*/ 1011600 w 2023200"/>
              <a:gd name="connsiteY2" fmla="*/ 2023200 h 2023200"/>
              <a:gd name="connsiteX3" fmla="*/ 0 w 2023200"/>
              <a:gd name="connsiteY3" fmla="*/ 1011600 h 2023200"/>
              <a:gd name="connsiteX4" fmla="*/ 1011600 w 2023200"/>
              <a:gd name="connsiteY4" fmla="*/ 0 h 2023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23200" h="2023200">
                <a:moveTo>
                  <a:pt x="1011600" y="0"/>
                </a:moveTo>
                <a:cubicBezTo>
                  <a:pt x="1570291" y="0"/>
                  <a:pt x="2023200" y="452909"/>
                  <a:pt x="2023200" y="1011600"/>
                </a:cubicBezTo>
                <a:cubicBezTo>
                  <a:pt x="2023200" y="1570291"/>
                  <a:pt x="1570291" y="2023200"/>
                  <a:pt x="1011600" y="2023200"/>
                </a:cubicBezTo>
                <a:cubicBezTo>
                  <a:pt x="452909" y="2023200"/>
                  <a:pt x="0" y="1570291"/>
                  <a:pt x="0" y="1011600"/>
                </a:cubicBezTo>
                <a:cubicBezTo>
                  <a:pt x="0" y="452909"/>
                  <a:pt x="452909" y="0"/>
                  <a:pt x="1011600" y="0"/>
                </a:cubicBez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8987655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5" name="Freeform: Shape 14">
            <a:extLst>
              <a:ext uri="{FF2B5EF4-FFF2-40B4-BE49-F238E27FC236}">
                <a16:creationId xmlns:a16="http://schemas.microsoft.com/office/drawing/2014/main" id="{F22F1B40-ABFC-48B8-B000-679F0F754541}"/>
              </a:ext>
            </a:extLst>
          </p:cNvPr>
          <p:cNvSpPr>
            <a:spLocks noGrp="1"/>
          </p:cNvSpPr>
          <p:nvPr>
            <p:ph type="pic" sz="quarter" idx="21" hasCustomPrompt="1"/>
          </p:nvPr>
        </p:nvSpPr>
        <p:spPr>
          <a:xfrm>
            <a:off x="5372100" y="1497498"/>
            <a:ext cx="5981700" cy="2909403"/>
          </a:xfrm>
          <a:custGeom>
            <a:avLst/>
            <a:gdLst>
              <a:gd name="connsiteX0" fmla="*/ 0 w 5981700"/>
              <a:gd name="connsiteY0" fmla="*/ 0 h 2909403"/>
              <a:gd name="connsiteX1" fmla="*/ 5981700 w 5981700"/>
              <a:gd name="connsiteY1" fmla="*/ 0 h 2909403"/>
              <a:gd name="connsiteX2" fmla="*/ 5981700 w 5981700"/>
              <a:gd name="connsiteY2" fmla="*/ 2909403 h 2909403"/>
              <a:gd name="connsiteX3" fmla="*/ 0 w 5981700"/>
              <a:gd name="connsiteY3" fmla="*/ 2909403 h 2909403"/>
            </a:gdLst>
            <a:ahLst/>
            <a:cxnLst>
              <a:cxn ang="0">
                <a:pos x="connsiteX0" y="connsiteY0"/>
              </a:cxn>
              <a:cxn ang="0">
                <a:pos x="connsiteX1" y="connsiteY1"/>
              </a:cxn>
              <a:cxn ang="0">
                <a:pos x="connsiteX2" y="connsiteY2"/>
              </a:cxn>
              <a:cxn ang="0">
                <a:pos x="connsiteX3" y="connsiteY3"/>
              </a:cxn>
            </a:cxnLst>
            <a:rect l="l" t="t" r="r" b="b"/>
            <a:pathLst>
              <a:path w="5981700" h="2909403">
                <a:moveTo>
                  <a:pt x="0" y="0"/>
                </a:moveTo>
                <a:lnTo>
                  <a:pt x="5981700" y="0"/>
                </a:lnTo>
                <a:lnTo>
                  <a:pt x="5981700" y="2909403"/>
                </a:lnTo>
                <a:lnTo>
                  <a:pt x="0" y="2909403"/>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
        <p:nvSpPr>
          <p:cNvPr id="17" name="Freeform: Shape 16">
            <a:extLst>
              <a:ext uri="{FF2B5EF4-FFF2-40B4-BE49-F238E27FC236}">
                <a16:creationId xmlns:a16="http://schemas.microsoft.com/office/drawing/2014/main" id="{2C48413B-8E9F-460B-AAE1-94AB63FA7A9D}"/>
              </a:ext>
            </a:extLst>
          </p:cNvPr>
          <p:cNvSpPr>
            <a:spLocks noGrp="1"/>
          </p:cNvSpPr>
          <p:nvPr>
            <p:ph type="pic" sz="quarter" idx="22" hasCustomPrompt="1"/>
          </p:nvPr>
        </p:nvSpPr>
        <p:spPr>
          <a:xfrm>
            <a:off x="838200" y="1497497"/>
            <a:ext cx="4445000" cy="4618558"/>
          </a:xfrm>
          <a:custGeom>
            <a:avLst/>
            <a:gdLst>
              <a:gd name="connsiteX0" fmla="*/ 0 w 4445000"/>
              <a:gd name="connsiteY0" fmla="*/ 0 h 4618558"/>
              <a:gd name="connsiteX1" fmla="*/ 4445000 w 4445000"/>
              <a:gd name="connsiteY1" fmla="*/ 0 h 4618558"/>
              <a:gd name="connsiteX2" fmla="*/ 4445000 w 4445000"/>
              <a:gd name="connsiteY2" fmla="*/ 4618558 h 4618558"/>
              <a:gd name="connsiteX3" fmla="*/ 0 w 4445000"/>
              <a:gd name="connsiteY3" fmla="*/ 4618558 h 4618558"/>
            </a:gdLst>
            <a:ahLst/>
            <a:cxnLst>
              <a:cxn ang="0">
                <a:pos x="connsiteX0" y="connsiteY0"/>
              </a:cxn>
              <a:cxn ang="0">
                <a:pos x="connsiteX1" y="connsiteY1"/>
              </a:cxn>
              <a:cxn ang="0">
                <a:pos x="connsiteX2" y="connsiteY2"/>
              </a:cxn>
              <a:cxn ang="0">
                <a:pos x="connsiteX3" y="connsiteY3"/>
              </a:cxn>
            </a:cxnLst>
            <a:rect l="l" t="t" r="r" b="b"/>
            <a:pathLst>
              <a:path w="4445000" h="4618558">
                <a:moveTo>
                  <a:pt x="0" y="0"/>
                </a:moveTo>
                <a:lnTo>
                  <a:pt x="4445000" y="0"/>
                </a:lnTo>
                <a:lnTo>
                  <a:pt x="4445000" y="4618558"/>
                </a:lnTo>
                <a:lnTo>
                  <a:pt x="0" y="4618558"/>
                </a:lnTo>
                <a:close/>
              </a:path>
            </a:pathLst>
          </a:custGeom>
        </p:spPr>
        <p:txBody>
          <a:bodyPr wrap="square">
            <a:noAutofit/>
          </a:bodyPr>
          <a:lstStyle>
            <a:lvl1pPr marL="0" indent="0">
              <a:buNone/>
              <a:defRPr b="0" i="0">
                <a:latin typeface="Roboto Slab" pitchFamily="2" charset="0"/>
                <a:ea typeface="Roboto Slab" pitchFamily="2" charset="0"/>
              </a:defRPr>
            </a:lvl1pPr>
          </a:lstStyle>
          <a:p>
            <a:r>
              <a:rPr lang="en-US" dirty="0"/>
              <a:t>picture</a:t>
            </a:r>
          </a:p>
        </p:txBody>
      </p:sp>
    </p:spTree>
    <p:extLst>
      <p:ext uri="{BB962C8B-B14F-4D97-AF65-F5344CB8AC3E}">
        <p14:creationId xmlns:p14="http://schemas.microsoft.com/office/powerpoint/2010/main" val="41081600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7" name="Picture Placeholder 2"/>
          <p:cNvSpPr>
            <a:spLocks noGrp="1"/>
          </p:cNvSpPr>
          <p:nvPr>
            <p:ph type="pic" sz="quarter" idx="18" hasCustomPrompt="1"/>
          </p:nvPr>
        </p:nvSpPr>
        <p:spPr>
          <a:xfrm>
            <a:off x="0" y="2114550"/>
            <a:ext cx="12192000" cy="4743450"/>
          </a:xfrm>
          <a:prstGeom prst="rect">
            <a:avLst/>
          </a:prstGeom>
        </p:spPr>
        <p:txBody>
          <a:bodyPr/>
          <a:lstStyle>
            <a:lvl1pPr marL="0" indent="0">
              <a:buNone/>
              <a:defRPr b="0" i="0">
                <a:latin typeface="Roboto Slab" pitchFamily="2" charset="0"/>
                <a:ea typeface="Roboto Slab" pitchFamily="2" charset="0"/>
              </a:defRPr>
            </a:lvl1pPr>
          </a:lstStyle>
          <a:p>
            <a:r>
              <a:rPr lang="en-US" dirty="0"/>
              <a:t>picture</a:t>
            </a:r>
          </a:p>
        </p:txBody>
      </p:sp>
      <p:sp>
        <p:nvSpPr>
          <p:cNvPr id="11" name="Footer Placeholder 10"/>
          <p:cNvSpPr>
            <a:spLocks noGrp="1"/>
          </p:cNvSpPr>
          <p:nvPr>
            <p:ph type="ftr" sz="quarter" idx="10"/>
          </p:nvPr>
        </p:nvSpPr>
        <p:spPr/>
        <p:txBody>
          <a:bodyPr/>
          <a:lstStyle/>
          <a:p>
            <a:r>
              <a:rPr lang="en-US" dirty="0"/>
              <a:t>www.yourwebsite.com</a:t>
            </a:r>
          </a:p>
        </p:txBody>
      </p:sp>
      <p:sp>
        <p:nvSpPr>
          <p:cNvPr id="12" name="Slide Number Placeholder 11"/>
          <p:cNvSpPr>
            <a:spLocks noGrp="1"/>
          </p:cNvSpPr>
          <p:nvPr>
            <p:ph type="sldNum" sz="quarter" idx="11"/>
          </p:nvPr>
        </p:nvSpPr>
        <p:spPr>
          <a:xfrm>
            <a:off x="10904645" y="6356350"/>
            <a:ext cx="449155" cy="365125"/>
          </a:xfrm>
        </p:spPr>
        <p:txBody>
          <a:bodyPr/>
          <a:lstStyle/>
          <a:p>
            <a:fld id="{E72B8170-242D-42EF-8B64-B507C79780AD}" type="slidenum">
              <a:rPr lang="en-US" smtClean="0"/>
              <a:pPr/>
              <a:t>‹#›</a:t>
            </a:fld>
            <a:endParaRPr lang="en-US" dirty="0"/>
          </a:p>
        </p:txBody>
      </p:sp>
      <p:sp>
        <p:nvSpPr>
          <p:cNvPr id="4" name="Title 3"/>
          <p:cNvSpPr>
            <a:spLocks noGrp="1"/>
          </p:cNvSpPr>
          <p:nvPr>
            <p:ph type="title"/>
          </p:nvPr>
        </p:nvSpPr>
        <p:spPr/>
        <p:txBody>
          <a:bodyPr/>
          <a:lstStyle>
            <a:lvl1pPr algn="l">
              <a:defRPr/>
            </a:lvl1pPr>
          </a:lstStyle>
          <a:p>
            <a:r>
              <a:rPr lang="en-US"/>
              <a:t>Click to edit Master title style</a:t>
            </a:r>
          </a:p>
        </p:txBody>
      </p:sp>
      <p:sp>
        <p:nvSpPr>
          <p:cNvPr id="6" name="Text Placeholder 5"/>
          <p:cNvSpPr>
            <a:spLocks noGrp="1"/>
          </p:cNvSpPr>
          <p:nvPr>
            <p:ph type="body" sz="quarter" idx="12" hasCustomPrompt="1"/>
          </p:nvPr>
        </p:nvSpPr>
        <p:spPr>
          <a:xfrm>
            <a:off x="838200" y="977900"/>
            <a:ext cx="10515600" cy="279400"/>
          </a:xfrm>
          <a:prstGeom prst="rect">
            <a:avLst/>
          </a:prstGeom>
        </p:spPr>
        <p:txBody>
          <a:bodyPr/>
          <a:lstStyle>
            <a:lvl1pPr marL="0" marR="0" indent="0" algn="l" defTabSz="914400" rtl="0" eaLnBrk="1" fontAlgn="auto" latinLnBrk="0" hangingPunct="1">
              <a:lnSpc>
                <a:spcPct val="90000"/>
              </a:lnSpc>
              <a:spcBef>
                <a:spcPts val="1000"/>
              </a:spcBef>
              <a:spcAft>
                <a:spcPts val="0"/>
              </a:spcAft>
              <a:buClrTx/>
              <a:buSzTx/>
              <a:buFontTx/>
              <a:buNone/>
              <a:tabLst/>
              <a:defRPr>
                <a:latin typeface="Raleway" panose="020B0503030101060003" pitchFamily="34" charset="0"/>
              </a:defRPr>
            </a:lvl1pPr>
          </a:lstStyle>
          <a:p>
            <a:pPr lvl="0"/>
            <a:r>
              <a:rPr lang="en-US" dirty="0">
                <a:latin typeface="Raleway" panose="020B0503030101060003" pitchFamily="34" charset="0"/>
              </a:rPr>
              <a:t>Lorem ipsum your title here some text so dummy and your </a:t>
            </a:r>
            <a:r>
              <a:rPr lang="en-US" dirty="0" err="1">
                <a:latin typeface="Raleway" panose="020B0503030101060003" pitchFamily="34" charset="0"/>
              </a:rPr>
              <a:t>powerpoint</a:t>
            </a:r>
            <a:r>
              <a:rPr lang="en-US" dirty="0">
                <a:latin typeface="Raleway" panose="020B0503030101060003" pitchFamily="34" charset="0"/>
              </a:rPr>
              <a:t> presentation</a:t>
            </a:r>
            <a:endParaRPr lang="en-US" dirty="0"/>
          </a:p>
        </p:txBody>
      </p:sp>
    </p:spTree>
    <p:extLst>
      <p:ext uri="{BB962C8B-B14F-4D97-AF65-F5344CB8AC3E}">
        <p14:creationId xmlns:p14="http://schemas.microsoft.com/office/powerpoint/2010/main" val="10132933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theme" Target="../theme/theme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Rectangle 1"/>
          <p:cNvSpPr/>
          <p:nvPr userDrawn="1"/>
        </p:nvSpPr>
        <p:spPr>
          <a:xfrm>
            <a:off x="10960493" y="6388034"/>
            <a:ext cx="337457" cy="301756"/>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b="0" i="0">
              <a:latin typeface="Roboto Slab" pitchFamily="2" charset="0"/>
              <a:ea typeface="Roboto Slab" pitchFamily="2" charset="0"/>
            </a:endParaRPr>
          </a:p>
        </p:txBody>
      </p:sp>
      <p:sp>
        <p:nvSpPr>
          <p:cNvPr id="4" name="Footer Placeholder 3"/>
          <p:cNvSpPr>
            <a:spLocks noGrp="1"/>
          </p:cNvSpPr>
          <p:nvPr>
            <p:ph type="ftr" sz="quarter" idx="3"/>
          </p:nvPr>
        </p:nvSpPr>
        <p:spPr>
          <a:xfrm>
            <a:off x="838200" y="6357309"/>
            <a:ext cx="1687286" cy="365125"/>
          </a:xfrm>
          <a:prstGeom prst="rect">
            <a:avLst/>
          </a:prstGeom>
        </p:spPr>
        <p:txBody>
          <a:bodyPr vert="horz" lIns="91440" tIns="45720" rIns="91440" bIns="45720" rtlCol="0" anchor="ctr"/>
          <a:lstStyle>
            <a:lvl1pPr algn="l">
              <a:defRPr sz="1000" b="0" i="0" spc="0" baseline="0">
                <a:solidFill>
                  <a:schemeClr val="tx1">
                    <a:lumMod val="50000"/>
                    <a:lumOff val="50000"/>
                  </a:schemeClr>
                </a:solidFill>
                <a:latin typeface="Roboto Slab" pitchFamily="2" charset="0"/>
                <a:ea typeface="Roboto Slab" pitchFamily="2" charset="0"/>
              </a:defRPr>
            </a:lvl1pPr>
          </a:lstStyle>
          <a:p>
            <a:r>
              <a:rPr lang="en-US"/>
              <a:t>www.yourwebsite.com</a:t>
            </a:r>
            <a:endParaRPr lang="en-US" dirty="0"/>
          </a:p>
        </p:txBody>
      </p:sp>
      <p:sp>
        <p:nvSpPr>
          <p:cNvPr id="10" name="Slide Number Placeholder 9"/>
          <p:cNvSpPr>
            <a:spLocks noGrp="1"/>
          </p:cNvSpPr>
          <p:nvPr>
            <p:ph type="sldNum" sz="quarter" idx="4"/>
          </p:nvPr>
        </p:nvSpPr>
        <p:spPr>
          <a:xfrm>
            <a:off x="10904645" y="6356350"/>
            <a:ext cx="449155" cy="365125"/>
          </a:xfrm>
          <a:prstGeom prst="rect">
            <a:avLst/>
          </a:prstGeom>
        </p:spPr>
        <p:txBody>
          <a:bodyPr vert="horz" lIns="91440" tIns="45720" rIns="91440" bIns="45720" rtlCol="0" anchor="ctr"/>
          <a:lstStyle>
            <a:lvl1pPr algn="ctr">
              <a:defRPr sz="1000" b="0" i="0">
                <a:solidFill>
                  <a:schemeClr val="bg1"/>
                </a:solidFill>
                <a:latin typeface="Roboto Slab" pitchFamily="2" charset="0"/>
                <a:ea typeface="Roboto Slab" pitchFamily="2" charset="0"/>
              </a:defRPr>
            </a:lvl1pPr>
          </a:lstStyle>
          <a:p>
            <a:fld id="{E72B8170-242D-42EF-8B64-B507C79780AD}" type="slidenum">
              <a:rPr lang="en-US" smtClean="0"/>
              <a:pPr/>
              <a:t>‹#›</a:t>
            </a:fld>
            <a:endParaRPr lang="en-US" dirty="0"/>
          </a:p>
        </p:txBody>
      </p:sp>
      <p:sp>
        <p:nvSpPr>
          <p:cNvPr id="3" name="Title Placeholder 2"/>
          <p:cNvSpPr>
            <a:spLocks noGrp="1"/>
          </p:cNvSpPr>
          <p:nvPr>
            <p:ph type="title"/>
          </p:nvPr>
        </p:nvSpPr>
        <p:spPr>
          <a:xfrm>
            <a:off x="838200" y="335823"/>
            <a:ext cx="10515600" cy="68022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21" r:id="rId1"/>
    <p:sldLayoutId id="2147483730" r:id="rId2"/>
    <p:sldLayoutId id="2147483729" r:id="rId3"/>
    <p:sldLayoutId id="2147483731" r:id="rId4"/>
    <p:sldLayoutId id="2147483732" r:id="rId5"/>
    <p:sldLayoutId id="2147483733" r:id="rId6"/>
    <p:sldLayoutId id="2147483734" r:id="rId7"/>
    <p:sldLayoutId id="2147483735" r:id="rId8"/>
    <p:sldLayoutId id="2147483736" r:id="rId9"/>
    <p:sldLayoutId id="2147483737" r:id="rId10"/>
    <p:sldLayoutId id="2147483738" r:id="rId11"/>
    <p:sldLayoutId id="2147483739" r:id="rId12"/>
    <p:sldLayoutId id="2147483740" r:id="rId13"/>
    <p:sldLayoutId id="2147483741" r:id="rId14"/>
    <p:sldLayoutId id="2147483742" r:id="rId15"/>
    <p:sldLayoutId id="2147483743" r:id="rId16"/>
    <p:sldLayoutId id="2147483744" r:id="rId17"/>
    <p:sldLayoutId id="2147483745" r:id="rId18"/>
    <p:sldLayoutId id="2147483746" r:id="rId19"/>
    <p:sldLayoutId id="2147483747" r:id="rId20"/>
    <p:sldLayoutId id="2147483748" r:id="rId21"/>
    <p:sldLayoutId id="2147483749" r:id="rId22"/>
    <p:sldLayoutId id="2147483750" r:id="rId23"/>
  </p:sldLayoutIdLst>
  <p:hf hdr="0" dt="0"/>
  <p:txStyles>
    <p:titleStyle>
      <a:lvl1pPr algn="ctr" defTabSz="914400" rtl="0" eaLnBrk="1" latinLnBrk="0" hangingPunct="1">
        <a:lnSpc>
          <a:spcPct val="90000"/>
        </a:lnSpc>
        <a:spcBef>
          <a:spcPct val="0"/>
        </a:spcBef>
        <a:buNone/>
        <a:defRPr sz="3200" b="0" i="0" kern="1200">
          <a:solidFill>
            <a:schemeClr val="tx1"/>
          </a:solidFill>
          <a:latin typeface="Roboto Slab" pitchFamily="2" charset="0"/>
          <a:ea typeface="Roboto Slab" pitchFamily="2" charset="0"/>
          <a:cs typeface="Open Sans Condensed Light" panose="020B03060305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7.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2.xml"/></Relationships>
</file>

<file path=ppt/slides/_rels/slide1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8.xml"/><Relationship Id="rId1" Type="http://schemas.openxmlformats.org/officeDocument/2006/relationships/slideLayout" Target="../slideLayouts/slideLayout1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4.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9.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0.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Rectangle 11">
            <a:extLst>
              <a:ext uri="{FF2B5EF4-FFF2-40B4-BE49-F238E27FC236}">
                <a16:creationId xmlns:a16="http://schemas.microsoft.com/office/drawing/2014/main" id="{B5A1C2F7-0847-47B8-9FC4-D180C235BE85}"/>
              </a:ext>
            </a:extLst>
          </p:cNvPr>
          <p:cNvSpPr/>
          <p:nvPr/>
        </p:nvSpPr>
        <p:spPr>
          <a:xfrm>
            <a:off x="0" y="0"/>
            <a:ext cx="12192000" cy="68580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dirty="0"/>
              <a:t>www.yourwebsite.com</a:t>
            </a:r>
          </a:p>
        </p:txBody>
      </p:sp>
      <p:pic>
        <p:nvPicPr>
          <p:cNvPr id="3" name="Picture 2">
            <a:extLst>
              <a:ext uri="{FF2B5EF4-FFF2-40B4-BE49-F238E27FC236}">
                <a16:creationId xmlns:a16="http://schemas.microsoft.com/office/drawing/2014/main" id="{C071AC79-F193-48AF-93BA-75DD88359113}"/>
              </a:ext>
            </a:extLst>
          </p:cNvPr>
          <p:cNvPicPr>
            <a:picLocks noChangeAspect="1"/>
          </p:cNvPicPr>
          <p:nvPr/>
        </p:nvPicPr>
        <p:blipFill>
          <a:blip r:embed="rId3"/>
          <a:stretch>
            <a:fillRect/>
          </a:stretch>
        </p:blipFill>
        <p:spPr>
          <a:xfrm>
            <a:off x="2667000" y="0"/>
            <a:ext cx="6858000" cy="6858000"/>
          </a:xfrm>
          <a:prstGeom prst="rect">
            <a:avLst/>
          </a:prstGeom>
        </p:spPr>
      </p:pic>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a:t>
            </a:fld>
            <a:endParaRPr lang="en-US" dirty="0">
              <a:latin typeface="Raleway" panose="020B0503030101060003" pitchFamily="34" charset="0"/>
            </a:endParaRPr>
          </a:p>
        </p:txBody>
      </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10</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5">
                    <a:lumMod val="75000"/>
                  </a:schemeClr>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2" name="Rectangle 31">
            <a:extLst>
              <a:ext uri="{FF2B5EF4-FFF2-40B4-BE49-F238E27FC236}">
                <a16:creationId xmlns:a16="http://schemas.microsoft.com/office/drawing/2014/main" id="{C0545BD4-106A-47F8-B043-3E5F87E01E31}"/>
              </a:ext>
            </a:extLst>
          </p:cNvPr>
          <p:cNvSpPr/>
          <p:nvPr/>
        </p:nvSpPr>
        <p:spPr>
          <a:xfrm>
            <a:off x="3091543" y="1899377"/>
            <a:ext cx="8262257" cy="2323599"/>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9AB54D4F-65FC-410D-AAAB-772209AFBA3D}"/>
              </a:ext>
            </a:extLst>
          </p:cNvPr>
          <p:cNvGrpSpPr/>
          <p:nvPr/>
        </p:nvGrpSpPr>
        <p:grpSpPr>
          <a:xfrm>
            <a:off x="3109685" y="4948864"/>
            <a:ext cx="4159246" cy="743781"/>
            <a:chOff x="3276181" y="4708578"/>
            <a:chExt cx="4159246" cy="743781"/>
          </a:xfrm>
        </p:grpSpPr>
        <p:sp>
          <p:nvSpPr>
            <p:cNvPr id="25" name="Rectangle 24">
              <a:extLst>
                <a:ext uri="{FF2B5EF4-FFF2-40B4-BE49-F238E27FC236}">
                  <a16:creationId xmlns:a16="http://schemas.microsoft.com/office/drawing/2014/main" id="{0EE416A8-E53B-42A9-8ABF-E41225FFA822}"/>
                </a:ext>
              </a:extLst>
            </p:cNvPr>
            <p:cNvSpPr/>
            <p:nvPr/>
          </p:nvSpPr>
          <p:spPr>
            <a:xfrm>
              <a:off x="4296864" y="5077898"/>
              <a:ext cx="3138563"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dummy project your Lorem text see.</a:t>
              </a:r>
            </a:p>
          </p:txBody>
        </p:sp>
        <p:sp>
          <p:nvSpPr>
            <p:cNvPr id="26" name="TextBox 25">
              <a:extLst>
                <a:ext uri="{FF2B5EF4-FFF2-40B4-BE49-F238E27FC236}">
                  <a16:creationId xmlns:a16="http://schemas.microsoft.com/office/drawing/2014/main" id="{0CC3C9A8-840D-4761-AC4E-182FBEBDCE04}"/>
                </a:ext>
              </a:extLst>
            </p:cNvPr>
            <p:cNvSpPr txBox="1"/>
            <p:nvPr/>
          </p:nvSpPr>
          <p:spPr>
            <a:xfrm>
              <a:off x="4273083" y="4708578"/>
              <a:ext cx="1473698"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Corporate</a:t>
              </a:r>
            </a:p>
          </p:txBody>
        </p:sp>
        <p:grpSp>
          <p:nvGrpSpPr>
            <p:cNvPr id="27" name="Group 26">
              <a:extLst>
                <a:ext uri="{FF2B5EF4-FFF2-40B4-BE49-F238E27FC236}">
                  <a16:creationId xmlns:a16="http://schemas.microsoft.com/office/drawing/2014/main" id="{9C57F95F-88C9-47DC-859C-C208AB5EB44D}"/>
                </a:ext>
              </a:extLst>
            </p:cNvPr>
            <p:cNvGrpSpPr/>
            <p:nvPr/>
          </p:nvGrpSpPr>
          <p:grpSpPr>
            <a:xfrm>
              <a:off x="3276181" y="4755428"/>
              <a:ext cx="758371" cy="650081"/>
              <a:chOff x="7413628" y="2514600"/>
              <a:chExt cx="758371" cy="650081"/>
            </a:xfrm>
          </p:grpSpPr>
          <p:sp>
            <p:nvSpPr>
              <p:cNvPr id="48" name="Rectangle 47">
                <a:extLst>
                  <a:ext uri="{FF2B5EF4-FFF2-40B4-BE49-F238E27FC236}">
                    <a16:creationId xmlns:a16="http://schemas.microsoft.com/office/drawing/2014/main" id="{BB38D73E-21DF-49C1-AAC1-64A60494B39F}"/>
                  </a:ext>
                </a:extLst>
              </p:cNvPr>
              <p:cNvSpPr/>
              <p:nvPr/>
            </p:nvSpPr>
            <p:spPr>
              <a:xfrm>
                <a:off x="7413628" y="2514600"/>
                <a:ext cx="758371" cy="650081"/>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Freeform 9">
                <a:extLst>
                  <a:ext uri="{FF2B5EF4-FFF2-40B4-BE49-F238E27FC236}">
                    <a16:creationId xmlns:a16="http://schemas.microsoft.com/office/drawing/2014/main" id="{D9EB60BE-1AB3-47F2-B807-1C634BAF744D}"/>
                  </a:ext>
                </a:extLst>
              </p:cNvPr>
              <p:cNvSpPr>
                <a:spLocks noEditPoints="1"/>
              </p:cNvSpPr>
              <p:nvPr/>
            </p:nvSpPr>
            <p:spPr bwMode="auto">
              <a:xfrm>
                <a:off x="7648884" y="2692273"/>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grpSp>
        <p:nvGrpSpPr>
          <p:cNvPr id="12" name="Group 11">
            <a:extLst>
              <a:ext uri="{FF2B5EF4-FFF2-40B4-BE49-F238E27FC236}">
                <a16:creationId xmlns:a16="http://schemas.microsoft.com/office/drawing/2014/main" id="{C9940D8F-C87F-4872-AF67-8D2AA77AD0B6}"/>
              </a:ext>
            </a:extLst>
          </p:cNvPr>
          <p:cNvGrpSpPr/>
          <p:nvPr/>
        </p:nvGrpSpPr>
        <p:grpSpPr>
          <a:xfrm>
            <a:off x="7292712" y="4995714"/>
            <a:ext cx="4159246" cy="741013"/>
            <a:chOff x="3276181" y="5558469"/>
            <a:chExt cx="4159246" cy="741013"/>
          </a:xfrm>
        </p:grpSpPr>
        <p:grpSp>
          <p:nvGrpSpPr>
            <p:cNvPr id="28" name="Group 27">
              <a:extLst>
                <a:ext uri="{FF2B5EF4-FFF2-40B4-BE49-F238E27FC236}">
                  <a16:creationId xmlns:a16="http://schemas.microsoft.com/office/drawing/2014/main" id="{4240F1F6-D8B5-4165-BAE9-E25BB87AE733}"/>
                </a:ext>
              </a:extLst>
            </p:cNvPr>
            <p:cNvGrpSpPr/>
            <p:nvPr/>
          </p:nvGrpSpPr>
          <p:grpSpPr>
            <a:xfrm>
              <a:off x="3276181" y="5603935"/>
              <a:ext cx="758371" cy="650081"/>
              <a:chOff x="7413628" y="3358356"/>
              <a:chExt cx="758371" cy="650081"/>
            </a:xfrm>
          </p:grpSpPr>
          <p:sp>
            <p:nvSpPr>
              <p:cNvPr id="46" name="Rectangle 45">
                <a:extLst>
                  <a:ext uri="{FF2B5EF4-FFF2-40B4-BE49-F238E27FC236}">
                    <a16:creationId xmlns:a16="http://schemas.microsoft.com/office/drawing/2014/main" id="{AB02E170-9E60-440A-9403-2263DCBB9139}"/>
                  </a:ext>
                </a:extLst>
              </p:cNvPr>
              <p:cNvSpPr/>
              <p:nvPr/>
            </p:nvSpPr>
            <p:spPr>
              <a:xfrm>
                <a:off x="7413628" y="3358356"/>
                <a:ext cx="758371" cy="650081"/>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Freeform 8">
                <a:extLst>
                  <a:ext uri="{FF2B5EF4-FFF2-40B4-BE49-F238E27FC236}">
                    <a16:creationId xmlns:a16="http://schemas.microsoft.com/office/drawing/2014/main" id="{0A8962CF-89FC-460D-A8E8-4E35E98FD5B6}"/>
                  </a:ext>
                </a:extLst>
              </p:cNvPr>
              <p:cNvSpPr>
                <a:spLocks noEditPoints="1"/>
              </p:cNvSpPr>
              <p:nvPr/>
            </p:nvSpPr>
            <p:spPr bwMode="auto">
              <a:xfrm>
                <a:off x="7647410" y="3547327"/>
                <a:ext cx="290806" cy="272139"/>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9" name="Rectangle 28">
              <a:extLst>
                <a:ext uri="{FF2B5EF4-FFF2-40B4-BE49-F238E27FC236}">
                  <a16:creationId xmlns:a16="http://schemas.microsoft.com/office/drawing/2014/main" id="{7174F3EE-74D1-4EDC-B6F5-3299FB2BFA70}"/>
                </a:ext>
              </a:extLst>
            </p:cNvPr>
            <p:cNvSpPr/>
            <p:nvPr/>
          </p:nvSpPr>
          <p:spPr>
            <a:xfrm>
              <a:off x="4296864" y="5925021"/>
              <a:ext cx="3138563" cy="374461"/>
            </a:xfrm>
            <a:prstGeom prst="rect">
              <a:avLst/>
            </a:prstGeom>
          </p:spPr>
          <p:txBody>
            <a:bodyPr wrap="square">
              <a:spAutoFit/>
            </a:bodyPr>
            <a:lstStyle/>
            <a:p>
              <a:pPr>
                <a:lnSpc>
                  <a:spcPts val="1100"/>
                </a:lnSpc>
              </a:pPr>
              <a:r>
                <a:rPr lang="en-US" sz="1000" dirty="0">
                  <a:latin typeface="Roboto Slab" pitchFamily="2" charset="0"/>
                  <a:ea typeface="Roboto Slab" pitchFamily="2" charset="0"/>
                  <a:cs typeface="Lato" panose="020F0502020204030203" pitchFamily="34" charset="0"/>
                  <a:sym typeface="Montserrat-Regular" charset="0"/>
                </a:rPr>
                <a:t>This letterhead design meant to your dummy project your Lorem text see.</a:t>
              </a:r>
            </a:p>
          </p:txBody>
        </p:sp>
        <p:sp>
          <p:nvSpPr>
            <p:cNvPr id="30" name="TextBox 29">
              <a:extLst>
                <a:ext uri="{FF2B5EF4-FFF2-40B4-BE49-F238E27FC236}">
                  <a16:creationId xmlns:a16="http://schemas.microsoft.com/office/drawing/2014/main" id="{1016372F-6517-44CD-B73E-E1E4E3A4BD80}"/>
                </a:ext>
              </a:extLst>
            </p:cNvPr>
            <p:cNvSpPr txBox="1"/>
            <p:nvPr/>
          </p:nvSpPr>
          <p:spPr>
            <a:xfrm>
              <a:off x="4273083" y="5558469"/>
              <a:ext cx="1333544" cy="400110"/>
            </a:xfrm>
            <a:prstGeom prst="rect">
              <a:avLst/>
            </a:prstGeom>
            <a:noFill/>
          </p:spPr>
          <p:txBody>
            <a:bodyPr wrap="square" rtlCol="0">
              <a:spAutoFit/>
            </a:bodyPr>
            <a:lstStyle/>
            <a:p>
              <a:r>
                <a:rPr lang="en-US" sz="2000" dirty="0">
                  <a:latin typeface="Roboto Slab" pitchFamily="2" charset="0"/>
                  <a:ea typeface="Roboto Slab" pitchFamily="2" charset="0"/>
                  <a:cs typeface="Lato" panose="020F0502020204030203" pitchFamily="34" charset="0"/>
                </a:rPr>
                <a:t>Charities</a:t>
              </a:r>
            </a:p>
          </p:txBody>
        </p:sp>
      </p:grpSp>
      <p:sp>
        <p:nvSpPr>
          <p:cNvPr id="52" name="Rectangle 9">
            <a:extLst>
              <a:ext uri="{FF2B5EF4-FFF2-40B4-BE49-F238E27FC236}">
                <a16:creationId xmlns:a16="http://schemas.microsoft.com/office/drawing/2014/main" id="{90E024EF-D7E8-4AB7-AA14-451BD7AB81EC}"/>
              </a:ext>
            </a:extLst>
          </p:cNvPr>
          <p:cNvSpPr>
            <a:spLocks/>
          </p:cNvSpPr>
          <p:nvPr/>
        </p:nvSpPr>
        <p:spPr bwMode="auto">
          <a:xfrm>
            <a:off x="4216398" y="2559690"/>
            <a:ext cx="6012546" cy="100297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000"/>
              </a:lnSpc>
            </a:pP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1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a:t>
            </a:r>
            <a:r>
              <a:rPr lang="en-US" sz="11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23" name="Picture Placeholder 22">
            <a:extLst>
              <a:ext uri="{FF2B5EF4-FFF2-40B4-BE49-F238E27FC236}">
                <a16:creationId xmlns:a16="http://schemas.microsoft.com/office/drawing/2014/main" id="{69B3229E-A77E-4D4A-B0BC-993DDFE76B91}"/>
              </a:ext>
            </a:extLst>
          </p:cNvPr>
          <p:cNvSpPr>
            <a:spLocks noGrp="1"/>
          </p:cNvSpPr>
          <p:nvPr>
            <p:ph type="pic" sz="quarter" idx="21"/>
          </p:nvPr>
        </p:nvSpPr>
        <p:spPr/>
      </p:sp>
    </p:spTree>
    <p:extLst>
      <p:ext uri="{BB962C8B-B14F-4D97-AF65-F5344CB8AC3E}">
        <p14:creationId xmlns:p14="http://schemas.microsoft.com/office/powerpoint/2010/main" val="3545994075"/>
      </p:ext>
    </p:extLst>
  </p:cSld>
  <p:clrMapOvr>
    <a:masterClrMapping/>
  </p:clrMapOvr>
  <p:transition spd="slow">
    <p:comb/>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11</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5">
                    <a:lumMod val="75000"/>
                  </a:schemeClr>
                </a:solidFill>
              </a:rPr>
              <a:t>Team Members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cxnSp>
        <p:nvCxnSpPr>
          <p:cNvPr id="22" name="Straight Connector 21"/>
          <p:cNvCxnSpPr/>
          <p:nvPr/>
        </p:nvCxnSpPr>
        <p:spPr>
          <a:xfrm>
            <a:off x="952502" y="1465353"/>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44" name="Rectangle 9">
            <a:extLst>
              <a:ext uri="{FF2B5EF4-FFF2-40B4-BE49-F238E27FC236}">
                <a16:creationId xmlns:a16="http://schemas.microsoft.com/office/drawing/2014/main" id="{C216B87E-51B9-4C5D-898F-5A6614E99F12}"/>
              </a:ext>
            </a:extLst>
          </p:cNvPr>
          <p:cNvSpPr>
            <a:spLocks/>
          </p:cNvSpPr>
          <p:nvPr/>
        </p:nvSpPr>
        <p:spPr bwMode="auto">
          <a:xfrm>
            <a:off x="838200" y="4929681"/>
            <a:ext cx="10515599" cy="695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26" name="Picture Placeholder 25">
            <a:extLst>
              <a:ext uri="{FF2B5EF4-FFF2-40B4-BE49-F238E27FC236}">
                <a16:creationId xmlns:a16="http://schemas.microsoft.com/office/drawing/2014/main" id="{F1346EA5-79C2-46B3-AEBC-8FE23D6EED03}"/>
              </a:ext>
            </a:extLst>
          </p:cNvPr>
          <p:cNvSpPr>
            <a:spLocks noGrp="1"/>
          </p:cNvSpPr>
          <p:nvPr>
            <p:ph type="pic" sz="quarter" idx="18"/>
          </p:nvPr>
        </p:nvSpPr>
        <p:spPr/>
      </p:sp>
      <p:sp>
        <p:nvSpPr>
          <p:cNvPr id="31" name="Picture Placeholder 30">
            <a:extLst>
              <a:ext uri="{FF2B5EF4-FFF2-40B4-BE49-F238E27FC236}">
                <a16:creationId xmlns:a16="http://schemas.microsoft.com/office/drawing/2014/main" id="{0F5628F5-943E-437B-8BE8-92AEB5AFE819}"/>
              </a:ext>
            </a:extLst>
          </p:cNvPr>
          <p:cNvSpPr>
            <a:spLocks noGrp="1"/>
          </p:cNvSpPr>
          <p:nvPr>
            <p:ph type="pic" sz="quarter" idx="20"/>
          </p:nvPr>
        </p:nvSpPr>
        <p:spPr/>
      </p:sp>
      <p:sp>
        <p:nvSpPr>
          <p:cNvPr id="35" name="Picture Placeholder 34">
            <a:extLst>
              <a:ext uri="{FF2B5EF4-FFF2-40B4-BE49-F238E27FC236}">
                <a16:creationId xmlns:a16="http://schemas.microsoft.com/office/drawing/2014/main" id="{24333508-47CF-4604-AF9B-751928589ACB}"/>
              </a:ext>
            </a:extLst>
          </p:cNvPr>
          <p:cNvSpPr>
            <a:spLocks noGrp="1"/>
          </p:cNvSpPr>
          <p:nvPr>
            <p:ph type="pic" sz="quarter" idx="21"/>
          </p:nvPr>
        </p:nvSpPr>
        <p:spPr/>
      </p:sp>
      <p:sp>
        <p:nvSpPr>
          <p:cNvPr id="37" name="Picture Placeholder 36">
            <a:extLst>
              <a:ext uri="{FF2B5EF4-FFF2-40B4-BE49-F238E27FC236}">
                <a16:creationId xmlns:a16="http://schemas.microsoft.com/office/drawing/2014/main" id="{AD40DE67-BB29-40A6-A0B1-F0840B99797D}"/>
              </a:ext>
            </a:extLst>
          </p:cNvPr>
          <p:cNvSpPr>
            <a:spLocks noGrp="1"/>
          </p:cNvSpPr>
          <p:nvPr>
            <p:ph type="pic" sz="quarter" idx="19"/>
          </p:nvPr>
        </p:nvSpPr>
        <p:spPr/>
      </p:sp>
    </p:spTree>
    <p:extLst>
      <p:ext uri="{BB962C8B-B14F-4D97-AF65-F5344CB8AC3E}">
        <p14:creationId xmlns:p14="http://schemas.microsoft.com/office/powerpoint/2010/main" val="2296690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12</a:t>
            </a:fld>
            <a:endParaRPr lang="en-US" dirty="0">
              <a:latin typeface="Raleway" panose="020B0503030101060003" pitchFamily="34" charset="0"/>
            </a:endParaRPr>
          </a:p>
        </p:txBody>
      </p:sp>
      <p:grpSp>
        <p:nvGrpSpPr>
          <p:cNvPr id="25" name="Group 24"/>
          <p:cNvGrpSpPr/>
          <p:nvPr/>
        </p:nvGrpSpPr>
        <p:grpSpPr>
          <a:xfrm>
            <a:off x="1229061" y="3758225"/>
            <a:ext cx="2277697" cy="1311356"/>
            <a:chOff x="1214803" y="4165077"/>
            <a:chExt cx="2277697" cy="1311356"/>
          </a:xfrm>
        </p:grpSpPr>
        <p:sp>
          <p:nvSpPr>
            <p:cNvPr id="74" name="TextBox 73"/>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79" name="Rectangle 78"/>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80" name="Group 79"/>
            <p:cNvGrpSpPr/>
            <p:nvPr/>
          </p:nvGrpSpPr>
          <p:grpSpPr>
            <a:xfrm>
              <a:off x="1307072" y="5179971"/>
              <a:ext cx="1091624" cy="296462"/>
              <a:chOff x="1515100" y="5516154"/>
              <a:chExt cx="1324077" cy="359591"/>
            </a:xfrm>
          </p:grpSpPr>
          <p:sp>
            <p:nvSpPr>
              <p:cNvPr id="81" name="Rectangle 80"/>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82" name="Group 81"/>
              <p:cNvGrpSpPr/>
              <p:nvPr/>
            </p:nvGrpSpPr>
            <p:grpSpPr>
              <a:xfrm>
                <a:off x="1747552" y="5584029"/>
                <a:ext cx="859172" cy="223840"/>
                <a:chOff x="1871822" y="5616406"/>
                <a:chExt cx="610631" cy="159087"/>
              </a:xfrm>
            </p:grpSpPr>
            <p:grpSp>
              <p:nvGrpSpPr>
                <p:cNvPr id="83" name="Group 82"/>
                <p:cNvGrpSpPr/>
                <p:nvPr/>
              </p:nvGrpSpPr>
              <p:grpSpPr>
                <a:xfrm>
                  <a:off x="1871822" y="5616406"/>
                  <a:ext cx="159086" cy="159087"/>
                  <a:chOff x="1324575" y="5760204"/>
                  <a:chExt cx="305861" cy="305861"/>
                </a:xfrm>
              </p:grpSpPr>
              <p:sp>
                <p:nvSpPr>
                  <p:cNvPr id="94" name="Oval 93"/>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5"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84" name="Group 83"/>
                <p:cNvGrpSpPr/>
                <p:nvPr/>
              </p:nvGrpSpPr>
              <p:grpSpPr>
                <a:xfrm>
                  <a:off x="2097594" y="5616406"/>
                  <a:ext cx="159086" cy="159087"/>
                  <a:chOff x="1684215" y="5760204"/>
                  <a:chExt cx="305861" cy="305861"/>
                </a:xfrm>
              </p:grpSpPr>
              <p:sp>
                <p:nvSpPr>
                  <p:cNvPr id="88" name="Oval 87"/>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9"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85" name="Group 84"/>
                <p:cNvGrpSpPr/>
                <p:nvPr/>
              </p:nvGrpSpPr>
              <p:grpSpPr>
                <a:xfrm>
                  <a:off x="2323367" y="5616406"/>
                  <a:ext cx="159086" cy="159087"/>
                  <a:chOff x="2177216" y="5760204"/>
                  <a:chExt cx="305861" cy="305861"/>
                </a:xfrm>
              </p:grpSpPr>
              <p:sp>
                <p:nvSpPr>
                  <p:cNvPr id="86" name="Oval 85"/>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7"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96" name="Group 95"/>
          <p:cNvGrpSpPr/>
          <p:nvPr/>
        </p:nvGrpSpPr>
        <p:grpSpPr>
          <a:xfrm>
            <a:off x="3856290" y="1593080"/>
            <a:ext cx="2277697" cy="1311356"/>
            <a:chOff x="1214803" y="4165077"/>
            <a:chExt cx="2277697" cy="1311356"/>
          </a:xfrm>
        </p:grpSpPr>
        <p:sp>
          <p:nvSpPr>
            <p:cNvPr id="97" name="TextBox 96"/>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latin typeface="Roboto Slab" pitchFamily="2" charset="0"/>
                  <a:ea typeface="Roboto Slab" pitchFamily="2" charset="0"/>
                </a:rPr>
                <a:t>JOHN DEO</a:t>
              </a:r>
              <a:endParaRPr lang="en-US" sz="2000" b="1" dirty="0">
                <a:latin typeface="Roboto Slab" pitchFamily="2" charset="0"/>
                <a:ea typeface="Roboto Slab" pitchFamily="2" charset="0"/>
              </a:endParaRPr>
            </a:p>
          </p:txBody>
        </p:sp>
        <p:sp>
          <p:nvSpPr>
            <p:cNvPr id="98" name="Rectangle 97"/>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99" name="Group 98"/>
            <p:cNvGrpSpPr/>
            <p:nvPr/>
          </p:nvGrpSpPr>
          <p:grpSpPr>
            <a:xfrm>
              <a:off x="1307072" y="5179971"/>
              <a:ext cx="1091624" cy="296462"/>
              <a:chOff x="1515100" y="5516154"/>
              <a:chExt cx="1324077" cy="359591"/>
            </a:xfrm>
          </p:grpSpPr>
          <p:sp>
            <p:nvSpPr>
              <p:cNvPr id="100" name="Rectangle 99"/>
              <p:cNvSpPr/>
              <p:nvPr/>
            </p:nvSpPr>
            <p:spPr>
              <a:xfrm>
                <a:off x="1515100" y="5516154"/>
                <a:ext cx="1324077" cy="359591"/>
              </a:xfrm>
              <a:prstGeom prst="rect">
                <a:avLst/>
              </a:pr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01" name="Group 100"/>
              <p:cNvGrpSpPr/>
              <p:nvPr/>
            </p:nvGrpSpPr>
            <p:grpSpPr>
              <a:xfrm>
                <a:off x="1747552" y="5584029"/>
                <a:ext cx="859172" cy="223840"/>
                <a:chOff x="1871822" y="5616406"/>
                <a:chExt cx="610631" cy="159087"/>
              </a:xfrm>
            </p:grpSpPr>
            <p:grpSp>
              <p:nvGrpSpPr>
                <p:cNvPr id="102" name="Group 101"/>
                <p:cNvGrpSpPr/>
                <p:nvPr/>
              </p:nvGrpSpPr>
              <p:grpSpPr>
                <a:xfrm>
                  <a:off x="1871822" y="5616406"/>
                  <a:ext cx="159086" cy="159087"/>
                  <a:chOff x="1324575" y="5760204"/>
                  <a:chExt cx="305861" cy="305861"/>
                </a:xfrm>
              </p:grpSpPr>
              <p:sp>
                <p:nvSpPr>
                  <p:cNvPr id="109" name="Oval 108"/>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0"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03" name="Group 102"/>
                <p:cNvGrpSpPr/>
                <p:nvPr/>
              </p:nvGrpSpPr>
              <p:grpSpPr>
                <a:xfrm>
                  <a:off x="2097594" y="5616406"/>
                  <a:ext cx="159086" cy="159087"/>
                  <a:chOff x="1684215" y="5760204"/>
                  <a:chExt cx="305861" cy="305861"/>
                </a:xfrm>
              </p:grpSpPr>
              <p:sp>
                <p:nvSpPr>
                  <p:cNvPr id="107" name="Oval 106"/>
                  <p:cNvSpPr/>
                  <p:nvPr/>
                </p:nvSpPr>
                <p:spPr>
                  <a:xfrm>
                    <a:off x="168421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8"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04" name="Group 103"/>
                <p:cNvGrpSpPr/>
                <p:nvPr/>
              </p:nvGrpSpPr>
              <p:grpSpPr>
                <a:xfrm>
                  <a:off x="2323367" y="5616406"/>
                  <a:ext cx="159086" cy="159087"/>
                  <a:chOff x="2177216" y="5760204"/>
                  <a:chExt cx="305861" cy="305861"/>
                </a:xfrm>
              </p:grpSpPr>
              <p:sp>
                <p:nvSpPr>
                  <p:cNvPr id="105" name="Oval 104"/>
                  <p:cNvSpPr/>
                  <p:nvPr/>
                </p:nvSpPr>
                <p:spPr>
                  <a:xfrm>
                    <a:off x="2177216"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6"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11" name="Group 110"/>
          <p:cNvGrpSpPr/>
          <p:nvPr/>
        </p:nvGrpSpPr>
        <p:grpSpPr>
          <a:xfrm>
            <a:off x="6184165" y="3758225"/>
            <a:ext cx="2277697" cy="1311356"/>
            <a:chOff x="1214803" y="4165077"/>
            <a:chExt cx="2277697" cy="1311356"/>
          </a:xfrm>
        </p:grpSpPr>
        <p:sp>
          <p:nvSpPr>
            <p:cNvPr id="112" name="TextBox 111"/>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tx2"/>
                  </a:solidFill>
                  <a:latin typeface="Roboto Slab" pitchFamily="2" charset="0"/>
                  <a:ea typeface="Roboto Slab" pitchFamily="2" charset="0"/>
                </a:rPr>
                <a:t>JOHN DEO</a:t>
              </a:r>
              <a:endParaRPr lang="en-US" sz="2000" b="1" dirty="0">
                <a:solidFill>
                  <a:schemeClr val="tx2"/>
                </a:solidFill>
                <a:latin typeface="Roboto Slab" pitchFamily="2" charset="0"/>
                <a:ea typeface="Roboto Slab" pitchFamily="2" charset="0"/>
              </a:endParaRPr>
            </a:p>
          </p:txBody>
        </p:sp>
        <p:sp>
          <p:nvSpPr>
            <p:cNvPr id="113" name="Rectangle 112"/>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2"/>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114" name="Group 113"/>
            <p:cNvGrpSpPr/>
            <p:nvPr/>
          </p:nvGrpSpPr>
          <p:grpSpPr>
            <a:xfrm>
              <a:off x="1307072" y="5179971"/>
              <a:ext cx="1091624" cy="296462"/>
              <a:chOff x="1515100" y="5516154"/>
              <a:chExt cx="1324077" cy="359591"/>
            </a:xfrm>
          </p:grpSpPr>
          <p:sp>
            <p:nvSpPr>
              <p:cNvPr id="115" name="Rectangle 114"/>
              <p:cNvSpPr/>
              <p:nvPr/>
            </p:nvSpPr>
            <p:spPr>
              <a:xfrm>
                <a:off x="1515100" y="5516154"/>
                <a:ext cx="1324077" cy="359591"/>
              </a:xfrm>
              <a:prstGeom prst="rect">
                <a:avLst/>
              </a:prstGeom>
              <a:noFill/>
              <a:ln w="3175">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16" name="Group 115"/>
              <p:cNvGrpSpPr/>
              <p:nvPr/>
            </p:nvGrpSpPr>
            <p:grpSpPr>
              <a:xfrm>
                <a:off x="1747552" y="5584029"/>
                <a:ext cx="859172" cy="223840"/>
                <a:chOff x="1871822" y="5616406"/>
                <a:chExt cx="610631" cy="159087"/>
              </a:xfrm>
            </p:grpSpPr>
            <p:grpSp>
              <p:nvGrpSpPr>
                <p:cNvPr id="117" name="Group 116"/>
                <p:cNvGrpSpPr/>
                <p:nvPr/>
              </p:nvGrpSpPr>
              <p:grpSpPr>
                <a:xfrm>
                  <a:off x="1871822" y="5616406"/>
                  <a:ext cx="159086" cy="159087"/>
                  <a:chOff x="1324575" y="5760204"/>
                  <a:chExt cx="305861" cy="305861"/>
                </a:xfrm>
              </p:grpSpPr>
              <p:sp>
                <p:nvSpPr>
                  <p:cNvPr id="124" name="Oval 123"/>
                  <p:cNvSpPr/>
                  <p:nvPr/>
                </p:nvSpPr>
                <p:spPr>
                  <a:xfrm>
                    <a:off x="132457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5"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18" name="Group 117"/>
                <p:cNvGrpSpPr/>
                <p:nvPr/>
              </p:nvGrpSpPr>
              <p:grpSpPr>
                <a:xfrm>
                  <a:off x="2097594" y="5616406"/>
                  <a:ext cx="159086" cy="159087"/>
                  <a:chOff x="1684215" y="5760204"/>
                  <a:chExt cx="305861" cy="305861"/>
                </a:xfrm>
              </p:grpSpPr>
              <p:sp>
                <p:nvSpPr>
                  <p:cNvPr id="122" name="Oval 121"/>
                  <p:cNvSpPr/>
                  <p:nvPr/>
                </p:nvSpPr>
                <p:spPr>
                  <a:xfrm>
                    <a:off x="1684215"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3"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19" name="Group 118"/>
                <p:cNvGrpSpPr/>
                <p:nvPr/>
              </p:nvGrpSpPr>
              <p:grpSpPr>
                <a:xfrm>
                  <a:off x="2323367" y="5616406"/>
                  <a:ext cx="159086" cy="159087"/>
                  <a:chOff x="2177216" y="5760204"/>
                  <a:chExt cx="305861" cy="305861"/>
                </a:xfrm>
              </p:grpSpPr>
              <p:sp>
                <p:nvSpPr>
                  <p:cNvPr id="120" name="Oval 119"/>
                  <p:cNvSpPr/>
                  <p:nvPr/>
                </p:nvSpPr>
                <p:spPr>
                  <a:xfrm>
                    <a:off x="2177216" y="5760204"/>
                    <a:ext cx="305861" cy="305861"/>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1"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grpSp>
        <p:nvGrpSpPr>
          <p:cNvPr id="126" name="Group 125"/>
          <p:cNvGrpSpPr/>
          <p:nvPr/>
        </p:nvGrpSpPr>
        <p:grpSpPr>
          <a:xfrm>
            <a:off x="8699841" y="1593080"/>
            <a:ext cx="2277697" cy="1311356"/>
            <a:chOff x="1214803" y="4165077"/>
            <a:chExt cx="2277697" cy="1311356"/>
          </a:xfrm>
        </p:grpSpPr>
        <p:sp>
          <p:nvSpPr>
            <p:cNvPr id="127" name="TextBox 126"/>
            <p:cNvSpPr txBox="1"/>
            <p:nvPr/>
          </p:nvSpPr>
          <p:spPr>
            <a:xfrm>
              <a:off x="1214803" y="4165077"/>
              <a:ext cx="1494312" cy="365934"/>
            </a:xfrm>
            <a:prstGeom prst="rect">
              <a:avLst/>
            </a:prstGeom>
            <a:noFill/>
          </p:spPr>
          <p:txBody>
            <a:bodyPr wrap="square" rtlCol="0">
              <a:spAutoFit/>
            </a:bodyPr>
            <a:lstStyle/>
            <a:p>
              <a:pPr>
                <a:lnSpc>
                  <a:spcPts val="2300"/>
                </a:lnSpc>
              </a:pPr>
              <a:r>
                <a:rPr lang="en-US" sz="1500" b="1" dirty="0">
                  <a:solidFill>
                    <a:schemeClr val="accent5">
                      <a:lumMod val="75000"/>
                    </a:schemeClr>
                  </a:solidFill>
                  <a:latin typeface="Roboto Slab" pitchFamily="2" charset="0"/>
                  <a:ea typeface="Roboto Slab" pitchFamily="2" charset="0"/>
                </a:rPr>
                <a:t>JOHN DEO</a:t>
              </a:r>
              <a:endParaRPr lang="en-US" sz="2000" b="1" dirty="0">
                <a:solidFill>
                  <a:schemeClr val="accent5">
                    <a:lumMod val="75000"/>
                  </a:schemeClr>
                </a:solidFill>
                <a:latin typeface="Roboto Slab" pitchFamily="2" charset="0"/>
                <a:ea typeface="Roboto Slab" pitchFamily="2" charset="0"/>
              </a:endParaRPr>
            </a:p>
          </p:txBody>
        </p:sp>
        <p:sp>
          <p:nvSpPr>
            <p:cNvPr id="128" name="Rectangle 127"/>
            <p:cNvSpPr/>
            <p:nvPr/>
          </p:nvSpPr>
          <p:spPr>
            <a:xfrm>
              <a:off x="1214803" y="4568784"/>
              <a:ext cx="2277697" cy="451406"/>
            </a:xfrm>
            <a:prstGeom prst="rect">
              <a:avLst/>
            </a:prstGeom>
          </p:spPr>
          <p:txBody>
            <a:bodyPr wrap="square">
              <a:spAutoFit/>
            </a:bodyPr>
            <a:lstStyle/>
            <a:p>
              <a:pPr>
                <a:lnSpc>
                  <a:spcPts val="1400"/>
                </a:lnSpc>
              </a:pPr>
              <a:r>
                <a:rPr lang="en-US" sz="11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your project Lorem</a:t>
              </a:r>
            </a:p>
          </p:txBody>
        </p:sp>
        <p:grpSp>
          <p:nvGrpSpPr>
            <p:cNvPr id="129" name="Group 128"/>
            <p:cNvGrpSpPr/>
            <p:nvPr/>
          </p:nvGrpSpPr>
          <p:grpSpPr>
            <a:xfrm>
              <a:off x="1307072" y="5179971"/>
              <a:ext cx="1091624" cy="296462"/>
              <a:chOff x="1515100" y="5516154"/>
              <a:chExt cx="1324077" cy="359591"/>
            </a:xfrm>
          </p:grpSpPr>
          <p:sp>
            <p:nvSpPr>
              <p:cNvPr id="130" name="Rectangle 129"/>
              <p:cNvSpPr/>
              <p:nvPr/>
            </p:nvSpPr>
            <p:spPr>
              <a:xfrm>
                <a:off x="1515100" y="5516154"/>
                <a:ext cx="1324077" cy="359591"/>
              </a:xfrm>
              <a:prstGeom prst="rect">
                <a:avLst/>
              </a:prstGeom>
              <a:noFill/>
              <a:ln w="3175">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31" name="Group 130"/>
              <p:cNvGrpSpPr/>
              <p:nvPr/>
            </p:nvGrpSpPr>
            <p:grpSpPr>
              <a:xfrm>
                <a:off x="1747552" y="5584029"/>
                <a:ext cx="859172" cy="223840"/>
                <a:chOff x="1871822" y="5616406"/>
                <a:chExt cx="610631" cy="159087"/>
              </a:xfrm>
            </p:grpSpPr>
            <p:grpSp>
              <p:nvGrpSpPr>
                <p:cNvPr id="132" name="Group 131"/>
                <p:cNvGrpSpPr/>
                <p:nvPr/>
              </p:nvGrpSpPr>
              <p:grpSpPr>
                <a:xfrm>
                  <a:off x="1871822" y="5616406"/>
                  <a:ext cx="159086" cy="159087"/>
                  <a:chOff x="1324575" y="5760204"/>
                  <a:chExt cx="305861" cy="305861"/>
                </a:xfrm>
              </p:grpSpPr>
              <p:sp>
                <p:nvSpPr>
                  <p:cNvPr id="139" name="Oval 138"/>
                  <p:cNvSpPr/>
                  <p:nvPr/>
                </p:nvSpPr>
                <p:spPr>
                  <a:xfrm>
                    <a:off x="1324575" y="5760204"/>
                    <a:ext cx="305861" cy="305861"/>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0"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33" name="Group 132"/>
                <p:cNvGrpSpPr/>
                <p:nvPr/>
              </p:nvGrpSpPr>
              <p:grpSpPr>
                <a:xfrm>
                  <a:off x="2097594" y="5616406"/>
                  <a:ext cx="159086" cy="159087"/>
                  <a:chOff x="1684215" y="5760204"/>
                  <a:chExt cx="305861" cy="305861"/>
                </a:xfrm>
              </p:grpSpPr>
              <p:sp>
                <p:nvSpPr>
                  <p:cNvPr id="137" name="Oval 136"/>
                  <p:cNvSpPr/>
                  <p:nvPr/>
                </p:nvSpPr>
                <p:spPr>
                  <a:xfrm>
                    <a:off x="1684215" y="5760204"/>
                    <a:ext cx="305861" cy="305861"/>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8"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34" name="Group 133"/>
                <p:cNvGrpSpPr/>
                <p:nvPr/>
              </p:nvGrpSpPr>
              <p:grpSpPr>
                <a:xfrm>
                  <a:off x="2323367" y="5616406"/>
                  <a:ext cx="159086" cy="159087"/>
                  <a:chOff x="2177216" y="5760204"/>
                  <a:chExt cx="305861" cy="305861"/>
                </a:xfrm>
              </p:grpSpPr>
              <p:sp>
                <p:nvSpPr>
                  <p:cNvPr id="135" name="Oval 134"/>
                  <p:cNvSpPr/>
                  <p:nvPr/>
                </p:nvSpPr>
                <p:spPr>
                  <a:xfrm>
                    <a:off x="2177216" y="5760204"/>
                    <a:ext cx="305861" cy="305861"/>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6"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grpSp>
      <p:sp>
        <p:nvSpPr>
          <p:cNvPr id="42" name="Picture Placeholder 41">
            <a:extLst>
              <a:ext uri="{FF2B5EF4-FFF2-40B4-BE49-F238E27FC236}">
                <a16:creationId xmlns:a16="http://schemas.microsoft.com/office/drawing/2014/main" id="{BA1D5BF5-3CB9-4E74-84BF-C18FCA19A67B}"/>
              </a:ext>
            </a:extLst>
          </p:cNvPr>
          <p:cNvSpPr>
            <a:spLocks noGrp="1"/>
          </p:cNvSpPr>
          <p:nvPr>
            <p:ph type="pic" sz="quarter" idx="17"/>
          </p:nvPr>
        </p:nvSpPr>
        <p:spPr/>
      </p:sp>
      <p:sp>
        <p:nvSpPr>
          <p:cNvPr id="44" name="Picture Placeholder 43">
            <a:extLst>
              <a:ext uri="{FF2B5EF4-FFF2-40B4-BE49-F238E27FC236}">
                <a16:creationId xmlns:a16="http://schemas.microsoft.com/office/drawing/2014/main" id="{4618E431-A085-4734-912A-1109A5712AD8}"/>
              </a:ext>
            </a:extLst>
          </p:cNvPr>
          <p:cNvSpPr>
            <a:spLocks noGrp="1"/>
          </p:cNvSpPr>
          <p:nvPr>
            <p:ph type="pic" sz="quarter" idx="16"/>
          </p:nvPr>
        </p:nvSpPr>
        <p:spPr/>
      </p:sp>
      <p:sp>
        <p:nvSpPr>
          <p:cNvPr id="46" name="Picture Placeholder 45">
            <a:extLst>
              <a:ext uri="{FF2B5EF4-FFF2-40B4-BE49-F238E27FC236}">
                <a16:creationId xmlns:a16="http://schemas.microsoft.com/office/drawing/2014/main" id="{822A6135-48CA-436A-BAFC-1EA41EC2ECFC}"/>
              </a:ext>
            </a:extLst>
          </p:cNvPr>
          <p:cNvSpPr>
            <a:spLocks noGrp="1"/>
          </p:cNvSpPr>
          <p:nvPr>
            <p:ph type="pic" sz="quarter" idx="15"/>
          </p:nvPr>
        </p:nvSpPr>
        <p:spPr/>
      </p:sp>
      <p:sp>
        <p:nvSpPr>
          <p:cNvPr id="48" name="Picture Placeholder 47">
            <a:extLst>
              <a:ext uri="{FF2B5EF4-FFF2-40B4-BE49-F238E27FC236}">
                <a16:creationId xmlns:a16="http://schemas.microsoft.com/office/drawing/2014/main" id="{1B10B2C7-284F-4EAB-A80C-0DE62CE13C80}"/>
              </a:ext>
            </a:extLst>
          </p:cNvPr>
          <p:cNvSpPr>
            <a:spLocks noGrp="1"/>
          </p:cNvSpPr>
          <p:nvPr>
            <p:ph type="pic" sz="quarter" idx="14"/>
          </p:nvPr>
        </p:nvSpPr>
        <p:spPr/>
      </p:sp>
    </p:spTree>
    <p:extLst>
      <p:ext uri="{BB962C8B-B14F-4D97-AF65-F5344CB8AC3E}">
        <p14:creationId xmlns:p14="http://schemas.microsoft.com/office/powerpoint/2010/main" val="3044875465"/>
      </p:ext>
    </p:extLst>
  </p:cSld>
  <p:clrMapOvr>
    <a:masterClrMapping/>
  </p:clrMapOvr>
  <mc:AlternateContent xmlns:mc="http://schemas.openxmlformats.org/markup-compatibility/2006" xmlns:p14="http://schemas.microsoft.com/office/powerpoint/2010/main">
    <mc:Choice Requires="p14">
      <p:transition spd="slow" p14:dur="900">
        <p14:warp dir="in"/>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13</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5">
                    <a:lumMod val="75000"/>
                  </a:schemeClr>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6" name="Rectangle 9">
            <a:extLst>
              <a:ext uri="{FF2B5EF4-FFF2-40B4-BE49-F238E27FC236}">
                <a16:creationId xmlns:a16="http://schemas.microsoft.com/office/drawing/2014/main" id="{530CCDE4-A8CF-4F74-A184-596DEF19E051}"/>
              </a:ext>
            </a:extLst>
          </p:cNvPr>
          <p:cNvSpPr>
            <a:spLocks/>
          </p:cNvSpPr>
          <p:nvPr/>
        </p:nvSpPr>
        <p:spPr bwMode="auto">
          <a:xfrm>
            <a:off x="5861997" y="4887434"/>
            <a:ext cx="5001906" cy="6678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reliability. By using simple alignments are This letterhead lorem to reliability. By using simple alignments are meant to project an image of professionalism and lorem to reliability. By using simple.</a:t>
            </a:r>
          </a:p>
        </p:txBody>
      </p:sp>
      <p:sp>
        <p:nvSpPr>
          <p:cNvPr id="22" name="Picture Placeholder 21">
            <a:extLst>
              <a:ext uri="{FF2B5EF4-FFF2-40B4-BE49-F238E27FC236}">
                <a16:creationId xmlns:a16="http://schemas.microsoft.com/office/drawing/2014/main" id="{E9B4B9D9-6C67-4299-86AB-501AEC6A1146}"/>
              </a:ext>
            </a:extLst>
          </p:cNvPr>
          <p:cNvSpPr>
            <a:spLocks noGrp="1"/>
          </p:cNvSpPr>
          <p:nvPr>
            <p:ph type="pic" sz="quarter" idx="21"/>
          </p:nvPr>
        </p:nvSpPr>
        <p:spPr/>
      </p:sp>
      <p:sp>
        <p:nvSpPr>
          <p:cNvPr id="24" name="Picture Placeholder 23">
            <a:extLst>
              <a:ext uri="{FF2B5EF4-FFF2-40B4-BE49-F238E27FC236}">
                <a16:creationId xmlns:a16="http://schemas.microsoft.com/office/drawing/2014/main" id="{A95535A8-8866-42C6-B9BF-C31968DC060B}"/>
              </a:ext>
            </a:extLst>
          </p:cNvPr>
          <p:cNvSpPr>
            <a:spLocks noGrp="1"/>
          </p:cNvSpPr>
          <p:nvPr>
            <p:ph type="pic" sz="quarter" idx="22"/>
          </p:nvPr>
        </p:nvSpPr>
        <p:spPr/>
      </p:sp>
    </p:spTree>
    <p:extLst>
      <p:ext uri="{BB962C8B-B14F-4D97-AF65-F5344CB8AC3E}">
        <p14:creationId xmlns:p14="http://schemas.microsoft.com/office/powerpoint/2010/main" val="406509456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14</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5">
                    <a:lumMod val="75000"/>
                  </a:schemeClr>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3" name="Rectangle 9">
            <a:extLst>
              <a:ext uri="{FF2B5EF4-FFF2-40B4-BE49-F238E27FC236}">
                <a16:creationId xmlns:a16="http://schemas.microsoft.com/office/drawing/2014/main" id="{35A2AE0B-8238-4A58-8FC2-0A2AF1888512}"/>
              </a:ext>
            </a:extLst>
          </p:cNvPr>
          <p:cNvSpPr>
            <a:spLocks/>
          </p:cNvSpPr>
          <p:nvPr/>
        </p:nvSpPr>
        <p:spPr bwMode="auto">
          <a:xfrm>
            <a:off x="678703" y="4239055"/>
            <a:ext cx="1846784" cy="15082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reliability. By using simple alignments are This letterhead lorem to reliability. By using simple alignments to reliability. By using simple.</a:t>
            </a:r>
          </a:p>
        </p:txBody>
      </p:sp>
      <p:sp>
        <p:nvSpPr>
          <p:cNvPr id="35" name="Picture Placeholder 34">
            <a:extLst>
              <a:ext uri="{FF2B5EF4-FFF2-40B4-BE49-F238E27FC236}">
                <a16:creationId xmlns:a16="http://schemas.microsoft.com/office/drawing/2014/main" id="{A6173ADB-C3BE-475C-A0F5-E0B43B5838B0}"/>
              </a:ext>
            </a:extLst>
          </p:cNvPr>
          <p:cNvSpPr>
            <a:spLocks noGrp="1"/>
          </p:cNvSpPr>
          <p:nvPr>
            <p:ph type="pic" sz="quarter" idx="20"/>
          </p:nvPr>
        </p:nvSpPr>
        <p:spPr/>
      </p:sp>
      <p:sp>
        <p:nvSpPr>
          <p:cNvPr id="37" name="Picture Placeholder 36">
            <a:extLst>
              <a:ext uri="{FF2B5EF4-FFF2-40B4-BE49-F238E27FC236}">
                <a16:creationId xmlns:a16="http://schemas.microsoft.com/office/drawing/2014/main" id="{A43AAD97-476D-418A-9151-DBAD4109220D}"/>
              </a:ext>
            </a:extLst>
          </p:cNvPr>
          <p:cNvSpPr>
            <a:spLocks noGrp="1"/>
          </p:cNvSpPr>
          <p:nvPr>
            <p:ph type="pic" sz="quarter" idx="21"/>
          </p:nvPr>
        </p:nvSpPr>
        <p:spPr/>
      </p:sp>
      <p:sp>
        <p:nvSpPr>
          <p:cNvPr id="39" name="Picture Placeholder 38">
            <a:extLst>
              <a:ext uri="{FF2B5EF4-FFF2-40B4-BE49-F238E27FC236}">
                <a16:creationId xmlns:a16="http://schemas.microsoft.com/office/drawing/2014/main" id="{B6C266D0-5114-4AF7-978A-597F6B43D421}"/>
              </a:ext>
            </a:extLst>
          </p:cNvPr>
          <p:cNvSpPr>
            <a:spLocks noGrp="1"/>
          </p:cNvSpPr>
          <p:nvPr>
            <p:ph type="pic" sz="quarter" idx="18"/>
          </p:nvPr>
        </p:nvSpPr>
        <p:spPr/>
      </p:sp>
      <p:sp>
        <p:nvSpPr>
          <p:cNvPr id="41" name="Picture Placeholder 40">
            <a:extLst>
              <a:ext uri="{FF2B5EF4-FFF2-40B4-BE49-F238E27FC236}">
                <a16:creationId xmlns:a16="http://schemas.microsoft.com/office/drawing/2014/main" id="{E2CC913F-FD7D-4EE2-AEAC-A7AED50166B6}"/>
              </a:ext>
            </a:extLst>
          </p:cNvPr>
          <p:cNvSpPr>
            <a:spLocks noGrp="1"/>
          </p:cNvSpPr>
          <p:nvPr>
            <p:ph type="pic" sz="quarter" idx="22"/>
          </p:nvPr>
        </p:nvSpPr>
        <p:spPr/>
      </p:sp>
      <p:sp>
        <p:nvSpPr>
          <p:cNvPr id="43" name="Picture Placeholder 42">
            <a:extLst>
              <a:ext uri="{FF2B5EF4-FFF2-40B4-BE49-F238E27FC236}">
                <a16:creationId xmlns:a16="http://schemas.microsoft.com/office/drawing/2014/main" id="{10F050EF-5384-43A7-9E79-1DB40A58B331}"/>
              </a:ext>
            </a:extLst>
          </p:cNvPr>
          <p:cNvSpPr>
            <a:spLocks noGrp="1"/>
          </p:cNvSpPr>
          <p:nvPr>
            <p:ph type="pic" sz="quarter" idx="19"/>
          </p:nvPr>
        </p:nvSpPr>
        <p:spPr/>
      </p:sp>
    </p:spTree>
    <p:extLst>
      <p:ext uri="{BB962C8B-B14F-4D97-AF65-F5344CB8AC3E}">
        <p14:creationId xmlns:p14="http://schemas.microsoft.com/office/powerpoint/2010/main" val="603554192"/>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15</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5">
                    <a:lumMod val="75000"/>
                  </a:schemeClr>
                </a:solidFill>
              </a:rPr>
              <a:t>Portfolio</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25" name="Picture Placeholder 24">
            <a:extLst>
              <a:ext uri="{FF2B5EF4-FFF2-40B4-BE49-F238E27FC236}">
                <a16:creationId xmlns:a16="http://schemas.microsoft.com/office/drawing/2014/main" id="{2DCBEAAA-6AD0-433C-BEF1-29A66032E705}"/>
              </a:ext>
            </a:extLst>
          </p:cNvPr>
          <p:cNvSpPr>
            <a:spLocks noGrp="1"/>
          </p:cNvSpPr>
          <p:nvPr>
            <p:ph type="pic" sz="quarter" idx="21"/>
          </p:nvPr>
        </p:nvSpPr>
        <p:spPr/>
      </p:sp>
      <p:sp>
        <p:nvSpPr>
          <p:cNvPr id="27" name="Picture Placeholder 26">
            <a:extLst>
              <a:ext uri="{FF2B5EF4-FFF2-40B4-BE49-F238E27FC236}">
                <a16:creationId xmlns:a16="http://schemas.microsoft.com/office/drawing/2014/main" id="{DF15589C-BDF8-4C45-80F5-43ECD3B47D46}"/>
              </a:ext>
            </a:extLst>
          </p:cNvPr>
          <p:cNvSpPr>
            <a:spLocks noGrp="1"/>
          </p:cNvSpPr>
          <p:nvPr>
            <p:ph type="pic" sz="quarter" idx="22"/>
          </p:nvPr>
        </p:nvSpPr>
        <p:spPr/>
      </p:sp>
      <p:sp>
        <p:nvSpPr>
          <p:cNvPr id="29" name="Picture Placeholder 28">
            <a:extLst>
              <a:ext uri="{FF2B5EF4-FFF2-40B4-BE49-F238E27FC236}">
                <a16:creationId xmlns:a16="http://schemas.microsoft.com/office/drawing/2014/main" id="{FCC27C1A-3357-4125-A65E-A529674D391C}"/>
              </a:ext>
            </a:extLst>
          </p:cNvPr>
          <p:cNvSpPr>
            <a:spLocks noGrp="1"/>
          </p:cNvSpPr>
          <p:nvPr>
            <p:ph type="pic" sz="quarter" idx="20"/>
          </p:nvPr>
        </p:nvSpPr>
        <p:spPr/>
      </p:sp>
    </p:spTree>
    <p:extLst>
      <p:ext uri="{BB962C8B-B14F-4D97-AF65-F5344CB8AC3E}">
        <p14:creationId xmlns:p14="http://schemas.microsoft.com/office/powerpoint/2010/main" val="3542060983"/>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16</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5">
                    <a:lumMod val="75000"/>
                  </a:schemeClr>
                </a:solidFill>
              </a:rPr>
              <a:t>Timeline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0" name="Group 9">
            <a:extLst>
              <a:ext uri="{FF2B5EF4-FFF2-40B4-BE49-F238E27FC236}">
                <a16:creationId xmlns:a16="http://schemas.microsoft.com/office/drawing/2014/main" id="{67C0C10C-3740-4932-B6C0-9AFE6B97EA03}"/>
              </a:ext>
            </a:extLst>
          </p:cNvPr>
          <p:cNvGrpSpPr/>
          <p:nvPr/>
        </p:nvGrpSpPr>
        <p:grpSpPr>
          <a:xfrm>
            <a:off x="906187" y="1951887"/>
            <a:ext cx="1802296" cy="1802296"/>
            <a:chOff x="1139688" y="2004529"/>
            <a:chExt cx="1802296" cy="1802296"/>
          </a:xfrm>
        </p:grpSpPr>
        <p:sp>
          <p:nvSpPr>
            <p:cNvPr id="2" name="Oval 1">
              <a:extLst>
                <a:ext uri="{FF2B5EF4-FFF2-40B4-BE49-F238E27FC236}">
                  <a16:creationId xmlns:a16="http://schemas.microsoft.com/office/drawing/2014/main" id="{D75B8E02-6F51-4A14-9C6C-283FFC861B05}"/>
                </a:ext>
              </a:extLst>
            </p:cNvPr>
            <p:cNvSpPr/>
            <p:nvPr/>
          </p:nvSpPr>
          <p:spPr>
            <a:xfrm>
              <a:off x="1139688" y="2004529"/>
              <a:ext cx="1802296" cy="1802296"/>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Oval 35">
              <a:extLst>
                <a:ext uri="{FF2B5EF4-FFF2-40B4-BE49-F238E27FC236}">
                  <a16:creationId xmlns:a16="http://schemas.microsoft.com/office/drawing/2014/main" id="{234E634E-C237-4201-B7B9-3755AF401643}"/>
                </a:ext>
              </a:extLst>
            </p:cNvPr>
            <p:cNvSpPr/>
            <p:nvPr/>
          </p:nvSpPr>
          <p:spPr>
            <a:xfrm>
              <a:off x="1275663" y="2140504"/>
              <a:ext cx="1530348" cy="1530348"/>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9" name="Group 8">
            <a:extLst>
              <a:ext uri="{FF2B5EF4-FFF2-40B4-BE49-F238E27FC236}">
                <a16:creationId xmlns:a16="http://schemas.microsoft.com/office/drawing/2014/main" id="{6FFBE77C-309F-47AB-A375-38C9FA9DDB93}"/>
              </a:ext>
            </a:extLst>
          </p:cNvPr>
          <p:cNvGrpSpPr/>
          <p:nvPr/>
        </p:nvGrpSpPr>
        <p:grpSpPr>
          <a:xfrm>
            <a:off x="3765297" y="1951887"/>
            <a:ext cx="1802296" cy="1802296"/>
            <a:chOff x="4041914" y="2004528"/>
            <a:chExt cx="1802296" cy="1802296"/>
          </a:xfrm>
        </p:grpSpPr>
        <p:sp>
          <p:nvSpPr>
            <p:cNvPr id="37" name="Oval 36">
              <a:extLst>
                <a:ext uri="{FF2B5EF4-FFF2-40B4-BE49-F238E27FC236}">
                  <a16:creationId xmlns:a16="http://schemas.microsoft.com/office/drawing/2014/main" id="{42747800-710A-4A9D-A127-47CCB5E52350}"/>
                </a:ext>
              </a:extLst>
            </p:cNvPr>
            <p:cNvSpPr/>
            <p:nvPr/>
          </p:nvSpPr>
          <p:spPr>
            <a:xfrm>
              <a:off x="4041914" y="2004528"/>
              <a:ext cx="1802296" cy="1802296"/>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Oval 37">
              <a:extLst>
                <a:ext uri="{FF2B5EF4-FFF2-40B4-BE49-F238E27FC236}">
                  <a16:creationId xmlns:a16="http://schemas.microsoft.com/office/drawing/2014/main" id="{FB5415AF-2BCA-4836-8C50-B3D19CB138C9}"/>
                </a:ext>
              </a:extLst>
            </p:cNvPr>
            <p:cNvSpPr/>
            <p:nvPr/>
          </p:nvSpPr>
          <p:spPr>
            <a:xfrm>
              <a:off x="4177889" y="2140503"/>
              <a:ext cx="1530348" cy="1530348"/>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8" name="Group 7">
            <a:extLst>
              <a:ext uri="{FF2B5EF4-FFF2-40B4-BE49-F238E27FC236}">
                <a16:creationId xmlns:a16="http://schemas.microsoft.com/office/drawing/2014/main" id="{A60522FD-B247-4835-A9FF-19AD1189ACFC}"/>
              </a:ext>
            </a:extLst>
          </p:cNvPr>
          <p:cNvGrpSpPr/>
          <p:nvPr/>
        </p:nvGrpSpPr>
        <p:grpSpPr>
          <a:xfrm>
            <a:off x="6624407" y="1951887"/>
            <a:ext cx="1802296" cy="1802296"/>
            <a:chOff x="6808165" y="2004529"/>
            <a:chExt cx="1802296" cy="1802296"/>
          </a:xfrm>
        </p:grpSpPr>
        <p:sp>
          <p:nvSpPr>
            <p:cNvPr id="39" name="Oval 38">
              <a:extLst>
                <a:ext uri="{FF2B5EF4-FFF2-40B4-BE49-F238E27FC236}">
                  <a16:creationId xmlns:a16="http://schemas.microsoft.com/office/drawing/2014/main" id="{DC0E36D2-53E2-4EA8-9833-D17C96F6D6A4}"/>
                </a:ext>
              </a:extLst>
            </p:cNvPr>
            <p:cNvSpPr/>
            <p:nvPr/>
          </p:nvSpPr>
          <p:spPr>
            <a:xfrm>
              <a:off x="6808165" y="2004529"/>
              <a:ext cx="1802296" cy="1802296"/>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Oval 39">
              <a:extLst>
                <a:ext uri="{FF2B5EF4-FFF2-40B4-BE49-F238E27FC236}">
                  <a16:creationId xmlns:a16="http://schemas.microsoft.com/office/drawing/2014/main" id="{98D1737A-7683-4D09-817F-E54795A586FB}"/>
                </a:ext>
              </a:extLst>
            </p:cNvPr>
            <p:cNvSpPr/>
            <p:nvPr/>
          </p:nvSpPr>
          <p:spPr>
            <a:xfrm>
              <a:off x="6944140" y="2140504"/>
              <a:ext cx="1530348" cy="1530348"/>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3" name="Group 2">
            <a:extLst>
              <a:ext uri="{FF2B5EF4-FFF2-40B4-BE49-F238E27FC236}">
                <a16:creationId xmlns:a16="http://schemas.microsoft.com/office/drawing/2014/main" id="{33D87C20-FF1F-4B88-87B5-79630562EBFD}"/>
              </a:ext>
            </a:extLst>
          </p:cNvPr>
          <p:cNvGrpSpPr/>
          <p:nvPr/>
        </p:nvGrpSpPr>
        <p:grpSpPr>
          <a:xfrm>
            <a:off x="9483518" y="1951887"/>
            <a:ext cx="1802296" cy="1802296"/>
            <a:chOff x="9551504" y="2004529"/>
            <a:chExt cx="1802296" cy="1802296"/>
          </a:xfrm>
        </p:grpSpPr>
        <p:sp>
          <p:nvSpPr>
            <p:cNvPr id="41" name="Oval 40">
              <a:extLst>
                <a:ext uri="{FF2B5EF4-FFF2-40B4-BE49-F238E27FC236}">
                  <a16:creationId xmlns:a16="http://schemas.microsoft.com/office/drawing/2014/main" id="{F0E8D596-388B-4A50-95AA-9020F0842142}"/>
                </a:ext>
              </a:extLst>
            </p:cNvPr>
            <p:cNvSpPr/>
            <p:nvPr/>
          </p:nvSpPr>
          <p:spPr>
            <a:xfrm>
              <a:off x="9551504" y="2004529"/>
              <a:ext cx="1802296" cy="1802296"/>
            </a:xfrm>
            <a:prstGeom prst="ellips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Oval 41">
              <a:extLst>
                <a:ext uri="{FF2B5EF4-FFF2-40B4-BE49-F238E27FC236}">
                  <a16:creationId xmlns:a16="http://schemas.microsoft.com/office/drawing/2014/main" id="{D9889ADE-F578-4EE2-8314-5CDF23D0EFE8}"/>
                </a:ext>
              </a:extLst>
            </p:cNvPr>
            <p:cNvSpPr/>
            <p:nvPr/>
          </p:nvSpPr>
          <p:spPr>
            <a:xfrm>
              <a:off x="9687479" y="2140504"/>
              <a:ext cx="1530348" cy="1530348"/>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4" name="TextBox 13">
            <a:extLst>
              <a:ext uri="{FF2B5EF4-FFF2-40B4-BE49-F238E27FC236}">
                <a16:creationId xmlns:a16="http://schemas.microsoft.com/office/drawing/2014/main" id="{21D6D283-509C-4EE0-BE2F-05D11BD3A16F}"/>
              </a:ext>
            </a:extLst>
          </p:cNvPr>
          <p:cNvSpPr txBox="1"/>
          <p:nvPr/>
        </p:nvSpPr>
        <p:spPr>
          <a:xfrm>
            <a:off x="1394481" y="2622202"/>
            <a:ext cx="830677" cy="461665"/>
          </a:xfrm>
          <a:prstGeom prst="rect">
            <a:avLst/>
          </a:prstGeom>
          <a:noFill/>
        </p:spPr>
        <p:txBody>
          <a:bodyPr wrap="none" rtlCol="0">
            <a:spAutoFit/>
          </a:bodyPr>
          <a:lstStyle/>
          <a:p>
            <a:r>
              <a:rPr lang="en-US" sz="2400" b="1" dirty="0">
                <a:solidFill>
                  <a:schemeClr val="bg1"/>
                </a:solidFill>
                <a:latin typeface="Roboto Slab" pitchFamily="2" charset="0"/>
                <a:ea typeface="Roboto Slab" pitchFamily="2" charset="0"/>
              </a:rPr>
              <a:t>2015</a:t>
            </a:r>
          </a:p>
        </p:txBody>
      </p:sp>
      <p:sp>
        <p:nvSpPr>
          <p:cNvPr id="50" name="TextBox 49">
            <a:extLst>
              <a:ext uri="{FF2B5EF4-FFF2-40B4-BE49-F238E27FC236}">
                <a16:creationId xmlns:a16="http://schemas.microsoft.com/office/drawing/2014/main" id="{7805D6AC-423E-42CD-8C86-9FC9B6E6B884}"/>
              </a:ext>
            </a:extLst>
          </p:cNvPr>
          <p:cNvSpPr txBox="1"/>
          <p:nvPr/>
        </p:nvSpPr>
        <p:spPr>
          <a:xfrm>
            <a:off x="4251107" y="2622203"/>
            <a:ext cx="838691" cy="461665"/>
          </a:xfrm>
          <a:prstGeom prst="rect">
            <a:avLst/>
          </a:prstGeom>
          <a:noFill/>
        </p:spPr>
        <p:txBody>
          <a:bodyPr wrap="none" rtlCol="0">
            <a:spAutoFit/>
          </a:bodyPr>
          <a:lstStyle/>
          <a:p>
            <a:r>
              <a:rPr lang="en-US" sz="2400" b="1" dirty="0">
                <a:solidFill>
                  <a:schemeClr val="bg1"/>
                </a:solidFill>
                <a:latin typeface="Roboto Slab" pitchFamily="2" charset="0"/>
                <a:ea typeface="Roboto Slab" pitchFamily="2" charset="0"/>
              </a:rPr>
              <a:t>2016</a:t>
            </a:r>
          </a:p>
        </p:txBody>
      </p:sp>
      <p:sp>
        <p:nvSpPr>
          <p:cNvPr id="51" name="TextBox 50">
            <a:extLst>
              <a:ext uri="{FF2B5EF4-FFF2-40B4-BE49-F238E27FC236}">
                <a16:creationId xmlns:a16="http://schemas.microsoft.com/office/drawing/2014/main" id="{88F1F7FE-D035-4543-87B2-6F4664CFAAC7}"/>
              </a:ext>
            </a:extLst>
          </p:cNvPr>
          <p:cNvSpPr txBox="1"/>
          <p:nvPr/>
        </p:nvSpPr>
        <p:spPr>
          <a:xfrm>
            <a:off x="7110217" y="2622203"/>
            <a:ext cx="833883" cy="461665"/>
          </a:xfrm>
          <a:prstGeom prst="rect">
            <a:avLst/>
          </a:prstGeom>
          <a:noFill/>
        </p:spPr>
        <p:txBody>
          <a:bodyPr wrap="none" rtlCol="0">
            <a:spAutoFit/>
          </a:bodyPr>
          <a:lstStyle/>
          <a:p>
            <a:r>
              <a:rPr lang="en-US" sz="2400" b="1" dirty="0">
                <a:solidFill>
                  <a:schemeClr val="bg1"/>
                </a:solidFill>
                <a:latin typeface="Roboto Slab" pitchFamily="2" charset="0"/>
                <a:ea typeface="Roboto Slab" pitchFamily="2" charset="0"/>
              </a:rPr>
              <a:t>2017</a:t>
            </a:r>
          </a:p>
        </p:txBody>
      </p:sp>
      <p:sp>
        <p:nvSpPr>
          <p:cNvPr id="52" name="TextBox 51">
            <a:extLst>
              <a:ext uri="{FF2B5EF4-FFF2-40B4-BE49-F238E27FC236}">
                <a16:creationId xmlns:a16="http://schemas.microsoft.com/office/drawing/2014/main" id="{4B57C7B2-9B0E-46EF-A73D-5C136C58BC68}"/>
              </a:ext>
            </a:extLst>
          </p:cNvPr>
          <p:cNvSpPr txBox="1"/>
          <p:nvPr/>
        </p:nvSpPr>
        <p:spPr>
          <a:xfrm>
            <a:off x="9969328" y="2622203"/>
            <a:ext cx="835485" cy="461665"/>
          </a:xfrm>
          <a:prstGeom prst="rect">
            <a:avLst/>
          </a:prstGeom>
          <a:noFill/>
        </p:spPr>
        <p:txBody>
          <a:bodyPr wrap="none" rtlCol="0">
            <a:spAutoFit/>
          </a:bodyPr>
          <a:lstStyle/>
          <a:p>
            <a:r>
              <a:rPr lang="en-US" sz="2400" b="1" dirty="0">
                <a:solidFill>
                  <a:schemeClr val="bg1"/>
                </a:solidFill>
                <a:latin typeface="Roboto Slab" pitchFamily="2" charset="0"/>
                <a:ea typeface="Roboto Slab" pitchFamily="2" charset="0"/>
              </a:rPr>
              <a:t>2018</a:t>
            </a:r>
          </a:p>
        </p:txBody>
      </p:sp>
      <p:sp>
        <p:nvSpPr>
          <p:cNvPr id="53" name="Rectangle 9">
            <a:extLst>
              <a:ext uri="{FF2B5EF4-FFF2-40B4-BE49-F238E27FC236}">
                <a16:creationId xmlns:a16="http://schemas.microsoft.com/office/drawing/2014/main" id="{CD03B090-176B-44A8-92F3-CB7CD9173394}"/>
              </a:ext>
            </a:extLst>
          </p:cNvPr>
          <p:cNvSpPr>
            <a:spLocks/>
          </p:cNvSpPr>
          <p:nvPr/>
        </p:nvSpPr>
        <p:spPr bwMode="auto">
          <a:xfrm>
            <a:off x="653756" y="4152550"/>
            <a:ext cx="2307158" cy="15082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reliability. By using simple alignments are This letterhead lorem to reliability. By using simple alignments to reliability. By using simple.</a:t>
            </a:r>
          </a:p>
        </p:txBody>
      </p:sp>
      <p:sp>
        <p:nvSpPr>
          <p:cNvPr id="54" name="Rectangle 9">
            <a:extLst>
              <a:ext uri="{FF2B5EF4-FFF2-40B4-BE49-F238E27FC236}">
                <a16:creationId xmlns:a16="http://schemas.microsoft.com/office/drawing/2014/main" id="{58CC515B-EE15-4490-B211-8C7003220A88}"/>
              </a:ext>
            </a:extLst>
          </p:cNvPr>
          <p:cNvSpPr>
            <a:spLocks/>
          </p:cNvSpPr>
          <p:nvPr/>
        </p:nvSpPr>
        <p:spPr bwMode="auto">
          <a:xfrm>
            <a:off x="3512866" y="4152550"/>
            <a:ext cx="2307158" cy="15082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reliability. By using simple alignments are This letterhead lorem to reliability. By using simple alignments to reliability. By using simple.</a:t>
            </a:r>
          </a:p>
        </p:txBody>
      </p:sp>
      <p:sp>
        <p:nvSpPr>
          <p:cNvPr id="55" name="Rectangle 9">
            <a:extLst>
              <a:ext uri="{FF2B5EF4-FFF2-40B4-BE49-F238E27FC236}">
                <a16:creationId xmlns:a16="http://schemas.microsoft.com/office/drawing/2014/main" id="{3AFC636D-6083-48B4-88DF-F925A436276F}"/>
              </a:ext>
            </a:extLst>
          </p:cNvPr>
          <p:cNvSpPr>
            <a:spLocks/>
          </p:cNvSpPr>
          <p:nvPr/>
        </p:nvSpPr>
        <p:spPr bwMode="auto">
          <a:xfrm>
            <a:off x="6371976" y="4152550"/>
            <a:ext cx="2307158" cy="15082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reliability. By using simple alignments are This letterhead lorem to reliability. By using simple alignments to reliability. By using simple.</a:t>
            </a:r>
          </a:p>
        </p:txBody>
      </p:sp>
      <p:sp>
        <p:nvSpPr>
          <p:cNvPr id="56" name="Rectangle 9">
            <a:extLst>
              <a:ext uri="{FF2B5EF4-FFF2-40B4-BE49-F238E27FC236}">
                <a16:creationId xmlns:a16="http://schemas.microsoft.com/office/drawing/2014/main" id="{C491A5D2-34D0-4886-8321-51D4AB5003C6}"/>
              </a:ext>
            </a:extLst>
          </p:cNvPr>
          <p:cNvSpPr>
            <a:spLocks/>
          </p:cNvSpPr>
          <p:nvPr/>
        </p:nvSpPr>
        <p:spPr bwMode="auto">
          <a:xfrm>
            <a:off x="9231087" y="4152550"/>
            <a:ext cx="2307158" cy="15082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latin typeface="Roboto Slab" pitchFamily="2" charset="0"/>
                <a:ea typeface="Roboto Slab" pitchFamily="2" charset="0"/>
                <a:cs typeface="Open Sans Condensed Light" panose="020B0306030504020204" pitchFamily="34" charset="0"/>
                <a:sym typeface="Montserrat-Regular" charset="0"/>
              </a:rPr>
              <a:t>This letterhead design is meant reliability. By using simple alignments are This letterhead lorem to reliability. By using simple alignments to reliability. By using simple.</a:t>
            </a:r>
          </a:p>
        </p:txBody>
      </p:sp>
    </p:spTree>
    <p:extLst>
      <p:ext uri="{BB962C8B-B14F-4D97-AF65-F5344CB8AC3E}">
        <p14:creationId xmlns:p14="http://schemas.microsoft.com/office/powerpoint/2010/main" val="2360101309"/>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17</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5">
                    <a:lumMod val="75000"/>
                  </a:schemeClr>
                </a:solidFill>
              </a:rPr>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 name="Group 1">
            <a:extLst>
              <a:ext uri="{FF2B5EF4-FFF2-40B4-BE49-F238E27FC236}">
                <a16:creationId xmlns:a16="http://schemas.microsoft.com/office/drawing/2014/main" id="{61493919-7728-4573-8CA8-CD2980005231}"/>
              </a:ext>
            </a:extLst>
          </p:cNvPr>
          <p:cNvGrpSpPr/>
          <p:nvPr/>
        </p:nvGrpSpPr>
        <p:grpSpPr>
          <a:xfrm>
            <a:off x="546606" y="1752405"/>
            <a:ext cx="7609275" cy="4726177"/>
            <a:chOff x="1233995" y="1752405"/>
            <a:chExt cx="7609275" cy="4726177"/>
          </a:xfrm>
        </p:grpSpPr>
        <p:grpSp>
          <p:nvGrpSpPr>
            <p:cNvPr id="8" name="Group 7">
              <a:extLst>
                <a:ext uri="{FF2B5EF4-FFF2-40B4-BE49-F238E27FC236}">
                  <a16:creationId xmlns:a16="http://schemas.microsoft.com/office/drawing/2014/main" id="{2A7C13D9-E038-483D-A026-051ECDFC3C3F}"/>
                </a:ext>
              </a:extLst>
            </p:cNvPr>
            <p:cNvGrpSpPr/>
            <p:nvPr/>
          </p:nvGrpSpPr>
          <p:grpSpPr>
            <a:xfrm>
              <a:off x="6714287" y="2183906"/>
              <a:ext cx="2128982" cy="2155333"/>
              <a:chOff x="6714287" y="2183906"/>
              <a:chExt cx="2128982" cy="2155333"/>
            </a:xfrm>
          </p:grpSpPr>
          <p:sp>
            <p:nvSpPr>
              <p:cNvPr id="9" name="Shape 6">
                <a:extLst>
                  <a:ext uri="{FF2B5EF4-FFF2-40B4-BE49-F238E27FC236}">
                    <a16:creationId xmlns:a16="http://schemas.microsoft.com/office/drawing/2014/main" id="{7C1FB02B-01BD-4BE9-AA84-2ADD7C15EAFC}"/>
                  </a:ext>
                </a:extLst>
              </p:cNvPr>
              <p:cNvSpPr/>
              <p:nvPr/>
            </p:nvSpPr>
            <p:spPr>
              <a:xfrm>
                <a:off x="6714287" y="2183906"/>
                <a:ext cx="2128982" cy="977089"/>
              </a:xfrm>
              <a:custGeom>
                <a:avLst/>
                <a:gdLst/>
                <a:ahLst/>
                <a:cxnLst>
                  <a:cxn ang="0">
                    <a:pos x="wd2" y="hd2"/>
                  </a:cxn>
                  <a:cxn ang="5400000">
                    <a:pos x="wd2" y="hd2"/>
                  </a:cxn>
                  <a:cxn ang="10800000">
                    <a:pos x="wd2" y="hd2"/>
                  </a:cxn>
                  <a:cxn ang="16200000">
                    <a:pos x="wd2" y="hd2"/>
                  </a:cxn>
                </a:cxnLst>
                <a:rect l="0" t="0" r="r" b="b"/>
                <a:pathLst>
                  <a:path w="21600" h="21600" extrusionOk="0">
                    <a:moveTo>
                      <a:pt x="21600" y="10797"/>
                    </a:moveTo>
                    <a:lnTo>
                      <a:pt x="10704" y="21600"/>
                    </a:lnTo>
                    <a:lnTo>
                      <a:pt x="0" y="10803"/>
                    </a:lnTo>
                    <a:lnTo>
                      <a:pt x="10896" y="0"/>
                    </a:lnTo>
                    <a:cubicBezTo>
                      <a:pt x="10896" y="0"/>
                      <a:pt x="21600" y="10797"/>
                      <a:pt x="21600" y="10797"/>
                    </a:cubicBezTo>
                    <a:close/>
                  </a:path>
                </a:pathLst>
              </a:custGeom>
              <a:solidFill>
                <a:schemeClr val="tx1">
                  <a:alpha val="75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0" name="Shape 7">
                <a:extLst>
                  <a:ext uri="{FF2B5EF4-FFF2-40B4-BE49-F238E27FC236}">
                    <a16:creationId xmlns:a16="http://schemas.microsoft.com/office/drawing/2014/main" id="{7DEB35C3-BC99-4AF0-806F-E1029146340A}"/>
                  </a:ext>
                </a:extLst>
              </p:cNvPr>
              <p:cNvSpPr/>
              <p:nvPr/>
            </p:nvSpPr>
            <p:spPr>
              <a:xfrm>
                <a:off x="6714287" y="2670691"/>
                <a:ext cx="1055049" cy="586909"/>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3625"/>
                    </a:lnTo>
                    <a:lnTo>
                      <a:pt x="0" y="0"/>
                    </a:lnTo>
                    <a:lnTo>
                      <a:pt x="21600" y="17975"/>
                    </a:lnTo>
                    <a:cubicBezTo>
                      <a:pt x="21600" y="17975"/>
                      <a:pt x="21600" y="21600"/>
                      <a:pt x="21600" y="21600"/>
                    </a:cubicBezTo>
                    <a:close/>
                  </a:path>
                </a:pathLst>
              </a:custGeom>
              <a:solidFill>
                <a:schemeClr val="tx2">
                  <a:lumMod val="60000"/>
                  <a:lumOff val="40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2" name="Shape 8">
                <a:extLst>
                  <a:ext uri="{FF2B5EF4-FFF2-40B4-BE49-F238E27FC236}">
                    <a16:creationId xmlns:a16="http://schemas.microsoft.com/office/drawing/2014/main" id="{06A41E4B-2D80-416C-9BF0-AD74AC15B370}"/>
                  </a:ext>
                </a:extLst>
              </p:cNvPr>
              <p:cNvSpPr/>
              <p:nvPr/>
            </p:nvSpPr>
            <p:spPr>
              <a:xfrm>
                <a:off x="6714287" y="2766309"/>
                <a:ext cx="1055049" cy="1572930"/>
              </a:xfrm>
              <a:custGeom>
                <a:avLst/>
                <a:gdLst/>
                <a:ahLst/>
                <a:cxnLst>
                  <a:cxn ang="0">
                    <a:pos x="wd2" y="hd2"/>
                  </a:cxn>
                  <a:cxn ang="5400000">
                    <a:pos x="wd2" y="hd2"/>
                  </a:cxn>
                  <a:cxn ang="10800000">
                    <a:pos x="wd2" y="hd2"/>
                  </a:cxn>
                  <a:cxn ang="16200000">
                    <a:pos x="wd2" y="hd2"/>
                  </a:cxn>
                </a:cxnLst>
                <a:rect l="0" t="0" r="r" b="b"/>
                <a:pathLst>
                  <a:path w="21600" h="21600" extrusionOk="0">
                    <a:moveTo>
                      <a:pt x="21600" y="6707"/>
                    </a:moveTo>
                    <a:lnTo>
                      <a:pt x="0" y="0"/>
                    </a:lnTo>
                    <a:lnTo>
                      <a:pt x="0" y="14893"/>
                    </a:lnTo>
                    <a:lnTo>
                      <a:pt x="21600" y="21600"/>
                    </a:lnTo>
                    <a:cubicBezTo>
                      <a:pt x="21600" y="21600"/>
                      <a:pt x="21600" y="6707"/>
                      <a:pt x="21600" y="6707"/>
                    </a:cubicBezTo>
                    <a:close/>
                  </a:path>
                </a:pathLst>
              </a:custGeom>
              <a:solidFill>
                <a:schemeClr val="tx2">
                  <a:lumMod val="75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3" name="Shape 9">
                <a:extLst>
                  <a:ext uri="{FF2B5EF4-FFF2-40B4-BE49-F238E27FC236}">
                    <a16:creationId xmlns:a16="http://schemas.microsoft.com/office/drawing/2014/main" id="{2C5F0A87-828E-4BFC-BC2A-FD24DDED6D33}"/>
                  </a:ext>
                </a:extLst>
              </p:cNvPr>
              <p:cNvSpPr/>
              <p:nvPr/>
            </p:nvSpPr>
            <p:spPr>
              <a:xfrm>
                <a:off x="7766090" y="2670691"/>
                <a:ext cx="1073931" cy="587179"/>
              </a:xfrm>
              <a:custGeom>
                <a:avLst/>
                <a:gdLst/>
                <a:ahLst/>
                <a:cxnLst>
                  <a:cxn ang="0">
                    <a:pos x="wd2" y="hd2"/>
                  </a:cxn>
                  <a:cxn ang="5400000">
                    <a:pos x="wd2" y="hd2"/>
                  </a:cxn>
                  <a:cxn ang="10800000">
                    <a:pos x="wd2" y="hd2"/>
                  </a:cxn>
                  <a:cxn ang="16200000">
                    <a:pos x="wd2" y="hd2"/>
                  </a:cxn>
                </a:cxnLst>
                <a:rect l="0" t="0" r="r" b="b"/>
                <a:pathLst>
                  <a:path w="21600" h="21600" extrusionOk="0">
                    <a:moveTo>
                      <a:pt x="0" y="17977"/>
                    </a:moveTo>
                    <a:lnTo>
                      <a:pt x="21600" y="0"/>
                    </a:lnTo>
                    <a:lnTo>
                      <a:pt x="21600" y="3623"/>
                    </a:lnTo>
                    <a:lnTo>
                      <a:pt x="0" y="21600"/>
                    </a:lnTo>
                    <a:cubicBezTo>
                      <a:pt x="0" y="21600"/>
                      <a:pt x="0" y="17977"/>
                      <a:pt x="0" y="17977"/>
                    </a:cubicBezTo>
                    <a:close/>
                  </a:path>
                </a:pathLst>
              </a:custGeom>
              <a:solidFill>
                <a:schemeClr val="tx1">
                  <a:alpha val="91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4" name="Shape 10">
                <a:extLst>
                  <a:ext uri="{FF2B5EF4-FFF2-40B4-BE49-F238E27FC236}">
                    <a16:creationId xmlns:a16="http://schemas.microsoft.com/office/drawing/2014/main" id="{5487340F-8A51-4BDB-8601-5986DF9CC9CA}"/>
                  </a:ext>
                </a:extLst>
              </p:cNvPr>
              <p:cNvSpPr/>
              <p:nvPr/>
            </p:nvSpPr>
            <p:spPr>
              <a:xfrm>
                <a:off x="7766090" y="2757165"/>
                <a:ext cx="1073931" cy="1573200"/>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21600" y="14890"/>
                    </a:lnTo>
                    <a:lnTo>
                      <a:pt x="21600" y="0"/>
                    </a:lnTo>
                    <a:lnTo>
                      <a:pt x="0" y="6710"/>
                    </a:lnTo>
                    <a:cubicBezTo>
                      <a:pt x="0" y="6710"/>
                      <a:pt x="0" y="21600"/>
                      <a:pt x="0" y="21600"/>
                    </a:cubicBezTo>
                    <a:close/>
                  </a:path>
                </a:pathLst>
              </a:custGeom>
              <a:solidFill>
                <a:schemeClr val="tx1"/>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15" name="Freeform 33">
              <a:extLst>
                <a:ext uri="{FF2B5EF4-FFF2-40B4-BE49-F238E27FC236}">
                  <a16:creationId xmlns:a16="http://schemas.microsoft.com/office/drawing/2014/main" id="{EAB7C2BD-F74D-4E7C-ACF5-26EE8F491133}"/>
                </a:ext>
              </a:extLst>
            </p:cNvPr>
            <p:cNvSpPr/>
            <p:nvPr/>
          </p:nvSpPr>
          <p:spPr>
            <a:xfrm>
              <a:off x="3776838" y="3897895"/>
              <a:ext cx="5066432" cy="2580687"/>
            </a:xfrm>
            <a:custGeom>
              <a:avLst/>
              <a:gdLst>
                <a:gd name="connsiteX0" fmla="*/ 9426 w 5533534"/>
                <a:gd name="connsiteY0" fmla="*/ 2516957 h 2818615"/>
                <a:gd name="connsiteX1" fmla="*/ 5533534 w 5533534"/>
                <a:gd name="connsiteY1" fmla="*/ 0 h 2818615"/>
                <a:gd name="connsiteX2" fmla="*/ 5533534 w 5533534"/>
                <a:gd name="connsiteY2" fmla="*/ 1564850 h 2818615"/>
                <a:gd name="connsiteX3" fmla="*/ 0 w 5533534"/>
                <a:gd name="connsiteY3" fmla="*/ 2818615 h 2818615"/>
                <a:gd name="connsiteX4" fmla="*/ 9426 w 5533534"/>
                <a:gd name="connsiteY4" fmla="*/ 2516957 h 281861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5533534" h="2818615">
                  <a:moveTo>
                    <a:pt x="9426" y="2516957"/>
                  </a:moveTo>
                  <a:lnTo>
                    <a:pt x="5533534" y="0"/>
                  </a:lnTo>
                  <a:lnTo>
                    <a:pt x="5533534" y="1564850"/>
                  </a:lnTo>
                  <a:lnTo>
                    <a:pt x="0" y="2818615"/>
                  </a:lnTo>
                  <a:lnTo>
                    <a:pt x="9426" y="2516957"/>
                  </a:lnTo>
                  <a:close/>
                </a:path>
              </a:pathLst>
            </a:custGeom>
            <a:gradFill>
              <a:gsLst>
                <a:gs pos="39000">
                  <a:schemeClr val="bg1">
                    <a:alpha val="0"/>
                  </a:schemeClr>
                </a:gs>
                <a:gs pos="68000">
                  <a:schemeClr val="tx1">
                    <a:alpha val="20000"/>
                  </a:schemeClr>
                </a:gs>
              </a:gsLst>
              <a:lin ang="153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Box 15">
              <a:extLst>
                <a:ext uri="{FF2B5EF4-FFF2-40B4-BE49-F238E27FC236}">
                  <a16:creationId xmlns:a16="http://schemas.microsoft.com/office/drawing/2014/main" id="{AF567D27-3734-4F6A-810F-1151C65932D5}"/>
                </a:ext>
              </a:extLst>
            </p:cNvPr>
            <p:cNvSpPr txBox="1"/>
            <p:nvPr/>
          </p:nvSpPr>
          <p:spPr>
            <a:xfrm rot="1881810">
              <a:off x="7573941" y="2423870"/>
              <a:ext cx="619634" cy="323165"/>
            </a:xfrm>
            <a:prstGeom prst="rect">
              <a:avLst/>
            </a:prstGeom>
            <a:noFill/>
          </p:spPr>
          <p:txBody>
            <a:bodyPr wrap="square" rtlCol="0">
              <a:spAutoFit/>
            </a:bodyPr>
            <a:lstStyle/>
            <a:p>
              <a:pPr algn="ctr"/>
              <a:r>
                <a:rPr lang="en-US" sz="1500" b="1" dirty="0">
                  <a:solidFill>
                    <a:srgbClr val="FEFEFE"/>
                  </a:solidFill>
                  <a:latin typeface="Roboto Slab" pitchFamily="2" charset="0"/>
                  <a:ea typeface="Roboto Slab" pitchFamily="2" charset="0"/>
                  <a:cs typeface="Montserrat" charset="0"/>
                </a:rPr>
                <a:t>14%</a:t>
              </a:r>
            </a:p>
          </p:txBody>
        </p:sp>
        <p:sp>
          <p:nvSpPr>
            <p:cNvPr id="17" name="Freeform 98">
              <a:extLst>
                <a:ext uri="{FF2B5EF4-FFF2-40B4-BE49-F238E27FC236}">
                  <a16:creationId xmlns:a16="http://schemas.microsoft.com/office/drawing/2014/main" id="{092ECC90-5871-44D1-8A04-ED435E51688C}"/>
                </a:ext>
              </a:extLst>
            </p:cNvPr>
            <p:cNvSpPr/>
            <p:nvPr/>
          </p:nvSpPr>
          <p:spPr>
            <a:xfrm>
              <a:off x="5838565" y="2376128"/>
              <a:ext cx="2128982" cy="2367058"/>
            </a:xfrm>
            <a:custGeom>
              <a:avLst/>
              <a:gdLst>
                <a:gd name="connsiteX0" fmla="*/ 1073953 w 2128982"/>
                <a:gd name="connsiteY0" fmla="*/ 0 h 2367058"/>
                <a:gd name="connsiteX1" fmla="*/ 2117134 w 2128982"/>
                <a:gd name="connsiteY1" fmla="*/ 482924 h 2367058"/>
                <a:gd name="connsiteX2" fmla="*/ 2121299 w 2128982"/>
                <a:gd name="connsiteY2" fmla="*/ 484853 h 2367058"/>
                <a:gd name="connsiteX3" fmla="*/ 2125733 w 2128982"/>
                <a:gd name="connsiteY3" fmla="*/ 482835 h 2367058"/>
                <a:gd name="connsiteX4" fmla="*/ 2125733 w 2128982"/>
                <a:gd name="connsiteY4" fmla="*/ 486905 h 2367058"/>
                <a:gd name="connsiteX5" fmla="*/ 2128982 w 2128982"/>
                <a:gd name="connsiteY5" fmla="*/ 488409 h 2367058"/>
                <a:gd name="connsiteX6" fmla="*/ 2125733 w 2128982"/>
                <a:gd name="connsiteY6" fmla="*/ 489888 h 2367058"/>
                <a:gd name="connsiteX7" fmla="*/ 2125733 w 2128982"/>
                <a:gd name="connsiteY7" fmla="*/ 576678 h 2367058"/>
                <a:gd name="connsiteX8" fmla="*/ 2125733 w 2128982"/>
                <a:gd name="connsiteY8" fmla="*/ 581324 h 2367058"/>
                <a:gd name="connsiteX9" fmla="*/ 2125733 w 2128982"/>
                <a:gd name="connsiteY9" fmla="*/ 1876471 h 2367058"/>
                <a:gd name="connsiteX10" fmla="*/ 1055049 w 2128982"/>
                <a:gd name="connsiteY10" fmla="*/ 2363679 h 2367058"/>
                <a:gd name="connsiteX11" fmla="*/ 1055049 w 2128982"/>
                <a:gd name="connsiteY11" fmla="*/ 2367058 h 2367058"/>
                <a:gd name="connsiteX12" fmla="*/ 0 w 2128982"/>
                <a:gd name="connsiteY12" fmla="*/ 1878613 h 2367058"/>
                <a:gd name="connsiteX13" fmla="*/ 0 w 2128982"/>
                <a:gd name="connsiteY13" fmla="*/ 583506 h 2367058"/>
                <a:gd name="connsiteX14" fmla="*/ 0 w 2128982"/>
                <a:gd name="connsiteY14" fmla="*/ 578851 h 2367058"/>
                <a:gd name="connsiteX15" fmla="*/ 0 w 2128982"/>
                <a:gd name="connsiteY15" fmla="*/ 488680 h 2367058"/>
                <a:gd name="connsiteX16" fmla="*/ 0 w 2128982"/>
                <a:gd name="connsiteY16" fmla="*/ 485008 h 2367058"/>
                <a:gd name="connsiteX17" fmla="*/ 4000 w 2128982"/>
                <a:gd name="connsiteY17" fmla="*/ 486860 h 23670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2128982" h="2367058">
                  <a:moveTo>
                    <a:pt x="1073953" y="0"/>
                  </a:moveTo>
                  <a:cubicBezTo>
                    <a:pt x="1073953" y="0"/>
                    <a:pt x="2001225" y="429266"/>
                    <a:pt x="2117134" y="482924"/>
                  </a:cubicBezTo>
                  <a:lnTo>
                    <a:pt x="2121299" y="484853"/>
                  </a:lnTo>
                  <a:lnTo>
                    <a:pt x="2125733" y="482835"/>
                  </a:lnTo>
                  <a:lnTo>
                    <a:pt x="2125733" y="486905"/>
                  </a:lnTo>
                  <a:lnTo>
                    <a:pt x="2128982" y="488409"/>
                  </a:lnTo>
                  <a:lnTo>
                    <a:pt x="2125733" y="489888"/>
                  </a:lnTo>
                  <a:lnTo>
                    <a:pt x="2125733" y="576678"/>
                  </a:lnTo>
                  <a:lnTo>
                    <a:pt x="2125733" y="581324"/>
                  </a:lnTo>
                  <a:lnTo>
                    <a:pt x="2125733" y="1876471"/>
                  </a:lnTo>
                  <a:lnTo>
                    <a:pt x="1055049" y="2363679"/>
                  </a:lnTo>
                  <a:lnTo>
                    <a:pt x="1055049" y="2367058"/>
                  </a:lnTo>
                  <a:lnTo>
                    <a:pt x="0" y="1878613"/>
                  </a:lnTo>
                  <a:lnTo>
                    <a:pt x="0" y="583506"/>
                  </a:lnTo>
                  <a:lnTo>
                    <a:pt x="0" y="578851"/>
                  </a:lnTo>
                  <a:lnTo>
                    <a:pt x="0" y="488680"/>
                  </a:lnTo>
                  <a:lnTo>
                    <a:pt x="0" y="485008"/>
                  </a:lnTo>
                  <a:lnTo>
                    <a:pt x="4000" y="486860"/>
                  </a:lnTo>
                  <a:close/>
                </a:path>
              </a:pathLst>
            </a:custGeom>
            <a:solidFill>
              <a:srgbClr val="010101">
                <a:alpha val="10000"/>
              </a:srgbClr>
            </a:solidFill>
            <a:ln w="3175">
              <a:noFill/>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18" name="Group 17">
              <a:extLst>
                <a:ext uri="{FF2B5EF4-FFF2-40B4-BE49-F238E27FC236}">
                  <a16:creationId xmlns:a16="http://schemas.microsoft.com/office/drawing/2014/main" id="{F8D6DDC5-6CA9-4A91-A4FE-5C63DDD16A81}"/>
                </a:ext>
              </a:extLst>
            </p:cNvPr>
            <p:cNvGrpSpPr/>
            <p:nvPr/>
          </p:nvGrpSpPr>
          <p:grpSpPr>
            <a:xfrm>
              <a:off x="5792875" y="2393884"/>
              <a:ext cx="2128982" cy="2367058"/>
              <a:chOff x="5792875" y="2393884"/>
              <a:chExt cx="2128982" cy="2367058"/>
            </a:xfrm>
          </p:grpSpPr>
          <p:sp>
            <p:nvSpPr>
              <p:cNvPr id="19" name="Shape 11">
                <a:extLst>
                  <a:ext uri="{FF2B5EF4-FFF2-40B4-BE49-F238E27FC236}">
                    <a16:creationId xmlns:a16="http://schemas.microsoft.com/office/drawing/2014/main" id="{3991AFE6-653D-467B-A74E-32EA48DF4C15}"/>
                  </a:ext>
                </a:extLst>
              </p:cNvPr>
              <p:cNvSpPr/>
              <p:nvPr/>
            </p:nvSpPr>
            <p:spPr>
              <a:xfrm>
                <a:off x="5792875" y="2393884"/>
                <a:ext cx="2128982" cy="977089"/>
              </a:xfrm>
              <a:custGeom>
                <a:avLst/>
                <a:gdLst/>
                <a:ahLst/>
                <a:cxnLst>
                  <a:cxn ang="0">
                    <a:pos x="wd2" y="hd2"/>
                  </a:cxn>
                  <a:cxn ang="5400000">
                    <a:pos x="wd2" y="hd2"/>
                  </a:cxn>
                  <a:cxn ang="10800000">
                    <a:pos x="wd2" y="hd2"/>
                  </a:cxn>
                  <a:cxn ang="16200000">
                    <a:pos x="wd2" y="hd2"/>
                  </a:cxn>
                </a:cxnLst>
                <a:rect l="0" t="0" r="r" b="b"/>
                <a:pathLst>
                  <a:path w="21600" h="21600" extrusionOk="0">
                    <a:moveTo>
                      <a:pt x="21600" y="10797"/>
                    </a:moveTo>
                    <a:lnTo>
                      <a:pt x="10704" y="21600"/>
                    </a:lnTo>
                    <a:lnTo>
                      <a:pt x="0" y="10803"/>
                    </a:lnTo>
                    <a:lnTo>
                      <a:pt x="10896" y="0"/>
                    </a:lnTo>
                    <a:cubicBezTo>
                      <a:pt x="10896" y="0"/>
                      <a:pt x="21600" y="10797"/>
                      <a:pt x="21600" y="10797"/>
                    </a:cubicBezTo>
                    <a:close/>
                  </a:path>
                </a:pathLst>
              </a:custGeom>
              <a:solidFill>
                <a:schemeClr val="accent5">
                  <a:lumMod val="75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0" name="Shape 12">
                <a:extLst>
                  <a:ext uri="{FF2B5EF4-FFF2-40B4-BE49-F238E27FC236}">
                    <a16:creationId xmlns:a16="http://schemas.microsoft.com/office/drawing/2014/main" id="{E46B6E91-9A19-4338-9A70-64CA3831C82A}"/>
                  </a:ext>
                </a:extLst>
              </p:cNvPr>
              <p:cNvSpPr/>
              <p:nvPr/>
            </p:nvSpPr>
            <p:spPr>
              <a:xfrm>
                <a:off x="6844677" y="2876719"/>
                <a:ext cx="1073931" cy="587179"/>
              </a:xfrm>
              <a:custGeom>
                <a:avLst/>
                <a:gdLst/>
                <a:ahLst/>
                <a:cxnLst>
                  <a:cxn ang="0">
                    <a:pos x="wd2" y="hd2"/>
                  </a:cxn>
                  <a:cxn ang="5400000">
                    <a:pos x="wd2" y="hd2"/>
                  </a:cxn>
                  <a:cxn ang="10800000">
                    <a:pos x="wd2" y="hd2"/>
                  </a:cxn>
                  <a:cxn ang="16200000">
                    <a:pos x="wd2" y="hd2"/>
                  </a:cxn>
                </a:cxnLst>
                <a:rect l="0" t="0" r="r" b="b"/>
                <a:pathLst>
                  <a:path w="21600" h="21600" extrusionOk="0">
                    <a:moveTo>
                      <a:pt x="0" y="17977"/>
                    </a:moveTo>
                    <a:lnTo>
                      <a:pt x="21600" y="0"/>
                    </a:lnTo>
                    <a:lnTo>
                      <a:pt x="21600" y="3623"/>
                    </a:lnTo>
                    <a:lnTo>
                      <a:pt x="0" y="21600"/>
                    </a:lnTo>
                    <a:cubicBezTo>
                      <a:pt x="0" y="21600"/>
                      <a:pt x="0" y="17977"/>
                      <a:pt x="0" y="17977"/>
                    </a:cubicBezTo>
                    <a:close/>
                  </a:path>
                </a:pathLst>
              </a:custGeom>
              <a:solidFill>
                <a:schemeClr val="accent5">
                  <a:lumMod val="40000"/>
                  <a:lumOff val="60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1" name="Shape 13">
                <a:extLst>
                  <a:ext uri="{FF2B5EF4-FFF2-40B4-BE49-F238E27FC236}">
                    <a16:creationId xmlns:a16="http://schemas.microsoft.com/office/drawing/2014/main" id="{960ECE12-53FC-4337-BA67-68E013885CE9}"/>
                  </a:ext>
                </a:extLst>
              </p:cNvPr>
              <p:cNvSpPr/>
              <p:nvPr/>
            </p:nvSpPr>
            <p:spPr>
              <a:xfrm>
                <a:off x="6844677" y="2970562"/>
                <a:ext cx="1073931" cy="1788478"/>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21600" y="15698"/>
                    </a:lnTo>
                    <a:lnTo>
                      <a:pt x="21600" y="0"/>
                    </a:lnTo>
                    <a:lnTo>
                      <a:pt x="0" y="5902"/>
                    </a:lnTo>
                    <a:cubicBezTo>
                      <a:pt x="0" y="5902"/>
                      <a:pt x="0" y="21600"/>
                      <a:pt x="0" y="21600"/>
                    </a:cubicBezTo>
                    <a:close/>
                  </a:path>
                </a:pathLst>
              </a:custGeom>
              <a:solidFill>
                <a:schemeClr val="accent5">
                  <a:lumMod val="50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2" name="Shape 14">
                <a:extLst>
                  <a:ext uri="{FF2B5EF4-FFF2-40B4-BE49-F238E27FC236}">
                    <a16:creationId xmlns:a16="http://schemas.microsoft.com/office/drawing/2014/main" id="{395184A5-FA88-4405-8F9A-2673463C3729}"/>
                  </a:ext>
                </a:extLst>
              </p:cNvPr>
              <p:cNvSpPr/>
              <p:nvPr/>
            </p:nvSpPr>
            <p:spPr>
              <a:xfrm>
                <a:off x="5792875" y="2878892"/>
                <a:ext cx="1055049" cy="586909"/>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3625"/>
                    </a:lnTo>
                    <a:lnTo>
                      <a:pt x="0" y="0"/>
                    </a:lnTo>
                    <a:lnTo>
                      <a:pt x="21600" y="17975"/>
                    </a:lnTo>
                    <a:cubicBezTo>
                      <a:pt x="21600" y="17975"/>
                      <a:pt x="21600" y="21600"/>
                      <a:pt x="21600" y="21600"/>
                    </a:cubicBezTo>
                    <a:close/>
                  </a:path>
                </a:pathLst>
              </a:custGeom>
              <a:solidFill>
                <a:schemeClr val="accent5">
                  <a:lumMod val="40000"/>
                  <a:lumOff val="60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3" name="Shape 15">
                <a:extLst>
                  <a:ext uri="{FF2B5EF4-FFF2-40B4-BE49-F238E27FC236}">
                    <a16:creationId xmlns:a16="http://schemas.microsoft.com/office/drawing/2014/main" id="{36DD3847-B36B-4CDC-879B-5BE42F096067}"/>
                  </a:ext>
                </a:extLst>
              </p:cNvPr>
              <p:cNvSpPr/>
              <p:nvPr/>
            </p:nvSpPr>
            <p:spPr>
              <a:xfrm>
                <a:off x="5792875" y="2972735"/>
                <a:ext cx="1055049" cy="1788207"/>
              </a:xfrm>
              <a:custGeom>
                <a:avLst/>
                <a:gdLst/>
                <a:ahLst/>
                <a:cxnLst>
                  <a:cxn ang="0">
                    <a:pos x="wd2" y="hd2"/>
                  </a:cxn>
                  <a:cxn ang="5400000">
                    <a:pos x="wd2" y="hd2"/>
                  </a:cxn>
                  <a:cxn ang="10800000">
                    <a:pos x="wd2" y="hd2"/>
                  </a:cxn>
                  <a:cxn ang="16200000">
                    <a:pos x="wd2" y="hd2"/>
                  </a:cxn>
                </a:cxnLst>
                <a:rect l="0" t="0" r="r" b="b"/>
                <a:pathLst>
                  <a:path w="21600" h="21600" extrusionOk="0">
                    <a:moveTo>
                      <a:pt x="21600" y="5900"/>
                    </a:moveTo>
                    <a:lnTo>
                      <a:pt x="0" y="0"/>
                    </a:lnTo>
                    <a:lnTo>
                      <a:pt x="0" y="15700"/>
                    </a:lnTo>
                    <a:lnTo>
                      <a:pt x="21600" y="21600"/>
                    </a:lnTo>
                    <a:cubicBezTo>
                      <a:pt x="21600" y="21600"/>
                      <a:pt x="21600" y="5900"/>
                      <a:pt x="21600" y="5900"/>
                    </a:cubicBezTo>
                    <a:close/>
                  </a:path>
                </a:pathLst>
              </a:custGeom>
              <a:solidFill>
                <a:schemeClr val="accent5">
                  <a:lumMod val="50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24" name="TextBox 23">
              <a:extLst>
                <a:ext uri="{FF2B5EF4-FFF2-40B4-BE49-F238E27FC236}">
                  <a16:creationId xmlns:a16="http://schemas.microsoft.com/office/drawing/2014/main" id="{913FBAA8-D8AD-4642-9AD8-7ACA5463BAA4}"/>
                </a:ext>
              </a:extLst>
            </p:cNvPr>
            <p:cNvSpPr txBox="1"/>
            <p:nvPr/>
          </p:nvSpPr>
          <p:spPr>
            <a:xfrm rot="1881810">
              <a:off x="6523294" y="2672345"/>
              <a:ext cx="619634" cy="323165"/>
            </a:xfrm>
            <a:prstGeom prst="rect">
              <a:avLst/>
            </a:prstGeom>
            <a:noFill/>
          </p:spPr>
          <p:txBody>
            <a:bodyPr wrap="square" rtlCol="0">
              <a:spAutoFit/>
            </a:bodyPr>
            <a:lstStyle/>
            <a:p>
              <a:pPr algn="ctr"/>
              <a:r>
                <a:rPr lang="en-US" sz="1500" b="1" dirty="0">
                  <a:solidFill>
                    <a:srgbClr val="FEFEFE"/>
                  </a:solidFill>
                  <a:latin typeface="Roboto Slab" pitchFamily="2" charset="0"/>
                  <a:ea typeface="Roboto Slab" pitchFamily="2" charset="0"/>
                  <a:cs typeface="Montserrat" charset="0"/>
                </a:rPr>
                <a:t>21%</a:t>
              </a:r>
            </a:p>
          </p:txBody>
        </p:sp>
        <p:sp>
          <p:nvSpPr>
            <p:cNvPr id="25" name="Freeform 91">
              <a:extLst>
                <a:ext uri="{FF2B5EF4-FFF2-40B4-BE49-F238E27FC236}">
                  <a16:creationId xmlns:a16="http://schemas.microsoft.com/office/drawing/2014/main" id="{C8AEFE90-BB5B-46B0-B210-E5EBF975802D}"/>
                </a:ext>
              </a:extLst>
            </p:cNvPr>
            <p:cNvSpPr/>
            <p:nvPr/>
          </p:nvSpPr>
          <p:spPr>
            <a:xfrm>
              <a:off x="4835229" y="3163585"/>
              <a:ext cx="2128982" cy="2035601"/>
            </a:xfrm>
            <a:custGeom>
              <a:avLst/>
              <a:gdLst>
                <a:gd name="connsiteX0" fmla="*/ 1073953 w 2128982"/>
                <a:gd name="connsiteY0" fmla="*/ 0 h 2035601"/>
                <a:gd name="connsiteX1" fmla="*/ 2117134 w 2128982"/>
                <a:gd name="connsiteY1" fmla="*/ 482924 h 2035601"/>
                <a:gd name="connsiteX2" fmla="*/ 2121302 w 2128982"/>
                <a:gd name="connsiteY2" fmla="*/ 484854 h 2035601"/>
                <a:gd name="connsiteX3" fmla="*/ 2125733 w 2128982"/>
                <a:gd name="connsiteY3" fmla="*/ 482837 h 2035601"/>
                <a:gd name="connsiteX4" fmla="*/ 2125733 w 2128982"/>
                <a:gd name="connsiteY4" fmla="*/ 486905 h 2035601"/>
                <a:gd name="connsiteX5" fmla="*/ 2128982 w 2128982"/>
                <a:gd name="connsiteY5" fmla="*/ 488409 h 2035601"/>
                <a:gd name="connsiteX6" fmla="*/ 2125733 w 2128982"/>
                <a:gd name="connsiteY6" fmla="*/ 489888 h 2035601"/>
                <a:gd name="connsiteX7" fmla="*/ 2125733 w 2128982"/>
                <a:gd name="connsiteY7" fmla="*/ 574506 h 2035601"/>
                <a:gd name="connsiteX8" fmla="*/ 2125733 w 2128982"/>
                <a:gd name="connsiteY8" fmla="*/ 581326 h 2035601"/>
                <a:gd name="connsiteX9" fmla="*/ 2125733 w 2128982"/>
                <a:gd name="connsiteY9" fmla="*/ 1546946 h 2035601"/>
                <a:gd name="connsiteX10" fmla="*/ 1055049 w 2128982"/>
                <a:gd name="connsiteY10" fmla="*/ 2034124 h 2035601"/>
                <a:gd name="connsiteX11" fmla="*/ 1055049 w 2128982"/>
                <a:gd name="connsiteY11" fmla="*/ 2035331 h 2035601"/>
                <a:gd name="connsiteX12" fmla="*/ 1053734 w 2128982"/>
                <a:gd name="connsiteY12" fmla="*/ 2034722 h 2035601"/>
                <a:gd name="connsiteX13" fmla="*/ 1051802 w 2128982"/>
                <a:gd name="connsiteY13" fmla="*/ 2035601 h 2035601"/>
                <a:gd name="connsiteX14" fmla="*/ 1051802 w 2128982"/>
                <a:gd name="connsiteY14" fmla="*/ 2033828 h 2035601"/>
                <a:gd name="connsiteX15" fmla="*/ 0 w 2128982"/>
                <a:gd name="connsiteY15" fmla="*/ 1546902 h 2035601"/>
                <a:gd name="connsiteX16" fmla="*/ 0 w 2128982"/>
                <a:gd name="connsiteY16" fmla="*/ 581335 h 2035601"/>
                <a:gd name="connsiteX17" fmla="*/ 0 w 2128982"/>
                <a:gd name="connsiteY17" fmla="*/ 574506 h 2035601"/>
                <a:gd name="connsiteX18" fmla="*/ 0 w 2128982"/>
                <a:gd name="connsiteY18" fmla="*/ 488680 h 2035601"/>
                <a:gd name="connsiteX19" fmla="*/ 0 w 2128982"/>
                <a:gd name="connsiteY19" fmla="*/ 482837 h 2035601"/>
                <a:gd name="connsiteX20" fmla="*/ 6365 w 2128982"/>
                <a:gd name="connsiteY20" fmla="*/ 485784 h 20356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Lst>
              <a:rect l="l" t="t" r="r" b="b"/>
              <a:pathLst>
                <a:path w="2128982" h="2035601">
                  <a:moveTo>
                    <a:pt x="1073953" y="0"/>
                  </a:moveTo>
                  <a:cubicBezTo>
                    <a:pt x="1073953" y="0"/>
                    <a:pt x="2001225" y="429266"/>
                    <a:pt x="2117134" y="482924"/>
                  </a:cubicBezTo>
                  <a:lnTo>
                    <a:pt x="2121302" y="484854"/>
                  </a:lnTo>
                  <a:lnTo>
                    <a:pt x="2125733" y="482837"/>
                  </a:lnTo>
                  <a:lnTo>
                    <a:pt x="2125733" y="486905"/>
                  </a:lnTo>
                  <a:lnTo>
                    <a:pt x="2128982" y="488409"/>
                  </a:lnTo>
                  <a:lnTo>
                    <a:pt x="2125733" y="489888"/>
                  </a:lnTo>
                  <a:lnTo>
                    <a:pt x="2125733" y="574506"/>
                  </a:lnTo>
                  <a:lnTo>
                    <a:pt x="2125733" y="581326"/>
                  </a:lnTo>
                  <a:lnTo>
                    <a:pt x="2125733" y="1546946"/>
                  </a:lnTo>
                  <a:lnTo>
                    <a:pt x="1055049" y="2034124"/>
                  </a:lnTo>
                  <a:lnTo>
                    <a:pt x="1055049" y="2035331"/>
                  </a:lnTo>
                  <a:lnTo>
                    <a:pt x="1053734" y="2034722"/>
                  </a:lnTo>
                  <a:lnTo>
                    <a:pt x="1051802" y="2035601"/>
                  </a:lnTo>
                  <a:lnTo>
                    <a:pt x="1051802" y="2033828"/>
                  </a:lnTo>
                  <a:lnTo>
                    <a:pt x="0" y="1546902"/>
                  </a:lnTo>
                  <a:lnTo>
                    <a:pt x="0" y="581335"/>
                  </a:lnTo>
                  <a:lnTo>
                    <a:pt x="0" y="574506"/>
                  </a:lnTo>
                  <a:lnTo>
                    <a:pt x="0" y="488680"/>
                  </a:lnTo>
                  <a:lnTo>
                    <a:pt x="0" y="482837"/>
                  </a:lnTo>
                  <a:lnTo>
                    <a:pt x="6365" y="485784"/>
                  </a:lnTo>
                  <a:close/>
                </a:path>
              </a:pathLst>
            </a:custGeom>
            <a:solidFill>
              <a:srgbClr val="010101">
                <a:alpha val="10000"/>
              </a:srgbClr>
            </a:solidFill>
            <a:ln w="3175">
              <a:noFill/>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26" name="Group 25">
              <a:extLst>
                <a:ext uri="{FF2B5EF4-FFF2-40B4-BE49-F238E27FC236}">
                  <a16:creationId xmlns:a16="http://schemas.microsoft.com/office/drawing/2014/main" id="{ECD7A381-B1F0-46BE-9F74-35F69D28DB97}"/>
                </a:ext>
              </a:extLst>
            </p:cNvPr>
            <p:cNvGrpSpPr/>
            <p:nvPr/>
          </p:nvGrpSpPr>
          <p:grpSpPr>
            <a:xfrm>
              <a:off x="4784535" y="3182735"/>
              <a:ext cx="2128982" cy="2035601"/>
              <a:chOff x="4784535" y="3182735"/>
              <a:chExt cx="2128982" cy="2035601"/>
            </a:xfrm>
          </p:grpSpPr>
          <p:sp>
            <p:nvSpPr>
              <p:cNvPr id="27" name="Shape 16">
                <a:extLst>
                  <a:ext uri="{FF2B5EF4-FFF2-40B4-BE49-F238E27FC236}">
                    <a16:creationId xmlns:a16="http://schemas.microsoft.com/office/drawing/2014/main" id="{32569FCC-1053-4773-AA47-8EDA799894D5}"/>
                  </a:ext>
                </a:extLst>
              </p:cNvPr>
              <p:cNvSpPr/>
              <p:nvPr/>
            </p:nvSpPr>
            <p:spPr>
              <a:xfrm>
                <a:off x="4784535" y="3182735"/>
                <a:ext cx="2128982" cy="977089"/>
              </a:xfrm>
              <a:custGeom>
                <a:avLst/>
                <a:gdLst/>
                <a:ahLst/>
                <a:cxnLst>
                  <a:cxn ang="0">
                    <a:pos x="wd2" y="hd2"/>
                  </a:cxn>
                  <a:cxn ang="5400000">
                    <a:pos x="wd2" y="hd2"/>
                  </a:cxn>
                  <a:cxn ang="10800000">
                    <a:pos x="wd2" y="hd2"/>
                  </a:cxn>
                  <a:cxn ang="16200000">
                    <a:pos x="wd2" y="hd2"/>
                  </a:cxn>
                </a:cxnLst>
                <a:rect l="0" t="0" r="r" b="b"/>
                <a:pathLst>
                  <a:path w="21600" h="21600" extrusionOk="0">
                    <a:moveTo>
                      <a:pt x="21600" y="10797"/>
                    </a:moveTo>
                    <a:lnTo>
                      <a:pt x="10704" y="21600"/>
                    </a:lnTo>
                    <a:lnTo>
                      <a:pt x="0" y="10803"/>
                    </a:lnTo>
                    <a:lnTo>
                      <a:pt x="10896" y="0"/>
                    </a:lnTo>
                    <a:cubicBezTo>
                      <a:pt x="10896" y="0"/>
                      <a:pt x="21600" y="10797"/>
                      <a:pt x="21600" y="10797"/>
                    </a:cubicBezTo>
                    <a:close/>
                  </a:path>
                </a:pathLst>
              </a:custGeom>
              <a:solidFill>
                <a:schemeClr val="tx2"/>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8" name="Shape 17">
                <a:extLst>
                  <a:ext uri="{FF2B5EF4-FFF2-40B4-BE49-F238E27FC236}">
                    <a16:creationId xmlns:a16="http://schemas.microsoft.com/office/drawing/2014/main" id="{3F40268C-08AA-49C5-A47A-5CCD320E9900}"/>
                  </a:ext>
                </a:extLst>
              </p:cNvPr>
              <p:cNvSpPr/>
              <p:nvPr/>
            </p:nvSpPr>
            <p:spPr>
              <a:xfrm>
                <a:off x="5836337" y="3665572"/>
                <a:ext cx="1073931" cy="587179"/>
              </a:xfrm>
              <a:custGeom>
                <a:avLst/>
                <a:gdLst/>
                <a:ahLst/>
                <a:cxnLst>
                  <a:cxn ang="0">
                    <a:pos x="wd2" y="hd2"/>
                  </a:cxn>
                  <a:cxn ang="5400000">
                    <a:pos x="wd2" y="hd2"/>
                  </a:cxn>
                  <a:cxn ang="10800000">
                    <a:pos x="wd2" y="hd2"/>
                  </a:cxn>
                  <a:cxn ang="16200000">
                    <a:pos x="wd2" y="hd2"/>
                  </a:cxn>
                </a:cxnLst>
                <a:rect l="0" t="0" r="r" b="b"/>
                <a:pathLst>
                  <a:path w="21600" h="21600" extrusionOk="0">
                    <a:moveTo>
                      <a:pt x="0" y="17977"/>
                    </a:moveTo>
                    <a:lnTo>
                      <a:pt x="21600" y="0"/>
                    </a:lnTo>
                    <a:lnTo>
                      <a:pt x="21600" y="3623"/>
                    </a:lnTo>
                    <a:lnTo>
                      <a:pt x="0" y="21600"/>
                    </a:lnTo>
                    <a:cubicBezTo>
                      <a:pt x="0" y="21600"/>
                      <a:pt x="0" y="17977"/>
                      <a:pt x="0" y="17977"/>
                    </a:cubicBezTo>
                    <a:close/>
                  </a:path>
                </a:pathLst>
              </a:custGeom>
              <a:solidFill>
                <a:schemeClr val="bg2">
                  <a:lumMod val="50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9" name="Shape 18">
                <a:extLst>
                  <a:ext uri="{FF2B5EF4-FFF2-40B4-BE49-F238E27FC236}">
                    <a16:creationId xmlns:a16="http://schemas.microsoft.com/office/drawing/2014/main" id="{FE2B1808-FA50-4078-A5BB-C45450BA4D7D}"/>
                  </a:ext>
                </a:extLst>
              </p:cNvPr>
              <p:cNvSpPr/>
              <p:nvPr/>
            </p:nvSpPr>
            <p:spPr>
              <a:xfrm>
                <a:off x="5836337" y="3757241"/>
                <a:ext cx="1073931" cy="1461095"/>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21600" y="14376"/>
                    </a:lnTo>
                    <a:lnTo>
                      <a:pt x="21600" y="0"/>
                    </a:lnTo>
                    <a:lnTo>
                      <a:pt x="0" y="7224"/>
                    </a:lnTo>
                    <a:cubicBezTo>
                      <a:pt x="0" y="7224"/>
                      <a:pt x="0" y="21600"/>
                      <a:pt x="0" y="21600"/>
                    </a:cubicBezTo>
                    <a:close/>
                  </a:path>
                </a:pathLst>
              </a:custGeom>
              <a:solidFill>
                <a:schemeClr val="tx2"/>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dirty="0"/>
              </a:p>
            </p:txBody>
          </p:sp>
          <p:sp>
            <p:nvSpPr>
              <p:cNvPr id="30" name="Shape 19">
                <a:extLst>
                  <a:ext uri="{FF2B5EF4-FFF2-40B4-BE49-F238E27FC236}">
                    <a16:creationId xmlns:a16="http://schemas.microsoft.com/office/drawing/2014/main" id="{639D94B6-C372-488D-88F2-282CAAF49181}"/>
                  </a:ext>
                </a:extLst>
              </p:cNvPr>
              <p:cNvSpPr/>
              <p:nvPr/>
            </p:nvSpPr>
            <p:spPr>
              <a:xfrm>
                <a:off x="4784535" y="3665572"/>
                <a:ext cx="1055049" cy="586909"/>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3625"/>
                    </a:lnTo>
                    <a:lnTo>
                      <a:pt x="0" y="0"/>
                    </a:lnTo>
                    <a:lnTo>
                      <a:pt x="21600" y="17975"/>
                    </a:lnTo>
                    <a:cubicBezTo>
                      <a:pt x="21600" y="17975"/>
                      <a:pt x="21600" y="21600"/>
                      <a:pt x="21600" y="21600"/>
                    </a:cubicBezTo>
                    <a:close/>
                  </a:path>
                </a:pathLst>
              </a:custGeom>
              <a:solidFill>
                <a:schemeClr val="bg2">
                  <a:lumMod val="50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1" name="Shape 20">
                <a:extLst>
                  <a:ext uri="{FF2B5EF4-FFF2-40B4-BE49-F238E27FC236}">
                    <a16:creationId xmlns:a16="http://schemas.microsoft.com/office/drawing/2014/main" id="{7EB3A104-4208-4EEE-9835-B71A581BE4EA}"/>
                  </a:ext>
                </a:extLst>
              </p:cNvPr>
              <p:cNvSpPr/>
              <p:nvPr/>
            </p:nvSpPr>
            <p:spPr>
              <a:xfrm>
                <a:off x="4784535" y="3757241"/>
                <a:ext cx="1055049" cy="1460825"/>
              </a:xfrm>
              <a:custGeom>
                <a:avLst/>
                <a:gdLst/>
                <a:ahLst/>
                <a:cxnLst>
                  <a:cxn ang="0">
                    <a:pos x="wd2" y="hd2"/>
                  </a:cxn>
                  <a:cxn ang="5400000">
                    <a:pos x="wd2" y="hd2"/>
                  </a:cxn>
                  <a:cxn ang="10800000">
                    <a:pos x="wd2" y="hd2"/>
                  </a:cxn>
                  <a:cxn ang="16200000">
                    <a:pos x="wd2" y="hd2"/>
                  </a:cxn>
                </a:cxnLst>
                <a:rect l="0" t="0" r="r" b="b"/>
                <a:pathLst>
                  <a:path w="21600" h="21600" extrusionOk="0">
                    <a:moveTo>
                      <a:pt x="21600" y="7222"/>
                    </a:moveTo>
                    <a:lnTo>
                      <a:pt x="0" y="0"/>
                    </a:lnTo>
                    <a:lnTo>
                      <a:pt x="0" y="14378"/>
                    </a:lnTo>
                    <a:lnTo>
                      <a:pt x="21600" y="21600"/>
                    </a:lnTo>
                    <a:cubicBezTo>
                      <a:pt x="21600" y="21600"/>
                      <a:pt x="21600" y="7222"/>
                      <a:pt x="21600" y="7222"/>
                    </a:cubicBezTo>
                    <a:close/>
                  </a:path>
                </a:pathLst>
              </a:custGeom>
              <a:solidFill>
                <a:schemeClr val="tx2"/>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32" name="TextBox 31">
              <a:extLst>
                <a:ext uri="{FF2B5EF4-FFF2-40B4-BE49-F238E27FC236}">
                  <a16:creationId xmlns:a16="http://schemas.microsoft.com/office/drawing/2014/main" id="{13F4078A-5CEA-4AD9-9707-62E3ECE5E9D1}"/>
                </a:ext>
              </a:extLst>
            </p:cNvPr>
            <p:cNvSpPr txBox="1"/>
            <p:nvPr/>
          </p:nvSpPr>
          <p:spPr>
            <a:xfrm rot="1881810">
              <a:off x="5517908" y="3488818"/>
              <a:ext cx="619634" cy="323165"/>
            </a:xfrm>
            <a:prstGeom prst="rect">
              <a:avLst/>
            </a:prstGeom>
            <a:noFill/>
          </p:spPr>
          <p:txBody>
            <a:bodyPr wrap="square" rtlCol="0">
              <a:spAutoFit/>
            </a:bodyPr>
            <a:lstStyle/>
            <a:p>
              <a:pPr algn="ctr"/>
              <a:r>
                <a:rPr lang="en-US" sz="1500" b="1" dirty="0">
                  <a:solidFill>
                    <a:srgbClr val="FEFEFE"/>
                  </a:solidFill>
                  <a:latin typeface="Roboto Slab" pitchFamily="2" charset="0"/>
                  <a:ea typeface="Roboto Slab" pitchFamily="2" charset="0"/>
                  <a:cs typeface="Montserrat" charset="0"/>
                </a:rPr>
                <a:t>11%</a:t>
              </a:r>
            </a:p>
          </p:txBody>
        </p:sp>
        <p:sp>
          <p:nvSpPr>
            <p:cNvPr id="33" name="Rectangle 32">
              <a:extLst>
                <a:ext uri="{FF2B5EF4-FFF2-40B4-BE49-F238E27FC236}">
                  <a16:creationId xmlns:a16="http://schemas.microsoft.com/office/drawing/2014/main" id="{0D9D9CA5-0E8E-4651-B126-2E3BC35807B4}"/>
                </a:ext>
              </a:extLst>
            </p:cNvPr>
            <p:cNvSpPr/>
            <p:nvPr/>
          </p:nvSpPr>
          <p:spPr>
            <a:xfrm>
              <a:off x="2518575" y="4705447"/>
              <a:ext cx="596638" cy="477054"/>
            </a:xfrm>
            <a:prstGeom prst="rect">
              <a:avLst/>
            </a:prstGeom>
          </p:spPr>
          <p:txBody>
            <a:bodyPr wrap="none" anchor="ctr">
              <a:spAutoFit/>
            </a:bodyPr>
            <a:lstStyle/>
            <a:p>
              <a:pPr algn="ctr"/>
              <a:r>
                <a:rPr lang="en-US" sz="2500" dirty="0">
                  <a:solidFill>
                    <a:schemeClr val="accent5"/>
                  </a:solidFill>
                  <a:latin typeface="FontAwesome" pitchFamily="2" charset="0"/>
                </a:rPr>
                <a:t></a:t>
              </a:r>
            </a:p>
          </p:txBody>
        </p:sp>
        <p:sp>
          <p:nvSpPr>
            <p:cNvPr id="34" name="Rectangle 33">
              <a:extLst>
                <a:ext uri="{FF2B5EF4-FFF2-40B4-BE49-F238E27FC236}">
                  <a16:creationId xmlns:a16="http://schemas.microsoft.com/office/drawing/2014/main" id="{16E04550-4D27-40EF-BB09-FBAFAC3F950B}"/>
                </a:ext>
              </a:extLst>
            </p:cNvPr>
            <p:cNvSpPr/>
            <p:nvPr/>
          </p:nvSpPr>
          <p:spPr>
            <a:xfrm>
              <a:off x="5548658" y="2198936"/>
              <a:ext cx="518091" cy="523220"/>
            </a:xfrm>
            <a:prstGeom prst="rect">
              <a:avLst/>
            </a:prstGeom>
          </p:spPr>
          <p:txBody>
            <a:bodyPr wrap="none" anchor="ctr">
              <a:spAutoFit/>
            </a:bodyPr>
            <a:lstStyle/>
            <a:p>
              <a:pPr algn="ctr"/>
              <a:r>
                <a:rPr lang="en-US" sz="2800" dirty="0">
                  <a:solidFill>
                    <a:schemeClr val="accent5">
                      <a:lumMod val="75000"/>
                    </a:schemeClr>
                  </a:solidFill>
                  <a:latin typeface="FontAwesome" pitchFamily="2" charset="0"/>
                </a:rPr>
                <a:t></a:t>
              </a:r>
            </a:p>
          </p:txBody>
        </p:sp>
        <p:sp>
          <p:nvSpPr>
            <p:cNvPr id="35" name="Rectangle 34">
              <a:extLst>
                <a:ext uri="{FF2B5EF4-FFF2-40B4-BE49-F238E27FC236}">
                  <a16:creationId xmlns:a16="http://schemas.microsoft.com/office/drawing/2014/main" id="{2EDCE6BE-86AF-46D2-8A8A-D044602CDCA5}"/>
                </a:ext>
              </a:extLst>
            </p:cNvPr>
            <p:cNvSpPr/>
            <p:nvPr/>
          </p:nvSpPr>
          <p:spPr>
            <a:xfrm>
              <a:off x="3666929" y="3822032"/>
              <a:ext cx="543739" cy="523220"/>
            </a:xfrm>
            <a:prstGeom prst="rect">
              <a:avLst/>
            </a:prstGeom>
          </p:spPr>
          <p:txBody>
            <a:bodyPr wrap="none" anchor="ctr">
              <a:spAutoFit/>
            </a:bodyPr>
            <a:lstStyle/>
            <a:p>
              <a:pPr algn="ctr"/>
              <a:r>
                <a:rPr lang="en-US" sz="2800" dirty="0">
                  <a:latin typeface="FontAwesome" pitchFamily="2" charset="0"/>
                </a:rPr>
                <a:t></a:t>
              </a:r>
            </a:p>
          </p:txBody>
        </p:sp>
        <p:sp>
          <p:nvSpPr>
            <p:cNvPr id="36" name="Rectangle 35">
              <a:extLst>
                <a:ext uri="{FF2B5EF4-FFF2-40B4-BE49-F238E27FC236}">
                  <a16:creationId xmlns:a16="http://schemas.microsoft.com/office/drawing/2014/main" id="{D9209704-7E8D-4D3B-9D57-F0DC1F0DD33D}"/>
                </a:ext>
              </a:extLst>
            </p:cNvPr>
            <p:cNvSpPr/>
            <p:nvPr/>
          </p:nvSpPr>
          <p:spPr>
            <a:xfrm>
              <a:off x="4734960" y="2899606"/>
              <a:ext cx="542136" cy="553998"/>
            </a:xfrm>
            <a:prstGeom prst="rect">
              <a:avLst/>
            </a:prstGeom>
          </p:spPr>
          <p:txBody>
            <a:bodyPr wrap="none" anchor="ctr">
              <a:spAutoFit/>
            </a:bodyPr>
            <a:lstStyle/>
            <a:p>
              <a:pPr algn="ctr"/>
              <a:r>
                <a:rPr lang="en-US" sz="3000" dirty="0">
                  <a:solidFill>
                    <a:schemeClr val="tx2"/>
                  </a:solidFill>
                  <a:latin typeface="FontAwesome" pitchFamily="2" charset="0"/>
                </a:rPr>
                <a:t></a:t>
              </a:r>
            </a:p>
          </p:txBody>
        </p:sp>
        <p:sp>
          <p:nvSpPr>
            <p:cNvPr id="37" name="Rectangle 36">
              <a:extLst>
                <a:ext uri="{FF2B5EF4-FFF2-40B4-BE49-F238E27FC236}">
                  <a16:creationId xmlns:a16="http://schemas.microsoft.com/office/drawing/2014/main" id="{2670A1E5-EBB6-4EFE-AD28-FA0D1EB1F948}"/>
                </a:ext>
              </a:extLst>
            </p:cNvPr>
            <p:cNvSpPr/>
            <p:nvPr/>
          </p:nvSpPr>
          <p:spPr>
            <a:xfrm>
              <a:off x="6944073" y="1752405"/>
              <a:ext cx="527709" cy="477054"/>
            </a:xfrm>
            <a:prstGeom prst="rect">
              <a:avLst/>
            </a:prstGeom>
          </p:spPr>
          <p:txBody>
            <a:bodyPr wrap="none" anchor="ctr">
              <a:spAutoFit/>
            </a:bodyPr>
            <a:lstStyle/>
            <a:p>
              <a:pPr algn="ctr"/>
              <a:r>
                <a:rPr lang="en-US" sz="2500" dirty="0">
                  <a:latin typeface="FontAwesome" pitchFamily="2" charset="0"/>
                </a:rPr>
                <a:t></a:t>
              </a:r>
            </a:p>
          </p:txBody>
        </p:sp>
        <p:sp>
          <p:nvSpPr>
            <p:cNvPr id="38" name="TextBox 37">
              <a:extLst>
                <a:ext uri="{FF2B5EF4-FFF2-40B4-BE49-F238E27FC236}">
                  <a16:creationId xmlns:a16="http://schemas.microsoft.com/office/drawing/2014/main" id="{68B9C97E-0576-45BF-95BF-D6BBE10F1999}"/>
                </a:ext>
              </a:extLst>
            </p:cNvPr>
            <p:cNvSpPr txBox="1"/>
            <p:nvPr/>
          </p:nvSpPr>
          <p:spPr>
            <a:xfrm>
              <a:off x="5389706" y="1759393"/>
              <a:ext cx="1525509" cy="425758"/>
            </a:xfrm>
            <a:prstGeom prst="rect">
              <a:avLst/>
            </a:prstGeom>
            <a:noFill/>
          </p:spPr>
          <p:txBody>
            <a:bodyPr wrap="square" numCol="1" spcCol="0" rtlCol="0" anchor="ctr">
              <a:spAutoFit/>
            </a:bodyPr>
            <a:lstStyle/>
            <a:p>
              <a:pPr algn="r">
                <a:lnSpc>
                  <a:spcPts val="1300"/>
                </a:lnSpc>
              </a:pPr>
              <a:r>
                <a:rPr lang="en-US" sz="900" b="1" dirty="0">
                  <a:latin typeface="Roboto Slab" pitchFamily="2" charset="0"/>
                  <a:ea typeface="Roboto Slab" pitchFamily="2" charset="0"/>
                  <a:cs typeface="Montserrat Light" charset="0"/>
                </a:rPr>
                <a:t>Example text goes here with your own.</a:t>
              </a:r>
            </a:p>
          </p:txBody>
        </p:sp>
        <p:sp>
          <p:nvSpPr>
            <p:cNvPr id="39" name="TextBox 38">
              <a:extLst>
                <a:ext uri="{FF2B5EF4-FFF2-40B4-BE49-F238E27FC236}">
                  <a16:creationId xmlns:a16="http://schemas.microsoft.com/office/drawing/2014/main" id="{60E79700-7C8C-40D5-9697-EB9453B6134C}"/>
                </a:ext>
              </a:extLst>
            </p:cNvPr>
            <p:cNvSpPr txBox="1"/>
            <p:nvPr/>
          </p:nvSpPr>
          <p:spPr>
            <a:xfrm>
              <a:off x="3784890" y="2231659"/>
              <a:ext cx="1768196" cy="425758"/>
            </a:xfrm>
            <a:prstGeom prst="rect">
              <a:avLst/>
            </a:prstGeom>
            <a:noFill/>
          </p:spPr>
          <p:txBody>
            <a:bodyPr wrap="square" numCol="1" spcCol="0" rtlCol="0" anchor="ctr">
              <a:spAutoFit/>
            </a:bodyPr>
            <a:lstStyle/>
            <a:p>
              <a:pPr algn="r">
                <a:lnSpc>
                  <a:spcPts val="1300"/>
                </a:lnSpc>
              </a:pPr>
              <a:r>
                <a:rPr lang="en-US" sz="900" b="1" dirty="0" err="1">
                  <a:latin typeface="Roboto Slab" pitchFamily="2" charset="0"/>
                  <a:ea typeface="Roboto Slab" pitchFamily="2" charset="0"/>
                  <a:cs typeface="Montserrat Light" charset="0"/>
                </a:rPr>
                <a:t>Lorem</a:t>
              </a:r>
              <a:r>
                <a:rPr lang="en-US" sz="900" b="1" dirty="0">
                  <a:latin typeface="Roboto Slab" pitchFamily="2" charset="0"/>
                  <a:ea typeface="Roboto Slab" pitchFamily="2" charset="0"/>
                  <a:cs typeface="Montserrat Light" charset="0"/>
                </a:rPr>
                <a:t> </a:t>
              </a:r>
              <a:r>
                <a:rPr lang="en-US" sz="900" b="1" dirty="0" err="1">
                  <a:latin typeface="Roboto Slab" pitchFamily="2" charset="0"/>
                  <a:ea typeface="Roboto Slab" pitchFamily="2" charset="0"/>
                  <a:cs typeface="Montserrat Light" charset="0"/>
                </a:rPr>
                <a:t>ipsum</a:t>
              </a:r>
              <a:r>
                <a:rPr lang="en-US" sz="900" b="1" dirty="0">
                  <a:latin typeface="Roboto Slab" pitchFamily="2" charset="0"/>
                  <a:ea typeface="Roboto Slab" pitchFamily="2" charset="0"/>
                  <a:cs typeface="Montserrat Light" charset="0"/>
                </a:rPr>
                <a:t> example text goes here with your own.</a:t>
              </a:r>
            </a:p>
          </p:txBody>
        </p:sp>
        <p:sp>
          <p:nvSpPr>
            <p:cNvPr id="40" name="TextBox 39">
              <a:extLst>
                <a:ext uri="{FF2B5EF4-FFF2-40B4-BE49-F238E27FC236}">
                  <a16:creationId xmlns:a16="http://schemas.microsoft.com/office/drawing/2014/main" id="{4DAEE4A8-B4F8-4519-BDC0-35F7FEB1AEAB}"/>
                </a:ext>
              </a:extLst>
            </p:cNvPr>
            <p:cNvSpPr txBox="1"/>
            <p:nvPr/>
          </p:nvSpPr>
          <p:spPr>
            <a:xfrm>
              <a:off x="2971799" y="2989374"/>
              <a:ext cx="1598463" cy="425758"/>
            </a:xfrm>
            <a:prstGeom prst="rect">
              <a:avLst/>
            </a:prstGeom>
            <a:noFill/>
          </p:spPr>
          <p:txBody>
            <a:bodyPr wrap="square" numCol="1" spcCol="0" rtlCol="0" anchor="ctr">
              <a:spAutoFit/>
            </a:bodyPr>
            <a:lstStyle/>
            <a:p>
              <a:pPr algn="r">
                <a:lnSpc>
                  <a:spcPts val="1300"/>
                </a:lnSpc>
              </a:pPr>
              <a:r>
                <a:rPr lang="en-US" sz="900" b="1">
                  <a:latin typeface="Roboto Slab" pitchFamily="2" charset="0"/>
                  <a:ea typeface="Roboto Slab" pitchFamily="2" charset="0"/>
                  <a:cs typeface="Montserrat Light" charset="0"/>
                </a:rPr>
                <a:t>Ipsum</a:t>
              </a:r>
              <a:r>
                <a:rPr lang="en-US" sz="900" b="1" dirty="0">
                  <a:latin typeface="Roboto Slab" pitchFamily="2" charset="0"/>
                  <a:ea typeface="Roboto Slab" pitchFamily="2" charset="0"/>
                  <a:cs typeface="Montserrat Light" charset="0"/>
                </a:rPr>
                <a:t> example text goes here with your own.</a:t>
              </a:r>
            </a:p>
          </p:txBody>
        </p:sp>
        <p:sp>
          <p:nvSpPr>
            <p:cNvPr id="41" name="TextBox 40">
              <a:extLst>
                <a:ext uri="{FF2B5EF4-FFF2-40B4-BE49-F238E27FC236}">
                  <a16:creationId xmlns:a16="http://schemas.microsoft.com/office/drawing/2014/main" id="{D43F7851-4814-4915-A363-48EB71A5D50A}"/>
                </a:ext>
              </a:extLst>
            </p:cNvPr>
            <p:cNvSpPr txBox="1"/>
            <p:nvPr/>
          </p:nvSpPr>
          <p:spPr>
            <a:xfrm>
              <a:off x="1884500" y="3835601"/>
              <a:ext cx="1768196" cy="425758"/>
            </a:xfrm>
            <a:prstGeom prst="rect">
              <a:avLst/>
            </a:prstGeom>
            <a:noFill/>
          </p:spPr>
          <p:txBody>
            <a:bodyPr wrap="square" numCol="1" spcCol="0" rtlCol="0" anchor="ctr">
              <a:spAutoFit/>
            </a:bodyPr>
            <a:lstStyle/>
            <a:p>
              <a:pPr algn="r">
                <a:lnSpc>
                  <a:spcPts val="1300"/>
                </a:lnSpc>
              </a:pPr>
              <a:r>
                <a:rPr lang="en-US" sz="900" b="1" dirty="0" err="1">
                  <a:latin typeface="Roboto Slab" pitchFamily="2" charset="0"/>
                  <a:ea typeface="Roboto Slab" pitchFamily="2" charset="0"/>
                  <a:cs typeface="Montserrat Light" charset="0"/>
                </a:rPr>
                <a:t>Lorem</a:t>
              </a:r>
              <a:r>
                <a:rPr lang="en-US" sz="900" b="1" dirty="0">
                  <a:latin typeface="Roboto Slab" pitchFamily="2" charset="0"/>
                  <a:ea typeface="Roboto Slab" pitchFamily="2" charset="0"/>
                  <a:cs typeface="Montserrat Light" charset="0"/>
                </a:rPr>
                <a:t> </a:t>
              </a:r>
              <a:r>
                <a:rPr lang="en-US" sz="900" b="1" dirty="0" err="1">
                  <a:latin typeface="Roboto Slab" pitchFamily="2" charset="0"/>
                  <a:ea typeface="Roboto Slab" pitchFamily="2" charset="0"/>
                  <a:cs typeface="Montserrat Light" charset="0"/>
                </a:rPr>
                <a:t>ipsum</a:t>
              </a:r>
              <a:r>
                <a:rPr lang="en-US" sz="900" b="1" dirty="0">
                  <a:latin typeface="Roboto Slab" pitchFamily="2" charset="0"/>
                  <a:ea typeface="Roboto Slab" pitchFamily="2" charset="0"/>
                  <a:cs typeface="Montserrat Light" charset="0"/>
                </a:rPr>
                <a:t> example text goes here with your own.</a:t>
              </a:r>
            </a:p>
          </p:txBody>
        </p:sp>
        <p:sp>
          <p:nvSpPr>
            <p:cNvPr id="42" name="TextBox 41">
              <a:extLst>
                <a:ext uri="{FF2B5EF4-FFF2-40B4-BE49-F238E27FC236}">
                  <a16:creationId xmlns:a16="http://schemas.microsoft.com/office/drawing/2014/main" id="{D2641520-41A8-40AA-A4DC-0818555AC5C9}"/>
                </a:ext>
              </a:extLst>
            </p:cNvPr>
            <p:cNvSpPr txBox="1"/>
            <p:nvPr/>
          </p:nvSpPr>
          <p:spPr>
            <a:xfrm>
              <a:off x="1233995" y="4751796"/>
              <a:ext cx="1242901" cy="425758"/>
            </a:xfrm>
            <a:prstGeom prst="rect">
              <a:avLst/>
            </a:prstGeom>
            <a:noFill/>
          </p:spPr>
          <p:txBody>
            <a:bodyPr wrap="square" numCol="1" spcCol="0" rtlCol="0" anchor="ctr">
              <a:spAutoFit/>
            </a:bodyPr>
            <a:lstStyle/>
            <a:p>
              <a:pPr algn="r">
                <a:lnSpc>
                  <a:spcPts val="1300"/>
                </a:lnSpc>
              </a:pPr>
              <a:r>
                <a:rPr lang="en-US" sz="900" b="1" dirty="0">
                  <a:latin typeface="Roboto Slab" pitchFamily="2" charset="0"/>
                  <a:ea typeface="Roboto Slab" pitchFamily="2" charset="0"/>
                  <a:cs typeface="Montserrat Light" charset="0"/>
                </a:rPr>
                <a:t>Example text goes here </a:t>
              </a:r>
              <a:r>
                <a:rPr lang="en-US" sz="900" b="1">
                  <a:latin typeface="Roboto Slab" pitchFamily="2" charset="0"/>
                  <a:ea typeface="Roboto Slab" pitchFamily="2" charset="0"/>
                  <a:cs typeface="Montserrat Light" charset="0"/>
                </a:rPr>
                <a:t>with your.</a:t>
              </a:r>
              <a:endParaRPr lang="en-US" sz="900" b="1" dirty="0">
                <a:latin typeface="Roboto Slab" pitchFamily="2" charset="0"/>
                <a:ea typeface="Roboto Slab" pitchFamily="2" charset="0"/>
                <a:cs typeface="Montserrat Light" charset="0"/>
              </a:endParaRPr>
            </a:p>
          </p:txBody>
        </p:sp>
        <p:sp>
          <p:nvSpPr>
            <p:cNvPr id="43" name="Freeform 84">
              <a:extLst>
                <a:ext uri="{FF2B5EF4-FFF2-40B4-BE49-F238E27FC236}">
                  <a16:creationId xmlns:a16="http://schemas.microsoft.com/office/drawing/2014/main" id="{7624D1FE-B384-4AF1-A204-5AE93141C662}"/>
                </a:ext>
              </a:extLst>
            </p:cNvPr>
            <p:cNvSpPr/>
            <p:nvPr/>
          </p:nvSpPr>
          <p:spPr>
            <a:xfrm>
              <a:off x="3824169" y="4135005"/>
              <a:ext cx="2128982" cy="1509285"/>
            </a:xfrm>
            <a:custGeom>
              <a:avLst/>
              <a:gdLst>
                <a:gd name="connsiteX0" fmla="*/ 0 w 2128982"/>
                <a:gd name="connsiteY0" fmla="*/ 488958 h 1509285"/>
                <a:gd name="connsiteX1" fmla="*/ 1054821 w 2128982"/>
                <a:gd name="connsiteY1" fmla="*/ 977264 h 1509285"/>
                <a:gd name="connsiteX2" fmla="*/ 2127906 w 2128982"/>
                <a:gd name="connsiteY2" fmla="*/ 488958 h 1509285"/>
                <a:gd name="connsiteX3" fmla="*/ 2127906 w 2128982"/>
                <a:gd name="connsiteY3" fmla="*/ 586749 h 1509285"/>
                <a:gd name="connsiteX4" fmla="*/ 2127906 w 2128982"/>
                <a:gd name="connsiteY4" fmla="*/ 587447 h 1509285"/>
                <a:gd name="connsiteX5" fmla="*/ 2127906 w 2128982"/>
                <a:gd name="connsiteY5" fmla="*/ 1020597 h 1509285"/>
                <a:gd name="connsiteX6" fmla="*/ 1055049 w 2128982"/>
                <a:gd name="connsiteY6" fmla="*/ 1508797 h 1509285"/>
                <a:gd name="connsiteX7" fmla="*/ 1055049 w 2128982"/>
                <a:gd name="connsiteY7" fmla="*/ 1509016 h 1509285"/>
                <a:gd name="connsiteX8" fmla="*/ 1054810 w 2128982"/>
                <a:gd name="connsiteY8" fmla="*/ 1508905 h 1509285"/>
                <a:gd name="connsiteX9" fmla="*/ 1053975 w 2128982"/>
                <a:gd name="connsiteY9" fmla="*/ 1509285 h 1509285"/>
                <a:gd name="connsiteX10" fmla="*/ 1053975 w 2128982"/>
                <a:gd name="connsiteY10" fmla="*/ 1508519 h 1509285"/>
                <a:gd name="connsiteX11" fmla="*/ 0 w 2128982"/>
                <a:gd name="connsiteY11" fmla="*/ 1020599 h 1509285"/>
                <a:gd name="connsiteX12" fmla="*/ 0 w 2128982"/>
                <a:gd name="connsiteY12" fmla="*/ 587456 h 1509285"/>
                <a:gd name="connsiteX13" fmla="*/ 0 w 2128982"/>
                <a:gd name="connsiteY13" fmla="*/ 586749 h 1509285"/>
                <a:gd name="connsiteX14" fmla="*/ 1073953 w 2128982"/>
                <a:gd name="connsiteY14" fmla="*/ 0 h 1509285"/>
                <a:gd name="connsiteX15" fmla="*/ 2128982 w 2128982"/>
                <a:gd name="connsiteY15" fmla="*/ 488409 h 1509285"/>
                <a:gd name="connsiteX16" fmla="*/ 1055029 w 2128982"/>
                <a:gd name="connsiteY16" fmla="*/ 977089 h 1509285"/>
                <a:gd name="connsiteX17" fmla="*/ 0 w 2128982"/>
                <a:gd name="connsiteY17" fmla="*/ 488680 h 150928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2128982" h="1509285">
                  <a:moveTo>
                    <a:pt x="0" y="488958"/>
                  </a:moveTo>
                  <a:lnTo>
                    <a:pt x="1054821" y="977264"/>
                  </a:lnTo>
                  <a:lnTo>
                    <a:pt x="2127906" y="488958"/>
                  </a:lnTo>
                  <a:lnTo>
                    <a:pt x="2127906" y="586749"/>
                  </a:lnTo>
                  <a:lnTo>
                    <a:pt x="2127906" y="587447"/>
                  </a:lnTo>
                  <a:lnTo>
                    <a:pt x="2127906" y="1020597"/>
                  </a:lnTo>
                  <a:lnTo>
                    <a:pt x="1055049" y="1508797"/>
                  </a:lnTo>
                  <a:lnTo>
                    <a:pt x="1055049" y="1509016"/>
                  </a:lnTo>
                  <a:lnTo>
                    <a:pt x="1054810" y="1508905"/>
                  </a:lnTo>
                  <a:lnTo>
                    <a:pt x="1053975" y="1509285"/>
                  </a:lnTo>
                  <a:lnTo>
                    <a:pt x="1053975" y="1508519"/>
                  </a:lnTo>
                  <a:lnTo>
                    <a:pt x="0" y="1020599"/>
                  </a:lnTo>
                  <a:lnTo>
                    <a:pt x="0" y="587456"/>
                  </a:lnTo>
                  <a:lnTo>
                    <a:pt x="0" y="586749"/>
                  </a:lnTo>
                  <a:close/>
                  <a:moveTo>
                    <a:pt x="1073953" y="0"/>
                  </a:moveTo>
                  <a:cubicBezTo>
                    <a:pt x="1073953" y="0"/>
                    <a:pt x="2128982" y="488409"/>
                    <a:pt x="2128982" y="488409"/>
                  </a:cubicBezTo>
                  <a:lnTo>
                    <a:pt x="1055029" y="977089"/>
                  </a:lnTo>
                  <a:lnTo>
                    <a:pt x="0" y="488680"/>
                  </a:lnTo>
                  <a:close/>
                </a:path>
              </a:pathLst>
            </a:custGeom>
            <a:solidFill>
              <a:srgbClr val="010101">
                <a:alpha val="10000"/>
              </a:srgbClr>
            </a:solidFill>
            <a:ln w="3175">
              <a:noFill/>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44" name="Group 43">
              <a:extLst>
                <a:ext uri="{FF2B5EF4-FFF2-40B4-BE49-F238E27FC236}">
                  <a16:creationId xmlns:a16="http://schemas.microsoft.com/office/drawing/2014/main" id="{78869EC6-AA10-4180-A455-5A7E5913415B}"/>
                </a:ext>
              </a:extLst>
            </p:cNvPr>
            <p:cNvGrpSpPr/>
            <p:nvPr/>
          </p:nvGrpSpPr>
          <p:grpSpPr>
            <a:xfrm>
              <a:off x="3776196" y="4167965"/>
              <a:ext cx="2128982" cy="1509285"/>
              <a:chOff x="3776196" y="4167965"/>
              <a:chExt cx="2128982" cy="1509285"/>
            </a:xfrm>
          </p:grpSpPr>
          <p:sp>
            <p:nvSpPr>
              <p:cNvPr id="45" name="Shape 21">
                <a:extLst>
                  <a:ext uri="{FF2B5EF4-FFF2-40B4-BE49-F238E27FC236}">
                    <a16:creationId xmlns:a16="http://schemas.microsoft.com/office/drawing/2014/main" id="{B28BE372-8F05-4445-9C5A-516CC7ECB758}"/>
                  </a:ext>
                </a:extLst>
              </p:cNvPr>
              <p:cNvSpPr/>
              <p:nvPr/>
            </p:nvSpPr>
            <p:spPr>
              <a:xfrm>
                <a:off x="3776196" y="4167965"/>
                <a:ext cx="2128982" cy="977089"/>
              </a:xfrm>
              <a:custGeom>
                <a:avLst/>
                <a:gdLst/>
                <a:ahLst/>
                <a:cxnLst>
                  <a:cxn ang="0">
                    <a:pos x="wd2" y="hd2"/>
                  </a:cxn>
                  <a:cxn ang="5400000">
                    <a:pos x="wd2" y="hd2"/>
                  </a:cxn>
                  <a:cxn ang="10800000">
                    <a:pos x="wd2" y="hd2"/>
                  </a:cxn>
                  <a:cxn ang="16200000">
                    <a:pos x="wd2" y="hd2"/>
                  </a:cxn>
                </a:cxnLst>
                <a:rect l="0" t="0" r="r" b="b"/>
                <a:pathLst>
                  <a:path w="21600" h="21600" extrusionOk="0">
                    <a:moveTo>
                      <a:pt x="21600" y="10797"/>
                    </a:moveTo>
                    <a:lnTo>
                      <a:pt x="10704" y="21600"/>
                    </a:lnTo>
                    <a:lnTo>
                      <a:pt x="0" y="10803"/>
                    </a:lnTo>
                    <a:lnTo>
                      <a:pt x="10896" y="0"/>
                    </a:lnTo>
                    <a:cubicBezTo>
                      <a:pt x="10896" y="0"/>
                      <a:pt x="21600" y="10797"/>
                      <a:pt x="21600" y="10797"/>
                    </a:cubicBezTo>
                    <a:close/>
                  </a:path>
                </a:pathLst>
              </a:custGeom>
              <a:solidFill>
                <a:schemeClr val="bg2"/>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6" name="Shape 22">
                <a:extLst>
                  <a:ext uri="{FF2B5EF4-FFF2-40B4-BE49-F238E27FC236}">
                    <a16:creationId xmlns:a16="http://schemas.microsoft.com/office/drawing/2014/main" id="{A356DF7A-4FAD-4CC4-93CC-19369A50C821}"/>
                  </a:ext>
                </a:extLst>
              </p:cNvPr>
              <p:cNvSpPr/>
              <p:nvPr/>
            </p:nvSpPr>
            <p:spPr>
              <a:xfrm>
                <a:off x="3776196" y="4656923"/>
                <a:ext cx="1055049" cy="586909"/>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3625"/>
                    </a:lnTo>
                    <a:lnTo>
                      <a:pt x="0" y="0"/>
                    </a:lnTo>
                    <a:lnTo>
                      <a:pt x="21600" y="17975"/>
                    </a:lnTo>
                    <a:cubicBezTo>
                      <a:pt x="21600" y="17975"/>
                      <a:pt x="21600" y="21600"/>
                      <a:pt x="21600" y="21600"/>
                    </a:cubicBezTo>
                    <a:close/>
                  </a:path>
                </a:pathLst>
              </a:custGeom>
              <a:solidFill>
                <a:schemeClr val="bg1">
                  <a:lumMod val="95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7" name="Shape 23">
                <a:extLst>
                  <a:ext uri="{FF2B5EF4-FFF2-40B4-BE49-F238E27FC236}">
                    <a16:creationId xmlns:a16="http://schemas.microsoft.com/office/drawing/2014/main" id="{988FF981-E0D0-4364-9EF7-D146C1C36995}"/>
                  </a:ext>
                </a:extLst>
              </p:cNvPr>
              <p:cNvSpPr/>
              <p:nvPr/>
            </p:nvSpPr>
            <p:spPr>
              <a:xfrm>
                <a:off x="3776196" y="4754714"/>
                <a:ext cx="1055049" cy="922267"/>
              </a:xfrm>
              <a:custGeom>
                <a:avLst/>
                <a:gdLst/>
                <a:ahLst/>
                <a:cxnLst>
                  <a:cxn ang="0">
                    <a:pos x="wd2" y="hd2"/>
                  </a:cxn>
                  <a:cxn ang="5400000">
                    <a:pos x="wd2" y="hd2"/>
                  </a:cxn>
                  <a:cxn ang="10800000">
                    <a:pos x="wd2" y="hd2"/>
                  </a:cxn>
                  <a:cxn ang="16200000">
                    <a:pos x="wd2" y="hd2"/>
                  </a:cxn>
                </a:cxnLst>
                <a:rect l="0" t="0" r="r" b="b"/>
                <a:pathLst>
                  <a:path w="21600" h="21600" extrusionOk="0">
                    <a:moveTo>
                      <a:pt x="21600" y="11439"/>
                    </a:moveTo>
                    <a:lnTo>
                      <a:pt x="0" y="0"/>
                    </a:lnTo>
                    <a:lnTo>
                      <a:pt x="0" y="10161"/>
                    </a:lnTo>
                    <a:lnTo>
                      <a:pt x="21600" y="21600"/>
                    </a:lnTo>
                    <a:cubicBezTo>
                      <a:pt x="21600" y="21600"/>
                      <a:pt x="21600" y="11439"/>
                      <a:pt x="21600" y="11439"/>
                    </a:cubicBezTo>
                    <a:close/>
                  </a:path>
                </a:pathLst>
              </a:custGeom>
              <a:solidFill>
                <a:schemeClr val="bg1">
                  <a:lumMod val="75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8" name="Shape 24">
                <a:extLst>
                  <a:ext uri="{FF2B5EF4-FFF2-40B4-BE49-F238E27FC236}">
                    <a16:creationId xmlns:a16="http://schemas.microsoft.com/office/drawing/2014/main" id="{3CE6C7BC-D3BE-4F0F-9EAB-85212D23B55F}"/>
                  </a:ext>
                </a:extLst>
              </p:cNvPr>
              <p:cNvSpPr/>
              <p:nvPr/>
            </p:nvSpPr>
            <p:spPr>
              <a:xfrm>
                <a:off x="4830171" y="4656923"/>
                <a:ext cx="1073931" cy="587179"/>
              </a:xfrm>
              <a:custGeom>
                <a:avLst/>
                <a:gdLst/>
                <a:ahLst/>
                <a:cxnLst>
                  <a:cxn ang="0">
                    <a:pos x="wd2" y="hd2"/>
                  </a:cxn>
                  <a:cxn ang="5400000">
                    <a:pos x="wd2" y="hd2"/>
                  </a:cxn>
                  <a:cxn ang="10800000">
                    <a:pos x="wd2" y="hd2"/>
                  </a:cxn>
                  <a:cxn ang="16200000">
                    <a:pos x="wd2" y="hd2"/>
                  </a:cxn>
                </a:cxnLst>
                <a:rect l="0" t="0" r="r" b="b"/>
                <a:pathLst>
                  <a:path w="21600" h="21600" extrusionOk="0">
                    <a:moveTo>
                      <a:pt x="0" y="17977"/>
                    </a:moveTo>
                    <a:lnTo>
                      <a:pt x="21600" y="0"/>
                    </a:lnTo>
                    <a:lnTo>
                      <a:pt x="21600" y="3623"/>
                    </a:lnTo>
                    <a:lnTo>
                      <a:pt x="0" y="21600"/>
                    </a:lnTo>
                    <a:cubicBezTo>
                      <a:pt x="0" y="21600"/>
                      <a:pt x="0" y="17977"/>
                      <a:pt x="0" y="17977"/>
                    </a:cubicBezTo>
                    <a:close/>
                  </a:path>
                </a:pathLst>
              </a:custGeom>
              <a:solidFill>
                <a:schemeClr val="bg1">
                  <a:lumMod val="95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9" name="Shape 25">
                <a:extLst>
                  <a:ext uri="{FF2B5EF4-FFF2-40B4-BE49-F238E27FC236}">
                    <a16:creationId xmlns:a16="http://schemas.microsoft.com/office/drawing/2014/main" id="{70A05626-B845-40D0-A103-B25AEB4A61E1}"/>
                  </a:ext>
                </a:extLst>
              </p:cNvPr>
              <p:cNvSpPr/>
              <p:nvPr/>
            </p:nvSpPr>
            <p:spPr>
              <a:xfrm>
                <a:off x="4830171" y="4754714"/>
                <a:ext cx="1073931" cy="922536"/>
              </a:xfrm>
              <a:custGeom>
                <a:avLst/>
                <a:gdLst/>
                <a:ahLst/>
                <a:cxnLst>
                  <a:cxn ang="0">
                    <a:pos x="wd2" y="hd2"/>
                  </a:cxn>
                  <a:cxn ang="5400000">
                    <a:pos x="wd2" y="hd2"/>
                  </a:cxn>
                  <a:cxn ang="10800000">
                    <a:pos x="wd2" y="hd2"/>
                  </a:cxn>
                  <a:cxn ang="16200000">
                    <a:pos x="wd2" y="hd2"/>
                  </a:cxn>
                </a:cxnLst>
                <a:rect l="0" t="0" r="r" b="b"/>
                <a:pathLst>
                  <a:path w="21600" h="21600" extrusionOk="0">
                    <a:moveTo>
                      <a:pt x="0" y="21600"/>
                    </a:moveTo>
                    <a:lnTo>
                      <a:pt x="21600" y="10158"/>
                    </a:lnTo>
                    <a:lnTo>
                      <a:pt x="21600" y="0"/>
                    </a:lnTo>
                    <a:lnTo>
                      <a:pt x="0" y="11442"/>
                    </a:lnTo>
                    <a:cubicBezTo>
                      <a:pt x="0" y="11442"/>
                      <a:pt x="0" y="21600"/>
                      <a:pt x="0" y="21600"/>
                    </a:cubicBezTo>
                    <a:close/>
                  </a:path>
                </a:pathLst>
              </a:custGeom>
              <a:solidFill>
                <a:schemeClr val="bg1">
                  <a:lumMod val="75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50" name="TextBox 49">
              <a:extLst>
                <a:ext uri="{FF2B5EF4-FFF2-40B4-BE49-F238E27FC236}">
                  <a16:creationId xmlns:a16="http://schemas.microsoft.com/office/drawing/2014/main" id="{82B83874-41DB-4446-B283-ACAAF6556950}"/>
                </a:ext>
              </a:extLst>
            </p:cNvPr>
            <p:cNvSpPr txBox="1"/>
            <p:nvPr/>
          </p:nvSpPr>
          <p:spPr>
            <a:xfrm rot="1881810">
              <a:off x="4489531" y="4473243"/>
              <a:ext cx="619634" cy="323165"/>
            </a:xfrm>
            <a:prstGeom prst="rect">
              <a:avLst/>
            </a:prstGeom>
            <a:noFill/>
          </p:spPr>
          <p:txBody>
            <a:bodyPr wrap="square" rtlCol="0">
              <a:spAutoFit/>
            </a:bodyPr>
            <a:lstStyle/>
            <a:p>
              <a:pPr algn="ctr"/>
              <a:r>
                <a:rPr lang="en-US" sz="1500" b="1" dirty="0">
                  <a:latin typeface="Roboto Slab" pitchFamily="2" charset="0"/>
                  <a:ea typeface="Roboto Slab" pitchFamily="2" charset="0"/>
                  <a:cs typeface="Montserrat" charset="0"/>
                </a:rPr>
                <a:t>6%</a:t>
              </a:r>
            </a:p>
          </p:txBody>
        </p:sp>
        <p:sp>
          <p:nvSpPr>
            <p:cNvPr id="51" name="Freeform 77">
              <a:extLst>
                <a:ext uri="{FF2B5EF4-FFF2-40B4-BE49-F238E27FC236}">
                  <a16:creationId xmlns:a16="http://schemas.microsoft.com/office/drawing/2014/main" id="{7E33EC4E-FB9B-4B24-8ECD-05CDF50C7762}"/>
                </a:ext>
              </a:extLst>
            </p:cNvPr>
            <p:cNvSpPr/>
            <p:nvPr/>
          </p:nvSpPr>
          <p:spPr>
            <a:xfrm>
              <a:off x="2795564" y="5054848"/>
              <a:ext cx="2128982" cy="1073962"/>
            </a:xfrm>
            <a:custGeom>
              <a:avLst/>
              <a:gdLst>
                <a:gd name="connsiteX0" fmla="*/ 1073953 w 2128982"/>
                <a:gd name="connsiteY0" fmla="*/ 0 h 1073962"/>
                <a:gd name="connsiteX1" fmla="*/ 2117134 w 2128982"/>
                <a:gd name="connsiteY1" fmla="*/ 482924 h 1073962"/>
                <a:gd name="connsiteX2" fmla="*/ 2125601 w 2128982"/>
                <a:gd name="connsiteY2" fmla="*/ 486844 h 1073962"/>
                <a:gd name="connsiteX3" fmla="*/ 2125734 w 2128982"/>
                <a:gd name="connsiteY3" fmla="*/ 486783 h 1073962"/>
                <a:gd name="connsiteX4" fmla="*/ 2125734 w 2128982"/>
                <a:gd name="connsiteY4" fmla="*/ 486906 h 1073962"/>
                <a:gd name="connsiteX5" fmla="*/ 2128982 w 2128982"/>
                <a:gd name="connsiteY5" fmla="*/ 488409 h 1073962"/>
                <a:gd name="connsiteX6" fmla="*/ 2125734 w 2128982"/>
                <a:gd name="connsiteY6" fmla="*/ 489887 h 1073962"/>
                <a:gd name="connsiteX7" fmla="*/ 2125734 w 2128982"/>
                <a:gd name="connsiteY7" fmla="*/ 585272 h 1073962"/>
                <a:gd name="connsiteX8" fmla="*/ 1055049 w 2128982"/>
                <a:gd name="connsiteY8" fmla="*/ 1072485 h 1073962"/>
                <a:gd name="connsiteX9" fmla="*/ 1055049 w 2128982"/>
                <a:gd name="connsiteY9" fmla="*/ 1073692 h 1073962"/>
                <a:gd name="connsiteX10" fmla="*/ 1053734 w 2128982"/>
                <a:gd name="connsiteY10" fmla="*/ 1073084 h 1073962"/>
                <a:gd name="connsiteX11" fmla="*/ 1051803 w 2128982"/>
                <a:gd name="connsiteY11" fmla="*/ 1073962 h 1073962"/>
                <a:gd name="connsiteX12" fmla="*/ 1051803 w 2128982"/>
                <a:gd name="connsiteY12" fmla="*/ 1072190 h 1073962"/>
                <a:gd name="connsiteX13" fmla="*/ 0 w 2128982"/>
                <a:gd name="connsiteY13" fmla="*/ 585281 h 1073962"/>
                <a:gd name="connsiteX14" fmla="*/ 0 w 2128982"/>
                <a:gd name="connsiteY14" fmla="*/ 488680 h 1073962"/>
                <a:gd name="connsiteX15" fmla="*/ 0 w 2128982"/>
                <a:gd name="connsiteY15" fmla="*/ 486783 h 1073962"/>
                <a:gd name="connsiteX16" fmla="*/ 2067 w 2128982"/>
                <a:gd name="connsiteY16" fmla="*/ 487740 h 10739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2128982" h="1073962">
                  <a:moveTo>
                    <a:pt x="1073953" y="0"/>
                  </a:moveTo>
                  <a:cubicBezTo>
                    <a:pt x="1073953" y="0"/>
                    <a:pt x="2001225" y="429266"/>
                    <a:pt x="2117134" y="482924"/>
                  </a:cubicBezTo>
                  <a:lnTo>
                    <a:pt x="2125601" y="486844"/>
                  </a:lnTo>
                  <a:lnTo>
                    <a:pt x="2125734" y="486783"/>
                  </a:lnTo>
                  <a:lnTo>
                    <a:pt x="2125734" y="486906"/>
                  </a:lnTo>
                  <a:lnTo>
                    <a:pt x="2128982" y="488409"/>
                  </a:lnTo>
                  <a:lnTo>
                    <a:pt x="2125734" y="489887"/>
                  </a:lnTo>
                  <a:lnTo>
                    <a:pt x="2125734" y="585272"/>
                  </a:lnTo>
                  <a:lnTo>
                    <a:pt x="1055049" y="1072485"/>
                  </a:lnTo>
                  <a:lnTo>
                    <a:pt x="1055049" y="1073692"/>
                  </a:lnTo>
                  <a:lnTo>
                    <a:pt x="1053734" y="1073084"/>
                  </a:lnTo>
                  <a:lnTo>
                    <a:pt x="1051803" y="1073962"/>
                  </a:lnTo>
                  <a:lnTo>
                    <a:pt x="1051803" y="1072190"/>
                  </a:lnTo>
                  <a:lnTo>
                    <a:pt x="0" y="585281"/>
                  </a:lnTo>
                  <a:lnTo>
                    <a:pt x="0" y="488680"/>
                  </a:lnTo>
                  <a:lnTo>
                    <a:pt x="0" y="486783"/>
                  </a:lnTo>
                  <a:lnTo>
                    <a:pt x="2067" y="487740"/>
                  </a:lnTo>
                  <a:close/>
                </a:path>
              </a:pathLst>
            </a:custGeom>
            <a:solidFill>
              <a:srgbClr val="010101">
                <a:alpha val="10000"/>
              </a:srgbClr>
            </a:solidFill>
            <a:ln w="3175">
              <a:noFill/>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52" name="Group 51">
              <a:extLst>
                <a:ext uri="{FF2B5EF4-FFF2-40B4-BE49-F238E27FC236}">
                  <a16:creationId xmlns:a16="http://schemas.microsoft.com/office/drawing/2014/main" id="{FB122BDF-C109-4B61-BD4E-4F0AE3695F21}"/>
                </a:ext>
              </a:extLst>
            </p:cNvPr>
            <p:cNvGrpSpPr/>
            <p:nvPr/>
          </p:nvGrpSpPr>
          <p:grpSpPr>
            <a:xfrm>
              <a:off x="2733086" y="5080687"/>
              <a:ext cx="2128982" cy="1073962"/>
              <a:chOff x="2733086" y="5080687"/>
              <a:chExt cx="2128982" cy="1073962"/>
            </a:xfrm>
          </p:grpSpPr>
          <p:sp>
            <p:nvSpPr>
              <p:cNvPr id="53" name="Shape 26">
                <a:extLst>
                  <a:ext uri="{FF2B5EF4-FFF2-40B4-BE49-F238E27FC236}">
                    <a16:creationId xmlns:a16="http://schemas.microsoft.com/office/drawing/2014/main" id="{DB10A416-C8D5-485E-9019-AA5E8F4C32AC}"/>
                  </a:ext>
                </a:extLst>
              </p:cNvPr>
              <p:cNvSpPr/>
              <p:nvPr/>
            </p:nvSpPr>
            <p:spPr>
              <a:xfrm>
                <a:off x="2733086" y="5080687"/>
                <a:ext cx="2128982" cy="977089"/>
              </a:xfrm>
              <a:custGeom>
                <a:avLst/>
                <a:gdLst/>
                <a:ahLst/>
                <a:cxnLst>
                  <a:cxn ang="0">
                    <a:pos x="wd2" y="hd2"/>
                  </a:cxn>
                  <a:cxn ang="5400000">
                    <a:pos x="wd2" y="hd2"/>
                  </a:cxn>
                  <a:cxn ang="10800000">
                    <a:pos x="wd2" y="hd2"/>
                  </a:cxn>
                  <a:cxn ang="16200000">
                    <a:pos x="wd2" y="hd2"/>
                  </a:cxn>
                </a:cxnLst>
                <a:rect l="0" t="0" r="r" b="b"/>
                <a:pathLst>
                  <a:path w="21600" h="21600" extrusionOk="0">
                    <a:moveTo>
                      <a:pt x="21600" y="10797"/>
                    </a:moveTo>
                    <a:lnTo>
                      <a:pt x="10704" y="21600"/>
                    </a:lnTo>
                    <a:lnTo>
                      <a:pt x="0" y="10803"/>
                    </a:lnTo>
                    <a:lnTo>
                      <a:pt x="10896" y="0"/>
                    </a:lnTo>
                    <a:cubicBezTo>
                      <a:pt x="10896" y="0"/>
                      <a:pt x="21600" y="10797"/>
                      <a:pt x="21600" y="10797"/>
                    </a:cubicBezTo>
                    <a:close/>
                  </a:path>
                </a:pathLst>
              </a:custGeom>
              <a:solidFill>
                <a:schemeClr val="accent5"/>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4" name="Shape 27">
                <a:extLst>
                  <a:ext uri="{FF2B5EF4-FFF2-40B4-BE49-F238E27FC236}">
                    <a16:creationId xmlns:a16="http://schemas.microsoft.com/office/drawing/2014/main" id="{7B414755-11B3-44D3-A6F6-193672927D0E}"/>
                  </a:ext>
                </a:extLst>
              </p:cNvPr>
              <p:cNvSpPr/>
              <p:nvPr/>
            </p:nvSpPr>
            <p:spPr>
              <a:xfrm>
                <a:off x="3784889" y="5567470"/>
                <a:ext cx="1073931" cy="587179"/>
              </a:xfrm>
              <a:custGeom>
                <a:avLst/>
                <a:gdLst/>
                <a:ahLst/>
                <a:cxnLst>
                  <a:cxn ang="0">
                    <a:pos x="wd2" y="hd2"/>
                  </a:cxn>
                  <a:cxn ang="5400000">
                    <a:pos x="wd2" y="hd2"/>
                  </a:cxn>
                  <a:cxn ang="10800000">
                    <a:pos x="wd2" y="hd2"/>
                  </a:cxn>
                  <a:cxn ang="16200000">
                    <a:pos x="wd2" y="hd2"/>
                  </a:cxn>
                </a:cxnLst>
                <a:rect l="0" t="0" r="r" b="b"/>
                <a:pathLst>
                  <a:path w="21600" h="21600" extrusionOk="0">
                    <a:moveTo>
                      <a:pt x="0" y="17977"/>
                    </a:moveTo>
                    <a:lnTo>
                      <a:pt x="21600" y="0"/>
                    </a:lnTo>
                    <a:lnTo>
                      <a:pt x="21600" y="3623"/>
                    </a:lnTo>
                    <a:lnTo>
                      <a:pt x="0" y="21600"/>
                    </a:lnTo>
                    <a:cubicBezTo>
                      <a:pt x="0" y="21600"/>
                      <a:pt x="0" y="17977"/>
                      <a:pt x="0" y="17977"/>
                    </a:cubicBezTo>
                    <a:close/>
                  </a:path>
                </a:pathLst>
              </a:custGeom>
              <a:solidFill>
                <a:schemeClr val="accent5">
                  <a:lumMod val="75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5" name="Shape 28">
                <a:extLst>
                  <a:ext uri="{FF2B5EF4-FFF2-40B4-BE49-F238E27FC236}">
                    <a16:creationId xmlns:a16="http://schemas.microsoft.com/office/drawing/2014/main" id="{3B414619-32E4-4023-96A5-9059C85ABDF3}"/>
                  </a:ext>
                </a:extLst>
              </p:cNvPr>
              <p:cNvSpPr/>
              <p:nvPr/>
            </p:nvSpPr>
            <p:spPr>
              <a:xfrm>
                <a:off x="2733086" y="5567470"/>
                <a:ext cx="1055049" cy="586909"/>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3625"/>
                    </a:lnTo>
                    <a:lnTo>
                      <a:pt x="0" y="0"/>
                    </a:lnTo>
                    <a:lnTo>
                      <a:pt x="21600" y="17975"/>
                    </a:lnTo>
                    <a:cubicBezTo>
                      <a:pt x="21600" y="17975"/>
                      <a:pt x="21600" y="21600"/>
                      <a:pt x="21600" y="21600"/>
                    </a:cubicBezTo>
                    <a:close/>
                  </a:path>
                </a:pathLst>
              </a:custGeom>
              <a:solidFill>
                <a:schemeClr val="accent5">
                  <a:lumMod val="60000"/>
                  <a:lumOff val="40000"/>
                </a:schemeClr>
              </a:solidFill>
              <a:ln w="3175">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56" name="TextBox 55">
              <a:extLst>
                <a:ext uri="{FF2B5EF4-FFF2-40B4-BE49-F238E27FC236}">
                  <a16:creationId xmlns:a16="http://schemas.microsoft.com/office/drawing/2014/main" id="{495E5582-88F8-4F79-965C-551F089F7D7D}"/>
                </a:ext>
              </a:extLst>
            </p:cNvPr>
            <p:cNvSpPr txBox="1"/>
            <p:nvPr/>
          </p:nvSpPr>
          <p:spPr>
            <a:xfrm rot="1881810">
              <a:off x="3453025" y="5395096"/>
              <a:ext cx="619634" cy="323165"/>
            </a:xfrm>
            <a:prstGeom prst="rect">
              <a:avLst/>
            </a:prstGeom>
            <a:noFill/>
          </p:spPr>
          <p:txBody>
            <a:bodyPr wrap="square" rtlCol="0">
              <a:spAutoFit/>
            </a:bodyPr>
            <a:lstStyle/>
            <a:p>
              <a:pPr algn="ctr"/>
              <a:r>
                <a:rPr lang="en-US" sz="1500" b="1" dirty="0">
                  <a:solidFill>
                    <a:srgbClr val="FEFEFE"/>
                  </a:solidFill>
                  <a:latin typeface="Roboto Slab" pitchFamily="2" charset="0"/>
                  <a:ea typeface="Roboto Slab" pitchFamily="2" charset="0"/>
                  <a:cs typeface="Montserrat" charset="0"/>
                </a:rPr>
                <a:t>2%</a:t>
              </a:r>
            </a:p>
          </p:txBody>
        </p:sp>
      </p:grpSp>
      <p:sp>
        <p:nvSpPr>
          <p:cNvPr id="61" name="Picture Placeholder 60">
            <a:extLst>
              <a:ext uri="{FF2B5EF4-FFF2-40B4-BE49-F238E27FC236}">
                <a16:creationId xmlns:a16="http://schemas.microsoft.com/office/drawing/2014/main" id="{70560173-3518-4E16-9A88-301E1CFFE81F}"/>
              </a:ext>
            </a:extLst>
          </p:cNvPr>
          <p:cNvSpPr>
            <a:spLocks noGrp="1"/>
          </p:cNvSpPr>
          <p:nvPr>
            <p:ph type="pic" sz="quarter" idx="21"/>
          </p:nvPr>
        </p:nvSpPr>
        <p:spPr/>
      </p:sp>
    </p:spTree>
    <p:extLst>
      <p:ext uri="{BB962C8B-B14F-4D97-AF65-F5344CB8AC3E}">
        <p14:creationId xmlns:p14="http://schemas.microsoft.com/office/powerpoint/2010/main" val="323179031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18</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5">
                    <a:lumMod val="75000"/>
                  </a:schemeClr>
                </a:solidFill>
              </a:rPr>
              <a:t>Infographic</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aphicFrame>
        <p:nvGraphicFramePr>
          <p:cNvPr id="8" name="Chart 7"/>
          <p:cNvGraphicFramePr/>
          <p:nvPr>
            <p:extLst>
              <p:ext uri="{D42A27DB-BD31-4B8C-83A1-F6EECF244321}">
                <p14:modId xmlns:p14="http://schemas.microsoft.com/office/powerpoint/2010/main" val="1388839555"/>
              </p:ext>
            </p:extLst>
          </p:nvPr>
        </p:nvGraphicFramePr>
        <p:xfrm>
          <a:off x="838200" y="1862885"/>
          <a:ext cx="6345702" cy="3896512"/>
        </p:xfrm>
        <a:graphic>
          <a:graphicData uri="http://schemas.openxmlformats.org/drawingml/2006/chart">
            <c:chart xmlns:c="http://schemas.openxmlformats.org/drawingml/2006/chart" xmlns:r="http://schemas.openxmlformats.org/officeDocument/2006/relationships" r:id="rId3"/>
          </a:graphicData>
        </a:graphic>
      </p:graphicFrame>
      <p:sp>
        <p:nvSpPr>
          <p:cNvPr id="2" name="Rectangle 1">
            <a:extLst>
              <a:ext uri="{FF2B5EF4-FFF2-40B4-BE49-F238E27FC236}">
                <a16:creationId xmlns:a16="http://schemas.microsoft.com/office/drawing/2014/main" id="{2C73C207-DEA8-4149-AA07-5FF7BFDE8349}"/>
              </a:ext>
            </a:extLst>
          </p:cNvPr>
          <p:cNvSpPr/>
          <p:nvPr/>
        </p:nvSpPr>
        <p:spPr>
          <a:xfrm>
            <a:off x="7566991" y="2037853"/>
            <a:ext cx="3786809" cy="3342529"/>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9">
            <a:extLst>
              <a:ext uri="{FF2B5EF4-FFF2-40B4-BE49-F238E27FC236}">
                <a16:creationId xmlns:a16="http://schemas.microsoft.com/office/drawing/2014/main" id="{294F542C-8B1B-483C-A2FE-B3BFB6C52A36}"/>
              </a:ext>
            </a:extLst>
          </p:cNvPr>
          <p:cNvSpPr>
            <a:spLocks/>
          </p:cNvSpPr>
          <p:nvPr/>
        </p:nvSpPr>
        <p:spPr bwMode="auto">
          <a:xfrm>
            <a:off x="8122136" y="2539156"/>
            <a:ext cx="2676518" cy="23399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8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meant to project an image of professionalism and lorem to reliability. By using simple alignments are your </a:t>
            </a:r>
            <a:r>
              <a:rPr lang="en-US" sz="1000" dirty="0" err="1">
                <a:solidFill>
                  <a:schemeClr val="bg1"/>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a:t>
            </a:r>
          </a:p>
        </p:txBody>
      </p:sp>
    </p:spTree>
    <p:extLst>
      <p:ext uri="{BB962C8B-B14F-4D97-AF65-F5344CB8AC3E}">
        <p14:creationId xmlns:p14="http://schemas.microsoft.com/office/powerpoint/2010/main" val="358405067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19</a:t>
            </a:fld>
            <a:endParaRPr lang="en-US" dirty="0">
              <a:latin typeface="Raleway" panose="020B0503030101060003" pitchFamily="34" charset="0"/>
            </a:endParaRPr>
          </a:p>
        </p:txBody>
      </p:sp>
      <p:sp>
        <p:nvSpPr>
          <p:cNvPr id="4" name="Title 3"/>
          <p:cNvSpPr>
            <a:spLocks noGrp="1"/>
          </p:cNvSpPr>
          <p:nvPr>
            <p:ph type="title" idx="4294967295"/>
          </p:nvPr>
        </p:nvSpPr>
        <p:spPr>
          <a:xfrm>
            <a:off x="838200" y="336550"/>
            <a:ext cx="10515600" cy="679450"/>
          </a:xfrm>
        </p:spPr>
        <p:txBody>
          <a:bodyPr/>
          <a:lstStyle/>
          <a:p>
            <a:pPr algn="ctr"/>
            <a:r>
              <a:rPr lang="en-US" dirty="0">
                <a:solidFill>
                  <a:schemeClr val="tx1">
                    <a:lumMod val="85000"/>
                    <a:lumOff val="15000"/>
                  </a:schemeClr>
                </a:solidFill>
              </a:rPr>
              <a:t>Company</a:t>
            </a:r>
            <a:r>
              <a:rPr lang="en-US" dirty="0"/>
              <a:t> </a:t>
            </a:r>
            <a:r>
              <a:rPr lang="en-US" b="1" dirty="0">
                <a:solidFill>
                  <a:schemeClr val="accent5">
                    <a:lumMod val="75000"/>
                  </a:schemeClr>
                </a:solidFill>
              </a:rPr>
              <a:t>Infographic</a:t>
            </a:r>
          </a:p>
        </p:txBody>
      </p:sp>
      <p:sp>
        <p:nvSpPr>
          <p:cNvPr id="7" name="Text Placeholder 6"/>
          <p:cNvSpPr>
            <a:spLocks noGrp="1"/>
          </p:cNvSpPr>
          <p:nvPr>
            <p:ph type="body" sz="quarter" idx="4294967295"/>
          </p:nvPr>
        </p:nvSpPr>
        <p:spPr>
          <a:xfrm>
            <a:off x="838200" y="977900"/>
            <a:ext cx="10515600" cy="279400"/>
          </a:xfrm>
          <a:prstGeom prst="rect">
            <a:avLst/>
          </a:prstGeom>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14" name="Rectangle 9"/>
          <p:cNvSpPr>
            <a:spLocks/>
          </p:cNvSpPr>
          <p:nvPr/>
        </p:nvSpPr>
        <p:spPr bwMode="auto">
          <a:xfrm>
            <a:off x="952500" y="2222225"/>
            <a:ext cx="7059386" cy="4211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500"/>
              </a:lnSpc>
            </a:pPr>
            <a:r>
              <a:rPr lang="en-US" sz="1000" dirty="0">
                <a:solidFill>
                  <a:schemeClr val="tx1">
                    <a:lumMod val="75000"/>
                    <a:lumOff val="2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image of professionalism and lorem to reliability. By using simple alignments are your </a:t>
            </a:r>
            <a:r>
              <a:rPr lang="en-US" sz="1000" dirty="0" err="1">
                <a:solidFill>
                  <a:schemeClr val="tx1">
                    <a:lumMod val="75000"/>
                    <a:lumOff val="25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75000"/>
                    <a:lumOff val="25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186" name="TextBox 185">
            <a:extLst>
              <a:ext uri="{FF2B5EF4-FFF2-40B4-BE49-F238E27FC236}">
                <a16:creationId xmlns:a16="http://schemas.microsoft.com/office/drawing/2014/main" id="{D9E123B4-D256-4500-BCB2-152D311ADF69}"/>
              </a:ext>
            </a:extLst>
          </p:cNvPr>
          <p:cNvSpPr txBox="1"/>
          <p:nvPr/>
        </p:nvSpPr>
        <p:spPr>
          <a:xfrm>
            <a:off x="952500" y="1370370"/>
            <a:ext cx="3960908" cy="733534"/>
          </a:xfrm>
          <a:prstGeom prst="rect">
            <a:avLst/>
          </a:prstGeom>
          <a:noFill/>
        </p:spPr>
        <p:txBody>
          <a:bodyPr wrap="square" rtlCol="0">
            <a:spAutoFit/>
          </a:bodyPr>
          <a:lstStyle/>
          <a:p>
            <a:pPr>
              <a:lnSpc>
                <a:spcPts val="2500"/>
              </a:lnSpc>
            </a:pPr>
            <a:r>
              <a:rPr lang="en-US" sz="2500" b="1" dirty="0">
                <a:solidFill>
                  <a:schemeClr val="tx2">
                    <a:lumMod val="60000"/>
                    <a:lumOff val="40000"/>
                  </a:schemeClr>
                </a:solidFill>
                <a:latin typeface="Roboto Slab" pitchFamily="2" charset="0"/>
                <a:ea typeface="Roboto Slab" pitchFamily="2" charset="0"/>
                <a:cs typeface="Lato" panose="020F0502020204030203" pitchFamily="34" charset="0"/>
              </a:rPr>
              <a:t>AWESOME</a:t>
            </a:r>
          </a:p>
          <a:p>
            <a:pPr>
              <a:lnSpc>
                <a:spcPts val="2500"/>
              </a:lnSpc>
            </a:pPr>
            <a:r>
              <a:rPr lang="en-US" sz="2500" b="1" dirty="0">
                <a:solidFill>
                  <a:schemeClr val="accent5">
                    <a:lumMod val="75000"/>
                  </a:schemeClr>
                </a:solidFill>
                <a:latin typeface="Roboto Slab" pitchFamily="2" charset="0"/>
                <a:ea typeface="Roboto Slab" pitchFamily="2" charset="0"/>
                <a:cs typeface="Lato" panose="020F0502020204030203" pitchFamily="34" charset="0"/>
              </a:rPr>
              <a:t>HEADLINE TEXT</a:t>
            </a:r>
          </a:p>
        </p:txBody>
      </p:sp>
      <p:grpSp>
        <p:nvGrpSpPr>
          <p:cNvPr id="187" name="Group 186">
            <a:extLst>
              <a:ext uri="{FF2B5EF4-FFF2-40B4-BE49-F238E27FC236}">
                <a16:creationId xmlns:a16="http://schemas.microsoft.com/office/drawing/2014/main" id="{948F72A9-229E-4D75-92BF-F1D639CA8101}"/>
              </a:ext>
            </a:extLst>
          </p:cNvPr>
          <p:cNvGrpSpPr/>
          <p:nvPr/>
        </p:nvGrpSpPr>
        <p:grpSpPr>
          <a:xfrm>
            <a:off x="4640597" y="3210534"/>
            <a:ext cx="2585675" cy="2549588"/>
            <a:chOff x="4512055" y="2369549"/>
            <a:chExt cx="2585675" cy="2549588"/>
          </a:xfrm>
        </p:grpSpPr>
        <p:sp>
          <p:nvSpPr>
            <p:cNvPr id="188" name="Shape 16">
              <a:extLst>
                <a:ext uri="{FF2B5EF4-FFF2-40B4-BE49-F238E27FC236}">
                  <a16:creationId xmlns:a16="http://schemas.microsoft.com/office/drawing/2014/main" id="{588AA598-8E39-4AFF-8666-F677C8E36F33}"/>
                </a:ext>
              </a:extLst>
            </p:cNvPr>
            <p:cNvSpPr/>
            <p:nvPr/>
          </p:nvSpPr>
          <p:spPr>
            <a:xfrm>
              <a:off x="4620467" y="2441825"/>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5000"/>
              </a:schemeClr>
            </a:solidFill>
            <a:ln w="16510">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0" name="Shape 16">
              <a:extLst>
                <a:ext uri="{FF2B5EF4-FFF2-40B4-BE49-F238E27FC236}">
                  <a16:creationId xmlns:a16="http://schemas.microsoft.com/office/drawing/2014/main" id="{4601E36E-1530-42AF-9609-6645D40B7328}"/>
                </a:ext>
              </a:extLst>
            </p:cNvPr>
            <p:cNvSpPr/>
            <p:nvPr/>
          </p:nvSpPr>
          <p:spPr>
            <a:xfrm>
              <a:off x="4512055" y="2369549"/>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10000"/>
              </a:schemeClr>
            </a:solidFill>
            <a:ln w="16510">
              <a:solidFill>
                <a:schemeClr val="tx1">
                  <a:alpha val="2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191" name="Oval 190">
            <a:extLst>
              <a:ext uri="{FF2B5EF4-FFF2-40B4-BE49-F238E27FC236}">
                <a16:creationId xmlns:a16="http://schemas.microsoft.com/office/drawing/2014/main" id="{C0B6A7C8-E6AB-4A4A-8EA8-3E913A9F3E05}"/>
              </a:ext>
            </a:extLst>
          </p:cNvPr>
          <p:cNvSpPr/>
          <p:nvPr/>
        </p:nvSpPr>
        <p:spPr>
          <a:xfrm>
            <a:off x="5038045" y="3608007"/>
            <a:ext cx="1682366" cy="1682365"/>
          </a:xfrm>
          <a:prstGeom prst="ellipse">
            <a:avLst/>
          </a:prstGeom>
          <a:gradFill>
            <a:gsLst>
              <a:gs pos="0">
                <a:schemeClr val="tx2"/>
              </a:gs>
              <a:gs pos="100000">
                <a:schemeClr val="tx2">
                  <a:lumMod val="50000"/>
                </a:schemeClr>
              </a:gs>
            </a:gsLst>
            <a:lin ang="4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92" name="Group 191">
            <a:extLst>
              <a:ext uri="{FF2B5EF4-FFF2-40B4-BE49-F238E27FC236}">
                <a16:creationId xmlns:a16="http://schemas.microsoft.com/office/drawing/2014/main" id="{F54D247B-3240-43B4-89F2-78F13C18C3DA}"/>
              </a:ext>
            </a:extLst>
          </p:cNvPr>
          <p:cNvGrpSpPr/>
          <p:nvPr/>
        </p:nvGrpSpPr>
        <p:grpSpPr>
          <a:xfrm>
            <a:off x="6936628" y="2767022"/>
            <a:ext cx="1917571" cy="1890810"/>
            <a:chOff x="6808086" y="1926037"/>
            <a:chExt cx="1917571" cy="1890810"/>
          </a:xfrm>
        </p:grpSpPr>
        <p:sp>
          <p:nvSpPr>
            <p:cNvPr id="193" name="Shape 16">
              <a:extLst>
                <a:ext uri="{FF2B5EF4-FFF2-40B4-BE49-F238E27FC236}">
                  <a16:creationId xmlns:a16="http://schemas.microsoft.com/office/drawing/2014/main" id="{690F4CB1-9B3A-4696-8919-1C2F70413727}"/>
                </a:ext>
              </a:extLst>
            </p:cNvPr>
            <p:cNvSpPr/>
            <p:nvPr/>
          </p:nvSpPr>
          <p:spPr>
            <a:xfrm>
              <a:off x="6888486" y="1979638"/>
              <a:ext cx="1837171" cy="1837209"/>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5000"/>
              </a:schemeClr>
            </a:solidFill>
            <a:ln w="16510">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4" name="Shape 16">
              <a:extLst>
                <a:ext uri="{FF2B5EF4-FFF2-40B4-BE49-F238E27FC236}">
                  <a16:creationId xmlns:a16="http://schemas.microsoft.com/office/drawing/2014/main" id="{3CA4875C-5967-4753-8F63-58AA257952D0}"/>
                </a:ext>
              </a:extLst>
            </p:cNvPr>
            <p:cNvSpPr/>
            <p:nvPr/>
          </p:nvSpPr>
          <p:spPr>
            <a:xfrm>
              <a:off x="6808086" y="1926037"/>
              <a:ext cx="1837171" cy="1837209"/>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bg1">
                <a:alpha val="25000"/>
              </a:schemeClr>
            </a:solidFill>
            <a:ln w="16510">
              <a:solidFill>
                <a:schemeClr val="tx1">
                  <a:alpha val="2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195" name="Oval 194">
            <a:extLst>
              <a:ext uri="{FF2B5EF4-FFF2-40B4-BE49-F238E27FC236}">
                <a16:creationId xmlns:a16="http://schemas.microsoft.com/office/drawing/2014/main" id="{96A54B64-60FD-47EE-BA5F-F33956D02E5C}"/>
              </a:ext>
            </a:extLst>
          </p:cNvPr>
          <p:cNvSpPr/>
          <p:nvPr/>
        </p:nvSpPr>
        <p:spPr>
          <a:xfrm>
            <a:off x="7231381" y="3061793"/>
            <a:ext cx="1247665" cy="1247666"/>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6" name="Oval 195">
            <a:extLst>
              <a:ext uri="{FF2B5EF4-FFF2-40B4-BE49-F238E27FC236}">
                <a16:creationId xmlns:a16="http://schemas.microsoft.com/office/drawing/2014/main" id="{55403856-578D-407B-A698-5540AB4AFE8B}"/>
              </a:ext>
            </a:extLst>
          </p:cNvPr>
          <p:cNvSpPr/>
          <p:nvPr/>
        </p:nvSpPr>
        <p:spPr>
          <a:xfrm>
            <a:off x="7065170" y="4921009"/>
            <a:ext cx="1459340" cy="1459340"/>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97" name="Group 196">
            <a:extLst>
              <a:ext uri="{FF2B5EF4-FFF2-40B4-BE49-F238E27FC236}">
                <a16:creationId xmlns:a16="http://schemas.microsoft.com/office/drawing/2014/main" id="{ACD96CB9-AA43-442B-8C3A-EA18BB907654}"/>
              </a:ext>
            </a:extLst>
          </p:cNvPr>
          <p:cNvGrpSpPr/>
          <p:nvPr/>
        </p:nvGrpSpPr>
        <p:grpSpPr>
          <a:xfrm>
            <a:off x="8547566" y="3278481"/>
            <a:ext cx="2585675" cy="2549588"/>
            <a:chOff x="8419024" y="2437496"/>
            <a:chExt cx="2585675" cy="2549588"/>
          </a:xfrm>
        </p:grpSpPr>
        <p:sp>
          <p:nvSpPr>
            <p:cNvPr id="198" name="Shape 16">
              <a:extLst>
                <a:ext uri="{FF2B5EF4-FFF2-40B4-BE49-F238E27FC236}">
                  <a16:creationId xmlns:a16="http://schemas.microsoft.com/office/drawing/2014/main" id="{706DF4A8-CD90-4EC3-B029-B2AD988C93A7}"/>
                </a:ext>
              </a:extLst>
            </p:cNvPr>
            <p:cNvSpPr/>
            <p:nvPr/>
          </p:nvSpPr>
          <p:spPr>
            <a:xfrm>
              <a:off x="8527436" y="2509772"/>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tx1">
                <a:alpha val="5000"/>
              </a:schemeClr>
            </a:solidFill>
            <a:ln w="16510">
              <a:no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9" name="Shape 16">
              <a:extLst>
                <a:ext uri="{FF2B5EF4-FFF2-40B4-BE49-F238E27FC236}">
                  <a16:creationId xmlns:a16="http://schemas.microsoft.com/office/drawing/2014/main" id="{7FA7476F-0D89-46DA-8607-03C6762156A2}"/>
                </a:ext>
              </a:extLst>
            </p:cNvPr>
            <p:cNvSpPr/>
            <p:nvPr/>
          </p:nvSpPr>
          <p:spPr>
            <a:xfrm>
              <a:off x="8419024" y="2437496"/>
              <a:ext cx="2477263" cy="2477312"/>
            </a:xfrm>
            <a:custGeom>
              <a:avLst/>
              <a:gdLst/>
              <a:ahLst/>
              <a:cxnLst>
                <a:cxn ang="0">
                  <a:pos x="wd2" y="hd2"/>
                </a:cxn>
                <a:cxn ang="5400000">
                  <a:pos x="wd2" y="hd2"/>
                </a:cxn>
                <a:cxn ang="10800000">
                  <a:pos x="wd2" y="hd2"/>
                </a:cxn>
                <a:cxn ang="16200000">
                  <a:pos x="wd2" y="hd2"/>
                </a:cxn>
              </a:cxnLst>
              <a:rect l="0" t="0" r="r" b="b"/>
              <a:pathLst>
                <a:path w="21600" h="21600" extrusionOk="0">
                  <a:moveTo>
                    <a:pt x="10800" y="17742"/>
                  </a:moveTo>
                  <a:cubicBezTo>
                    <a:pt x="6966" y="17742"/>
                    <a:pt x="3858" y="14634"/>
                    <a:pt x="3858" y="10800"/>
                  </a:cubicBezTo>
                  <a:cubicBezTo>
                    <a:pt x="3858" y="6966"/>
                    <a:pt x="6966" y="3858"/>
                    <a:pt x="10800" y="3858"/>
                  </a:cubicBezTo>
                  <a:cubicBezTo>
                    <a:pt x="14634" y="3858"/>
                    <a:pt x="17742" y="6966"/>
                    <a:pt x="17742" y="10800"/>
                  </a:cubicBezTo>
                  <a:cubicBezTo>
                    <a:pt x="17742" y="14634"/>
                    <a:pt x="14634" y="17742"/>
                    <a:pt x="10800" y="17742"/>
                  </a:cubicBezTo>
                  <a:moveTo>
                    <a:pt x="19810" y="11337"/>
                  </a:moveTo>
                  <a:lnTo>
                    <a:pt x="21600" y="10736"/>
                  </a:lnTo>
                  <a:lnTo>
                    <a:pt x="21505" y="9366"/>
                  </a:lnTo>
                  <a:lnTo>
                    <a:pt x="19649" y="9018"/>
                  </a:lnTo>
                  <a:cubicBezTo>
                    <a:pt x="19573" y="8644"/>
                    <a:pt x="19473" y="8272"/>
                    <a:pt x="19348" y="7904"/>
                  </a:cubicBezTo>
                  <a:lnTo>
                    <a:pt x="20800" y="6662"/>
                  </a:lnTo>
                  <a:lnTo>
                    <a:pt x="20196" y="5430"/>
                  </a:lnTo>
                  <a:lnTo>
                    <a:pt x="18325" y="5817"/>
                  </a:lnTo>
                  <a:cubicBezTo>
                    <a:pt x="18089" y="5459"/>
                    <a:pt x="17830" y="5123"/>
                    <a:pt x="17551" y="4809"/>
                  </a:cubicBezTo>
                  <a:lnTo>
                    <a:pt x="18391" y="3118"/>
                  </a:lnTo>
                  <a:lnTo>
                    <a:pt x="17355" y="2217"/>
                  </a:lnTo>
                  <a:lnTo>
                    <a:pt x="15796" y="3284"/>
                  </a:lnTo>
                  <a:cubicBezTo>
                    <a:pt x="15475" y="3070"/>
                    <a:pt x="15141" y="2879"/>
                    <a:pt x="14797" y="2709"/>
                  </a:cubicBezTo>
                  <a:lnTo>
                    <a:pt x="14938" y="824"/>
                  </a:lnTo>
                  <a:lnTo>
                    <a:pt x="13639" y="380"/>
                  </a:lnTo>
                  <a:lnTo>
                    <a:pt x="12596" y="1956"/>
                  </a:lnTo>
                  <a:cubicBezTo>
                    <a:pt x="12182" y="1872"/>
                    <a:pt x="11761" y="1816"/>
                    <a:pt x="11338" y="1790"/>
                  </a:cubicBezTo>
                  <a:lnTo>
                    <a:pt x="10735" y="0"/>
                  </a:lnTo>
                  <a:lnTo>
                    <a:pt x="9366" y="96"/>
                  </a:lnTo>
                  <a:lnTo>
                    <a:pt x="9018" y="1951"/>
                  </a:lnTo>
                  <a:cubicBezTo>
                    <a:pt x="8644" y="2027"/>
                    <a:pt x="8272" y="2127"/>
                    <a:pt x="7903" y="2252"/>
                  </a:cubicBezTo>
                  <a:lnTo>
                    <a:pt x="6662" y="800"/>
                  </a:lnTo>
                  <a:lnTo>
                    <a:pt x="5429" y="1404"/>
                  </a:lnTo>
                  <a:lnTo>
                    <a:pt x="5817" y="3275"/>
                  </a:lnTo>
                  <a:cubicBezTo>
                    <a:pt x="5459" y="3512"/>
                    <a:pt x="5123" y="3771"/>
                    <a:pt x="4809" y="4049"/>
                  </a:cubicBezTo>
                  <a:lnTo>
                    <a:pt x="3118" y="3209"/>
                  </a:lnTo>
                  <a:lnTo>
                    <a:pt x="2216" y="4245"/>
                  </a:lnTo>
                  <a:lnTo>
                    <a:pt x="3284" y="5804"/>
                  </a:lnTo>
                  <a:cubicBezTo>
                    <a:pt x="3070" y="6126"/>
                    <a:pt x="2879" y="6459"/>
                    <a:pt x="2709" y="6803"/>
                  </a:cubicBezTo>
                  <a:lnTo>
                    <a:pt x="824" y="6662"/>
                  </a:lnTo>
                  <a:lnTo>
                    <a:pt x="379" y="7961"/>
                  </a:lnTo>
                  <a:lnTo>
                    <a:pt x="1956" y="9004"/>
                  </a:lnTo>
                  <a:cubicBezTo>
                    <a:pt x="1872" y="9418"/>
                    <a:pt x="1816" y="9839"/>
                    <a:pt x="1790" y="10262"/>
                  </a:cubicBezTo>
                  <a:lnTo>
                    <a:pt x="0" y="10865"/>
                  </a:lnTo>
                  <a:lnTo>
                    <a:pt x="95" y="12234"/>
                  </a:lnTo>
                  <a:lnTo>
                    <a:pt x="1951" y="12582"/>
                  </a:lnTo>
                  <a:cubicBezTo>
                    <a:pt x="2027" y="12956"/>
                    <a:pt x="2127" y="13328"/>
                    <a:pt x="2252" y="13697"/>
                  </a:cubicBezTo>
                  <a:lnTo>
                    <a:pt x="800" y="14938"/>
                  </a:lnTo>
                  <a:lnTo>
                    <a:pt x="1404" y="16171"/>
                  </a:lnTo>
                  <a:lnTo>
                    <a:pt x="3275" y="15783"/>
                  </a:lnTo>
                  <a:cubicBezTo>
                    <a:pt x="3511" y="16141"/>
                    <a:pt x="3770" y="16477"/>
                    <a:pt x="4049" y="16791"/>
                  </a:cubicBezTo>
                  <a:lnTo>
                    <a:pt x="3209" y="18482"/>
                  </a:lnTo>
                  <a:lnTo>
                    <a:pt x="4245" y="19383"/>
                  </a:lnTo>
                  <a:lnTo>
                    <a:pt x="5804" y="18317"/>
                  </a:lnTo>
                  <a:cubicBezTo>
                    <a:pt x="6125" y="18530"/>
                    <a:pt x="6459" y="18721"/>
                    <a:pt x="6803" y="18891"/>
                  </a:cubicBezTo>
                  <a:lnTo>
                    <a:pt x="6662" y="20776"/>
                  </a:lnTo>
                  <a:lnTo>
                    <a:pt x="7961" y="21220"/>
                  </a:lnTo>
                  <a:lnTo>
                    <a:pt x="9004" y="19644"/>
                  </a:lnTo>
                  <a:cubicBezTo>
                    <a:pt x="9418" y="19728"/>
                    <a:pt x="9839" y="19784"/>
                    <a:pt x="10262" y="19810"/>
                  </a:cubicBezTo>
                  <a:lnTo>
                    <a:pt x="10865" y="21600"/>
                  </a:lnTo>
                  <a:lnTo>
                    <a:pt x="12234" y="21505"/>
                  </a:lnTo>
                  <a:lnTo>
                    <a:pt x="12582" y="19649"/>
                  </a:lnTo>
                  <a:cubicBezTo>
                    <a:pt x="12956" y="19573"/>
                    <a:pt x="13328" y="19473"/>
                    <a:pt x="13697" y="19348"/>
                  </a:cubicBezTo>
                  <a:lnTo>
                    <a:pt x="14938" y="20800"/>
                  </a:lnTo>
                  <a:lnTo>
                    <a:pt x="16171" y="20196"/>
                  </a:lnTo>
                  <a:lnTo>
                    <a:pt x="15783" y="18325"/>
                  </a:lnTo>
                  <a:cubicBezTo>
                    <a:pt x="16141" y="18089"/>
                    <a:pt x="16477" y="17830"/>
                    <a:pt x="16791" y="17551"/>
                  </a:cubicBezTo>
                  <a:lnTo>
                    <a:pt x="18483" y="18391"/>
                  </a:lnTo>
                  <a:lnTo>
                    <a:pt x="19383" y="17355"/>
                  </a:lnTo>
                  <a:lnTo>
                    <a:pt x="18316" y="15796"/>
                  </a:lnTo>
                  <a:cubicBezTo>
                    <a:pt x="18530" y="15475"/>
                    <a:pt x="18722" y="15141"/>
                    <a:pt x="18891" y="14797"/>
                  </a:cubicBezTo>
                  <a:lnTo>
                    <a:pt x="20776" y="14938"/>
                  </a:lnTo>
                  <a:lnTo>
                    <a:pt x="21220" y="13639"/>
                  </a:lnTo>
                  <a:lnTo>
                    <a:pt x="19644" y="12596"/>
                  </a:lnTo>
                  <a:cubicBezTo>
                    <a:pt x="19728" y="12182"/>
                    <a:pt x="19784" y="11762"/>
                    <a:pt x="19810" y="11337"/>
                  </a:cubicBezTo>
                </a:path>
              </a:pathLst>
            </a:custGeom>
            <a:solidFill>
              <a:schemeClr val="bg1">
                <a:alpha val="35000"/>
              </a:schemeClr>
            </a:solidFill>
            <a:ln w="16510">
              <a:solidFill>
                <a:schemeClr val="tx1">
                  <a:alpha val="20000"/>
                </a:schemeClr>
              </a:solidFill>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200" name="Oval 199">
            <a:extLst>
              <a:ext uri="{FF2B5EF4-FFF2-40B4-BE49-F238E27FC236}">
                <a16:creationId xmlns:a16="http://schemas.microsoft.com/office/drawing/2014/main" id="{EAD1C311-D94D-4BEC-8F9B-65D97A0A49B2}"/>
              </a:ext>
            </a:extLst>
          </p:cNvPr>
          <p:cNvSpPr/>
          <p:nvPr/>
        </p:nvSpPr>
        <p:spPr>
          <a:xfrm>
            <a:off x="8945014" y="3675954"/>
            <a:ext cx="1682366" cy="1682365"/>
          </a:xfrm>
          <a:prstGeom prst="ellipse">
            <a:avLst/>
          </a:prstGeom>
          <a:gradFill>
            <a:gsLst>
              <a:gs pos="0">
                <a:schemeClr val="accent5"/>
              </a:gs>
              <a:gs pos="100000">
                <a:schemeClr val="accent5">
                  <a:lumMod val="75000"/>
                </a:schemeClr>
              </a:gs>
            </a:gsLst>
            <a:lin ang="4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1" name="Rectangle 200">
            <a:extLst>
              <a:ext uri="{FF2B5EF4-FFF2-40B4-BE49-F238E27FC236}">
                <a16:creationId xmlns:a16="http://schemas.microsoft.com/office/drawing/2014/main" id="{3B352FC2-A4E4-4918-9848-F2C4BAA3C7AF}"/>
              </a:ext>
            </a:extLst>
          </p:cNvPr>
          <p:cNvSpPr/>
          <p:nvPr/>
        </p:nvSpPr>
        <p:spPr>
          <a:xfrm>
            <a:off x="9513455" y="3844741"/>
            <a:ext cx="595035"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2" name="Rectangle 201">
            <a:extLst>
              <a:ext uri="{FF2B5EF4-FFF2-40B4-BE49-F238E27FC236}">
                <a16:creationId xmlns:a16="http://schemas.microsoft.com/office/drawing/2014/main" id="{2E4414FE-E827-4453-9107-4EDB66C43395}"/>
              </a:ext>
            </a:extLst>
          </p:cNvPr>
          <p:cNvSpPr/>
          <p:nvPr/>
        </p:nvSpPr>
        <p:spPr>
          <a:xfrm>
            <a:off x="5580256" y="3737509"/>
            <a:ext cx="595035"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3" name="Rectangle 202">
            <a:extLst>
              <a:ext uri="{FF2B5EF4-FFF2-40B4-BE49-F238E27FC236}">
                <a16:creationId xmlns:a16="http://schemas.microsoft.com/office/drawing/2014/main" id="{BCB3FD7C-01C8-46AE-9A9B-AB5E7D2E0A99}"/>
              </a:ext>
            </a:extLst>
          </p:cNvPr>
          <p:cNvSpPr/>
          <p:nvPr/>
        </p:nvSpPr>
        <p:spPr>
          <a:xfrm>
            <a:off x="7570619" y="3119269"/>
            <a:ext cx="595035"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4" name="Rectangle 203">
            <a:extLst>
              <a:ext uri="{FF2B5EF4-FFF2-40B4-BE49-F238E27FC236}">
                <a16:creationId xmlns:a16="http://schemas.microsoft.com/office/drawing/2014/main" id="{6CC5BD86-707D-4074-BE0C-4ABDCE15663E}"/>
              </a:ext>
            </a:extLst>
          </p:cNvPr>
          <p:cNvSpPr/>
          <p:nvPr/>
        </p:nvSpPr>
        <p:spPr>
          <a:xfrm>
            <a:off x="7540169" y="5058237"/>
            <a:ext cx="535724" cy="584775"/>
          </a:xfrm>
          <a:prstGeom prst="rect">
            <a:avLst/>
          </a:prstGeom>
        </p:spPr>
        <p:txBody>
          <a:bodyPr wrap="none" anchor="ctr">
            <a:spAutoFit/>
          </a:bodyPr>
          <a:lstStyle/>
          <a:p>
            <a:pPr algn="ctr"/>
            <a:r>
              <a:rPr lang="en-US" sz="3200" dirty="0">
                <a:solidFill>
                  <a:srgbClr val="FEFEFE"/>
                </a:solidFill>
                <a:latin typeface="FontAwesome" pitchFamily="2" charset="0"/>
              </a:rPr>
              <a:t></a:t>
            </a:r>
          </a:p>
        </p:txBody>
      </p:sp>
      <p:sp>
        <p:nvSpPr>
          <p:cNvPr id="205" name="TextBox 204">
            <a:extLst>
              <a:ext uri="{FF2B5EF4-FFF2-40B4-BE49-F238E27FC236}">
                <a16:creationId xmlns:a16="http://schemas.microsoft.com/office/drawing/2014/main" id="{0914FDD9-2329-4A4D-8216-E7DEE0E1E246}"/>
              </a:ext>
            </a:extLst>
          </p:cNvPr>
          <p:cNvSpPr txBox="1"/>
          <p:nvPr/>
        </p:nvSpPr>
        <p:spPr>
          <a:xfrm>
            <a:off x="5150440" y="4361597"/>
            <a:ext cx="1390230" cy="592470"/>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 here with your own detailed.</a:t>
            </a:r>
          </a:p>
        </p:txBody>
      </p:sp>
      <p:sp>
        <p:nvSpPr>
          <p:cNvPr id="206" name="TextBox 205">
            <a:extLst>
              <a:ext uri="{FF2B5EF4-FFF2-40B4-BE49-F238E27FC236}">
                <a16:creationId xmlns:a16="http://schemas.microsoft.com/office/drawing/2014/main" id="{C9F3D5A1-3A5E-47AA-AD96-28591B38969F}"/>
              </a:ext>
            </a:extLst>
          </p:cNvPr>
          <p:cNvSpPr txBox="1"/>
          <p:nvPr/>
        </p:nvSpPr>
        <p:spPr>
          <a:xfrm>
            <a:off x="9198026" y="4499752"/>
            <a:ext cx="1222832" cy="425758"/>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 here with</a:t>
            </a:r>
          </a:p>
        </p:txBody>
      </p:sp>
      <p:sp>
        <p:nvSpPr>
          <p:cNvPr id="207" name="TextBox 206">
            <a:extLst>
              <a:ext uri="{FF2B5EF4-FFF2-40B4-BE49-F238E27FC236}">
                <a16:creationId xmlns:a16="http://schemas.microsoft.com/office/drawing/2014/main" id="{A7BF89B4-E834-43E9-988F-525A41119717}"/>
              </a:ext>
            </a:extLst>
          </p:cNvPr>
          <p:cNvSpPr txBox="1"/>
          <p:nvPr/>
        </p:nvSpPr>
        <p:spPr>
          <a:xfrm>
            <a:off x="7288810" y="3675954"/>
            <a:ext cx="1094782" cy="425758"/>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a:t>
            </a:r>
          </a:p>
        </p:txBody>
      </p:sp>
      <p:sp>
        <p:nvSpPr>
          <p:cNvPr id="208" name="TextBox 207">
            <a:extLst>
              <a:ext uri="{FF2B5EF4-FFF2-40B4-BE49-F238E27FC236}">
                <a16:creationId xmlns:a16="http://schemas.microsoft.com/office/drawing/2014/main" id="{9416526C-A5B0-41AF-A7DF-55BF11E6E5BA}"/>
              </a:ext>
            </a:extLst>
          </p:cNvPr>
          <p:cNvSpPr txBox="1"/>
          <p:nvPr/>
        </p:nvSpPr>
        <p:spPr>
          <a:xfrm>
            <a:off x="7288810" y="5653611"/>
            <a:ext cx="1094782" cy="425758"/>
          </a:xfrm>
          <a:prstGeom prst="rect">
            <a:avLst/>
          </a:prstGeom>
          <a:noFill/>
        </p:spPr>
        <p:txBody>
          <a:bodyPr wrap="square" numCol="1" spcCol="0" rtlCol="0" anchor="ctr">
            <a:spAutoFit/>
          </a:bodyPr>
          <a:lstStyle/>
          <a:p>
            <a:pPr algn="ctr">
              <a:lnSpc>
                <a:spcPts val="1300"/>
              </a:lnSpc>
            </a:pPr>
            <a:r>
              <a:rPr lang="en-US" sz="900" b="1" dirty="0">
                <a:solidFill>
                  <a:srgbClr val="FEFEFE"/>
                </a:solidFill>
                <a:latin typeface="Roboto Slab" pitchFamily="2" charset="0"/>
                <a:ea typeface="Roboto Slab" pitchFamily="2" charset="0"/>
                <a:cs typeface="Montserrat Light" charset="0"/>
              </a:rPr>
              <a:t>The example text goes</a:t>
            </a:r>
          </a:p>
        </p:txBody>
      </p:sp>
      <p:sp>
        <p:nvSpPr>
          <p:cNvPr id="12" name="Picture Placeholder 11">
            <a:extLst>
              <a:ext uri="{FF2B5EF4-FFF2-40B4-BE49-F238E27FC236}">
                <a16:creationId xmlns:a16="http://schemas.microsoft.com/office/drawing/2014/main" id="{A4CBEFE2-3A0E-4FCF-AFA4-4E386B620FCE}"/>
              </a:ext>
            </a:extLst>
          </p:cNvPr>
          <p:cNvSpPr>
            <a:spLocks noGrp="1"/>
          </p:cNvSpPr>
          <p:nvPr>
            <p:ph type="pic" sz="quarter" idx="21"/>
          </p:nvPr>
        </p:nvSpPr>
        <p:spPr/>
      </p:sp>
    </p:spTree>
    <p:extLst>
      <p:ext uri="{BB962C8B-B14F-4D97-AF65-F5344CB8AC3E}">
        <p14:creationId xmlns:p14="http://schemas.microsoft.com/office/powerpoint/2010/main" val="355309215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202"/>
                                        </p:tgtEl>
                                        <p:attrNameLst>
                                          <p:attrName>style.visibility</p:attrName>
                                        </p:attrNameLst>
                                      </p:cBhvr>
                                      <p:to>
                                        <p:strVal val="visible"/>
                                      </p:to>
                                    </p:set>
                                    <p:anim calcmode="lin" valueType="num">
                                      <p:cBhvr>
                                        <p:cTn id="7" dur="500" fill="hold"/>
                                        <p:tgtEl>
                                          <p:spTgt spid="202"/>
                                        </p:tgtEl>
                                        <p:attrNameLst>
                                          <p:attrName>ppt_w</p:attrName>
                                        </p:attrNameLst>
                                      </p:cBhvr>
                                      <p:tavLst>
                                        <p:tav tm="0">
                                          <p:val>
                                            <p:fltVal val="0"/>
                                          </p:val>
                                        </p:tav>
                                        <p:tav tm="100000">
                                          <p:val>
                                            <p:strVal val="#ppt_w"/>
                                          </p:val>
                                        </p:tav>
                                      </p:tavLst>
                                    </p:anim>
                                    <p:anim calcmode="lin" valueType="num">
                                      <p:cBhvr>
                                        <p:cTn id="8" dur="500" fill="hold"/>
                                        <p:tgtEl>
                                          <p:spTgt spid="202"/>
                                        </p:tgtEl>
                                        <p:attrNameLst>
                                          <p:attrName>ppt_h</p:attrName>
                                        </p:attrNameLst>
                                      </p:cBhvr>
                                      <p:tavLst>
                                        <p:tav tm="0">
                                          <p:val>
                                            <p:fltVal val="0"/>
                                          </p:val>
                                        </p:tav>
                                        <p:tav tm="100000">
                                          <p:val>
                                            <p:strVal val="#ppt_h"/>
                                          </p:val>
                                        </p:tav>
                                      </p:tavLst>
                                    </p:anim>
                                    <p:animEffect transition="in" filter="fade">
                                      <p:cBhvr>
                                        <p:cTn id="9" dur="500"/>
                                        <p:tgtEl>
                                          <p:spTgt spid="202"/>
                                        </p:tgtEl>
                                      </p:cBhvr>
                                    </p:animEffect>
                                  </p:childTnLst>
                                </p:cTn>
                              </p:par>
                              <p:par>
                                <p:cTn id="10" presetID="53" presetClass="entr" presetSubtype="16" fill="hold" grpId="0" nodeType="withEffect">
                                  <p:stCondLst>
                                    <p:cond delay="0"/>
                                  </p:stCondLst>
                                  <p:childTnLst>
                                    <p:set>
                                      <p:cBhvr>
                                        <p:cTn id="11" dur="1" fill="hold">
                                          <p:stCondLst>
                                            <p:cond delay="0"/>
                                          </p:stCondLst>
                                        </p:cTn>
                                        <p:tgtEl>
                                          <p:spTgt spid="205"/>
                                        </p:tgtEl>
                                        <p:attrNameLst>
                                          <p:attrName>style.visibility</p:attrName>
                                        </p:attrNameLst>
                                      </p:cBhvr>
                                      <p:to>
                                        <p:strVal val="visible"/>
                                      </p:to>
                                    </p:set>
                                    <p:anim calcmode="lin" valueType="num">
                                      <p:cBhvr>
                                        <p:cTn id="12" dur="500" fill="hold"/>
                                        <p:tgtEl>
                                          <p:spTgt spid="205"/>
                                        </p:tgtEl>
                                        <p:attrNameLst>
                                          <p:attrName>ppt_w</p:attrName>
                                        </p:attrNameLst>
                                      </p:cBhvr>
                                      <p:tavLst>
                                        <p:tav tm="0">
                                          <p:val>
                                            <p:fltVal val="0"/>
                                          </p:val>
                                        </p:tav>
                                        <p:tav tm="100000">
                                          <p:val>
                                            <p:strVal val="#ppt_w"/>
                                          </p:val>
                                        </p:tav>
                                      </p:tavLst>
                                    </p:anim>
                                    <p:anim calcmode="lin" valueType="num">
                                      <p:cBhvr>
                                        <p:cTn id="13" dur="500" fill="hold"/>
                                        <p:tgtEl>
                                          <p:spTgt spid="205"/>
                                        </p:tgtEl>
                                        <p:attrNameLst>
                                          <p:attrName>ppt_h</p:attrName>
                                        </p:attrNameLst>
                                      </p:cBhvr>
                                      <p:tavLst>
                                        <p:tav tm="0">
                                          <p:val>
                                            <p:fltVal val="0"/>
                                          </p:val>
                                        </p:tav>
                                        <p:tav tm="100000">
                                          <p:val>
                                            <p:strVal val="#ppt_h"/>
                                          </p:val>
                                        </p:tav>
                                      </p:tavLst>
                                    </p:anim>
                                    <p:animEffect transition="in" filter="fade">
                                      <p:cBhvr>
                                        <p:cTn id="14" dur="500"/>
                                        <p:tgtEl>
                                          <p:spTgt spid="205"/>
                                        </p:tgtEl>
                                      </p:cBhvr>
                                    </p:animEffect>
                                  </p:childTnLst>
                                </p:cTn>
                              </p:par>
                              <p:par>
                                <p:cTn id="15" presetID="53" presetClass="entr" presetSubtype="16" fill="hold" grpId="0" nodeType="withEffect">
                                  <p:stCondLst>
                                    <p:cond delay="0"/>
                                  </p:stCondLst>
                                  <p:childTnLst>
                                    <p:set>
                                      <p:cBhvr>
                                        <p:cTn id="16" dur="1" fill="hold">
                                          <p:stCondLst>
                                            <p:cond delay="0"/>
                                          </p:stCondLst>
                                        </p:cTn>
                                        <p:tgtEl>
                                          <p:spTgt spid="191"/>
                                        </p:tgtEl>
                                        <p:attrNameLst>
                                          <p:attrName>style.visibility</p:attrName>
                                        </p:attrNameLst>
                                      </p:cBhvr>
                                      <p:to>
                                        <p:strVal val="visible"/>
                                      </p:to>
                                    </p:set>
                                    <p:anim calcmode="lin" valueType="num">
                                      <p:cBhvr>
                                        <p:cTn id="17" dur="500" fill="hold"/>
                                        <p:tgtEl>
                                          <p:spTgt spid="191"/>
                                        </p:tgtEl>
                                        <p:attrNameLst>
                                          <p:attrName>ppt_w</p:attrName>
                                        </p:attrNameLst>
                                      </p:cBhvr>
                                      <p:tavLst>
                                        <p:tav tm="0">
                                          <p:val>
                                            <p:fltVal val="0"/>
                                          </p:val>
                                        </p:tav>
                                        <p:tav tm="100000">
                                          <p:val>
                                            <p:strVal val="#ppt_w"/>
                                          </p:val>
                                        </p:tav>
                                      </p:tavLst>
                                    </p:anim>
                                    <p:anim calcmode="lin" valueType="num">
                                      <p:cBhvr>
                                        <p:cTn id="18" dur="500" fill="hold"/>
                                        <p:tgtEl>
                                          <p:spTgt spid="191"/>
                                        </p:tgtEl>
                                        <p:attrNameLst>
                                          <p:attrName>ppt_h</p:attrName>
                                        </p:attrNameLst>
                                      </p:cBhvr>
                                      <p:tavLst>
                                        <p:tav tm="0">
                                          <p:val>
                                            <p:fltVal val="0"/>
                                          </p:val>
                                        </p:tav>
                                        <p:tav tm="100000">
                                          <p:val>
                                            <p:strVal val="#ppt_h"/>
                                          </p:val>
                                        </p:tav>
                                      </p:tavLst>
                                    </p:anim>
                                    <p:animEffect transition="in" filter="fade">
                                      <p:cBhvr>
                                        <p:cTn id="19" dur="500"/>
                                        <p:tgtEl>
                                          <p:spTgt spid="191"/>
                                        </p:tgtEl>
                                      </p:cBhvr>
                                    </p:animEffect>
                                  </p:childTnLst>
                                </p:cTn>
                              </p:par>
                              <p:par>
                                <p:cTn id="20" presetID="53" presetClass="entr" presetSubtype="16" fill="hold" grpId="0" nodeType="withEffect">
                                  <p:stCondLst>
                                    <p:cond delay="0"/>
                                  </p:stCondLst>
                                  <p:childTnLst>
                                    <p:set>
                                      <p:cBhvr>
                                        <p:cTn id="21" dur="1" fill="hold">
                                          <p:stCondLst>
                                            <p:cond delay="0"/>
                                          </p:stCondLst>
                                        </p:cTn>
                                        <p:tgtEl>
                                          <p:spTgt spid="203"/>
                                        </p:tgtEl>
                                        <p:attrNameLst>
                                          <p:attrName>style.visibility</p:attrName>
                                        </p:attrNameLst>
                                      </p:cBhvr>
                                      <p:to>
                                        <p:strVal val="visible"/>
                                      </p:to>
                                    </p:set>
                                    <p:anim calcmode="lin" valueType="num">
                                      <p:cBhvr>
                                        <p:cTn id="22" dur="500" fill="hold"/>
                                        <p:tgtEl>
                                          <p:spTgt spid="203"/>
                                        </p:tgtEl>
                                        <p:attrNameLst>
                                          <p:attrName>ppt_w</p:attrName>
                                        </p:attrNameLst>
                                      </p:cBhvr>
                                      <p:tavLst>
                                        <p:tav tm="0">
                                          <p:val>
                                            <p:fltVal val="0"/>
                                          </p:val>
                                        </p:tav>
                                        <p:tav tm="100000">
                                          <p:val>
                                            <p:strVal val="#ppt_w"/>
                                          </p:val>
                                        </p:tav>
                                      </p:tavLst>
                                    </p:anim>
                                    <p:anim calcmode="lin" valueType="num">
                                      <p:cBhvr>
                                        <p:cTn id="23" dur="500" fill="hold"/>
                                        <p:tgtEl>
                                          <p:spTgt spid="203"/>
                                        </p:tgtEl>
                                        <p:attrNameLst>
                                          <p:attrName>ppt_h</p:attrName>
                                        </p:attrNameLst>
                                      </p:cBhvr>
                                      <p:tavLst>
                                        <p:tav tm="0">
                                          <p:val>
                                            <p:fltVal val="0"/>
                                          </p:val>
                                        </p:tav>
                                        <p:tav tm="100000">
                                          <p:val>
                                            <p:strVal val="#ppt_h"/>
                                          </p:val>
                                        </p:tav>
                                      </p:tavLst>
                                    </p:anim>
                                    <p:animEffect transition="in" filter="fade">
                                      <p:cBhvr>
                                        <p:cTn id="24" dur="500"/>
                                        <p:tgtEl>
                                          <p:spTgt spid="203"/>
                                        </p:tgtEl>
                                      </p:cBhvr>
                                    </p:animEffect>
                                  </p:childTnLst>
                                </p:cTn>
                              </p:par>
                              <p:par>
                                <p:cTn id="25" presetID="53" presetClass="entr" presetSubtype="16" fill="hold" grpId="0" nodeType="withEffect">
                                  <p:stCondLst>
                                    <p:cond delay="0"/>
                                  </p:stCondLst>
                                  <p:childTnLst>
                                    <p:set>
                                      <p:cBhvr>
                                        <p:cTn id="26" dur="1" fill="hold">
                                          <p:stCondLst>
                                            <p:cond delay="0"/>
                                          </p:stCondLst>
                                        </p:cTn>
                                        <p:tgtEl>
                                          <p:spTgt spid="207"/>
                                        </p:tgtEl>
                                        <p:attrNameLst>
                                          <p:attrName>style.visibility</p:attrName>
                                        </p:attrNameLst>
                                      </p:cBhvr>
                                      <p:to>
                                        <p:strVal val="visible"/>
                                      </p:to>
                                    </p:set>
                                    <p:anim calcmode="lin" valueType="num">
                                      <p:cBhvr>
                                        <p:cTn id="27" dur="500" fill="hold"/>
                                        <p:tgtEl>
                                          <p:spTgt spid="207"/>
                                        </p:tgtEl>
                                        <p:attrNameLst>
                                          <p:attrName>ppt_w</p:attrName>
                                        </p:attrNameLst>
                                      </p:cBhvr>
                                      <p:tavLst>
                                        <p:tav tm="0">
                                          <p:val>
                                            <p:fltVal val="0"/>
                                          </p:val>
                                        </p:tav>
                                        <p:tav tm="100000">
                                          <p:val>
                                            <p:strVal val="#ppt_w"/>
                                          </p:val>
                                        </p:tav>
                                      </p:tavLst>
                                    </p:anim>
                                    <p:anim calcmode="lin" valueType="num">
                                      <p:cBhvr>
                                        <p:cTn id="28" dur="500" fill="hold"/>
                                        <p:tgtEl>
                                          <p:spTgt spid="207"/>
                                        </p:tgtEl>
                                        <p:attrNameLst>
                                          <p:attrName>ppt_h</p:attrName>
                                        </p:attrNameLst>
                                      </p:cBhvr>
                                      <p:tavLst>
                                        <p:tav tm="0">
                                          <p:val>
                                            <p:fltVal val="0"/>
                                          </p:val>
                                        </p:tav>
                                        <p:tav tm="100000">
                                          <p:val>
                                            <p:strVal val="#ppt_h"/>
                                          </p:val>
                                        </p:tav>
                                      </p:tavLst>
                                    </p:anim>
                                    <p:animEffect transition="in" filter="fade">
                                      <p:cBhvr>
                                        <p:cTn id="29" dur="500"/>
                                        <p:tgtEl>
                                          <p:spTgt spid="207"/>
                                        </p:tgtEl>
                                      </p:cBhvr>
                                    </p:animEffect>
                                  </p:childTnLst>
                                </p:cTn>
                              </p:par>
                              <p:par>
                                <p:cTn id="30" presetID="53" presetClass="entr" presetSubtype="16" fill="hold" grpId="0" nodeType="withEffect">
                                  <p:stCondLst>
                                    <p:cond delay="0"/>
                                  </p:stCondLst>
                                  <p:childTnLst>
                                    <p:set>
                                      <p:cBhvr>
                                        <p:cTn id="31" dur="1" fill="hold">
                                          <p:stCondLst>
                                            <p:cond delay="0"/>
                                          </p:stCondLst>
                                        </p:cTn>
                                        <p:tgtEl>
                                          <p:spTgt spid="195"/>
                                        </p:tgtEl>
                                        <p:attrNameLst>
                                          <p:attrName>style.visibility</p:attrName>
                                        </p:attrNameLst>
                                      </p:cBhvr>
                                      <p:to>
                                        <p:strVal val="visible"/>
                                      </p:to>
                                    </p:set>
                                    <p:anim calcmode="lin" valueType="num">
                                      <p:cBhvr>
                                        <p:cTn id="32" dur="500" fill="hold"/>
                                        <p:tgtEl>
                                          <p:spTgt spid="195"/>
                                        </p:tgtEl>
                                        <p:attrNameLst>
                                          <p:attrName>ppt_w</p:attrName>
                                        </p:attrNameLst>
                                      </p:cBhvr>
                                      <p:tavLst>
                                        <p:tav tm="0">
                                          <p:val>
                                            <p:fltVal val="0"/>
                                          </p:val>
                                        </p:tav>
                                        <p:tav tm="100000">
                                          <p:val>
                                            <p:strVal val="#ppt_w"/>
                                          </p:val>
                                        </p:tav>
                                      </p:tavLst>
                                    </p:anim>
                                    <p:anim calcmode="lin" valueType="num">
                                      <p:cBhvr>
                                        <p:cTn id="33" dur="500" fill="hold"/>
                                        <p:tgtEl>
                                          <p:spTgt spid="195"/>
                                        </p:tgtEl>
                                        <p:attrNameLst>
                                          <p:attrName>ppt_h</p:attrName>
                                        </p:attrNameLst>
                                      </p:cBhvr>
                                      <p:tavLst>
                                        <p:tav tm="0">
                                          <p:val>
                                            <p:fltVal val="0"/>
                                          </p:val>
                                        </p:tav>
                                        <p:tav tm="100000">
                                          <p:val>
                                            <p:strVal val="#ppt_h"/>
                                          </p:val>
                                        </p:tav>
                                      </p:tavLst>
                                    </p:anim>
                                    <p:animEffect transition="in" filter="fade">
                                      <p:cBhvr>
                                        <p:cTn id="34" dur="500"/>
                                        <p:tgtEl>
                                          <p:spTgt spid="195"/>
                                        </p:tgtEl>
                                      </p:cBhvr>
                                    </p:animEffect>
                                  </p:childTnLst>
                                </p:cTn>
                              </p:par>
                              <p:par>
                                <p:cTn id="35" presetID="53" presetClass="entr" presetSubtype="16" fill="hold" grpId="0" nodeType="withEffect">
                                  <p:stCondLst>
                                    <p:cond delay="0"/>
                                  </p:stCondLst>
                                  <p:childTnLst>
                                    <p:set>
                                      <p:cBhvr>
                                        <p:cTn id="36" dur="1" fill="hold">
                                          <p:stCondLst>
                                            <p:cond delay="0"/>
                                          </p:stCondLst>
                                        </p:cTn>
                                        <p:tgtEl>
                                          <p:spTgt spid="201"/>
                                        </p:tgtEl>
                                        <p:attrNameLst>
                                          <p:attrName>style.visibility</p:attrName>
                                        </p:attrNameLst>
                                      </p:cBhvr>
                                      <p:to>
                                        <p:strVal val="visible"/>
                                      </p:to>
                                    </p:set>
                                    <p:anim calcmode="lin" valueType="num">
                                      <p:cBhvr>
                                        <p:cTn id="37" dur="500" fill="hold"/>
                                        <p:tgtEl>
                                          <p:spTgt spid="201"/>
                                        </p:tgtEl>
                                        <p:attrNameLst>
                                          <p:attrName>ppt_w</p:attrName>
                                        </p:attrNameLst>
                                      </p:cBhvr>
                                      <p:tavLst>
                                        <p:tav tm="0">
                                          <p:val>
                                            <p:fltVal val="0"/>
                                          </p:val>
                                        </p:tav>
                                        <p:tav tm="100000">
                                          <p:val>
                                            <p:strVal val="#ppt_w"/>
                                          </p:val>
                                        </p:tav>
                                      </p:tavLst>
                                    </p:anim>
                                    <p:anim calcmode="lin" valueType="num">
                                      <p:cBhvr>
                                        <p:cTn id="38" dur="500" fill="hold"/>
                                        <p:tgtEl>
                                          <p:spTgt spid="201"/>
                                        </p:tgtEl>
                                        <p:attrNameLst>
                                          <p:attrName>ppt_h</p:attrName>
                                        </p:attrNameLst>
                                      </p:cBhvr>
                                      <p:tavLst>
                                        <p:tav tm="0">
                                          <p:val>
                                            <p:fltVal val="0"/>
                                          </p:val>
                                        </p:tav>
                                        <p:tav tm="100000">
                                          <p:val>
                                            <p:strVal val="#ppt_h"/>
                                          </p:val>
                                        </p:tav>
                                      </p:tavLst>
                                    </p:anim>
                                    <p:animEffect transition="in" filter="fade">
                                      <p:cBhvr>
                                        <p:cTn id="39" dur="500"/>
                                        <p:tgtEl>
                                          <p:spTgt spid="201"/>
                                        </p:tgtEl>
                                      </p:cBhvr>
                                    </p:animEffect>
                                  </p:childTnLst>
                                </p:cTn>
                              </p:par>
                              <p:par>
                                <p:cTn id="40" presetID="53" presetClass="entr" presetSubtype="16" fill="hold" grpId="0" nodeType="withEffect">
                                  <p:stCondLst>
                                    <p:cond delay="0"/>
                                  </p:stCondLst>
                                  <p:childTnLst>
                                    <p:set>
                                      <p:cBhvr>
                                        <p:cTn id="41" dur="1" fill="hold">
                                          <p:stCondLst>
                                            <p:cond delay="0"/>
                                          </p:stCondLst>
                                        </p:cTn>
                                        <p:tgtEl>
                                          <p:spTgt spid="206"/>
                                        </p:tgtEl>
                                        <p:attrNameLst>
                                          <p:attrName>style.visibility</p:attrName>
                                        </p:attrNameLst>
                                      </p:cBhvr>
                                      <p:to>
                                        <p:strVal val="visible"/>
                                      </p:to>
                                    </p:set>
                                    <p:anim calcmode="lin" valueType="num">
                                      <p:cBhvr>
                                        <p:cTn id="42" dur="500" fill="hold"/>
                                        <p:tgtEl>
                                          <p:spTgt spid="206"/>
                                        </p:tgtEl>
                                        <p:attrNameLst>
                                          <p:attrName>ppt_w</p:attrName>
                                        </p:attrNameLst>
                                      </p:cBhvr>
                                      <p:tavLst>
                                        <p:tav tm="0">
                                          <p:val>
                                            <p:fltVal val="0"/>
                                          </p:val>
                                        </p:tav>
                                        <p:tav tm="100000">
                                          <p:val>
                                            <p:strVal val="#ppt_w"/>
                                          </p:val>
                                        </p:tav>
                                      </p:tavLst>
                                    </p:anim>
                                    <p:anim calcmode="lin" valueType="num">
                                      <p:cBhvr>
                                        <p:cTn id="43" dur="500" fill="hold"/>
                                        <p:tgtEl>
                                          <p:spTgt spid="206"/>
                                        </p:tgtEl>
                                        <p:attrNameLst>
                                          <p:attrName>ppt_h</p:attrName>
                                        </p:attrNameLst>
                                      </p:cBhvr>
                                      <p:tavLst>
                                        <p:tav tm="0">
                                          <p:val>
                                            <p:fltVal val="0"/>
                                          </p:val>
                                        </p:tav>
                                        <p:tav tm="100000">
                                          <p:val>
                                            <p:strVal val="#ppt_h"/>
                                          </p:val>
                                        </p:tav>
                                      </p:tavLst>
                                    </p:anim>
                                    <p:animEffect transition="in" filter="fade">
                                      <p:cBhvr>
                                        <p:cTn id="44" dur="500"/>
                                        <p:tgtEl>
                                          <p:spTgt spid="206"/>
                                        </p:tgtEl>
                                      </p:cBhvr>
                                    </p:animEffect>
                                  </p:childTnLst>
                                </p:cTn>
                              </p:par>
                              <p:par>
                                <p:cTn id="45" presetID="53" presetClass="entr" presetSubtype="16" fill="hold" grpId="0" nodeType="withEffect">
                                  <p:stCondLst>
                                    <p:cond delay="0"/>
                                  </p:stCondLst>
                                  <p:childTnLst>
                                    <p:set>
                                      <p:cBhvr>
                                        <p:cTn id="46" dur="1" fill="hold">
                                          <p:stCondLst>
                                            <p:cond delay="0"/>
                                          </p:stCondLst>
                                        </p:cTn>
                                        <p:tgtEl>
                                          <p:spTgt spid="200"/>
                                        </p:tgtEl>
                                        <p:attrNameLst>
                                          <p:attrName>style.visibility</p:attrName>
                                        </p:attrNameLst>
                                      </p:cBhvr>
                                      <p:to>
                                        <p:strVal val="visible"/>
                                      </p:to>
                                    </p:set>
                                    <p:anim calcmode="lin" valueType="num">
                                      <p:cBhvr>
                                        <p:cTn id="47" dur="500" fill="hold"/>
                                        <p:tgtEl>
                                          <p:spTgt spid="200"/>
                                        </p:tgtEl>
                                        <p:attrNameLst>
                                          <p:attrName>ppt_w</p:attrName>
                                        </p:attrNameLst>
                                      </p:cBhvr>
                                      <p:tavLst>
                                        <p:tav tm="0">
                                          <p:val>
                                            <p:fltVal val="0"/>
                                          </p:val>
                                        </p:tav>
                                        <p:tav tm="100000">
                                          <p:val>
                                            <p:strVal val="#ppt_w"/>
                                          </p:val>
                                        </p:tav>
                                      </p:tavLst>
                                    </p:anim>
                                    <p:anim calcmode="lin" valueType="num">
                                      <p:cBhvr>
                                        <p:cTn id="48" dur="500" fill="hold"/>
                                        <p:tgtEl>
                                          <p:spTgt spid="200"/>
                                        </p:tgtEl>
                                        <p:attrNameLst>
                                          <p:attrName>ppt_h</p:attrName>
                                        </p:attrNameLst>
                                      </p:cBhvr>
                                      <p:tavLst>
                                        <p:tav tm="0">
                                          <p:val>
                                            <p:fltVal val="0"/>
                                          </p:val>
                                        </p:tav>
                                        <p:tav tm="100000">
                                          <p:val>
                                            <p:strVal val="#ppt_h"/>
                                          </p:val>
                                        </p:tav>
                                      </p:tavLst>
                                    </p:anim>
                                    <p:animEffect transition="in" filter="fade">
                                      <p:cBhvr>
                                        <p:cTn id="49" dur="500"/>
                                        <p:tgtEl>
                                          <p:spTgt spid="200"/>
                                        </p:tgtEl>
                                      </p:cBhvr>
                                    </p:animEffect>
                                  </p:childTnLst>
                                </p:cTn>
                              </p:par>
                              <p:par>
                                <p:cTn id="50" presetID="53" presetClass="entr" presetSubtype="16" fill="hold" grpId="0" nodeType="withEffect">
                                  <p:stCondLst>
                                    <p:cond delay="0"/>
                                  </p:stCondLst>
                                  <p:childTnLst>
                                    <p:set>
                                      <p:cBhvr>
                                        <p:cTn id="51" dur="1" fill="hold">
                                          <p:stCondLst>
                                            <p:cond delay="0"/>
                                          </p:stCondLst>
                                        </p:cTn>
                                        <p:tgtEl>
                                          <p:spTgt spid="204"/>
                                        </p:tgtEl>
                                        <p:attrNameLst>
                                          <p:attrName>style.visibility</p:attrName>
                                        </p:attrNameLst>
                                      </p:cBhvr>
                                      <p:to>
                                        <p:strVal val="visible"/>
                                      </p:to>
                                    </p:set>
                                    <p:anim calcmode="lin" valueType="num">
                                      <p:cBhvr>
                                        <p:cTn id="52" dur="500" fill="hold"/>
                                        <p:tgtEl>
                                          <p:spTgt spid="204"/>
                                        </p:tgtEl>
                                        <p:attrNameLst>
                                          <p:attrName>ppt_w</p:attrName>
                                        </p:attrNameLst>
                                      </p:cBhvr>
                                      <p:tavLst>
                                        <p:tav tm="0">
                                          <p:val>
                                            <p:fltVal val="0"/>
                                          </p:val>
                                        </p:tav>
                                        <p:tav tm="100000">
                                          <p:val>
                                            <p:strVal val="#ppt_w"/>
                                          </p:val>
                                        </p:tav>
                                      </p:tavLst>
                                    </p:anim>
                                    <p:anim calcmode="lin" valueType="num">
                                      <p:cBhvr>
                                        <p:cTn id="53" dur="500" fill="hold"/>
                                        <p:tgtEl>
                                          <p:spTgt spid="204"/>
                                        </p:tgtEl>
                                        <p:attrNameLst>
                                          <p:attrName>ppt_h</p:attrName>
                                        </p:attrNameLst>
                                      </p:cBhvr>
                                      <p:tavLst>
                                        <p:tav tm="0">
                                          <p:val>
                                            <p:fltVal val="0"/>
                                          </p:val>
                                        </p:tav>
                                        <p:tav tm="100000">
                                          <p:val>
                                            <p:strVal val="#ppt_h"/>
                                          </p:val>
                                        </p:tav>
                                      </p:tavLst>
                                    </p:anim>
                                    <p:animEffect transition="in" filter="fade">
                                      <p:cBhvr>
                                        <p:cTn id="54" dur="500"/>
                                        <p:tgtEl>
                                          <p:spTgt spid="204"/>
                                        </p:tgtEl>
                                      </p:cBhvr>
                                    </p:animEffect>
                                  </p:childTnLst>
                                </p:cTn>
                              </p:par>
                              <p:par>
                                <p:cTn id="55" presetID="53" presetClass="entr" presetSubtype="16" fill="hold" grpId="0" nodeType="withEffect">
                                  <p:stCondLst>
                                    <p:cond delay="0"/>
                                  </p:stCondLst>
                                  <p:childTnLst>
                                    <p:set>
                                      <p:cBhvr>
                                        <p:cTn id="56" dur="1" fill="hold">
                                          <p:stCondLst>
                                            <p:cond delay="0"/>
                                          </p:stCondLst>
                                        </p:cTn>
                                        <p:tgtEl>
                                          <p:spTgt spid="208"/>
                                        </p:tgtEl>
                                        <p:attrNameLst>
                                          <p:attrName>style.visibility</p:attrName>
                                        </p:attrNameLst>
                                      </p:cBhvr>
                                      <p:to>
                                        <p:strVal val="visible"/>
                                      </p:to>
                                    </p:set>
                                    <p:anim calcmode="lin" valueType="num">
                                      <p:cBhvr>
                                        <p:cTn id="57" dur="500" fill="hold"/>
                                        <p:tgtEl>
                                          <p:spTgt spid="208"/>
                                        </p:tgtEl>
                                        <p:attrNameLst>
                                          <p:attrName>ppt_w</p:attrName>
                                        </p:attrNameLst>
                                      </p:cBhvr>
                                      <p:tavLst>
                                        <p:tav tm="0">
                                          <p:val>
                                            <p:fltVal val="0"/>
                                          </p:val>
                                        </p:tav>
                                        <p:tav tm="100000">
                                          <p:val>
                                            <p:strVal val="#ppt_w"/>
                                          </p:val>
                                        </p:tav>
                                      </p:tavLst>
                                    </p:anim>
                                    <p:anim calcmode="lin" valueType="num">
                                      <p:cBhvr>
                                        <p:cTn id="58" dur="500" fill="hold"/>
                                        <p:tgtEl>
                                          <p:spTgt spid="208"/>
                                        </p:tgtEl>
                                        <p:attrNameLst>
                                          <p:attrName>ppt_h</p:attrName>
                                        </p:attrNameLst>
                                      </p:cBhvr>
                                      <p:tavLst>
                                        <p:tav tm="0">
                                          <p:val>
                                            <p:fltVal val="0"/>
                                          </p:val>
                                        </p:tav>
                                        <p:tav tm="100000">
                                          <p:val>
                                            <p:strVal val="#ppt_h"/>
                                          </p:val>
                                        </p:tav>
                                      </p:tavLst>
                                    </p:anim>
                                    <p:animEffect transition="in" filter="fade">
                                      <p:cBhvr>
                                        <p:cTn id="59" dur="500"/>
                                        <p:tgtEl>
                                          <p:spTgt spid="208"/>
                                        </p:tgtEl>
                                      </p:cBhvr>
                                    </p:animEffect>
                                  </p:childTnLst>
                                </p:cTn>
                              </p:par>
                              <p:par>
                                <p:cTn id="60" presetID="53" presetClass="entr" presetSubtype="16" fill="hold" grpId="0" nodeType="withEffect">
                                  <p:stCondLst>
                                    <p:cond delay="0"/>
                                  </p:stCondLst>
                                  <p:childTnLst>
                                    <p:set>
                                      <p:cBhvr>
                                        <p:cTn id="61" dur="1" fill="hold">
                                          <p:stCondLst>
                                            <p:cond delay="0"/>
                                          </p:stCondLst>
                                        </p:cTn>
                                        <p:tgtEl>
                                          <p:spTgt spid="196"/>
                                        </p:tgtEl>
                                        <p:attrNameLst>
                                          <p:attrName>style.visibility</p:attrName>
                                        </p:attrNameLst>
                                      </p:cBhvr>
                                      <p:to>
                                        <p:strVal val="visible"/>
                                      </p:to>
                                    </p:set>
                                    <p:anim calcmode="lin" valueType="num">
                                      <p:cBhvr>
                                        <p:cTn id="62" dur="500" fill="hold"/>
                                        <p:tgtEl>
                                          <p:spTgt spid="196"/>
                                        </p:tgtEl>
                                        <p:attrNameLst>
                                          <p:attrName>ppt_w</p:attrName>
                                        </p:attrNameLst>
                                      </p:cBhvr>
                                      <p:tavLst>
                                        <p:tav tm="0">
                                          <p:val>
                                            <p:fltVal val="0"/>
                                          </p:val>
                                        </p:tav>
                                        <p:tav tm="100000">
                                          <p:val>
                                            <p:strVal val="#ppt_w"/>
                                          </p:val>
                                        </p:tav>
                                      </p:tavLst>
                                    </p:anim>
                                    <p:anim calcmode="lin" valueType="num">
                                      <p:cBhvr>
                                        <p:cTn id="63" dur="500" fill="hold"/>
                                        <p:tgtEl>
                                          <p:spTgt spid="196"/>
                                        </p:tgtEl>
                                        <p:attrNameLst>
                                          <p:attrName>ppt_h</p:attrName>
                                        </p:attrNameLst>
                                      </p:cBhvr>
                                      <p:tavLst>
                                        <p:tav tm="0">
                                          <p:val>
                                            <p:fltVal val="0"/>
                                          </p:val>
                                        </p:tav>
                                        <p:tav tm="100000">
                                          <p:val>
                                            <p:strVal val="#ppt_h"/>
                                          </p:val>
                                        </p:tav>
                                      </p:tavLst>
                                    </p:anim>
                                    <p:animEffect transition="in" filter="fade">
                                      <p:cBhvr>
                                        <p:cTn id="64" dur="500"/>
                                        <p:tgtEl>
                                          <p:spTgt spid="196"/>
                                        </p:tgtEl>
                                      </p:cBhvr>
                                    </p:animEffect>
                                  </p:childTnLst>
                                </p:cTn>
                              </p:par>
                            </p:childTnLst>
                          </p:cTn>
                        </p:par>
                      </p:childTnLst>
                    </p:cTn>
                  </p:par>
                  <p:par>
                    <p:cTn id="65" fill="hold">
                      <p:stCondLst>
                        <p:cond delay="indefinite"/>
                      </p:stCondLst>
                      <p:childTnLst>
                        <p:par>
                          <p:cTn id="66" fill="hold">
                            <p:stCondLst>
                              <p:cond delay="0"/>
                            </p:stCondLst>
                            <p:childTnLst>
                              <p:par>
                                <p:cTn id="67" presetID="12" presetClass="entr" presetSubtype="2" fill="hold" nodeType="clickEffect">
                                  <p:stCondLst>
                                    <p:cond delay="0"/>
                                  </p:stCondLst>
                                  <p:childTnLst>
                                    <p:set>
                                      <p:cBhvr>
                                        <p:cTn id="68" dur="1" fill="hold">
                                          <p:stCondLst>
                                            <p:cond delay="0"/>
                                          </p:stCondLst>
                                        </p:cTn>
                                        <p:tgtEl>
                                          <p:spTgt spid="192"/>
                                        </p:tgtEl>
                                        <p:attrNameLst>
                                          <p:attrName>style.visibility</p:attrName>
                                        </p:attrNameLst>
                                      </p:cBhvr>
                                      <p:to>
                                        <p:strVal val="visible"/>
                                      </p:to>
                                    </p:set>
                                    <p:anim calcmode="lin" valueType="num">
                                      <p:cBhvr additive="base">
                                        <p:cTn id="69" dur="500"/>
                                        <p:tgtEl>
                                          <p:spTgt spid="192"/>
                                        </p:tgtEl>
                                        <p:attrNameLst>
                                          <p:attrName>ppt_x</p:attrName>
                                        </p:attrNameLst>
                                      </p:cBhvr>
                                      <p:tavLst>
                                        <p:tav tm="0">
                                          <p:val>
                                            <p:strVal val="#ppt_x+#ppt_w*1.125000"/>
                                          </p:val>
                                        </p:tav>
                                        <p:tav tm="100000">
                                          <p:val>
                                            <p:strVal val="#ppt_x"/>
                                          </p:val>
                                        </p:tav>
                                      </p:tavLst>
                                    </p:anim>
                                    <p:animEffect transition="in" filter="wipe(left)">
                                      <p:cBhvr>
                                        <p:cTn id="70" dur="500"/>
                                        <p:tgtEl>
                                          <p:spTgt spid="192"/>
                                        </p:tgtEl>
                                      </p:cBhvr>
                                    </p:animEffect>
                                  </p:childTnLst>
                                </p:cTn>
                              </p:par>
                              <p:par>
                                <p:cTn id="71" presetID="12" presetClass="entr" presetSubtype="8" fill="hold" nodeType="withEffect">
                                  <p:stCondLst>
                                    <p:cond delay="0"/>
                                  </p:stCondLst>
                                  <p:childTnLst>
                                    <p:set>
                                      <p:cBhvr>
                                        <p:cTn id="72" dur="1" fill="hold">
                                          <p:stCondLst>
                                            <p:cond delay="0"/>
                                          </p:stCondLst>
                                        </p:cTn>
                                        <p:tgtEl>
                                          <p:spTgt spid="187"/>
                                        </p:tgtEl>
                                        <p:attrNameLst>
                                          <p:attrName>style.visibility</p:attrName>
                                        </p:attrNameLst>
                                      </p:cBhvr>
                                      <p:to>
                                        <p:strVal val="visible"/>
                                      </p:to>
                                    </p:set>
                                    <p:anim calcmode="lin" valueType="num">
                                      <p:cBhvr additive="base">
                                        <p:cTn id="73" dur="500"/>
                                        <p:tgtEl>
                                          <p:spTgt spid="187"/>
                                        </p:tgtEl>
                                        <p:attrNameLst>
                                          <p:attrName>ppt_x</p:attrName>
                                        </p:attrNameLst>
                                      </p:cBhvr>
                                      <p:tavLst>
                                        <p:tav tm="0">
                                          <p:val>
                                            <p:strVal val="#ppt_x-#ppt_w*1.125000"/>
                                          </p:val>
                                        </p:tav>
                                        <p:tav tm="100000">
                                          <p:val>
                                            <p:strVal val="#ppt_x"/>
                                          </p:val>
                                        </p:tav>
                                      </p:tavLst>
                                    </p:anim>
                                    <p:animEffect transition="in" filter="wipe(right)">
                                      <p:cBhvr>
                                        <p:cTn id="74" dur="500"/>
                                        <p:tgtEl>
                                          <p:spTgt spid="187"/>
                                        </p:tgtEl>
                                      </p:cBhvr>
                                    </p:animEffect>
                                  </p:childTnLst>
                                </p:cTn>
                              </p:par>
                              <p:par>
                                <p:cTn id="75" presetID="12" presetClass="entr" presetSubtype="2" fill="hold" nodeType="withEffect">
                                  <p:stCondLst>
                                    <p:cond delay="0"/>
                                  </p:stCondLst>
                                  <p:childTnLst>
                                    <p:set>
                                      <p:cBhvr>
                                        <p:cTn id="76" dur="1" fill="hold">
                                          <p:stCondLst>
                                            <p:cond delay="0"/>
                                          </p:stCondLst>
                                        </p:cTn>
                                        <p:tgtEl>
                                          <p:spTgt spid="197"/>
                                        </p:tgtEl>
                                        <p:attrNameLst>
                                          <p:attrName>style.visibility</p:attrName>
                                        </p:attrNameLst>
                                      </p:cBhvr>
                                      <p:to>
                                        <p:strVal val="visible"/>
                                      </p:to>
                                    </p:set>
                                    <p:anim calcmode="lin" valueType="num">
                                      <p:cBhvr additive="base">
                                        <p:cTn id="77" dur="500"/>
                                        <p:tgtEl>
                                          <p:spTgt spid="197"/>
                                        </p:tgtEl>
                                        <p:attrNameLst>
                                          <p:attrName>ppt_x</p:attrName>
                                        </p:attrNameLst>
                                      </p:cBhvr>
                                      <p:tavLst>
                                        <p:tav tm="0">
                                          <p:val>
                                            <p:strVal val="#ppt_x+#ppt_w*1.125000"/>
                                          </p:val>
                                        </p:tav>
                                        <p:tav tm="100000">
                                          <p:val>
                                            <p:strVal val="#ppt_x"/>
                                          </p:val>
                                        </p:tav>
                                      </p:tavLst>
                                    </p:anim>
                                    <p:animEffect transition="in" filter="wipe(left)">
                                      <p:cBhvr>
                                        <p:cTn id="78" dur="500"/>
                                        <p:tgtEl>
                                          <p:spTgt spid="197"/>
                                        </p:tgtEl>
                                      </p:cBhvr>
                                    </p:animEffect>
                                  </p:childTnLst>
                                </p:cTn>
                              </p:par>
                              <p:par>
                                <p:cTn id="79" presetID="8" presetClass="emph" presetSubtype="0" fill="hold" nodeType="withEffect">
                                  <p:stCondLst>
                                    <p:cond delay="0"/>
                                  </p:stCondLst>
                                  <p:childTnLst>
                                    <p:animRot by="5400000">
                                      <p:cBhvr>
                                        <p:cTn id="80" dur="1000" fill="hold"/>
                                        <p:tgtEl>
                                          <p:spTgt spid="197"/>
                                        </p:tgtEl>
                                        <p:attrNameLst>
                                          <p:attrName>r</p:attrName>
                                        </p:attrNameLst>
                                      </p:cBhvr>
                                    </p:animRot>
                                  </p:childTnLst>
                                </p:cTn>
                              </p:par>
                              <p:par>
                                <p:cTn id="81" presetID="8" presetClass="emph" presetSubtype="0" fill="hold" nodeType="withEffect">
                                  <p:stCondLst>
                                    <p:cond delay="0"/>
                                  </p:stCondLst>
                                  <p:childTnLst>
                                    <p:animRot by="5400000">
                                      <p:cBhvr>
                                        <p:cTn id="82" dur="1000" fill="hold"/>
                                        <p:tgtEl>
                                          <p:spTgt spid="187"/>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91" grpId="0" animBg="1"/>
      <p:bldP spid="195" grpId="0" animBg="1"/>
      <p:bldP spid="196" grpId="0" animBg="1"/>
      <p:bldP spid="200" grpId="0" animBg="1"/>
      <p:bldP spid="201" grpId="0"/>
      <p:bldP spid="202" grpId="0"/>
      <p:bldP spid="203" grpId="0"/>
      <p:bldP spid="204" grpId="0"/>
      <p:bldP spid="205" grpId="0"/>
      <p:bldP spid="206" grpId="0"/>
      <p:bldP spid="207" grpId="0"/>
      <p:bldP spid="208"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 name="Rectangle 58"/>
          <p:cNvSpPr/>
          <p:nvPr/>
        </p:nvSpPr>
        <p:spPr>
          <a:xfrm>
            <a:off x="0" y="0"/>
            <a:ext cx="12192000" cy="685800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2</a:t>
            </a:fld>
            <a:endParaRPr lang="en-US" dirty="0">
              <a:latin typeface="Raleway" panose="020B0503030101060003" pitchFamily="34" charset="0"/>
            </a:endParaRPr>
          </a:p>
        </p:txBody>
      </p:sp>
      <p:grpSp>
        <p:nvGrpSpPr>
          <p:cNvPr id="14" name="Group 13"/>
          <p:cNvGrpSpPr/>
          <p:nvPr/>
        </p:nvGrpSpPr>
        <p:grpSpPr>
          <a:xfrm>
            <a:off x="2921000" y="4391714"/>
            <a:ext cx="6350000" cy="781701"/>
            <a:chOff x="2921000" y="4064224"/>
            <a:chExt cx="6350000" cy="781701"/>
          </a:xfrm>
        </p:grpSpPr>
        <p:sp>
          <p:nvSpPr>
            <p:cNvPr id="17" name="Rectangle 2"/>
            <p:cNvSpPr>
              <a:spLocks/>
            </p:cNvSpPr>
            <p:nvPr/>
          </p:nvSpPr>
          <p:spPr bwMode="auto">
            <a:xfrm>
              <a:off x="4846076" y="4064224"/>
              <a:ext cx="2499848" cy="3013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2400" b="1" kern="100" spc="200" dirty="0">
                  <a:solidFill>
                    <a:schemeClr val="bg1"/>
                  </a:solidFill>
                  <a:latin typeface="Roboto Slab" pitchFamily="2" charset="0"/>
                  <a:ea typeface="Roboto Slab" pitchFamily="2" charset="0"/>
                  <a:cs typeface="Lato Black" charset="0"/>
                  <a:sym typeface="Montserrat-Bold" charset="0"/>
                </a:rPr>
                <a:t>WELCOME</a:t>
              </a:r>
            </a:p>
          </p:txBody>
        </p:sp>
        <p:sp>
          <p:nvSpPr>
            <p:cNvPr id="18" name="Rectangle 4"/>
            <p:cNvSpPr>
              <a:spLocks/>
            </p:cNvSpPr>
            <p:nvPr/>
          </p:nvSpPr>
          <p:spPr bwMode="auto">
            <a:xfrm>
              <a:off x="2921000" y="4500084"/>
              <a:ext cx="6350000"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700"/>
                </a:lnSpc>
              </a:pPr>
              <a:r>
                <a:rPr lang="en-US" sz="1100" dirty="0">
                  <a:solidFill>
                    <a:schemeClr val="bg1"/>
                  </a:solidFill>
                  <a:latin typeface="Roboto Slab" pitchFamily="2" charset="0"/>
                  <a:ea typeface="Roboto Slab" pitchFamily="2" charset="0"/>
                  <a:cs typeface="Lato" charset="0"/>
                  <a:sym typeface="Montserrat-Regular" charset="0"/>
                </a:rPr>
                <a:t>This letterhead design is meant to project an image of professionalism and reliability. By using simple alignments we have created a very much</a:t>
              </a:r>
            </a:p>
          </p:txBody>
        </p:sp>
      </p:grpSp>
      <p:sp>
        <p:nvSpPr>
          <p:cNvPr id="23" name="Picture Placeholder 22">
            <a:extLst>
              <a:ext uri="{FF2B5EF4-FFF2-40B4-BE49-F238E27FC236}">
                <a16:creationId xmlns:a16="http://schemas.microsoft.com/office/drawing/2014/main" id="{9E8E1854-05D3-4FE4-9700-01038C5BDD71}"/>
              </a:ext>
            </a:extLst>
          </p:cNvPr>
          <p:cNvSpPr>
            <a:spLocks noGrp="1"/>
          </p:cNvSpPr>
          <p:nvPr>
            <p:ph type="pic" sz="quarter" idx="21"/>
          </p:nvPr>
        </p:nvSpPr>
        <p:spPr/>
      </p:sp>
    </p:spTree>
    <p:extLst>
      <p:ext uri="{BB962C8B-B14F-4D97-AF65-F5344CB8AC3E}">
        <p14:creationId xmlns:p14="http://schemas.microsoft.com/office/powerpoint/2010/main" val="21578135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allOver"/>
      </p:transition>
    </mc:Choice>
    <mc:Fallback xmlns="">
      <p:transition spd="slow">
        <p:fade/>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20</a:t>
            </a:fld>
            <a:endParaRPr lang="en-US" dirty="0">
              <a:latin typeface="Roboto Slab" pitchFamily="2" charset="0"/>
              <a:ea typeface="Roboto Slab" pitchFamily="2"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Project </a:t>
            </a:r>
            <a:r>
              <a:rPr lang="en-US" b="1" dirty="0">
                <a:solidFill>
                  <a:schemeClr val="accent1"/>
                </a:solidFill>
              </a:rPr>
              <a:t>Location</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9" name="Rectangle 8">
            <a:extLst>
              <a:ext uri="{FF2B5EF4-FFF2-40B4-BE49-F238E27FC236}">
                <a16:creationId xmlns:a16="http://schemas.microsoft.com/office/drawing/2014/main" id="{2C377F4D-0495-46E4-B2A9-D334ED913979}"/>
              </a:ext>
            </a:extLst>
          </p:cNvPr>
          <p:cNvSpPr/>
          <p:nvPr/>
        </p:nvSpPr>
        <p:spPr>
          <a:xfrm>
            <a:off x="838200" y="2144486"/>
            <a:ext cx="2965174" cy="2569028"/>
          </a:xfrm>
          <a:prstGeom prst="rect">
            <a:avLst/>
          </a:prstGeom>
          <a:solidFill>
            <a:schemeClr val="accent5">
              <a:lumMod val="75000"/>
              <a:alpha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1ABD5906-119F-42AD-B369-167D490A8BD2}"/>
              </a:ext>
            </a:extLst>
          </p:cNvPr>
          <p:cNvSpPr>
            <a:spLocks/>
          </p:cNvSpPr>
          <p:nvPr/>
        </p:nvSpPr>
        <p:spPr bwMode="auto">
          <a:xfrm>
            <a:off x="1343675" y="2520817"/>
            <a:ext cx="1954224" cy="18163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is meant reliability. By using simple alignments are This letterhead lorem to reliability. By using simple alignments are meant to project an image of professionalism and lorem to reliability. By using simple.</a:t>
            </a:r>
          </a:p>
        </p:txBody>
      </p:sp>
      <p:sp>
        <p:nvSpPr>
          <p:cNvPr id="12" name="Picture Placeholder 11">
            <a:extLst>
              <a:ext uri="{FF2B5EF4-FFF2-40B4-BE49-F238E27FC236}">
                <a16:creationId xmlns:a16="http://schemas.microsoft.com/office/drawing/2014/main" id="{09962B56-1AA4-4612-8FDC-3A3F979C2DC5}"/>
              </a:ext>
            </a:extLst>
          </p:cNvPr>
          <p:cNvSpPr>
            <a:spLocks noGrp="1"/>
          </p:cNvSpPr>
          <p:nvPr>
            <p:ph type="pic" sz="quarter" idx="20"/>
          </p:nvPr>
        </p:nvSpPr>
        <p:spPr/>
      </p:sp>
    </p:spTree>
    <p:extLst>
      <p:ext uri="{BB962C8B-B14F-4D97-AF65-F5344CB8AC3E}">
        <p14:creationId xmlns:p14="http://schemas.microsoft.com/office/powerpoint/2010/main" val="627288528"/>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9284B32A-9E12-410F-983A-97398A92A63A}"/>
              </a:ext>
            </a:extLst>
          </p:cNvPr>
          <p:cNvSpPr/>
          <p:nvPr/>
        </p:nvSpPr>
        <p:spPr>
          <a:xfrm>
            <a:off x="0" y="0"/>
            <a:ext cx="12192000" cy="685800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900" dirty="0"/>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oboto Slab" pitchFamily="2" charset="0"/>
                <a:ea typeface="Roboto Slab" pitchFamily="2" charset="0"/>
              </a:rPr>
              <a:pPr/>
              <a:t>21</a:t>
            </a:fld>
            <a:endParaRPr lang="en-US" dirty="0">
              <a:latin typeface="Roboto Slab" pitchFamily="2" charset="0"/>
              <a:ea typeface="Roboto Slab" pitchFamily="2" charset="0"/>
            </a:endParaRPr>
          </a:p>
        </p:txBody>
      </p:sp>
      <p:sp>
        <p:nvSpPr>
          <p:cNvPr id="2" name="Rectangle 1">
            <a:extLst>
              <a:ext uri="{FF2B5EF4-FFF2-40B4-BE49-F238E27FC236}">
                <a16:creationId xmlns:a16="http://schemas.microsoft.com/office/drawing/2014/main" id="{16317463-FBFD-461F-BD30-B1BAC7B97161}"/>
              </a:ext>
            </a:extLst>
          </p:cNvPr>
          <p:cNvSpPr/>
          <p:nvPr/>
        </p:nvSpPr>
        <p:spPr>
          <a:xfrm>
            <a:off x="0" y="2112381"/>
            <a:ext cx="12192000" cy="2633238"/>
          </a:xfrm>
          <a:prstGeom prst="rect">
            <a:avLst/>
          </a:prstGeom>
          <a:solidFill>
            <a:schemeClr val="tx1">
              <a:alpha val="1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
          <p:cNvSpPr>
            <a:spLocks/>
          </p:cNvSpPr>
          <p:nvPr/>
        </p:nvSpPr>
        <p:spPr bwMode="auto">
          <a:xfrm>
            <a:off x="4846076" y="2540237"/>
            <a:ext cx="2499848" cy="177752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5000" b="1" kern="100" spc="200" dirty="0">
                <a:solidFill>
                  <a:schemeClr val="bg1"/>
                </a:solidFill>
                <a:latin typeface="Roboto Slab" pitchFamily="2" charset="0"/>
                <a:ea typeface="Roboto Slab" pitchFamily="2" charset="0"/>
                <a:cs typeface="Lato Black" charset="0"/>
                <a:sym typeface="Montserrat-Bold" charset="0"/>
              </a:rPr>
              <a:t>THE END</a:t>
            </a:r>
          </a:p>
        </p:txBody>
      </p:sp>
    </p:spTree>
    <p:extLst>
      <p:ext uri="{BB962C8B-B14F-4D97-AF65-F5344CB8AC3E}">
        <p14:creationId xmlns:p14="http://schemas.microsoft.com/office/powerpoint/2010/main" val="1687131697"/>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40569978-82F8-4F46-8218-F769503DA060}"/>
              </a:ext>
            </a:extLst>
          </p:cNvPr>
          <p:cNvSpPr/>
          <p:nvPr/>
        </p:nvSpPr>
        <p:spPr>
          <a:xfrm>
            <a:off x="0" y="0"/>
            <a:ext cx="12192000" cy="3618898"/>
          </a:xfrm>
          <a:prstGeom prst="rect">
            <a:avLst/>
          </a:prstGeom>
          <a:solidFill>
            <a:schemeClr val="accent5">
              <a:lumMod val="75000"/>
              <a:alpha val="7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3</a:t>
            </a:fld>
            <a:endParaRPr lang="en-US" dirty="0">
              <a:latin typeface="Raleway" panose="020B0503030101060003" pitchFamily="34" charset="0"/>
            </a:endParaRPr>
          </a:p>
        </p:txBody>
      </p:sp>
      <p:grpSp>
        <p:nvGrpSpPr>
          <p:cNvPr id="7" name="Group 6">
            <a:extLst>
              <a:ext uri="{FF2B5EF4-FFF2-40B4-BE49-F238E27FC236}">
                <a16:creationId xmlns:a16="http://schemas.microsoft.com/office/drawing/2014/main" id="{FA745D46-9AED-4591-BC37-49638C48EBC4}"/>
              </a:ext>
            </a:extLst>
          </p:cNvPr>
          <p:cNvGrpSpPr/>
          <p:nvPr/>
        </p:nvGrpSpPr>
        <p:grpSpPr>
          <a:xfrm>
            <a:off x="4932021" y="2505495"/>
            <a:ext cx="5105835" cy="2707306"/>
            <a:chOff x="4826004" y="1955588"/>
            <a:chExt cx="5105835" cy="2707306"/>
          </a:xfrm>
        </p:grpSpPr>
        <p:sp>
          <p:nvSpPr>
            <p:cNvPr id="34" name="TextBox 33"/>
            <p:cNvSpPr txBox="1"/>
            <p:nvPr/>
          </p:nvSpPr>
          <p:spPr>
            <a:xfrm>
              <a:off x="4826004" y="1955588"/>
              <a:ext cx="1378857" cy="400110"/>
            </a:xfrm>
            <a:prstGeom prst="rect">
              <a:avLst/>
            </a:prstGeom>
            <a:noFill/>
          </p:spPr>
          <p:txBody>
            <a:bodyPr wrap="square" rtlCol="0">
              <a:spAutoFit/>
            </a:bodyPr>
            <a:lstStyle/>
            <a:p>
              <a:r>
                <a:rPr lang="en-US" sz="2000" b="1" dirty="0">
                  <a:solidFill>
                    <a:schemeClr val="bg1"/>
                  </a:solidFill>
                  <a:latin typeface="Roboto Slab" pitchFamily="2" charset="0"/>
                  <a:ea typeface="Roboto Slab" pitchFamily="2" charset="0"/>
                </a:rPr>
                <a:t>HELLO”</a:t>
              </a:r>
            </a:p>
          </p:txBody>
        </p:sp>
        <p:sp>
          <p:nvSpPr>
            <p:cNvPr id="36" name="TextBox 35"/>
            <p:cNvSpPr txBox="1"/>
            <p:nvPr/>
          </p:nvSpPr>
          <p:spPr>
            <a:xfrm>
              <a:off x="4826004" y="2299815"/>
              <a:ext cx="3316855" cy="338554"/>
            </a:xfrm>
            <a:prstGeom prst="rect">
              <a:avLst/>
            </a:prstGeom>
            <a:noFill/>
          </p:spPr>
          <p:txBody>
            <a:bodyPr wrap="square" rtlCol="0">
              <a:spAutoFit/>
            </a:bodyPr>
            <a:lstStyle/>
            <a:p>
              <a:r>
                <a:rPr lang="en-US" sz="1600" dirty="0" err="1">
                  <a:solidFill>
                    <a:schemeClr val="bg1"/>
                  </a:solidFill>
                  <a:latin typeface="Roboto Slab" pitchFamily="2" charset="0"/>
                  <a:ea typeface="Roboto Slab" pitchFamily="2" charset="0"/>
                </a:rPr>
                <a:t>Iam</a:t>
              </a:r>
              <a:r>
                <a:rPr lang="en-US" sz="1600" dirty="0">
                  <a:solidFill>
                    <a:schemeClr val="bg1"/>
                  </a:solidFill>
                  <a:latin typeface="Roboto Slab" pitchFamily="2" charset="0"/>
                  <a:ea typeface="Roboto Slab" pitchFamily="2" charset="0"/>
                </a:rPr>
                <a:t> John Deo, Your Presenter!</a:t>
              </a:r>
            </a:p>
          </p:txBody>
        </p:sp>
        <p:grpSp>
          <p:nvGrpSpPr>
            <p:cNvPr id="50" name="Group 49"/>
            <p:cNvGrpSpPr/>
            <p:nvPr/>
          </p:nvGrpSpPr>
          <p:grpSpPr>
            <a:xfrm>
              <a:off x="4826004" y="3160557"/>
              <a:ext cx="5105835" cy="1502337"/>
              <a:chOff x="3417451" y="3841717"/>
              <a:chExt cx="5105835" cy="1502337"/>
            </a:xfrm>
          </p:grpSpPr>
          <p:sp>
            <p:nvSpPr>
              <p:cNvPr id="32" name="TextBox 31"/>
              <p:cNvSpPr txBox="1"/>
              <p:nvPr/>
            </p:nvSpPr>
            <p:spPr>
              <a:xfrm>
                <a:off x="3417451" y="3841717"/>
                <a:ext cx="2367740" cy="815544"/>
              </a:xfrm>
              <a:prstGeom prst="rect">
                <a:avLst/>
              </a:prstGeom>
              <a:noFill/>
            </p:spPr>
            <p:txBody>
              <a:bodyPr wrap="square" rtlCol="0">
                <a:spAutoFit/>
              </a:bodyPr>
              <a:lstStyle/>
              <a:p>
                <a:pPr>
                  <a:lnSpc>
                    <a:spcPts val="2800"/>
                  </a:lnSpc>
                </a:pPr>
                <a:r>
                  <a:rPr lang="en-US" sz="2000" dirty="0">
                    <a:latin typeface="Roboto Slab" pitchFamily="2" charset="0"/>
                    <a:ea typeface="Roboto Slab" pitchFamily="2" charset="0"/>
                  </a:rPr>
                  <a:t>Welcome</a:t>
                </a:r>
                <a:r>
                  <a:rPr lang="en-US" dirty="0">
                    <a:solidFill>
                      <a:schemeClr val="accent2"/>
                    </a:solidFill>
                    <a:latin typeface="Roboto Slab" pitchFamily="2" charset="0"/>
                    <a:ea typeface="Roboto Slab" pitchFamily="2" charset="0"/>
                  </a:rPr>
                  <a:t> </a:t>
                </a:r>
                <a:r>
                  <a:rPr lang="en-US" sz="3000" b="1" dirty="0">
                    <a:solidFill>
                      <a:schemeClr val="accent5">
                        <a:lumMod val="75000"/>
                      </a:schemeClr>
                    </a:solidFill>
                    <a:latin typeface="Roboto Slab" pitchFamily="2" charset="0"/>
                    <a:ea typeface="Roboto Slab" pitchFamily="2" charset="0"/>
                  </a:rPr>
                  <a:t>Message</a:t>
                </a:r>
              </a:p>
            </p:txBody>
          </p:sp>
          <p:grpSp>
            <p:nvGrpSpPr>
              <p:cNvPr id="39" name="Group 38"/>
              <p:cNvGrpSpPr/>
              <p:nvPr/>
            </p:nvGrpSpPr>
            <p:grpSpPr>
              <a:xfrm>
                <a:off x="3541332" y="5038193"/>
                <a:ext cx="305861" cy="305861"/>
                <a:chOff x="1324575" y="5760204"/>
                <a:chExt cx="305861" cy="305861"/>
              </a:xfrm>
            </p:grpSpPr>
            <p:sp>
              <p:nvSpPr>
                <p:cNvPr id="40" name="Oval 39"/>
                <p:cNvSpPr/>
                <p:nvPr/>
              </p:nvSpPr>
              <p:spPr>
                <a:xfrm>
                  <a:off x="1324575" y="5760204"/>
                  <a:ext cx="305861" cy="305861"/>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42" name="Group 41"/>
              <p:cNvGrpSpPr/>
              <p:nvPr/>
            </p:nvGrpSpPr>
            <p:grpSpPr>
              <a:xfrm>
                <a:off x="3867816" y="5038193"/>
                <a:ext cx="305861" cy="305861"/>
                <a:chOff x="1684215" y="5760204"/>
                <a:chExt cx="305861" cy="305861"/>
              </a:xfrm>
            </p:grpSpPr>
            <p:sp>
              <p:nvSpPr>
                <p:cNvPr id="43" name="Oval 42"/>
                <p:cNvSpPr/>
                <p:nvPr/>
              </p:nvSpPr>
              <p:spPr>
                <a:xfrm>
                  <a:off x="1684215" y="5760204"/>
                  <a:ext cx="305861" cy="305861"/>
                </a:xfrm>
                <a:prstGeom prst="ellips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45" name="Group 44"/>
              <p:cNvGrpSpPr/>
              <p:nvPr/>
            </p:nvGrpSpPr>
            <p:grpSpPr>
              <a:xfrm>
                <a:off x="4194300" y="5038192"/>
                <a:ext cx="305861" cy="305861"/>
                <a:chOff x="2177216" y="5760204"/>
                <a:chExt cx="305861" cy="305861"/>
              </a:xfrm>
            </p:grpSpPr>
            <p:sp>
              <p:nvSpPr>
                <p:cNvPr id="46" name="Oval 45"/>
                <p:cNvSpPr/>
                <p:nvPr/>
              </p:nvSpPr>
              <p:spPr>
                <a:xfrm>
                  <a:off x="2177216" y="5760204"/>
                  <a:ext cx="305861" cy="305861"/>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sp>
            <p:nvSpPr>
              <p:cNvPr id="48" name="TextBox 47"/>
              <p:cNvSpPr txBox="1"/>
              <p:nvPr/>
            </p:nvSpPr>
            <p:spPr>
              <a:xfrm>
                <a:off x="3417451" y="4670009"/>
                <a:ext cx="5105835" cy="246221"/>
              </a:xfrm>
              <a:prstGeom prst="rect">
                <a:avLst/>
              </a:prstGeom>
              <a:noFill/>
            </p:spPr>
            <p:txBody>
              <a:bodyPr wrap="square" rtlCol="0">
                <a:spAutoFit/>
              </a:bodyPr>
              <a:lstStyle/>
              <a:p>
                <a:r>
                  <a:rPr lang="en-US" sz="1000" spc="200" dirty="0">
                    <a:latin typeface="Roboto Slab" pitchFamily="2" charset="0"/>
                    <a:ea typeface="Roboto Slab" pitchFamily="2" charset="0"/>
                  </a:rPr>
                  <a:t>www.website/ fb/ you tube/company name.com</a:t>
                </a:r>
              </a:p>
            </p:txBody>
          </p:sp>
        </p:grpSp>
      </p:grpSp>
      <p:sp>
        <p:nvSpPr>
          <p:cNvPr id="17" name="Picture Placeholder 16">
            <a:extLst>
              <a:ext uri="{FF2B5EF4-FFF2-40B4-BE49-F238E27FC236}">
                <a16:creationId xmlns:a16="http://schemas.microsoft.com/office/drawing/2014/main" id="{FE786170-4D06-4DF6-88AD-3DB1D95AA25D}"/>
              </a:ext>
            </a:extLst>
          </p:cNvPr>
          <p:cNvSpPr>
            <a:spLocks noGrp="1"/>
          </p:cNvSpPr>
          <p:nvPr>
            <p:ph type="pic" sz="quarter" idx="12"/>
          </p:nvPr>
        </p:nvSpPr>
        <p:spPr/>
      </p:sp>
      <p:sp>
        <p:nvSpPr>
          <p:cNvPr id="19" name="Picture Placeholder 18">
            <a:extLst>
              <a:ext uri="{FF2B5EF4-FFF2-40B4-BE49-F238E27FC236}">
                <a16:creationId xmlns:a16="http://schemas.microsoft.com/office/drawing/2014/main" id="{9BC73634-28D5-444B-8E10-A7BECC46D09A}"/>
              </a:ext>
            </a:extLst>
          </p:cNvPr>
          <p:cNvSpPr>
            <a:spLocks noGrp="1"/>
          </p:cNvSpPr>
          <p:nvPr>
            <p:ph type="pic" sz="quarter" idx="13"/>
          </p:nvPr>
        </p:nvSpPr>
        <p:spPr/>
      </p:sp>
    </p:spTree>
    <p:extLst>
      <p:ext uri="{BB962C8B-B14F-4D97-AF65-F5344CB8AC3E}">
        <p14:creationId xmlns:p14="http://schemas.microsoft.com/office/powerpoint/2010/main" val="359456481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4</a:t>
            </a:fld>
            <a:endParaRPr lang="en-US" dirty="0">
              <a:latin typeface="Raleway" panose="020B0503030101060003" pitchFamily="34" charset="0"/>
            </a:endParaRPr>
          </a:p>
        </p:txBody>
      </p:sp>
      <p:sp>
        <p:nvSpPr>
          <p:cNvPr id="4" name="Title 3">
            <a:extLst>
              <a:ext uri="{FF2B5EF4-FFF2-40B4-BE49-F238E27FC236}">
                <a16:creationId xmlns:a16="http://schemas.microsoft.com/office/drawing/2014/main" id="{69DB055B-3F76-4158-A41D-9F468142D486}"/>
              </a:ext>
            </a:extLst>
          </p:cNvPr>
          <p:cNvSpPr>
            <a:spLocks noGrp="1"/>
          </p:cNvSpPr>
          <p:nvPr>
            <p:ph type="title"/>
          </p:nvPr>
        </p:nvSpPr>
        <p:spPr/>
        <p:txBody>
          <a:bodyPr/>
          <a:lstStyle/>
          <a:p>
            <a:r>
              <a:rPr lang="en-US" dirty="0"/>
              <a:t>Welcome Message</a:t>
            </a:r>
          </a:p>
        </p:txBody>
      </p:sp>
      <p:sp>
        <p:nvSpPr>
          <p:cNvPr id="9" name="Text Placeholder 8">
            <a:extLst>
              <a:ext uri="{FF2B5EF4-FFF2-40B4-BE49-F238E27FC236}">
                <a16:creationId xmlns:a16="http://schemas.microsoft.com/office/drawing/2014/main" id="{E820B573-5482-468D-859F-E72CD2B824C1}"/>
              </a:ext>
            </a:extLst>
          </p:cNvPr>
          <p:cNvSpPr>
            <a:spLocks noGrp="1"/>
          </p:cNvSpPr>
          <p:nvPr>
            <p:ph type="body" sz="quarter" idx="12"/>
          </p:nvPr>
        </p:nvSpPr>
        <p:spPr>
          <a:prstGeom prst="rect">
            <a:avLst/>
          </a:prstGeom>
        </p:spPr>
        <p:txBody>
          <a:bodyPr/>
          <a:lstStyle/>
          <a:p>
            <a:pPr marL="0" indent="0" algn="l">
              <a:buNone/>
            </a:pP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4" name="TextBox 33"/>
          <p:cNvSpPr txBox="1"/>
          <p:nvPr/>
        </p:nvSpPr>
        <p:spPr>
          <a:xfrm>
            <a:off x="5445595" y="2528562"/>
            <a:ext cx="1378857" cy="400110"/>
          </a:xfrm>
          <a:prstGeom prst="rect">
            <a:avLst/>
          </a:prstGeom>
          <a:noFill/>
        </p:spPr>
        <p:txBody>
          <a:bodyPr wrap="square" rtlCol="0">
            <a:spAutoFit/>
          </a:bodyPr>
          <a:lstStyle/>
          <a:p>
            <a:r>
              <a:rPr lang="en-US" sz="2000" b="1" dirty="0">
                <a:solidFill>
                  <a:schemeClr val="accent5">
                    <a:lumMod val="75000"/>
                  </a:schemeClr>
                </a:solidFill>
                <a:latin typeface="Roboto Slab" pitchFamily="2" charset="0"/>
                <a:ea typeface="Roboto Slab" pitchFamily="2" charset="0"/>
              </a:rPr>
              <a:t>HELLO”</a:t>
            </a:r>
          </a:p>
        </p:txBody>
      </p:sp>
      <p:sp>
        <p:nvSpPr>
          <p:cNvPr id="36" name="TextBox 35"/>
          <p:cNvSpPr txBox="1"/>
          <p:nvPr/>
        </p:nvSpPr>
        <p:spPr>
          <a:xfrm>
            <a:off x="5445595" y="2872789"/>
            <a:ext cx="3316855" cy="338554"/>
          </a:xfrm>
          <a:prstGeom prst="rect">
            <a:avLst/>
          </a:prstGeom>
          <a:noFill/>
        </p:spPr>
        <p:txBody>
          <a:bodyPr wrap="square" rtlCol="0">
            <a:spAutoFit/>
          </a:bodyPr>
          <a:lstStyle/>
          <a:p>
            <a:r>
              <a:rPr lang="en-US" sz="1600" dirty="0" err="1">
                <a:solidFill>
                  <a:schemeClr val="tx1">
                    <a:lumMod val="75000"/>
                    <a:lumOff val="25000"/>
                  </a:schemeClr>
                </a:solidFill>
                <a:latin typeface="Roboto Slab" pitchFamily="2" charset="0"/>
                <a:ea typeface="Roboto Slab" pitchFamily="2" charset="0"/>
              </a:rPr>
              <a:t>Iam</a:t>
            </a:r>
            <a:r>
              <a:rPr lang="en-US" sz="1600" dirty="0">
                <a:solidFill>
                  <a:schemeClr val="tx1">
                    <a:lumMod val="75000"/>
                    <a:lumOff val="25000"/>
                  </a:schemeClr>
                </a:solidFill>
                <a:latin typeface="Roboto Slab" pitchFamily="2" charset="0"/>
                <a:ea typeface="Roboto Slab" pitchFamily="2" charset="0"/>
              </a:rPr>
              <a:t> John Deo, Your Presenter!</a:t>
            </a:r>
          </a:p>
        </p:txBody>
      </p:sp>
      <p:sp>
        <p:nvSpPr>
          <p:cNvPr id="26" name="Rectangle 9">
            <a:extLst>
              <a:ext uri="{FF2B5EF4-FFF2-40B4-BE49-F238E27FC236}">
                <a16:creationId xmlns:a16="http://schemas.microsoft.com/office/drawing/2014/main" id="{B6A8B3C5-D16E-4766-9AF8-1EF3BA719E63}"/>
              </a:ext>
            </a:extLst>
          </p:cNvPr>
          <p:cNvSpPr>
            <a:spLocks/>
          </p:cNvSpPr>
          <p:nvPr/>
        </p:nvSpPr>
        <p:spPr bwMode="auto">
          <a:xfrm>
            <a:off x="5511855" y="3404528"/>
            <a:ext cx="5427822" cy="11980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7" name="Isosceles Triangle 6">
            <a:extLst>
              <a:ext uri="{FF2B5EF4-FFF2-40B4-BE49-F238E27FC236}">
                <a16:creationId xmlns:a16="http://schemas.microsoft.com/office/drawing/2014/main" id="{FC4BA56E-9803-4494-AE41-B923D83C8899}"/>
              </a:ext>
            </a:extLst>
          </p:cNvPr>
          <p:cNvSpPr/>
          <p:nvPr/>
        </p:nvSpPr>
        <p:spPr>
          <a:xfrm rot="4636032">
            <a:off x="3561152" y="2576673"/>
            <a:ext cx="965698" cy="832498"/>
          </a:xfrm>
          <a:prstGeom prst="triangl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Isosceles Triangle 12">
            <a:extLst>
              <a:ext uri="{FF2B5EF4-FFF2-40B4-BE49-F238E27FC236}">
                <a16:creationId xmlns:a16="http://schemas.microsoft.com/office/drawing/2014/main" id="{A41ABFBE-4148-4F6E-BB5E-CD128762C5D2}"/>
              </a:ext>
            </a:extLst>
          </p:cNvPr>
          <p:cNvSpPr/>
          <p:nvPr/>
        </p:nvSpPr>
        <p:spPr>
          <a:xfrm rot="4636032">
            <a:off x="1110718" y="1824343"/>
            <a:ext cx="965698" cy="832498"/>
          </a:xfrm>
          <a:prstGeom prst="triangl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Isosceles Triangle 13">
            <a:extLst>
              <a:ext uri="{FF2B5EF4-FFF2-40B4-BE49-F238E27FC236}">
                <a16:creationId xmlns:a16="http://schemas.microsoft.com/office/drawing/2014/main" id="{0E1E1A67-0822-4069-B4C2-8CF16D892916}"/>
              </a:ext>
            </a:extLst>
          </p:cNvPr>
          <p:cNvSpPr/>
          <p:nvPr/>
        </p:nvSpPr>
        <p:spPr>
          <a:xfrm rot="4636032">
            <a:off x="1683856" y="4749049"/>
            <a:ext cx="965698" cy="832498"/>
          </a:xfrm>
          <a:prstGeom prst="triangl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Picture Placeholder 16">
            <a:extLst>
              <a:ext uri="{FF2B5EF4-FFF2-40B4-BE49-F238E27FC236}">
                <a16:creationId xmlns:a16="http://schemas.microsoft.com/office/drawing/2014/main" id="{F35FE0E0-C6D0-46D6-9A3F-C4D944A5A98F}"/>
              </a:ext>
            </a:extLst>
          </p:cNvPr>
          <p:cNvSpPr>
            <a:spLocks noGrp="1"/>
          </p:cNvSpPr>
          <p:nvPr>
            <p:ph type="pic" sz="quarter" idx="21"/>
          </p:nvPr>
        </p:nvSpPr>
        <p:spPr/>
      </p:sp>
    </p:spTree>
    <p:extLst>
      <p:ext uri="{BB962C8B-B14F-4D97-AF65-F5344CB8AC3E}">
        <p14:creationId xmlns:p14="http://schemas.microsoft.com/office/powerpoint/2010/main" val="218057706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5</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5">
                    <a:lumMod val="75000"/>
                  </a:schemeClr>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sp>
        <p:nvSpPr>
          <p:cNvPr id="30" name="Rectangle 9"/>
          <p:cNvSpPr>
            <a:spLocks/>
          </p:cNvSpPr>
          <p:nvPr/>
        </p:nvSpPr>
        <p:spPr bwMode="auto">
          <a:xfrm>
            <a:off x="6832603" y="2460027"/>
            <a:ext cx="4382214" cy="11509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7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12" name="TextBox 11"/>
          <p:cNvSpPr txBox="1"/>
          <p:nvPr/>
        </p:nvSpPr>
        <p:spPr>
          <a:xfrm>
            <a:off x="6731003" y="1752141"/>
            <a:ext cx="2061029" cy="707886"/>
          </a:xfrm>
          <a:prstGeom prst="rect">
            <a:avLst/>
          </a:prstGeom>
          <a:noFill/>
        </p:spPr>
        <p:txBody>
          <a:bodyPr wrap="square" rtlCol="0">
            <a:spAutoFit/>
          </a:bodyPr>
          <a:lstStyle/>
          <a:p>
            <a:r>
              <a:rPr lang="en-US" sz="1500" dirty="0">
                <a:latin typeface="Roboto Slab" pitchFamily="2" charset="0"/>
                <a:ea typeface="Roboto Slab" pitchFamily="2" charset="0"/>
              </a:rPr>
              <a:t>AWESOME</a:t>
            </a:r>
          </a:p>
          <a:p>
            <a:r>
              <a:rPr lang="en-US" sz="2500" b="1" dirty="0">
                <a:solidFill>
                  <a:schemeClr val="accent5">
                    <a:lumMod val="75000"/>
                  </a:schemeClr>
                </a:solidFill>
                <a:latin typeface="Roboto Slab" pitchFamily="2" charset="0"/>
                <a:ea typeface="Roboto Slab" pitchFamily="2" charset="0"/>
              </a:rPr>
              <a:t>HEADLINE</a:t>
            </a:r>
          </a:p>
        </p:txBody>
      </p:sp>
      <p:sp>
        <p:nvSpPr>
          <p:cNvPr id="2" name="Rectangle 1">
            <a:extLst>
              <a:ext uri="{FF2B5EF4-FFF2-40B4-BE49-F238E27FC236}">
                <a16:creationId xmlns:a16="http://schemas.microsoft.com/office/drawing/2014/main" id="{289FE9B6-5880-4932-8BC8-9CEF95207137}"/>
              </a:ext>
            </a:extLst>
          </p:cNvPr>
          <p:cNvSpPr/>
          <p:nvPr/>
        </p:nvSpPr>
        <p:spPr>
          <a:xfrm>
            <a:off x="0" y="1491027"/>
            <a:ext cx="3149600" cy="2631029"/>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5" name="Group 14">
            <a:extLst>
              <a:ext uri="{FF2B5EF4-FFF2-40B4-BE49-F238E27FC236}">
                <a16:creationId xmlns:a16="http://schemas.microsoft.com/office/drawing/2014/main" id="{5ED974E3-3D07-4180-906A-6232E64D10E9}"/>
              </a:ext>
            </a:extLst>
          </p:cNvPr>
          <p:cNvGrpSpPr/>
          <p:nvPr/>
        </p:nvGrpSpPr>
        <p:grpSpPr>
          <a:xfrm>
            <a:off x="846557" y="2079548"/>
            <a:ext cx="1456486" cy="1453986"/>
            <a:chOff x="984750" y="2028769"/>
            <a:chExt cx="1456486" cy="1453986"/>
          </a:xfrm>
        </p:grpSpPr>
        <p:sp>
          <p:nvSpPr>
            <p:cNvPr id="17" name="TextBox 16">
              <a:extLst>
                <a:ext uri="{FF2B5EF4-FFF2-40B4-BE49-F238E27FC236}">
                  <a16:creationId xmlns:a16="http://schemas.microsoft.com/office/drawing/2014/main" id="{21A31018-7F62-4C11-B1D7-0E30E447D20D}"/>
                </a:ext>
              </a:extLst>
            </p:cNvPr>
            <p:cNvSpPr txBox="1"/>
            <p:nvPr/>
          </p:nvSpPr>
          <p:spPr>
            <a:xfrm>
              <a:off x="1111140" y="2574048"/>
              <a:ext cx="1203707"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Healthcare</a:t>
              </a:r>
            </a:p>
          </p:txBody>
        </p:sp>
        <p:sp>
          <p:nvSpPr>
            <p:cNvPr id="18" name="Rectangle 17">
              <a:extLst>
                <a:ext uri="{FF2B5EF4-FFF2-40B4-BE49-F238E27FC236}">
                  <a16:creationId xmlns:a16="http://schemas.microsoft.com/office/drawing/2014/main" id="{73E2326C-4499-4D4A-B35E-8D0922DDF412}"/>
                </a:ext>
              </a:extLst>
            </p:cNvPr>
            <p:cNvSpPr/>
            <p:nvPr/>
          </p:nvSpPr>
          <p:spPr>
            <a:xfrm>
              <a:off x="984750" y="2851813"/>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sp>
          <p:nvSpPr>
            <p:cNvPr id="19" name="Freeform 9">
              <a:extLst>
                <a:ext uri="{FF2B5EF4-FFF2-40B4-BE49-F238E27FC236}">
                  <a16:creationId xmlns:a16="http://schemas.microsoft.com/office/drawing/2014/main" id="{D09049EA-1C68-471D-92A5-8C79C60A5222}"/>
                </a:ext>
              </a:extLst>
            </p:cNvPr>
            <p:cNvSpPr>
              <a:spLocks noEditPoints="1"/>
            </p:cNvSpPr>
            <p:nvPr/>
          </p:nvSpPr>
          <p:spPr bwMode="auto">
            <a:xfrm>
              <a:off x="1501576" y="2028769"/>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
        <p:nvSpPr>
          <p:cNvPr id="14" name="Rectangle 13">
            <a:extLst>
              <a:ext uri="{FF2B5EF4-FFF2-40B4-BE49-F238E27FC236}">
                <a16:creationId xmlns:a16="http://schemas.microsoft.com/office/drawing/2014/main" id="{36A246CD-9F7E-4F25-8A60-D580D13EEC0D}"/>
              </a:ext>
            </a:extLst>
          </p:cNvPr>
          <p:cNvSpPr/>
          <p:nvPr/>
        </p:nvSpPr>
        <p:spPr>
          <a:xfrm>
            <a:off x="3315907" y="1491027"/>
            <a:ext cx="3149600" cy="2631029"/>
          </a:xfrm>
          <a:prstGeom prst="rect">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A70D18D4-FE80-4CE2-BC0E-740DCB634810}"/>
              </a:ext>
            </a:extLst>
          </p:cNvPr>
          <p:cNvSpPr/>
          <p:nvPr/>
        </p:nvSpPr>
        <p:spPr>
          <a:xfrm>
            <a:off x="6465507" y="4226971"/>
            <a:ext cx="3149600" cy="2631029"/>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DC9D1BE1-68DD-4319-8E72-E704ECFC60EB}"/>
              </a:ext>
            </a:extLst>
          </p:cNvPr>
          <p:cNvGrpSpPr/>
          <p:nvPr/>
        </p:nvGrpSpPr>
        <p:grpSpPr>
          <a:xfrm>
            <a:off x="4162464" y="2079548"/>
            <a:ext cx="1456486" cy="1453986"/>
            <a:chOff x="984750" y="2028769"/>
            <a:chExt cx="1456486" cy="1453986"/>
          </a:xfrm>
        </p:grpSpPr>
        <p:sp>
          <p:nvSpPr>
            <p:cNvPr id="21" name="TextBox 20">
              <a:extLst>
                <a:ext uri="{FF2B5EF4-FFF2-40B4-BE49-F238E27FC236}">
                  <a16:creationId xmlns:a16="http://schemas.microsoft.com/office/drawing/2014/main" id="{00FDD1E5-8E19-4605-B564-E2108BE22209}"/>
                </a:ext>
              </a:extLst>
            </p:cNvPr>
            <p:cNvSpPr txBox="1"/>
            <p:nvPr/>
          </p:nvSpPr>
          <p:spPr>
            <a:xfrm>
              <a:off x="1111140" y="2574048"/>
              <a:ext cx="1203707"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Healthcare</a:t>
              </a:r>
            </a:p>
          </p:txBody>
        </p:sp>
        <p:sp>
          <p:nvSpPr>
            <p:cNvPr id="22" name="Rectangle 21">
              <a:extLst>
                <a:ext uri="{FF2B5EF4-FFF2-40B4-BE49-F238E27FC236}">
                  <a16:creationId xmlns:a16="http://schemas.microsoft.com/office/drawing/2014/main" id="{2B93356E-62F2-4CA9-8D0E-8D25B54B1708}"/>
                </a:ext>
              </a:extLst>
            </p:cNvPr>
            <p:cNvSpPr/>
            <p:nvPr/>
          </p:nvSpPr>
          <p:spPr>
            <a:xfrm>
              <a:off x="984750" y="2851813"/>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sp>
          <p:nvSpPr>
            <p:cNvPr id="23" name="Freeform 9">
              <a:extLst>
                <a:ext uri="{FF2B5EF4-FFF2-40B4-BE49-F238E27FC236}">
                  <a16:creationId xmlns:a16="http://schemas.microsoft.com/office/drawing/2014/main" id="{2A237CD3-C856-4E1F-8FD4-0E21FB6CCBBA}"/>
                </a:ext>
              </a:extLst>
            </p:cNvPr>
            <p:cNvSpPr>
              <a:spLocks noEditPoints="1"/>
            </p:cNvSpPr>
            <p:nvPr/>
          </p:nvSpPr>
          <p:spPr bwMode="auto">
            <a:xfrm>
              <a:off x="1501576" y="2028769"/>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24" name="Group 23">
            <a:extLst>
              <a:ext uri="{FF2B5EF4-FFF2-40B4-BE49-F238E27FC236}">
                <a16:creationId xmlns:a16="http://schemas.microsoft.com/office/drawing/2014/main" id="{9EB856AA-0CF6-423D-9F2F-50734DA3F311}"/>
              </a:ext>
            </a:extLst>
          </p:cNvPr>
          <p:cNvGrpSpPr/>
          <p:nvPr/>
        </p:nvGrpSpPr>
        <p:grpSpPr>
          <a:xfrm>
            <a:off x="7312064" y="4815492"/>
            <a:ext cx="1456486" cy="1453986"/>
            <a:chOff x="984750" y="2028769"/>
            <a:chExt cx="1456486" cy="1453986"/>
          </a:xfrm>
        </p:grpSpPr>
        <p:sp>
          <p:nvSpPr>
            <p:cNvPr id="25" name="TextBox 24">
              <a:extLst>
                <a:ext uri="{FF2B5EF4-FFF2-40B4-BE49-F238E27FC236}">
                  <a16:creationId xmlns:a16="http://schemas.microsoft.com/office/drawing/2014/main" id="{2C25CEDE-9D8A-4CDD-A232-222265A6814D}"/>
                </a:ext>
              </a:extLst>
            </p:cNvPr>
            <p:cNvSpPr txBox="1"/>
            <p:nvPr/>
          </p:nvSpPr>
          <p:spPr>
            <a:xfrm>
              <a:off x="1111140" y="2574048"/>
              <a:ext cx="1203707"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Healthcare</a:t>
              </a:r>
            </a:p>
          </p:txBody>
        </p:sp>
        <p:sp>
          <p:nvSpPr>
            <p:cNvPr id="26" name="Rectangle 25">
              <a:extLst>
                <a:ext uri="{FF2B5EF4-FFF2-40B4-BE49-F238E27FC236}">
                  <a16:creationId xmlns:a16="http://schemas.microsoft.com/office/drawing/2014/main" id="{AFE075C3-9FDE-46A3-B975-7F2E4CB88BDC}"/>
                </a:ext>
              </a:extLst>
            </p:cNvPr>
            <p:cNvSpPr/>
            <p:nvPr/>
          </p:nvSpPr>
          <p:spPr>
            <a:xfrm>
              <a:off x="984750" y="2851813"/>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sp>
          <p:nvSpPr>
            <p:cNvPr id="27" name="Freeform 9">
              <a:extLst>
                <a:ext uri="{FF2B5EF4-FFF2-40B4-BE49-F238E27FC236}">
                  <a16:creationId xmlns:a16="http://schemas.microsoft.com/office/drawing/2014/main" id="{5981A1C4-3082-42E2-BFD4-7B6208C2CD35}"/>
                </a:ext>
              </a:extLst>
            </p:cNvPr>
            <p:cNvSpPr>
              <a:spLocks noEditPoints="1"/>
            </p:cNvSpPr>
            <p:nvPr/>
          </p:nvSpPr>
          <p:spPr bwMode="auto">
            <a:xfrm>
              <a:off x="1501576" y="2028769"/>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3" name="Picture Placeholder 12">
            <a:extLst>
              <a:ext uri="{FF2B5EF4-FFF2-40B4-BE49-F238E27FC236}">
                <a16:creationId xmlns:a16="http://schemas.microsoft.com/office/drawing/2014/main" id="{F8349F63-B436-4CA3-9317-104F6E659BF2}"/>
              </a:ext>
            </a:extLst>
          </p:cNvPr>
          <p:cNvSpPr>
            <a:spLocks noGrp="1"/>
          </p:cNvSpPr>
          <p:nvPr>
            <p:ph type="pic" sz="quarter" idx="13"/>
          </p:nvPr>
        </p:nvSpPr>
        <p:spPr/>
      </p:sp>
    </p:spTree>
    <p:extLst>
      <p:ext uri="{BB962C8B-B14F-4D97-AF65-F5344CB8AC3E}">
        <p14:creationId xmlns:p14="http://schemas.microsoft.com/office/powerpoint/2010/main" val="3576016689"/>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6</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5">
                    <a:lumMod val="75000"/>
                  </a:schemeClr>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11" name="Group 10">
            <a:extLst>
              <a:ext uri="{FF2B5EF4-FFF2-40B4-BE49-F238E27FC236}">
                <a16:creationId xmlns:a16="http://schemas.microsoft.com/office/drawing/2014/main" id="{22793B39-DF4F-4B61-9D5E-9C25F532B5D9}"/>
              </a:ext>
            </a:extLst>
          </p:cNvPr>
          <p:cNvGrpSpPr/>
          <p:nvPr/>
        </p:nvGrpSpPr>
        <p:grpSpPr>
          <a:xfrm>
            <a:off x="7014521" y="2277709"/>
            <a:ext cx="3906703" cy="3077373"/>
            <a:chOff x="6732480" y="2354190"/>
            <a:chExt cx="3906703" cy="3077373"/>
          </a:xfrm>
        </p:grpSpPr>
        <p:sp>
          <p:nvSpPr>
            <p:cNvPr id="29" name="Rectangle 28">
              <a:extLst>
                <a:ext uri="{FF2B5EF4-FFF2-40B4-BE49-F238E27FC236}">
                  <a16:creationId xmlns:a16="http://schemas.microsoft.com/office/drawing/2014/main" id="{04A1BBBA-122A-4F09-A53A-347EC07AB531}"/>
                </a:ext>
              </a:extLst>
            </p:cNvPr>
            <p:cNvSpPr/>
            <p:nvPr/>
          </p:nvSpPr>
          <p:spPr>
            <a:xfrm>
              <a:off x="6732480" y="2422756"/>
              <a:ext cx="582768" cy="531704"/>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a:extLst>
                <a:ext uri="{FF2B5EF4-FFF2-40B4-BE49-F238E27FC236}">
                  <a16:creationId xmlns:a16="http://schemas.microsoft.com/office/drawing/2014/main" id="{85BF2DBB-667C-4BFC-8635-BA4257DB592B}"/>
                </a:ext>
              </a:extLst>
            </p:cNvPr>
            <p:cNvSpPr txBox="1"/>
            <p:nvPr/>
          </p:nvSpPr>
          <p:spPr>
            <a:xfrm>
              <a:off x="6795855" y="2488553"/>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1</a:t>
              </a:r>
            </a:p>
          </p:txBody>
        </p:sp>
        <p:sp>
          <p:nvSpPr>
            <p:cNvPr id="22" name="TextBox 21">
              <a:extLst>
                <a:ext uri="{FF2B5EF4-FFF2-40B4-BE49-F238E27FC236}">
                  <a16:creationId xmlns:a16="http://schemas.microsoft.com/office/drawing/2014/main" id="{195B8671-1948-4F77-86E1-76E92FF8DB86}"/>
                </a:ext>
              </a:extLst>
            </p:cNvPr>
            <p:cNvSpPr txBox="1"/>
            <p:nvPr/>
          </p:nvSpPr>
          <p:spPr>
            <a:xfrm>
              <a:off x="7482606" y="2354190"/>
              <a:ext cx="1803158" cy="656590"/>
            </a:xfrm>
            <a:prstGeom prst="rect">
              <a:avLst/>
            </a:prstGeom>
            <a:noFill/>
          </p:spPr>
          <p:txBody>
            <a:bodyPr wrap="square" rtlCol="0">
              <a:spAutoFit/>
            </a:bodyPr>
            <a:lstStyle/>
            <a:p>
              <a:pPr>
                <a:lnSpc>
                  <a:spcPts val="2200"/>
                </a:lnSpc>
              </a:pPr>
              <a:r>
                <a:rPr lang="en-US" sz="2300" dirty="0">
                  <a:solidFill>
                    <a:schemeClr val="accent5">
                      <a:lumMod val="75000"/>
                    </a:schemeClr>
                  </a:solidFill>
                  <a:latin typeface="Roboto Slab" pitchFamily="2" charset="0"/>
                  <a:ea typeface="Roboto Slab" pitchFamily="2" charset="0"/>
                  <a:cs typeface="Lato" panose="020F0502020204030203" pitchFamily="34" charset="0"/>
                </a:rPr>
                <a:t>Business</a:t>
              </a:r>
            </a:p>
            <a:p>
              <a:pPr>
                <a:lnSpc>
                  <a:spcPts val="2200"/>
                </a:lnSpc>
              </a:pPr>
              <a:r>
                <a:rPr lang="en-US" sz="2300" dirty="0">
                  <a:solidFill>
                    <a:schemeClr val="accent5">
                      <a:lumMod val="75000"/>
                    </a:schemeClr>
                  </a:solidFill>
                  <a:latin typeface="Roboto Slab" pitchFamily="2" charset="0"/>
                  <a:ea typeface="Roboto Slab" pitchFamily="2" charset="0"/>
                  <a:cs typeface="Lato" panose="020F0502020204030203" pitchFamily="34" charset="0"/>
                </a:rPr>
                <a:t>Goal</a:t>
              </a:r>
            </a:p>
          </p:txBody>
        </p:sp>
        <p:sp>
          <p:nvSpPr>
            <p:cNvPr id="23" name="Rectangle 9">
              <a:extLst>
                <a:ext uri="{FF2B5EF4-FFF2-40B4-BE49-F238E27FC236}">
                  <a16:creationId xmlns:a16="http://schemas.microsoft.com/office/drawing/2014/main" id="{7256C211-BC9C-4F82-A51D-A5C4DBB490C4}"/>
                </a:ext>
              </a:extLst>
            </p:cNvPr>
            <p:cNvSpPr>
              <a:spLocks/>
            </p:cNvSpPr>
            <p:nvPr/>
          </p:nvSpPr>
          <p:spPr bwMode="auto">
            <a:xfrm>
              <a:off x="6737098" y="3110529"/>
              <a:ext cx="3902085"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sp>
          <p:nvSpPr>
            <p:cNvPr id="24" name="Rectangle 9">
              <a:extLst>
                <a:ext uri="{FF2B5EF4-FFF2-40B4-BE49-F238E27FC236}">
                  <a16:creationId xmlns:a16="http://schemas.microsoft.com/office/drawing/2014/main" id="{18EED711-E3A9-4034-9813-D9524ABA2362}"/>
                </a:ext>
              </a:extLst>
            </p:cNvPr>
            <p:cNvSpPr>
              <a:spLocks/>
            </p:cNvSpPr>
            <p:nvPr/>
          </p:nvSpPr>
          <p:spPr bwMode="auto">
            <a:xfrm>
              <a:off x="6732480" y="4882651"/>
              <a:ext cx="3906703" cy="5489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dirty="0">
                  <a:solidFill>
                    <a:schemeClr val="tx1">
                      <a:lumMod val="50000"/>
                      <a:lumOff val="50000"/>
                    </a:schemeClr>
                  </a:solidFill>
                  <a:latin typeface="Roboto Slab" pitchFamily="2" charset="0"/>
                  <a:ea typeface="Roboto Slab" pitchFamily="2" charset="0"/>
                  <a:cs typeface="Lato" panose="020F0502020204030203" pitchFamily="34" charset="0"/>
                  <a:sym typeface="Montserrat-Regular" charset="0"/>
                </a:rPr>
                <a:t>This letterhead design is meant to project an image of professionalism and reliability. By for  using simple alignments we have created a very of the layout</a:t>
              </a:r>
            </a:p>
          </p:txBody>
        </p:sp>
        <p:sp>
          <p:nvSpPr>
            <p:cNvPr id="25" name="TextBox 24">
              <a:extLst>
                <a:ext uri="{FF2B5EF4-FFF2-40B4-BE49-F238E27FC236}">
                  <a16:creationId xmlns:a16="http://schemas.microsoft.com/office/drawing/2014/main" id="{FDB9E805-B7FC-47BD-BD5F-A84181A0CCE2}"/>
                </a:ext>
              </a:extLst>
            </p:cNvPr>
            <p:cNvSpPr txBox="1"/>
            <p:nvPr/>
          </p:nvSpPr>
          <p:spPr>
            <a:xfrm>
              <a:off x="7482606" y="4021103"/>
              <a:ext cx="2002130" cy="656590"/>
            </a:xfrm>
            <a:prstGeom prst="rect">
              <a:avLst/>
            </a:prstGeom>
            <a:noFill/>
          </p:spPr>
          <p:txBody>
            <a:bodyPr wrap="square" rtlCol="0">
              <a:spAutoFit/>
            </a:bodyPr>
            <a:lstStyle/>
            <a:p>
              <a:pPr>
                <a:lnSpc>
                  <a:spcPts val="2200"/>
                </a:lnSpc>
              </a:pPr>
              <a:r>
                <a:rPr lang="en-US" sz="2300" dirty="0">
                  <a:solidFill>
                    <a:schemeClr val="tx1">
                      <a:lumMod val="50000"/>
                      <a:lumOff val="50000"/>
                    </a:schemeClr>
                  </a:solidFill>
                  <a:latin typeface="Roboto Slab" pitchFamily="2" charset="0"/>
                  <a:ea typeface="Roboto Slab" pitchFamily="2" charset="0"/>
                  <a:cs typeface="Lato" panose="020F0502020204030203" pitchFamily="34" charset="0"/>
                </a:rPr>
                <a:t>About</a:t>
              </a:r>
            </a:p>
            <a:p>
              <a:pPr>
                <a:lnSpc>
                  <a:spcPts val="2200"/>
                </a:lnSpc>
              </a:pPr>
              <a:r>
                <a:rPr lang="en-US" sz="2300" dirty="0" err="1">
                  <a:solidFill>
                    <a:schemeClr val="tx1">
                      <a:lumMod val="50000"/>
                      <a:lumOff val="50000"/>
                    </a:schemeClr>
                  </a:solidFill>
                  <a:latin typeface="Roboto Slab" pitchFamily="2" charset="0"/>
                  <a:ea typeface="Roboto Slab" pitchFamily="2" charset="0"/>
                  <a:cs typeface="Lato" panose="020F0502020204030203" pitchFamily="34" charset="0"/>
                </a:rPr>
                <a:t>Powerplan</a:t>
              </a:r>
              <a:endParaRPr lang="en-US" sz="2300" dirty="0">
                <a:solidFill>
                  <a:schemeClr val="tx1">
                    <a:lumMod val="50000"/>
                    <a:lumOff val="50000"/>
                  </a:schemeClr>
                </a:solidFill>
                <a:latin typeface="Roboto Slab" pitchFamily="2" charset="0"/>
                <a:ea typeface="Roboto Slab" pitchFamily="2" charset="0"/>
                <a:cs typeface="Lato" panose="020F0502020204030203" pitchFamily="34" charset="0"/>
              </a:endParaRPr>
            </a:p>
          </p:txBody>
        </p:sp>
        <p:sp>
          <p:nvSpPr>
            <p:cNvPr id="27" name="Rectangle 26">
              <a:extLst>
                <a:ext uri="{FF2B5EF4-FFF2-40B4-BE49-F238E27FC236}">
                  <a16:creationId xmlns:a16="http://schemas.microsoft.com/office/drawing/2014/main" id="{C9C00E3E-D7F8-4DA1-8BD3-DA69E965DBBF}"/>
                </a:ext>
              </a:extLst>
            </p:cNvPr>
            <p:cNvSpPr/>
            <p:nvPr/>
          </p:nvSpPr>
          <p:spPr>
            <a:xfrm>
              <a:off x="6732480" y="4083546"/>
              <a:ext cx="582768" cy="531704"/>
            </a:xfrm>
            <a:prstGeom prst="rect">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TextBox 27">
              <a:extLst>
                <a:ext uri="{FF2B5EF4-FFF2-40B4-BE49-F238E27FC236}">
                  <a16:creationId xmlns:a16="http://schemas.microsoft.com/office/drawing/2014/main" id="{027F9D75-150D-4557-9DE8-C837495E582E}"/>
                </a:ext>
              </a:extLst>
            </p:cNvPr>
            <p:cNvSpPr txBox="1"/>
            <p:nvPr/>
          </p:nvSpPr>
          <p:spPr>
            <a:xfrm>
              <a:off x="6795855" y="4149343"/>
              <a:ext cx="456019" cy="400110"/>
            </a:xfrm>
            <a:prstGeom prst="rect">
              <a:avLst/>
            </a:prstGeom>
            <a:noFill/>
          </p:spPr>
          <p:txBody>
            <a:bodyPr wrap="square" rtlCol="0">
              <a:spAutoFit/>
            </a:bodyPr>
            <a:lstStyle/>
            <a:p>
              <a:pPr algn="ctr"/>
              <a:r>
                <a:rPr lang="en-US" sz="2000" dirty="0">
                  <a:solidFill>
                    <a:schemeClr val="bg1"/>
                  </a:solidFill>
                  <a:latin typeface="Montserrat" panose="00000500000000000000" pitchFamily="50" charset="0"/>
                  <a:ea typeface="Open Sans Condensed" panose="020B0806030504020204" pitchFamily="34" charset="0"/>
                  <a:cs typeface="Open Sans Condensed" panose="020B0806030504020204" pitchFamily="34" charset="0"/>
                </a:rPr>
                <a:t>2</a:t>
              </a:r>
            </a:p>
          </p:txBody>
        </p:sp>
      </p:grpSp>
      <p:sp>
        <p:nvSpPr>
          <p:cNvPr id="16" name="Picture Placeholder 15">
            <a:extLst>
              <a:ext uri="{FF2B5EF4-FFF2-40B4-BE49-F238E27FC236}">
                <a16:creationId xmlns:a16="http://schemas.microsoft.com/office/drawing/2014/main" id="{9BE21678-C5FE-47E3-A341-958CC18BD013}"/>
              </a:ext>
            </a:extLst>
          </p:cNvPr>
          <p:cNvSpPr>
            <a:spLocks noGrp="1"/>
          </p:cNvSpPr>
          <p:nvPr>
            <p:ph type="pic" sz="quarter" idx="21"/>
          </p:nvPr>
        </p:nvSpPr>
        <p:spPr/>
      </p:sp>
    </p:spTree>
    <p:extLst>
      <p:ext uri="{BB962C8B-B14F-4D97-AF65-F5344CB8AC3E}">
        <p14:creationId xmlns:p14="http://schemas.microsoft.com/office/powerpoint/2010/main" val="64936613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Freeform 5">
            <a:extLst>
              <a:ext uri="{FF2B5EF4-FFF2-40B4-BE49-F238E27FC236}">
                <a16:creationId xmlns:a16="http://schemas.microsoft.com/office/drawing/2014/main" id="{841887E6-403E-4F27-A700-143F5382BEDE}"/>
              </a:ext>
            </a:extLst>
          </p:cNvPr>
          <p:cNvSpPr>
            <a:spLocks/>
          </p:cNvSpPr>
          <p:nvPr/>
        </p:nvSpPr>
        <p:spPr bwMode="auto">
          <a:xfrm>
            <a:off x="0" y="0"/>
            <a:ext cx="6459398" cy="6858000"/>
          </a:xfrm>
          <a:custGeom>
            <a:avLst/>
            <a:gdLst>
              <a:gd name="T0" fmla="*/ 3016 w 3792"/>
              <a:gd name="T1" fmla="*/ 0 h 4026"/>
              <a:gd name="T2" fmla="*/ 3792 w 3792"/>
              <a:gd name="T3" fmla="*/ 0 h 4026"/>
              <a:gd name="T4" fmla="*/ 833 w 3792"/>
              <a:gd name="T5" fmla="*/ 4026 h 4026"/>
              <a:gd name="T6" fmla="*/ 0 w 3792"/>
              <a:gd name="T7" fmla="*/ 4026 h 4026"/>
              <a:gd name="T8" fmla="*/ 3016 w 3792"/>
              <a:gd name="T9" fmla="*/ 0 h 4026"/>
            </a:gdLst>
            <a:ahLst/>
            <a:cxnLst>
              <a:cxn ang="0">
                <a:pos x="T0" y="T1"/>
              </a:cxn>
              <a:cxn ang="0">
                <a:pos x="T2" y="T3"/>
              </a:cxn>
              <a:cxn ang="0">
                <a:pos x="T4" y="T5"/>
              </a:cxn>
              <a:cxn ang="0">
                <a:pos x="T6" y="T7"/>
              </a:cxn>
              <a:cxn ang="0">
                <a:pos x="T8" y="T9"/>
              </a:cxn>
            </a:cxnLst>
            <a:rect l="0" t="0" r="r" b="b"/>
            <a:pathLst>
              <a:path w="3792" h="4026">
                <a:moveTo>
                  <a:pt x="3016" y="0"/>
                </a:moveTo>
                <a:lnTo>
                  <a:pt x="3792" y="0"/>
                </a:lnTo>
                <a:lnTo>
                  <a:pt x="833" y="4026"/>
                </a:lnTo>
                <a:lnTo>
                  <a:pt x="0" y="4026"/>
                </a:lnTo>
                <a:lnTo>
                  <a:pt x="3016" y="0"/>
                </a:lnTo>
                <a:close/>
              </a:path>
            </a:pathLst>
          </a:custGeom>
          <a:solidFill>
            <a:schemeClr val="accent5">
              <a:lumMod val="75000"/>
              <a:alpha val="23000"/>
            </a:schemeClr>
          </a:solidFill>
          <a:ln>
            <a:noFill/>
          </a:ln>
          <a:extLst/>
        </p:spPr>
        <p:txBody>
          <a:bodyPr vert="horz" wrap="square" lIns="91440" tIns="45720" rIns="91440" bIns="45720" numCol="1" anchor="t" anchorCtr="0" compatLnSpc="1">
            <a:prstTxWarp prst="textNoShape">
              <a:avLst/>
            </a:prstTxWarp>
          </a:bodyPr>
          <a:lstStyle/>
          <a:p>
            <a:endParaRPr lang="en-US"/>
          </a:p>
        </p:txBody>
      </p:sp>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7</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5">
                    <a:lumMod val="75000"/>
                  </a:schemeClr>
                </a:solidFill>
              </a:rPr>
              <a:t>About Us</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32" name="Group 31">
            <a:extLst>
              <a:ext uri="{FF2B5EF4-FFF2-40B4-BE49-F238E27FC236}">
                <a16:creationId xmlns:a16="http://schemas.microsoft.com/office/drawing/2014/main" id="{FA059E6A-7FD9-4FFE-A6AE-72A056C14876}"/>
              </a:ext>
            </a:extLst>
          </p:cNvPr>
          <p:cNvGrpSpPr/>
          <p:nvPr/>
        </p:nvGrpSpPr>
        <p:grpSpPr>
          <a:xfrm>
            <a:off x="2292592" y="2123429"/>
            <a:ext cx="2915092" cy="3636544"/>
            <a:chOff x="6492292" y="2556072"/>
            <a:chExt cx="2915092" cy="3636544"/>
          </a:xfrm>
        </p:grpSpPr>
        <p:grpSp>
          <p:nvGrpSpPr>
            <p:cNvPr id="34" name="Group 33">
              <a:extLst>
                <a:ext uri="{FF2B5EF4-FFF2-40B4-BE49-F238E27FC236}">
                  <a16:creationId xmlns:a16="http://schemas.microsoft.com/office/drawing/2014/main" id="{427ADBFD-3D12-4E36-A5F1-C74CA9125CBB}"/>
                </a:ext>
              </a:extLst>
            </p:cNvPr>
            <p:cNvGrpSpPr/>
            <p:nvPr/>
          </p:nvGrpSpPr>
          <p:grpSpPr>
            <a:xfrm>
              <a:off x="6492292" y="2556072"/>
              <a:ext cx="2817120" cy="540656"/>
              <a:chOff x="6492292" y="2626949"/>
              <a:chExt cx="2817120" cy="540656"/>
            </a:xfrm>
          </p:grpSpPr>
          <p:sp>
            <p:nvSpPr>
              <p:cNvPr id="48" name="Oval 47">
                <a:extLst>
                  <a:ext uri="{FF2B5EF4-FFF2-40B4-BE49-F238E27FC236}">
                    <a16:creationId xmlns:a16="http://schemas.microsoft.com/office/drawing/2014/main" id="{A3104D8D-AAF2-4045-B4FA-6DF8A905E9AF}"/>
                  </a:ext>
                </a:extLst>
              </p:cNvPr>
              <p:cNvSpPr/>
              <p:nvPr/>
            </p:nvSpPr>
            <p:spPr>
              <a:xfrm>
                <a:off x="6492292" y="2626949"/>
                <a:ext cx="540658" cy="540656"/>
              </a:xfrm>
              <a:prstGeom prst="ellipse">
                <a:avLst/>
              </a:prstGeom>
              <a:solidFill>
                <a:schemeClr val="tx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9" name="TextBox 48">
                <a:extLst>
                  <a:ext uri="{FF2B5EF4-FFF2-40B4-BE49-F238E27FC236}">
                    <a16:creationId xmlns:a16="http://schemas.microsoft.com/office/drawing/2014/main" id="{BC9C8A02-AFC3-49A3-8E21-9E6267E52780}"/>
                  </a:ext>
                </a:extLst>
              </p:cNvPr>
              <p:cNvSpPr txBox="1"/>
              <p:nvPr/>
            </p:nvSpPr>
            <p:spPr>
              <a:xfrm>
                <a:off x="6537648" y="2697221"/>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1</a:t>
                </a:r>
              </a:p>
            </p:txBody>
          </p:sp>
          <p:sp>
            <p:nvSpPr>
              <p:cNvPr id="50" name="Rectangle 9">
                <a:extLst>
                  <a:ext uri="{FF2B5EF4-FFF2-40B4-BE49-F238E27FC236}">
                    <a16:creationId xmlns:a16="http://schemas.microsoft.com/office/drawing/2014/main" id="{1293123E-AE4E-48CE-ADFE-41B4E32D711C}"/>
                  </a:ext>
                </a:extLst>
              </p:cNvPr>
              <p:cNvSpPr>
                <a:spLocks/>
              </p:cNvSpPr>
              <p:nvPr/>
            </p:nvSpPr>
            <p:spPr bwMode="auto">
              <a:xfrm>
                <a:off x="7203596" y="2678590"/>
                <a:ext cx="2105816"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nvGrpSpPr>
            <p:cNvPr id="35" name="Group 34">
              <a:extLst>
                <a:ext uri="{FF2B5EF4-FFF2-40B4-BE49-F238E27FC236}">
                  <a16:creationId xmlns:a16="http://schemas.microsoft.com/office/drawing/2014/main" id="{F8AD74DA-EBE6-4518-9EF8-3B9555921B49}"/>
                </a:ext>
              </a:extLst>
            </p:cNvPr>
            <p:cNvGrpSpPr/>
            <p:nvPr/>
          </p:nvGrpSpPr>
          <p:grpSpPr>
            <a:xfrm>
              <a:off x="6492292" y="3588035"/>
              <a:ext cx="2824610" cy="540656"/>
              <a:chOff x="6492292" y="3463018"/>
              <a:chExt cx="2824610" cy="540656"/>
            </a:xfrm>
          </p:grpSpPr>
          <p:sp>
            <p:nvSpPr>
              <p:cNvPr id="44" name="Oval 43">
                <a:extLst>
                  <a:ext uri="{FF2B5EF4-FFF2-40B4-BE49-F238E27FC236}">
                    <a16:creationId xmlns:a16="http://schemas.microsoft.com/office/drawing/2014/main" id="{D58CEA00-3F81-494A-AD9B-FC42321167D0}"/>
                  </a:ext>
                </a:extLst>
              </p:cNvPr>
              <p:cNvSpPr/>
              <p:nvPr/>
            </p:nvSpPr>
            <p:spPr>
              <a:xfrm>
                <a:off x="6492292" y="3463018"/>
                <a:ext cx="540658" cy="540656"/>
              </a:xfrm>
              <a:prstGeom prst="ellipse">
                <a:avLst/>
              </a:prstGeom>
              <a:solidFill>
                <a:schemeClr val="bg2"/>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nvGrpSpPr>
              <p:cNvPr id="45" name="Group 44">
                <a:extLst>
                  <a:ext uri="{FF2B5EF4-FFF2-40B4-BE49-F238E27FC236}">
                    <a16:creationId xmlns:a16="http://schemas.microsoft.com/office/drawing/2014/main" id="{264515DF-27A5-4820-81AA-014ECB62D8D0}"/>
                  </a:ext>
                </a:extLst>
              </p:cNvPr>
              <p:cNvGrpSpPr/>
              <p:nvPr/>
            </p:nvGrpSpPr>
            <p:grpSpPr>
              <a:xfrm>
                <a:off x="6537648" y="3514659"/>
                <a:ext cx="2779254" cy="437374"/>
                <a:chOff x="6537648" y="3514659"/>
                <a:chExt cx="2779254" cy="437374"/>
              </a:xfrm>
            </p:grpSpPr>
            <p:sp>
              <p:nvSpPr>
                <p:cNvPr id="46" name="TextBox 45">
                  <a:extLst>
                    <a:ext uri="{FF2B5EF4-FFF2-40B4-BE49-F238E27FC236}">
                      <a16:creationId xmlns:a16="http://schemas.microsoft.com/office/drawing/2014/main" id="{BC3F5FE6-E305-430A-9A4B-B5AF2307294A}"/>
                    </a:ext>
                  </a:extLst>
                </p:cNvPr>
                <p:cNvSpPr txBox="1"/>
                <p:nvPr/>
              </p:nvSpPr>
              <p:spPr>
                <a:xfrm>
                  <a:off x="6537648" y="3533290"/>
                  <a:ext cx="449944" cy="400110"/>
                </a:xfrm>
                <a:prstGeom prst="rect">
                  <a:avLst/>
                </a:prstGeom>
                <a:noFill/>
              </p:spPr>
              <p:txBody>
                <a:bodyPr wrap="square" rtlCol="0">
                  <a:spAutoFit/>
                </a:bodyPr>
                <a:lstStyle/>
                <a:p>
                  <a:pPr algn="ctr"/>
                  <a:r>
                    <a:rPr lang="en-US" sz="2000" dirty="0">
                      <a:latin typeface="Roboto Slab" pitchFamily="2" charset="0"/>
                      <a:ea typeface="Roboto Slab" pitchFamily="2" charset="0"/>
                      <a:cs typeface="Lato" panose="020F0502020204030203" pitchFamily="34" charset="0"/>
                    </a:rPr>
                    <a:t>2</a:t>
                  </a:r>
                </a:p>
              </p:txBody>
            </p:sp>
            <p:sp>
              <p:nvSpPr>
                <p:cNvPr id="47" name="Rectangle 9">
                  <a:extLst>
                    <a:ext uri="{FF2B5EF4-FFF2-40B4-BE49-F238E27FC236}">
                      <a16:creationId xmlns:a16="http://schemas.microsoft.com/office/drawing/2014/main" id="{2B9C59F6-C520-4456-AB26-EEB890FF653A}"/>
                    </a:ext>
                  </a:extLst>
                </p:cNvPr>
                <p:cNvSpPr>
                  <a:spLocks/>
                </p:cNvSpPr>
                <p:nvPr/>
              </p:nvSpPr>
              <p:spPr bwMode="auto">
                <a:xfrm>
                  <a:off x="7203595" y="3514659"/>
                  <a:ext cx="2113307"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grpSp>
          <p:nvGrpSpPr>
            <p:cNvPr id="36" name="Group 35">
              <a:extLst>
                <a:ext uri="{FF2B5EF4-FFF2-40B4-BE49-F238E27FC236}">
                  <a16:creationId xmlns:a16="http://schemas.microsoft.com/office/drawing/2014/main" id="{4AAFF86E-5D52-4C53-A354-D4D22D7EB5EF}"/>
                </a:ext>
              </a:extLst>
            </p:cNvPr>
            <p:cNvGrpSpPr/>
            <p:nvPr/>
          </p:nvGrpSpPr>
          <p:grpSpPr>
            <a:xfrm>
              <a:off x="6492292" y="4619998"/>
              <a:ext cx="2915092" cy="540656"/>
              <a:chOff x="6492292" y="4299087"/>
              <a:chExt cx="2915092" cy="540656"/>
            </a:xfrm>
          </p:grpSpPr>
          <p:sp>
            <p:nvSpPr>
              <p:cNvPr id="41" name="Oval 40">
                <a:extLst>
                  <a:ext uri="{FF2B5EF4-FFF2-40B4-BE49-F238E27FC236}">
                    <a16:creationId xmlns:a16="http://schemas.microsoft.com/office/drawing/2014/main" id="{5E0C8449-AC9F-4E7C-8AC8-76408BB30559}"/>
                  </a:ext>
                </a:extLst>
              </p:cNvPr>
              <p:cNvSpPr/>
              <p:nvPr/>
            </p:nvSpPr>
            <p:spPr>
              <a:xfrm>
                <a:off x="6492292" y="4299087"/>
                <a:ext cx="540658" cy="540656"/>
              </a:xfrm>
              <a:prstGeom prst="ellipse">
                <a:avLst/>
              </a:prstGeom>
              <a:solidFill>
                <a:schemeClr val="accent5">
                  <a:lumMod val="75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2" name="TextBox 41">
                <a:extLst>
                  <a:ext uri="{FF2B5EF4-FFF2-40B4-BE49-F238E27FC236}">
                    <a16:creationId xmlns:a16="http://schemas.microsoft.com/office/drawing/2014/main" id="{8DF34417-207C-464E-9A9F-0E7EF6D4D301}"/>
                  </a:ext>
                </a:extLst>
              </p:cNvPr>
              <p:cNvSpPr txBox="1"/>
              <p:nvPr/>
            </p:nvSpPr>
            <p:spPr>
              <a:xfrm>
                <a:off x="6537648" y="4369359"/>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3</a:t>
                </a:r>
              </a:p>
            </p:txBody>
          </p:sp>
          <p:sp>
            <p:nvSpPr>
              <p:cNvPr id="43" name="Rectangle 9">
                <a:extLst>
                  <a:ext uri="{FF2B5EF4-FFF2-40B4-BE49-F238E27FC236}">
                    <a16:creationId xmlns:a16="http://schemas.microsoft.com/office/drawing/2014/main" id="{C151B7B8-E79A-4421-A0A4-C7B142783897}"/>
                  </a:ext>
                </a:extLst>
              </p:cNvPr>
              <p:cNvSpPr>
                <a:spLocks/>
              </p:cNvSpPr>
              <p:nvPr/>
            </p:nvSpPr>
            <p:spPr bwMode="auto">
              <a:xfrm>
                <a:off x="7203595" y="4350728"/>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nvGrpSpPr>
            <p:cNvPr id="37" name="Group 36">
              <a:extLst>
                <a:ext uri="{FF2B5EF4-FFF2-40B4-BE49-F238E27FC236}">
                  <a16:creationId xmlns:a16="http://schemas.microsoft.com/office/drawing/2014/main" id="{3C1EFD70-ECDB-40EC-98A2-ABFB2911245E}"/>
                </a:ext>
              </a:extLst>
            </p:cNvPr>
            <p:cNvGrpSpPr/>
            <p:nvPr/>
          </p:nvGrpSpPr>
          <p:grpSpPr>
            <a:xfrm>
              <a:off x="6492292" y="5651960"/>
              <a:ext cx="2915092" cy="540656"/>
              <a:chOff x="6492292" y="4299087"/>
              <a:chExt cx="2915092" cy="540656"/>
            </a:xfrm>
          </p:grpSpPr>
          <p:sp>
            <p:nvSpPr>
              <p:cNvPr id="38" name="Oval 37">
                <a:extLst>
                  <a:ext uri="{FF2B5EF4-FFF2-40B4-BE49-F238E27FC236}">
                    <a16:creationId xmlns:a16="http://schemas.microsoft.com/office/drawing/2014/main" id="{CB37C34C-82AC-43F7-8A35-2C4FD09F2845}"/>
                  </a:ext>
                </a:extLst>
              </p:cNvPr>
              <p:cNvSpPr/>
              <p:nvPr/>
            </p:nvSpPr>
            <p:spPr>
              <a:xfrm>
                <a:off x="6492292" y="4299087"/>
                <a:ext cx="540658" cy="540656"/>
              </a:xfrm>
              <a:prstGeom prst="ellipse">
                <a:avLst/>
              </a:prstGeom>
              <a:solidFill>
                <a:schemeClr val="bg2">
                  <a:lumMod val="25000"/>
                </a:schemeClr>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9" name="TextBox 38">
                <a:extLst>
                  <a:ext uri="{FF2B5EF4-FFF2-40B4-BE49-F238E27FC236}">
                    <a16:creationId xmlns:a16="http://schemas.microsoft.com/office/drawing/2014/main" id="{069DDB32-C5AE-4D94-B72D-3F271EE58D9A}"/>
                  </a:ext>
                </a:extLst>
              </p:cNvPr>
              <p:cNvSpPr txBox="1"/>
              <p:nvPr/>
            </p:nvSpPr>
            <p:spPr>
              <a:xfrm>
                <a:off x="6537648" y="4369359"/>
                <a:ext cx="449944" cy="400110"/>
              </a:xfrm>
              <a:prstGeom prst="rect">
                <a:avLst/>
              </a:prstGeom>
              <a:noFill/>
            </p:spPr>
            <p:txBody>
              <a:bodyPr wrap="square" rtlCol="0">
                <a:spAutoFit/>
              </a:bodyPr>
              <a:lstStyle/>
              <a:p>
                <a:pPr algn="ctr"/>
                <a:r>
                  <a:rPr lang="en-US" sz="2000" dirty="0">
                    <a:solidFill>
                      <a:schemeClr val="bg1"/>
                    </a:solidFill>
                    <a:latin typeface="Roboto Slab" pitchFamily="2" charset="0"/>
                    <a:ea typeface="Roboto Slab" pitchFamily="2" charset="0"/>
                    <a:cs typeface="Lato" panose="020F0502020204030203" pitchFamily="34" charset="0"/>
                  </a:rPr>
                  <a:t>4</a:t>
                </a:r>
              </a:p>
            </p:txBody>
          </p:sp>
          <p:sp>
            <p:nvSpPr>
              <p:cNvPr id="40" name="Rectangle 9">
                <a:extLst>
                  <a:ext uri="{FF2B5EF4-FFF2-40B4-BE49-F238E27FC236}">
                    <a16:creationId xmlns:a16="http://schemas.microsoft.com/office/drawing/2014/main" id="{0BD07787-7092-46F3-B16B-AFB4ACD98047}"/>
                  </a:ext>
                </a:extLst>
              </p:cNvPr>
              <p:cNvSpPr>
                <a:spLocks/>
              </p:cNvSpPr>
              <p:nvPr/>
            </p:nvSpPr>
            <p:spPr bwMode="auto">
              <a:xfrm>
                <a:off x="7203595" y="4350728"/>
                <a:ext cx="2203789"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Roboto Slab" pitchFamily="2" charset="0"/>
                    <a:ea typeface="Roboto Slab" pitchFamily="2" charset="0"/>
                    <a:cs typeface="Lato" panose="020F0502020204030203" pitchFamily="34" charset="0"/>
                    <a:sym typeface="Montserrat-Regular" charset="0"/>
                  </a:rPr>
                  <a:t>This letterhead design is meant to project an image of</a:t>
                </a:r>
              </a:p>
            </p:txBody>
          </p:sp>
        </p:grpSp>
      </p:grpSp>
      <p:sp>
        <p:nvSpPr>
          <p:cNvPr id="23" name="Picture Placeholder 22">
            <a:extLst>
              <a:ext uri="{FF2B5EF4-FFF2-40B4-BE49-F238E27FC236}">
                <a16:creationId xmlns:a16="http://schemas.microsoft.com/office/drawing/2014/main" id="{80838B76-72A3-4E54-BF9D-A9AFB935A57E}"/>
              </a:ext>
            </a:extLst>
          </p:cNvPr>
          <p:cNvSpPr>
            <a:spLocks noGrp="1"/>
          </p:cNvSpPr>
          <p:nvPr>
            <p:ph type="pic" sz="quarter" idx="21"/>
          </p:nvPr>
        </p:nvSpPr>
        <p:spPr/>
      </p:sp>
      <p:sp>
        <p:nvSpPr>
          <p:cNvPr id="25" name="Picture Placeholder 24">
            <a:extLst>
              <a:ext uri="{FF2B5EF4-FFF2-40B4-BE49-F238E27FC236}">
                <a16:creationId xmlns:a16="http://schemas.microsoft.com/office/drawing/2014/main" id="{9B2A4C21-54BF-4A21-80AA-1A03CB83725C}"/>
              </a:ext>
            </a:extLst>
          </p:cNvPr>
          <p:cNvSpPr>
            <a:spLocks noGrp="1"/>
          </p:cNvSpPr>
          <p:nvPr>
            <p:ph type="pic" sz="quarter" idx="22"/>
          </p:nvPr>
        </p:nvSpPr>
        <p:spPr/>
      </p:sp>
      <p:sp>
        <p:nvSpPr>
          <p:cNvPr id="29" name="Picture Placeholder 28">
            <a:extLst>
              <a:ext uri="{FF2B5EF4-FFF2-40B4-BE49-F238E27FC236}">
                <a16:creationId xmlns:a16="http://schemas.microsoft.com/office/drawing/2014/main" id="{FA0E3830-EC13-4D0D-9F0D-29321CBA3E89}"/>
              </a:ext>
            </a:extLst>
          </p:cNvPr>
          <p:cNvSpPr>
            <a:spLocks noGrp="1"/>
          </p:cNvSpPr>
          <p:nvPr>
            <p:ph type="pic" sz="quarter" idx="23"/>
          </p:nvPr>
        </p:nvSpPr>
        <p:spPr/>
      </p:sp>
      <p:sp>
        <p:nvSpPr>
          <p:cNvPr id="55" name="Picture Placeholder 54">
            <a:extLst>
              <a:ext uri="{FF2B5EF4-FFF2-40B4-BE49-F238E27FC236}">
                <a16:creationId xmlns:a16="http://schemas.microsoft.com/office/drawing/2014/main" id="{D20252D2-B989-4F2D-8DB8-FD1E558B495C}"/>
              </a:ext>
            </a:extLst>
          </p:cNvPr>
          <p:cNvSpPr>
            <a:spLocks noGrp="1"/>
          </p:cNvSpPr>
          <p:nvPr>
            <p:ph type="pic" sz="quarter" idx="24"/>
          </p:nvPr>
        </p:nvSpPr>
        <p:spPr/>
      </p:sp>
    </p:spTree>
    <p:extLst>
      <p:ext uri="{BB962C8B-B14F-4D97-AF65-F5344CB8AC3E}">
        <p14:creationId xmlns:p14="http://schemas.microsoft.com/office/powerpoint/2010/main" val="314764310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wind"/>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ooter Placeholder 2"/>
          <p:cNvSpPr>
            <a:spLocks noGrp="1"/>
          </p:cNvSpPr>
          <p:nvPr>
            <p:ph type="ftr" sz="quarter" idx="10"/>
          </p:nvPr>
        </p:nvSpPr>
        <p:spPr/>
        <p:txBody>
          <a:bodyPr/>
          <a:lstStyle/>
          <a:p>
            <a:r>
              <a:rPr lang="en-US"/>
              <a:t>www.yourwebsite.com</a:t>
            </a:r>
            <a:endParaRPr lang="en-US" dirty="0"/>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8</a:t>
            </a:fld>
            <a:endParaRPr lang="en-US" dirty="0">
              <a:latin typeface="Raleway" panose="020B0503030101060003" pitchFamily="34" charset="0"/>
            </a:endParaRPr>
          </a:p>
        </p:txBody>
      </p:sp>
      <p:sp>
        <p:nvSpPr>
          <p:cNvPr id="4" name="Title 3"/>
          <p:cNvSpPr>
            <a:spLocks noGrp="1"/>
          </p:cNvSpPr>
          <p:nvPr>
            <p:ph type="title"/>
          </p:nvPr>
        </p:nvSpPr>
        <p:spPr/>
        <p:txBody>
          <a:bodyPr/>
          <a:lstStyle/>
          <a:p>
            <a:pPr algn="ctr"/>
            <a:r>
              <a:rPr lang="en-US" dirty="0">
                <a:solidFill>
                  <a:schemeClr val="tx1">
                    <a:lumMod val="85000"/>
                    <a:lumOff val="15000"/>
                  </a:schemeClr>
                </a:solidFill>
              </a:rPr>
              <a:t>Company</a:t>
            </a:r>
            <a:r>
              <a:rPr lang="en-US" dirty="0"/>
              <a:t> </a:t>
            </a:r>
            <a:r>
              <a:rPr lang="en-US" b="1" dirty="0">
                <a:solidFill>
                  <a:schemeClr val="accent5">
                    <a:lumMod val="75000"/>
                  </a:schemeClr>
                </a:solidFill>
              </a:rPr>
              <a:t>Service</a:t>
            </a:r>
          </a:p>
        </p:txBody>
      </p:sp>
      <p:sp>
        <p:nvSpPr>
          <p:cNvPr id="7" name="Text Placeholder 6"/>
          <p:cNvSpPr>
            <a:spLocks noGrp="1"/>
          </p:cNvSpPr>
          <p:nvPr>
            <p:ph type="body" sz="quarter" idx="12"/>
          </p:nvPr>
        </p:nvSpPr>
        <p:spPr/>
        <p:txBody>
          <a:bodyPr/>
          <a:lstStyle/>
          <a:p>
            <a:pPr algn="ctr"/>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grpSp>
        <p:nvGrpSpPr>
          <p:cNvPr id="24" name="Group 23">
            <a:extLst>
              <a:ext uri="{FF2B5EF4-FFF2-40B4-BE49-F238E27FC236}">
                <a16:creationId xmlns:a16="http://schemas.microsoft.com/office/drawing/2014/main" id="{E6434A77-562A-4EF8-977E-15DFBBF11D81}"/>
              </a:ext>
            </a:extLst>
          </p:cNvPr>
          <p:cNvGrpSpPr/>
          <p:nvPr/>
        </p:nvGrpSpPr>
        <p:grpSpPr>
          <a:xfrm>
            <a:off x="1172969" y="2557575"/>
            <a:ext cx="9846062" cy="2607386"/>
            <a:chOff x="1172969" y="2994806"/>
            <a:chExt cx="9846062" cy="2607386"/>
          </a:xfrm>
        </p:grpSpPr>
        <p:grpSp>
          <p:nvGrpSpPr>
            <p:cNvPr id="22" name="Group 21">
              <a:extLst>
                <a:ext uri="{FF2B5EF4-FFF2-40B4-BE49-F238E27FC236}">
                  <a16:creationId xmlns:a16="http://schemas.microsoft.com/office/drawing/2014/main" id="{2AB2268D-C049-4046-A666-F0D4400A5895}"/>
                </a:ext>
              </a:extLst>
            </p:cNvPr>
            <p:cNvGrpSpPr/>
            <p:nvPr/>
          </p:nvGrpSpPr>
          <p:grpSpPr>
            <a:xfrm>
              <a:off x="1172969" y="2994806"/>
              <a:ext cx="2607386" cy="2607386"/>
              <a:chOff x="1097805" y="3016361"/>
              <a:chExt cx="2607386" cy="2607386"/>
            </a:xfrm>
          </p:grpSpPr>
          <p:sp>
            <p:nvSpPr>
              <p:cNvPr id="21" name="Oval 20">
                <a:extLst>
                  <a:ext uri="{FF2B5EF4-FFF2-40B4-BE49-F238E27FC236}">
                    <a16:creationId xmlns:a16="http://schemas.microsoft.com/office/drawing/2014/main" id="{7940C92B-4AF5-4C91-8B6E-8269DA903CDF}"/>
                  </a:ext>
                </a:extLst>
              </p:cNvPr>
              <p:cNvSpPr/>
              <p:nvPr/>
            </p:nvSpPr>
            <p:spPr>
              <a:xfrm>
                <a:off x="1097805" y="3016361"/>
                <a:ext cx="2607386" cy="2607386"/>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Oval 43">
                <a:extLst>
                  <a:ext uri="{FF2B5EF4-FFF2-40B4-BE49-F238E27FC236}">
                    <a16:creationId xmlns:a16="http://schemas.microsoft.com/office/drawing/2014/main" id="{2892CB64-8FD6-4460-9461-645973F32B08}"/>
                  </a:ext>
                </a:extLst>
              </p:cNvPr>
              <p:cNvSpPr/>
              <p:nvPr/>
            </p:nvSpPr>
            <p:spPr>
              <a:xfrm>
                <a:off x="1260760" y="3179316"/>
                <a:ext cx="2281476" cy="2281476"/>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45" name="Group 44">
              <a:extLst>
                <a:ext uri="{FF2B5EF4-FFF2-40B4-BE49-F238E27FC236}">
                  <a16:creationId xmlns:a16="http://schemas.microsoft.com/office/drawing/2014/main" id="{1B0DD374-C003-4F48-A88C-7528AD1D1B76}"/>
                </a:ext>
              </a:extLst>
            </p:cNvPr>
            <p:cNvGrpSpPr/>
            <p:nvPr/>
          </p:nvGrpSpPr>
          <p:grpSpPr>
            <a:xfrm>
              <a:off x="4792307" y="2994806"/>
              <a:ext cx="2607386" cy="2607386"/>
              <a:chOff x="1097805" y="3016361"/>
              <a:chExt cx="2607386" cy="2607386"/>
            </a:xfrm>
          </p:grpSpPr>
          <p:sp>
            <p:nvSpPr>
              <p:cNvPr id="46" name="Oval 45">
                <a:extLst>
                  <a:ext uri="{FF2B5EF4-FFF2-40B4-BE49-F238E27FC236}">
                    <a16:creationId xmlns:a16="http://schemas.microsoft.com/office/drawing/2014/main" id="{7477DB78-AE32-46EF-B034-89E3BD7FDCA5}"/>
                  </a:ext>
                </a:extLst>
              </p:cNvPr>
              <p:cNvSpPr/>
              <p:nvPr/>
            </p:nvSpPr>
            <p:spPr>
              <a:xfrm>
                <a:off x="1097805" y="3016361"/>
                <a:ext cx="2607386" cy="2607386"/>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Oval 46">
                <a:extLst>
                  <a:ext uri="{FF2B5EF4-FFF2-40B4-BE49-F238E27FC236}">
                    <a16:creationId xmlns:a16="http://schemas.microsoft.com/office/drawing/2014/main" id="{C25FEFA6-1E05-4538-90D1-A6D82008BF19}"/>
                  </a:ext>
                </a:extLst>
              </p:cNvPr>
              <p:cNvSpPr/>
              <p:nvPr/>
            </p:nvSpPr>
            <p:spPr>
              <a:xfrm>
                <a:off x="1260760" y="3179316"/>
                <a:ext cx="2281476" cy="2281476"/>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48" name="Group 47">
              <a:extLst>
                <a:ext uri="{FF2B5EF4-FFF2-40B4-BE49-F238E27FC236}">
                  <a16:creationId xmlns:a16="http://schemas.microsoft.com/office/drawing/2014/main" id="{A2C91E27-A30D-40CE-BEBE-BCCD759B8876}"/>
                </a:ext>
              </a:extLst>
            </p:cNvPr>
            <p:cNvGrpSpPr/>
            <p:nvPr/>
          </p:nvGrpSpPr>
          <p:grpSpPr>
            <a:xfrm>
              <a:off x="8411645" y="2994806"/>
              <a:ext cx="2607386" cy="2607386"/>
              <a:chOff x="1097805" y="3016361"/>
              <a:chExt cx="2607386" cy="2607386"/>
            </a:xfrm>
          </p:grpSpPr>
          <p:sp>
            <p:nvSpPr>
              <p:cNvPr id="49" name="Oval 48">
                <a:extLst>
                  <a:ext uri="{FF2B5EF4-FFF2-40B4-BE49-F238E27FC236}">
                    <a16:creationId xmlns:a16="http://schemas.microsoft.com/office/drawing/2014/main" id="{B4CA64D8-6DBD-45BA-9961-006E5D435820}"/>
                  </a:ext>
                </a:extLst>
              </p:cNvPr>
              <p:cNvSpPr/>
              <p:nvPr/>
            </p:nvSpPr>
            <p:spPr>
              <a:xfrm>
                <a:off x="1097805" y="3016361"/>
                <a:ext cx="2607386" cy="2607386"/>
              </a:xfrm>
              <a:prstGeom prst="ellipse">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Oval 49">
                <a:extLst>
                  <a:ext uri="{FF2B5EF4-FFF2-40B4-BE49-F238E27FC236}">
                    <a16:creationId xmlns:a16="http://schemas.microsoft.com/office/drawing/2014/main" id="{FF16DFA1-1DB2-45B5-8DB1-E3F55304C611}"/>
                  </a:ext>
                </a:extLst>
              </p:cNvPr>
              <p:cNvSpPr/>
              <p:nvPr/>
            </p:nvSpPr>
            <p:spPr>
              <a:xfrm>
                <a:off x="1260760" y="3179316"/>
                <a:ext cx="2281476" cy="2281476"/>
              </a:xfrm>
              <a:prstGeom prst="ellips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2" name="Group 11">
              <a:extLst>
                <a:ext uri="{FF2B5EF4-FFF2-40B4-BE49-F238E27FC236}">
                  <a16:creationId xmlns:a16="http://schemas.microsoft.com/office/drawing/2014/main" id="{0D48BE1A-EC2A-4BAB-A0B2-0887A17BA5B1}"/>
                </a:ext>
              </a:extLst>
            </p:cNvPr>
            <p:cNvGrpSpPr/>
            <p:nvPr/>
          </p:nvGrpSpPr>
          <p:grpSpPr>
            <a:xfrm>
              <a:off x="5367757" y="3548003"/>
              <a:ext cx="1456486" cy="1500993"/>
              <a:chOff x="5341146" y="4314347"/>
              <a:chExt cx="1456486" cy="1500993"/>
            </a:xfrm>
          </p:grpSpPr>
          <p:grpSp>
            <p:nvGrpSpPr>
              <p:cNvPr id="20" name="Group 19">
                <a:extLst>
                  <a:ext uri="{FF2B5EF4-FFF2-40B4-BE49-F238E27FC236}">
                    <a16:creationId xmlns:a16="http://schemas.microsoft.com/office/drawing/2014/main" id="{3F6AF243-DB32-49B6-AF43-4CE42F8979AC}"/>
                  </a:ext>
                </a:extLst>
              </p:cNvPr>
              <p:cNvGrpSpPr/>
              <p:nvPr/>
            </p:nvGrpSpPr>
            <p:grpSpPr>
              <a:xfrm>
                <a:off x="5341146" y="4906633"/>
                <a:ext cx="1456486" cy="908707"/>
                <a:chOff x="4206540" y="6027021"/>
                <a:chExt cx="1456486" cy="908707"/>
              </a:xfrm>
            </p:grpSpPr>
            <p:sp>
              <p:nvSpPr>
                <p:cNvPr id="27" name="TextBox 26"/>
                <p:cNvSpPr txBox="1"/>
                <p:nvPr/>
              </p:nvSpPr>
              <p:spPr>
                <a:xfrm>
                  <a:off x="4356829" y="6027021"/>
                  <a:ext cx="1155909"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Charities</a:t>
                  </a:r>
                </a:p>
              </p:txBody>
            </p:sp>
            <p:sp>
              <p:nvSpPr>
                <p:cNvPr id="28" name="Rectangle 27"/>
                <p:cNvSpPr/>
                <p:nvPr/>
              </p:nvSpPr>
              <p:spPr>
                <a:xfrm>
                  <a:off x="4206540" y="6304786"/>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29" name="Freeform 8"/>
              <p:cNvSpPr>
                <a:spLocks noEditPoints="1"/>
              </p:cNvSpPr>
              <p:nvPr/>
            </p:nvSpPr>
            <p:spPr bwMode="auto">
              <a:xfrm>
                <a:off x="5882419" y="4314347"/>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10" name="Group 9">
              <a:extLst>
                <a:ext uri="{FF2B5EF4-FFF2-40B4-BE49-F238E27FC236}">
                  <a16:creationId xmlns:a16="http://schemas.microsoft.com/office/drawing/2014/main" id="{98B4AF58-C7D9-4BC2-8ADB-C4B9536248FC}"/>
                </a:ext>
              </a:extLst>
            </p:cNvPr>
            <p:cNvGrpSpPr/>
            <p:nvPr/>
          </p:nvGrpSpPr>
          <p:grpSpPr>
            <a:xfrm>
              <a:off x="8987095" y="3539705"/>
              <a:ext cx="1456486" cy="1517589"/>
              <a:chOff x="9153349" y="4297751"/>
              <a:chExt cx="1456486" cy="1517589"/>
            </a:xfrm>
          </p:grpSpPr>
          <p:grpSp>
            <p:nvGrpSpPr>
              <p:cNvPr id="19" name="Group 18">
                <a:extLst>
                  <a:ext uri="{FF2B5EF4-FFF2-40B4-BE49-F238E27FC236}">
                    <a16:creationId xmlns:a16="http://schemas.microsoft.com/office/drawing/2014/main" id="{BF5B9F4F-ED7A-4626-986E-36D8A05BA9B8}"/>
                  </a:ext>
                </a:extLst>
              </p:cNvPr>
              <p:cNvGrpSpPr/>
              <p:nvPr/>
            </p:nvGrpSpPr>
            <p:grpSpPr>
              <a:xfrm>
                <a:off x="9153349" y="4906633"/>
                <a:ext cx="1456486" cy="908707"/>
                <a:chOff x="6120918" y="6035319"/>
                <a:chExt cx="1456486" cy="908707"/>
              </a:xfrm>
            </p:grpSpPr>
            <p:sp>
              <p:nvSpPr>
                <p:cNvPr id="32" name="TextBox 31"/>
                <p:cNvSpPr txBox="1"/>
                <p:nvPr/>
              </p:nvSpPr>
              <p:spPr>
                <a:xfrm>
                  <a:off x="6247308" y="6035319"/>
                  <a:ext cx="1203707" cy="323165"/>
                </a:xfrm>
                <a:prstGeom prst="rect">
                  <a:avLst/>
                </a:prstGeom>
                <a:noFill/>
              </p:spPr>
              <p:txBody>
                <a:bodyPr wrap="square" rtlCol="0">
                  <a:spAutoFit/>
                </a:bodyPr>
                <a:lstStyle/>
                <a:p>
                  <a:pPr algn="ctr"/>
                  <a:r>
                    <a:rPr lang="en-US" sz="1500" b="1" dirty="0">
                      <a:solidFill>
                        <a:schemeClr val="bg1"/>
                      </a:solidFill>
                      <a:latin typeface="Roboto Slab" pitchFamily="2" charset="0"/>
                      <a:ea typeface="Roboto Slab" pitchFamily="2" charset="0"/>
                    </a:rPr>
                    <a:t>Healthcare</a:t>
                  </a:r>
                </a:p>
              </p:txBody>
            </p:sp>
            <p:sp>
              <p:nvSpPr>
                <p:cNvPr id="33" name="Rectangle 32"/>
                <p:cNvSpPr/>
                <p:nvPr/>
              </p:nvSpPr>
              <p:spPr>
                <a:xfrm>
                  <a:off x="6120918" y="6313084"/>
                  <a:ext cx="1456486" cy="630942"/>
                </a:xfrm>
                <a:prstGeom prst="rect">
                  <a:avLst/>
                </a:prstGeom>
              </p:spPr>
              <p:txBody>
                <a:bodyPr wrap="square">
                  <a:spAutoFit/>
                </a:bodyPr>
                <a:lstStyle/>
                <a:p>
                  <a:pPr algn="ctr">
                    <a:lnSpc>
                      <a:spcPts val="1400"/>
                    </a:lnSpc>
                  </a:pPr>
                  <a:r>
                    <a:rPr lang="en-US" sz="900" dirty="0">
                      <a:solidFill>
                        <a:schemeClr val="bg1"/>
                      </a:solidFill>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sp>
            <p:nvSpPr>
              <p:cNvPr id="34" name="Freeform 9"/>
              <p:cNvSpPr>
                <a:spLocks noEditPoints="1"/>
              </p:cNvSpPr>
              <p:nvPr/>
            </p:nvSpPr>
            <p:spPr bwMode="auto">
              <a:xfrm>
                <a:off x="9667116" y="4297751"/>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14" name="Group 13">
              <a:extLst>
                <a:ext uri="{FF2B5EF4-FFF2-40B4-BE49-F238E27FC236}">
                  <a16:creationId xmlns:a16="http://schemas.microsoft.com/office/drawing/2014/main" id="{33FEDC9D-5115-4095-B0BB-12E5EDAEE66E}"/>
                </a:ext>
              </a:extLst>
            </p:cNvPr>
            <p:cNvGrpSpPr/>
            <p:nvPr/>
          </p:nvGrpSpPr>
          <p:grpSpPr>
            <a:xfrm>
              <a:off x="1673255" y="3561259"/>
              <a:ext cx="1456486" cy="1517589"/>
              <a:chOff x="1528943" y="4297751"/>
              <a:chExt cx="1456486" cy="1517589"/>
            </a:xfrm>
          </p:grpSpPr>
          <p:grpSp>
            <p:nvGrpSpPr>
              <p:cNvPr id="18" name="Group 17">
                <a:extLst>
                  <a:ext uri="{FF2B5EF4-FFF2-40B4-BE49-F238E27FC236}">
                    <a16:creationId xmlns:a16="http://schemas.microsoft.com/office/drawing/2014/main" id="{33211B7B-E139-4606-BC7D-E0CBDCF14D9E}"/>
                  </a:ext>
                </a:extLst>
              </p:cNvPr>
              <p:cNvGrpSpPr/>
              <p:nvPr/>
            </p:nvGrpSpPr>
            <p:grpSpPr>
              <a:xfrm>
                <a:off x="1528943" y="4906633"/>
                <a:ext cx="1456486" cy="908707"/>
                <a:chOff x="2292162" y="6035319"/>
                <a:chExt cx="1456486" cy="908707"/>
              </a:xfrm>
            </p:grpSpPr>
            <p:sp>
              <p:nvSpPr>
                <p:cNvPr id="40" name="TextBox 39"/>
                <p:cNvSpPr txBox="1"/>
                <p:nvPr/>
              </p:nvSpPr>
              <p:spPr>
                <a:xfrm>
                  <a:off x="2442451" y="6035319"/>
                  <a:ext cx="1155909"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Corporate</a:t>
                  </a:r>
                </a:p>
              </p:txBody>
            </p:sp>
            <p:sp>
              <p:nvSpPr>
                <p:cNvPr id="41" name="Rectangle 40"/>
                <p:cNvSpPr/>
                <p:nvPr/>
              </p:nvSpPr>
              <p:spPr>
                <a:xfrm>
                  <a:off x="2292162" y="6313084"/>
                  <a:ext cx="1456486" cy="630942"/>
                </a:xfrm>
                <a:prstGeom prst="rect">
                  <a:avLst/>
                </a:prstGeom>
              </p:spPr>
              <p:txBody>
                <a:bodyPr wrap="square">
                  <a:spAutoFit/>
                </a:bodyPr>
                <a:lstStyle/>
                <a:p>
                  <a:pPr algn="ctr">
                    <a:lnSpc>
                      <a:spcPts val="1400"/>
                    </a:lnSpc>
                  </a:pPr>
                  <a:r>
                    <a:rPr lang="en-US" sz="900" dirty="0">
                      <a:latin typeface="Roboto Slab" pitchFamily="2" charset="0"/>
                      <a:ea typeface="Roboto Slab" pitchFamily="2" charset="0"/>
                      <a:cs typeface="Open Sans Condensed Light" panose="020B0306030504020204" pitchFamily="34" charset="0"/>
                      <a:sym typeface="Montserrat-Regular" charset="0"/>
                    </a:rPr>
                    <a:t>This letterhead design meant to your project Lorem text see.</a:t>
                  </a:r>
                </a:p>
              </p:txBody>
            </p:sp>
          </p:grpSp>
          <p:grpSp>
            <p:nvGrpSpPr>
              <p:cNvPr id="35" name="Group 34"/>
              <p:cNvGrpSpPr/>
              <p:nvPr/>
            </p:nvGrpSpPr>
            <p:grpSpPr>
              <a:xfrm>
                <a:off x="2144623" y="4297751"/>
                <a:ext cx="337690" cy="432936"/>
                <a:chOff x="2522538" y="3189288"/>
                <a:chExt cx="371475" cy="476250"/>
              </a:xfrm>
              <a:solidFill>
                <a:schemeClr val="tx1"/>
              </a:solidFill>
            </p:grpSpPr>
            <p:sp>
              <p:nvSpPr>
                <p:cNvPr id="36" name="Freeform 5"/>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7" name="Freeform 6"/>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38" name="Freeform 7"/>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grpSp>
      </p:grpSp>
      <p:sp>
        <p:nvSpPr>
          <p:cNvPr id="53" name="Picture Placeholder 52">
            <a:extLst>
              <a:ext uri="{FF2B5EF4-FFF2-40B4-BE49-F238E27FC236}">
                <a16:creationId xmlns:a16="http://schemas.microsoft.com/office/drawing/2014/main" id="{D0CEB902-921A-474A-A201-58B75B6DCC1A}"/>
              </a:ext>
            </a:extLst>
          </p:cNvPr>
          <p:cNvSpPr>
            <a:spLocks noGrp="1"/>
          </p:cNvSpPr>
          <p:nvPr>
            <p:ph type="pic" sz="quarter" idx="14"/>
          </p:nvPr>
        </p:nvSpPr>
        <p:spPr/>
      </p:sp>
    </p:spTree>
    <p:extLst>
      <p:ext uri="{BB962C8B-B14F-4D97-AF65-F5344CB8AC3E}">
        <p14:creationId xmlns:p14="http://schemas.microsoft.com/office/powerpoint/2010/main" val="26987040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val 1">
            <a:extLst>
              <a:ext uri="{FF2B5EF4-FFF2-40B4-BE49-F238E27FC236}">
                <a16:creationId xmlns:a16="http://schemas.microsoft.com/office/drawing/2014/main" id="{1D4C24CA-8466-4C14-95ED-68922768B2C7}"/>
              </a:ext>
            </a:extLst>
          </p:cNvPr>
          <p:cNvSpPr/>
          <p:nvPr/>
        </p:nvSpPr>
        <p:spPr>
          <a:xfrm>
            <a:off x="698565" y="1696079"/>
            <a:ext cx="3316516" cy="3316516"/>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Oval 17">
            <a:extLst>
              <a:ext uri="{FF2B5EF4-FFF2-40B4-BE49-F238E27FC236}">
                <a16:creationId xmlns:a16="http://schemas.microsoft.com/office/drawing/2014/main" id="{E80A6851-2224-4E68-B9A2-3A0A431B91C1}"/>
              </a:ext>
            </a:extLst>
          </p:cNvPr>
          <p:cNvSpPr/>
          <p:nvPr/>
        </p:nvSpPr>
        <p:spPr>
          <a:xfrm>
            <a:off x="4301737" y="1696079"/>
            <a:ext cx="3316516" cy="3316516"/>
          </a:xfrm>
          <a:prstGeom prst="ellipse">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21ED3BE7-6188-4ECF-9186-5136F6779EEA}"/>
              </a:ext>
            </a:extLst>
          </p:cNvPr>
          <p:cNvSpPr/>
          <p:nvPr/>
        </p:nvSpPr>
        <p:spPr>
          <a:xfrm>
            <a:off x="7904909" y="1696079"/>
            <a:ext cx="3316516" cy="3316516"/>
          </a:xfrm>
          <a:prstGeom prst="ellipse">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2"/>
          <p:cNvSpPr>
            <a:spLocks noGrp="1"/>
          </p:cNvSpPr>
          <p:nvPr>
            <p:ph type="ftr" sz="quarter" idx="10"/>
          </p:nvPr>
        </p:nvSpPr>
        <p:spPr/>
        <p:txBody>
          <a:bodyPr/>
          <a:lstStyle/>
          <a:p>
            <a:r>
              <a:rPr lang="en-US" dirty="0"/>
              <a:t>www.yourwebsite.com</a:t>
            </a:r>
          </a:p>
        </p:txBody>
      </p:sp>
      <p:sp>
        <p:nvSpPr>
          <p:cNvPr id="5" name="Slide Number Placeholder 9"/>
          <p:cNvSpPr>
            <a:spLocks noGrp="1"/>
          </p:cNvSpPr>
          <p:nvPr>
            <p:ph type="sldNum" sz="quarter" idx="11"/>
          </p:nvPr>
        </p:nvSpPr>
        <p:spPr/>
        <p:txBody>
          <a:bodyPr/>
          <a:lstStyle>
            <a:lvl1pPr algn="ctr">
              <a:defRPr sz="1200">
                <a:solidFill>
                  <a:schemeClr val="bg1"/>
                </a:solidFill>
                <a:latin typeface="PT Sans" panose="020B0503020203020204" pitchFamily="34" charset="0"/>
                <a:ea typeface="PT Sans" panose="020B0503020203020204" pitchFamily="34" charset="0"/>
              </a:defRPr>
            </a:lvl1pPr>
          </a:lstStyle>
          <a:p>
            <a:fld id="{E72B8170-242D-42EF-8B64-B507C79780AD}" type="slidenum">
              <a:rPr lang="en-US" smtClean="0">
                <a:latin typeface="Raleway" panose="020B0503030101060003" pitchFamily="34" charset="0"/>
              </a:rPr>
              <a:pPr/>
              <a:t>9</a:t>
            </a:fld>
            <a:endParaRPr lang="en-US" dirty="0">
              <a:latin typeface="Raleway" panose="020B0503030101060003" pitchFamily="34" charset="0"/>
            </a:endParaRPr>
          </a:p>
        </p:txBody>
      </p:sp>
      <p:sp>
        <p:nvSpPr>
          <p:cNvPr id="4" name="Title 3"/>
          <p:cNvSpPr>
            <a:spLocks noGrp="1"/>
          </p:cNvSpPr>
          <p:nvPr>
            <p:ph type="title"/>
          </p:nvPr>
        </p:nvSpPr>
        <p:spPr/>
        <p:txBody>
          <a:bodyPr/>
          <a:lstStyle/>
          <a:p>
            <a:r>
              <a:rPr lang="en-US" dirty="0">
                <a:solidFill>
                  <a:schemeClr val="tx1">
                    <a:lumMod val="85000"/>
                    <a:lumOff val="15000"/>
                  </a:schemeClr>
                </a:solidFill>
              </a:rPr>
              <a:t>Company</a:t>
            </a:r>
            <a:r>
              <a:rPr lang="en-US" dirty="0"/>
              <a:t> </a:t>
            </a:r>
            <a:r>
              <a:rPr lang="en-US" b="1" dirty="0">
                <a:solidFill>
                  <a:schemeClr val="accent5">
                    <a:lumMod val="75000"/>
                  </a:schemeClr>
                </a:solidFill>
              </a:rPr>
              <a:t>Service</a:t>
            </a:r>
          </a:p>
        </p:txBody>
      </p:sp>
      <p:sp>
        <p:nvSpPr>
          <p:cNvPr id="7" name="Text Placeholder 6"/>
          <p:cNvSpPr>
            <a:spLocks noGrp="1"/>
          </p:cNvSpPr>
          <p:nvPr>
            <p:ph type="body" sz="quarter" idx="12"/>
          </p:nvPr>
        </p:nvSpPr>
        <p:spPr/>
        <p:txBody>
          <a:bodyPr/>
          <a:lstStyle/>
          <a:p>
            <a:r>
              <a:rPr lang="en-US" dirty="0">
                <a:solidFill>
                  <a:schemeClr val="tx1">
                    <a:lumMod val="50000"/>
                    <a:lumOff val="50000"/>
                  </a:schemeClr>
                </a:solidFill>
                <a:latin typeface="Roboto Slab" pitchFamily="2" charset="0"/>
                <a:ea typeface="Roboto Slab" pitchFamily="2" charset="0"/>
              </a:rPr>
              <a:t>Lorem ipsum your title here some text so dummy and your </a:t>
            </a:r>
            <a:r>
              <a:rPr lang="en-US" dirty="0" err="1">
                <a:solidFill>
                  <a:schemeClr val="tx1">
                    <a:lumMod val="50000"/>
                    <a:lumOff val="50000"/>
                  </a:schemeClr>
                </a:solidFill>
                <a:latin typeface="Roboto Slab" pitchFamily="2" charset="0"/>
                <a:ea typeface="Roboto Slab" pitchFamily="2" charset="0"/>
              </a:rPr>
              <a:t>powerpoint</a:t>
            </a:r>
            <a:r>
              <a:rPr lang="en-US" dirty="0">
                <a:solidFill>
                  <a:schemeClr val="tx1">
                    <a:lumMod val="50000"/>
                    <a:lumOff val="50000"/>
                  </a:schemeClr>
                </a:solidFill>
                <a:latin typeface="Roboto Slab" pitchFamily="2" charset="0"/>
                <a:ea typeface="Roboto Slab" pitchFamily="2" charset="0"/>
              </a:rPr>
              <a:t> presentation</a:t>
            </a:r>
          </a:p>
        </p:txBody>
      </p:sp>
      <p:cxnSp>
        <p:nvCxnSpPr>
          <p:cNvPr id="89" name="Straight Connector 88"/>
          <p:cNvCxnSpPr/>
          <p:nvPr/>
        </p:nvCxnSpPr>
        <p:spPr>
          <a:xfrm>
            <a:off x="952502" y="1461789"/>
            <a:ext cx="1113448" cy="0"/>
          </a:xfrm>
          <a:prstGeom prst="line">
            <a:avLst/>
          </a:prstGeom>
          <a:ln w="28575">
            <a:solidFill>
              <a:schemeClr val="tx2"/>
            </a:solidFill>
          </a:ln>
        </p:spPr>
        <p:style>
          <a:lnRef idx="1">
            <a:schemeClr val="accent1"/>
          </a:lnRef>
          <a:fillRef idx="0">
            <a:schemeClr val="accent1"/>
          </a:fillRef>
          <a:effectRef idx="0">
            <a:schemeClr val="accent1"/>
          </a:effectRef>
          <a:fontRef idx="minor">
            <a:schemeClr val="tx1"/>
          </a:fontRef>
        </p:style>
      </p:cxnSp>
      <p:sp>
        <p:nvSpPr>
          <p:cNvPr id="46" name="Rectangle 9">
            <a:extLst>
              <a:ext uri="{FF2B5EF4-FFF2-40B4-BE49-F238E27FC236}">
                <a16:creationId xmlns:a16="http://schemas.microsoft.com/office/drawing/2014/main" id="{597FA37D-A6C2-4B25-9102-CA90C525840E}"/>
              </a:ext>
            </a:extLst>
          </p:cNvPr>
          <p:cNvSpPr>
            <a:spLocks/>
          </p:cNvSpPr>
          <p:nvPr/>
        </p:nvSpPr>
        <p:spPr bwMode="auto">
          <a:xfrm>
            <a:off x="838200" y="5480403"/>
            <a:ext cx="10515599" cy="695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powerpoint.This</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 letterhead design is meant to project an image of professionalism and lorem to reliability. By using simple alignments are your </a:t>
            </a:r>
            <a:r>
              <a:rPr lang="en-US" sz="1000" dirty="0" err="1">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bg1">
                    <a:lumMod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sp>
        <p:nvSpPr>
          <p:cNvPr id="27" name="Picture Placeholder 26">
            <a:extLst>
              <a:ext uri="{FF2B5EF4-FFF2-40B4-BE49-F238E27FC236}">
                <a16:creationId xmlns:a16="http://schemas.microsoft.com/office/drawing/2014/main" id="{A4513885-5297-4CE3-B066-688BB7B30260}"/>
              </a:ext>
            </a:extLst>
          </p:cNvPr>
          <p:cNvSpPr>
            <a:spLocks noGrp="1"/>
          </p:cNvSpPr>
          <p:nvPr>
            <p:ph type="pic" sz="quarter" idx="13"/>
          </p:nvPr>
        </p:nvSpPr>
        <p:spPr/>
      </p:sp>
      <p:sp>
        <p:nvSpPr>
          <p:cNvPr id="29" name="Picture Placeholder 28">
            <a:extLst>
              <a:ext uri="{FF2B5EF4-FFF2-40B4-BE49-F238E27FC236}">
                <a16:creationId xmlns:a16="http://schemas.microsoft.com/office/drawing/2014/main" id="{2BF63F8C-36E0-4A34-B145-DDAB603B33F1}"/>
              </a:ext>
            </a:extLst>
          </p:cNvPr>
          <p:cNvSpPr>
            <a:spLocks noGrp="1"/>
          </p:cNvSpPr>
          <p:nvPr>
            <p:ph type="pic" sz="quarter" idx="14"/>
          </p:nvPr>
        </p:nvSpPr>
        <p:spPr/>
      </p:sp>
      <p:sp>
        <p:nvSpPr>
          <p:cNvPr id="31" name="Picture Placeholder 30">
            <a:extLst>
              <a:ext uri="{FF2B5EF4-FFF2-40B4-BE49-F238E27FC236}">
                <a16:creationId xmlns:a16="http://schemas.microsoft.com/office/drawing/2014/main" id="{6F866296-BC23-4519-A2D6-30B51115C938}"/>
              </a:ext>
            </a:extLst>
          </p:cNvPr>
          <p:cNvSpPr>
            <a:spLocks noGrp="1"/>
          </p:cNvSpPr>
          <p:nvPr>
            <p:ph type="pic" sz="quarter" idx="15"/>
          </p:nvPr>
        </p:nvSpPr>
        <p:spPr/>
      </p:sp>
    </p:spTree>
    <p:extLst>
      <p:ext uri="{BB962C8B-B14F-4D97-AF65-F5344CB8AC3E}">
        <p14:creationId xmlns:p14="http://schemas.microsoft.com/office/powerpoint/2010/main" val="3991949697"/>
      </p:ext>
    </p:extLst>
  </p:cSld>
  <p:clrMapOvr>
    <a:masterClrMapping/>
  </p:clrMapOvr>
  <p:transition spd="slow">
    <p:comb/>
  </p:transition>
</p:sld>
</file>

<file path=ppt/theme/theme1.xml><?xml version="1.0" encoding="utf-8"?>
<a:theme xmlns:a="http://schemas.openxmlformats.org/drawingml/2006/main" name="Theme_Master">
  <a:themeElements>
    <a:clrScheme name="Custom 52">
      <a:dk1>
        <a:srgbClr val="000000"/>
      </a:dk1>
      <a:lt1>
        <a:srgbClr val="FFFFFF"/>
      </a:lt1>
      <a:dk2>
        <a:srgbClr val="44546A"/>
      </a:dk2>
      <a:lt2>
        <a:srgbClr val="E7E6E6"/>
      </a:lt2>
      <a:accent1>
        <a:srgbClr val="E11B22"/>
      </a:accent1>
      <a:accent2>
        <a:srgbClr val="FAA61A"/>
      </a:accent2>
      <a:accent3>
        <a:srgbClr val="A6CE39"/>
      </a:accent3>
      <a:accent4>
        <a:srgbClr val="722E79"/>
      </a:accent4>
      <a:accent5>
        <a:srgbClr val="00C0F3"/>
      </a:accent5>
      <a:accent6>
        <a:srgbClr val="25408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5">
            <a:lumMod val="75000"/>
          </a:schemeClr>
        </a:solidFill>
        <a:ln>
          <a:noFill/>
        </a:ln>
      </a:spPr>
      <a:bodyPr rtlCol="0" anchor="ctr"/>
      <a:lstStyle>
        <a:defPPr algn="ctr">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13698</TotalTime>
  <Words>1441</Words>
  <Application>Microsoft Office PowerPoint</Application>
  <PresentationFormat>Widescreen</PresentationFormat>
  <Paragraphs>189</Paragraphs>
  <Slides>21</Slides>
  <Notes>21</Notes>
  <HiddenSlides>0</HiddenSlides>
  <MMClips>0</MMClips>
  <ScaleCrop>false</ScaleCrop>
  <HeadingPairs>
    <vt:vector size="6" baseType="variant">
      <vt:variant>
        <vt:lpstr>Fonts Used</vt:lpstr>
      </vt:variant>
      <vt:variant>
        <vt:i4>14</vt:i4>
      </vt:variant>
      <vt:variant>
        <vt:lpstr>Theme</vt:lpstr>
      </vt:variant>
      <vt:variant>
        <vt:i4>1</vt:i4>
      </vt:variant>
      <vt:variant>
        <vt:lpstr>Slide Titles</vt:lpstr>
      </vt:variant>
      <vt:variant>
        <vt:i4>21</vt:i4>
      </vt:variant>
    </vt:vector>
  </HeadingPairs>
  <TitlesOfParts>
    <vt:vector size="36" baseType="lpstr">
      <vt:lpstr>Arial</vt:lpstr>
      <vt:lpstr>Calibri</vt:lpstr>
      <vt:lpstr>FontAwesome</vt:lpstr>
      <vt:lpstr>Lato</vt:lpstr>
      <vt:lpstr>Lato Black</vt:lpstr>
      <vt:lpstr>Montserrat</vt:lpstr>
      <vt:lpstr>Montserrat Light</vt:lpstr>
      <vt:lpstr>Montserrat-Bold</vt:lpstr>
      <vt:lpstr>Montserrat-Regular</vt:lpstr>
      <vt:lpstr>Open Sans Condensed</vt:lpstr>
      <vt:lpstr>Open Sans Condensed Light</vt:lpstr>
      <vt:lpstr>PT Sans</vt:lpstr>
      <vt:lpstr>Raleway</vt:lpstr>
      <vt:lpstr>Roboto Slab</vt:lpstr>
      <vt:lpstr>Theme_Master</vt:lpstr>
      <vt:lpstr>PowerPoint Presentation</vt:lpstr>
      <vt:lpstr>PowerPoint Presentation</vt:lpstr>
      <vt:lpstr>PowerPoint Presentation</vt:lpstr>
      <vt:lpstr>Welcome Message</vt:lpstr>
      <vt:lpstr>Company About Us</vt:lpstr>
      <vt:lpstr>Company About Us</vt:lpstr>
      <vt:lpstr>Company About Us</vt:lpstr>
      <vt:lpstr>Company Service</vt:lpstr>
      <vt:lpstr>Company Service</vt:lpstr>
      <vt:lpstr>Company Service</vt:lpstr>
      <vt:lpstr>Company Team Members</vt:lpstr>
      <vt:lpstr>PowerPoint Presentation</vt:lpstr>
      <vt:lpstr>Company Portfolio</vt:lpstr>
      <vt:lpstr>Company Portfolio</vt:lpstr>
      <vt:lpstr>Company Portfolio</vt:lpstr>
      <vt:lpstr>Company Timeline</vt:lpstr>
      <vt:lpstr>Company Infographic</vt:lpstr>
      <vt:lpstr>Company Infographic</vt:lpstr>
      <vt:lpstr>Company Infographic</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Suman Sunar</cp:lastModifiedBy>
  <cp:revision>2277</cp:revision>
  <dcterms:created xsi:type="dcterms:W3CDTF">2016-12-30T12:29:18Z</dcterms:created>
  <dcterms:modified xsi:type="dcterms:W3CDTF">2018-11-29T08:37:03Z</dcterms:modified>
</cp:coreProperties>
</file>

<file path=docProps/thumbnail.jpeg>
</file>