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321" r:id="rId2"/>
    <p:sldId id="320" r:id="rId3"/>
    <p:sldId id="323" r:id="rId4"/>
    <p:sldId id="322" r:id="rId5"/>
    <p:sldId id="325" r:id="rId6"/>
    <p:sldId id="324" r:id="rId7"/>
    <p:sldId id="326" r:id="rId8"/>
    <p:sldId id="329" r:id="rId9"/>
    <p:sldId id="328" r:id="rId10"/>
    <p:sldId id="330" r:id="rId11"/>
    <p:sldId id="331" r:id="rId12"/>
    <p:sldId id="332" r:id="rId13"/>
    <p:sldId id="333" r:id="rId14"/>
    <p:sldId id="335" r:id="rId15"/>
    <p:sldId id="336" r:id="rId16"/>
    <p:sldId id="327" r:id="rId17"/>
    <p:sldId id="337" r:id="rId18"/>
    <p:sldId id="338" r:id="rId19"/>
    <p:sldId id="339" r:id="rId20"/>
    <p:sldId id="340" r:id="rId21"/>
    <p:sldId id="299" r:id="rId22"/>
    <p:sldId id="341" r:id="rId23"/>
    <p:sldId id="28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32" autoAdjust="0"/>
    <p:restoredTop sz="94660"/>
  </p:normalViewPr>
  <p:slideViewPr>
    <p:cSldViewPr snapToGrid="0">
      <p:cViewPr varScale="1">
        <p:scale>
          <a:sx n="116" d="100"/>
          <a:sy n="116" d="100"/>
        </p:scale>
        <p:origin x="186" y="102"/>
      </p:cViewPr>
      <p:guideLst/>
    </p:cSldViewPr>
  </p:slideViewPr>
  <p:notesTextViewPr>
    <p:cViewPr>
      <p:scale>
        <a:sx n="1" d="1"/>
        <a:sy n="1" d="1"/>
      </p:scale>
      <p:origin x="0" y="0"/>
    </p:cViewPr>
  </p:notesTextViewPr>
  <p:notesViewPr>
    <p:cSldViewPr snapToGrid="0">
      <p:cViewPr varScale="1">
        <p:scale>
          <a:sx n="57" d="100"/>
          <a:sy n="57" d="100"/>
        </p:scale>
        <p:origin x="2754"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effectLst/>
          </c:spPr>
          <c:dPt>
            <c:idx val="0"/>
            <c:bubble3D val="0"/>
            <c:spPr>
              <a:solidFill>
                <a:schemeClr val="accent1"/>
              </a:solidFill>
              <a:ln>
                <a:noFill/>
              </a:ln>
              <a:effectLst/>
            </c:spPr>
            <c:extLst>
              <c:ext xmlns:c16="http://schemas.microsoft.com/office/drawing/2014/chart" uri="{C3380CC4-5D6E-409C-BE32-E72D297353CC}">
                <c16:uniqueId val="{00000001-5F6F-41C1-B73E-3A92C904447D}"/>
              </c:ext>
            </c:extLst>
          </c:dPt>
          <c:dPt>
            <c:idx val="1"/>
            <c:bubble3D val="0"/>
            <c:spPr>
              <a:solidFill>
                <a:schemeClr val="accent1"/>
              </a:solidFill>
              <a:ln>
                <a:noFill/>
              </a:ln>
              <a:effectLst/>
            </c:spPr>
            <c:extLst>
              <c:ext xmlns:c16="http://schemas.microsoft.com/office/drawing/2014/chart" uri="{C3380CC4-5D6E-409C-BE32-E72D297353CC}">
                <c16:uniqueId val="{00000003-5F6F-41C1-B73E-3A92C904447D}"/>
              </c:ext>
            </c:extLst>
          </c:dPt>
          <c:dPt>
            <c:idx val="2"/>
            <c:bubble3D val="0"/>
            <c:spPr>
              <a:solidFill>
                <a:schemeClr val="bg1">
                  <a:lumMod val="85000"/>
                </a:schemeClr>
              </a:solidFill>
              <a:ln>
                <a:noFill/>
              </a:ln>
              <a:effectLst/>
            </c:spPr>
            <c:extLst>
              <c:ext xmlns:c16="http://schemas.microsoft.com/office/drawing/2014/chart" uri="{C3380CC4-5D6E-409C-BE32-E72D297353CC}">
                <c16:uniqueId val="{00000005-5F6F-41C1-B73E-3A92C904447D}"/>
              </c:ext>
            </c:extLst>
          </c:dPt>
          <c:dPt>
            <c:idx val="3"/>
            <c:bubble3D val="0"/>
            <c:spPr>
              <a:solidFill>
                <a:schemeClr val="tx1">
                  <a:lumMod val="85000"/>
                  <a:lumOff val="15000"/>
                </a:schemeClr>
              </a:solidFill>
              <a:ln>
                <a:noFill/>
              </a:ln>
              <a:effectLst/>
            </c:spPr>
            <c:extLst>
              <c:ext xmlns:c16="http://schemas.microsoft.com/office/drawing/2014/chart" uri="{C3380CC4-5D6E-409C-BE32-E72D297353CC}">
                <c16:uniqueId val="{00000007-5F6F-41C1-B73E-3A92C904447D}"/>
              </c:ext>
            </c:extLst>
          </c:dPt>
          <c:dLbls>
            <c:dLbl>
              <c:idx val="1"/>
              <c:layout>
                <c:manualLayout>
                  <c:x val="0.105484013449009"/>
                  <c:y val="-2.3391734020582845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5F6F-41C1-B73E-3A92C904447D}"/>
                </c:ext>
              </c:extLst>
            </c:dLbl>
            <c:dLbl>
              <c:idx val="2"/>
              <c:layout>
                <c:manualLayout>
                  <c:x val="-0.1001772017548101"/>
                  <c:y val="4.2187497404804451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5F6F-41C1-B73E-3A92C904447D}"/>
                </c:ext>
              </c:extLst>
            </c:dLbl>
            <c:dLbl>
              <c:idx val="3"/>
              <c:layout>
                <c:manualLayout>
                  <c:x val="-0.10574260185229954"/>
                  <c:y val="-8.9062494521254032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5F6F-41C1-B73E-3A92C904447D}"/>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solidFill>
                    <a:latin typeface="PT Sans" panose="020B0503020203020204" pitchFamily="34" charset="0"/>
                    <a:ea typeface="PT Sans" panose="020B0503020203020204" pitchFamily="34" charset="0"/>
                    <a:cs typeface="+mn-cs"/>
                  </a:defRPr>
                </a:pPr>
                <a:endParaRPr lang="en-US"/>
              </a:p>
            </c:txPr>
            <c:showLegendKey val="0"/>
            <c:showVal val="0"/>
            <c:showCatName val="0"/>
            <c:showSerName val="0"/>
            <c:showPercent val="1"/>
            <c:showBubbleSize val="0"/>
            <c:showLeaderLines val="1"/>
            <c:leaderLines>
              <c:spPr>
                <a:ln w="9525" cap="flat" cmpd="sng" algn="ctr">
                  <a:solidFill>
                    <a:schemeClr val="bg1">
                      <a:lumMod val="85000"/>
                    </a:schemeClr>
                  </a:solidFill>
                  <a:round/>
                </a:ln>
                <a:effectLst/>
              </c:spPr>
            </c:leaderLines>
            <c:extLst>
              <c:ext xmlns:c15="http://schemas.microsoft.com/office/drawing/2012/chart" uri="{CE6537A1-D6FC-4f65-9D91-7224C49458BB}"/>
            </c:extLst>
          </c:dLbls>
          <c:cat>
            <c:strRef>
              <c:f>Sheet1!$A$2:$A$5</c:f>
              <c:strCache>
                <c:ptCount val="4"/>
                <c:pt idx="1">
                  <c:v>Title One</c:v>
                </c:pt>
                <c:pt idx="2">
                  <c:v>Title Two</c:v>
                </c:pt>
                <c:pt idx="3">
                  <c:v>Title Three</c:v>
                </c:pt>
              </c:strCache>
            </c:strRef>
          </c:cat>
          <c:val>
            <c:numRef>
              <c:f>Sheet1!$B$2:$B$5</c:f>
              <c:numCache>
                <c:formatCode>General</c:formatCode>
                <c:ptCount val="4"/>
                <c:pt idx="1">
                  <c:v>3.2</c:v>
                </c:pt>
                <c:pt idx="2">
                  <c:v>1.4</c:v>
                </c:pt>
                <c:pt idx="3">
                  <c:v>1.2</c:v>
                </c:pt>
              </c:numCache>
            </c:numRef>
          </c:val>
          <c:extLst>
            <c:ext xmlns:c16="http://schemas.microsoft.com/office/drawing/2014/chart" uri="{C3380CC4-5D6E-409C-BE32-E72D297353CC}">
              <c16:uniqueId val="{00000008-5F6F-41C1-B73E-3A92C904447D}"/>
            </c:ext>
          </c:extLst>
        </c:ser>
        <c:dLbls>
          <c:showLegendKey val="0"/>
          <c:showVal val="0"/>
          <c:showCatName val="0"/>
          <c:showSerName val="0"/>
          <c:showPercent val="1"/>
          <c:showBubbleSize val="0"/>
          <c:showLeaderLines val="1"/>
        </c:dLbls>
        <c:firstSliceAng val="0"/>
        <c:holeSize val="88"/>
      </c:doughnutChart>
      <c:spPr>
        <a:noFill/>
        <a:ln>
          <a:noFill/>
        </a:ln>
        <a:effectLst/>
      </c:spPr>
    </c:plotArea>
    <c:legend>
      <c:legendPos val="b"/>
      <c:legendEntry>
        <c:idx val="0"/>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PT Sans" panose="020B0503020203020204" pitchFamily="34" charset="0"/>
              <a:ea typeface="PT Sans" panose="020B05030202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12/30/2019</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12/30/2019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8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961ACA8-A51D-4382-A8FB-203D2E38B895}"/>
              </a:ext>
            </a:extLst>
          </p:cNvPr>
          <p:cNvSpPr>
            <a:spLocks noGrp="1"/>
          </p:cNvSpPr>
          <p:nvPr>
            <p:ph type="pic" sz="quarter" idx="10" hasCustomPrompt="1"/>
          </p:nvPr>
        </p:nvSpPr>
        <p:spPr>
          <a:xfrm>
            <a:off x="1495564" y="1295484"/>
            <a:ext cx="9314403" cy="5014037"/>
          </a:xfrm>
          <a:custGeom>
            <a:avLst/>
            <a:gdLst>
              <a:gd name="connsiteX0" fmla="*/ 5567386 w 9314403"/>
              <a:gd name="connsiteY0" fmla="*/ 0 h 5014037"/>
              <a:gd name="connsiteX1" fmla="*/ 9314403 w 9314403"/>
              <a:gd name="connsiteY1" fmla="*/ 0 h 5014037"/>
              <a:gd name="connsiteX2" fmla="*/ 3747017 w 9314403"/>
              <a:gd name="connsiteY2" fmla="*/ 5014037 h 5014037"/>
              <a:gd name="connsiteX3" fmla="*/ 0 w 9314403"/>
              <a:gd name="connsiteY3" fmla="*/ 5014037 h 5014037"/>
            </a:gdLst>
            <a:ahLst/>
            <a:cxnLst>
              <a:cxn ang="0">
                <a:pos x="connsiteX0" y="connsiteY0"/>
              </a:cxn>
              <a:cxn ang="0">
                <a:pos x="connsiteX1" y="connsiteY1"/>
              </a:cxn>
              <a:cxn ang="0">
                <a:pos x="connsiteX2" y="connsiteY2"/>
              </a:cxn>
              <a:cxn ang="0">
                <a:pos x="connsiteX3" y="connsiteY3"/>
              </a:cxn>
            </a:cxnLst>
            <a:rect l="l" t="t" r="r" b="b"/>
            <a:pathLst>
              <a:path w="9314403" h="5014037">
                <a:moveTo>
                  <a:pt x="5567386" y="0"/>
                </a:moveTo>
                <a:lnTo>
                  <a:pt x="9314403" y="0"/>
                </a:lnTo>
                <a:lnTo>
                  <a:pt x="3747017" y="5014037"/>
                </a:lnTo>
                <a:lnTo>
                  <a:pt x="0" y="5014037"/>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225461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6_Section Header">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422481D-B0E8-4E77-B97E-91C4584FA212}"/>
              </a:ext>
            </a:extLst>
          </p:cNvPr>
          <p:cNvSpPr>
            <a:spLocks noGrp="1"/>
          </p:cNvSpPr>
          <p:nvPr>
            <p:ph type="pic" sz="quarter" idx="11" hasCustomPrompt="1"/>
          </p:nvPr>
        </p:nvSpPr>
        <p:spPr>
          <a:xfrm>
            <a:off x="551544" y="4657725"/>
            <a:ext cx="6982732" cy="2200274"/>
          </a:xfrm>
          <a:custGeom>
            <a:avLst/>
            <a:gdLst>
              <a:gd name="connsiteX0" fmla="*/ 2200275 w 6982732"/>
              <a:gd name="connsiteY0" fmla="*/ 0 h 2200274"/>
              <a:gd name="connsiteX1" fmla="*/ 6982732 w 6982732"/>
              <a:gd name="connsiteY1" fmla="*/ 0 h 2200274"/>
              <a:gd name="connsiteX2" fmla="*/ 4782457 w 6982732"/>
              <a:gd name="connsiteY2" fmla="*/ 2200274 h 2200274"/>
              <a:gd name="connsiteX3" fmla="*/ 0 w 6982732"/>
              <a:gd name="connsiteY3" fmla="*/ 2200274 h 2200274"/>
            </a:gdLst>
            <a:ahLst/>
            <a:cxnLst>
              <a:cxn ang="0">
                <a:pos x="connsiteX0" y="connsiteY0"/>
              </a:cxn>
              <a:cxn ang="0">
                <a:pos x="connsiteX1" y="connsiteY1"/>
              </a:cxn>
              <a:cxn ang="0">
                <a:pos x="connsiteX2" y="connsiteY2"/>
              </a:cxn>
              <a:cxn ang="0">
                <a:pos x="connsiteX3" y="connsiteY3"/>
              </a:cxn>
            </a:cxnLst>
            <a:rect l="l" t="t" r="r" b="b"/>
            <a:pathLst>
              <a:path w="6982732" h="2200274">
                <a:moveTo>
                  <a:pt x="2200275" y="0"/>
                </a:moveTo>
                <a:lnTo>
                  <a:pt x="6982732" y="0"/>
                </a:lnTo>
                <a:lnTo>
                  <a:pt x="4782457" y="2200274"/>
                </a:lnTo>
                <a:lnTo>
                  <a:pt x="0" y="220027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98968A2F-9585-4DD0-BAC9-88CA0DCD8B27}"/>
              </a:ext>
            </a:extLst>
          </p:cNvPr>
          <p:cNvSpPr>
            <a:spLocks noGrp="1"/>
          </p:cNvSpPr>
          <p:nvPr>
            <p:ph type="pic" sz="quarter" idx="12" hasCustomPrompt="1"/>
          </p:nvPr>
        </p:nvSpPr>
        <p:spPr>
          <a:xfrm>
            <a:off x="2751817" y="2200274"/>
            <a:ext cx="7239907" cy="2457449"/>
          </a:xfrm>
          <a:custGeom>
            <a:avLst/>
            <a:gdLst>
              <a:gd name="connsiteX0" fmla="*/ 2457450 w 7239907"/>
              <a:gd name="connsiteY0" fmla="*/ 0 h 2457449"/>
              <a:gd name="connsiteX1" fmla="*/ 7239907 w 7239907"/>
              <a:gd name="connsiteY1" fmla="*/ 0 h 2457449"/>
              <a:gd name="connsiteX2" fmla="*/ 4782457 w 7239907"/>
              <a:gd name="connsiteY2" fmla="*/ 2457449 h 2457449"/>
              <a:gd name="connsiteX3" fmla="*/ 0 w 7239907"/>
              <a:gd name="connsiteY3" fmla="*/ 2457449 h 2457449"/>
            </a:gdLst>
            <a:ahLst/>
            <a:cxnLst>
              <a:cxn ang="0">
                <a:pos x="connsiteX0" y="connsiteY0"/>
              </a:cxn>
              <a:cxn ang="0">
                <a:pos x="connsiteX1" y="connsiteY1"/>
              </a:cxn>
              <a:cxn ang="0">
                <a:pos x="connsiteX2" y="connsiteY2"/>
              </a:cxn>
              <a:cxn ang="0">
                <a:pos x="connsiteX3" y="connsiteY3"/>
              </a:cxn>
            </a:cxnLst>
            <a:rect l="l" t="t" r="r" b="b"/>
            <a:pathLst>
              <a:path w="7239907" h="2457449">
                <a:moveTo>
                  <a:pt x="2457450" y="0"/>
                </a:moveTo>
                <a:lnTo>
                  <a:pt x="7239907" y="0"/>
                </a:lnTo>
                <a:lnTo>
                  <a:pt x="4782457" y="2457449"/>
                </a:lnTo>
                <a:lnTo>
                  <a:pt x="0" y="245744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FA6AB516-E1E1-467F-B3E5-F266E4E1E2E1}"/>
              </a:ext>
            </a:extLst>
          </p:cNvPr>
          <p:cNvSpPr>
            <a:spLocks noGrp="1"/>
          </p:cNvSpPr>
          <p:nvPr>
            <p:ph type="pic" sz="quarter" idx="13" hasCustomPrompt="1"/>
          </p:nvPr>
        </p:nvSpPr>
        <p:spPr>
          <a:xfrm>
            <a:off x="5209269" y="2"/>
            <a:ext cx="6982731" cy="2200273"/>
          </a:xfrm>
          <a:custGeom>
            <a:avLst/>
            <a:gdLst>
              <a:gd name="connsiteX0" fmla="*/ 2200274 w 6982731"/>
              <a:gd name="connsiteY0" fmla="*/ 0 h 2200273"/>
              <a:gd name="connsiteX1" fmla="*/ 6982731 w 6982731"/>
              <a:gd name="connsiteY1" fmla="*/ 0 h 2200273"/>
              <a:gd name="connsiteX2" fmla="*/ 4782457 w 6982731"/>
              <a:gd name="connsiteY2" fmla="*/ 2200273 h 2200273"/>
              <a:gd name="connsiteX3" fmla="*/ 0 w 6982731"/>
              <a:gd name="connsiteY3" fmla="*/ 2200273 h 2200273"/>
            </a:gdLst>
            <a:ahLst/>
            <a:cxnLst>
              <a:cxn ang="0">
                <a:pos x="connsiteX0" y="connsiteY0"/>
              </a:cxn>
              <a:cxn ang="0">
                <a:pos x="connsiteX1" y="connsiteY1"/>
              </a:cxn>
              <a:cxn ang="0">
                <a:pos x="connsiteX2" y="connsiteY2"/>
              </a:cxn>
              <a:cxn ang="0">
                <a:pos x="connsiteX3" y="connsiteY3"/>
              </a:cxn>
            </a:cxnLst>
            <a:rect l="l" t="t" r="r" b="b"/>
            <a:pathLst>
              <a:path w="6982731" h="2200273">
                <a:moveTo>
                  <a:pt x="2200274" y="0"/>
                </a:moveTo>
                <a:lnTo>
                  <a:pt x="6982731" y="0"/>
                </a:lnTo>
                <a:lnTo>
                  <a:pt x="4782457" y="2200273"/>
                </a:lnTo>
                <a:lnTo>
                  <a:pt x="0" y="220027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943769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_Section Hea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D0EB3B5-C405-4BED-A20A-2967A50198CE}"/>
              </a:ext>
            </a:extLst>
          </p:cNvPr>
          <p:cNvSpPr>
            <a:spLocks noGrp="1"/>
          </p:cNvSpPr>
          <p:nvPr>
            <p:ph type="pic" sz="quarter" idx="11" hasCustomPrompt="1"/>
          </p:nvPr>
        </p:nvSpPr>
        <p:spPr>
          <a:xfrm>
            <a:off x="6386285" y="1981200"/>
            <a:ext cx="5225142" cy="2381250"/>
          </a:xfrm>
          <a:custGeom>
            <a:avLst/>
            <a:gdLst>
              <a:gd name="connsiteX0" fmla="*/ 0 w 5225142"/>
              <a:gd name="connsiteY0" fmla="*/ 0 h 2381250"/>
              <a:gd name="connsiteX1" fmla="*/ 5225142 w 5225142"/>
              <a:gd name="connsiteY1" fmla="*/ 0 h 2381250"/>
              <a:gd name="connsiteX2" fmla="*/ 5225142 w 5225142"/>
              <a:gd name="connsiteY2" fmla="*/ 2381250 h 2381250"/>
              <a:gd name="connsiteX3" fmla="*/ 0 w 5225142"/>
              <a:gd name="connsiteY3" fmla="*/ 2381250 h 2381250"/>
            </a:gdLst>
            <a:ahLst/>
            <a:cxnLst>
              <a:cxn ang="0">
                <a:pos x="connsiteX0" y="connsiteY0"/>
              </a:cxn>
              <a:cxn ang="0">
                <a:pos x="connsiteX1" y="connsiteY1"/>
              </a:cxn>
              <a:cxn ang="0">
                <a:pos x="connsiteX2" y="connsiteY2"/>
              </a:cxn>
              <a:cxn ang="0">
                <a:pos x="connsiteX3" y="connsiteY3"/>
              </a:cxn>
            </a:cxnLst>
            <a:rect l="l" t="t" r="r" b="b"/>
            <a:pathLst>
              <a:path w="5225142" h="2381250">
                <a:moveTo>
                  <a:pt x="0" y="0"/>
                </a:moveTo>
                <a:lnTo>
                  <a:pt x="5225142" y="0"/>
                </a:lnTo>
                <a:lnTo>
                  <a:pt x="5225142" y="2381250"/>
                </a:lnTo>
                <a:lnTo>
                  <a:pt x="0" y="238125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5" name="Picture Placeholder 4">
            <a:extLst>
              <a:ext uri="{FF2B5EF4-FFF2-40B4-BE49-F238E27FC236}">
                <a16:creationId xmlns:a16="http://schemas.microsoft.com/office/drawing/2014/main" id="{EF91B381-F45B-4235-A1E1-29FBE192DE28}"/>
              </a:ext>
            </a:extLst>
          </p:cNvPr>
          <p:cNvSpPr>
            <a:spLocks noGrp="1"/>
          </p:cNvSpPr>
          <p:nvPr>
            <p:ph type="pic" sz="quarter" idx="10" hasCustomPrompt="1"/>
          </p:nvPr>
        </p:nvSpPr>
        <p:spPr>
          <a:xfrm>
            <a:off x="580571" y="1981200"/>
            <a:ext cx="5225142" cy="2381250"/>
          </a:xfrm>
          <a:custGeom>
            <a:avLst/>
            <a:gdLst>
              <a:gd name="connsiteX0" fmla="*/ 0 w 5225142"/>
              <a:gd name="connsiteY0" fmla="*/ 0 h 2381250"/>
              <a:gd name="connsiteX1" fmla="*/ 5225142 w 5225142"/>
              <a:gd name="connsiteY1" fmla="*/ 0 h 2381250"/>
              <a:gd name="connsiteX2" fmla="*/ 5225142 w 5225142"/>
              <a:gd name="connsiteY2" fmla="*/ 2381250 h 2381250"/>
              <a:gd name="connsiteX3" fmla="*/ 0 w 5225142"/>
              <a:gd name="connsiteY3" fmla="*/ 2381250 h 2381250"/>
            </a:gdLst>
            <a:ahLst/>
            <a:cxnLst>
              <a:cxn ang="0">
                <a:pos x="connsiteX0" y="connsiteY0"/>
              </a:cxn>
              <a:cxn ang="0">
                <a:pos x="connsiteX1" y="connsiteY1"/>
              </a:cxn>
              <a:cxn ang="0">
                <a:pos x="connsiteX2" y="connsiteY2"/>
              </a:cxn>
              <a:cxn ang="0">
                <a:pos x="connsiteX3" y="connsiteY3"/>
              </a:cxn>
            </a:cxnLst>
            <a:rect l="l" t="t" r="r" b="b"/>
            <a:pathLst>
              <a:path w="5225142" h="2381250">
                <a:moveTo>
                  <a:pt x="0" y="0"/>
                </a:moveTo>
                <a:lnTo>
                  <a:pt x="5225142" y="0"/>
                </a:lnTo>
                <a:lnTo>
                  <a:pt x="5225142" y="2381250"/>
                </a:lnTo>
                <a:lnTo>
                  <a:pt x="0" y="238125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036186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A6889D3-D23D-47E0-AC7C-5EF0D5E52606}"/>
              </a:ext>
            </a:extLst>
          </p:cNvPr>
          <p:cNvSpPr>
            <a:spLocks noGrp="1"/>
          </p:cNvSpPr>
          <p:nvPr>
            <p:ph type="pic" sz="quarter" idx="10" hasCustomPrompt="1"/>
          </p:nvPr>
        </p:nvSpPr>
        <p:spPr>
          <a:xfrm>
            <a:off x="7505700" y="2288302"/>
            <a:ext cx="4105730" cy="3989128"/>
          </a:xfrm>
          <a:custGeom>
            <a:avLst/>
            <a:gdLst>
              <a:gd name="connsiteX0" fmla="*/ 0 w 4105730"/>
              <a:gd name="connsiteY0" fmla="*/ 0 h 3989128"/>
              <a:gd name="connsiteX1" fmla="*/ 4105730 w 4105730"/>
              <a:gd name="connsiteY1" fmla="*/ 0 h 3989128"/>
              <a:gd name="connsiteX2" fmla="*/ 4105730 w 4105730"/>
              <a:gd name="connsiteY2" fmla="*/ 3989128 h 3989128"/>
              <a:gd name="connsiteX3" fmla="*/ 0 w 4105730"/>
              <a:gd name="connsiteY3" fmla="*/ 3989128 h 3989128"/>
            </a:gdLst>
            <a:ahLst/>
            <a:cxnLst>
              <a:cxn ang="0">
                <a:pos x="connsiteX0" y="connsiteY0"/>
              </a:cxn>
              <a:cxn ang="0">
                <a:pos x="connsiteX1" y="connsiteY1"/>
              </a:cxn>
              <a:cxn ang="0">
                <a:pos x="connsiteX2" y="connsiteY2"/>
              </a:cxn>
              <a:cxn ang="0">
                <a:pos x="connsiteX3" y="connsiteY3"/>
              </a:cxn>
            </a:cxnLst>
            <a:rect l="l" t="t" r="r" b="b"/>
            <a:pathLst>
              <a:path w="4105730" h="3989128">
                <a:moveTo>
                  <a:pt x="0" y="0"/>
                </a:moveTo>
                <a:lnTo>
                  <a:pt x="4105730" y="0"/>
                </a:lnTo>
                <a:lnTo>
                  <a:pt x="4105730" y="3989128"/>
                </a:lnTo>
                <a:lnTo>
                  <a:pt x="0" y="3989128"/>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014652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191559C-CD93-4421-A73F-FCEB523D10A7}"/>
              </a:ext>
            </a:extLst>
          </p:cNvPr>
          <p:cNvSpPr>
            <a:spLocks noGrp="1"/>
          </p:cNvSpPr>
          <p:nvPr>
            <p:ph type="pic" sz="quarter" idx="10" hasCustomPrompt="1"/>
          </p:nvPr>
        </p:nvSpPr>
        <p:spPr>
          <a:xfrm>
            <a:off x="1" y="1980360"/>
            <a:ext cx="12191998" cy="3151615"/>
          </a:xfrm>
          <a:custGeom>
            <a:avLst/>
            <a:gdLst>
              <a:gd name="connsiteX0" fmla="*/ 10838724 w 12191998"/>
              <a:gd name="connsiteY0" fmla="*/ 0 h 3151615"/>
              <a:gd name="connsiteX1" fmla="*/ 12191998 w 12191998"/>
              <a:gd name="connsiteY1" fmla="*/ 0 h 3151615"/>
              <a:gd name="connsiteX2" fmla="*/ 12191998 w 12191998"/>
              <a:gd name="connsiteY2" fmla="*/ 3151615 h 3151615"/>
              <a:gd name="connsiteX3" fmla="*/ 10838724 w 12191998"/>
              <a:gd name="connsiteY3" fmla="*/ 3151615 h 3151615"/>
              <a:gd name="connsiteX4" fmla="*/ 0 w 12191998"/>
              <a:gd name="connsiteY4" fmla="*/ 0 h 3151615"/>
              <a:gd name="connsiteX5" fmla="*/ 1353274 w 12191998"/>
              <a:gd name="connsiteY5" fmla="*/ 0 h 3151615"/>
              <a:gd name="connsiteX6" fmla="*/ 1353274 w 12191998"/>
              <a:gd name="connsiteY6" fmla="*/ 3151615 h 3151615"/>
              <a:gd name="connsiteX7" fmla="*/ 0 w 12191998"/>
              <a:gd name="connsiteY7" fmla="*/ 3151615 h 3151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8" h="3151615">
                <a:moveTo>
                  <a:pt x="10838724" y="0"/>
                </a:moveTo>
                <a:lnTo>
                  <a:pt x="12191998" y="0"/>
                </a:lnTo>
                <a:lnTo>
                  <a:pt x="12191998" y="3151615"/>
                </a:lnTo>
                <a:lnTo>
                  <a:pt x="10838724" y="3151615"/>
                </a:lnTo>
                <a:close/>
                <a:moveTo>
                  <a:pt x="0" y="0"/>
                </a:moveTo>
                <a:lnTo>
                  <a:pt x="1353274" y="0"/>
                </a:lnTo>
                <a:lnTo>
                  <a:pt x="1353274" y="3151615"/>
                </a:lnTo>
                <a:lnTo>
                  <a:pt x="0" y="3151615"/>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473772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DA6FA7C-8D1B-49F8-8768-9501BAABE2E3}"/>
              </a:ext>
            </a:extLst>
          </p:cNvPr>
          <p:cNvSpPr>
            <a:spLocks noGrp="1"/>
          </p:cNvSpPr>
          <p:nvPr>
            <p:ph type="pic" sz="quarter" idx="10" hasCustomPrompt="1"/>
          </p:nvPr>
        </p:nvSpPr>
        <p:spPr>
          <a:xfrm>
            <a:off x="6991350" y="1657350"/>
            <a:ext cx="5200650" cy="5200650"/>
          </a:xfrm>
          <a:custGeom>
            <a:avLst/>
            <a:gdLst>
              <a:gd name="connsiteX0" fmla="*/ 5200650 w 5200650"/>
              <a:gd name="connsiteY0" fmla="*/ 0 h 5200650"/>
              <a:gd name="connsiteX1" fmla="*/ 5200650 w 5200650"/>
              <a:gd name="connsiteY1" fmla="*/ 5200650 h 5200650"/>
              <a:gd name="connsiteX2" fmla="*/ 0 w 5200650"/>
              <a:gd name="connsiteY2" fmla="*/ 5200650 h 5200650"/>
              <a:gd name="connsiteX3" fmla="*/ 2087196 w 5200650"/>
              <a:gd name="connsiteY3" fmla="*/ 3113454 h 5200650"/>
              <a:gd name="connsiteX4" fmla="*/ 521744 w 5200650"/>
              <a:gd name="connsiteY4" fmla="*/ 3113454 h 5200650"/>
              <a:gd name="connsiteX5" fmla="*/ 3113454 w 5200650"/>
              <a:gd name="connsiteY5" fmla="*/ 521744 h 5200650"/>
              <a:gd name="connsiteX6" fmla="*/ 3113454 w 5200650"/>
              <a:gd name="connsiteY6" fmla="*/ 2087196 h 520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00650" h="5200650">
                <a:moveTo>
                  <a:pt x="5200650" y="0"/>
                </a:moveTo>
                <a:lnTo>
                  <a:pt x="5200650" y="5200650"/>
                </a:lnTo>
                <a:lnTo>
                  <a:pt x="0" y="5200650"/>
                </a:lnTo>
                <a:lnTo>
                  <a:pt x="2087196" y="3113454"/>
                </a:lnTo>
                <a:lnTo>
                  <a:pt x="521744" y="3113454"/>
                </a:lnTo>
                <a:lnTo>
                  <a:pt x="3113454" y="521744"/>
                </a:lnTo>
                <a:lnTo>
                  <a:pt x="3113454" y="2087196"/>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570386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8E99019-6A75-4830-AF6A-A5B7873E947D}"/>
              </a:ext>
            </a:extLst>
          </p:cNvPr>
          <p:cNvSpPr>
            <a:spLocks noGrp="1"/>
          </p:cNvSpPr>
          <p:nvPr>
            <p:ph type="pic" sz="quarter" idx="10" hasCustomPrompt="1"/>
          </p:nvPr>
        </p:nvSpPr>
        <p:spPr>
          <a:xfrm>
            <a:off x="6096000" y="2031779"/>
            <a:ext cx="5515430" cy="4245649"/>
          </a:xfrm>
          <a:custGeom>
            <a:avLst/>
            <a:gdLst>
              <a:gd name="connsiteX0" fmla="*/ 0 w 5515430"/>
              <a:gd name="connsiteY0" fmla="*/ 0 h 4245649"/>
              <a:gd name="connsiteX1" fmla="*/ 5515430 w 5515430"/>
              <a:gd name="connsiteY1" fmla="*/ 0 h 4245649"/>
              <a:gd name="connsiteX2" fmla="*/ 5515430 w 5515430"/>
              <a:gd name="connsiteY2" fmla="*/ 4245649 h 4245649"/>
              <a:gd name="connsiteX3" fmla="*/ 0 w 5515430"/>
              <a:gd name="connsiteY3" fmla="*/ 4245649 h 4245649"/>
            </a:gdLst>
            <a:ahLst/>
            <a:cxnLst>
              <a:cxn ang="0">
                <a:pos x="connsiteX0" y="connsiteY0"/>
              </a:cxn>
              <a:cxn ang="0">
                <a:pos x="connsiteX1" y="connsiteY1"/>
              </a:cxn>
              <a:cxn ang="0">
                <a:pos x="connsiteX2" y="connsiteY2"/>
              </a:cxn>
              <a:cxn ang="0">
                <a:pos x="connsiteX3" y="connsiteY3"/>
              </a:cxn>
            </a:cxnLst>
            <a:rect l="l" t="t" r="r" b="b"/>
            <a:pathLst>
              <a:path w="5515430" h="4245649">
                <a:moveTo>
                  <a:pt x="0" y="0"/>
                </a:moveTo>
                <a:lnTo>
                  <a:pt x="5515430" y="0"/>
                </a:lnTo>
                <a:lnTo>
                  <a:pt x="5515430" y="4245649"/>
                </a:lnTo>
                <a:lnTo>
                  <a:pt x="0" y="4245649"/>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0046177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8E99019-6A75-4830-AF6A-A5B7873E947D}"/>
              </a:ext>
            </a:extLst>
          </p:cNvPr>
          <p:cNvSpPr>
            <a:spLocks noGrp="1"/>
          </p:cNvSpPr>
          <p:nvPr>
            <p:ph type="pic" sz="quarter" idx="10" hasCustomPrompt="1"/>
          </p:nvPr>
        </p:nvSpPr>
        <p:spPr>
          <a:xfrm>
            <a:off x="580570" y="2031779"/>
            <a:ext cx="5515430" cy="4245649"/>
          </a:xfrm>
          <a:custGeom>
            <a:avLst/>
            <a:gdLst>
              <a:gd name="connsiteX0" fmla="*/ 0 w 5515430"/>
              <a:gd name="connsiteY0" fmla="*/ 0 h 4245649"/>
              <a:gd name="connsiteX1" fmla="*/ 5515430 w 5515430"/>
              <a:gd name="connsiteY1" fmla="*/ 0 h 4245649"/>
              <a:gd name="connsiteX2" fmla="*/ 5515430 w 5515430"/>
              <a:gd name="connsiteY2" fmla="*/ 4245649 h 4245649"/>
              <a:gd name="connsiteX3" fmla="*/ 0 w 5515430"/>
              <a:gd name="connsiteY3" fmla="*/ 4245649 h 4245649"/>
            </a:gdLst>
            <a:ahLst/>
            <a:cxnLst>
              <a:cxn ang="0">
                <a:pos x="connsiteX0" y="connsiteY0"/>
              </a:cxn>
              <a:cxn ang="0">
                <a:pos x="connsiteX1" y="connsiteY1"/>
              </a:cxn>
              <a:cxn ang="0">
                <a:pos x="connsiteX2" y="connsiteY2"/>
              </a:cxn>
              <a:cxn ang="0">
                <a:pos x="connsiteX3" y="connsiteY3"/>
              </a:cxn>
            </a:cxnLst>
            <a:rect l="l" t="t" r="r" b="b"/>
            <a:pathLst>
              <a:path w="5515430" h="4245649">
                <a:moveTo>
                  <a:pt x="0" y="0"/>
                </a:moveTo>
                <a:lnTo>
                  <a:pt x="5515430" y="0"/>
                </a:lnTo>
                <a:lnTo>
                  <a:pt x="5515430" y="4245649"/>
                </a:lnTo>
                <a:lnTo>
                  <a:pt x="0" y="4245649"/>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742410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6F02E9E-E938-470F-9CD6-A242C6CACF71}"/>
              </a:ext>
            </a:extLst>
          </p:cNvPr>
          <p:cNvSpPr>
            <a:spLocks noGrp="1"/>
          </p:cNvSpPr>
          <p:nvPr>
            <p:ph type="pic" sz="quarter" idx="10" hasCustomPrompt="1"/>
          </p:nvPr>
        </p:nvSpPr>
        <p:spPr>
          <a:xfrm>
            <a:off x="1332706" y="5410202"/>
            <a:ext cx="9526588" cy="1447799"/>
          </a:xfrm>
          <a:custGeom>
            <a:avLst/>
            <a:gdLst>
              <a:gd name="connsiteX0" fmla="*/ 215335 w 9526588"/>
              <a:gd name="connsiteY0" fmla="*/ 0 h 1447799"/>
              <a:gd name="connsiteX1" fmla="*/ 9311253 w 9526588"/>
              <a:gd name="connsiteY1" fmla="*/ 0 h 1447799"/>
              <a:gd name="connsiteX2" fmla="*/ 9526588 w 9526588"/>
              <a:gd name="connsiteY2" fmla="*/ 215335 h 1447799"/>
              <a:gd name="connsiteX3" fmla="*/ 9526588 w 9526588"/>
              <a:gd name="connsiteY3" fmla="*/ 1447799 h 1447799"/>
              <a:gd name="connsiteX4" fmla="*/ 0 w 9526588"/>
              <a:gd name="connsiteY4" fmla="*/ 1447799 h 1447799"/>
              <a:gd name="connsiteX5" fmla="*/ 0 w 9526588"/>
              <a:gd name="connsiteY5" fmla="*/ 215335 h 1447799"/>
              <a:gd name="connsiteX6" fmla="*/ 215335 w 9526588"/>
              <a:gd name="connsiteY6" fmla="*/ 0 h 144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6588" h="1447799">
                <a:moveTo>
                  <a:pt x="215335" y="0"/>
                </a:moveTo>
                <a:lnTo>
                  <a:pt x="9311253" y="0"/>
                </a:lnTo>
                <a:cubicBezTo>
                  <a:pt x="9430179" y="0"/>
                  <a:pt x="9526588" y="96409"/>
                  <a:pt x="9526588" y="215335"/>
                </a:cubicBezTo>
                <a:lnTo>
                  <a:pt x="9526588" y="1447799"/>
                </a:lnTo>
                <a:lnTo>
                  <a:pt x="0" y="1447799"/>
                </a:lnTo>
                <a:lnTo>
                  <a:pt x="0" y="215335"/>
                </a:lnTo>
                <a:cubicBezTo>
                  <a:pt x="0" y="96409"/>
                  <a:pt x="96409" y="0"/>
                  <a:pt x="215335"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475998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42CCFC6-1C70-4257-B705-0B4BF18208BB}"/>
              </a:ext>
            </a:extLst>
          </p:cNvPr>
          <p:cNvSpPr>
            <a:spLocks noGrp="1"/>
          </p:cNvSpPr>
          <p:nvPr>
            <p:ph type="pic" sz="quarter" idx="10" hasCustomPrompt="1"/>
          </p:nvPr>
        </p:nvSpPr>
        <p:spPr>
          <a:xfrm>
            <a:off x="1428750" y="2419350"/>
            <a:ext cx="3219450" cy="3219450"/>
          </a:xfrm>
          <a:custGeom>
            <a:avLst/>
            <a:gdLst>
              <a:gd name="connsiteX0" fmla="*/ 1609725 w 3219450"/>
              <a:gd name="connsiteY0" fmla="*/ 0 h 3219450"/>
              <a:gd name="connsiteX1" fmla="*/ 3219450 w 3219450"/>
              <a:gd name="connsiteY1" fmla="*/ 1609725 h 3219450"/>
              <a:gd name="connsiteX2" fmla="*/ 1609725 w 3219450"/>
              <a:gd name="connsiteY2" fmla="*/ 3219450 h 3219450"/>
              <a:gd name="connsiteX3" fmla="*/ 0 w 3219450"/>
              <a:gd name="connsiteY3" fmla="*/ 1609725 h 3219450"/>
              <a:gd name="connsiteX4" fmla="*/ 1609725 w 3219450"/>
              <a:gd name="connsiteY4" fmla="*/ 0 h 3219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9450" h="3219450">
                <a:moveTo>
                  <a:pt x="1609725" y="0"/>
                </a:moveTo>
                <a:cubicBezTo>
                  <a:pt x="2498752" y="0"/>
                  <a:pt x="3219450" y="720698"/>
                  <a:pt x="3219450" y="1609725"/>
                </a:cubicBezTo>
                <a:cubicBezTo>
                  <a:pt x="3219450" y="2498752"/>
                  <a:pt x="2498752" y="3219450"/>
                  <a:pt x="1609725" y="3219450"/>
                </a:cubicBezTo>
                <a:cubicBezTo>
                  <a:pt x="720698" y="3219450"/>
                  <a:pt x="0" y="2498752"/>
                  <a:pt x="0" y="1609725"/>
                </a:cubicBezTo>
                <a:cubicBezTo>
                  <a:pt x="0" y="720698"/>
                  <a:pt x="720698" y="0"/>
                  <a:pt x="1609725"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8846159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706" r:id="rId2"/>
    <p:sldLayoutId id="2147483705" r:id="rId3"/>
    <p:sldLayoutId id="2147483703" r:id="rId4"/>
    <p:sldLayoutId id="2147483702" r:id="rId5"/>
    <p:sldLayoutId id="2147483701" r:id="rId6"/>
    <p:sldLayoutId id="2147483704" r:id="rId7"/>
    <p:sldLayoutId id="2147483700" r:id="rId8"/>
    <p:sldLayoutId id="2147483699" r:id="rId9"/>
    <p:sldLayoutId id="2147483698" r:id="rId10"/>
    <p:sldLayoutId id="2147483686" r:id="rId11"/>
  </p:sldLayoutIdLst>
  <p:hf hdr="0" dt="0"/>
  <p:txStyles>
    <p:titleStyle>
      <a:lvl1pPr algn="ctr" defTabSz="914400" rtl="0" eaLnBrk="1" latinLnBrk="0" hangingPunct="1">
        <a:lnSpc>
          <a:spcPct val="90000"/>
        </a:lnSpc>
        <a:spcBef>
          <a:spcPct val="0"/>
        </a:spcBef>
        <a:buNone/>
        <a:defRPr sz="3000" b="0" kern="1200" spc="0" baseline="0">
          <a:solidFill>
            <a:schemeClr val="tx1"/>
          </a:solidFill>
          <a:latin typeface="Montserrat" panose="00000500000000000000" pitchFamily="50"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1.xml"/><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C0B35BB9-A694-41CE-9843-338720A4F51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9818" b="29818"/>
          <a:stretch>
            <a:fillRect/>
          </a:stretch>
        </p:blipFill>
        <p:spPr/>
      </p:pic>
      <p:sp>
        <p:nvSpPr>
          <p:cNvPr id="2" name="Rectangle 1">
            <a:extLst>
              <a:ext uri="{FF2B5EF4-FFF2-40B4-BE49-F238E27FC236}">
                <a16:creationId xmlns:a16="http://schemas.microsoft.com/office/drawing/2014/main" id="{43F46D4B-CCA3-4653-BB25-0346486B3890}"/>
              </a:ext>
            </a:extLst>
          </p:cNvPr>
          <p:cNvSpPr/>
          <p:nvPr/>
        </p:nvSpPr>
        <p:spPr>
          <a:xfrm>
            <a:off x="580571" y="580571"/>
            <a:ext cx="11030857" cy="5696857"/>
          </a:xfrm>
          <a:prstGeom prst="rect">
            <a:avLst/>
          </a:prstGeom>
          <a:no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05ADD63-A847-4AC1-A4A9-9C8B284558B6}"/>
              </a:ext>
            </a:extLst>
          </p:cNvPr>
          <p:cNvSpPr/>
          <p:nvPr/>
        </p:nvSpPr>
        <p:spPr>
          <a:xfrm rot="5400000">
            <a:off x="53814" y="1310527"/>
            <a:ext cx="1053513" cy="7547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8E2A6A2-4002-4A2A-9E10-82D371D2BE9E}"/>
              </a:ext>
            </a:extLst>
          </p:cNvPr>
          <p:cNvSpPr txBox="1"/>
          <p:nvPr/>
        </p:nvSpPr>
        <p:spPr>
          <a:xfrm>
            <a:off x="580570" y="1295483"/>
            <a:ext cx="5243288" cy="784830"/>
          </a:xfrm>
          <a:prstGeom prst="rect">
            <a:avLst/>
          </a:prstGeom>
          <a:noFill/>
        </p:spPr>
        <p:txBody>
          <a:bodyPr wrap="square" rtlCol="0">
            <a:spAutoFit/>
          </a:bodyPr>
          <a:lstStyle/>
          <a:p>
            <a:r>
              <a:rPr lang="en-US" sz="4500" b="1" dirty="0">
                <a:solidFill>
                  <a:schemeClr val="tx1">
                    <a:alpha val="82000"/>
                  </a:schemeClr>
                </a:solidFill>
                <a:latin typeface="Oswald" panose="02000303000000000000" pitchFamily="2" charset="0"/>
              </a:rPr>
              <a:t>PROJECT PROPOSAL</a:t>
            </a:r>
          </a:p>
        </p:txBody>
      </p:sp>
      <p:sp>
        <p:nvSpPr>
          <p:cNvPr id="9" name="Rectangle 8">
            <a:extLst>
              <a:ext uri="{FF2B5EF4-FFF2-40B4-BE49-F238E27FC236}">
                <a16:creationId xmlns:a16="http://schemas.microsoft.com/office/drawing/2014/main" id="{2CCEB0EB-AD88-4BB1-B157-661C6A67AC26}"/>
              </a:ext>
            </a:extLst>
          </p:cNvPr>
          <p:cNvSpPr/>
          <p:nvPr/>
        </p:nvSpPr>
        <p:spPr>
          <a:xfrm rot="5400000">
            <a:off x="10816773" y="4524832"/>
            <a:ext cx="1589312" cy="7547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F267E18-1E59-45FD-9E41-821A09F10190}"/>
              </a:ext>
            </a:extLst>
          </p:cNvPr>
          <p:cNvSpPr txBox="1"/>
          <p:nvPr/>
        </p:nvSpPr>
        <p:spPr>
          <a:xfrm>
            <a:off x="8848271" y="4394371"/>
            <a:ext cx="2763157" cy="1015663"/>
          </a:xfrm>
          <a:prstGeom prst="rect">
            <a:avLst/>
          </a:prstGeom>
          <a:noFill/>
        </p:spPr>
        <p:txBody>
          <a:bodyPr wrap="square" rtlCol="0">
            <a:spAutoFit/>
          </a:bodyPr>
          <a:lstStyle/>
          <a:p>
            <a:pPr algn="r"/>
            <a:r>
              <a:rPr lang="en-US" sz="2000" b="1" dirty="0">
                <a:solidFill>
                  <a:sysClr val="windowText" lastClr="000000">
                    <a:alpha val="82000"/>
                  </a:sysClr>
                </a:solidFill>
                <a:latin typeface="PT Sans" panose="020B0503020203020204" pitchFamily="34" charset="0"/>
                <a:ea typeface="PT Sans" panose="020B0503020203020204" pitchFamily="34" charset="0"/>
              </a:rPr>
              <a:t>Project Example</a:t>
            </a:r>
          </a:p>
          <a:p>
            <a:pPr algn="r"/>
            <a:r>
              <a:rPr lang="en-US" sz="2000" b="1" dirty="0">
                <a:solidFill>
                  <a:sysClr val="windowText" lastClr="000000">
                    <a:alpha val="82000"/>
                  </a:sysClr>
                </a:solidFill>
                <a:latin typeface="PT Sans" panose="020B0503020203020204" pitchFamily="34" charset="0"/>
                <a:ea typeface="PT Sans" panose="020B0503020203020204" pitchFamily="34" charset="0"/>
              </a:rPr>
              <a:t>Lorem Ipsum Proposal</a:t>
            </a:r>
          </a:p>
          <a:p>
            <a:pPr algn="r"/>
            <a:r>
              <a:rPr lang="en-US" sz="2000" b="1" dirty="0">
                <a:solidFill>
                  <a:sysClr val="windowText" lastClr="000000">
                    <a:alpha val="82000"/>
                  </a:sysClr>
                </a:solidFill>
                <a:latin typeface="PT Sans" panose="020B0503020203020204" pitchFamily="34" charset="0"/>
                <a:ea typeface="PT Sans" panose="020B0503020203020204" pitchFamily="34" charset="0"/>
              </a:rPr>
              <a:t>Website.com</a:t>
            </a:r>
          </a:p>
        </p:txBody>
      </p:sp>
      <p:sp>
        <p:nvSpPr>
          <p:cNvPr id="31" name="Freeform: Shape 30">
            <a:extLst>
              <a:ext uri="{FF2B5EF4-FFF2-40B4-BE49-F238E27FC236}">
                <a16:creationId xmlns:a16="http://schemas.microsoft.com/office/drawing/2014/main" id="{84E86F47-D379-43DB-9EF5-E87A21372135}"/>
              </a:ext>
            </a:extLst>
          </p:cNvPr>
          <p:cNvSpPr/>
          <p:nvPr/>
        </p:nvSpPr>
        <p:spPr>
          <a:xfrm>
            <a:off x="1495564" y="1295484"/>
            <a:ext cx="9314403" cy="5014037"/>
          </a:xfrm>
          <a:custGeom>
            <a:avLst/>
            <a:gdLst>
              <a:gd name="connsiteX0" fmla="*/ 5567386 w 9314403"/>
              <a:gd name="connsiteY0" fmla="*/ 0 h 5014037"/>
              <a:gd name="connsiteX1" fmla="*/ 9314403 w 9314403"/>
              <a:gd name="connsiteY1" fmla="*/ 0 h 5014037"/>
              <a:gd name="connsiteX2" fmla="*/ 3747017 w 9314403"/>
              <a:gd name="connsiteY2" fmla="*/ 5014037 h 5014037"/>
              <a:gd name="connsiteX3" fmla="*/ 0 w 9314403"/>
              <a:gd name="connsiteY3" fmla="*/ 5014037 h 5014037"/>
              <a:gd name="connsiteX4" fmla="*/ 5567386 w 9314403"/>
              <a:gd name="connsiteY4" fmla="*/ 0 h 5014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4403" h="5014037">
                <a:moveTo>
                  <a:pt x="5567386" y="0"/>
                </a:moveTo>
                <a:lnTo>
                  <a:pt x="9314403" y="0"/>
                </a:lnTo>
                <a:lnTo>
                  <a:pt x="3747017" y="5014037"/>
                </a:lnTo>
                <a:lnTo>
                  <a:pt x="0" y="5014037"/>
                </a:lnTo>
                <a:lnTo>
                  <a:pt x="5567386" y="0"/>
                </a:lnTo>
                <a:close/>
              </a:path>
            </a:pathLst>
          </a:custGeom>
          <a:solidFill>
            <a:schemeClr val="accent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15253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GOALS</a:t>
            </a:r>
          </a:p>
        </p:txBody>
      </p:sp>
      <p:grpSp>
        <p:nvGrpSpPr>
          <p:cNvPr id="7" name="Group 6">
            <a:extLst>
              <a:ext uri="{FF2B5EF4-FFF2-40B4-BE49-F238E27FC236}">
                <a16:creationId xmlns:a16="http://schemas.microsoft.com/office/drawing/2014/main" id="{75EE0633-A526-48DA-A739-5DAC26FC9120}"/>
              </a:ext>
            </a:extLst>
          </p:cNvPr>
          <p:cNvGrpSpPr/>
          <p:nvPr/>
        </p:nvGrpSpPr>
        <p:grpSpPr>
          <a:xfrm>
            <a:off x="5274651" y="2288301"/>
            <a:ext cx="6336779" cy="3989128"/>
            <a:chOff x="580570" y="2288301"/>
            <a:chExt cx="6336779" cy="3989128"/>
          </a:xfrm>
        </p:grpSpPr>
        <p:grpSp>
          <p:nvGrpSpPr>
            <p:cNvPr id="6" name="Group 5">
              <a:extLst>
                <a:ext uri="{FF2B5EF4-FFF2-40B4-BE49-F238E27FC236}">
                  <a16:creationId xmlns:a16="http://schemas.microsoft.com/office/drawing/2014/main" id="{471343B4-7029-4046-AAC2-0D9C4D203F0F}"/>
                </a:ext>
              </a:extLst>
            </p:cNvPr>
            <p:cNvGrpSpPr/>
            <p:nvPr/>
          </p:nvGrpSpPr>
          <p:grpSpPr>
            <a:xfrm>
              <a:off x="580570" y="2288301"/>
              <a:ext cx="3000182" cy="3989128"/>
              <a:chOff x="4600120" y="2288301"/>
              <a:chExt cx="3000182" cy="3989128"/>
            </a:xfrm>
          </p:grpSpPr>
          <p:grpSp>
            <p:nvGrpSpPr>
              <p:cNvPr id="5" name="Group 4">
                <a:extLst>
                  <a:ext uri="{FF2B5EF4-FFF2-40B4-BE49-F238E27FC236}">
                    <a16:creationId xmlns:a16="http://schemas.microsoft.com/office/drawing/2014/main" id="{AFBE0FD4-B0AC-4601-8A3E-A0E2086586D2}"/>
                  </a:ext>
                </a:extLst>
              </p:cNvPr>
              <p:cNvGrpSpPr/>
              <p:nvPr/>
            </p:nvGrpSpPr>
            <p:grpSpPr>
              <a:xfrm>
                <a:off x="4600120" y="4479051"/>
                <a:ext cx="3000182" cy="1798378"/>
                <a:chOff x="580570" y="3616300"/>
                <a:chExt cx="3000182" cy="1798378"/>
              </a:xfrm>
            </p:grpSpPr>
            <p:sp>
              <p:nvSpPr>
                <p:cNvPr id="24" name="TextBox 23">
                  <a:extLst>
                    <a:ext uri="{FF2B5EF4-FFF2-40B4-BE49-F238E27FC236}">
                      <a16:creationId xmlns:a16="http://schemas.microsoft.com/office/drawing/2014/main" id="{BA6117C9-CEAD-44CA-8F1E-4204C726FF6E}"/>
                    </a:ext>
                  </a:extLst>
                </p:cNvPr>
                <p:cNvSpPr txBox="1"/>
                <p:nvPr/>
              </p:nvSpPr>
              <p:spPr>
                <a:xfrm>
                  <a:off x="580570" y="3616300"/>
                  <a:ext cx="2524580" cy="477054"/>
                </a:xfrm>
                <a:prstGeom prst="rect">
                  <a:avLst/>
                </a:prstGeom>
                <a:noFill/>
              </p:spPr>
              <p:txBody>
                <a:bodyPr wrap="square" rtlCol="0">
                  <a:spAutoFit/>
                </a:bodyPr>
                <a:lstStyle/>
                <a:p>
                  <a:r>
                    <a:rPr lang="en-US" sz="2500" b="1" dirty="0">
                      <a:solidFill>
                        <a:sysClr val="windowText" lastClr="000000">
                          <a:alpha val="82000"/>
                        </a:sysClr>
                      </a:solidFill>
                      <a:latin typeface="PT Sans" panose="020B0503020203020204" pitchFamily="34" charset="0"/>
                      <a:ea typeface="PT Sans" panose="020B0503020203020204" pitchFamily="34" charset="0"/>
                    </a:rPr>
                    <a:t>Lorem Example</a:t>
                  </a:r>
                </a:p>
              </p:txBody>
            </p:sp>
            <p:sp>
              <p:nvSpPr>
                <p:cNvPr id="25" name="TextBox 24">
                  <a:extLst>
                    <a:ext uri="{FF2B5EF4-FFF2-40B4-BE49-F238E27FC236}">
                      <a16:creationId xmlns:a16="http://schemas.microsoft.com/office/drawing/2014/main" id="{1DE27A4F-8ACE-4D5F-B153-86B7848A92AF}"/>
                    </a:ext>
                  </a:extLst>
                </p:cNvPr>
                <p:cNvSpPr txBox="1"/>
                <p:nvPr/>
              </p:nvSpPr>
              <p:spPr>
                <a:xfrm>
                  <a:off x="580570" y="4170298"/>
                  <a:ext cx="3000182"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first. Creped</a:t>
                  </a:r>
                </a:p>
              </p:txBody>
            </p:sp>
          </p:grpSp>
          <p:grpSp>
            <p:nvGrpSpPr>
              <p:cNvPr id="30" name="Group 29">
                <a:extLst>
                  <a:ext uri="{FF2B5EF4-FFF2-40B4-BE49-F238E27FC236}">
                    <a16:creationId xmlns:a16="http://schemas.microsoft.com/office/drawing/2014/main" id="{D4A7DEAE-59DB-49D5-BB26-32296B3A06D1}"/>
                  </a:ext>
                </a:extLst>
              </p:cNvPr>
              <p:cNvGrpSpPr/>
              <p:nvPr/>
            </p:nvGrpSpPr>
            <p:grpSpPr>
              <a:xfrm>
                <a:off x="4600120" y="2288301"/>
                <a:ext cx="3000182" cy="1798378"/>
                <a:chOff x="580570" y="3616300"/>
                <a:chExt cx="3000182" cy="1798378"/>
              </a:xfrm>
            </p:grpSpPr>
            <p:sp>
              <p:nvSpPr>
                <p:cNvPr id="31" name="TextBox 30">
                  <a:extLst>
                    <a:ext uri="{FF2B5EF4-FFF2-40B4-BE49-F238E27FC236}">
                      <a16:creationId xmlns:a16="http://schemas.microsoft.com/office/drawing/2014/main" id="{40317F69-6A14-4319-BCCE-163DB3695DF3}"/>
                    </a:ext>
                  </a:extLst>
                </p:cNvPr>
                <p:cNvSpPr txBox="1"/>
                <p:nvPr/>
              </p:nvSpPr>
              <p:spPr>
                <a:xfrm>
                  <a:off x="580570" y="3616300"/>
                  <a:ext cx="2524580" cy="477054"/>
                </a:xfrm>
                <a:prstGeom prst="rect">
                  <a:avLst/>
                </a:prstGeom>
                <a:noFill/>
              </p:spPr>
              <p:txBody>
                <a:bodyPr wrap="square" rtlCol="0">
                  <a:spAutoFit/>
                </a:bodyPr>
                <a:lstStyle/>
                <a:p>
                  <a:r>
                    <a:rPr lang="en-US" sz="2500" b="1" dirty="0">
                      <a:solidFill>
                        <a:sysClr val="windowText" lastClr="000000">
                          <a:alpha val="82000"/>
                        </a:sysClr>
                      </a:solidFill>
                      <a:latin typeface="PT Sans" panose="020B0503020203020204" pitchFamily="34" charset="0"/>
                      <a:ea typeface="PT Sans" panose="020B0503020203020204" pitchFamily="34" charset="0"/>
                    </a:rPr>
                    <a:t>Lorem Example</a:t>
                  </a:r>
                </a:p>
              </p:txBody>
            </p:sp>
            <p:sp>
              <p:nvSpPr>
                <p:cNvPr id="32" name="TextBox 31">
                  <a:extLst>
                    <a:ext uri="{FF2B5EF4-FFF2-40B4-BE49-F238E27FC236}">
                      <a16:creationId xmlns:a16="http://schemas.microsoft.com/office/drawing/2014/main" id="{541BB1FF-50BE-4B28-A1BB-AE7B7007E98B}"/>
                    </a:ext>
                  </a:extLst>
                </p:cNvPr>
                <p:cNvSpPr txBox="1"/>
                <p:nvPr/>
              </p:nvSpPr>
              <p:spPr>
                <a:xfrm>
                  <a:off x="580570" y="4170298"/>
                  <a:ext cx="3000182"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first. Creped</a:t>
                  </a:r>
                </a:p>
              </p:txBody>
            </p:sp>
          </p:grpSp>
        </p:grpSp>
        <p:grpSp>
          <p:nvGrpSpPr>
            <p:cNvPr id="71" name="Group 70">
              <a:extLst>
                <a:ext uri="{FF2B5EF4-FFF2-40B4-BE49-F238E27FC236}">
                  <a16:creationId xmlns:a16="http://schemas.microsoft.com/office/drawing/2014/main" id="{1FC6DC3B-81CB-404B-85E4-8ADE937AC159}"/>
                </a:ext>
              </a:extLst>
            </p:cNvPr>
            <p:cNvGrpSpPr/>
            <p:nvPr/>
          </p:nvGrpSpPr>
          <p:grpSpPr>
            <a:xfrm>
              <a:off x="3917167" y="2288301"/>
              <a:ext cx="3000182" cy="3989128"/>
              <a:chOff x="4600120" y="2288301"/>
              <a:chExt cx="3000182" cy="3989128"/>
            </a:xfrm>
          </p:grpSpPr>
          <p:grpSp>
            <p:nvGrpSpPr>
              <p:cNvPr id="72" name="Group 71">
                <a:extLst>
                  <a:ext uri="{FF2B5EF4-FFF2-40B4-BE49-F238E27FC236}">
                    <a16:creationId xmlns:a16="http://schemas.microsoft.com/office/drawing/2014/main" id="{640A4C71-0A43-42FE-94A4-334791782EF2}"/>
                  </a:ext>
                </a:extLst>
              </p:cNvPr>
              <p:cNvGrpSpPr/>
              <p:nvPr/>
            </p:nvGrpSpPr>
            <p:grpSpPr>
              <a:xfrm>
                <a:off x="4600120" y="4479051"/>
                <a:ext cx="3000182" cy="1798378"/>
                <a:chOff x="580570" y="3616300"/>
                <a:chExt cx="3000182" cy="1798378"/>
              </a:xfrm>
            </p:grpSpPr>
            <p:sp>
              <p:nvSpPr>
                <p:cNvPr id="76" name="TextBox 75">
                  <a:extLst>
                    <a:ext uri="{FF2B5EF4-FFF2-40B4-BE49-F238E27FC236}">
                      <a16:creationId xmlns:a16="http://schemas.microsoft.com/office/drawing/2014/main" id="{AFCA74C3-FF2B-4535-9441-DED83508B192}"/>
                    </a:ext>
                  </a:extLst>
                </p:cNvPr>
                <p:cNvSpPr txBox="1"/>
                <p:nvPr/>
              </p:nvSpPr>
              <p:spPr>
                <a:xfrm>
                  <a:off x="580570" y="3616300"/>
                  <a:ext cx="2524580" cy="477054"/>
                </a:xfrm>
                <a:prstGeom prst="rect">
                  <a:avLst/>
                </a:prstGeom>
                <a:noFill/>
              </p:spPr>
              <p:txBody>
                <a:bodyPr wrap="square" rtlCol="0">
                  <a:spAutoFit/>
                </a:bodyPr>
                <a:lstStyle/>
                <a:p>
                  <a:r>
                    <a:rPr lang="en-US" sz="2500" b="1" dirty="0">
                      <a:solidFill>
                        <a:sysClr val="windowText" lastClr="000000">
                          <a:alpha val="82000"/>
                        </a:sysClr>
                      </a:solidFill>
                      <a:latin typeface="PT Sans" panose="020B0503020203020204" pitchFamily="34" charset="0"/>
                      <a:ea typeface="PT Sans" panose="020B0503020203020204" pitchFamily="34" charset="0"/>
                    </a:rPr>
                    <a:t>Lorem Example</a:t>
                  </a:r>
                </a:p>
              </p:txBody>
            </p:sp>
            <p:sp>
              <p:nvSpPr>
                <p:cNvPr id="77" name="TextBox 76">
                  <a:extLst>
                    <a:ext uri="{FF2B5EF4-FFF2-40B4-BE49-F238E27FC236}">
                      <a16:creationId xmlns:a16="http://schemas.microsoft.com/office/drawing/2014/main" id="{B11021FB-E9A3-400E-964E-8918A1D21C77}"/>
                    </a:ext>
                  </a:extLst>
                </p:cNvPr>
                <p:cNvSpPr txBox="1"/>
                <p:nvPr/>
              </p:nvSpPr>
              <p:spPr>
                <a:xfrm>
                  <a:off x="580570" y="4170298"/>
                  <a:ext cx="3000182"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first. Creped</a:t>
                  </a:r>
                </a:p>
              </p:txBody>
            </p:sp>
          </p:grpSp>
          <p:grpSp>
            <p:nvGrpSpPr>
              <p:cNvPr id="73" name="Group 72">
                <a:extLst>
                  <a:ext uri="{FF2B5EF4-FFF2-40B4-BE49-F238E27FC236}">
                    <a16:creationId xmlns:a16="http://schemas.microsoft.com/office/drawing/2014/main" id="{332BDA2C-2FBC-44F0-84A8-E74A81392E92}"/>
                  </a:ext>
                </a:extLst>
              </p:cNvPr>
              <p:cNvGrpSpPr/>
              <p:nvPr/>
            </p:nvGrpSpPr>
            <p:grpSpPr>
              <a:xfrm>
                <a:off x="4600120" y="2288301"/>
                <a:ext cx="3000182" cy="1798378"/>
                <a:chOff x="580570" y="3616300"/>
                <a:chExt cx="3000182" cy="1798378"/>
              </a:xfrm>
            </p:grpSpPr>
            <p:sp>
              <p:nvSpPr>
                <p:cNvPr id="74" name="TextBox 73">
                  <a:extLst>
                    <a:ext uri="{FF2B5EF4-FFF2-40B4-BE49-F238E27FC236}">
                      <a16:creationId xmlns:a16="http://schemas.microsoft.com/office/drawing/2014/main" id="{1FE7FCB0-3F4E-40DD-8E16-7F44A2F6F12A}"/>
                    </a:ext>
                  </a:extLst>
                </p:cNvPr>
                <p:cNvSpPr txBox="1"/>
                <p:nvPr/>
              </p:nvSpPr>
              <p:spPr>
                <a:xfrm>
                  <a:off x="580570" y="3616300"/>
                  <a:ext cx="2524580" cy="477054"/>
                </a:xfrm>
                <a:prstGeom prst="rect">
                  <a:avLst/>
                </a:prstGeom>
                <a:noFill/>
              </p:spPr>
              <p:txBody>
                <a:bodyPr wrap="square" rtlCol="0">
                  <a:spAutoFit/>
                </a:bodyPr>
                <a:lstStyle/>
                <a:p>
                  <a:r>
                    <a:rPr lang="en-US" sz="2500" b="1" dirty="0">
                      <a:solidFill>
                        <a:sysClr val="windowText" lastClr="000000">
                          <a:alpha val="82000"/>
                        </a:sysClr>
                      </a:solidFill>
                      <a:latin typeface="PT Sans" panose="020B0503020203020204" pitchFamily="34" charset="0"/>
                      <a:ea typeface="PT Sans" panose="020B0503020203020204" pitchFamily="34" charset="0"/>
                    </a:rPr>
                    <a:t>Lorem Example</a:t>
                  </a:r>
                </a:p>
              </p:txBody>
            </p:sp>
            <p:sp>
              <p:nvSpPr>
                <p:cNvPr id="75" name="TextBox 74">
                  <a:extLst>
                    <a:ext uri="{FF2B5EF4-FFF2-40B4-BE49-F238E27FC236}">
                      <a16:creationId xmlns:a16="http://schemas.microsoft.com/office/drawing/2014/main" id="{0E75569C-F931-4D1A-829A-7E79317DD44C}"/>
                    </a:ext>
                  </a:extLst>
                </p:cNvPr>
                <p:cNvSpPr txBox="1"/>
                <p:nvPr/>
              </p:nvSpPr>
              <p:spPr>
                <a:xfrm>
                  <a:off x="580570" y="4170298"/>
                  <a:ext cx="3000182"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first. Creped</a:t>
                  </a:r>
                </a:p>
              </p:txBody>
            </p:sp>
          </p:grpSp>
        </p:grpSp>
      </p:grpSp>
      <p:grpSp>
        <p:nvGrpSpPr>
          <p:cNvPr id="78" name="Group 77">
            <a:extLst>
              <a:ext uri="{FF2B5EF4-FFF2-40B4-BE49-F238E27FC236}">
                <a16:creationId xmlns:a16="http://schemas.microsoft.com/office/drawing/2014/main" id="{C756EF94-03CE-4A40-B3BC-F01BF9678AD8}"/>
              </a:ext>
            </a:extLst>
          </p:cNvPr>
          <p:cNvGrpSpPr/>
          <p:nvPr/>
        </p:nvGrpSpPr>
        <p:grpSpPr>
          <a:xfrm>
            <a:off x="580570" y="2436209"/>
            <a:ext cx="3866924" cy="3841220"/>
            <a:chOff x="3125788" y="463550"/>
            <a:chExt cx="5970588" cy="5930900"/>
          </a:xfrm>
        </p:grpSpPr>
        <p:sp>
          <p:nvSpPr>
            <p:cNvPr id="79" name="Freeform 5">
              <a:extLst>
                <a:ext uri="{FF2B5EF4-FFF2-40B4-BE49-F238E27FC236}">
                  <a16:creationId xmlns:a16="http://schemas.microsoft.com/office/drawing/2014/main" id="{8FFB099C-2D6D-4D9A-9A57-D8BAA7648DAA}"/>
                </a:ext>
              </a:extLst>
            </p:cNvPr>
            <p:cNvSpPr>
              <a:spLocks/>
            </p:cNvSpPr>
            <p:nvPr/>
          </p:nvSpPr>
          <p:spPr bwMode="auto">
            <a:xfrm>
              <a:off x="4445001" y="3148013"/>
              <a:ext cx="1930400" cy="1930400"/>
            </a:xfrm>
            <a:custGeom>
              <a:avLst/>
              <a:gdLst>
                <a:gd name="T0" fmla="*/ 204 w 638"/>
                <a:gd name="T1" fmla="*/ 181 h 639"/>
                <a:gd name="T2" fmla="*/ 205 w 638"/>
                <a:gd name="T3" fmla="*/ 180 h 639"/>
                <a:gd name="T4" fmla="*/ 371 w 638"/>
                <a:gd name="T5" fmla="*/ 14 h 639"/>
                <a:gd name="T6" fmla="*/ 117 w 638"/>
                <a:gd name="T7" fmla="*/ 97 h 639"/>
                <a:gd name="T8" fmla="*/ 117 w 638"/>
                <a:gd name="T9" fmla="*/ 522 h 639"/>
                <a:gd name="T10" fmla="*/ 542 w 638"/>
                <a:gd name="T11" fmla="*/ 522 h 639"/>
                <a:gd name="T12" fmla="*/ 625 w 638"/>
                <a:gd name="T13" fmla="*/ 268 h 639"/>
                <a:gd name="T14" fmla="*/ 457 w 638"/>
                <a:gd name="T15" fmla="*/ 437 h 639"/>
                <a:gd name="T16" fmla="*/ 437 w 638"/>
                <a:gd name="T17" fmla="*/ 450 h 639"/>
                <a:gd name="T18" fmla="*/ 202 w 638"/>
                <a:gd name="T19" fmla="*/ 437 h 639"/>
                <a:gd name="T20" fmla="*/ 202 w 638"/>
                <a:gd name="T21" fmla="*/ 437 h 639"/>
                <a:gd name="T22" fmla="*/ 202 w 638"/>
                <a:gd name="T23" fmla="*/ 182 h 639"/>
                <a:gd name="T24" fmla="*/ 204 w 638"/>
                <a:gd name="T25" fmla="*/ 181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8" h="639">
                  <a:moveTo>
                    <a:pt x="204" y="181"/>
                  </a:moveTo>
                  <a:cubicBezTo>
                    <a:pt x="204" y="181"/>
                    <a:pt x="204" y="180"/>
                    <a:pt x="205" y="180"/>
                  </a:cubicBezTo>
                  <a:cubicBezTo>
                    <a:pt x="371" y="14"/>
                    <a:pt x="371" y="14"/>
                    <a:pt x="371" y="14"/>
                  </a:cubicBezTo>
                  <a:cubicBezTo>
                    <a:pt x="269" y="0"/>
                    <a:pt x="180" y="34"/>
                    <a:pt x="117" y="97"/>
                  </a:cubicBezTo>
                  <a:cubicBezTo>
                    <a:pt x="0" y="214"/>
                    <a:pt x="0" y="405"/>
                    <a:pt x="117" y="522"/>
                  </a:cubicBezTo>
                  <a:cubicBezTo>
                    <a:pt x="234" y="639"/>
                    <a:pt x="425" y="639"/>
                    <a:pt x="542" y="522"/>
                  </a:cubicBezTo>
                  <a:cubicBezTo>
                    <a:pt x="611" y="453"/>
                    <a:pt x="638" y="358"/>
                    <a:pt x="625" y="268"/>
                  </a:cubicBezTo>
                  <a:cubicBezTo>
                    <a:pt x="457" y="437"/>
                    <a:pt x="457" y="437"/>
                    <a:pt x="457" y="437"/>
                  </a:cubicBezTo>
                  <a:cubicBezTo>
                    <a:pt x="451" y="443"/>
                    <a:pt x="444" y="447"/>
                    <a:pt x="437" y="450"/>
                  </a:cubicBezTo>
                  <a:cubicBezTo>
                    <a:pt x="354" y="513"/>
                    <a:pt x="260" y="495"/>
                    <a:pt x="202" y="437"/>
                  </a:cubicBezTo>
                  <a:cubicBezTo>
                    <a:pt x="202" y="437"/>
                    <a:pt x="202" y="437"/>
                    <a:pt x="202" y="437"/>
                  </a:cubicBezTo>
                  <a:cubicBezTo>
                    <a:pt x="132" y="367"/>
                    <a:pt x="132" y="252"/>
                    <a:pt x="202" y="182"/>
                  </a:cubicBezTo>
                  <a:cubicBezTo>
                    <a:pt x="203" y="182"/>
                    <a:pt x="203" y="182"/>
                    <a:pt x="204" y="181"/>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
              <a:extLst>
                <a:ext uri="{FF2B5EF4-FFF2-40B4-BE49-F238E27FC236}">
                  <a16:creationId xmlns:a16="http://schemas.microsoft.com/office/drawing/2014/main" id="{E53B1C70-646A-42EE-A391-42DFE2C0D8E4}"/>
                </a:ext>
              </a:extLst>
            </p:cNvPr>
            <p:cNvSpPr>
              <a:spLocks/>
            </p:cNvSpPr>
            <p:nvPr/>
          </p:nvSpPr>
          <p:spPr bwMode="auto">
            <a:xfrm>
              <a:off x="3649663" y="2297113"/>
              <a:ext cx="3549650" cy="3575050"/>
            </a:xfrm>
            <a:custGeom>
              <a:avLst/>
              <a:gdLst>
                <a:gd name="T0" fmla="*/ 824 w 1173"/>
                <a:gd name="T1" fmla="*/ 106 h 1184"/>
                <a:gd name="T2" fmla="*/ 211 w 1173"/>
                <a:gd name="T3" fmla="*/ 210 h 1184"/>
                <a:gd name="T4" fmla="*/ 211 w 1173"/>
                <a:gd name="T5" fmla="*/ 973 h 1184"/>
                <a:gd name="T6" fmla="*/ 974 w 1173"/>
                <a:gd name="T7" fmla="*/ 973 h 1184"/>
                <a:gd name="T8" fmla="*/ 1078 w 1173"/>
                <a:gd name="T9" fmla="*/ 361 h 1184"/>
                <a:gd name="T10" fmla="*/ 987 w 1173"/>
                <a:gd name="T11" fmla="*/ 452 h 1184"/>
                <a:gd name="T12" fmla="*/ 889 w 1173"/>
                <a:gd name="T13" fmla="*/ 889 h 1184"/>
                <a:gd name="T14" fmla="*/ 295 w 1173"/>
                <a:gd name="T15" fmla="*/ 889 h 1184"/>
                <a:gd name="T16" fmla="*/ 295 w 1173"/>
                <a:gd name="T17" fmla="*/ 295 h 1184"/>
                <a:gd name="T18" fmla="*/ 732 w 1173"/>
                <a:gd name="T19" fmla="*/ 197 h 1184"/>
                <a:gd name="T20" fmla="*/ 824 w 1173"/>
                <a:gd name="T21" fmla="*/ 106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3" h="1184">
                  <a:moveTo>
                    <a:pt x="824" y="106"/>
                  </a:moveTo>
                  <a:cubicBezTo>
                    <a:pt x="601" y="0"/>
                    <a:pt x="363" y="58"/>
                    <a:pt x="211" y="210"/>
                  </a:cubicBezTo>
                  <a:cubicBezTo>
                    <a:pt x="0" y="420"/>
                    <a:pt x="0" y="763"/>
                    <a:pt x="211" y="973"/>
                  </a:cubicBezTo>
                  <a:cubicBezTo>
                    <a:pt x="421" y="1184"/>
                    <a:pt x="764" y="1184"/>
                    <a:pt x="974" y="973"/>
                  </a:cubicBezTo>
                  <a:cubicBezTo>
                    <a:pt x="1140" y="808"/>
                    <a:pt x="1173" y="561"/>
                    <a:pt x="1078" y="361"/>
                  </a:cubicBezTo>
                  <a:cubicBezTo>
                    <a:pt x="987" y="452"/>
                    <a:pt x="987" y="452"/>
                    <a:pt x="987" y="452"/>
                  </a:cubicBezTo>
                  <a:cubicBezTo>
                    <a:pt x="1039" y="600"/>
                    <a:pt x="1007" y="771"/>
                    <a:pt x="889" y="889"/>
                  </a:cubicBezTo>
                  <a:cubicBezTo>
                    <a:pt x="726" y="1052"/>
                    <a:pt x="459" y="1052"/>
                    <a:pt x="295" y="889"/>
                  </a:cubicBezTo>
                  <a:cubicBezTo>
                    <a:pt x="132" y="725"/>
                    <a:pt x="132" y="458"/>
                    <a:pt x="295" y="295"/>
                  </a:cubicBezTo>
                  <a:cubicBezTo>
                    <a:pt x="413" y="177"/>
                    <a:pt x="585" y="145"/>
                    <a:pt x="732" y="197"/>
                  </a:cubicBezTo>
                  <a:lnTo>
                    <a:pt x="824" y="106"/>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7">
              <a:extLst>
                <a:ext uri="{FF2B5EF4-FFF2-40B4-BE49-F238E27FC236}">
                  <a16:creationId xmlns:a16="http://schemas.microsoft.com/office/drawing/2014/main" id="{CDA79CBD-F703-4D03-AD96-029F79521A38}"/>
                </a:ext>
              </a:extLst>
            </p:cNvPr>
            <p:cNvSpPr>
              <a:spLocks/>
            </p:cNvSpPr>
            <p:nvPr/>
          </p:nvSpPr>
          <p:spPr bwMode="auto">
            <a:xfrm>
              <a:off x="3125788" y="1771650"/>
              <a:ext cx="4632325" cy="4622800"/>
            </a:xfrm>
            <a:custGeom>
              <a:avLst/>
              <a:gdLst>
                <a:gd name="T0" fmla="*/ 1417 w 1531"/>
                <a:gd name="T1" fmla="*/ 369 h 1531"/>
                <a:gd name="T2" fmla="*/ 1340 w 1531"/>
                <a:gd name="T3" fmla="*/ 446 h 1531"/>
                <a:gd name="T4" fmla="*/ 1232 w 1531"/>
                <a:gd name="T5" fmla="*/ 1232 h 1531"/>
                <a:gd name="T6" fmla="*/ 299 w 1531"/>
                <a:gd name="T7" fmla="*/ 1232 h 1531"/>
                <a:gd name="T8" fmla="*/ 299 w 1531"/>
                <a:gd name="T9" fmla="*/ 299 h 1531"/>
                <a:gd name="T10" fmla="*/ 1085 w 1531"/>
                <a:gd name="T11" fmla="*/ 192 h 1531"/>
                <a:gd name="T12" fmla="*/ 1162 w 1531"/>
                <a:gd name="T13" fmla="*/ 115 h 1531"/>
                <a:gd name="T14" fmla="*/ 974 w 1531"/>
                <a:gd name="T15" fmla="*/ 33 h 1531"/>
                <a:gd name="T16" fmla="*/ 974 w 1531"/>
                <a:gd name="T17" fmla="*/ 29 h 1531"/>
                <a:gd name="T18" fmla="*/ 765 w 1531"/>
                <a:gd name="T19" fmla="*/ 0 h 1531"/>
                <a:gd name="T20" fmla="*/ 557 w 1531"/>
                <a:gd name="T21" fmla="*/ 29 h 1531"/>
                <a:gd name="T22" fmla="*/ 557 w 1531"/>
                <a:gd name="T23" fmla="*/ 33 h 1531"/>
                <a:gd name="T24" fmla="*/ 0 w 1531"/>
                <a:gd name="T25" fmla="*/ 766 h 1531"/>
                <a:gd name="T26" fmla="*/ 199 w 1531"/>
                <a:gd name="T27" fmla="*/ 1280 h 1531"/>
                <a:gd name="T28" fmla="*/ 765 w 1531"/>
                <a:gd name="T29" fmla="*/ 1531 h 1531"/>
                <a:gd name="T30" fmla="*/ 1498 w 1531"/>
                <a:gd name="T31" fmla="*/ 974 h 1531"/>
                <a:gd name="T32" fmla="*/ 1502 w 1531"/>
                <a:gd name="T33" fmla="*/ 974 h 1531"/>
                <a:gd name="T34" fmla="*/ 1531 w 1531"/>
                <a:gd name="T35" fmla="*/ 766 h 1531"/>
                <a:gd name="T36" fmla="*/ 1502 w 1531"/>
                <a:gd name="T37" fmla="*/ 557 h 1531"/>
                <a:gd name="T38" fmla="*/ 1498 w 1531"/>
                <a:gd name="T39" fmla="*/ 557 h 1531"/>
                <a:gd name="T40" fmla="*/ 1417 w 1531"/>
                <a:gd name="T41" fmla="*/ 369 h 1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31" h="1531">
                  <a:moveTo>
                    <a:pt x="1417" y="369"/>
                  </a:moveTo>
                  <a:cubicBezTo>
                    <a:pt x="1340" y="446"/>
                    <a:pt x="1340" y="446"/>
                    <a:pt x="1340" y="446"/>
                  </a:cubicBezTo>
                  <a:cubicBezTo>
                    <a:pt x="1479" y="697"/>
                    <a:pt x="1445" y="1019"/>
                    <a:pt x="1232" y="1232"/>
                  </a:cubicBezTo>
                  <a:cubicBezTo>
                    <a:pt x="975" y="1490"/>
                    <a:pt x="556" y="1490"/>
                    <a:pt x="299" y="1232"/>
                  </a:cubicBezTo>
                  <a:cubicBezTo>
                    <a:pt x="41" y="975"/>
                    <a:pt x="41" y="556"/>
                    <a:pt x="299" y="299"/>
                  </a:cubicBezTo>
                  <a:cubicBezTo>
                    <a:pt x="512" y="86"/>
                    <a:pt x="834" y="52"/>
                    <a:pt x="1085" y="192"/>
                  </a:cubicBezTo>
                  <a:cubicBezTo>
                    <a:pt x="1162" y="115"/>
                    <a:pt x="1162" y="115"/>
                    <a:pt x="1162" y="115"/>
                  </a:cubicBezTo>
                  <a:cubicBezTo>
                    <a:pt x="1104" y="79"/>
                    <a:pt x="1041" y="52"/>
                    <a:pt x="974" y="33"/>
                  </a:cubicBezTo>
                  <a:cubicBezTo>
                    <a:pt x="974" y="29"/>
                    <a:pt x="974" y="29"/>
                    <a:pt x="974" y="29"/>
                  </a:cubicBezTo>
                  <a:cubicBezTo>
                    <a:pt x="908" y="10"/>
                    <a:pt x="838" y="0"/>
                    <a:pt x="765" y="0"/>
                  </a:cubicBezTo>
                  <a:cubicBezTo>
                    <a:pt x="693" y="0"/>
                    <a:pt x="623" y="10"/>
                    <a:pt x="557" y="29"/>
                  </a:cubicBezTo>
                  <a:cubicBezTo>
                    <a:pt x="557" y="33"/>
                    <a:pt x="557" y="33"/>
                    <a:pt x="557" y="33"/>
                  </a:cubicBezTo>
                  <a:cubicBezTo>
                    <a:pt x="237" y="124"/>
                    <a:pt x="0" y="416"/>
                    <a:pt x="0" y="766"/>
                  </a:cubicBezTo>
                  <a:cubicBezTo>
                    <a:pt x="0" y="964"/>
                    <a:pt x="75" y="1144"/>
                    <a:pt x="199" y="1280"/>
                  </a:cubicBezTo>
                  <a:cubicBezTo>
                    <a:pt x="339" y="1434"/>
                    <a:pt x="541" y="1531"/>
                    <a:pt x="765" y="1531"/>
                  </a:cubicBezTo>
                  <a:cubicBezTo>
                    <a:pt x="1115" y="1531"/>
                    <a:pt x="1407" y="1295"/>
                    <a:pt x="1498" y="974"/>
                  </a:cubicBezTo>
                  <a:cubicBezTo>
                    <a:pt x="1502" y="974"/>
                    <a:pt x="1502" y="974"/>
                    <a:pt x="1502" y="974"/>
                  </a:cubicBezTo>
                  <a:cubicBezTo>
                    <a:pt x="1521" y="908"/>
                    <a:pt x="1531" y="838"/>
                    <a:pt x="1531" y="766"/>
                  </a:cubicBezTo>
                  <a:cubicBezTo>
                    <a:pt x="1531" y="693"/>
                    <a:pt x="1521" y="623"/>
                    <a:pt x="1502" y="557"/>
                  </a:cubicBezTo>
                  <a:cubicBezTo>
                    <a:pt x="1498" y="557"/>
                    <a:pt x="1498" y="557"/>
                    <a:pt x="1498" y="557"/>
                  </a:cubicBezTo>
                  <a:cubicBezTo>
                    <a:pt x="1479" y="490"/>
                    <a:pt x="1452" y="427"/>
                    <a:pt x="1417" y="369"/>
                  </a:cubicBezTo>
                  <a:close/>
                </a:path>
              </a:pathLst>
            </a:custGeom>
            <a:solidFill>
              <a:schemeClr val="tx1">
                <a:lumMod val="85000"/>
                <a:lumOff val="15000"/>
              </a:schemeClr>
            </a:solidFill>
            <a:ln>
              <a:noFill/>
            </a:ln>
            <a:effectLst>
              <a:outerShdw blurRad="368300" sx="104000" sy="104000" algn="ctr" rotWithShape="0">
                <a:prstClr val="black">
                  <a:alpha val="14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8">
              <a:extLst>
                <a:ext uri="{FF2B5EF4-FFF2-40B4-BE49-F238E27FC236}">
                  <a16:creationId xmlns:a16="http://schemas.microsoft.com/office/drawing/2014/main" id="{AA50E7E6-DEE5-49B3-9248-3E93F1E4D4AA}"/>
                </a:ext>
              </a:extLst>
            </p:cNvPr>
            <p:cNvSpPr>
              <a:spLocks noEditPoints="1"/>
            </p:cNvSpPr>
            <p:nvPr/>
          </p:nvSpPr>
          <p:spPr bwMode="auto">
            <a:xfrm>
              <a:off x="5203826" y="463550"/>
              <a:ext cx="3892550" cy="3856038"/>
            </a:xfrm>
            <a:custGeom>
              <a:avLst/>
              <a:gdLst>
                <a:gd name="T0" fmla="*/ 1268 w 1286"/>
                <a:gd name="T1" fmla="*/ 237 h 1277"/>
                <a:gd name="T2" fmla="*/ 1167 w 1286"/>
                <a:gd name="T3" fmla="*/ 168 h 1277"/>
                <a:gd name="T4" fmla="*/ 1105 w 1286"/>
                <a:gd name="T5" fmla="*/ 168 h 1277"/>
                <a:gd name="T6" fmla="*/ 1105 w 1286"/>
                <a:gd name="T7" fmla="*/ 110 h 1277"/>
                <a:gd name="T8" fmla="*/ 996 w 1286"/>
                <a:gd name="T9" fmla="*/ 0 h 1277"/>
                <a:gd name="T10" fmla="*/ 919 w 1286"/>
                <a:gd name="T11" fmla="*/ 32 h 1277"/>
                <a:gd name="T12" fmla="*/ 665 w 1286"/>
                <a:gd name="T13" fmla="*/ 287 h 1277"/>
                <a:gd name="T14" fmla="*/ 633 w 1286"/>
                <a:gd name="T15" fmla="*/ 365 h 1277"/>
                <a:gd name="T16" fmla="*/ 648 w 1286"/>
                <a:gd name="T17" fmla="*/ 545 h 1277"/>
                <a:gd name="T18" fmla="*/ 644 w 1286"/>
                <a:gd name="T19" fmla="*/ 548 h 1277"/>
                <a:gd name="T20" fmla="*/ 24 w 1286"/>
                <a:gd name="T21" fmla="*/ 1169 h 1277"/>
                <a:gd name="T22" fmla="*/ 24 w 1286"/>
                <a:gd name="T23" fmla="*/ 1253 h 1277"/>
                <a:gd name="T24" fmla="*/ 109 w 1286"/>
                <a:gd name="T25" fmla="*/ 1253 h 1277"/>
                <a:gd name="T26" fmla="*/ 732 w 1286"/>
                <a:gd name="T27" fmla="*/ 629 h 1277"/>
                <a:gd name="T28" fmla="*/ 912 w 1286"/>
                <a:gd name="T29" fmla="*/ 644 h 1277"/>
                <a:gd name="T30" fmla="*/ 990 w 1286"/>
                <a:gd name="T31" fmla="*/ 612 h 1277"/>
                <a:gd name="T32" fmla="*/ 1245 w 1286"/>
                <a:gd name="T33" fmla="*/ 358 h 1277"/>
                <a:gd name="T34" fmla="*/ 1268 w 1286"/>
                <a:gd name="T35" fmla="*/ 237 h 1277"/>
                <a:gd name="T36" fmla="*/ 1174 w 1286"/>
                <a:gd name="T37" fmla="*/ 287 h 1277"/>
                <a:gd name="T38" fmla="*/ 919 w 1286"/>
                <a:gd name="T39" fmla="*/ 542 h 1277"/>
                <a:gd name="T40" fmla="*/ 912 w 1286"/>
                <a:gd name="T41" fmla="*/ 544 h 1277"/>
                <a:gd name="T42" fmla="*/ 788 w 1286"/>
                <a:gd name="T43" fmla="*/ 544 h 1277"/>
                <a:gd name="T44" fmla="*/ 733 w 1286"/>
                <a:gd name="T45" fmla="*/ 489 h 1277"/>
                <a:gd name="T46" fmla="*/ 733 w 1286"/>
                <a:gd name="T47" fmla="*/ 365 h 1277"/>
                <a:gd name="T48" fmla="*/ 735 w 1286"/>
                <a:gd name="T49" fmla="*/ 358 h 1277"/>
                <a:gd name="T50" fmla="*/ 990 w 1286"/>
                <a:gd name="T51" fmla="*/ 103 h 1277"/>
                <a:gd name="T52" fmla="*/ 996 w 1286"/>
                <a:gd name="T53" fmla="*/ 100 h 1277"/>
                <a:gd name="T54" fmla="*/ 1005 w 1286"/>
                <a:gd name="T55" fmla="*/ 110 h 1277"/>
                <a:gd name="T56" fmla="*/ 1005 w 1286"/>
                <a:gd name="T57" fmla="*/ 268 h 1277"/>
                <a:gd name="T58" fmla="*/ 1167 w 1286"/>
                <a:gd name="T59" fmla="*/ 268 h 1277"/>
                <a:gd name="T60" fmla="*/ 1176 w 1286"/>
                <a:gd name="T61" fmla="*/ 275 h 1277"/>
                <a:gd name="T62" fmla="*/ 1174 w 1286"/>
                <a:gd name="T63" fmla="*/ 287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6" h="1277">
                  <a:moveTo>
                    <a:pt x="1268" y="237"/>
                  </a:moveTo>
                  <a:cubicBezTo>
                    <a:pt x="1251" y="195"/>
                    <a:pt x="1211" y="168"/>
                    <a:pt x="1167" y="168"/>
                  </a:cubicBezTo>
                  <a:cubicBezTo>
                    <a:pt x="1105" y="168"/>
                    <a:pt x="1105" y="168"/>
                    <a:pt x="1105" y="168"/>
                  </a:cubicBezTo>
                  <a:cubicBezTo>
                    <a:pt x="1105" y="110"/>
                    <a:pt x="1105" y="110"/>
                    <a:pt x="1105" y="110"/>
                  </a:cubicBezTo>
                  <a:cubicBezTo>
                    <a:pt x="1105" y="50"/>
                    <a:pt x="1056" y="0"/>
                    <a:pt x="996" y="0"/>
                  </a:cubicBezTo>
                  <a:cubicBezTo>
                    <a:pt x="967" y="0"/>
                    <a:pt x="940" y="12"/>
                    <a:pt x="919" y="32"/>
                  </a:cubicBezTo>
                  <a:cubicBezTo>
                    <a:pt x="665" y="287"/>
                    <a:pt x="665" y="287"/>
                    <a:pt x="665" y="287"/>
                  </a:cubicBezTo>
                  <a:cubicBezTo>
                    <a:pt x="644" y="307"/>
                    <a:pt x="633" y="335"/>
                    <a:pt x="633" y="365"/>
                  </a:cubicBezTo>
                  <a:cubicBezTo>
                    <a:pt x="648" y="545"/>
                    <a:pt x="648" y="545"/>
                    <a:pt x="648" y="545"/>
                  </a:cubicBezTo>
                  <a:cubicBezTo>
                    <a:pt x="644" y="548"/>
                    <a:pt x="644" y="548"/>
                    <a:pt x="644" y="548"/>
                  </a:cubicBezTo>
                  <a:cubicBezTo>
                    <a:pt x="407" y="785"/>
                    <a:pt x="246" y="947"/>
                    <a:pt x="24" y="1169"/>
                  </a:cubicBezTo>
                  <a:cubicBezTo>
                    <a:pt x="0" y="1192"/>
                    <a:pt x="0" y="1230"/>
                    <a:pt x="24" y="1253"/>
                  </a:cubicBezTo>
                  <a:cubicBezTo>
                    <a:pt x="47" y="1277"/>
                    <a:pt x="85" y="1277"/>
                    <a:pt x="109" y="1253"/>
                  </a:cubicBezTo>
                  <a:cubicBezTo>
                    <a:pt x="175" y="1186"/>
                    <a:pt x="666" y="696"/>
                    <a:pt x="732" y="629"/>
                  </a:cubicBezTo>
                  <a:cubicBezTo>
                    <a:pt x="912" y="644"/>
                    <a:pt x="912" y="644"/>
                    <a:pt x="912" y="644"/>
                  </a:cubicBezTo>
                  <a:cubicBezTo>
                    <a:pt x="942" y="644"/>
                    <a:pt x="970" y="633"/>
                    <a:pt x="990" y="612"/>
                  </a:cubicBezTo>
                  <a:cubicBezTo>
                    <a:pt x="1245" y="358"/>
                    <a:pt x="1245" y="358"/>
                    <a:pt x="1245" y="358"/>
                  </a:cubicBezTo>
                  <a:cubicBezTo>
                    <a:pt x="1276" y="326"/>
                    <a:pt x="1286" y="278"/>
                    <a:pt x="1268" y="237"/>
                  </a:cubicBezTo>
                  <a:close/>
                  <a:moveTo>
                    <a:pt x="1174" y="287"/>
                  </a:moveTo>
                  <a:cubicBezTo>
                    <a:pt x="919" y="542"/>
                    <a:pt x="919" y="542"/>
                    <a:pt x="919" y="542"/>
                  </a:cubicBezTo>
                  <a:cubicBezTo>
                    <a:pt x="917" y="544"/>
                    <a:pt x="914" y="544"/>
                    <a:pt x="912" y="544"/>
                  </a:cubicBezTo>
                  <a:cubicBezTo>
                    <a:pt x="788" y="544"/>
                    <a:pt x="788" y="544"/>
                    <a:pt x="788" y="544"/>
                  </a:cubicBezTo>
                  <a:cubicBezTo>
                    <a:pt x="733" y="489"/>
                    <a:pt x="733" y="489"/>
                    <a:pt x="733" y="489"/>
                  </a:cubicBezTo>
                  <a:cubicBezTo>
                    <a:pt x="733" y="365"/>
                    <a:pt x="733" y="365"/>
                    <a:pt x="733" y="365"/>
                  </a:cubicBezTo>
                  <a:cubicBezTo>
                    <a:pt x="733" y="363"/>
                    <a:pt x="734" y="360"/>
                    <a:pt x="735" y="358"/>
                  </a:cubicBezTo>
                  <a:cubicBezTo>
                    <a:pt x="990" y="103"/>
                    <a:pt x="990" y="103"/>
                    <a:pt x="990" y="103"/>
                  </a:cubicBezTo>
                  <a:cubicBezTo>
                    <a:pt x="993" y="101"/>
                    <a:pt x="995" y="100"/>
                    <a:pt x="996" y="100"/>
                  </a:cubicBezTo>
                  <a:cubicBezTo>
                    <a:pt x="996" y="100"/>
                    <a:pt x="1005" y="100"/>
                    <a:pt x="1005" y="110"/>
                  </a:cubicBezTo>
                  <a:cubicBezTo>
                    <a:pt x="1005" y="268"/>
                    <a:pt x="1005" y="268"/>
                    <a:pt x="1005" y="268"/>
                  </a:cubicBezTo>
                  <a:cubicBezTo>
                    <a:pt x="1167" y="268"/>
                    <a:pt x="1167" y="268"/>
                    <a:pt x="1167" y="268"/>
                  </a:cubicBezTo>
                  <a:cubicBezTo>
                    <a:pt x="1168" y="268"/>
                    <a:pt x="1173" y="268"/>
                    <a:pt x="1176" y="275"/>
                  </a:cubicBezTo>
                  <a:cubicBezTo>
                    <a:pt x="1177" y="278"/>
                    <a:pt x="1178" y="283"/>
                    <a:pt x="1174" y="28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179755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079FF54C-F82B-466D-8F48-83D76C4BCDC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5702" r="15702"/>
          <a:stretch>
            <a:fillRect/>
          </a:stretch>
        </p:blipFill>
        <p:spPr/>
      </p:pic>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OBJECTIVES</a:t>
            </a:r>
          </a:p>
        </p:txBody>
      </p:sp>
      <p:grpSp>
        <p:nvGrpSpPr>
          <p:cNvPr id="6" name="Group 5">
            <a:extLst>
              <a:ext uri="{FF2B5EF4-FFF2-40B4-BE49-F238E27FC236}">
                <a16:creationId xmlns:a16="http://schemas.microsoft.com/office/drawing/2014/main" id="{471343B4-7029-4046-AAC2-0D9C4D203F0F}"/>
              </a:ext>
            </a:extLst>
          </p:cNvPr>
          <p:cNvGrpSpPr/>
          <p:nvPr/>
        </p:nvGrpSpPr>
        <p:grpSpPr>
          <a:xfrm>
            <a:off x="580570" y="2288301"/>
            <a:ext cx="3000182" cy="3989128"/>
            <a:chOff x="4600120" y="2288301"/>
            <a:chExt cx="3000182" cy="3989128"/>
          </a:xfrm>
        </p:grpSpPr>
        <p:grpSp>
          <p:nvGrpSpPr>
            <p:cNvPr id="5" name="Group 4">
              <a:extLst>
                <a:ext uri="{FF2B5EF4-FFF2-40B4-BE49-F238E27FC236}">
                  <a16:creationId xmlns:a16="http://schemas.microsoft.com/office/drawing/2014/main" id="{AFBE0FD4-B0AC-4601-8A3E-A0E2086586D2}"/>
                </a:ext>
              </a:extLst>
            </p:cNvPr>
            <p:cNvGrpSpPr/>
            <p:nvPr/>
          </p:nvGrpSpPr>
          <p:grpSpPr>
            <a:xfrm>
              <a:off x="4600120" y="4479051"/>
              <a:ext cx="3000182" cy="1798378"/>
              <a:chOff x="580570" y="3616300"/>
              <a:chExt cx="3000182" cy="1798378"/>
            </a:xfrm>
          </p:grpSpPr>
          <p:sp>
            <p:nvSpPr>
              <p:cNvPr id="24" name="TextBox 23">
                <a:extLst>
                  <a:ext uri="{FF2B5EF4-FFF2-40B4-BE49-F238E27FC236}">
                    <a16:creationId xmlns:a16="http://schemas.microsoft.com/office/drawing/2014/main" id="{BA6117C9-CEAD-44CA-8F1E-4204C726FF6E}"/>
                  </a:ext>
                </a:extLst>
              </p:cNvPr>
              <p:cNvSpPr txBox="1"/>
              <p:nvPr/>
            </p:nvSpPr>
            <p:spPr>
              <a:xfrm>
                <a:off x="580570" y="3616300"/>
                <a:ext cx="2524580" cy="477054"/>
              </a:xfrm>
              <a:prstGeom prst="rect">
                <a:avLst/>
              </a:prstGeom>
              <a:noFill/>
            </p:spPr>
            <p:txBody>
              <a:bodyPr wrap="square" rtlCol="0">
                <a:spAutoFit/>
              </a:bodyPr>
              <a:lstStyle/>
              <a:p>
                <a:r>
                  <a:rPr lang="en-US" sz="2500" b="1" dirty="0">
                    <a:solidFill>
                      <a:sysClr val="windowText" lastClr="000000">
                        <a:alpha val="82000"/>
                      </a:sysClr>
                    </a:solidFill>
                    <a:latin typeface="PT Sans" panose="020B0503020203020204" pitchFamily="34" charset="0"/>
                    <a:ea typeface="PT Sans" panose="020B0503020203020204" pitchFamily="34" charset="0"/>
                  </a:rPr>
                  <a:t>Lorem Example</a:t>
                </a:r>
              </a:p>
            </p:txBody>
          </p:sp>
          <p:sp>
            <p:nvSpPr>
              <p:cNvPr id="25" name="TextBox 24">
                <a:extLst>
                  <a:ext uri="{FF2B5EF4-FFF2-40B4-BE49-F238E27FC236}">
                    <a16:creationId xmlns:a16="http://schemas.microsoft.com/office/drawing/2014/main" id="{1DE27A4F-8ACE-4D5F-B153-86B7848A92AF}"/>
                  </a:ext>
                </a:extLst>
              </p:cNvPr>
              <p:cNvSpPr txBox="1"/>
              <p:nvPr/>
            </p:nvSpPr>
            <p:spPr>
              <a:xfrm>
                <a:off x="580570" y="4170298"/>
                <a:ext cx="3000182"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first. Creped</a:t>
                </a:r>
              </a:p>
            </p:txBody>
          </p:sp>
        </p:grpSp>
        <p:grpSp>
          <p:nvGrpSpPr>
            <p:cNvPr id="30" name="Group 29">
              <a:extLst>
                <a:ext uri="{FF2B5EF4-FFF2-40B4-BE49-F238E27FC236}">
                  <a16:creationId xmlns:a16="http://schemas.microsoft.com/office/drawing/2014/main" id="{D4A7DEAE-59DB-49D5-BB26-32296B3A06D1}"/>
                </a:ext>
              </a:extLst>
            </p:cNvPr>
            <p:cNvGrpSpPr/>
            <p:nvPr/>
          </p:nvGrpSpPr>
          <p:grpSpPr>
            <a:xfrm>
              <a:off x="4600120" y="2288301"/>
              <a:ext cx="3000182" cy="1798378"/>
              <a:chOff x="580570" y="3616300"/>
              <a:chExt cx="3000182" cy="1798378"/>
            </a:xfrm>
          </p:grpSpPr>
          <p:sp>
            <p:nvSpPr>
              <p:cNvPr id="31" name="TextBox 30">
                <a:extLst>
                  <a:ext uri="{FF2B5EF4-FFF2-40B4-BE49-F238E27FC236}">
                    <a16:creationId xmlns:a16="http://schemas.microsoft.com/office/drawing/2014/main" id="{40317F69-6A14-4319-BCCE-163DB3695DF3}"/>
                  </a:ext>
                </a:extLst>
              </p:cNvPr>
              <p:cNvSpPr txBox="1"/>
              <p:nvPr/>
            </p:nvSpPr>
            <p:spPr>
              <a:xfrm>
                <a:off x="580570" y="3616300"/>
                <a:ext cx="2524580" cy="477054"/>
              </a:xfrm>
              <a:prstGeom prst="rect">
                <a:avLst/>
              </a:prstGeom>
              <a:noFill/>
            </p:spPr>
            <p:txBody>
              <a:bodyPr wrap="square" rtlCol="0">
                <a:spAutoFit/>
              </a:bodyPr>
              <a:lstStyle/>
              <a:p>
                <a:r>
                  <a:rPr lang="en-US" sz="2500" b="1" dirty="0">
                    <a:solidFill>
                      <a:sysClr val="windowText" lastClr="000000">
                        <a:alpha val="82000"/>
                      </a:sysClr>
                    </a:solidFill>
                    <a:latin typeface="PT Sans" panose="020B0503020203020204" pitchFamily="34" charset="0"/>
                    <a:ea typeface="PT Sans" panose="020B0503020203020204" pitchFamily="34" charset="0"/>
                  </a:rPr>
                  <a:t>Lorem Example</a:t>
                </a:r>
              </a:p>
            </p:txBody>
          </p:sp>
          <p:sp>
            <p:nvSpPr>
              <p:cNvPr id="32" name="TextBox 31">
                <a:extLst>
                  <a:ext uri="{FF2B5EF4-FFF2-40B4-BE49-F238E27FC236}">
                    <a16:creationId xmlns:a16="http://schemas.microsoft.com/office/drawing/2014/main" id="{541BB1FF-50BE-4B28-A1BB-AE7B7007E98B}"/>
                  </a:ext>
                </a:extLst>
              </p:cNvPr>
              <p:cNvSpPr txBox="1"/>
              <p:nvPr/>
            </p:nvSpPr>
            <p:spPr>
              <a:xfrm>
                <a:off x="580570" y="4170298"/>
                <a:ext cx="3000182"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first. Creped</a:t>
                </a:r>
              </a:p>
            </p:txBody>
          </p:sp>
        </p:grpSp>
      </p:grpSp>
      <p:grpSp>
        <p:nvGrpSpPr>
          <p:cNvPr id="71" name="Group 70">
            <a:extLst>
              <a:ext uri="{FF2B5EF4-FFF2-40B4-BE49-F238E27FC236}">
                <a16:creationId xmlns:a16="http://schemas.microsoft.com/office/drawing/2014/main" id="{1FC6DC3B-81CB-404B-85E4-8ADE937AC159}"/>
              </a:ext>
            </a:extLst>
          </p:cNvPr>
          <p:cNvGrpSpPr/>
          <p:nvPr/>
        </p:nvGrpSpPr>
        <p:grpSpPr>
          <a:xfrm>
            <a:off x="3917167" y="2288301"/>
            <a:ext cx="3000182" cy="3989128"/>
            <a:chOff x="4600120" y="2288301"/>
            <a:chExt cx="3000182" cy="3989128"/>
          </a:xfrm>
        </p:grpSpPr>
        <p:grpSp>
          <p:nvGrpSpPr>
            <p:cNvPr id="72" name="Group 71">
              <a:extLst>
                <a:ext uri="{FF2B5EF4-FFF2-40B4-BE49-F238E27FC236}">
                  <a16:creationId xmlns:a16="http://schemas.microsoft.com/office/drawing/2014/main" id="{640A4C71-0A43-42FE-94A4-334791782EF2}"/>
                </a:ext>
              </a:extLst>
            </p:cNvPr>
            <p:cNvGrpSpPr/>
            <p:nvPr/>
          </p:nvGrpSpPr>
          <p:grpSpPr>
            <a:xfrm>
              <a:off x="4600120" y="4479051"/>
              <a:ext cx="3000182" cy="1798378"/>
              <a:chOff x="580570" y="3616300"/>
              <a:chExt cx="3000182" cy="1798378"/>
            </a:xfrm>
          </p:grpSpPr>
          <p:sp>
            <p:nvSpPr>
              <p:cNvPr id="76" name="TextBox 75">
                <a:extLst>
                  <a:ext uri="{FF2B5EF4-FFF2-40B4-BE49-F238E27FC236}">
                    <a16:creationId xmlns:a16="http://schemas.microsoft.com/office/drawing/2014/main" id="{AFCA74C3-FF2B-4535-9441-DED83508B192}"/>
                  </a:ext>
                </a:extLst>
              </p:cNvPr>
              <p:cNvSpPr txBox="1"/>
              <p:nvPr/>
            </p:nvSpPr>
            <p:spPr>
              <a:xfrm>
                <a:off x="580570" y="3616300"/>
                <a:ext cx="2524580" cy="477054"/>
              </a:xfrm>
              <a:prstGeom prst="rect">
                <a:avLst/>
              </a:prstGeom>
              <a:noFill/>
            </p:spPr>
            <p:txBody>
              <a:bodyPr wrap="square" rtlCol="0">
                <a:spAutoFit/>
              </a:bodyPr>
              <a:lstStyle/>
              <a:p>
                <a:r>
                  <a:rPr lang="en-US" sz="2500" b="1" dirty="0">
                    <a:solidFill>
                      <a:sysClr val="windowText" lastClr="000000">
                        <a:alpha val="82000"/>
                      </a:sysClr>
                    </a:solidFill>
                    <a:latin typeface="PT Sans" panose="020B0503020203020204" pitchFamily="34" charset="0"/>
                    <a:ea typeface="PT Sans" panose="020B0503020203020204" pitchFamily="34" charset="0"/>
                  </a:rPr>
                  <a:t>Lorem Example</a:t>
                </a:r>
              </a:p>
            </p:txBody>
          </p:sp>
          <p:sp>
            <p:nvSpPr>
              <p:cNvPr id="77" name="TextBox 76">
                <a:extLst>
                  <a:ext uri="{FF2B5EF4-FFF2-40B4-BE49-F238E27FC236}">
                    <a16:creationId xmlns:a16="http://schemas.microsoft.com/office/drawing/2014/main" id="{B11021FB-E9A3-400E-964E-8918A1D21C77}"/>
                  </a:ext>
                </a:extLst>
              </p:cNvPr>
              <p:cNvSpPr txBox="1"/>
              <p:nvPr/>
            </p:nvSpPr>
            <p:spPr>
              <a:xfrm>
                <a:off x="580570" y="4170298"/>
                <a:ext cx="3000182"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first. Creped</a:t>
                </a:r>
              </a:p>
            </p:txBody>
          </p:sp>
        </p:grpSp>
        <p:grpSp>
          <p:nvGrpSpPr>
            <p:cNvPr id="73" name="Group 72">
              <a:extLst>
                <a:ext uri="{FF2B5EF4-FFF2-40B4-BE49-F238E27FC236}">
                  <a16:creationId xmlns:a16="http://schemas.microsoft.com/office/drawing/2014/main" id="{332BDA2C-2FBC-44F0-84A8-E74A81392E92}"/>
                </a:ext>
              </a:extLst>
            </p:cNvPr>
            <p:cNvGrpSpPr/>
            <p:nvPr/>
          </p:nvGrpSpPr>
          <p:grpSpPr>
            <a:xfrm>
              <a:off x="4600120" y="2288301"/>
              <a:ext cx="3000182" cy="1798378"/>
              <a:chOff x="580570" y="3616300"/>
              <a:chExt cx="3000182" cy="1798378"/>
            </a:xfrm>
          </p:grpSpPr>
          <p:sp>
            <p:nvSpPr>
              <p:cNvPr id="74" name="TextBox 73">
                <a:extLst>
                  <a:ext uri="{FF2B5EF4-FFF2-40B4-BE49-F238E27FC236}">
                    <a16:creationId xmlns:a16="http://schemas.microsoft.com/office/drawing/2014/main" id="{1FE7FCB0-3F4E-40DD-8E16-7F44A2F6F12A}"/>
                  </a:ext>
                </a:extLst>
              </p:cNvPr>
              <p:cNvSpPr txBox="1"/>
              <p:nvPr/>
            </p:nvSpPr>
            <p:spPr>
              <a:xfrm>
                <a:off x="580570" y="3616300"/>
                <a:ext cx="2524580" cy="477054"/>
              </a:xfrm>
              <a:prstGeom prst="rect">
                <a:avLst/>
              </a:prstGeom>
              <a:noFill/>
            </p:spPr>
            <p:txBody>
              <a:bodyPr wrap="square" rtlCol="0">
                <a:spAutoFit/>
              </a:bodyPr>
              <a:lstStyle/>
              <a:p>
                <a:r>
                  <a:rPr lang="en-US" sz="2500" b="1" dirty="0">
                    <a:solidFill>
                      <a:sysClr val="windowText" lastClr="000000">
                        <a:alpha val="82000"/>
                      </a:sysClr>
                    </a:solidFill>
                    <a:latin typeface="PT Sans" panose="020B0503020203020204" pitchFamily="34" charset="0"/>
                    <a:ea typeface="PT Sans" panose="020B0503020203020204" pitchFamily="34" charset="0"/>
                  </a:rPr>
                  <a:t>Lorem Example</a:t>
                </a:r>
              </a:p>
            </p:txBody>
          </p:sp>
          <p:sp>
            <p:nvSpPr>
              <p:cNvPr id="75" name="TextBox 74">
                <a:extLst>
                  <a:ext uri="{FF2B5EF4-FFF2-40B4-BE49-F238E27FC236}">
                    <a16:creationId xmlns:a16="http://schemas.microsoft.com/office/drawing/2014/main" id="{0E75569C-F931-4D1A-829A-7E79317DD44C}"/>
                  </a:ext>
                </a:extLst>
              </p:cNvPr>
              <p:cNvSpPr txBox="1"/>
              <p:nvPr/>
            </p:nvSpPr>
            <p:spPr>
              <a:xfrm>
                <a:off x="580570" y="4170298"/>
                <a:ext cx="3000182"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first. Creped</a:t>
                </a:r>
              </a:p>
            </p:txBody>
          </p:sp>
        </p:grpSp>
      </p:grpSp>
    </p:spTree>
    <p:extLst>
      <p:ext uri="{BB962C8B-B14F-4D97-AF65-F5344CB8AC3E}">
        <p14:creationId xmlns:p14="http://schemas.microsoft.com/office/powerpoint/2010/main" val="1454743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MARKET ANALYSIS</a:t>
            </a:r>
          </a:p>
        </p:txBody>
      </p:sp>
      <p:grpSp>
        <p:nvGrpSpPr>
          <p:cNvPr id="26" name="Group 25">
            <a:extLst>
              <a:ext uri="{FF2B5EF4-FFF2-40B4-BE49-F238E27FC236}">
                <a16:creationId xmlns:a16="http://schemas.microsoft.com/office/drawing/2014/main" id="{08920B4B-E36B-42C2-9755-26DF7CA56754}"/>
              </a:ext>
            </a:extLst>
          </p:cNvPr>
          <p:cNvGrpSpPr/>
          <p:nvPr/>
        </p:nvGrpSpPr>
        <p:grpSpPr>
          <a:xfrm>
            <a:off x="6448881" y="2304622"/>
            <a:ext cx="5162550" cy="3699961"/>
            <a:chOff x="6096000" y="1896699"/>
            <a:chExt cx="5162550" cy="3699961"/>
          </a:xfrm>
        </p:grpSpPr>
        <p:sp>
          <p:nvSpPr>
            <p:cNvPr id="27" name="TextBox 26">
              <a:extLst>
                <a:ext uri="{FF2B5EF4-FFF2-40B4-BE49-F238E27FC236}">
                  <a16:creationId xmlns:a16="http://schemas.microsoft.com/office/drawing/2014/main" id="{0F12D396-3F7C-4DC1-9983-AD2E72A70BFC}"/>
                </a:ext>
              </a:extLst>
            </p:cNvPr>
            <p:cNvSpPr txBox="1"/>
            <p:nvPr/>
          </p:nvSpPr>
          <p:spPr>
            <a:xfrm>
              <a:off x="7048500" y="1896699"/>
              <a:ext cx="4210050" cy="1015663"/>
            </a:xfrm>
            <a:prstGeom prst="rect">
              <a:avLst/>
            </a:prstGeom>
            <a:noFill/>
          </p:spPr>
          <p:txBody>
            <a:bodyPr wrap="square" rtlCol="0">
              <a:spAutoFit/>
            </a:bodyPr>
            <a:lstStyle/>
            <a:p>
              <a:pPr algn="r"/>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28" name="Straight Connector 27">
              <a:extLst>
                <a:ext uri="{FF2B5EF4-FFF2-40B4-BE49-F238E27FC236}">
                  <a16:creationId xmlns:a16="http://schemas.microsoft.com/office/drawing/2014/main" id="{1AB2563B-BD42-4F6B-ABBC-D3599203CB2F}"/>
                </a:ext>
              </a:extLst>
            </p:cNvPr>
            <p:cNvCxnSpPr>
              <a:cxnSpLocks/>
            </p:cNvCxnSpPr>
            <p:nvPr/>
          </p:nvCxnSpPr>
          <p:spPr>
            <a:xfrm>
              <a:off x="10760075" y="3270250"/>
              <a:ext cx="38417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873B5484-4432-46F5-8939-1EE6C3D4E68C}"/>
                </a:ext>
              </a:extLst>
            </p:cNvPr>
            <p:cNvSpPr txBox="1"/>
            <p:nvPr/>
          </p:nvSpPr>
          <p:spPr>
            <a:xfrm>
              <a:off x="6096000" y="3762375"/>
              <a:ext cx="5162550" cy="1834285"/>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grpSp>
      <p:graphicFrame>
        <p:nvGraphicFramePr>
          <p:cNvPr id="34" name="Chart 33">
            <a:extLst>
              <a:ext uri="{FF2B5EF4-FFF2-40B4-BE49-F238E27FC236}">
                <a16:creationId xmlns:a16="http://schemas.microsoft.com/office/drawing/2014/main" id="{722D5DCF-C18E-4080-9CA2-4450690FCD97}"/>
              </a:ext>
            </a:extLst>
          </p:cNvPr>
          <p:cNvGraphicFramePr/>
          <p:nvPr>
            <p:extLst>
              <p:ext uri="{D42A27DB-BD31-4B8C-83A1-F6EECF244321}">
                <p14:modId xmlns:p14="http://schemas.microsoft.com/office/powerpoint/2010/main" val="1127911691"/>
              </p:ext>
            </p:extLst>
          </p:nvPr>
        </p:nvGraphicFramePr>
        <p:xfrm>
          <a:off x="580569" y="1714500"/>
          <a:ext cx="5241245" cy="4562929"/>
        </p:xfrm>
        <a:graphic>
          <a:graphicData uri="http://schemas.openxmlformats.org/drawingml/2006/chart">
            <c:chart xmlns:c="http://schemas.openxmlformats.org/drawingml/2006/chart" xmlns:r="http://schemas.openxmlformats.org/officeDocument/2006/relationships" r:id="rId2"/>
          </a:graphicData>
        </a:graphic>
      </p:graphicFrame>
      <p:sp>
        <p:nvSpPr>
          <p:cNvPr id="35" name="TextBox 34">
            <a:extLst>
              <a:ext uri="{FF2B5EF4-FFF2-40B4-BE49-F238E27FC236}">
                <a16:creationId xmlns:a16="http://schemas.microsoft.com/office/drawing/2014/main" id="{7C766F7E-07DC-4916-BC22-6F38CC5AD2F8}"/>
              </a:ext>
            </a:extLst>
          </p:cNvPr>
          <p:cNvSpPr txBox="1"/>
          <p:nvPr/>
        </p:nvSpPr>
        <p:spPr>
          <a:xfrm>
            <a:off x="2249482" y="3429000"/>
            <a:ext cx="1903418" cy="861774"/>
          </a:xfrm>
          <a:prstGeom prst="rect">
            <a:avLst/>
          </a:prstGeom>
          <a:noFill/>
        </p:spPr>
        <p:txBody>
          <a:bodyPr wrap="square" rtlCol="0">
            <a:spAutoFit/>
          </a:bodyPr>
          <a:lstStyle/>
          <a:p>
            <a:pPr algn="ctr"/>
            <a:r>
              <a:rPr lang="en-US" sz="2500" b="1" dirty="0">
                <a:solidFill>
                  <a:sysClr val="windowText" lastClr="000000">
                    <a:alpha val="82000"/>
                  </a:sysClr>
                </a:solidFill>
                <a:latin typeface="PT Sans" panose="020B0503020203020204" pitchFamily="34" charset="0"/>
                <a:ea typeface="PT Sans" panose="020B0503020203020204" pitchFamily="34" charset="0"/>
              </a:rPr>
              <a:t>Lorem</a:t>
            </a:r>
          </a:p>
          <a:p>
            <a:pPr algn="ctr"/>
            <a:r>
              <a:rPr lang="en-US" sz="2500" b="1" dirty="0">
                <a:solidFill>
                  <a:sysClr val="windowText" lastClr="000000">
                    <a:alpha val="82000"/>
                  </a:sysClr>
                </a:solidFill>
                <a:latin typeface="PT Sans" panose="020B0503020203020204" pitchFamily="34" charset="0"/>
                <a:ea typeface="PT Sans" panose="020B0503020203020204" pitchFamily="34" charset="0"/>
              </a:rPr>
              <a:t>Example</a:t>
            </a:r>
          </a:p>
        </p:txBody>
      </p:sp>
    </p:spTree>
    <p:extLst>
      <p:ext uri="{BB962C8B-B14F-4D97-AF65-F5344CB8AC3E}">
        <p14:creationId xmlns:p14="http://schemas.microsoft.com/office/powerpoint/2010/main" val="1837167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DE359852-C9EB-4C84-B8F3-6DD7F2383801}"/>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11270" b="58306"/>
          <a:stretch/>
        </p:blipFill>
        <p:spPr>
          <a:xfrm>
            <a:off x="580571" y="1981200"/>
            <a:ext cx="5225142" cy="2381250"/>
          </a:xfrm>
        </p:spPr>
      </p:pic>
      <p:pic>
        <p:nvPicPr>
          <p:cNvPr id="14" name="Picture Placeholder 13">
            <a:extLst>
              <a:ext uri="{FF2B5EF4-FFF2-40B4-BE49-F238E27FC236}">
                <a16:creationId xmlns:a16="http://schemas.microsoft.com/office/drawing/2014/main" id="{FF25CB4F-E790-405F-B2B0-DC7E20B02D9D}"/>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34807" b="34807"/>
          <a:stretch>
            <a:fillRect/>
          </a:stretch>
        </p:blipFill>
        <p:spPr/>
      </p:pic>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CUSTOMER ANALYSIS</a:t>
            </a:r>
          </a:p>
        </p:txBody>
      </p:sp>
      <p:grpSp>
        <p:nvGrpSpPr>
          <p:cNvPr id="3" name="Group 2">
            <a:extLst>
              <a:ext uri="{FF2B5EF4-FFF2-40B4-BE49-F238E27FC236}">
                <a16:creationId xmlns:a16="http://schemas.microsoft.com/office/drawing/2014/main" id="{FA9577AB-3705-472C-A1BE-7749780E329E}"/>
              </a:ext>
            </a:extLst>
          </p:cNvPr>
          <p:cNvGrpSpPr/>
          <p:nvPr/>
        </p:nvGrpSpPr>
        <p:grpSpPr>
          <a:xfrm>
            <a:off x="1005113" y="4774004"/>
            <a:ext cx="4800600" cy="1503425"/>
            <a:chOff x="1295400" y="4479051"/>
            <a:chExt cx="4800600" cy="1503425"/>
          </a:xfrm>
        </p:grpSpPr>
        <p:sp>
          <p:nvSpPr>
            <p:cNvPr id="12" name="TextBox 11">
              <a:extLst>
                <a:ext uri="{FF2B5EF4-FFF2-40B4-BE49-F238E27FC236}">
                  <a16:creationId xmlns:a16="http://schemas.microsoft.com/office/drawing/2014/main" id="{F8C54CE2-CC39-4FDB-A979-D099D928D380}"/>
                </a:ext>
              </a:extLst>
            </p:cNvPr>
            <p:cNvSpPr txBox="1"/>
            <p:nvPr/>
          </p:nvSpPr>
          <p:spPr>
            <a:xfrm>
              <a:off x="3571420" y="4479051"/>
              <a:ext cx="2524580" cy="477054"/>
            </a:xfrm>
            <a:prstGeom prst="rect">
              <a:avLst/>
            </a:prstGeom>
            <a:noFill/>
          </p:spPr>
          <p:txBody>
            <a:bodyPr wrap="square" rtlCol="0">
              <a:spAutoFit/>
            </a:bodyPr>
            <a:lstStyle/>
            <a:p>
              <a:pPr algn="r"/>
              <a:r>
                <a:rPr lang="en-US" sz="2500" b="1" dirty="0">
                  <a:solidFill>
                    <a:sysClr val="windowText" lastClr="000000">
                      <a:alpha val="82000"/>
                    </a:sysClr>
                  </a:solidFill>
                  <a:latin typeface="PT Sans" panose="020B0503020203020204" pitchFamily="34" charset="0"/>
                  <a:ea typeface="PT Sans" panose="020B0503020203020204" pitchFamily="34" charset="0"/>
                </a:rPr>
                <a:t>Woman 40%</a:t>
              </a:r>
            </a:p>
          </p:txBody>
        </p:sp>
        <p:sp>
          <p:nvSpPr>
            <p:cNvPr id="13" name="TextBox 12">
              <a:extLst>
                <a:ext uri="{FF2B5EF4-FFF2-40B4-BE49-F238E27FC236}">
                  <a16:creationId xmlns:a16="http://schemas.microsoft.com/office/drawing/2014/main" id="{01AAF3A4-247E-48A3-A663-149E827E8094}"/>
                </a:ext>
              </a:extLst>
            </p:cNvPr>
            <p:cNvSpPr txBox="1"/>
            <p:nvPr/>
          </p:nvSpPr>
          <p:spPr>
            <a:xfrm>
              <a:off x="1295400" y="5033049"/>
              <a:ext cx="4800600" cy="949427"/>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first. Creped</a:t>
              </a:r>
            </a:p>
          </p:txBody>
        </p:sp>
      </p:grpSp>
      <p:grpSp>
        <p:nvGrpSpPr>
          <p:cNvPr id="15" name="Group 14">
            <a:extLst>
              <a:ext uri="{FF2B5EF4-FFF2-40B4-BE49-F238E27FC236}">
                <a16:creationId xmlns:a16="http://schemas.microsoft.com/office/drawing/2014/main" id="{33729096-3FF8-47F4-83D3-3DC1A8E67CF8}"/>
              </a:ext>
            </a:extLst>
          </p:cNvPr>
          <p:cNvGrpSpPr/>
          <p:nvPr/>
        </p:nvGrpSpPr>
        <p:grpSpPr>
          <a:xfrm>
            <a:off x="6386285" y="4774004"/>
            <a:ext cx="4800600" cy="1503425"/>
            <a:chOff x="1295400" y="4479051"/>
            <a:chExt cx="4800600" cy="1503425"/>
          </a:xfrm>
        </p:grpSpPr>
        <p:sp>
          <p:nvSpPr>
            <p:cNvPr id="16" name="TextBox 15">
              <a:extLst>
                <a:ext uri="{FF2B5EF4-FFF2-40B4-BE49-F238E27FC236}">
                  <a16:creationId xmlns:a16="http://schemas.microsoft.com/office/drawing/2014/main" id="{E8D6916C-CF2C-4EF2-9FAE-7F7B4A2C4FFE}"/>
                </a:ext>
              </a:extLst>
            </p:cNvPr>
            <p:cNvSpPr txBox="1"/>
            <p:nvPr/>
          </p:nvSpPr>
          <p:spPr>
            <a:xfrm>
              <a:off x="1295400" y="4479051"/>
              <a:ext cx="2524580" cy="477054"/>
            </a:xfrm>
            <a:prstGeom prst="rect">
              <a:avLst/>
            </a:prstGeom>
            <a:noFill/>
          </p:spPr>
          <p:txBody>
            <a:bodyPr wrap="square" rtlCol="0">
              <a:spAutoFit/>
            </a:bodyPr>
            <a:lstStyle/>
            <a:p>
              <a:r>
                <a:rPr lang="en-US" sz="2500" b="1" dirty="0">
                  <a:solidFill>
                    <a:sysClr val="windowText" lastClr="000000">
                      <a:alpha val="82000"/>
                    </a:sysClr>
                  </a:solidFill>
                  <a:latin typeface="PT Sans" panose="020B0503020203020204" pitchFamily="34" charset="0"/>
                  <a:ea typeface="PT Sans" panose="020B0503020203020204" pitchFamily="34" charset="0"/>
                </a:rPr>
                <a:t>Man 60%</a:t>
              </a:r>
            </a:p>
          </p:txBody>
        </p:sp>
        <p:sp>
          <p:nvSpPr>
            <p:cNvPr id="17" name="TextBox 16">
              <a:extLst>
                <a:ext uri="{FF2B5EF4-FFF2-40B4-BE49-F238E27FC236}">
                  <a16:creationId xmlns:a16="http://schemas.microsoft.com/office/drawing/2014/main" id="{FF78EFC5-4073-4E16-8F17-E6D5FD886D55}"/>
                </a:ext>
              </a:extLst>
            </p:cNvPr>
            <p:cNvSpPr txBox="1"/>
            <p:nvPr/>
          </p:nvSpPr>
          <p:spPr>
            <a:xfrm>
              <a:off x="1295400" y="5033049"/>
              <a:ext cx="4800600" cy="949427"/>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first. Creped</a:t>
              </a:r>
            </a:p>
          </p:txBody>
        </p:sp>
      </p:grpSp>
    </p:spTree>
    <p:extLst>
      <p:ext uri="{BB962C8B-B14F-4D97-AF65-F5344CB8AC3E}">
        <p14:creationId xmlns:p14="http://schemas.microsoft.com/office/powerpoint/2010/main" val="265508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PRODUCT POSITIONING</a:t>
            </a:r>
          </a:p>
        </p:txBody>
      </p:sp>
      <p:grpSp>
        <p:nvGrpSpPr>
          <p:cNvPr id="18" name="Group 17">
            <a:extLst>
              <a:ext uri="{FF2B5EF4-FFF2-40B4-BE49-F238E27FC236}">
                <a16:creationId xmlns:a16="http://schemas.microsoft.com/office/drawing/2014/main" id="{A94BE3DB-5AED-4B94-8FA5-B360B93A5A28}"/>
              </a:ext>
            </a:extLst>
          </p:cNvPr>
          <p:cNvGrpSpPr/>
          <p:nvPr/>
        </p:nvGrpSpPr>
        <p:grpSpPr>
          <a:xfrm>
            <a:off x="6448881" y="2304622"/>
            <a:ext cx="5162550" cy="3699961"/>
            <a:chOff x="6096000" y="1896699"/>
            <a:chExt cx="5162550" cy="3699961"/>
          </a:xfrm>
        </p:grpSpPr>
        <p:sp>
          <p:nvSpPr>
            <p:cNvPr id="19" name="TextBox 18">
              <a:extLst>
                <a:ext uri="{FF2B5EF4-FFF2-40B4-BE49-F238E27FC236}">
                  <a16:creationId xmlns:a16="http://schemas.microsoft.com/office/drawing/2014/main" id="{EF6571C9-F428-4720-A627-48EC780F4F69}"/>
                </a:ext>
              </a:extLst>
            </p:cNvPr>
            <p:cNvSpPr txBox="1"/>
            <p:nvPr/>
          </p:nvSpPr>
          <p:spPr>
            <a:xfrm>
              <a:off x="7048500" y="1896699"/>
              <a:ext cx="4210050" cy="1015663"/>
            </a:xfrm>
            <a:prstGeom prst="rect">
              <a:avLst/>
            </a:prstGeom>
            <a:noFill/>
          </p:spPr>
          <p:txBody>
            <a:bodyPr wrap="square" rtlCol="0">
              <a:spAutoFit/>
            </a:bodyPr>
            <a:lstStyle/>
            <a:p>
              <a:pPr algn="r"/>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20" name="Straight Connector 19">
              <a:extLst>
                <a:ext uri="{FF2B5EF4-FFF2-40B4-BE49-F238E27FC236}">
                  <a16:creationId xmlns:a16="http://schemas.microsoft.com/office/drawing/2014/main" id="{E308752D-001B-4C13-801C-5E51D6E43CC6}"/>
                </a:ext>
              </a:extLst>
            </p:cNvPr>
            <p:cNvCxnSpPr>
              <a:cxnSpLocks/>
            </p:cNvCxnSpPr>
            <p:nvPr/>
          </p:nvCxnSpPr>
          <p:spPr>
            <a:xfrm>
              <a:off x="10760075" y="3270250"/>
              <a:ext cx="38417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2AE2DD72-0147-48B4-8EDF-2A709EE4CBBE}"/>
                </a:ext>
              </a:extLst>
            </p:cNvPr>
            <p:cNvSpPr txBox="1"/>
            <p:nvPr/>
          </p:nvSpPr>
          <p:spPr>
            <a:xfrm>
              <a:off x="6096000" y="3762375"/>
              <a:ext cx="5162550" cy="1834285"/>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grpSp>
      <p:cxnSp>
        <p:nvCxnSpPr>
          <p:cNvPr id="10" name="Straight Connector 9">
            <a:extLst>
              <a:ext uri="{FF2B5EF4-FFF2-40B4-BE49-F238E27FC236}">
                <a16:creationId xmlns:a16="http://schemas.microsoft.com/office/drawing/2014/main" id="{7253CF63-DAF8-4F70-B11A-9CA5B68790F2}"/>
              </a:ext>
            </a:extLst>
          </p:cNvPr>
          <p:cNvCxnSpPr>
            <a:cxnSpLocks/>
            <a:stCxn id="11" idx="4"/>
          </p:cNvCxnSpPr>
          <p:nvPr/>
        </p:nvCxnSpPr>
        <p:spPr>
          <a:xfrm>
            <a:off x="3039832" y="3314271"/>
            <a:ext cx="0" cy="1710774"/>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9BFF5A81-9CD6-4EB4-857B-D71367CDB3DB}"/>
              </a:ext>
            </a:extLst>
          </p:cNvPr>
          <p:cNvSpPr/>
          <p:nvPr/>
        </p:nvSpPr>
        <p:spPr>
          <a:xfrm>
            <a:off x="2535007" y="2304622"/>
            <a:ext cx="1009649" cy="1009649"/>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B93B5A06-55B4-4CC7-A5C1-2FEC40A51CA8}"/>
              </a:ext>
            </a:extLst>
          </p:cNvPr>
          <p:cNvGrpSpPr/>
          <p:nvPr/>
        </p:nvGrpSpPr>
        <p:grpSpPr>
          <a:xfrm>
            <a:off x="2671259" y="2462148"/>
            <a:ext cx="733880" cy="784830"/>
            <a:chOff x="-2475505" y="2037188"/>
            <a:chExt cx="733880" cy="784830"/>
          </a:xfrm>
        </p:grpSpPr>
        <p:sp>
          <p:nvSpPr>
            <p:cNvPr id="37" name="Right Triangle 36">
              <a:extLst>
                <a:ext uri="{FF2B5EF4-FFF2-40B4-BE49-F238E27FC236}">
                  <a16:creationId xmlns:a16="http://schemas.microsoft.com/office/drawing/2014/main" id="{1EC439D5-19B3-4875-BBB2-6A3C357A345E}"/>
                </a:ext>
              </a:extLst>
            </p:cNvPr>
            <p:cNvSpPr/>
            <p:nvPr/>
          </p:nvSpPr>
          <p:spPr>
            <a:xfrm rot="11700000">
              <a:off x="-2208771" y="2341436"/>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C89D3CC3-6397-4663-BAFC-9E9F198A8CFB}"/>
                </a:ext>
              </a:extLst>
            </p:cNvPr>
            <p:cNvSpPr txBox="1"/>
            <p:nvPr/>
          </p:nvSpPr>
          <p:spPr>
            <a:xfrm>
              <a:off x="-2475505" y="2037188"/>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1</a:t>
              </a:r>
            </a:p>
          </p:txBody>
        </p:sp>
      </p:grpSp>
      <p:sp>
        <p:nvSpPr>
          <p:cNvPr id="41" name="TextBox 40">
            <a:extLst>
              <a:ext uri="{FF2B5EF4-FFF2-40B4-BE49-F238E27FC236}">
                <a16:creationId xmlns:a16="http://schemas.microsoft.com/office/drawing/2014/main" id="{1AC8DB60-063C-4AA4-8B4B-46B0378393E5}"/>
              </a:ext>
            </a:extLst>
          </p:cNvPr>
          <p:cNvSpPr txBox="1"/>
          <p:nvPr/>
        </p:nvSpPr>
        <p:spPr>
          <a:xfrm>
            <a:off x="3791574" y="2334733"/>
            <a:ext cx="1970588" cy="949427"/>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air bring is Signs first creeping seed all</a:t>
            </a:r>
          </a:p>
        </p:txBody>
      </p:sp>
      <p:sp>
        <p:nvSpPr>
          <p:cNvPr id="45" name="Oval 44">
            <a:extLst>
              <a:ext uri="{FF2B5EF4-FFF2-40B4-BE49-F238E27FC236}">
                <a16:creationId xmlns:a16="http://schemas.microsoft.com/office/drawing/2014/main" id="{72175070-7C8A-4D2C-BD18-C382465F2B48}"/>
              </a:ext>
            </a:extLst>
          </p:cNvPr>
          <p:cNvSpPr/>
          <p:nvPr/>
        </p:nvSpPr>
        <p:spPr>
          <a:xfrm>
            <a:off x="2535007" y="4994934"/>
            <a:ext cx="1009649" cy="1009649"/>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 name="Group 45">
            <a:extLst>
              <a:ext uri="{FF2B5EF4-FFF2-40B4-BE49-F238E27FC236}">
                <a16:creationId xmlns:a16="http://schemas.microsoft.com/office/drawing/2014/main" id="{1D9E4D5B-7BC7-4CB7-98AF-AB1365805989}"/>
              </a:ext>
            </a:extLst>
          </p:cNvPr>
          <p:cNvGrpSpPr/>
          <p:nvPr/>
        </p:nvGrpSpPr>
        <p:grpSpPr>
          <a:xfrm>
            <a:off x="2671259" y="5152460"/>
            <a:ext cx="733880" cy="784830"/>
            <a:chOff x="-2475505" y="2037188"/>
            <a:chExt cx="733880" cy="784830"/>
          </a:xfrm>
        </p:grpSpPr>
        <p:sp>
          <p:nvSpPr>
            <p:cNvPr id="48" name="Right Triangle 47">
              <a:extLst>
                <a:ext uri="{FF2B5EF4-FFF2-40B4-BE49-F238E27FC236}">
                  <a16:creationId xmlns:a16="http://schemas.microsoft.com/office/drawing/2014/main" id="{ED51413E-8130-4456-99A3-41C2F0FA5C4B}"/>
                </a:ext>
              </a:extLst>
            </p:cNvPr>
            <p:cNvSpPr/>
            <p:nvPr/>
          </p:nvSpPr>
          <p:spPr>
            <a:xfrm rot="11700000">
              <a:off x="-2208771" y="2341436"/>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160BAF14-C1EA-4464-B4F2-142EE8A6BD06}"/>
                </a:ext>
              </a:extLst>
            </p:cNvPr>
            <p:cNvSpPr txBox="1"/>
            <p:nvPr/>
          </p:nvSpPr>
          <p:spPr>
            <a:xfrm>
              <a:off x="-2475505" y="2037188"/>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3</a:t>
              </a:r>
            </a:p>
          </p:txBody>
        </p:sp>
      </p:grpSp>
      <p:sp>
        <p:nvSpPr>
          <p:cNvPr id="47" name="TextBox 46">
            <a:extLst>
              <a:ext uri="{FF2B5EF4-FFF2-40B4-BE49-F238E27FC236}">
                <a16:creationId xmlns:a16="http://schemas.microsoft.com/office/drawing/2014/main" id="{65526960-A3B3-4591-AA92-97AD05606D8F}"/>
              </a:ext>
            </a:extLst>
          </p:cNvPr>
          <p:cNvSpPr txBox="1"/>
          <p:nvPr/>
        </p:nvSpPr>
        <p:spPr>
          <a:xfrm>
            <a:off x="3791574" y="5025045"/>
            <a:ext cx="1970588" cy="949427"/>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air bring is Signs first creeping seed all</a:t>
            </a:r>
          </a:p>
        </p:txBody>
      </p:sp>
      <p:sp>
        <p:nvSpPr>
          <p:cNvPr id="52" name="Oval 51">
            <a:extLst>
              <a:ext uri="{FF2B5EF4-FFF2-40B4-BE49-F238E27FC236}">
                <a16:creationId xmlns:a16="http://schemas.microsoft.com/office/drawing/2014/main" id="{948EC13C-3342-4A8D-B8A5-4BEE9F0686F9}"/>
              </a:ext>
            </a:extLst>
          </p:cNvPr>
          <p:cNvSpPr/>
          <p:nvPr/>
        </p:nvSpPr>
        <p:spPr>
          <a:xfrm>
            <a:off x="2535007" y="3649778"/>
            <a:ext cx="1009649" cy="1009649"/>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3" name="Group 52">
            <a:extLst>
              <a:ext uri="{FF2B5EF4-FFF2-40B4-BE49-F238E27FC236}">
                <a16:creationId xmlns:a16="http://schemas.microsoft.com/office/drawing/2014/main" id="{C4C16543-64EF-40E4-B5DE-2E6520648DF2}"/>
              </a:ext>
            </a:extLst>
          </p:cNvPr>
          <p:cNvGrpSpPr/>
          <p:nvPr/>
        </p:nvGrpSpPr>
        <p:grpSpPr>
          <a:xfrm>
            <a:off x="2671259" y="3807304"/>
            <a:ext cx="733880" cy="784830"/>
            <a:chOff x="-2475505" y="2037188"/>
            <a:chExt cx="733880" cy="784830"/>
          </a:xfrm>
        </p:grpSpPr>
        <p:sp>
          <p:nvSpPr>
            <p:cNvPr id="55" name="Right Triangle 54">
              <a:extLst>
                <a:ext uri="{FF2B5EF4-FFF2-40B4-BE49-F238E27FC236}">
                  <a16:creationId xmlns:a16="http://schemas.microsoft.com/office/drawing/2014/main" id="{6AC05323-5C4C-4E68-A43D-F9D59D9E0F98}"/>
                </a:ext>
              </a:extLst>
            </p:cNvPr>
            <p:cNvSpPr/>
            <p:nvPr/>
          </p:nvSpPr>
          <p:spPr>
            <a:xfrm rot="11700000">
              <a:off x="-2208771" y="2341436"/>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C2C1B3C8-8FEC-452C-9073-7CBC41D57B3B}"/>
                </a:ext>
              </a:extLst>
            </p:cNvPr>
            <p:cNvSpPr txBox="1"/>
            <p:nvPr/>
          </p:nvSpPr>
          <p:spPr>
            <a:xfrm>
              <a:off x="-2475505" y="2037188"/>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2</a:t>
              </a:r>
            </a:p>
          </p:txBody>
        </p:sp>
      </p:grpSp>
      <p:sp>
        <p:nvSpPr>
          <p:cNvPr id="57" name="TextBox 56">
            <a:extLst>
              <a:ext uri="{FF2B5EF4-FFF2-40B4-BE49-F238E27FC236}">
                <a16:creationId xmlns:a16="http://schemas.microsoft.com/office/drawing/2014/main" id="{56EC1B3E-A188-456C-A5CB-C475E00538AD}"/>
              </a:ext>
            </a:extLst>
          </p:cNvPr>
          <p:cNvSpPr txBox="1"/>
          <p:nvPr/>
        </p:nvSpPr>
        <p:spPr>
          <a:xfrm>
            <a:off x="583793" y="3679889"/>
            <a:ext cx="1704296" cy="949427"/>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air bring is Signs first creeping seed</a:t>
            </a:r>
          </a:p>
        </p:txBody>
      </p:sp>
      <p:sp>
        <p:nvSpPr>
          <p:cNvPr id="58" name="TextBox 57">
            <a:extLst>
              <a:ext uri="{FF2B5EF4-FFF2-40B4-BE49-F238E27FC236}">
                <a16:creationId xmlns:a16="http://schemas.microsoft.com/office/drawing/2014/main" id="{B590A357-7FCA-421E-8F09-3B3264CCD0F8}"/>
              </a:ext>
            </a:extLst>
          </p:cNvPr>
          <p:cNvSpPr txBox="1"/>
          <p:nvPr/>
        </p:nvSpPr>
        <p:spPr>
          <a:xfrm>
            <a:off x="583793" y="2647864"/>
            <a:ext cx="1407530" cy="323165"/>
          </a:xfrm>
          <a:prstGeom prst="rect">
            <a:avLst/>
          </a:prstGeom>
          <a:noFill/>
        </p:spPr>
        <p:txBody>
          <a:bodyPr wrap="square" rtlCol="0">
            <a:spAutoFit/>
          </a:bodyPr>
          <a:lstStyle/>
          <a:p>
            <a:r>
              <a:rPr lang="en-US" sz="1500" b="1" dirty="0">
                <a:solidFill>
                  <a:sysClr val="windowText" lastClr="000000">
                    <a:alpha val="82000"/>
                  </a:sysClr>
                </a:solidFill>
                <a:latin typeface="PT Sans" panose="020B0503020203020204" pitchFamily="34" charset="0"/>
                <a:ea typeface="PT Sans" panose="020B0503020203020204" pitchFamily="34" charset="0"/>
              </a:rPr>
              <a:t>PRODUCT #1</a:t>
            </a:r>
          </a:p>
        </p:txBody>
      </p:sp>
      <p:sp>
        <p:nvSpPr>
          <p:cNvPr id="59" name="TextBox 58">
            <a:extLst>
              <a:ext uri="{FF2B5EF4-FFF2-40B4-BE49-F238E27FC236}">
                <a16:creationId xmlns:a16="http://schemas.microsoft.com/office/drawing/2014/main" id="{53622365-DA79-417C-AAE6-AE421EAE1E30}"/>
              </a:ext>
            </a:extLst>
          </p:cNvPr>
          <p:cNvSpPr txBox="1"/>
          <p:nvPr/>
        </p:nvSpPr>
        <p:spPr>
          <a:xfrm>
            <a:off x="583793" y="5338176"/>
            <a:ext cx="1407530" cy="323165"/>
          </a:xfrm>
          <a:prstGeom prst="rect">
            <a:avLst/>
          </a:prstGeom>
          <a:noFill/>
        </p:spPr>
        <p:txBody>
          <a:bodyPr wrap="square" rtlCol="0">
            <a:spAutoFit/>
          </a:bodyPr>
          <a:lstStyle/>
          <a:p>
            <a:r>
              <a:rPr lang="en-US" sz="1500" b="1" dirty="0">
                <a:solidFill>
                  <a:sysClr val="windowText" lastClr="000000">
                    <a:alpha val="82000"/>
                  </a:sysClr>
                </a:solidFill>
                <a:latin typeface="PT Sans" panose="020B0503020203020204" pitchFamily="34" charset="0"/>
                <a:ea typeface="PT Sans" panose="020B0503020203020204" pitchFamily="34" charset="0"/>
              </a:rPr>
              <a:t>PRODUCT #3</a:t>
            </a:r>
          </a:p>
        </p:txBody>
      </p:sp>
      <p:sp>
        <p:nvSpPr>
          <p:cNvPr id="60" name="TextBox 59">
            <a:extLst>
              <a:ext uri="{FF2B5EF4-FFF2-40B4-BE49-F238E27FC236}">
                <a16:creationId xmlns:a16="http://schemas.microsoft.com/office/drawing/2014/main" id="{CF4857BE-3508-42C1-B2CE-D4EF58D72133}"/>
              </a:ext>
            </a:extLst>
          </p:cNvPr>
          <p:cNvSpPr txBox="1"/>
          <p:nvPr/>
        </p:nvSpPr>
        <p:spPr>
          <a:xfrm>
            <a:off x="3791574" y="3993020"/>
            <a:ext cx="1407530" cy="323165"/>
          </a:xfrm>
          <a:prstGeom prst="rect">
            <a:avLst/>
          </a:prstGeom>
          <a:noFill/>
        </p:spPr>
        <p:txBody>
          <a:bodyPr wrap="square" rtlCol="0">
            <a:spAutoFit/>
          </a:bodyPr>
          <a:lstStyle/>
          <a:p>
            <a:r>
              <a:rPr lang="en-US" sz="1500" b="1" dirty="0">
                <a:solidFill>
                  <a:sysClr val="windowText" lastClr="000000">
                    <a:alpha val="82000"/>
                  </a:sysClr>
                </a:solidFill>
                <a:latin typeface="PT Sans" panose="020B0503020203020204" pitchFamily="34" charset="0"/>
                <a:ea typeface="PT Sans" panose="020B0503020203020204" pitchFamily="34" charset="0"/>
              </a:rPr>
              <a:t>PRODUCT #2</a:t>
            </a:r>
          </a:p>
        </p:txBody>
      </p:sp>
    </p:spTree>
    <p:extLst>
      <p:ext uri="{BB962C8B-B14F-4D97-AF65-F5344CB8AC3E}">
        <p14:creationId xmlns:p14="http://schemas.microsoft.com/office/powerpoint/2010/main" val="35638748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DISTRIBUTION CHANNELS</a:t>
            </a:r>
          </a:p>
        </p:txBody>
      </p:sp>
      <p:sp>
        <p:nvSpPr>
          <p:cNvPr id="30" name="Rectangle 29">
            <a:extLst>
              <a:ext uri="{FF2B5EF4-FFF2-40B4-BE49-F238E27FC236}">
                <a16:creationId xmlns:a16="http://schemas.microsoft.com/office/drawing/2014/main" id="{D4E0F776-461F-4E52-AC27-DA32749CD330}"/>
              </a:ext>
            </a:extLst>
          </p:cNvPr>
          <p:cNvSpPr/>
          <p:nvPr/>
        </p:nvSpPr>
        <p:spPr>
          <a:xfrm>
            <a:off x="4470128" y="3561861"/>
            <a:ext cx="3257550" cy="7335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10FC299B-D611-4C81-B86B-265BE82F7DEA}"/>
              </a:ext>
            </a:extLst>
          </p:cNvPr>
          <p:cNvSpPr txBox="1"/>
          <p:nvPr/>
        </p:nvSpPr>
        <p:spPr>
          <a:xfrm>
            <a:off x="5023031" y="3767045"/>
            <a:ext cx="2151744" cy="323165"/>
          </a:xfrm>
          <a:prstGeom prst="rect">
            <a:avLst/>
          </a:prstGeom>
          <a:noFill/>
        </p:spPr>
        <p:txBody>
          <a:bodyPr wrap="square" rtlCol="0" anchor="ctr">
            <a:spAutoFit/>
          </a:bodyPr>
          <a:lstStyle/>
          <a:p>
            <a:pPr algn="ctr"/>
            <a:r>
              <a:rPr lang="en-US" sz="1500" b="1" dirty="0">
                <a:solidFill>
                  <a:schemeClr val="bg1"/>
                </a:solidFill>
                <a:latin typeface="PT Sans" panose="020B0503020203020204" pitchFamily="34" charset="0"/>
                <a:ea typeface="PT Sans" panose="020B0503020203020204" pitchFamily="34" charset="0"/>
                <a:cs typeface="Montserrat Black" charset="0"/>
              </a:rPr>
              <a:t>DISTRIBUTION</a:t>
            </a:r>
          </a:p>
        </p:txBody>
      </p:sp>
      <p:sp>
        <p:nvSpPr>
          <p:cNvPr id="32" name="Rectangle 31">
            <a:extLst>
              <a:ext uri="{FF2B5EF4-FFF2-40B4-BE49-F238E27FC236}">
                <a16:creationId xmlns:a16="http://schemas.microsoft.com/office/drawing/2014/main" id="{2F143A27-A646-4F00-9797-EBECF05A96D8}"/>
              </a:ext>
            </a:extLst>
          </p:cNvPr>
          <p:cNvSpPr/>
          <p:nvPr/>
        </p:nvSpPr>
        <p:spPr>
          <a:xfrm>
            <a:off x="5270228" y="2085106"/>
            <a:ext cx="1657350" cy="733534"/>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AD30F680-7F65-4C93-8DA7-19EE34AEFA88}"/>
              </a:ext>
            </a:extLst>
          </p:cNvPr>
          <p:cNvSpPr/>
          <p:nvPr/>
        </p:nvSpPr>
        <p:spPr>
          <a:xfrm>
            <a:off x="1881233" y="3561860"/>
            <a:ext cx="1657350" cy="733534"/>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92A346DD-5730-43C7-9F9B-37D67DB7AB29}"/>
              </a:ext>
            </a:extLst>
          </p:cNvPr>
          <p:cNvSpPr/>
          <p:nvPr/>
        </p:nvSpPr>
        <p:spPr>
          <a:xfrm>
            <a:off x="5270228" y="5038616"/>
            <a:ext cx="1657350" cy="733534"/>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45B91036-0086-4009-8A88-E51261489AA2}"/>
              </a:ext>
            </a:extLst>
          </p:cNvPr>
          <p:cNvSpPr/>
          <p:nvPr/>
        </p:nvSpPr>
        <p:spPr>
          <a:xfrm>
            <a:off x="7174775" y="5038616"/>
            <a:ext cx="1657350" cy="733534"/>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8663F538-B147-43A2-BD6C-591E705D2C79}"/>
              </a:ext>
            </a:extLst>
          </p:cNvPr>
          <p:cNvSpPr/>
          <p:nvPr/>
        </p:nvSpPr>
        <p:spPr>
          <a:xfrm>
            <a:off x="3365681" y="5038616"/>
            <a:ext cx="1657350" cy="733534"/>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31DF02A7-9A4A-4375-8BBC-84118B568389}"/>
              </a:ext>
            </a:extLst>
          </p:cNvPr>
          <p:cNvSpPr txBox="1"/>
          <p:nvPr/>
        </p:nvSpPr>
        <p:spPr>
          <a:xfrm>
            <a:off x="5023031" y="2290290"/>
            <a:ext cx="2151744" cy="323165"/>
          </a:xfrm>
          <a:prstGeom prst="rect">
            <a:avLst/>
          </a:prstGeom>
          <a:noFill/>
        </p:spPr>
        <p:txBody>
          <a:bodyPr wrap="square" rtlCol="0" anchor="ctr">
            <a:spAutoFit/>
          </a:bodyPr>
          <a:lstStyle/>
          <a:p>
            <a:pPr algn="ctr"/>
            <a:r>
              <a:rPr lang="en-US" sz="1500" b="1" dirty="0">
                <a:latin typeface="PT Sans" panose="020B0503020203020204" pitchFamily="34" charset="0"/>
                <a:ea typeface="PT Sans" panose="020B0503020203020204" pitchFamily="34" charset="0"/>
                <a:cs typeface="Montserrat Black" charset="0"/>
              </a:rPr>
              <a:t>Direct</a:t>
            </a:r>
          </a:p>
        </p:txBody>
      </p:sp>
      <p:sp>
        <p:nvSpPr>
          <p:cNvPr id="42" name="TextBox 41">
            <a:extLst>
              <a:ext uri="{FF2B5EF4-FFF2-40B4-BE49-F238E27FC236}">
                <a16:creationId xmlns:a16="http://schemas.microsoft.com/office/drawing/2014/main" id="{C6BDB083-CB5E-43F3-8086-BD36A4D34463}"/>
              </a:ext>
            </a:extLst>
          </p:cNvPr>
          <p:cNvSpPr txBox="1"/>
          <p:nvPr/>
        </p:nvSpPr>
        <p:spPr>
          <a:xfrm>
            <a:off x="1936002" y="3651628"/>
            <a:ext cx="1547812" cy="553998"/>
          </a:xfrm>
          <a:prstGeom prst="rect">
            <a:avLst/>
          </a:prstGeom>
          <a:noFill/>
        </p:spPr>
        <p:txBody>
          <a:bodyPr wrap="square" rtlCol="0" anchor="ctr">
            <a:spAutoFit/>
          </a:bodyPr>
          <a:lstStyle/>
          <a:p>
            <a:pPr algn="ctr">
              <a:lnSpc>
                <a:spcPts val="1800"/>
              </a:lnSpc>
            </a:pPr>
            <a:r>
              <a:rPr lang="en-US" sz="1500" b="1" dirty="0">
                <a:latin typeface="PT Sans" panose="020B0503020203020204" pitchFamily="34" charset="0"/>
                <a:ea typeface="PT Sans" panose="020B0503020203020204" pitchFamily="34" charset="0"/>
                <a:cs typeface="Montserrat Black" charset="0"/>
              </a:rPr>
              <a:t>Independent Delegate</a:t>
            </a:r>
          </a:p>
        </p:txBody>
      </p:sp>
      <p:sp>
        <p:nvSpPr>
          <p:cNvPr id="43" name="TextBox 42">
            <a:extLst>
              <a:ext uri="{FF2B5EF4-FFF2-40B4-BE49-F238E27FC236}">
                <a16:creationId xmlns:a16="http://schemas.microsoft.com/office/drawing/2014/main" id="{D42DD9BC-5364-410F-9652-3B649433AF7F}"/>
              </a:ext>
            </a:extLst>
          </p:cNvPr>
          <p:cNvSpPr txBox="1"/>
          <p:nvPr/>
        </p:nvSpPr>
        <p:spPr>
          <a:xfrm>
            <a:off x="8713992" y="3767044"/>
            <a:ext cx="1547812" cy="323165"/>
          </a:xfrm>
          <a:prstGeom prst="rect">
            <a:avLst/>
          </a:prstGeom>
          <a:noFill/>
        </p:spPr>
        <p:txBody>
          <a:bodyPr wrap="square" rtlCol="0" anchor="ctr">
            <a:spAutoFit/>
          </a:bodyPr>
          <a:lstStyle/>
          <a:p>
            <a:pPr algn="ctr">
              <a:lnSpc>
                <a:spcPts val="1800"/>
              </a:lnSpc>
            </a:pPr>
            <a:r>
              <a:rPr lang="en-US" sz="1500" b="1" dirty="0">
                <a:latin typeface="PT Sans" panose="020B0503020203020204" pitchFamily="34" charset="0"/>
                <a:ea typeface="PT Sans" panose="020B0503020203020204" pitchFamily="34" charset="0"/>
                <a:cs typeface="Montserrat Black" charset="0"/>
              </a:rPr>
              <a:t>Agents</a:t>
            </a:r>
          </a:p>
        </p:txBody>
      </p:sp>
      <p:sp>
        <p:nvSpPr>
          <p:cNvPr id="44" name="Rectangle 43">
            <a:extLst>
              <a:ext uri="{FF2B5EF4-FFF2-40B4-BE49-F238E27FC236}">
                <a16:creationId xmlns:a16="http://schemas.microsoft.com/office/drawing/2014/main" id="{916C1D2B-069E-44F5-A545-54AB3CFE4FF7}"/>
              </a:ext>
            </a:extLst>
          </p:cNvPr>
          <p:cNvSpPr/>
          <p:nvPr/>
        </p:nvSpPr>
        <p:spPr>
          <a:xfrm>
            <a:off x="8653417" y="3561860"/>
            <a:ext cx="1657350" cy="733534"/>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EA99801E-4968-4E8E-95BC-78773220E59F}"/>
              </a:ext>
            </a:extLst>
          </p:cNvPr>
          <p:cNvSpPr txBox="1"/>
          <p:nvPr/>
        </p:nvSpPr>
        <p:spPr>
          <a:xfrm>
            <a:off x="3442334" y="5243801"/>
            <a:ext cx="1504044" cy="323165"/>
          </a:xfrm>
          <a:prstGeom prst="rect">
            <a:avLst/>
          </a:prstGeom>
          <a:noFill/>
        </p:spPr>
        <p:txBody>
          <a:bodyPr wrap="square" rtlCol="0" anchor="ctr">
            <a:spAutoFit/>
          </a:bodyPr>
          <a:lstStyle/>
          <a:p>
            <a:pPr algn="ctr"/>
            <a:r>
              <a:rPr lang="en-US" sz="1500" b="1" dirty="0">
                <a:latin typeface="PT Sans" panose="020B0503020203020204" pitchFamily="34" charset="0"/>
                <a:ea typeface="PT Sans" panose="020B0503020203020204" pitchFamily="34" charset="0"/>
                <a:cs typeface="Montserrat Black" charset="0"/>
              </a:rPr>
              <a:t>Retail</a:t>
            </a:r>
          </a:p>
        </p:txBody>
      </p:sp>
      <p:sp>
        <p:nvSpPr>
          <p:cNvPr id="51" name="TextBox 50">
            <a:extLst>
              <a:ext uri="{FF2B5EF4-FFF2-40B4-BE49-F238E27FC236}">
                <a16:creationId xmlns:a16="http://schemas.microsoft.com/office/drawing/2014/main" id="{D264CE79-F77B-4FA2-AEDD-74925348F6EF}"/>
              </a:ext>
            </a:extLst>
          </p:cNvPr>
          <p:cNvSpPr txBox="1"/>
          <p:nvPr/>
        </p:nvSpPr>
        <p:spPr>
          <a:xfrm>
            <a:off x="5346880" y="5243801"/>
            <a:ext cx="1504044" cy="323165"/>
          </a:xfrm>
          <a:prstGeom prst="rect">
            <a:avLst/>
          </a:prstGeom>
          <a:noFill/>
        </p:spPr>
        <p:txBody>
          <a:bodyPr wrap="square" rtlCol="0" anchor="ctr">
            <a:spAutoFit/>
          </a:bodyPr>
          <a:lstStyle/>
          <a:p>
            <a:pPr algn="ctr"/>
            <a:r>
              <a:rPr lang="en-US" sz="1500" b="1" dirty="0">
                <a:latin typeface="PT Sans" panose="020B0503020203020204" pitchFamily="34" charset="0"/>
                <a:ea typeface="PT Sans" panose="020B0503020203020204" pitchFamily="34" charset="0"/>
                <a:cs typeface="Montserrat Black" charset="0"/>
              </a:rPr>
              <a:t>Wholesale</a:t>
            </a:r>
          </a:p>
        </p:txBody>
      </p:sp>
      <p:sp>
        <p:nvSpPr>
          <p:cNvPr id="54" name="TextBox 53">
            <a:extLst>
              <a:ext uri="{FF2B5EF4-FFF2-40B4-BE49-F238E27FC236}">
                <a16:creationId xmlns:a16="http://schemas.microsoft.com/office/drawing/2014/main" id="{5C102A48-5ED0-413E-A59E-9E904C8E919D}"/>
              </a:ext>
            </a:extLst>
          </p:cNvPr>
          <p:cNvSpPr txBox="1"/>
          <p:nvPr/>
        </p:nvSpPr>
        <p:spPr>
          <a:xfrm>
            <a:off x="7292908" y="5128385"/>
            <a:ext cx="1421084" cy="553998"/>
          </a:xfrm>
          <a:prstGeom prst="rect">
            <a:avLst/>
          </a:prstGeom>
          <a:noFill/>
        </p:spPr>
        <p:txBody>
          <a:bodyPr wrap="square" rtlCol="0" anchor="ctr">
            <a:spAutoFit/>
          </a:bodyPr>
          <a:lstStyle/>
          <a:p>
            <a:pPr algn="ctr"/>
            <a:r>
              <a:rPr lang="en-US" sz="1500" b="1" dirty="0">
                <a:latin typeface="PT Sans" panose="020B0503020203020204" pitchFamily="34" charset="0"/>
                <a:ea typeface="PT Sans" panose="020B0503020203020204" pitchFamily="34" charset="0"/>
                <a:cs typeface="Montserrat Black" charset="0"/>
              </a:rPr>
              <a:t>Own Sales Force</a:t>
            </a:r>
          </a:p>
        </p:txBody>
      </p:sp>
      <p:cxnSp>
        <p:nvCxnSpPr>
          <p:cNvPr id="61" name="Straight Connector 60">
            <a:extLst>
              <a:ext uri="{FF2B5EF4-FFF2-40B4-BE49-F238E27FC236}">
                <a16:creationId xmlns:a16="http://schemas.microsoft.com/office/drawing/2014/main" id="{42A5D98A-EAD1-43F3-A82E-9A123E292A0A}"/>
              </a:ext>
            </a:extLst>
          </p:cNvPr>
          <p:cNvCxnSpPr>
            <a:cxnSpLocks/>
            <a:stCxn id="30" idx="0"/>
          </p:cNvCxnSpPr>
          <p:nvPr/>
        </p:nvCxnSpPr>
        <p:spPr>
          <a:xfrm flipV="1">
            <a:off x="6098903" y="3009901"/>
            <a:ext cx="0" cy="551960"/>
          </a:xfrm>
          <a:prstGeom prst="line">
            <a:avLst/>
          </a:prstGeom>
          <a:ln w="127000">
            <a:tailEnd type="triangle" w="med" len="sm"/>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9A855754-0245-441E-A08A-BBB9C189611A}"/>
              </a:ext>
            </a:extLst>
          </p:cNvPr>
          <p:cNvCxnSpPr>
            <a:cxnSpLocks/>
          </p:cNvCxnSpPr>
          <p:nvPr/>
        </p:nvCxnSpPr>
        <p:spPr>
          <a:xfrm flipV="1">
            <a:off x="6098903" y="4295395"/>
            <a:ext cx="0" cy="551961"/>
          </a:xfrm>
          <a:prstGeom prst="line">
            <a:avLst/>
          </a:prstGeom>
          <a:ln w="127000">
            <a:headEnd type="triangl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8B2E4316-6185-4D15-B9F4-2EFD6D7E76D0}"/>
              </a:ext>
            </a:extLst>
          </p:cNvPr>
          <p:cNvCxnSpPr>
            <a:cxnSpLocks/>
          </p:cNvCxnSpPr>
          <p:nvPr/>
        </p:nvCxnSpPr>
        <p:spPr>
          <a:xfrm flipV="1">
            <a:off x="7378428" y="4295395"/>
            <a:ext cx="0" cy="551961"/>
          </a:xfrm>
          <a:prstGeom prst="line">
            <a:avLst/>
          </a:prstGeom>
          <a:ln w="127000">
            <a:headEnd type="triangl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F3AE52E5-CD67-4BEB-AE8E-2B2FCBE6CBDB}"/>
              </a:ext>
            </a:extLst>
          </p:cNvPr>
          <p:cNvCxnSpPr>
            <a:cxnSpLocks/>
          </p:cNvCxnSpPr>
          <p:nvPr/>
        </p:nvCxnSpPr>
        <p:spPr>
          <a:xfrm flipV="1">
            <a:off x="4819378" y="4295395"/>
            <a:ext cx="0" cy="551961"/>
          </a:xfrm>
          <a:prstGeom prst="line">
            <a:avLst/>
          </a:prstGeom>
          <a:ln w="127000">
            <a:headEnd type="triangl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F27DE535-590E-4707-AE4C-7BCA11612231}"/>
              </a:ext>
            </a:extLst>
          </p:cNvPr>
          <p:cNvCxnSpPr>
            <a:cxnSpLocks/>
          </p:cNvCxnSpPr>
          <p:nvPr/>
        </p:nvCxnSpPr>
        <p:spPr>
          <a:xfrm flipH="1">
            <a:off x="7727678" y="3928628"/>
            <a:ext cx="528348" cy="0"/>
          </a:xfrm>
          <a:prstGeom prst="line">
            <a:avLst/>
          </a:prstGeom>
          <a:ln w="127000">
            <a:headEnd type="triangl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75091E0E-EB54-4BFC-B3C6-2B62A119B97B}"/>
              </a:ext>
            </a:extLst>
          </p:cNvPr>
          <p:cNvCxnSpPr>
            <a:cxnSpLocks/>
          </p:cNvCxnSpPr>
          <p:nvPr/>
        </p:nvCxnSpPr>
        <p:spPr>
          <a:xfrm flipH="1">
            <a:off x="3941780" y="3928628"/>
            <a:ext cx="528348" cy="0"/>
          </a:xfrm>
          <a:prstGeom prst="line">
            <a:avLst/>
          </a:prstGeom>
          <a:ln w="127000">
            <a:headEnd type="none" w="med" len="sm"/>
            <a:tailEnd type="triangle"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0792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9C5059E-6CD0-4556-88E2-18A1D33E1B3B}"/>
              </a:ext>
            </a:extLst>
          </p:cNvPr>
          <p:cNvSpPr txBox="1"/>
          <p:nvPr/>
        </p:nvSpPr>
        <p:spPr>
          <a:xfrm>
            <a:off x="580570" y="580571"/>
            <a:ext cx="4677793" cy="784830"/>
          </a:xfrm>
          <a:prstGeom prst="rect">
            <a:avLst/>
          </a:prstGeom>
          <a:noFill/>
        </p:spPr>
        <p:txBody>
          <a:bodyPr wrap="square" rtlCol="0">
            <a:spAutoFit/>
          </a:bodyPr>
          <a:lstStyle/>
          <a:p>
            <a:r>
              <a:rPr lang="en-US" sz="4500" b="1" dirty="0">
                <a:solidFill>
                  <a:schemeClr val="tx1">
                    <a:alpha val="82000"/>
                  </a:schemeClr>
                </a:solidFill>
                <a:latin typeface="Oswald" panose="02000303000000000000" pitchFamily="2" charset="0"/>
              </a:rPr>
              <a:t>COMPETITION</a:t>
            </a:r>
          </a:p>
        </p:txBody>
      </p:sp>
      <p:grpSp>
        <p:nvGrpSpPr>
          <p:cNvPr id="2" name="Group 1">
            <a:extLst>
              <a:ext uri="{FF2B5EF4-FFF2-40B4-BE49-F238E27FC236}">
                <a16:creationId xmlns:a16="http://schemas.microsoft.com/office/drawing/2014/main" id="{B3F3C651-628A-4C84-A04C-D5D5C7C137CB}"/>
              </a:ext>
            </a:extLst>
          </p:cNvPr>
          <p:cNvGrpSpPr/>
          <p:nvPr/>
        </p:nvGrpSpPr>
        <p:grpSpPr>
          <a:xfrm>
            <a:off x="5657664" y="724951"/>
            <a:ext cx="5953767" cy="5408098"/>
            <a:chOff x="5209307" y="723899"/>
            <a:chExt cx="5953767" cy="5408098"/>
          </a:xfrm>
        </p:grpSpPr>
        <p:grpSp>
          <p:nvGrpSpPr>
            <p:cNvPr id="10" name="Group 9">
              <a:extLst>
                <a:ext uri="{FF2B5EF4-FFF2-40B4-BE49-F238E27FC236}">
                  <a16:creationId xmlns:a16="http://schemas.microsoft.com/office/drawing/2014/main" id="{BBA1445C-BA1C-4158-B814-62A661F12B6A}"/>
                </a:ext>
              </a:extLst>
            </p:cNvPr>
            <p:cNvGrpSpPr/>
            <p:nvPr/>
          </p:nvGrpSpPr>
          <p:grpSpPr>
            <a:xfrm>
              <a:off x="6096000" y="1328063"/>
              <a:ext cx="4180382" cy="4201874"/>
              <a:chOff x="7845719" y="1942558"/>
              <a:chExt cx="2457993" cy="2457992"/>
            </a:xfrm>
          </p:grpSpPr>
          <p:cxnSp>
            <p:nvCxnSpPr>
              <p:cNvPr id="11" name="Straight Connector 10">
                <a:extLst>
                  <a:ext uri="{FF2B5EF4-FFF2-40B4-BE49-F238E27FC236}">
                    <a16:creationId xmlns:a16="http://schemas.microsoft.com/office/drawing/2014/main" id="{AD5DDA6F-D3DE-4FDD-8FB2-414C4125A09A}"/>
                  </a:ext>
                </a:extLst>
              </p:cNvPr>
              <p:cNvCxnSpPr/>
              <p:nvPr/>
            </p:nvCxnSpPr>
            <p:spPr>
              <a:xfrm>
                <a:off x="9074715" y="1942558"/>
                <a:ext cx="0" cy="2457992"/>
              </a:xfrm>
              <a:prstGeom prst="line">
                <a:avLst/>
              </a:prstGeom>
              <a:ln w="127000">
                <a:solidFill>
                  <a:schemeClr val="accent1"/>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B719961-721C-415C-8BDC-0D8D8F5F80A1}"/>
                  </a:ext>
                </a:extLst>
              </p:cNvPr>
              <p:cNvCxnSpPr>
                <a:cxnSpLocks/>
              </p:cNvCxnSpPr>
              <p:nvPr/>
            </p:nvCxnSpPr>
            <p:spPr>
              <a:xfrm flipH="1">
                <a:off x="7845719" y="3171554"/>
                <a:ext cx="2457993" cy="0"/>
              </a:xfrm>
              <a:prstGeom prst="line">
                <a:avLst/>
              </a:prstGeom>
              <a:ln w="127000">
                <a:solidFill>
                  <a:schemeClr val="accent1"/>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624B076A-2180-4720-8987-95CDE483AAB2}"/>
                </a:ext>
              </a:extLst>
            </p:cNvPr>
            <p:cNvSpPr txBox="1"/>
            <p:nvPr/>
          </p:nvSpPr>
          <p:spPr>
            <a:xfrm>
              <a:off x="7488961" y="723899"/>
              <a:ext cx="1394460" cy="323165"/>
            </a:xfrm>
            <a:prstGeom prst="rect">
              <a:avLst/>
            </a:prstGeom>
            <a:noFill/>
          </p:spPr>
          <p:txBody>
            <a:bodyPr wrap="square" rtlCol="0" anchor="ctr">
              <a:spAutoFit/>
            </a:bodyPr>
            <a:lstStyle/>
            <a:p>
              <a:pPr algn="ctr"/>
              <a:r>
                <a:rPr lang="en-US" sz="1500" b="1" dirty="0">
                  <a:latin typeface="PT Sans" panose="020B0503020203020204" pitchFamily="34" charset="0"/>
                  <a:ea typeface="PT Sans" panose="020B0503020203020204" pitchFamily="34" charset="0"/>
                  <a:cs typeface="Montserrat Black" charset="0"/>
                </a:rPr>
                <a:t>High Quality</a:t>
              </a:r>
            </a:p>
          </p:txBody>
        </p:sp>
        <p:sp>
          <p:nvSpPr>
            <p:cNvPr id="14" name="TextBox 13">
              <a:extLst>
                <a:ext uri="{FF2B5EF4-FFF2-40B4-BE49-F238E27FC236}">
                  <a16:creationId xmlns:a16="http://schemas.microsoft.com/office/drawing/2014/main" id="{8F3F6253-AF9E-43F7-BD8C-18DD4434D015}"/>
                </a:ext>
              </a:extLst>
            </p:cNvPr>
            <p:cNvSpPr txBox="1"/>
            <p:nvPr/>
          </p:nvSpPr>
          <p:spPr>
            <a:xfrm>
              <a:off x="7488961" y="5808832"/>
              <a:ext cx="1394460" cy="323165"/>
            </a:xfrm>
            <a:prstGeom prst="rect">
              <a:avLst/>
            </a:prstGeom>
            <a:noFill/>
          </p:spPr>
          <p:txBody>
            <a:bodyPr wrap="square" rtlCol="0" anchor="ctr">
              <a:spAutoFit/>
            </a:bodyPr>
            <a:lstStyle/>
            <a:p>
              <a:pPr algn="ctr"/>
              <a:r>
                <a:rPr lang="en-US" sz="1500" b="1" dirty="0">
                  <a:latin typeface="PT Sans" panose="020B0503020203020204" pitchFamily="34" charset="0"/>
                  <a:ea typeface="PT Sans" panose="020B0503020203020204" pitchFamily="34" charset="0"/>
                  <a:cs typeface="Montserrat Black" charset="0"/>
                </a:rPr>
                <a:t>Low Quality</a:t>
              </a:r>
            </a:p>
          </p:txBody>
        </p:sp>
        <p:sp>
          <p:nvSpPr>
            <p:cNvPr id="15" name="TextBox 14">
              <a:extLst>
                <a:ext uri="{FF2B5EF4-FFF2-40B4-BE49-F238E27FC236}">
                  <a16:creationId xmlns:a16="http://schemas.microsoft.com/office/drawing/2014/main" id="{42A25110-578B-4C15-B614-9618142188DC}"/>
                </a:ext>
              </a:extLst>
            </p:cNvPr>
            <p:cNvSpPr txBox="1"/>
            <p:nvPr/>
          </p:nvSpPr>
          <p:spPr>
            <a:xfrm>
              <a:off x="10462076" y="3152001"/>
              <a:ext cx="700998" cy="553998"/>
            </a:xfrm>
            <a:prstGeom prst="rect">
              <a:avLst/>
            </a:prstGeom>
            <a:noFill/>
          </p:spPr>
          <p:txBody>
            <a:bodyPr wrap="square" rtlCol="0" anchor="ctr">
              <a:spAutoFit/>
            </a:bodyPr>
            <a:lstStyle/>
            <a:p>
              <a:pPr>
                <a:lnSpc>
                  <a:spcPts val="1800"/>
                </a:lnSpc>
              </a:pPr>
              <a:r>
                <a:rPr lang="en-US" sz="1500" b="1" dirty="0">
                  <a:latin typeface="PT Sans" panose="020B0503020203020204" pitchFamily="34" charset="0"/>
                  <a:ea typeface="PT Sans" panose="020B0503020203020204" pitchFamily="34" charset="0"/>
                  <a:cs typeface="Montserrat Black" charset="0"/>
                </a:rPr>
                <a:t>High</a:t>
              </a:r>
            </a:p>
            <a:p>
              <a:pPr>
                <a:lnSpc>
                  <a:spcPts val="1800"/>
                </a:lnSpc>
              </a:pPr>
              <a:r>
                <a:rPr lang="en-US" sz="1500" b="1" dirty="0">
                  <a:latin typeface="PT Sans" panose="020B0503020203020204" pitchFamily="34" charset="0"/>
                  <a:ea typeface="PT Sans" panose="020B0503020203020204" pitchFamily="34" charset="0"/>
                  <a:cs typeface="Montserrat Black" charset="0"/>
                </a:rPr>
                <a:t>Price</a:t>
              </a:r>
            </a:p>
          </p:txBody>
        </p:sp>
        <p:sp>
          <p:nvSpPr>
            <p:cNvPr id="16" name="TextBox 15">
              <a:extLst>
                <a:ext uri="{FF2B5EF4-FFF2-40B4-BE49-F238E27FC236}">
                  <a16:creationId xmlns:a16="http://schemas.microsoft.com/office/drawing/2014/main" id="{3E89ACAC-FB4F-4E85-8DD9-5F47EBCB91BA}"/>
                </a:ext>
              </a:extLst>
            </p:cNvPr>
            <p:cNvSpPr txBox="1"/>
            <p:nvPr/>
          </p:nvSpPr>
          <p:spPr>
            <a:xfrm>
              <a:off x="5209307" y="3152001"/>
              <a:ext cx="700998" cy="553998"/>
            </a:xfrm>
            <a:prstGeom prst="rect">
              <a:avLst/>
            </a:prstGeom>
            <a:noFill/>
          </p:spPr>
          <p:txBody>
            <a:bodyPr wrap="square" rtlCol="0" anchor="ctr">
              <a:spAutoFit/>
            </a:bodyPr>
            <a:lstStyle/>
            <a:p>
              <a:pPr algn="r">
                <a:lnSpc>
                  <a:spcPts val="1800"/>
                </a:lnSpc>
              </a:pPr>
              <a:r>
                <a:rPr lang="en-US" sz="1500" b="1" dirty="0">
                  <a:latin typeface="PT Sans" panose="020B0503020203020204" pitchFamily="34" charset="0"/>
                  <a:ea typeface="PT Sans" panose="020B0503020203020204" pitchFamily="34" charset="0"/>
                  <a:cs typeface="Montserrat Black" charset="0"/>
                </a:rPr>
                <a:t>Low</a:t>
              </a:r>
            </a:p>
            <a:p>
              <a:pPr algn="r">
                <a:lnSpc>
                  <a:spcPts val="1800"/>
                </a:lnSpc>
              </a:pPr>
              <a:r>
                <a:rPr lang="en-US" sz="1500" b="1" dirty="0">
                  <a:latin typeface="PT Sans" panose="020B0503020203020204" pitchFamily="34" charset="0"/>
                  <a:ea typeface="PT Sans" panose="020B0503020203020204" pitchFamily="34" charset="0"/>
                  <a:cs typeface="Montserrat Black" charset="0"/>
                </a:rPr>
                <a:t>Price</a:t>
              </a:r>
            </a:p>
          </p:txBody>
        </p:sp>
        <p:sp>
          <p:nvSpPr>
            <p:cNvPr id="17" name="Oval 16">
              <a:extLst>
                <a:ext uri="{FF2B5EF4-FFF2-40B4-BE49-F238E27FC236}">
                  <a16:creationId xmlns:a16="http://schemas.microsoft.com/office/drawing/2014/main" id="{317C31FC-5890-466A-9C3B-3AFA8ED3EDEC}"/>
                </a:ext>
              </a:extLst>
            </p:cNvPr>
            <p:cNvSpPr/>
            <p:nvPr/>
          </p:nvSpPr>
          <p:spPr>
            <a:xfrm>
              <a:off x="6775067" y="1578672"/>
              <a:ext cx="765615" cy="7656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27">
              <a:extLst>
                <a:ext uri="{FF2B5EF4-FFF2-40B4-BE49-F238E27FC236}">
                  <a16:creationId xmlns:a16="http://schemas.microsoft.com/office/drawing/2014/main" id="{BE6DE662-0226-48BB-9DF5-FB4568E57F4A}"/>
                </a:ext>
              </a:extLst>
            </p:cNvPr>
            <p:cNvSpPr>
              <a:spLocks noEditPoints="1"/>
            </p:cNvSpPr>
            <p:nvPr/>
          </p:nvSpPr>
          <p:spPr bwMode="auto">
            <a:xfrm>
              <a:off x="6931485" y="1793740"/>
              <a:ext cx="452777" cy="335477"/>
            </a:xfrm>
            <a:custGeom>
              <a:avLst/>
              <a:gdLst>
                <a:gd name="T0" fmla="*/ 77 w 85"/>
                <a:gd name="T1" fmla="*/ 0 h 63"/>
                <a:gd name="T2" fmla="*/ 8 w 85"/>
                <a:gd name="T3" fmla="*/ 0 h 63"/>
                <a:gd name="T4" fmla="*/ 0 w 85"/>
                <a:gd name="T5" fmla="*/ 7 h 63"/>
                <a:gd name="T6" fmla="*/ 0 w 85"/>
                <a:gd name="T7" fmla="*/ 42 h 63"/>
                <a:gd name="T8" fmla="*/ 8 w 85"/>
                <a:gd name="T9" fmla="*/ 50 h 63"/>
                <a:gd name="T10" fmla="*/ 77 w 85"/>
                <a:gd name="T11" fmla="*/ 50 h 63"/>
                <a:gd name="T12" fmla="*/ 85 w 85"/>
                <a:gd name="T13" fmla="*/ 42 h 63"/>
                <a:gd name="T14" fmla="*/ 85 w 85"/>
                <a:gd name="T15" fmla="*/ 7 h 63"/>
                <a:gd name="T16" fmla="*/ 77 w 85"/>
                <a:gd name="T17" fmla="*/ 0 h 63"/>
                <a:gd name="T18" fmla="*/ 80 w 85"/>
                <a:gd name="T19" fmla="*/ 42 h 63"/>
                <a:gd name="T20" fmla="*/ 77 w 85"/>
                <a:gd name="T21" fmla="*/ 45 h 63"/>
                <a:gd name="T22" fmla="*/ 8 w 85"/>
                <a:gd name="T23" fmla="*/ 45 h 63"/>
                <a:gd name="T24" fmla="*/ 5 w 85"/>
                <a:gd name="T25" fmla="*/ 42 h 63"/>
                <a:gd name="T26" fmla="*/ 5 w 85"/>
                <a:gd name="T27" fmla="*/ 7 h 63"/>
                <a:gd name="T28" fmla="*/ 8 w 85"/>
                <a:gd name="T29" fmla="*/ 5 h 63"/>
                <a:gd name="T30" fmla="*/ 77 w 85"/>
                <a:gd name="T31" fmla="*/ 5 h 63"/>
                <a:gd name="T32" fmla="*/ 80 w 85"/>
                <a:gd name="T33" fmla="*/ 7 h 63"/>
                <a:gd name="T34" fmla="*/ 80 w 85"/>
                <a:gd name="T35" fmla="*/ 42 h 63"/>
                <a:gd name="T36" fmla="*/ 81 w 85"/>
                <a:gd name="T37" fmla="*/ 55 h 63"/>
                <a:gd name="T38" fmla="*/ 53 w 85"/>
                <a:gd name="T39" fmla="*/ 55 h 63"/>
                <a:gd name="T40" fmla="*/ 51 w 85"/>
                <a:gd name="T41" fmla="*/ 58 h 63"/>
                <a:gd name="T42" fmla="*/ 35 w 85"/>
                <a:gd name="T43" fmla="*/ 58 h 63"/>
                <a:gd name="T44" fmla="*/ 32 w 85"/>
                <a:gd name="T45" fmla="*/ 55 h 63"/>
                <a:gd name="T46" fmla="*/ 4 w 85"/>
                <a:gd name="T47" fmla="*/ 55 h 63"/>
                <a:gd name="T48" fmla="*/ 0 w 85"/>
                <a:gd name="T49" fmla="*/ 59 h 63"/>
                <a:gd name="T50" fmla="*/ 4 w 85"/>
                <a:gd name="T51" fmla="*/ 63 h 63"/>
                <a:gd name="T52" fmla="*/ 81 w 85"/>
                <a:gd name="T53" fmla="*/ 63 h 63"/>
                <a:gd name="T54" fmla="*/ 85 w 85"/>
                <a:gd name="T55" fmla="*/ 59 h 63"/>
                <a:gd name="T56" fmla="*/ 81 w 85"/>
                <a:gd name="T57" fmla="*/ 55 h 63"/>
                <a:gd name="T58" fmla="*/ 81 w 85"/>
                <a:gd name="T59" fmla="*/ 55 h 63"/>
                <a:gd name="T60" fmla="*/ 81 w 85"/>
                <a:gd name="T61"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63">
                  <a:moveTo>
                    <a:pt x="77" y="0"/>
                  </a:moveTo>
                  <a:cubicBezTo>
                    <a:pt x="8" y="0"/>
                    <a:pt x="8" y="0"/>
                    <a:pt x="8" y="0"/>
                  </a:cubicBezTo>
                  <a:cubicBezTo>
                    <a:pt x="4" y="0"/>
                    <a:pt x="0" y="3"/>
                    <a:pt x="0" y="7"/>
                  </a:cubicBezTo>
                  <a:cubicBezTo>
                    <a:pt x="0" y="42"/>
                    <a:pt x="0" y="42"/>
                    <a:pt x="0" y="42"/>
                  </a:cubicBezTo>
                  <a:cubicBezTo>
                    <a:pt x="0" y="47"/>
                    <a:pt x="4" y="50"/>
                    <a:pt x="8" y="50"/>
                  </a:cubicBezTo>
                  <a:cubicBezTo>
                    <a:pt x="77" y="50"/>
                    <a:pt x="77" y="50"/>
                    <a:pt x="77" y="50"/>
                  </a:cubicBezTo>
                  <a:cubicBezTo>
                    <a:pt x="82" y="50"/>
                    <a:pt x="85" y="47"/>
                    <a:pt x="85" y="42"/>
                  </a:cubicBezTo>
                  <a:cubicBezTo>
                    <a:pt x="85" y="7"/>
                    <a:pt x="85" y="7"/>
                    <a:pt x="85" y="7"/>
                  </a:cubicBezTo>
                  <a:cubicBezTo>
                    <a:pt x="85" y="3"/>
                    <a:pt x="82" y="0"/>
                    <a:pt x="77" y="0"/>
                  </a:cubicBezTo>
                  <a:close/>
                  <a:moveTo>
                    <a:pt x="80" y="42"/>
                  </a:moveTo>
                  <a:cubicBezTo>
                    <a:pt x="80" y="44"/>
                    <a:pt x="79" y="45"/>
                    <a:pt x="77" y="45"/>
                  </a:cubicBezTo>
                  <a:cubicBezTo>
                    <a:pt x="8" y="45"/>
                    <a:pt x="8" y="45"/>
                    <a:pt x="8" y="45"/>
                  </a:cubicBezTo>
                  <a:cubicBezTo>
                    <a:pt x="7" y="45"/>
                    <a:pt x="5" y="44"/>
                    <a:pt x="5" y="42"/>
                  </a:cubicBezTo>
                  <a:cubicBezTo>
                    <a:pt x="5" y="7"/>
                    <a:pt x="5" y="7"/>
                    <a:pt x="5" y="7"/>
                  </a:cubicBezTo>
                  <a:cubicBezTo>
                    <a:pt x="5" y="6"/>
                    <a:pt x="7" y="5"/>
                    <a:pt x="8" y="5"/>
                  </a:cubicBezTo>
                  <a:cubicBezTo>
                    <a:pt x="77" y="5"/>
                    <a:pt x="77" y="5"/>
                    <a:pt x="77" y="5"/>
                  </a:cubicBezTo>
                  <a:cubicBezTo>
                    <a:pt x="79" y="5"/>
                    <a:pt x="80" y="6"/>
                    <a:pt x="80" y="7"/>
                  </a:cubicBezTo>
                  <a:lnTo>
                    <a:pt x="80" y="42"/>
                  </a:lnTo>
                  <a:close/>
                  <a:moveTo>
                    <a:pt x="81" y="55"/>
                  </a:moveTo>
                  <a:cubicBezTo>
                    <a:pt x="53" y="55"/>
                    <a:pt x="53" y="55"/>
                    <a:pt x="53" y="55"/>
                  </a:cubicBezTo>
                  <a:cubicBezTo>
                    <a:pt x="53" y="57"/>
                    <a:pt x="52" y="58"/>
                    <a:pt x="51" y="58"/>
                  </a:cubicBezTo>
                  <a:cubicBezTo>
                    <a:pt x="35" y="58"/>
                    <a:pt x="35" y="58"/>
                    <a:pt x="35" y="58"/>
                  </a:cubicBezTo>
                  <a:cubicBezTo>
                    <a:pt x="33" y="58"/>
                    <a:pt x="32" y="57"/>
                    <a:pt x="32" y="55"/>
                  </a:cubicBezTo>
                  <a:cubicBezTo>
                    <a:pt x="4" y="55"/>
                    <a:pt x="4" y="55"/>
                    <a:pt x="4" y="55"/>
                  </a:cubicBezTo>
                  <a:cubicBezTo>
                    <a:pt x="2" y="55"/>
                    <a:pt x="0" y="57"/>
                    <a:pt x="0" y="59"/>
                  </a:cubicBezTo>
                  <a:cubicBezTo>
                    <a:pt x="0" y="62"/>
                    <a:pt x="2" y="63"/>
                    <a:pt x="4" y="63"/>
                  </a:cubicBezTo>
                  <a:cubicBezTo>
                    <a:pt x="81" y="63"/>
                    <a:pt x="81" y="63"/>
                    <a:pt x="81" y="63"/>
                  </a:cubicBezTo>
                  <a:cubicBezTo>
                    <a:pt x="83" y="63"/>
                    <a:pt x="85" y="62"/>
                    <a:pt x="85" y="59"/>
                  </a:cubicBezTo>
                  <a:cubicBezTo>
                    <a:pt x="85" y="57"/>
                    <a:pt x="83" y="55"/>
                    <a:pt x="81" y="55"/>
                  </a:cubicBezTo>
                  <a:close/>
                  <a:moveTo>
                    <a:pt x="81" y="55"/>
                  </a:moveTo>
                  <a:cubicBezTo>
                    <a:pt x="81" y="55"/>
                    <a:pt x="81" y="55"/>
                    <a:pt x="81" y="5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TextBox 18">
              <a:extLst>
                <a:ext uri="{FF2B5EF4-FFF2-40B4-BE49-F238E27FC236}">
                  <a16:creationId xmlns:a16="http://schemas.microsoft.com/office/drawing/2014/main" id="{0652CA40-935D-4E2B-B507-F6368011BB6F}"/>
                </a:ext>
              </a:extLst>
            </p:cNvPr>
            <p:cNvSpPr txBox="1"/>
            <p:nvPr/>
          </p:nvSpPr>
          <p:spPr>
            <a:xfrm>
              <a:off x="6618649" y="2412844"/>
              <a:ext cx="1078452" cy="553998"/>
            </a:xfrm>
            <a:prstGeom prst="rect">
              <a:avLst/>
            </a:prstGeom>
            <a:noFill/>
          </p:spPr>
          <p:txBody>
            <a:bodyPr wrap="square" rtlCol="0" anchor="ctr">
              <a:spAutoFit/>
            </a:bodyPr>
            <a:lstStyle/>
            <a:p>
              <a:pPr algn="ctr">
                <a:lnSpc>
                  <a:spcPts val="1800"/>
                </a:lnSpc>
              </a:pPr>
              <a:r>
                <a:rPr lang="en-US" sz="1500" b="1" dirty="0">
                  <a:latin typeface="PT Sans" panose="020B0503020203020204" pitchFamily="34" charset="0"/>
                  <a:ea typeface="PT Sans" panose="020B0503020203020204" pitchFamily="34" charset="0"/>
                  <a:cs typeface="Montserrat Black" charset="0"/>
                </a:rPr>
                <a:t>Your Product</a:t>
              </a:r>
            </a:p>
          </p:txBody>
        </p:sp>
        <p:sp>
          <p:nvSpPr>
            <p:cNvPr id="20" name="Oval 19">
              <a:extLst>
                <a:ext uri="{FF2B5EF4-FFF2-40B4-BE49-F238E27FC236}">
                  <a16:creationId xmlns:a16="http://schemas.microsoft.com/office/drawing/2014/main" id="{48018C41-7F84-4D74-927C-121600B335D3}"/>
                </a:ext>
              </a:extLst>
            </p:cNvPr>
            <p:cNvSpPr/>
            <p:nvPr/>
          </p:nvSpPr>
          <p:spPr>
            <a:xfrm rot="10800000" flipV="1">
              <a:off x="9376318" y="2041812"/>
              <a:ext cx="362256" cy="3622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F40B3591-E3AB-4AB9-94B5-2B2A816EA9E1}"/>
                </a:ext>
              </a:extLst>
            </p:cNvPr>
            <p:cNvSpPr txBox="1"/>
            <p:nvPr/>
          </p:nvSpPr>
          <p:spPr>
            <a:xfrm>
              <a:off x="8675280" y="2443619"/>
              <a:ext cx="1764332" cy="553998"/>
            </a:xfrm>
            <a:prstGeom prst="rect">
              <a:avLst/>
            </a:prstGeom>
            <a:noFill/>
          </p:spPr>
          <p:txBody>
            <a:bodyPr wrap="square" rtlCol="0" anchor="ctr">
              <a:spAutoFit/>
            </a:bodyPr>
            <a:lstStyle/>
            <a:p>
              <a:pPr algn="ctr">
                <a:lnSpc>
                  <a:spcPts val="1800"/>
                </a:lnSpc>
              </a:pPr>
              <a:r>
                <a:rPr lang="en-US" sz="1500" b="1" dirty="0">
                  <a:latin typeface="PT Sans" panose="020B0503020203020204" pitchFamily="34" charset="0"/>
                  <a:ea typeface="PT Sans" panose="020B0503020203020204" pitchFamily="34" charset="0"/>
                  <a:cs typeface="Montserrat Black" charset="0"/>
                </a:rPr>
                <a:t>Competitors Product</a:t>
              </a:r>
            </a:p>
          </p:txBody>
        </p:sp>
        <p:sp>
          <p:nvSpPr>
            <p:cNvPr id="22" name="Oval 21">
              <a:extLst>
                <a:ext uri="{FF2B5EF4-FFF2-40B4-BE49-F238E27FC236}">
                  <a16:creationId xmlns:a16="http://schemas.microsoft.com/office/drawing/2014/main" id="{1AB3A9A1-DD4C-4638-A3C6-062F7400822B}"/>
                </a:ext>
              </a:extLst>
            </p:cNvPr>
            <p:cNvSpPr/>
            <p:nvPr/>
          </p:nvSpPr>
          <p:spPr>
            <a:xfrm rot="10800000" flipV="1">
              <a:off x="6485276" y="4373694"/>
              <a:ext cx="362256" cy="3622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E32E9A34-A1B2-4B24-9C94-3FE2D5148C7D}"/>
                </a:ext>
              </a:extLst>
            </p:cNvPr>
            <p:cNvSpPr txBox="1"/>
            <p:nvPr/>
          </p:nvSpPr>
          <p:spPr>
            <a:xfrm>
              <a:off x="5784238" y="4775501"/>
              <a:ext cx="1764332" cy="553998"/>
            </a:xfrm>
            <a:prstGeom prst="rect">
              <a:avLst/>
            </a:prstGeom>
            <a:noFill/>
          </p:spPr>
          <p:txBody>
            <a:bodyPr wrap="square" rtlCol="0" anchor="ctr">
              <a:spAutoFit/>
            </a:bodyPr>
            <a:lstStyle/>
            <a:p>
              <a:pPr algn="ctr">
                <a:lnSpc>
                  <a:spcPts val="1800"/>
                </a:lnSpc>
              </a:pPr>
              <a:r>
                <a:rPr lang="en-US" sz="1500" b="1" dirty="0">
                  <a:latin typeface="PT Sans" panose="020B0503020203020204" pitchFamily="34" charset="0"/>
                  <a:ea typeface="PT Sans" panose="020B0503020203020204" pitchFamily="34" charset="0"/>
                  <a:cs typeface="Montserrat Black" charset="0"/>
                </a:rPr>
                <a:t>Competitors Product</a:t>
              </a:r>
            </a:p>
          </p:txBody>
        </p:sp>
        <p:sp>
          <p:nvSpPr>
            <p:cNvPr id="24" name="Oval 23">
              <a:extLst>
                <a:ext uri="{FF2B5EF4-FFF2-40B4-BE49-F238E27FC236}">
                  <a16:creationId xmlns:a16="http://schemas.microsoft.com/office/drawing/2014/main" id="{34BC9373-9762-4853-9759-F959B9362847}"/>
                </a:ext>
              </a:extLst>
            </p:cNvPr>
            <p:cNvSpPr/>
            <p:nvPr/>
          </p:nvSpPr>
          <p:spPr>
            <a:xfrm rot="10800000" flipV="1">
              <a:off x="8977829" y="3705999"/>
              <a:ext cx="362256" cy="362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D5C16FE5-A122-471D-A34C-D8A2FB27E14A}"/>
                </a:ext>
              </a:extLst>
            </p:cNvPr>
            <p:cNvSpPr txBox="1"/>
            <p:nvPr/>
          </p:nvSpPr>
          <p:spPr>
            <a:xfrm>
              <a:off x="8276791" y="4107806"/>
              <a:ext cx="1764332" cy="553998"/>
            </a:xfrm>
            <a:prstGeom prst="rect">
              <a:avLst/>
            </a:prstGeom>
            <a:noFill/>
          </p:spPr>
          <p:txBody>
            <a:bodyPr wrap="square" rtlCol="0" anchor="ctr">
              <a:spAutoFit/>
            </a:bodyPr>
            <a:lstStyle/>
            <a:p>
              <a:pPr algn="ctr">
                <a:lnSpc>
                  <a:spcPts val="1800"/>
                </a:lnSpc>
              </a:pPr>
              <a:r>
                <a:rPr lang="en-US" sz="1500" b="1" dirty="0">
                  <a:solidFill>
                    <a:schemeClr val="tx1">
                      <a:lumMod val="50000"/>
                      <a:lumOff val="50000"/>
                    </a:schemeClr>
                  </a:solidFill>
                  <a:latin typeface="PT Sans" panose="020B0503020203020204" pitchFamily="34" charset="0"/>
                  <a:ea typeface="PT Sans" panose="020B0503020203020204" pitchFamily="34" charset="0"/>
                  <a:cs typeface="Montserrat Black" charset="0"/>
                </a:rPr>
                <a:t>Competitors Product</a:t>
              </a:r>
            </a:p>
          </p:txBody>
        </p:sp>
        <p:sp>
          <p:nvSpPr>
            <p:cNvPr id="26" name="Oval 25">
              <a:extLst>
                <a:ext uri="{FF2B5EF4-FFF2-40B4-BE49-F238E27FC236}">
                  <a16:creationId xmlns:a16="http://schemas.microsoft.com/office/drawing/2014/main" id="{C7FA6D12-E803-42E4-B279-CE13D2C78880}"/>
                </a:ext>
              </a:extLst>
            </p:cNvPr>
            <p:cNvSpPr/>
            <p:nvPr/>
          </p:nvSpPr>
          <p:spPr>
            <a:xfrm rot="10800000" flipV="1">
              <a:off x="9749281" y="4783897"/>
              <a:ext cx="362256" cy="362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52F4B6C9-BBCF-4798-B442-4E703413E235}"/>
                </a:ext>
              </a:extLst>
            </p:cNvPr>
            <p:cNvSpPr txBox="1"/>
            <p:nvPr/>
          </p:nvSpPr>
          <p:spPr>
            <a:xfrm>
              <a:off x="9048243" y="5185704"/>
              <a:ext cx="1764332" cy="553998"/>
            </a:xfrm>
            <a:prstGeom prst="rect">
              <a:avLst/>
            </a:prstGeom>
            <a:noFill/>
          </p:spPr>
          <p:txBody>
            <a:bodyPr wrap="square" rtlCol="0" anchor="ctr">
              <a:spAutoFit/>
            </a:bodyPr>
            <a:lstStyle/>
            <a:p>
              <a:pPr algn="ctr">
                <a:lnSpc>
                  <a:spcPts val="1800"/>
                </a:lnSpc>
              </a:pPr>
              <a:r>
                <a:rPr lang="en-US" sz="1500" b="1" dirty="0">
                  <a:solidFill>
                    <a:schemeClr val="tx1">
                      <a:lumMod val="50000"/>
                      <a:lumOff val="50000"/>
                    </a:schemeClr>
                  </a:solidFill>
                  <a:latin typeface="PT Sans" panose="020B0503020203020204" pitchFamily="34" charset="0"/>
                  <a:ea typeface="PT Sans" panose="020B0503020203020204" pitchFamily="34" charset="0"/>
                  <a:cs typeface="Montserrat Black" charset="0"/>
                </a:rPr>
                <a:t>Competitors Product</a:t>
              </a:r>
            </a:p>
          </p:txBody>
        </p:sp>
      </p:grpSp>
      <p:grpSp>
        <p:nvGrpSpPr>
          <p:cNvPr id="30" name="Group 29">
            <a:extLst>
              <a:ext uri="{FF2B5EF4-FFF2-40B4-BE49-F238E27FC236}">
                <a16:creationId xmlns:a16="http://schemas.microsoft.com/office/drawing/2014/main" id="{DCCE8F65-6CB8-4790-9A03-CCDC79F4209B}"/>
              </a:ext>
            </a:extLst>
          </p:cNvPr>
          <p:cNvGrpSpPr/>
          <p:nvPr/>
        </p:nvGrpSpPr>
        <p:grpSpPr>
          <a:xfrm>
            <a:off x="580570" y="2304622"/>
            <a:ext cx="4677797" cy="3699961"/>
            <a:chOff x="6096000" y="1896699"/>
            <a:chExt cx="4677797" cy="3699961"/>
          </a:xfrm>
        </p:grpSpPr>
        <p:sp>
          <p:nvSpPr>
            <p:cNvPr id="31" name="TextBox 30">
              <a:extLst>
                <a:ext uri="{FF2B5EF4-FFF2-40B4-BE49-F238E27FC236}">
                  <a16:creationId xmlns:a16="http://schemas.microsoft.com/office/drawing/2014/main" id="{AC2C0BC4-4190-4CAB-8760-FDCEE2C5E8D1}"/>
                </a:ext>
              </a:extLst>
            </p:cNvPr>
            <p:cNvSpPr txBox="1"/>
            <p:nvPr/>
          </p:nvSpPr>
          <p:spPr>
            <a:xfrm>
              <a:off x="6096000" y="1896699"/>
              <a:ext cx="421005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32" name="Straight Connector 31">
              <a:extLst>
                <a:ext uri="{FF2B5EF4-FFF2-40B4-BE49-F238E27FC236}">
                  <a16:creationId xmlns:a16="http://schemas.microsoft.com/office/drawing/2014/main" id="{2E5B5840-9463-4C64-8AC2-E636A9A67F0F}"/>
                </a:ext>
              </a:extLst>
            </p:cNvPr>
            <p:cNvCxnSpPr>
              <a:cxnSpLocks/>
            </p:cNvCxnSpPr>
            <p:nvPr/>
          </p:nvCxnSpPr>
          <p:spPr>
            <a:xfrm>
              <a:off x="6197600" y="3270250"/>
              <a:ext cx="38417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6D5179DD-A8CF-4F49-BD56-35EA1F342C9F}"/>
                </a:ext>
              </a:extLst>
            </p:cNvPr>
            <p:cNvSpPr txBox="1"/>
            <p:nvPr/>
          </p:nvSpPr>
          <p:spPr>
            <a:xfrm>
              <a:off x="6096000" y="3762375"/>
              <a:ext cx="4677797"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waters. Air saying fruitful were. seed all air bring is Signs first. Creped bring is Signs first creeping seed </a:t>
              </a:r>
            </a:p>
          </p:txBody>
        </p:sp>
      </p:grpSp>
    </p:spTree>
    <p:extLst>
      <p:ext uri="{BB962C8B-B14F-4D97-AF65-F5344CB8AC3E}">
        <p14:creationId xmlns:p14="http://schemas.microsoft.com/office/powerpoint/2010/main" val="5992949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S.W.O.T ANALYSIS</a:t>
            </a:r>
          </a:p>
        </p:txBody>
      </p:sp>
      <p:sp>
        <p:nvSpPr>
          <p:cNvPr id="27" name="TextBox 26">
            <a:extLst>
              <a:ext uri="{FF2B5EF4-FFF2-40B4-BE49-F238E27FC236}">
                <a16:creationId xmlns:a16="http://schemas.microsoft.com/office/drawing/2014/main" id="{AF880125-95E5-4A6A-AEBB-65B8AEC405FC}"/>
              </a:ext>
            </a:extLst>
          </p:cNvPr>
          <p:cNvSpPr txBox="1"/>
          <p:nvPr/>
        </p:nvSpPr>
        <p:spPr>
          <a:xfrm>
            <a:off x="1190170" y="661645"/>
            <a:ext cx="3286580" cy="7017306"/>
          </a:xfrm>
          <a:prstGeom prst="rect">
            <a:avLst/>
          </a:prstGeom>
          <a:noFill/>
        </p:spPr>
        <p:txBody>
          <a:bodyPr wrap="square" rtlCol="0">
            <a:spAutoFit/>
          </a:bodyPr>
          <a:lstStyle/>
          <a:p>
            <a:r>
              <a:rPr lang="en-US" sz="45000" b="1" dirty="0">
                <a:solidFill>
                  <a:schemeClr val="accent1">
                    <a:alpha val="82000"/>
                  </a:schemeClr>
                </a:solidFill>
                <a:latin typeface="PT Sans" panose="020B0503020203020204" pitchFamily="34" charset="0"/>
                <a:ea typeface="PT Sans" panose="020B0503020203020204" pitchFamily="34" charset="0"/>
              </a:rPr>
              <a:t>S</a:t>
            </a:r>
          </a:p>
        </p:txBody>
      </p:sp>
      <p:grpSp>
        <p:nvGrpSpPr>
          <p:cNvPr id="28" name="Group 27">
            <a:extLst>
              <a:ext uri="{FF2B5EF4-FFF2-40B4-BE49-F238E27FC236}">
                <a16:creationId xmlns:a16="http://schemas.microsoft.com/office/drawing/2014/main" id="{2EF00739-D987-4C66-9AE5-30783F471A4B}"/>
              </a:ext>
            </a:extLst>
          </p:cNvPr>
          <p:cNvGrpSpPr/>
          <p:nvPr/>
        </p:nvGrpSpPr>
        <p:grpSpPr>
          <a:xfrm>
            <a:off x="6448881" y="2304622"/>
            <a:ext cx="5162550" cy="3699961"/>
            <a:chOff x="6096000" y="1896699"/>
            <a:chExt cx="5162550" cy="3699961"/>
          </a:xfrm>
        </p:grpSpPr>
        <p:sp>
          <p:nvSpPr>
            <p:cNvPr id="29" name="TextBox 28">
              <a:extLst>
                <a:ext uri="{FF2B5EF4-FFF2-40B4-BE49-F238E27FC236}">
                  <a16:creationId xmlns:a16="http://schemas.microsoft.com/office/drawing/2014/main" id="{673F5078-0BCA-40B4-A4D7-86246C9FB601}"/>
                </a:ext>
              </a:extLst>
            </p:cNvPr>
            <p:cNvSpPr txBox="1"/>
            <p:nvPr/>
          </p:nvSpPr>
          <p:spPr>
            <a:xfrm>
              <a:off x="7048500" y="1896699"/>
              <a:ext cx="4210050" cy="1015663"/>
            </a:xfrm>
            <a:prstGeom prst="rect">
              <a:avLst/>
            </a:prstGeom>
            <a:noFill/>
          </p:spPr>
          <p:txBody>
            <a:bodyPr wrap="square" rtlCol="0">
              <a:spAutoFit/>
            </a:bodyPr>
            <a:lstStyle/>
            <a:p>
              <a:pPr algn="r"/>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37" name="Straight Connector 36">
              <a:extLst>
                <a:ext uri="{FF2B5EF4-FFF2-40B4-BE49-F238E27FC236}">
                  <a16:creationId xmlns:a16="http://schemas.microsoft.com/office/drawing/2014/main" id="{0C92C2A9-A701-46AB-90ED-546B643F3250}"/>
                </a:ext>
              </a:extLst>
            </p:cNvPr>
            <p:cNvCxnSpPr>
              <a:cxnSpLocks/>
            </p:cNvCxnSpPr>
            <p:nvPr/>
          </p:nvCxnSpPr>
          <p:spPr>
            <a:xfrm>
              <a:off x="10760075" y="3270250"/>
              <a:ext cx="38417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4CD9D016-8582-4F96-B15C-C01302D0AB19}"/>
                </a:ext>
              </a:extLst>
            </p:cNvPr>
            <p:cNvSpPr txBox="1"/>
            <p:nvPr/>
          </p:nvSpPr>
          <p:spPr>
            <a:xfrm>
              <a:off x="6096000" y="3762375"/>
              <a:ext cx="5162550" cy="1834285"/>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grpSp>
    </p:spTree>
    <p:extLst>
      <p:ext uri="{BB962C8B-B14F-4D97-AF65-F5344CB8AC3E}">
        <p14:creationId xmlns:p14="http://schemas.microsoft.com/office/powerpoint/2010/main" val="32681252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S.W.O.T ANALYSIS</a:t>
            </a:r>
          </a:p>
        </p:txBody>
      </p:sp>
      <p:sp>
        <p:nvSpPr>
          <p:cNvPr id="27" name="TextBox 26">
            <a:extLst>
              <a:ext uri="{FF2B5EF4-FFF2-40B4-BE49-F238E27FC236}">
                <a16:creationId xmlns:a16="http://schemas.microsoft.com/office/drawing/2014/main" id="{AF880125-95E5-4A6A-AEBB-65B8AEC405FC}"/>
              </a:ext>
            </a:extLst>
          </p:cNvPr>
          <p:cNvSpPr txBox="1"/>
          <p:nvPr/>
        </p:nvSpPr>
        <p:spPr>
          <a:xfrm>
            <a:off x="6448881" y="661645"/>
            <a:ext cx="5162550" cy="7017306"/>
          </a:xfrm>
          <a:prstGeom prst="rect">
            <a:avLst/>
          </a:prstGeom>
          <a:noFill/>
        </p:spPr>
        <p:txBody>
          <a:bodyPr wrap="square" rtlCol="0">
            <a:spAutoFit/>
          </a:bodyPr>
          <a:lstStyle/>
          <a:p>
            <a:r>
              <a:rPr lang="en-US" sz="45000" b="1" dirty="0">
                <a:solidFill>
                  <a:schemeClr val="accent1">
                    <a:alpha val="82000"/>
                  </a:schemeClr>
                </a:solidFill>
                <a:latin typeface="PT Sans" panose="020B0503020203020204" pitchFamily="34" charset="0"/>
                <a:ea typeface="PT Sans" panose="020B0503020203020204" pitchFamily="34" charset="0"/>
              </a:rPr>
              <a:t>W</a:t>
            </a:r>
          </a:p>
        </p:txBody>
      </p:sp>
      <p:grpSp>
        <p:nvGrpSpPr>
          <p:cNvPr id="8" name="Group 7">
            <a:extLst>
              <a:ext uri="{FF2B5EF4-FFF2-40B4-BE49-F238E27FC236}">
                <a16:creationId xmlns:a16="http://schemas.microsoft.com/office/drawing/2014/main" id="{96EF3A0C-C585-42EE-BB56-8120B24CEABE}"/>
              </a:ext>
            </a:extLst>
          </p:cNvPr>
          <p:cNvGrpSpPr/>
          <p:nvPr/>
        </p:nvGrpSpPr>
        <p:grpSpPr>
          <a:xfrm>
            <a:off x="580570" y="2304622"/>
            <a:ext cx="5162550" cy="3699961"/>
            <a:chOff x="6096000" y="1896699"/>
            <a:chExt cx="5162550" cy="3699961"/>
          </a:xfrm>
        </p:grpSpPr>
        <p:sp>
          <p:nvSpPr>
            <p:cNvPr id="10" name="TextBox 9">
              <a:extLst>
                <a:ext uri="{FF2B5EF4-FFF2-40B4-BE49-F238E27FC236}">
                  <a16:creationId xmlns:a16="http://schemas.microsoft.com/office/drawing/2014/main" id="{09C2032A-6E65-4DFE-8ECC-36A0B7A08A0F}"/>
                </a:ext>
              </a:extLst>
            </p:cNvPr>
            <p:cNvSpPr txBox="1"/>
            <p:nvPr/>
          </p:nvSpPr>
          <p:spPr>
            <a:xfrm>
              <a:off x="6096000" y="1896699"/>
              <a:ext cx="421005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11" name="Straight Connector 10">
              <a:extLst>
                <a:ext uri="{FF2B5EF4-FFF2-40B4-BE49-F238E27FC236}">
                  <a16:creationId xmlns:a16="http://schemas.microsoft.com/office/drawing/2014/main" id="{F19A9A2F-11D8-43D6-91D2-CC403DEBC2F6}"/>
                </a:ext>
              </a:extLst>
            </p:cNvPr>
            <p:cNvCxnSpPr>
              <a:cxnSpLocks/>
            </p:cNvCxnSpPr>
            <p:nvPr/>
          </p:nvCxnSpPr>
          <p:spPr>
            <a:xfrm>
              <a:off x="6197600" y="3270250"/>
              <a:ext cx="38417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E7BA6AD-FD5F-4C7E-9495-4FC8F722C7BD}"/>
                </a:ext>
              </a:extLst>
            </p:cNvPr>
            <p:cNvSpPr txBox="1"/>
            <p:nvPr/>
          </p:nvSpPr>
          <p:spPr>
            <a:xfrm>
              <a:off x="6096000" y="3762375"/>
              <a:ext cx="5162550"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grpSp>
    </p:spTree>
    <p:extLst>
      <p:ext uri="{BB962C8B-B14F-4D97-AF65-F5344CB8AC3E}">
        <p14:creationId xmlns:p14="http://schemas.microsoft.com/office/powerpoint/2010/main" val="35470545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S.W.O.T ANALYSIS</a:t>
            </a:r>
          </a:p>
        </p:txBody>
      </p:sp>
      <p:sp>
        <p:nvSpPr>
          <p:cNvPr id="27" name="TextBox 26">
            <a:extLst>
              <a:ext uri="{FF2B5EF4-FFF2-40B4-BE49-F238E27FC236}">
                <a16:creationId xmlns:a16="http://schemas.microsoft.com/office/drawing/2014/main" id="{AF880125-95E5-4A6A-AEBB-65B8AEC405FC}"/>
              </a:ext>
            </a:extLst>
          </p:cNvPr>
          <p:cNvSpPr txBox="1"/>
          <p:nvPr/>
        </p:nvSpPr>
        <p:spPr>
          <a:xfrm>
            <a:off x="1190170" y="661645"/>
            <a:ext cx="4048580" cy="7017306"/>
          </a:xfrm>
          <a:prstGeom prst="rect">
            <a:avLst/>
          </a:prstGeom>
          <a:noFill/>
        </p:spPr>
        <p:txBody>
          <a:bodyPr wrap="square" rtlCol="0">
            <a:spAutoFit/>
          </a:bodyPr>
          <a:lstStyle/>
          <a:p>
            <a:r>
              <a:rPr lang="en-US" sz="45000" b="1" dirty="0">
                <a:solidFill>
                  <a:schemeClr val="accent1">
                    <a:alpha val="82000"/>
                  </a:schemeClr>
                </a:solidFill>
                <a:latin typeface="PT Sans" panose="020B0503020203020204" pitchFamily="34" charset="0"/>
                <a:ea typeface="PT Sans" panose="020B0503020203020204" pitchFamily="34" charset="0"/>
              </a:rPr>
              <a:t>O</a:t>
            </a:r>
          </a:p>
        </p:txBody>
      </p:sp>
      <p:grpSp>
        <p:nvGrpSpPr>
          <p:cNvPr id="28" name="Group 27">
            <a:extLst>
              <a:ext uri="{FF2B5EF4-FFF2-40B4-BE49-F238E27FC236}">
                <a16:creationId xmlns:a16="http://schemas.microsoft.com/office/drawing/2014/main" id="{2EF00739-D987-4C66-9AE5-30783F471A4B}"/>
              </a:ext>
            </a:extLst>
          </p:cNvPr>
          <p:cNvGrpSpPr/>
          <p:nvPr/>
        </p:nvGrpSpPr>
        <p:grpSpPr>
          <a:xfrm>
            <a:off x="6448881" y="2304622"/>
            <a:ext cx="5162550" cy="3699961"/>
            <a:chOff x="6096000" y="1896699"/>
            <a:chExt cx="5162550" cy="3699961"/>
          </a:xfrm>
        </p:grpSpPr>
        <p:sp>
          <p:nvSpPr>
            <p:cNvPr id="29" name="TextBox 28">
              <a:extLst>
                <a:ext uri="{FF2B5EF4-FFF2-40B4-BE49-F238E27FC236}">
                  <a16:creationId xmlns:a16="http://schemas.microsoft.com/office/drawing/2014/main" id="{673F5078-0BCA-40B4-A4D7-86246C9FB601}"/>
                </a:ext>
              </a:extLst>
            </p:cNvPr>
            <p:cNvSpPr txBox="1"/>
            <p:nvPr/>
          </p:nvSpPr>
          <p:spPr>
            <a:xfrm>
              <a:off x="7048500" y="1896699"/>
              <a:ext cx="4210050" cy="1015663"/>
            </a:xfrm>
            <a:prstGeom prst="rect">
              <a:avLst/>
            </a:prstGeom>
            <a:noFill/>
          </p:spPr>
          <p:txBody>
            <a:bodyPr wrap="square" rtlCol="0">
              <a:spAutoFit/>
            </a:bodyPr>
            <a:lstStyle/>
            <a:p>
              <a:pPr algn="r"/>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37" name="Straight Connector 36">
              <a:extLst>
                <a:ext uri="{FF2B5EF4-FFF2-40B4-BE49-F238E27FC236}">
                  <a16:creationId xmlns:a16="http://schemas.microsoft.com/office/drawing/2014/main" id="{0C92C2A9-A701-46AB-90ED-546B643F3250}"/>
                </a:ext>
              </a:extLst>
            </p:cNvPr>
            <p:cNvCxnSpPr>
              <a:cxnSpLocks/>
            </p:cNvCxnSpPr>
            <p:nvPr/>
          </p:nvCxnSpPr>
          <p:spPr>
            <a:xfrm>
              <a:off x="10760075" y="3270250"/>
              <a:ext cx="38417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4CD9D016-8582-4F96-B15C-C01302D0AB19}"/>
                </a:ext>
              </a:extLst>
            </p:cNvPr>
            <p:cNvSpPr txBox="1"/>
            <p:nvPr/>
          </p:nvSpPr>
          <p:spPr>
            <a:xfrm>
              <a:off x="6096000" y="3762375"/>
              <a:ext cx="5162550" cy="1834285"/>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grpSp>
    </p:spTree>
    <p:extLst>
      <p:ext uri="{BB962C8B-B14F-4D97-AF65-F5344CB8AC3E}">
        <p14:creationId xmlns:p14="http://schemas.microsoft.com/office/powerpoint/2010/main" val="3181636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8">
            <a:extLst>
              <a:ext uri="{FF2B5EF4-FFF2-40B4-BE49-F238E27FC236}">
                <a16:creationId xmlns:a16="http://schemas.microsoft.com/office/drawing/2014/main" id="{25408664-2AEA-459E-A466-E33B5CBE5502}"/>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3422" t="-131" r="40328" b="131"/>
          <a:stretch/>
        </p:blipFill>
        <p:spPr>
          <a:xfrm>
            <a:off x="1428750" y="2419350"/>
            <a:ext cx="3219450" cy="3219450"/>
          </a:xfrm>
        </p:spPr>
      </p:pic>
      <p:sp>
        <p:nvSpPr>
          <p:cNvPr id="9" name="TextBox 8">
            <a:extLst>
              <a:ext uri="{FF2B5EF4-FFF2-40B4-BE49-F238E27FC236}">
                <a16:creationId xmlns:a16="http://schemas.microsoft.com/office/drawing/2014/main" id="{B4D7F1BE-D21B-4BBE-B746-A4F923EFF532}"/>
              </a:ext>
            </a:extLst>
          </p:cNvPr>
          <p:cNvSpPr txBox="1"/>
          <p:nvPr/>
        </p:nvSpPr>
        <p:spPr>
          <a:xfrm>
            <a:off x="3474356" y="580571"/>
            <a:ext cx="5243288"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WELCOME MESSAGE!</a:t>
            </a:r>
          </a:p>
        </p:txBody>
      </p:sp>
      <p:sp>
        <p:nvSpPr>
          <p:cNvPr id="12" name="Oval 11">
            <a:extLst>
              <a:ext uri="{FF2B5EF4-FFF2-40B4-BE49-F238E27FC236}">
                <a16:creationId xmlns:a16="http://schemas.microsoft.com/office/drawing/2014/main" id="{080427E2-99F9-417D-8B4F-BF6D87F6603B}"/>
              </a:ext>
            </a:extLst>
          </p:cNvPr>
          <p:cNvSpPr/>
          <p:nvPr/>
        </p:nvSpPr>
        <p:spPr>
          <a:xfrm>
            <a:off x="1009650" y="2609850"/>
            <a:ext cx="3219450" cy="321945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EA84363-63EA-4E12-97A8-D67156A22778}"/>
              </a:ext>
            </a:extLst>
          </p:cNvPr>
          <p:cNvSpPr/>
          <p:nvPr/>
        </p:nvSpPr>
        <p:spPr>
          <a:xfrm>
            <a:off x="3226706" y="3867150"/>
            <a:ext cx="1962150" cy="196215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11783F0-9390-42B5-B5E6-B2FE9DC90D38}"/>
              </a:ext>
            </a:extLst>
          </p:cNvPr>
          <p:cNvSpPr/>
          <p:nvPr/>
        </p:nvSpPr>
        <p:spPr>
          <a:xfrm>
            <a:off x="2865891" y="5048704"/>
            <a:ext cx="1228725" cy="1228725"/>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B061B7AB-7E2A-4FFF-95A6-F32363C0BB0B}"/>
              </a:ext>
            </a:extLst>
          </p:cNvPr>
          <p:cNvGrpSpPr/>
          <p:nvPr/>
        </p:nvGrpSpPr>
        <p:grpSpPr>
          <a:xfrm>
            <a:off x="6096000" y="2179094"/>
            <a:ext cx="5162550" cy="3699961"/>
            <a:chOff x="6096000" y="1896699"/>
            <a:chExt cx="5162550" cy="3699961"/>
          </a:xfrm>
        </p:grpSpPr>
        <p:sp>
          <p:nvSpPr>
            <p:cNvPr id="15" name="TextBox 14">
              <a:extLst>
                <a:ext uri="{FF2B5EF4-FFF2-40B4-BE49-F238E27FC236}">
                  <a16:creationId xmlns:a16="http://schemas.microsoft.com/office/drawing/2014/main" id="{E6FB2DAB-0880-4E70-A6D7-46D4161C0A9E}"/>
                </a:ext>
              </a:extLst>
            </p:cNvPr>
            <p:cNvSpPr txBox="1"/>
            <p:nvPr/>
          </p:nvSpPr>
          <p:spPr>
            <a:xfrm>
              <a:off x="6096000" y="1896699"/>
              <a:ext cx="421005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21" name="Straight Connector 20">
              <a:extLst>
                <a:ext uri="{FF2B5EF4-FFF2-40B4-BE49-F238E27FC236}">
                  <a16:creationId xmlns:a16="http://schemas.microsoft.com/office/drawing/2014/main" id="{91ACAAC2-35E9-4E59-84EF-664A284C5607}"/>
                </a:ext>
              </a:extLst>
            </p:cNvPr>
            <p:cNvCxnSpPr>
              <a:cxnSpLocks/>
            </p:cNvCxnSpPr>
            <p:nvPr/>
          </p:nvCxnSpPr>
          <p:spPr>
            <a:xfrm>
              <a:off x="6197600" y="3270250"/>
              <a:ext cx="38417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63E2473B-EAC9-4F83-8C74-E35F6D28707F}"/>
                </a:ext>
              </a:extLst>
            </p:cNvPr>
            <p:cNvSpPr txBox="1"/>
            <p:nvPr/>
          </p:nvSpPr>
          <p:spPr>
            <a:xfrm>
              <a:off x="6096000" y="3762375"/>
              <a:ext cx="5162550"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grpSp>
    </p:spTree>
    <p:extLst>
      <p:ext uri="{BB962C8B-B14F-4D97-AF65-F5344CB8AC3E}">
        <p14:creationId xmlns:p14="http://schemas.microsoft.com/office/powerpoint/2010/main" val="38708032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S.W.O.T ANALYSIS</a:t>
            </a:r>
          </a:p>
        </p:txBody>
      </p:sp>
      <p:sp>
        <p:nvSpPr>
          <p:cNvPr id="27" name="TextBox 26">
            <a:extLst>
              <a:ext uri="{FF2B5EF4-FFF2-40B4-BE49-F238E27FC236}">
                <a16:creationId xmlns:a16="http://schemas.microsoft.com/office/drawing/2014/main" id="{AF880125-95E5-4A6A-AEBB-65B8AEC405FC}"/>
              </a:ext>
            </a:extLst>
          </p:cNvPr>
          <p:cNvSpPr txBox="1"/>
          <p:nvPr/>
        </p:nvSpPr>
        <p:spPr>
          <a:xfrm>
            <a:off x="7401379" y="661645"/>
            <a:ext cx="4210051" cy="7017306"/>
          </a:xfrm>
          <a:prstGeom prst="rect">
            <a:avLst/>
          </a:prstGeom>
          <a:noFill/>
        </p:spPr>
        <p:txBody>
          <a:bodyPr wrap="square" rtlCol="0">
            <a:spAutoFit/>
          </a:bodyPr>
          <a:lstStyle/>
          <a:p>
            <a:r>
              <a:rPr lang="en-US" sz="45000" b="1" dirty="0">
                <a:solidFill>
                  <a:schemeClr val="accent1">
                    <a:alpha val="82000"/>
                  </a:schemeClr>
                </a:solidFill>
                <a:latin typeface="PT Sans" panose="020B0503020203020204" pitchFamily="34" charset="0"/>
                <a:ea typeface="PT Sans" panose="020B0503020203020204" pitchFamily="34" charset="0"/>
              </a:rPr>
              <a:t>T</a:t>
            </a:r>
          </a:p>
        </p:txBody>
      </p:sp>
      <p:grpSp>
        <p:nvGrpSpPr>
          <p:cNvPr id="8" name="Group 7">
            <a:extLst>
              <a:ext uri="{FF2B5EF4-FFF2-40B4-BE49-F238E27FC236}">
                <a16:creationId xmlns:a16="http://schemas.microsoft.com/office/drawing/2014/main" id="{96EF3A0C-C585-42EE-BB56-8120B24CEABE}"/>
              </a:ext>
            </a:extLst>
          </p:cNvPr>
          <p:cNvGrpSpPr/>
          <p:nvPr/>
        </p:nvGrpSpPr>
        <p:grpSpPr>
          <a:xfrm>
            <a:off x="580570" y="2304622"/>
            <a:ext cx="5162550" cy="3699961"/>
            <a:chOff x="6096000" y="1896699"/>
            <a:chExt cx="5162550" cy="3699961"/>
          </a:xfrm>
        </p:grpSpPr>
        <p:sp>
          <p:nvSpPr>
            <p:cNvPr id="10" name="TextBox 9">
              <a:extLst>
                <a:ext uri="{FF2B5EF4-FFF2-40B4-BE49-F238E27FC236}">
                  <a16:creationId xmlns:a16="http://schemas.microsoft.com/office/drawing/2014/main" id="{09C2032A-6E65-4DFE-8ECC-36A0B7A08A0F}"/>
                </a:ext>
              </a:extLst>
            </p:cNvPr>
            <p:cNvSpPr txBox="1"/>
            <p:nvPr/>
          </p:nvSpPr>
          <p:spPr>
            <a:xfrm>
              <a:off x="6096000" y="1896699"/>
              <a:ext cx="421005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11" name="Straight Connector 10">
              <a:extLst>
                <a:ext uri="{FF2B5EF4-FFF2-40B4-BE49-F238E27FC236}">
                  <a16:creationId xmlns:a16="http://schemas.microsoft.com/office/drawing/2014/main" id="{F19A9A2F-11D8-43D6-91D2-CC403DEBC2F6}"/>
                </a:ext>
              </a:extLst>
            </p:cNvPr>
            <p:cNvCxnSpPr>
              <a:cxnSpLocks/>
            </p:cNvCxnSpPr>
            <p:nvPr/>
          </p:nvCxnSpPr>
          <p:spPr>
            <a:xfrm>
              <a:off x="6197600" y="3270250"/>
              <a:ext cx="38417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E7BA6AD-FD5F-4C7E-9495-4FC8F722C7BD}"/>
                </a:ext>
              </a:extLst>
            </p:cNvPr>
            <p:cNvSpPr txBox="1"/>
            <p:nvPr/>
          </p:nvSpPr>
          <p:spPr>
            <a:xfrm>
              <a:off x="6096000" y="3762375"/>
              <a:ext cx="5162550"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grpSp>
    </p:spTree>
    <p:extLst>
      <p:ext uri="{BB962C8B-B14F-4D97-AF65-F5344CB8AC3E}">
        <p14:creationId xmlns:p14="http://schemas.microsoft.com/office/powerpoint/2010/main" val="24978741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ight Triangle 22">
            <a:extLst>
              <a:ext uri="{FF2B5EF4-FFF2-40B4-BE49-F238E27FC236}">
                <a16:creationId xmlns:a16="http://schemas.microsoft.com/office/drawing/2014/main" id="{2B8C3981-3866-4B2B-B5FB-ABFAA980653D}"/>
              </a:ext>
            </a:extLst>
          </p:cNvPr>
          <p:cNvSpPr/>
          <p:nvPr/>
        </p:nvSpPr>
        <p:spPr>
          <a:xfrm rot="10800000" flipV="1">
            <a:off x="5334000" y="0"/>
            <a:ext cx="6858000" cy="685799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Placeholder 55">
            <a:extLst>
              <a:ext uri="{FF2B5EF4-FFF2-40B4-BE49-F238E27FC236}">
                <a16:creationId xmlns:a16="http://schemas.microsoft.com/office/drawing/2014/main" id="{A245728B-B9FD-41A4-9240-7DA3429FA32B}"/>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t="20827" b="20827"/>
          <a:stretch/>
        </p:blipFill>
        <p:spPr/>
      </p:pic>
      <p:pic>
        <p:nvPicPr>
          <p:cNvPr id="9" name="Picture Placeholder 8">
            <a:extLst>
              <a:ext uri="{FF2B5EF4-FFF2-40B4-BE49-F238E27FC236}">
                <a16:creationId xmlns:a16="http://schemas.microsoft.com/office/drawing/2014/main" id="{C7C72038-C72F-4F5A-8FB9-038AFC2B28D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39247" b="39247"/>
          <a:stretch>
            <a:fillRect/>
          </a:stretch>
        </p:blipFill>
        <p:spPr/>
      </p:pic>
      <p:pic>
        <p:nvPicPr>
          <p:cNvPr id="11" name="Picture Placeholder 10">
            <a:extLst>
              <a:ext uri="{FF2B5EF4-FFF2-40B4-BE49-F238E27FC236}">
                <a16:creationId xmlns:a16="http://schemas.microsoft.com/office/drawing/2014/main" id="{6E4EFB37-8FF9-49F2-B624-42738AAF7AF5}"/>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37397" b="37397"/>
          <a:stretch>
            <a:fillRect/>
          </a:stretch>
        </p:blipFill>
        <p:spPr/>
      </p:pic>
      <p:sp>
        <p:nvSpPr>
          <p:cNvPr id="36" name="Freeform: Shape 35">
            <a:extLst>
              <a:ext uri="{FF2B5EF4-FFF2-40B4-BE49-F238E27FC236}">
                <a16:creationId xmlns:a16="http://schemas.microsoft.com/office/drawing/2014/main" id="{CC6B8AD9-D3AD-4F42-86F7-1F3C92E23FBA}"/>
              </a:ext>
            </a:extLst>
          </p:cNvPr>
          <p:cNvSpPr/>
          <p:nvPr/>
        </p:nvSpPr>
        <p:spPr>
          <a:xfrm flipV="1">
            <a:off x="0" y="2"/>
            <a:ext cx="7123322" cy="6857997"/>
          </a:xfrm>
          <a:custGeom>
            <a:avLst/>
            <a:gdLst>
              <a:gd name="connsiteX0" fmla="*/ 7123322 w 7123322"/>
              <a:gd name="connsiteY0" fmla="*/ 6857999 h 6857999"/>
              <a:gd name="connsiteX1" fmla="*/ 6857999 w 7123322"/>
              <a:gd name="connsiteY1" fmla="*/ 6857999 h 6857999"/>
              <a:gd name="connsiteX2" fmla="*/ 0 w 7123322"/>
              <a:gd name="connsiteY2" fmla="*/ 0 h 6857999"/>
              <a:gd name="connsiteX3" fmla="*/ 265323 w 7123322"/>
              <a:gd name="connsiteY3" fmla="*/ 0 h 6857999"/>
            </a:gdLst>
            <a:ahLst/>
            <a:cxnLst>
              <a:cxn ang="0">
                <a:pos x="connsiteX0" y="connsiteY0"/>
              </a:cxn>
              <a:cxn ang="0">
                <a:pos x="connsiteX1" y="connsiteY1"/>
              </a:cxn>
              <a:cxn ang="0">
                <a:pos x="connsiteX2" y="connsiteY2"/>
              </a:cxn>
              <a:cxn ang="0">
                <a:pos x="connsiteX3" y="connsiteY3"/>
              </a:cxn>
            </a:cxnLst>
            <a:rect l="l" t="t" r="r" b="b"/>
            <a:pathLst>
              <a:path w="7123322" h="6857999">
                <a:moveTo>
                  <a:pt x="7123322" y="6857999"/>
                </a:moveTo>
                <a:lnTo>
                  <a:pt x="6857999" y="6857999"/>
                </a:lnTo>
                <a:lnTo>
                  <a:pt x="0" y="0"/>
                </a:lnTo>
                <a:lnTo>
                  <a:pt x="265323"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85F01052-F463-41AD-9469-24318984F9F3}"/>
              </a:ext>
            </a:extLst>
          </p:cNvPr>
          <p:cNvSpPr txBox="1"/>
          <p:nvPr/>
        </p:nvSpPr>
        <p:spPr>
          <a:xfrm>
            <a:off x="580571" y="580571"/>
            <a:ext cx="2753180" cy="784830"/>
          </a:xfrm>
          <a:prstGeom prst="rect">
            <a:avLst/>
          </a:prstGeom>
          <a:noFill/>
        </p:spPr>
        <p:txBody>
          <a:bodyPr wrap="square" rtlCol="0">
            <a:spAutoFit/>
          </a:bodyPr>
          <a:lstStyle/>
          <a:p>
            <a:r>
              <a:rPr lang="en-US" sz="4500" b="1" dirty="0">
                <a:solidFill>
                  <a:schemeClr val="tx1">
                    <a:alpha val="82000"/>
                  </a:schemeClr>
                </a:solidFill>
                <a:latin typeface="Oswald" panose="02000303000000000000" pitchFamily="2" charset="0"/>
              </a:rPr>
              <a:t>PROJECT</a:t>
            </a:r>
          </a:p>
        </p:txBody>
      </p:sp>
      <p:cxnSp>
        <p:nvCxnSpPr>
          <p:cNvPr id="19" name="Straight Connector 18">
            <a:extLst>
              <a:ext uri="{FF2B5EF4-FFF2-40B4-BE49-F238E27FC236}">
                <a16:creationId xmlns:a16="http://schemas.microsoft.com/office/drawing/2014/main" id="{50EC6D59-3451-4D6C-8C28-29D58675A9AE}"/>
              </a:ext>
            </a:extLst>
          </p:cNvPr>
          <p:cNvCxnSpPr>
            <a:cxnSpLocks/>
          </p:cNvCxnSpPr>
          <p:nvPr/>
        </p:nvCxnSpPr>
        <p:spPr>
          <a:xfrm>
            <a:off x="682170" y="2058923"/>
            <a:ext cx="38417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46B19D5D-3DED-4B19-AC5E-40C36F2FBC85}"/>
              </a:ext>
            </a:extLst>
          </p:cNvPr>
          <p:cNvSpPr txBox="1"/>
          <p:nvPr/>
        </p:nvSpPr>
        <p:spPr>
          <a:xfrm>
            <a:off x="580571" y="2511856"/>
            <a:ext cx="2753180"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a:t>
            </a:r>
          </a:p>
          <a:p>
            <a:pPr>
              <a:lnSpc>
                <a:spcPts val="2300"/>
              </a:lnSpc>
            </a:pPr>
            <a:r>
              <a:rPr lang="en-US" sz="1400" dirty="0">
                <a:latin typeface="PT Sans" panose="020B0503020203020204" pitchFamily="34" charset="0"/>
                <a:ea typeface="PT Sans" panose="020B0503020203020204" pitchFamily="34" charset="0"/>
                <a:cs typeface="Montserrat" charset="0"/>
              </a:rPr>
              <a:t>days air bring is Signs first creeping seed all saying</a:t>
            </a:r>
          </a:p>
          <a:p>
            <a:pPr>
              <a:lnSpc>
                <a:spcPts val="2300"/>
              </a:lnSpc>
            </a:pPr>
            <a:r>
              <a:rPr lang="en-US" sz="1400" dirty="0">
                <a:latin typeface="PT Sans" panose="020B0503020203020204" pitchFamily="34" charset="0"/>
                <a:ea typeface="PT Sans" panose="020B0503020203020204" pitchFamily="34" charset="0"/>
                <a:cs typeface="Montserrat" charset="0"/>
              </a:rPr>
              <a:t>above after be and</a:t>
            </a:r>
          </a:p>
        </p:txBody>
      </p:sp>
      <p:sp>
        <p:nvSpPr>
          <p:cNvPr id="32" name="TextBox 31">
            <a:extLst>
              <a:ext uri="{FF2B5EF4-FFF2-40B4-BE49-F238E27FC236}">
                <a16:creationId xmlns:a16="http://schemas.microsoft.com/office/drawing/2014/main" id="{1C18DD82-F5A3-467F-96F4-21D2AC3D67E4}"/>
              </a:ext>
            </a:extLst>
          </p:cNvPr>
          <p:cNvSpPr txBox="1"/>
          <p:nvPr/>
        </p:nvSpPr>
        <p:spPr>
          <a:xfrm>
            <a:off x="8848271" y="4394371"/>
            <a:ext cx="2763157" cy="1015663"/>
          </a:xfrm>
          <a:prstGeom prst="rect">
            <a:avLst/>
          </a:prstGeom>
          <a:noFill/>
        </p:spPr>
        <p:txBody>
          <a:bodyPr wrap="square" rtlCol="0">
            <a:spAutoFit/>
          </a:bodyPr>
          <a:lstStyle/>
          <a:p>
            <a:pPr algn="r"/>
            <a:r>
              <a:rPr lang="en-US" sz="2000" b="1" dirty="0">
                <a:solidFill>
                  <a:sysClr val="windowText" lastClr="000000">
                    <a:alpha val="82000"/>
                  </a:sysClr>
                </a:solidFill>
                <a:latin typeface="PT Sans" panose="020B0503020203020204" pitchFamily="34" charset="0"/>
                <a:ea typeface="PT Sans" panose="020B0503020203020204" pitchFamily="34" charset="0"/>
              </a:rPr>
              <a:t>Project Example</a:t>
            </a:r>
          </a:p>
          <a:p>
            <a:pPr algn="r"/>
            <a:r>
              <a:rPr lang="en-US" sz="2000" b="1" dirty="0">
                <a:solidFill>
                  <a:sysClr val="windowText" lastClr="000000">
                    <a:alpha val="82000"/>
                  </a:sysClr>
                </a:solidFill>
                <a:latin typeface="PT Sans" panose="020B0503020203020204" pitchFamily="34" charset="0"/>
                <a:ea typeface="PT Sans" panose="020B0503020203020204" pitchFamily="34" charset="0"/>
              </a:rPr>
              <a:t>Lorem Ipsum Proposal</a:t>
            </a:r>
          </a:p>
          <a:p>
            <a:pPr algn="r"/>
            <a:r>
              <a:rPr lang="en-US" sz="2000" b="1" dirty="0">
                <a:solidFill>
                  <a:sysClr val="windowText" lastClr="000000">
                    <a:alpha val="82000"/>
                  </a:sysClr>
                </a:solidFill>
                <a:latin typeface="PT Sans" panose="020B0503020203020204" pitchFamily="34" charset="0"/>
                <a:ea typeface="PT Sans" panose="020B0503020203020204" pitchFamily="34" charset="0"/>
              </a:rPr>
              <a:t>Website.com</a:t>
            </a:r>
          </a:p>
        </p:txBody>
      </p:sp>
      <p:sp>
        <p:nvSpPr>
          <p:cNvPr id="33" name="TextBox 32">
            <a:extLst>
              <a:ext uri="{FF2B5EF4-FFF2-40B4-BE49-F238E27FC236}">
                <a16:creationId xmlns:a16="http://schemas.microsoft.com/office/drawing/2014/main" id="{3B318AA9-0658-4B20-8B27-1EE45E96D98E}"/>
              </a:ext>
            </a:extLst>
          </p:cNvPr>
          <p:cNvSpPr txBox="1"/>
          <p:nvPr/>
        </p:nvSpPr>
        <p:spPr>
          <a:xfrm>
            <a:off x="7914821" y="707723"/>
            <a:ext cx="733880" cy="784830"/>
          </a:xfrm>
          <a:prstGeom prst="rect">
            <a:avLst/>
          </a:prstGeom>
          <a:noFill/>
        </p:spPr>
        <p:txBody>
          <a:bodyPr wrap="square" rtlCol="0">
            <a:spAutoFit/>
          </a:bodyPr>
          <a:lstStyle/>
          <a:p>
            <a:pPr algn="ctr"/>
            <a:r>
              <a:rPr lang="en-US" sz="4500" dirty="0">
                <a:solidFill>
                  <a:schemeClr val="bg1">
                    <a:alpha val="82000"/>
                  </a:schemeClr>
                </a:solidFill>
                <a:latin typeface="Oswald" panose="02000303000000000000" pitchFamily="2" charset="0"/>
                <a:ea typeface="PT Sans" panose="020B0503020203020204" pitchFamily="34" charset="0"/>
              </a:rPr>
              <a:t>1</a:t>
            </a:r>
          </a:p>
        </p:txBody>
      </p:sp>
      <p:sp>
        <p:nvSpPr>
          <p:cNvPr id="34" name="TextBox 33">
            <a:extLst>
              <a:ext uri="{FF2B5EF4-FFF2-40B4-BE49-F238E27FC236}">
                <a16:creationId xmlns:a16="http://schemas.microsoft.com/office/drawing/2014/main" id="{24936453-4EA3-4013-8D44-111DFCBF83A1}"/>
              </a:ext>
            </a:extLst>
          </p:cNvPr>
          <p:cNvSpPr txBox="1"/>
          <p:nvPr/>
        </p:nvSpPr>
        <p:spPr>
          <a:xfrm>
            <a:off x="5915934" y="2971287"/>
            <a:ext cx="733880" cy="784830"/>
          </a:xfrm>
          <a:prstGeom prst="rect">
            <a:avLst/>
          </a:prstGeom>
          <a:noFill/>
        </p:spPr>
        <p:txBody>
          <a:bodyPr wrap="square" rtlCol="0">
            <a:spAutoFit/>
          </a:bodyPr>
          <a:lstStyle/>
          <a:p>
            <a:pPr algn="ctr"/>
            <a:r>
              <a:rPr lang="en-US" sz="4500" dirty="0">
                <a:solidFill>
                  <a:schemeClr val="bg1">
                    <a:alpha val="82000"/>
                  </a:schemeClr>
                </a:solidFill>
                <a:latin typeface="Oswald" panose="02000303000000000000" pitchFamily="2" charset="0"/>
                <a:ea typeface="PT Sans" panose="020B0503020203020204" pitchFamily="34" charset="0"/>
              </a:rPr>
              <a:t>2</a:t>
            </a:r>
          </a:p>
        </p:txBody>
      </p:sp>
      <p:sp>
        <p:nvSpPr>
          <p:cNvPr id="35" name="TextBox 34">
            <a:extLst>
              <a:ext uri="{FF2B5EF4-FFF2-40B4-BE49-F238E27FC236}">
                <a16:creationId xmlns:a16="http://schemas.microsoft.com/office/drawing/2014/main" id="{A2E42880-6522-40EE-9ED3-C5FF7FFB02DF}"/>
              </a:ext>
            </a:extLst>
          </p:cNvPr>
          <p:cNvSpPr txBox="1"/>
          <p:nvPr/>
        </p:nvSpPr>
        <p:spPr>
          <a:xfrm>
            <a:off x="3561661" y="5410034"/>
            <a:ext cx="733880" cy="784830"/>
          </a:xfrm>
          <a:prstGeom prst="rect">
            <a:avLst/>
          </a:prstGeom>
          <a:noFill/>
        </p:spPr>
        <p:txBody>
          <a:bodyPr wrap="square" rtlCol="0">
            <a:spAutoFit/>
          </a:bodyPr>
          <a:lstStyle/>
          <a:p>
            <a:pPr algn="ctr"/>
            <a:r>
              <a:rPr lang="en-US" sz="4500" dirty="0">
                <a:solidFill>
                  <a:schemeClr val="tx1">
                    <a:alpha val="82000"/>
                  </a:schemeClr>
                </a:solidFill>
                <a:latin typeface="Oswald" panose="02000303000000000000" pitchFamily="2" charset="0"/>
                <a:ea typeface="PT Sans" panose="020B0503020203020204" pitchFamily="34" charset="0"/>
              </a:rPr>
              <a:t>3</a:t>
            </a:r>
          </a:p>
        </p:txBody>
      </p:sp>
    </p:spTree>
    <p:extLst>
      <p:ext uri="{BB962C8B-B14F-4D97-AF65-F5344CB8AC3E}">
        <p14:creationId xmlns:p14="http://schemas.microsoft.com/office/powerpoint/2010/main" val="2451928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COMPANY SERVICE</a:t>
            </a:r>
          </a:p>
        </p:txBody>
      </p:sp>
      <p:cxnSp>
        <p:nvCxnSpPr>
          <p:cNvPr id="13" name="Straight Connector 12">
            <a:extLst>
              <a:ext uri="{FF2B5EF4-FFF2-40B4-BE49-F238E27FC236}">
                <a16:creationId xmlns:a16="http://schemas.microsoft.com/office/drawing/2014/main" id="{C0C55568-C5F5-41DD-BDC8-C9C39D396A32}"/>
              </a:ext>
            </a:extLst>
          </p:cNvPr>
          <p:cNvCxnSpPr>
            <a:cxnSpLocks/>
          </p:cNvCxnSpPr>
          <p:nvPr/>
        </p:nvCxnSpPr>
        <p:spPr>
          <a:xfrm>
            <a:off x="2361323" y="4068637"/>
            <a:ext cx="213106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A7758B1-07E5-421A-B8A6-7E02FBF49B71}"/>
              </a:ext>
            </a:extLst>
          </p:cNvPr>
          <p:cNvCxnSpPr>
            <a:cxnSpLocks/>
          </p:cNvCxnSpPr>
          <p:nvPr/>
        </p:nvCxnSpPr>
        <p:spPr>
          <a:xfrm>
            <a:off x="5030465" y="4068637"/>
            <a:ext cx="213106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C1F19A7-CBD2-43DB-8695-E05D6EDF3EF6}"/>
              </a:ext>
            </a:extLst>
          </p:cNvPr>
          <p:cNvCxnSpPr>
            <a:cxnSpLocks/>
          </p:cNvCxnSpPr>
          <p:nvPr/>
        </p:nvCxnSpPr>
        <p:spPr>
          <a:xfrm>
            <a:off x="7699607" y="4068637"/>
            <a:ext cx="213106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74AA0618-0BF1-468D-9A1C-558645938855}"/>
              </a:ext>
            </a:extLst>
          </p:cNvPr>
          <p:cNvGrpSpPr/>
          <p:nvPr/>
        </p:nvGrpSpPr>
        <p:grpSpPr>
          <a:xfrm>
            <a:off x="1942842" y="3919192"/>
            <a:ext cx="298889" cy="298889"/>
            <a:chOff x="1830409" y="4619802"/>
            <a:chExt cx="298889" cy="298889"/>
          </a:xfrm>
        </p:grpSpPr>
        <p:sp>
          <p:nvSpPr>
            <p:cNvPr id="17" name="Oval 16">
              <a:extLst>
                <a:ext uri="{FF2B5EF4-FFF2-40B4-BE49-F238E27FC236}">
                  <a16:creationId xmlns:a16="http://schemas.microsoft.com/office/drawing/2014/main" id="{D991761F-8138-458C-BA5A-20D9C8E9DEAB}"/>
                </a:ext>
              </a:extLst>
            </p:cNvPr>
            <p:cNvSpPr/>
            <p:nvPr/>
          </p:nvSpPr>
          <p:spPr>
            <a:xfrm>
              <a:off x="1830409" y="4619802"/>
              <a:ext cx="298889" cy="2988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DB435552-2615-4447-AC54-9EF45749B046}"/>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rPr>
                <a:t>1</a:t>
              </a:r>
            </a:p>
          </p:txBody>
        </p:sp>
      </p:grpSp>
      <p:sp>
        <p:nvSpPr>
          <p:cNvPr id="19" name="Freeform 8">
            <a:extLst>
              <a:ext uri="{FF2B5EF4-FFF2-40B4-BE49-F238E27FC236}">
                <a16:creationId xmlns:a16="http://schemas.microsoft.com/office/drawing/2014/main" id="{0FB02B02-CFD2-4168-ACA3-93605C0C88CC}"/>
              </a:ext>
            </a:extLst>
          </p:cNvPr>
          <p:cNvSpPr>
            <a:spLocks noEditPoints="1"/>
          </p:cNvSpPr>
          <p:nvPr/>
        </p:nvSpPr>
        <p:spPr bwMode="auto">
          <a:xfrm>
            <a:off x="1726367" y="2037618"/>
            <a:ext cx="731838" cy="735013"/>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9 h 270"/>
              <a:gd name="T58" fmla="*/ 211 w 271"/>
              <a:gd name="T59" fmla="*/ 29 h 270"/>
              <a:gd name="T60" fmla="*/ 85 w 271"/>
              <a:gd name="T61" fmla="*/ 155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TextBox 19">
            <a:extLst>
              <a:ext uri="{FF2B5EF4-FFF2-40B4-BE49-F238E27FC236}">
                <a16:creationId xmlns:a16="http://schemas.microsoft.com/office/drawing/2014/main" id="{0A1E99D1-61BC-4DFC-B08B-82FA62578EB6}"/>
              </a:ext>
            </a:extLst>
          </p:cNvPr>
          <p:cNvSpPr txBox="1"/>
          <p:nvPr/>
        </p:nvSpPr>
        <p:spPr>
          <a:xfrm>
            <a:off x="1479284" y="3121203"/>
            <a:ext cx="1226006" cy="646331"/>
          </a:xfrm>
          <a:prstGeom prst="rect">
            <a:avLst/>
          </a:prstGeom>
          <a:noFill/>
        </p:spPr>
        <p:txBody>
          <a:bodyPr wrap="square" rtlCol="0">
            <a:spAutoFit/>
          </a:bodyPr>
          <a:lstStyle/>
          <a:p>
            <a:pPr algn="ctr"/>
            <a:r>
              <a:rPr lang="en-US" b="1" dirty="0">
                <a:latin typeface="PT Sans" panose="020B0503020203020204" pitchFamily="34" charset="0"/>
                <a:ea typeface="PT Sans" panose="020B0503020203020204" pitchFamily="34" charset="0"/>
              </a:rPr>
              <a:t>Plan &amp;</a:t>
            </a:r>
          </a:p>
          <a:p>
            <a:pPr algn="ctr"/>
            <a:r>
              <a:rPr lang="en-US" b="1" dirty="0">
                <a:latin typeface="PT Sans" panose="020B0503020203020204" pitchFamily="34" charset="0"/>
                <a:ea typeface="PT Sans" panose="020B0503020203020204" pitchFamily="34" charset="0"/>
              </a:rPr>
              <a:t>Create!</a:t>
            </a:r>
          </a:p>
        </p:txBody>
      </p:sp>
      <p:sp>
        <p:nvSpPr>
          <p:cNvPr id="21" name="Rectangle 20">
            <a:extLst>
              <a:ext uri="{FF2B5EF4-FFF2-40B4-BE49-F238E27FC236}">
                <a16:creationId xmlns:a16="http://schemas.microsoft.com/office/drawing/2014/main" id="{F871137F-0ED3-4FC8-A5EF-D2C27279026B}"/>
              </a:ext>
            </a:extLst>
          </p:cNvPr>
          <p:cNvSpPr>
            <a:spLocks/>
          </p:cNvSpPr>
          <p:nvPr/>
        </p:nvSpPr>
        <p:spPr bwMode="auto">
          <a:xfrm>
            <a:off x="1005364" y="4440062"/>
            <a:ext cx="2173844" cy="1837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300"/>
              </a:lnSpc>
            </a:pPr>
            <a:r>
              <a:rPr lang="en-US" sz="1400" dirty="0">
                <a:latin typeface="Montserrat Light" panose="00000400000000000000" pitchFamily="50" charset="0"/>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letterhead this.</a:t>
            </a:r>
          </a:p>
        </p:txBody>
      </p:sp>
      <p:sp>
        <p:nvSpPr>
          <p:cNvPr id="22" name="Freeform 5">
            <a:extLst>
              <a:ext uri="{FF2B5EF4-FFF2-40B4-BE49-F238E27FC236}">
                <a16:creationId xmlns:a16="http://schemas.microsoft.com/office/drawing/2014/main" id="{3B05A3DF-B8DA-473E-BDD1-22B9CFC42A26}"/>
              </a:ext>
            </a:extLst>
          </p:cNvPr>
          <p:cNvSpPr>
            <a:spLocks noEditPoints="1"/>
          </p:cNvSpPr>
          <p:nvPr/>
        </p:nvSpPr>
        <p:spPr bwMode="auto">
          <a:xfrm>
            <a:off x="4383603" y="2070956"/>
            <a:ext cx="755650" cy="695325"/>
          </a:xfrm>
          <a:custGeom>
            <a:avLst/>
            <a:gdLst>
              <a:gd name="T0" fmla="*/ 214 w 280"/>
              <a:gd name="T1" fmla="*/ 186 h 256"/>
              <a:gd name="T2" fmla="*/ 241 w 280"/>
              <a:gd name="T3" fmla="*/ 182 h 256"/>
              <a:gd name="T4" fmla="*/ 272 w 280"/>
              <a:gd name="T5" fmla="*/ 170 h 256"/>
              <a:gd name="T6" fmla="*/ 240 w 280"/>
              <a:gd name="T7" fmla="*/ 81 h 256"/>
              <a:gd name="T8" fmla="*/ 161 w 280"/>
              <a:gd name="T9" fmla="*/ 28 h 256"/>
              <a:gd name="T10" fmla="*/ 108 w 280"/>
              <a:gd name="T11" fmla="*/ 0 h 256"/>
              <a:gd name="T12" fmla="*/ 52 w 280"/>
              <a:gd name="T13" fmla="*/ 47 h 256"/>
              <a:gd name="T14" fmla="*/ 47 w 280"/>
              <a:gd name="T15" fmla="*/ 84 h 256"/>
              <a:gd name="T16" fmla="*/ 54 w 280"/>
              <a:gd name="T17" fmla="*/ 117 h 256"/>
              <a:gd name="T18" fmla="*/ 70 w 280"/>
              <a:gd name="T19" fmla="*/ 166 h 256"/>
              <a:gd name="T20" fmla="*/ 22 w 280"/>
              <a:gd name="T21" fmla="*/ 200 h 256"/>
              <a:gd name="T22" fmla="*/ 0 w 280"/>
              <a:gd name="T23" fmla="*/ 256 h 256"/>
              <a:gd name="T24" fmla="*/ 280 w 280"/>
              <a:gd name="T25" fmla="*/ 239 h 256"/>
              <a:gd name="T26" fmla="*/ 206 w 280"/>
              <a:gd name="T27" fmla="*/ 247 h 256"/>
              <a:gd name="T28" fmla="*/ 10 w 280"/>
              <a:gd name="T29" fmla="*/ 237 h 256"/>
              <a:gd name="T30" fmla="*/ 68 w 280"/>
              <a:gd name="T31" fmla="*/ 185 h 256"/>
              <a:gd name="T32" fmla="*/ 80 w 280"/>
              <a:gd name="T33" fmla="*/ 147 h 256"/>
              <a:gd name="T34" fmla="*/ 63 w 280"/>
              <a:gd name="T35" fmla="*/ 113 h 256"/>
              <a:gd name="T36" fmla="*/ 61 w 280"/>
              <a:gd name="T37" fmla="*/ 110 h 256"/>
              <a:gd name="T38" fmla="*/ 56 w 280"/>
              <a:gd name="T39" fmla="*/ 84 h 256"/>
              <a:gd name="T40" fmla="*/ 61 w 280"/>
              <a:gd name="T41" fmla="*/ 75 h 256"/>
              <a:gd name="T42" fmla="*/ 61 w 280"/>
              <a:gd name="T43" fmla="*/ 46 h 256"/>
              <a:gd name="T44" fmla="*/ 108 w 280"/>
              <a:gd name="T45" fmla="*/ 9 h 256"/>
              <a:gd name="T46" fmla="*/ 153 w 280"/>
              <a:gd name="T47" fmla="*/ 36 h 256"/>
              <a:gd name="T48" fmla="*/ 154 w 280"/>
              <a:gd name="T49" fmla="*/ 38 h 256"/>
              <a:gd name="T50" fmla="*/ 154 w 280"/>
              <a:gd name="T51" fmla="*/ 39 h 256"/>
              <a:gd name="T52" fmla="*/ 154 w 280"/>
              <a:gd name="T53" fmla="*/ 41 h 256"/>
              <a:gd name="T54" fmla="*/ 154 w 280"/>
              <a:gd name="T55" fmla="*/ 43 h 256"/>
              <a:gd name="T56" fmla="*/ 154 w 280"/>
              <a:gd name="T57" fmla="*/ 44 h 256"/>
              <a:gd name="T58" fmla="*/ 154 w 280"/>
              <a:gd name="T59" fmla="*/ 75 h 256"/>
              <a:gd name="T60" fmla="*/ 159 w 280"/>
              <a:gd name="T61" fmla="*/ 84 h 256"/>
              <a:gd name="T62" fmla="*/ 152 w 280"/>
              <a:gd name="T63" fmla="*/ 111 h 256"/>
              <a:gd name="T64" fmla="*/ 149 w 280"/>
              <a:gd name="T65" fmla="*/ 114 h 256"/>
              <a:gd name="T66" fmla="*/ 132 w 280"/>
              <a:gd name="T67" fmla="*/ 146 h 256"/>
              <a:gd name="T68" fmla="*/ 131 w 280"/>
              <a:gd name="T69" fmla="*/ 167 h 256"/>
              <a:gd name="T70" fmla="*/ 131 w 280"/>
              <a:gd name="T71" fmla="*/ 171 h 256"/>
              <a:gd name="T72" fmla="*/ 132 w 280"/>
              <a:gd name="T73" fmla="*/ 174 h 256"/>
              <a:gd name="T74" fmla="*/ 134 w 280"/>
              <a:gd name="T75" fmla="*/ 177 h 256"/>
              <a:gd name="T76" fmla="*/ 137 w 280"/>
              <a:gd name="T77" fmla="*/ 182 h 256"/>
              <a:gd name="T78" fmla="*/ 143 w 280"/>
              <a:gd name="T79" fmla="*/ 186 h 256"/>
              <a:gd name="T80" fmla="*/ 206 w 280"/>
              <a:gd name="T81" fmla="*/ 238 h 256"/>
              <a:gd name="T82" fmla="*/ 271 w 280"/>
              <a:gd name="T83" fmla="*/ 247 h 256"/>
              <a:gd name="T84" fmla="*/ 215 w 280"/>
              <a:gd name="T85" fmla="*/ 238 h 256"/>
              <a:gd name="T86" fmla="*/ 160 w 280"/>
              <a:gd name="T87" fmla="*/ 184 h 256"/>
              <a:gd name="T88" fmla="*/ 152 w 280"/>
              <a:gd name="T89" fmla="*/ 173 h 256"/>
              <a:gd name="T90" fmla="*/ 141 w 280"/>
              <a:gd name="T91" fmla="*/ 171 h 256"/>
              <a:gd name="T92" fmla="*/ 140 w 280"/>
              <a:gd name="T93" fmla="*/ 167 h 256"/>
              <a:gd name="T94" fmla="*/ 144 w 280"/>
              <a:gd name="T95" fmla="*/ 146 h 256"/>
              <a:gd name="T96" fmla="*/ 168 w 280"/>
              <a:gd name="T97" fmla="*/ 102 h 256"/>
              <a:gd name="T98" fmla="*/ 164 w 280"/>
              <a:gd name="T99" fmla="*/ 71 h 256"/>
              <a:gd name="T100" fmla="*/ 163 w 280"/>
              <a:gd name="T101" fmla="*/ 37 h 256"/>
              <a:gd name="T102" fmla="*/ 231 w 280"/>
              <a:gd name="T103" fmla="*/ 81 h 256"/>
              <a:gd name="T104" fmla="*/ 263 w 280"/>
              <a:gd name="T105" fmla="*/ 167 h 256"/>
              <a:gd name="T106" fmla="*/ 241 w 280"/>
              <a:gd name="T107" fmla="*/ 173 h 256"/>
              <a:gd name="T108" fmla="*/ 202 w 280"/>
              <a:gd name="T109" fmla="*/ 177 h 256"/>
              <a:gd name="T110" fmla="*/ 210 w 280"/>
              <a:gd name="T111" fmla="*/ 194 h 256"/>
              <a:gd name="T112" fmla="*/ 271 w 280"/>
              <a:gd name="T113" fmla="*/ 23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256">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TextBox 22">
            <a:extLst>
              <a:ext uri="{FF2B5EF4-FFF2-40B4-BE49-F238E27FC236}">
                <a16:creationId xmlns:a16="http://schemas.microsoft.com/office/drawing/2014/main" id="{1AA99998-DA44-4443-A5E2-1545A2201E7F}"/>
              </a:ext>
            </a:extLst>
          </p:cNvPr>
          <p:cNvSpPr txBox="1"/>
          <p:nvPr/>
        </p:nvSpPr>
        <p:spPr>
          <a:xfrm>
            <a:off x="3927077" y="3134697"/>
            <a:ext cx="1668702" cy="646331"/>
          </a:xfrm>
          <a:prstGeom prst="rect">
            <a:avLst/>
          </a:prstGeom>
          <a:noFill/>
        </p:spPr>
        <p:txBody>
          <a:bodyPr wrap="square" rtlCol="0">
            <a:spAutoFit/>
          </a:bodyPr>
          <a:lstStyle/>
          <a:p>
            <a:pPr algn="ctr"/>
            <a:r>
              <a:rPr lang="en-US" b="1" dirty="0">
                <a:latin typeface="PT Sans" panose="020B0503020203020204" pitchFamily="34" charset="0"/>
                <a:ea typeface="PT Sans" panose="020B0503020203020204" pitchFamily="34" charset="0"/>
              </a:rPr>
              <a:t>Build a</a:t>
            </a:r>
          </a:p>
          <a:p>
            <a:pPr algn="ctr"/>
            <a:r>
              <a:rPr lang="en-US" b="1" dirty="0">
                <a:latin typeface="PT Sans" panose="020B0503020203020204" pitchFamily="34" charset="0"/>
                <a:ea typeface="PT Sans" panose="020B0503020203020204" pitchFamily="34" charset="0"/>
              </a:rPr>
              <a:t>Skilled team</a:t>
            </a:r>
          </a:p>
        </p:txBody>
      </p:sp>
      <p:grpSp>
        <p:nvGrpSpPr>
          <p:cNvPr id="24" name="Group 23">
            <a:extLst>
              <a:ext uri="{FF2B5EF4-FFF2-40B4-BE49-F238E27FC236}">
                <a16:creationId xmlns:a16="http://schemas.microsoft.com/office/drawing/2014/main" id="{8FBF5822-54AE-4D03-8547-BC3DE9B8C8B8}"/>
              </a:ext>
            </a:extLst>
          </p:cNvPr>
          <p:cNvGrpSpPr/>
          <p:nvPr/>
        </p:nvGrpSpPr>
        <p:grpSpPr>
          <a:xfrm>
            <a:off x="4611984" y="3919192"/>
            <a:ext cx="298889" cy="298889"/>
            <a:chOff x="1830409" y="4619802"/>
            <a:chExt cx="298889" cy="298889"/>
          </a:xfrm>
        </p:grpSpPr>
        <p:sp>
          <p:nvSpPr>
            <p:cNvPr id="25" name="Oval 24">
              <a:extLst>
                <a:ext uri="{FF2B5EF4-FFF2-40B4-BE49-F238E27FC236}">
                  <a16:creationId xmlns:a16="http://schemas.microsoft.com/office/drawing/2014/main" id="{246D3F63-91D9-4B9B-81CD-38D48F77F8CA}"/>
                </a:ext>
              </a:extLst>
            </p:cNvPr>
            <p:cNvSpPr/>
            <p:nvPr/>
          </p:nvSpPr>
          <p:spPr>
            <a:xfrm>
              <a:off x="1830409" y="4619802"/>
              <a:ext cx="298889" cy="2988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3D4D6088-286D-4B5F-B234-2E6A879EC210}"/>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rPr>
                <a:t>2</a:t>
              </a:r>
            </a:p>
          </p:txBody>
        </p:sp>
      </p:grpSp>
      <p:sp>
        <p:nvSpPr>
          <p:cNvPr id="28" name="Rectangle 20">
            <a:extLst>
              <a:ext uri="{FF2B5EF4-FFF2-40B4-BE49-F238E27FC236}">
                <a16:creationId xmlns:a16="http://schemas.microsoft.com/office/drawing/2014/main" id="{9B3A74DA-2D5C-41B9-BB57-D89ACC2093D1}"/>
              </a:ext>
            </a:extLst>
          </p:cNvPr>
          <p:cNvSpPr>
            <a:spLocks/>
          </p:cNvSpPr>
          <p:nvPr/>
        </p:nvSpPr>
        <p:spPr bwMode="auto">
          <a:xfrm>
            <a:off x="3674506" y="4440062"/>
            <a:ext cx="2173844" cy="1837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300"/>
              </a:lnSpc>
            </a:pPr>
            <a:r>
              <a:rPr lang="en-US" sz="1400" dirty="0">
                <a:latin typeface="Montserrat Light" panose="00000400000000000000" pitchFamily="50" charset="0"/>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letterhead this.</a:t>
            </a:r>
          </a:p>
        </p:txBody>
      </p:sp>
      <p:sp>
        <p:nvSpPr>
          <p:cNvPr id="29" name="Freeform 7">
            <a:extLst>
              <a:ext uri="{FF2B5EF4-FFF2-40B4-BE49-F238E27FC236}">
                <a16:creationId xmlns:a16="http://schemas.microsoft.com/office/drawing/2014/main" id="{19AF56BF-5539-45D5-8428-D7FCC5D20328}"/>
              </a:ext>
            </a:extLst>
          </p:cNvPr>
          <p:cNvSpPr>
            <a:spLocks noEditPoints="1"/>
          </p:cNvSpPr>
          <p:nvPr/>
        </p:nvSpPr>
        <p:spPr bwMode="auto">
          <a:xfrm>
            <a:off x="7051951" y="2037618"/>
            <a:ext cx="757238" cy="762000"/>
          </a:xfrm>
          <a:custGeom>
            <a:avLst/>
            <a:gdLst>
              <a:gd name="T0" fmla="*/ 230 w 280"/>
              <a:gd name="T1" fmla="*/ 103 h 280"/>
              <a:gd name="T2" fmla="*/ 255 w 280"/>
              <a:gd name="T3" fmla="*/ 63 h 280"/>
              <a:gd name="T4" fmla="*/ 207 w 280"/>
              <a:gd name="T5" fmla="*/ 29 h 280"/>
              <a:gd name="T6" fmla="*/ 171 w 280"/>
              <a:gd name="T7" fmla="*/ 41 h 280"/>
              <a:gd name="T8" fmla="*/ 124 w 280"/>
              <a:gd name="T9" fmla="*/ 0 h 280"/>
              <a:gd name="T10" fmla="*/ 103 w 280"/>
              <a:gd name="T11" fmla="*/ 50 h 280"/>
              <a:gd name="T12" fmla="*/ 53 w 280"/>
              <a:gd name="T13" fmla="*/ 29 h 280"/>
              <a:gd name="T14" fmla="*/ 29 w 280"/>
              <a:gd name="T15" fmla="*/ 73 h 280"/>
              <a:gd name="T16" fmla="*/ 41 w 280"/>
              <a:gd name="T17" fmla="*/ 109 h 280"/>
              <a:gd name="T18" fmla="*/ 0 w 280"/>
              <a:gd name="T19" fmla="*/ 157 h 280"/>
              <a:gd name="T20" fmla="*/ 50 w 280"/>
              <a:gd name="T21" fmla="*/ 177 h 280"/>
              <a:gd name="T22" fmla="*/ 25 w 280"/>
              <a:gd name="T23" fmla="*/ 217 h 280"/>
              <a:gd name="T24" fmla="*/ 73 w 280"/>
              <a:gd name="T25" fmla="*/ 251 h 280"/>
              <a:gd name="T26" fmla="*/ 109 w 280"/>
              <a:gd name="T27" fmla="*/ 239 h 280"/>
              <a:gd name="T28" fmla="*/ 157 w 280"/>
              <a:gd name="T29" fmla="*/ 280 h 280"/>
              <a:gd name="T30" fmla="*/ 178 w 280"/>
              <a:gd name="T31" fmla="*/ 230 h 280"/>
              <a:gd name="T32" fmla="*/ 227 w 280"/>
              <a:gd name="T33" fmla="*/ 251 h 280"/>
              <a:gd name="T34" fmla="*/ 251 w 280"/>
              <a:gd name="T35" fmla="*/ 207 h 280"/>
              <a:gd name="T36" fmla="*/ 240 w 280"/>
              <a:gd name="T37" fmla="*/ 171 h 280"/>
              <a:gd name="T38" fmla="*/ 280 w 280"/>
              <a:gd name="T39" fmla="*/ 123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19 w 280"/>
              <a:gd name="T51" fmla="*/ 239 h 280"/>
              <a:gd name="T52" fmla="*/ 85 w 280"/>
              <a:gd name="T53" fmla="*/ 225 h 280"/>
              <a:gd name="T54" fmla="*/ 37 w 280"/>
              <a:gd name="T55" fmla="*/ 220 h 280"/>
              <a:gd name="T56" fmla="*/ 60 w 280"/>
              <a:gd name="T57" fmla="*/ 173 h 280"/>
              <a:gd name="T58" fmla="*/ 11 w 280"/>
              <a:gd name="T59" fmla="*/ 157 h 280"/>
              <a:gd name="T60" fmla="*/ 41 w 280"/>
              <a:gd name="T61" fmla="*/ 119 h 280"/>
              <a:gd name="T62" fmla="*/ 37 w 280"/>
              <a:gd name="T63" fmla="*/ 66 h 280"/>
              <a:gd name="T64" fmla="*/ 66 w 280"/>
              <a:gd name="T65" fmla="*/ 37 h 280"/>
              <a:gd name="T66" fmla="*/ 119 w 280"/>
              <a:gd name="T67" fmla="*/ 41 h 280"/>
              <a:gd name="T68" fmla="*/ 157 w 280"/>
              <a:gd name="T69" fmla="*/ 10 h 280"/>
              <a:gd name="T70" fmla="*/ 174 w 280"/>
              <a:gd name="T71" fmla="*/ 60 h 280"/>
              <a:gd name="T72" fmla="*/ 220 w 280"/>
              <a:gd name="T73" fmla="*/ 37 h 280"/>
              <a:gd name="T74" fmla="*/ 225 w 280"/>
              <a:gd name="T75" fmla="*/ 84 h 280"/>
              <a:gd name="T76" fmla="*/ 266 w 280"/>
              <a:gd name="T77" fmla="*/ 119 h 280"/>
              <a:gd name="T78" fmla="*/ 140 w 280"/>
              <a:gd name="T79" fmla="*/ 93 h 280"/>
              <a:gd name="T80" fmla="*/ 187 w 280"/>
              <a:gd name="T81" fmla="*/ 140 h 280"/>
              <a:gd name="T82" fmla="*/ 104 w 280"/>
              <a:gd name="T83" fmla="*/ 140 h 280"/>
              <a:gd name="T84" fmla="*/ 140 w 280"/>
              <a:gd name="T85" fmla="*/ 1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TextBox 29">
            <a:extLst>
              <a:ext uri="{FF2B5EF4-FFF2-40B4-BE49-F238E27FC236}">
                <a16:creationId xmlns:a16="http://schemas.microsoft.com/office/drawing/2014/main" id="{83F4C327-714A-43FF-BF86-74E0440788A0}"/>
              </a:ext>
            </a:extLst>
          </p:cNvPr>
          <p:cNvSpPr txBox="1"/>
          <p:nvPr/>
        </p:nvSpPr>
        <p:spPr>
          <a:xfrm>
            <a:off x="6596219" y="3134697"/>
            <a:ext cx="1668702" cy="646331"/>
          </a:xfrm>
          <a:prstGeom prst="rect">
            <a:avLst/>
          </a:prstGeom>
          <a:noFill/>
        </p:spPr>
        <p:txBody>
          <a:bodyPr wrap="square" rtlCol="0">
            <a:spAutoFit/>
          </a:bodyPr>
          <a:lstStyle/>
          <a:p>
            <a:pPr algn="ctr"/>
            <a:r>
              <a:rPr lang="en-US" b="1" dirty="0">
                <a:latin typeface="PT Sans" panose="020B0503020203020204" pitchFamily="34" charset="0"/>
                <a:ea typeface="PT Sans" panose="020B0503020203020204" pitchFamily="34" charset="0"/>
              </a:rPr>
              <a:t>Make quality</a:t>
            </a:r>
          </a:p>
          <a:p>
            <a:pPr algn="ctr"/>
            <a:r>
              <a:rPr lang="en-US" b="1" dirty="0">
                <a:latin typeface="PT Sans" panose="020B0503020203020204" pitchFamily="34" charset="0"/>
                <a:ea typeface="PT Sans" panose="020B0503020203020204" pitchFamily="34" charset="0"/>
              </a:rPr>
              <a:t>Products</a:t>
            </a:r>
          </a:p>
        </p:txBody>
      </p:sp>
      <p:grpSp>
        <p:nvGrpSpPr>
          <p:cNvPr id="31" name="Group 30">
            <a:extLst>
              <a:ext uri="{FF2B5EF4-FFF2-40B4-BE49-F238E27FC236}">
                <a16:creationId xmlns:a16="http://schemas.microsoft.com/office/drawing/2014/main" id="{9612B514-E004-45E6-9CAE-B69DB4F1BDF1}"/>
              </a:ext>
            </a:extLst>
          </p:cNvPr>
          <p:cNvGrpSpPr/>
          <p:nvPr/>
        </p:nvGrpSpPr>
        <p:grpSpPr>
          <a:xfrm>
            <a:off x="7281126" y="3919192"/>
            <a:ext cx="298889" cy="298889"/>
            <a:chOff x="1830409" y="4619802"/>
            <a:chExt cx="298889" cy="298889"/>
          </a:xfrm>
        </p:grpSpPr>
        <p:sp>
          <p:nvSpPr>
            <p:cNvPr id="32" name="Oval 31">
              <a:extLst>
                <a:ext uri="{FF2B5EF4-FFF2-40B4-BE49-F238E27FC236}">
                  <a16:creationId xmlns:a16="http://schemas.microsoft.com/office/drawing/2014/main" id="{36EAFB1E-E109-48D2-8084-0A57BEE87DDD}"/>
                </a:ext>
              </a:extLst>
            </p:cNvPr>
            <p:cNvSpPr/>
            <p:nvPr/>
          </p:nvSpPr>
          <p:spPr>
            <a:xfrm>
              <a:off x="1830409" y="4619802"/>
              <a:ext cx="298889" cy="2988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7322ED50-DA4E-4F24-996B-8ACBE3082BBE}"/>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rPr>
                <a:t>3</a:t>
              </a:r>
            </a:p>
          </p:txBody>
        </p:sp>
      </p:grpSp>
      <p:sp>
        <p:nvSpPr>
          <p:cNvPr id="34" name="Rectangle 20">
            <a:extLst>
              <a:ext uri="{FF2B5EF4-FFF2-40B4-BE49-F238E27FC236}">
                <a16:creationId xmlns:a16="http://schemas.microsoft.com/office/drawing/2014/main" id="{3555D288-67C1-44EC-B360-75643C02FBBA}"/>
              </a:ext>
            </a:extLst>
          </p:cNvPr>
          <p:cNvSpPr>
            <a:spLocks/>
          </p:cNvSpPr>
          <p:nvPr/>
        </p:nvSpPr>
        <p:spPr bwMode="auto">
          <a:xfrm>
            <a:off x="6343648" y="4440062"/>
            <a:ext cx="2173844" cy="1837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300"/>
              </a:lnSpc>
            </a:pPr>
            <a:r>
              <a:rPr lang="en-US" sz="1400" dirty="0">
                <a:latin typeface="Montserrat Light" panose="00000400000000000000" pitchFamily="50" charset="0"/>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letterhead this.</a:t>
            </a:r>
          </a:p>
        </p:txBody>
      </p:sp>
      <p:sp>
        <p:nvSpPr>
          <p:cNvPr id="35" name="Freeform 6">
            <a:extLst>
              <a:ext uri="{FF2B5EF4-FFF2-40B4-BE49-F238E27FC236}">
                <a16:creationId xmlns:a16="http://schemas.microsoft.com/office/drawing/2014/main" id="{E215FF40-5581-436A-8283-89A1DC536448}"/>
              </a:ext>
            </a:extLst>
          </p:cNvPr>
          <p:cNvSpPr>
            <a:spLocks noEditPoints="1"/>
          </p:cNvSpPr>
          <p:nvPr/>
        </p:nvSpPr>
        <p:spPr bwMode="auto">
          <a:xfrm>
            <a:off x="9736176" y="2053493"/>
            <a:ext cx="727075" cy="730250"/>
          </a:xfrm>
          <a:custGeom>
            <a:avLst/>
            <a:gdLst>
              <a:gd name="T0" fmla="*/ 269 w 269"/>
              <a:gd name="T1" fmla="*/ 134 h 268"/>
              <a:gd name="T2" fmla="*/ 232 w 269"/>
              <a:gd name="T3" fmla="*/ 42 h 268"/>
              <a:gd name="T4" fmla="*/ 137 w 269"/>
              <a:gd name="T5" fmla="*/ 0 h 268"/>
              <a:gd name="T6" fmla="*/ 133 w 269"/>
              <a:gd name="T7" fmla="*/ 0 h 268"/>
              <a:gd name="T8" fmla="*/ 37 w 269"/>
              <a:gd name="T9" fmla="*/ 42 h 268"/>
              <a:gd name="T10" fmla="*/ 37 w 269"/>
              <a:gd name="T11" fmla="*/ 42 h 268"/>
              <a:gd name="T12" fmla="*/ 34 w 269"/>
              <a:gd name="T13" fmla="*/ 223 h 268"/>
              <a:gd name="T14" fmla="*/ 34 w 269"/>
              <a:gd name="T15" fmla="*/ 224 h 268"/>
              <a:gd name="T16" fmla="*/ 133 w 269"/>
              <a:gd name="T17" fmla="*/ 268 h 268"/>
              <a:gd name="T18" fmla="*/ 137 w 269"/>
              <a:gd name="T19" fmla="*/ 268 h 268"/>
              <a:gd name="T20" fmla="*/ 139 w 269"/>
              <a:gd name="T21" fmla="*/ 268 h 268"/>
              <a:gd name="T22" fmla="*/ 235 w 269"/>
              <a:gd name="T23" fmla="*/ 223 h 268"/>
              <a:gd name="T24" fmla="*/ 10 w 269"/>
              <a:gd name="T25" fmla="*/ 139 h 268"/>
              <a:gd name="T26" fmla="*/ 76 w 269"/>
              <a:gd name="T27" fmla="*/ 195 h 268"/>
              <a:gd name="T28" fmla="*/ 10 w 269"/>
              <a:gd name="T29" fmla="*/ 139 h 268"/>
              <a:gd name="T30" fmla="*/ 78 w 269"/>
              <a:gd name="T31" fmla="*/ 69 h 268"/>
              <a:gd name="T32" fmla="*/ 10 w 269"/>
              <a:gd name="T33" fmla="*/ 129 h 268"/>
              <a:gd name="T34" fmla="*/ 260 w 269"/>
              <a:gd name="T35" fmla="*/ 129 h 268"/>
              <a:gd name="T36" fmla="*/ 191 w 269"/>
              <a:gd name="T37" fmla="*/ 69 h 268"/>
              <a:gd name="T38" fmla="*/ 260 w 269"/>
              <a:gd name="T39" fmla="*/ 129 h 268"/>
              <a:gd name="T40" fmla="*/ 91 w 269"/>
              <a:gd name="T41" fmla="*/ 63 h 268"/>
              <a:gd name="T42" fmla="*/ 130 w 269"/>
              <a:gd name="T43" fmla="*/ 69 h 268"/>
              <a:gd name="T44" fmla="*/ 130 w 269"/>
              <a:gd name="T45" fmla="*/ 129 h 268"/>
              <a:gd name="T46" fmla="*/ 87 w 269"/>
              <a:gd name="T47" fmla="*/ 72 h 268"/>
              <a:gd name="T48" fmla="*/ 139 w 269"/>
              <a:gd name="T49" fmla="*/ 78 h 268"/>
              <a:gd name="T50" fmla="*/ 195 w 269"/>
              <a:gd name="T51" fmla="*/ 129 h 268"/>
              <a:gd name="T52" fmla="*/ 139 w 269"/>
              <a:gd name="T53" fmla="*/ 78 h 268"/>
              <a:gd name="T54" fmla="*/ 139 w 269"/>
              <a:gd name="T55" fmla="*/ 12 h 268"/>
              <a:gd name="T56" fmla="*/ 139 w 269"/>
              <a:gd name="T57" fmla="*/ 69 h 268"/>
              <a:gd name="T58" fmla="*/ 151 w 269"/>
              <a:gd name="T59" fmla="*/ 10 h 268"/>
              <a:gd name="T60" fmla="*/ 187 w 269"/>
              <a:gd name="T61" fmla="*/ 60 h 268"/>
              <a:gd name="T62" fmla="*/ 48 w 269"/>
              <a:gd name="T63" fmla="*/ 44 h 268"/>
              <a:gd name="T64" fmla="*/ 82 w 269"/>
              <a:gd name="T65" fmla="*/ 60 h 268"/>
              <a:gd name="T66" fmla="*/ 130 w 269"/>
              <a:gd name="T67" fmla="*/ 139 h 268"/>
              <a:gd name="T68" fmla="*/ 85 w 269"/>
              <a:gd name="T69" fmla="*/ 192 h 268"/>
              <a:gd name="T70" fmla="*/ 130 w 269"/>
              <a:gd name="T71" fmla="*/ 194 h 268"/>
              <a:gd name="T72" fmla="*/ 89 w 269"/>
              <a:gd name="T73" fmla="*/ 201 h 268"/>
              <a:gd name="T74" fmla="*/ 139 w 269"/>
              <a:gd name="T75" fmla="*/ 256 h 268"/>
              <a:gd name="T76" fmla="*/ 180 w 269"/>
              <a:gd name="T77" fmla="*/ 201 h 268"/>
              <a:gd name="T78" fmla="*/ 139 w 269"/>
              <a:gd name="T79" fmla="*/ 185 h 268"/>
              <a:gd name="T80" fmla="*/ 195 w 269"/>
              <a:gd name="T81" fmla="*/ 139 h 268"/>
              <a:gd name="T82" fmla="*/ 139 w 269"/>
              <a:gd name="T83" fmla="*/ 185 h 268"/>
              <a:gd name="T84" fmla="*/ 260 w 269"/>
              <a:gd name="T85" fmla="*/ 139 h 268"/>
              <a:gd name="T86" fmla="*/ 193 w 269"/>
              <a:gd name="T87" fmla="*/ 195 h 268"/>
              <a:gd name="T88" fmla="*/ 45 w 269"/>
              <a:gd name="T89" fmla="*/ 221 h 268"/>
              <a:gd name="T90" fmla="*/ 118 w 269"/>
              <a:gd name="T91" fmla="*/ 258 h 268"/>
              <a:gd name="T92" fmla="*/ 151 w 269"/>
              <a:gd name="T93" fmla="*/ 258 h 268"/>
              <a:gd name="T94" fmla="*/ 224 w 269"/>
              <a:gd name="T95" fmla="*/ 2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8">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TextBox 35">
            <a:extLst>
              <a:ext uri="{FF2B5EF4-FFF2-40B4-BE49-F238E27FC236}">
                <a16:creationId xmlns:a16="http://schemas.microsoft.com/office/drawing/2014/main" id="{291AFA04-5EC7-4653-A86A-569FFA8A885B}"/>
              </a:ext>
            </a:extLst>
          </p:cNvPr>
          <p:cNvSpPr txBox="1"/>
          <p:nvPr/>
        </p:nvSpPr>
        <p:spPr>
          <a:xfrm>
            <a:off x="9301274" y="3134697"/>
            <a:ext cx="1596878" cy="646331"/>
          </a:xfrm>
          <a:prstGeom prst="rect">
            <a:avLst/>
          </a:prstGeom>
          <a:noFill/>
        </p:spPr>
        <p:txBody>
          <a:bodyPr wrap="square" rtlCol="0">
            <a:spAutoFit/>
          </a:bodyPr>
          <a:lstStyle/>
          <a:p>
            <a:pPr algn="ctr"/>
            <a:r>
              <a:rPr lang="en-US" b="1" dirty="0">
                <a:latin typeface="PT Sans" panose="020B0503020203020204" pitchFamily="34" charset="0"/>
                <a:ea typeface="PT Sans" panose="020B0503020203020204" pitchFamily="34" charset="0"/>
              </a:rPr>
              <a:t>Publish</a:t>
            </a:r>
          </a:p>
          <a:p>
            <a:pPr algn="ctr"/>
            <a:r>
              <a:rPr lang="en-US" b="1" dirty="0">
                <a:latin typeface="PT Sans" panose="020B0503020203020204" pitchFamily="34" charset="0"/>
                <a:ea typeface="PT Sans" panose="020B0503020203020204" pitchFamily="34" charset="0"/>
              </a:rPr>
              <a:t>Worldwide!</a:t>
            </a:r>
          </a:p>
        </p:txBody>
      </p:sp>
      <p:grpSp>
        <p:nvGrpSpPr>
          <p:cNvPr id="37" name="Group 36">
            <a:extLst>
              <a:ext uri="{FF2B5EF4-FFF2-40B4-BE49-F238E27FC236}">
                <a16:creationId xmlns:a16="http://schemas.microsoft.com/office/drawing/2014/main" id="{0FD11515-2C15-4025-B23B-5DB3B563AC68}"/>
              </a:ext>
            </a:extLst>
          </p:cNvPr>
          <p:cNvGrpSpPr/>
          <p:nvPr/>
        </p:nvGrpSpPr>
        <p:grpSpPr>
          <a:xfrm>
            <a:off x="9950269" y="3919192"/>
            <a:ext cx="298889" cy="298889"/>
            <a:chOff x="1830409" y="4619802"/>
            <a:chExt cx="298889" cy="298889"/>
          </a:xfrm>
        </p:grpSpPr>
        <p:sp>
          <p:nvSpPr>
            <p:cNvPr id="38" name="Oval 37">
              <a:extLst>
                <a:ext uri="{FF2B5EF4-FFF2-40B4-BE49-F238E27FC236}">
                  <a16:creationId xmlns:a16="http://schemas.microsoft.com/office/drawing/2014/main" id="{A606B91B-82F6-4E57-8122-21A5A7E47018}"/>
                </a:ext>
              </a:extLst>
            </p:cNvPr>
            <p:cNvSpPr/>
            <p:nvPr/>
          </p:nvSpPr>
          <p:spPr>
            <a:xfrm>
              <a:off x="1830409" y="4619802"/>
              <a:ext cx="298889" cy="2988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7147C990-9133-47DA-B6C9-B06E25D9232C}"/>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rPr>
                <a:t>4</a:t>
              </a:r>
            </a:p>
          </p:txBody>
        </p:sp>
      </p:grpSp>
      <p:sp>
        <p:nvSpPr>
          <p:cNvPr id="40" name="Rectangle 20">
            <a:extLst>
              <a:ext uri="{FF2B5EF4-FFF2-40B4-BE49-F238E27FC236}">
                <a16:creationId xmlns:a16="http://schemas.microsoft.com/office/drawing/2014/main" id="{BB323A6E-CC67-47B5-996E-F5128EA58C7F}"/>
              </a:ext>
            </a:extLst>
          </p:cNvPr>
          <p:cNvSpPr>
            <a:spLocks/>
          </p:cNvSpPr>
          <p:nvPr/>
        </p:nvSpPr>
        <p:spPr bwMode="auto">
          <a:xfrm>
            <a:off x="9012791" y="4440062"/>
            <a:ext cx="2173844" cy="1837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300"/>
              </a:lnSpc>
            </a:pPr>
            <a:r>
              <a:rPr lang="en-US" sz="1400" dirty="0">
                <a:latin typeface="Montserrat Light" panose="00000400000000000000" pitchFamily="50" charset="0"/>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letterhead this.</a:t>
            </a:r>
          </a:p>
        </p:txBody>
      </p:sp>
    </p:spTree>
    <p:extLst>
      <p:ext uri="{BB962C8B-B14F-4D97-AF65-F5344CB8AC3E}">
        <p14:creationId xmlns:p14="http://schemas.microsoft.com/office/powerpoint/2010/main" val="8145375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1583E3A2-24C6-4416-ABE0-D38FD98976C1}"/>
              </a:ext>
            </a:extLst>
          </p:cNvPr>
          <p:cNvSpPr/>
          <p:nvPr/>
        </p:nvSpPr>
        <p:spPr>
          <a:xfrm>
            <a:off x="0" y="0"/>
            <a:ext cx="12192000" cy="6857999"/>
          </a:xfrm>
          <a:prstGeom prst="rect">
            <a:avLst/>
          </a:prstGeom>
          <a:gradFill flip="none" rotWithShape="1">
            <a:gsLst>
              <a:gs pos="0">
                <a:schemeClr val="bg1">
                  <a:alpha val="80000"/>
                </a:schemeClr>
              </a:gs>
              <a:gs pos="9700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FBEFFAC-F5A8-49E9-A268-708A78F3F789}"/>
              </a:ext>
            </a:extLst>
          </p:cNvPr>
          <p:cNvGrpSpPr/>
          <p:nvPr/>
        </p:nvGrpSpPr>
        <p:grpSpPr>
          <a:xfrm>
            <a:off x="717730" y="2582772"/>
            <a:ext cx="2653762" cy="1257589"/>
            <a:chOff x="6770847" y="2800205"/>
            <a:chExt cx="2653762" cy="1257589"/>
          </a:xfrm>
        </p:grpSpPr>
        <p:grpSp>
          <p:nvGrpSpPr>
            <p:cNvPr id="20" name="Group 19">
              <a:extLst>
                <a:ext uri="{FF2B5EF4-FFF2-40B4-BE49-F238E27FC236}">
                  <a16:creationId xmlns:a16="http://schemas.microsoft.com/office/drawing/2014/main" id="{065FCA73-5BE0-4339-9043-BCDD67C079EF}"/>
                </a:ext>
              </a:extLst>
            </p:cNvPr>
            <p:cNvGrpSpPr/>
            <p:nvPr/>
          </p:nvGrpSpPr>
          <p:grpSpPr>
            <a:xfrm>
              <a:off x="7081024" y="2800205"/>
              <a:ext cx="2343585" cy="1257589"/>
              <a:chOff x="5977455" y="2721758"/>
              <a:chExt cx="2343585" cy="1257589"/>
            </a:xfrm>
          </p:grpSpPr>
          <p:grpSp>
            <p:nvGrpSpPr>
              <p:cNvPr id="16" name="Group 15">
                <a:extLst>
                  <a:ext uri="{FF2B5EF4-FFF2-40B4-BE49-F238E27FC236}">
                    <a16:creationId xmlns:a16="http://schemas.microsoft.com/office/drawing/2014/main" id="{3B36912C-8906-4C39-8607-4059B0D6BC7C}"/>
                  </a:ext>
                </a:extLst>
              </p:cNvPr>
              <p:cNvGrpSpPr/>
              <p:nvPr/>
            </p:nvGrpSpPr>
            <p:grpSpPr>
              <a:xfrm>
                <a:off x="5977455" y="2721758"/>
                <a:ext cx="1520625" cy="276999"/>
                <a:chOff x="5977455" y="2836058"/>
                <a:chExt cx="1520625" cy="276999"/>
              </a:xfrm>
            </p:grpSpPr>
            <p:sp>
              <p:nvSpPr>
                <p:cNvPr id="8" name="Freeform 5">
                  <a:extLst>
                    <a:ext uri="{FF2B5EF4-FFF2-40B4-BE49-F238E27FC236}">
                      <a16:creationId xmlns:a16="http://schemas.microsoft.com/office/drawing/2014/main" id="{BF4DB65C-D324-4D1E-89FB-0951542EC819}"/>
                    </a:ext>
                  </a:extLst>
                </p:cNvPr>
                <p:cNvSpPr>
                  <a:spLocks/>
                </p:cNvSpPr>
                <p:nvPr/>
              </p:nvSpPr>
              <p:spPr bwMode="auto">
                <a:xfrm>
                  <a:off x="5977455" y="2860931"/>
                  <a:ext cx="229154" cy="227252"/>
                </a:xfrm>
                <a:custGeom>
                  <a:avLst/>
                  <a:gdLst>
                    <a:gd name="T0" fmla="*/ 91 w 105"/>
                    <a:gd name="T1" fmla="*/ 74 h 105"/>
                    <a:gd name="T2" fmla="*/ 68 w 105"/>
                    <a:gd name="T3" fmla="*/ 75 h 105"/>
                    <a:gd name="T4" fmla="*/ 44 w 105"/>
                    <a:gd name="T5" fmla="*/ 61 h 105"/>
                    <a:gd name="T6" fmla="*/ 30 w 105"/>
                    <a:gd name="T7" fmla="*/ 37 h 105"/>
                    <a:gd name="T8" fmla="*/ 30 w 105"/>
                    <a:gd name="T9" fmla="*/ 13 h 105"/>
                    <a:gd name="T10" fmla="*/ 6 w 105"/>
                    <a:gd name="T11" fmla="*/ 16 h 105"/>
                    <a:gd name="T12" fmla="*/ 31 w 105"/>
                    <a:gd name="T13" fmla="*/ 74 h 105"/>
                    <a:gd name="T14" fmla="*/ 89 w 105"/>
                    <a:gd name="T15" fmla="*/ 98 h 105"/>
                    <a:gd name="T16" fmla="*/ 91 w 105"/>
                    <a:gd name="T17" fmla="*/ 7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05">
                      <a:moveTo>
                        <a:pt x="91" y="74"/>
                      </a:moveTo>
                      <a:cubicBezTo>
                        <a:pt x="78" y="64"/>
                        <a:pt x="74" y="69"/>
                        <a:pt x="68" y="75"/>
                      </a:cubicBezTo>
                      <a:cubicBezTo>
                        <a:pt x="64" y="79"/>
                        <a:pt x="53" y="70"/>
                        <a:pt x="44" y="61"/>
                      </a:cubicBezTo>
                      <a:cubicBezTo>
                        <a:pt x="34" y="52"/>
                        <a:pt x="25" y="41"/>
                        <a:pt x="30" y="37"/>
                      </a:cubicBezTo>
                      <a:cubicBezTo>
                        <a:pt x="36" y="31"/>
                        <a:pt x="41" y="27"/>
                        <a:pt x="30" y="13"/>
                      </a:cubicBezTo>
                      <a:cubicBezTo>
                        <a:pt x="19" y="0"/>
                        <a:pt x="12" y="10"/>
                        <a:pt x="6" y="16"/>
                      </a:cubicBezTo>
                      <a:cubicBezTo>
                        <a:pt x="0" y="23"/>
                        <a:pt x="6" y="48"/>
                        <a:pt x="31" y="74"/>
                      </a:cubicBezTo>
                      <a:cubicBezTo>
                        <a:pt x="56" y="99"/>
                        <a:pt x="82" y="105"/>
                        <a:pt x="89" y="98"/>
                      </a:cubicBezTo>
                      <a:cubicBezTo>
                        <a:pt x="94" y="92"/>
                        <a:pt x="105" y="85"/>
                        <a:pt x="91" y="7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8">
                  <a:extLst>
                    <a:ext uri="{FF2B5EF4-FFF2-40B4-BE49-F238E27FC236}">
                      <a16:creationId xmlns:a16="http://schemas.microsoft.com/office/drawing/2014/main" id="{4F5E3F65-B9EB-48B2-B691-A4FB2BFCA001}"/>
                    </a:ext>
                  </a:extLst>
                </p:cNvPr>
                <p:cNvSpPr/>
                <p:nvPr/>
              </p:nvSpPr>
              <p:spPr>
                <a:xfrm>
                  <a:off x="6259831" y="2836058"/>
                  <a:ext cx="1238249" cy="276999"/>
                </a:xfrm>
                <a:prstGeom prst="rect">
                  <a:avLst/>
                </a:prstGeom>
              </p:spPr>
              <p:txBody>
                <a:bodyPr wrap="square">
                  <a:spAutoFit/>
                </a:bodyPr>
                <a:lstStyle/>
                <a:p>
                  <a:r>
                    <a:rPr lang="en-US" sz="1200" dirty="0">
                      <a:latin typeface="PT Sans" panose="020B0503020203020204" pitchFamily="34" charset="0"/>
                      <a:ea typeface="PT Sans" panose="020B0503020203020204" pitchFamily="34" charset="0"/>
                      <a:cs typeface="Open Sans" panose="020B0606030504020204" pitchFamily="34" charset="0"/>
                    </a:rPr>
                    <a:t>+109 902 902</a:t>
                  </a:r>
                </a:p>
              </p:txBody>
            </p:sp>
          </p:grpSp>
          <p:grpSp>
            <p:nvGrpSpPr>
              <p:cNvPr id="17" name="Group 16">
                <a:extLst>
                  <a:ext uri="{FF2B5EF4-FFF2-40B4-BE49-F238E27FC236}">
                    <a16:creationId xmlns:a16="http://schemas.microsoft.com/office/drawing/2014/main" id="{AAEAB47E-84EA-406D-A028-AA2CF38A3C4C}"/>
                  </a:ext>
                </a:extLst>
              </p:cNvPr>
              <p:cNvGrpSpPr/>
              <p:nvPr/>
            </p:nvGrpSpPr>
            <p:grpSpPr>
              <a:xfrm>
                <a:off x="5989341" y="3048621"/>
                <a:ext cx="2194539" cy="276999"/>
                <a:chOff x="5989341" y="3152001"/>
                <a:chExt cx="2194539" cy="276999"/>
              </a:xfrm>
            </p:grpSpPr>
            <p:sp>
              <p:nvSpPr>
                <p:cNvPr id="9" name="Freeform 6">
                  <a:extLst>
                    <a:ext uri="{FF2B5EF4-FFF2-40B4-BE49-F238E27FC236}">
                      <a16:creationId xmlns:a16="http://schemas.microsoft.com/office/drawing/2014/main" id="{2ACCA781-F19C-42CE-81AB-ED73E6BFE4E3}"/>
                    </a:ext>
                  </a:extLst>
                </p:cNvPr>
                <p:cNvSpPr>
                  <a:spLocks noEditPoints="1"/>
                </p:cNvSpPr>
                <p:nvPr/>
              </p:nvSpPr>
              <p:spPr bwMode="auto">
                <a:xfrm>
                  <a:off x="5989341" y="3217285"/>
                  <a:ext cx="205383" cy="146430"/>
                </a:xfrm>
                <a:custGeom>
                  <a:avLst/>
                  <a:gdLst>
                    <a:gd name="T0" fmla="*/ 0 w 216"/>
                    <a:gd name="T1" fmla="*/ 154 h 154"/>
                    <a:gd name="T2" fmla="*/ 216 w 216"/>
                    <a:gd name="T3" fmla="*/ 154 h 154"/>
                    <a:gd name="T4" fmla="*/ 216 w 216"/>
                    <a:gd name="T5" fmla="*/ 0 h 154"/>
                    <a:gd name="T6" fmla="*/ 0 w 216"/>
                    <a:gd name="T7" fmla="*/ 0 h 154"/>
                    <a:gd name="T8" fmla="*/ 0 w 216"/>
                    <a:gd name="T9" fmla="*/ 154 h 154"/>
                    <a:gd name="T10" fmla="*/ 147 w 216"/>
                    <a:gd name="T11" fmla="*/ 15 h 154"/>
                    <a:gd name="T12" fmla="*/ 108 w 216"/>
                    <a:gd name="T13" fmla="*/ 54 h 154"/>
                    <a:gd name="T14" fmla="*/ 64 w 216"/>
                    <a:gd name="T15" fmla="*/ 15 h 154"/>
                    <a:gd name="T16" fmla="*/ 147 w 216"/>
                    <a:gd name="T17" fmla="*/ 15 h 154"/>
                    <a:gd name="T18" fmla="*/ 30 w 216"/>
                    <a:gd name="T19" fmla="*/ 29 h 154"/>
                    <a:gd name="T20" fmla="*/ 74 w 216"/>
                    <a:gd name="T21" fmla="*/ 68 h 154"/>
                    <a:gd name="T22" fmla="*/ 30 w 216"/>
                    <a:gd name="T23" fmla="*/ 102 h 154"/>
                    <a:gd name="T24" fmla="*/ 30 w 216"/>
                    <a:gd name="T25" fmla="*/ 29 h 154"/>
                    <a:gd name="T26" fmla="*/ 179 w 216"/>
                    <a:gd name="T27" fmla="*/ 132 h 154"/>
                    <a:gd name="T28" fmla="*/ 37 w 216"/>
                    <a:gd name="T29" fmla="*/ 132 h 154"/>
                    <a:gd name="T30" fmla="*/ 37 w 216"/>
                    <a:gd name="T31" fmla="*/ 132 h 154"/>
                    <a:gd name="T32" fmla="*/ 94 w 216"/>
                    <a:gd name="T33" fmla="*/ 86 h 154"/>
                    <a:gd name="T34" fmla="*/ 108 w 216"/>
                    <a:gd name="T35" fmla="*/ 100 h 154"/>
                    <a:gd name="T36" fmla="*/ 122 w 216"/>
                    <a:gd name="T37" fmla="*/ 86 h 154"/>
                    <a:gd name="T38" fmla="*/ 179 w 216"/>
                    <a:gd name="T39" fmla="*/ 132 h 154"/>
                    <a:gd name="T40" fmla="*/ 179 w 216"/>
                    <a:gd name="T41" fmla="*/ 132 h 154"/>
                    <a:gd name="T42" fmla="*/ 186 w 216"/>
                    <a:gd name="T43" fmla="*/ 107 h 154"/>
                    <a:gd name="T44" fmla="*/ 140 w 216"/>
                    <a:gd name="T45" fmla="*/ 68 h 154"/>
                    <a:gd name="T46" fmla="*/ 186 w 216"/>
                    <a:gd name="T47" fmla="*/ 22 h 154"/>
                    <a:gd name="T48" fmla="*/ 186 w 216"/>
                    <a:gd name="T49" fmla="*/ 10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 h="154">
                      <a:moveTo>
                        <a:pt x="0" y="154"/>
                      </a:moveTo>
                      <a:lnTo>
                        <a:pt x="216" y="154"/>
                      </a:lnTo>
                      <a:lnTo>
                        <a:pt x="216" y="0"/>
                      </a:lnTo>
                      <a:lnTo>
                        <a:pt x="0" y="0"/>
                      </a:lnTo>
                      <a:lnTo>
                        <a:pt x="0" y="154"/>
                      </a:lnTo>
                      <a:close/>
                      <a:moveTo>
                        <a:pt x="147" y="15"/>
                      </a:moveTo>
                      <a:lnTo>
                        <a:pt x="108" y="54"/>
                      </a:lnTo>
                      <a:lnTo>
                        <a:pt x="64" y="15"/>
                      </a:lnTo>
                      <a:lnTo>
                        <a:pt x="147" y="15"/>
                      </a:lnTo>
                      <a:close/>
                      <a:moveTo>
                        <a:pt x="30" y="29"/>
                      </a:moveTo>
                      <a:lnTo>
                        <a:pt x="74" y="68"/>
                      </a:lnTo>
                      <a:lnTo>
                        <a:pt x="30" y="102"/>
                      </a:lnTo>
                      <a:lnTo>
                        <a:pt x="30" y="29"/>
                      </a:lnTo>
                      <a:close/>
                      <a:moveTo>
                        <a:pt x="179" y="132"/>
                      </a:moveTo>
                      <a:lnTo>
                        <a:pt x="37" y="132"/>
                      </a:lnTo>
                      <a:lnTo>
                        <a:pt x="37" y="132"/>
                      </a:lnTo>
                      <a:lnTo>
                        <a:pt x="94" y="86"/>
                      </a:lnTo>
                      <a:lnTo>
                        <a:pt x="108" y="100"/>
                      </a:lnTo>
                      <a:lnTo>
                        <a:pt x="122" y="86"/>
                      </a:lnTo>
                      <a:lnTo>
                        <a:pt x="179" y="132"/>
                      </a:lnTo>
                      <a:lnTo>
                        <a:pt x="179" y="132"/>
                      </a:lnTo>
                      <a:close/>
                      <a:moveTo>
                        <a:pt x="186" y="107"/>
                      </a:moveTo>
                      <a:lnTo>
                        <a:pt x="140" y="68"/>
                      </a:lnTo>
                      <a:lnTo>
                        <a:pt x="186" y="22"/>
                      </a:lnTo>
                      <a:lnTo>
                        <a:pt x="186" y="10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29">
                  <a:extLst>
                    <a:ext uri="{FF2B5EF4-FFF2-40B4-BE49-F238E27FC236}">
                      <a16:creationId xmlns:a16="http://schemas.microsoft.com/office/drawing/2014/main" id="{EA45A0D1-45B4-4702-89EA-A77546917B9F}"/>
                    </a:ext>
                  </a:extLst>
                </p:cNvPr>
                <p:cNvSpPr/>
                <p:nvPr/>
              </p:nvSpPr>
              <p:spPr>
                <a:xfrm>
                  <a:off x="6259831" y="3152001"/>
                  <a:ext cx="1924049" cy="276999"/>
                </a:xfrm>
                <a:prstGeom prst="rect">
                  <a:avLst/>
                </a:prstGeom>
              </p:spPr>
              <p:txBody>
                <a:bodyPr wrap="square">
                  <a:spAutoFit/>
                </a:bodyPr>
                <a:lstStyle/>
                <a:p>
                  <a:r>
                    <a:rPr lang="en-US" sz="1200" dirty="0">
                      <a:latin typeface="PT Sans" panose="020B0503020203020204" pitchFamily="34" charset="0"/>
                      <a:ea typeface="PT Sans" panose="020B0503020203020204" pitchFamily="34" charset="0"/>
                      <a:cs typeface="Open Sans" panose="020B0606030504020204" pitchFamily="34" charset="0"/>
                    </a:rPr>
                    <a:t>emailid@domain.com</a:t>
                  </a:r>
                </a:p>
              </p:txBody>
            </p:sp>
          </p:grpSp>
          <p:grpSp>
            <p:nvGrpSpPr>
              <p:cNvPr id="18" name="Group 17">
                <a:extLst>
                  <a:ext uri="{FF2B5EF4-FFF2-40B4-BE49-F238E27FC236}">
                    <a16:creationId xmlns:a16="http://schemas.microsoft.com/office/drawing/2014/main" id="{7F1449F9-CA1A-4070-B3EB-C797BCBF70B2}"/>
                  </a:ext>
                </a:extLst>
              </p:cNvPr>
              <p:cNvGrpSpPr/>
              <p:nvPr/>
            </p:nvGrpSpPr>
            <p:grpSpPr>
              <a:xfrm>
                <a:off x="5989341" y="3375484"/>
                <a:ext cx="1851639" cy="276999"/>
                <a:chOff x="5989341" y="3418215"/>
                <a:chExt cx="1851639" cy="276999"/>
              </a:xfrm>
            </p:grpSpPr>
            <p:sp>
              <p:nvSpPr>
                <p:cNvPr id="10" name="Freeform 7">
                  <a:extLst>
                    <a:ext uri="{FF2B5EF4-FFF2-40B4-BE49-F238E27FC236}">
                      <a16:creationId xmlns:a16="http://schemas.microsoft.com/office/drawing/2014/main" id="{A313256E-F87A-4D59-A7B4-1DFC9B827D96}"/>
                    </a:ext>
                  </a:extLst>
                </p:cNvPr>
                <p:cNvSpPr>
                  <a:spLocks noEditPoints="1"/>
                </p:cNvSpPr>
                <p:nvPr/>
              </p:nvSpPr>
              <p:spPr bwMode="auto">
                <a:xfrm>
                  <a:off x="5989341" y="3454974"/>
                  <a:ext cx="205383" cy="203481"/>
                </a:xfrm>
                <a:custGeom>
                  <a:avLst/>
                  <a:gdLst>
                    <a:gd name="T0" fmla="*/ 50 w 94"/>
                    <a:gd name="T1" fmla="*/ 0 h 94"/>
                    <a:gd name="T2" fmla="*/ 44 w 94"/>
                    <a:gd name="T3" fmla="*/ 0 h 94"/>
                    <a:gd name="T4" fmla="*/ 0 w 94"/>
                    <a:gd name="T5" fmla="*/ 44 h 94"/>
                    <a:gd name="T6" fmla="*/ 0 w 94"/>
                    <a:gd name="T7" fmla="*/ 50 h 94"/>
                    <a:gd name="T8" fmla="*/ 44 w 94"/>
                    <a:gd name="T9" fmla="*/ 94 h 94"/>
                    <a:gd name="T10" fmla="*/ 50 w 94"/>
                    <a:gd name="T11" fmla="*/ 94 h 94"/>
                    <a:gd name="T12" fmla="*/ 94 w 94"/>
                    <a:gd name="T13" fmla="*/ 50 h 94"/>
                    <a:gd name="T14" fmla="*/ 94 w 94"/>
                    <a:gd name="T15" fmla="*/ 44 h 94"/>
                    <a:gd name="T16" fmla="*/ 22 w 94"/>
                    <a:gd name="T17" fmla="*/ 25 h 94"/>
                    <a:gd name="T18" fmla="*/ 29 w 94"/>
                    <a:gd name="T19" fmla="*/ 10 h 94"/>
                    <a:gd name="T20" fmla="*/ 20 w 94"/>
                    <a:gd name="T21" fmla="*/ 32 h 94"/>
                    <a:gd name="T22" fmla="*/ 6 w 94"/>
                    <a:gd name="T23" fmla="*/ 44 h 94"/>
                    <a:gd name="T24" fmla="*/ 6 w 94"/>
                    <a:gd name="T25" fmla="*/ 50 h 94"/>
                    <a:gd name="T26" fmla="*/ 20 w 94"/>
                    <a:gd name="T27" fmla="*/ 63 h 94"/>
                    <a:gd name="T28" fmla="*/ 6 w 94"/>
                    <a:gd name="T29" fmla="*/ 50 h 94"/>
                    <a:gd name="T30" fmla="*/ 22 w 94"/>
                    <a:gd name="T31" fmla="*/ 69 h 94"/>
                    <a:gd name="T32" fmla="*/ 13 w 94"/>
                    <a:gd name="T33" fmla="*/ 69 h 94"/>
                    <a:gd name="T34" fmla="*/ 28 w 94"/>
                    <a:gd name="T35" fmla="*/ 69 h 94"/>
                    <a:gd name="T36" fmla="*/ 44 w 94"/>
                    <a:gd name="T37" fmla="*/ 88 h 94"/>
                    <a:gd name="T38" fmla="*/ 27 w 94"/>
                    <a:gd name="T39" fmla="*/ 63 h 94"/>
                    <a:gd name="T40" fmla="*/ 44 w 94"/>
                    <a:gd name="T41" fmla="*/ 50 h 94"/>
                    <a:gd name="T42" fmla="*/ 44 w 94"/>
                    <a:gd name="T43" fmla="*/ 44 h 94"/>
                    <a:gd name="T44" fmla="*/ 27 w 94"/>
                    <a:gd name="T45" fmla="*/ 32 h 94"/>
                    <a:gd name="T46" fmla="*/ 44 w 94"/>
                    <a:gd name="T47" fmla="*/ 44 h 94"/>
                    <a:gd name="T48" fmla="*/ 28 w 94"/>
                    <a:gd name="T49" fmla="*/ 25 h 94"/>
                    <a:gd name="T50" fmla="*/ 44 w 94"/>
                    <a:gd name="T51" fmla="*/ 25 h 94"/>
                    <a:gd name="T52" fmla="*/ 72 w 94"/>
                    <a:gd name="T53" fmla="*/ 25 h 94"/>
                    <a:gd name="T54" fmla="*/ 81 w 94"/>
                    <a:gd name="T55" fmla="*/ 25 h 94"/>
                    <a:gd name="T56" fmla="*/ 66 w 94"/>
                    <a:gd name="T57" fmla="*/ 25 h 94"/>
                    <a:gd name="T58" fmla="*/ 50 w 94"/>
                    <a:gd name="T59" fmla="*/ 7 h 94"/>
                    <a:gd name="T60" fmla="*/ 67 w 94"/>
                    <a:gd name="T61" fmla="*/ 32 h 94"/>
                    <a:gd name="T62" fmla="*/ 50 w 94"/>
                    <a:gd name="T63" fmla="*/ 44 h 94"/>
                    <a:gd name="T64" fmla="*/ 50 w 94"/>
                    <a:gd name="T65" fmla="*/ 50 h 94"/>
                    <a:gd name="T66" fmla="*/ 67 w 94"/>
                    <a:gd name="T67" fmla="*/ 63 h 94"/>
                    <a:gd name="T68" fmla="*/ 50 w 94"/>
                    <a:gd name="T69" fmla="*/ 50 h 94"/>
                    <a:gd name="T70" fmla="*/ 50 w 94"/>
                    <a:gd name="T71" fmla="*/ 69 h 94"/>
                    <a:gd name="T72" fmla="*/ 50 w 94"/>
                    <a:gd name="T73" fmla="*/ 88 h 94"/>
                    <a:gd name="T74" fmla="*/ 72 w 94"/>
                    <a:gd name="T75" fmla="*/ 69 h 94"/>
                    <a:gd name="T76" fmla="*/ 65 w 94"/>
                    <a:gd name="T77" fmla="*/ 84 h 94"/>
                    <a:gd name="T78" fmla="*/ 74 w 94"/>
                    <a:gd name="T79" fmla="*/ 63 h 94"/>
                    <a:gd name="T80" fmla="*/ 88 w 94"/>
                    <a:gd name="T81" fmla="*/ 50 h 94"/>
                    <a:gd name="T82" fmla="*/ 75 w 94"/>
                    <a:gd name="T83" fmla="*/ 44 h 94"/>
                    <a:gd name="T84" fmla="*/ 85 w 94"/>
                    <a:gd name="T85" fmla="*/ 32 h 94"/>
                    <a:gd name="T86" fmla="*/ 75 w 94"/>
                    <a:gd name="T87" fmla="*/ 4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4">
                      <a:moveTo>
                        <a:pt x="94" y="44"/>
                      </a:moveTo>
                      <a:cubicBezTo>
                        <a:pt x="92" y="21"/>
                        <a:pt x="74" y="2"/>
                        <a:pt x="50" y="0"/>
                      </a:cubicBezTo>
                      <a:cubicBezTo>
                        <a:pt x="50" y="0"/>
                        <a:pt x="50" y="0"/>
                        <a:pt x="50" y="0"/>
                      </a:cubicBezTo>
                      <a:cubicBezTo>
                        <a:pt x="44" y="0"/>
                        <a:pt x="44" y="0"/>
                        <a:pt x="44" y="0"/>
                      </a:cubicBezTo>
                      <a:cubicBezTo>
                        <a:pt x="44" y="0"/>
                        <a:pt x="44" y="0"/>
                        <a:pt x="44" y="0"/>
                      </a:cubicBezTo>
                      <a:cubicBezTo>
                        <a:pt x="20" y="2"/>
                        <a:pt x="2" y="21"/>
                        <a:pt x="0" y="44"/>
                      </a:cubicBezTo>
                      <a:cubicBezTo>
                        <a:pt x="0" y="44"/>
                        <a:pt x="0" y="44"/>
                        <a:pt x="0" y="44"/>
                      </a:cubicBezTo>
                      <a:cubicBezTo>
                        <a:pt x="0" y="50"/>
                        <a:pt x="0" y="50"/>
                        <a:pt x="0" y="50"/>
                      </a:cubicBezTo>
                      <a:cubicBezTo>
                        <a:pt x="0" y="50"/>
                        <a:pt x="0" y="50"/>
                        <a:pt x="0" y="50"/>
                      </a:cubicBezTo>
                      <a:cubicBezTo>
                        <a:pt x="2" y="74"/>
                        <a:pt x="20" y="93"/>
                        <a:pt x="44" y="94"/>
                      </a:cubicBezTo>
                      <a:cubicBezTo>
                        <a:pt x="44" y="94"/>
                        <a:pt x="44" y="94"/>
                        <a:pt x="44" y="94"/>
                      </a:cubicBezTo>
                      <a:cubicBezTo>
                        <a:pt x="50" y="94"/>
                        <a:pt x="50" y="94"/>
                        <a:pt x="50" y="94"/>
                      </a:cubicBezTo>
                      <a:cubicBezTo>
                        <a:pt x="50" y="94"/>
                        <a:pt x="50" y="94"/>
                        <a:pt x="50" y="94"/>
                      </a:cubicBezTo>
                      <a:cubicBezTo>
                        <a:pt x="74" y="93"/>
                        <a:pt x="92" y="74"/>
                        <a:pt x="94" y="50"/>
                      </a:cubicBezTo>
                      <a:cubicBezTo>
                        <a:pt x="94" y="50"/>
                        <a:pt x="94" y="50"/>
                        <a:pt x="94" y="50"/>
                      </a:cubicBezTo>
                      <a:cubicBezTo>
                        <a:pt x="94" y="44"/>
                        <a:pt x="94" y="44"/>
                        <a:pt x="94" y="44"/>
                      </a:cubicBezTo>
                      <a:close/>
                      <a:moveTo>
                        <a:pt x="29" y="10"/>
                      </a:moveTo>
                      <a:cubicBezTo>
                        <a:pt x="26" y="15"/>
                        <a:pt x="24" y="20"/>
                        <a:pt x="22" y="25"/>
                      </a:cubicBezTo>
                      <a:cubicBezTo>
                        <a:pt x="13" y="25"/>
                        <a:pt x="13" y="25"/>
                        <a:pt x="13" y="25"/>
                      </a:cubicBezTo>
                      <a:cubicBezTo>
                        <a:pt x="17" y="19"/>
                        <a:pt x="23" y="14"/>
                        <a:pt x="29" y="10"/>
                      </a:cubicBezTo>
                      <a:moveTo>
                        <a:pt x="9" y="32"/>
                      </a:moveTo>
                      <a:cubicBezTo>
                        <a:pt x="20" y="32"/>
                        <a:pt x="20" y="32"/>
                        <a:pt x="20" y="32"/>
                      </a:cubicBezTo>
                      <a:cubicBezTo>
                        <a:pt x="20" y="36"/>
                        <a:pt x="19" y="40"/>
                        <a:pt x="19" y="44"/>
                      </a:cubicBezTo>
                      <a:cubicBezTo>
                        <a:pt x="6" y="44"/>
                        <a:pt x="6" y="44"/>
                        <a:pt x="6" y="44"/>
                      </a:cubicBezTo>
                      <a:cubicBezTo>
                        <a:pt x="7" y="40"/>
                        <a:pt x="8" y="36"/>
                        <a:pt x="9" y="32"/>
                      </a:cubicBezTo>
                      <a:moveTo>
                        <a:pt x="6" y="50"/>
                      </a:moveTo>
                      <a:cubicBezTo>
                        <a:pt x="19" y="50"/>
                        <a:pt x="19" y="50"/>
                        <a:pt x="19" y="50"/>
                      </a:cubicBezTo>
                      <a:cubicBezTo>
                        <a:pt x="19" y="55"/>
                        <a:pt x="20" y="59"/>
                        <a:pt x="20" y="63"/>
                      </a:cubicBezTo>
                      <a:cubicBezTo>
                        <a:pt x="9" y="63"/>
                        <a:pt x="9" y="63"/>
                        <a:pt x="9" y="63"/>
                      </a:cubicBezTo>
                      <a:cubicBezTo>
                        <a:pt x="8" y="59"/>
                        <a:pt x="7" y="55"/>
                        <a:pt x="6" y="50"/>
                      </a:cubicBezTo>
                      <a:moveTo>
                        <a:pt x="13" y="69"/>
                      </a:moveTo>
                      <a:cubicBezTo>
                        <a:pt x="22" y="69"/>
                        <a:pt x="22" y="69"/>
                        <a:pt x="22" y="69"/>
                      </a:cubicBezTo>
                      <a:cubicBezTo>
                        <a:pt x="24" y="75"/>
                        <a:pt x="26" y="80"/>
                        <a:pt x="29" y="84"/>
                      </a:cubicBezTo>
                      <a:cubicBezTo>
                        <a:pt x="23" y="81"/>
                        <a:pt x="17" y="76"/>
                        <a:pt x="13" y="69"/>
                      </a:cubicBezTo>
                      <a:moveTo>
                        <a:pt x="44" y="88"/>
                      </a:moveTo>
                      <a:cubicBezTo>
                        <a:pt x="37" y="86"/>
                        <a:pt x="32" y="79"/>
                        <a:pt x="28" y="69"/>
                      </a:cubicBezTo>
                      <a:cubicBezTo>
                        <a:pt x="44" y="69"/>
                        <a:pt x="44" y="69"/>
                        <a:pt x="44" y="69"/>
                      </a:cubicBezTo>
                      <a:lnTo>
                        <a:pt x="44" y="88"/>
                      </a:lnTo>
                      <a:close/>
                      <a:moveTo>
                        <a:pt x="44" y="63"/>
                      </a:moveTo>
                      <a:cubicBezTo>
                        <a:pt x="27" y="63"/>
                        <a:pt x="27" y="63"/>
                        <a:pt x="27" y="63"/>
                      </a:cubicBezTo>
                      <a:cubicBezTo>
                        <a:pt x="26" y="59"/>
                        <a:pt x="25" y="55"/>
                        <a:pt x="25" y="50"/>
                      </a:cubicBezTo>
                      <a:cubicBezTo>
                        <a:pt x="44" y="50"/>
                        <a:pt x="44" y="50"/>
                        <a:pt x="44" y="50"/>
                      </a:cubicBezTo>
                      <a:lnTo>
                        <a:pt x="44" y="63"/>
                      </a:lnTo>
                      <a:close/>
                      <a:moveTo>
                        <a:pt x="44" y="44"/>
                      </a:moveTo>
                      <a:cubicBezTo>
                        <a:pt x="25" y="44"/>
                        <a:pt x="25" y="44"/>
                        <a:pt x="25" y="44"/>
                      </a:cubicBezTo>
                      <a:cubicBezTo>
                        <a:pt x="25" y="40"/>
                        <a:pt x="26" y="36"/>
                        <a:pt x="27" y="32"/>
                      </a:cubicBezTo>
                      <a:cubicBezTo>
                        <a:pt x="44" y="32"/>
                        <a:pt x="44" y="32"/>
                        <a:pt x="44" y="32"/>
                      </a:cubicBezTo>
                      <a:lnTo>
                        <a:pt x="44" y="44"/>
                      </a:lnTo>
                      <a:close/>
                      <a:moveTo>
                        <a:pt x="44" y="25"/>
                      </a:moveTo>
                      <a:cubicBezTo>
                        <a:pt x="28" y="25"/>
                        <a:pt x="28" y="25"/>
                        <a:pt x="28" y="25"/>
                      </a:cubicBezTo>
                      <a:cubicBezTo>
                        <a:pt x="32" y="16"/>
                        <a:pt x="37" y="9"/>
                        <a:pt x="44" y="7"/>
                      </a:cubicBezTo>
                      <a:lnTo>
                        <a:pt x="44" y="25"/>
                      </a:lnTo>
                      <a:close/>
                      <a:moveTo>
                        <a:pt x="81" y="25"/>
                      </a:moveTo>
                      <a:cubicBezTo>
                        <a:pt x="72" y="25"/>
                        <a:pt x="72" y="25"/>
                        <a:pt x="72" y="25"/>
                      </a:cubicBezTo>
                      <a:cubicBezTo>
                        <a:pt x="70" y="20"/>
                        <a:pt x="68" y="15"/>
                        <a:pt x="65" y="10"/>
                      </a:cubicBezTo>
                      <a:cubicBezTo>
                        <a:pt x="71" y="14"/>
                        <a:pt x="77" y="19"/>
                        <a:pt x="81" y="25"/>
                      </a:cubicBezTo>
                      <a:moveTo>
                        <a:pt x="50" y="7"/>
                      </a:moveTo>
                      <a:cubicBezTo>
                        <a:pt x="57" y="9"/>
                        <a:pt x="62" y="16"/>
                        <a:pt x="66" y="25"/>
                      </a:cubicBezTo>
                      <a:cubicBezTo>
                        <a:pt x="50" y="25"/>
                        <a:pt x="50" y="25"/>
                        <a:pt x="50" y="25"/>
                      </a:cubicBezTo>
                      <a:lnTo>
                        <a:pt x="50" y="7"/>
                      </a:lnTo>
                      <a:close/>
                      <a:moveTo>
                        <a:pt x="50" y="32"/>
                      </a:moveTo>
                      <a:cubicBezTo>
                        <a:pt x="67" y="32"/>
                        <a:pt x="67" y="32"/>
                        <a:pt x="67" y="32"/>
                      </a:cubicBezTo>
                      <a:cubicBezTo>
                        <a:pt x="68" y="36"/>
                        <a:pt x="69" y="40"/>
                        <a:pt x="69" y="44"/>
                      </a:cubicBezTo>
                      <a:cubicBezTo>
                        <a:pt x="50" y="44"/>
                        <a:pt x="50" y="44"/>
                        <a:pt x="50" y="44"/>
                      </a:cubicBezTo>
                      <a:lnTo>
                        <a:pt x="50" y="32"/>
                      </a:lnTo>
                      <a:close/>
                      <a:moveTo>
                        <a:pt x="50" y="50"/>
                      </a:moveTo>
                      <a:cubicBezTo>
                        <a:pt x="69" y="50"/>
                        <a:pt x="69" y="50"/>
                        <a:pt x="69" y="50"/>
                      </a:cubicBezTo>
                      <a:cubicBezTo>
                        <a:pt x="69" y="55"/>
                        <a:pt x="68" y="59"/>
                        <a:pt x="67" y="63"/>
                      </a:cubicBezTo>
                      <a:cubicBezTo>
                        <a:pt x="50" y="63"/>
                        <a:pt x="50" y="63"/>
                        <a:pt x="50" y="63"/>
                      </a:cubicBezTo>
                      <a:lnTo>
                        <a:pt x="50" y="50"/>
                      </a:lnTo>
                      <a:close/>
                      <a:moveTo>
                        <a:pt x="50" y="88"/>
                      </a:moveTo>
                      <a:cubicBezTo>
                        <a:pt x="50" y="69"/>
                        <a:pt x="50" y="69"/>
                        <a:pt x="50" y="69"/>
                      </a:cubicBezTo>
                      <a:cubicBezTo>
                        <a:pt x="66" y="69"/>
                        <a:pt x="66" y="69"/>
                        <a:pt x="66" y="69"/>
                      </a:cubicBezTo>
                      <a:cubicBezTo>
                        <a:pt x="62" y="79"/>
                        <a:pt x="57" y="86"/>
                        <a:pt x="50" y="88"/>
                      </a:cubicBezTo>
                      <a:moveTo>
                        <a:pt x="65" y="84"/>
                      </a:moveTo>
                      <a:cubicBezTo>
                        <a:pt x="68" y="80"/>
                        <a:pt x="70" y="75"/>
                        <a:pt x="72" y="69"/>
                      </a:cubicBezTo>
                      <a:cubicBezTo>
                        <a:pt x="81" y="69"/>
                        <a:pt x="81" y="69"/>
                        <a:pt x="81" y="69"/>
                      </a:cubicBezTo>
                      <a:cubicBezTo>
                        <a:pt x="77" y="76"/>
                        <a:pt x="71" y="81"/>
                        <a:pt x="65" y="84"/>
                      </a:cubicBezTo>
                      <a:moveTo>
                        <a:pt x="85" y="63"/>
                      </a:moveTo>
                      <a:cubicBezTo>
                        <a:pt x="74" y="63"/>
                        <a:pt x="74" y="63"/>
                        <a:pt x="74" y="63"/>
                      </a:cubicBezTo>
                      <a:cubicBezTo>
                        <a:pt x="74" y="59"/>
                        <a:pt x="75" y="55"/>
                        <a:pt x="75" y="50"/>
                      </a:cubicBezTo>
                      <a:cubicBezTo>
                        <a:pt x="88" y="50"/>
                        <a:pt x="88" y="50"/>
                        <a:pt x="88" y="50"/>
                      </a:cubicBezTo>
                      <a:cubicBezTo>
                        <a:pt x="87" y="55"/>
                        <a:pt x="86" y="59"/>
                        <a:pt x="85" y="63"/>
                      </a:cubicBezTo>
                      <a:moveTo>
                        <a:pt x="75" y="44"/>
                      </a:moveTo>
                      <a:cubicBezTo>
                        <a:pt x="75" y="40"/>
                        <a:pt x="74" y="36"/>
                        <a:pt x="74" y="32"/>
                      </a:cubicBezTo>
                      <a:cubicBezTo>
                        <a:pt x="85" y="32"/>
                        <a:pt x="85" y="32"/>
                        <a:pt x="85" y="32"/>
                      </a:cubicBezTo>
                      <a:cubicBezTo>
                        <a:pt x="86" y="36"/>
                        <a:pt x="87" y="40"/>
                        <a:pt x="88" y="44"/>
                      </a:cubicBezTo>
                      <a:lnTo>
                        <a:pt x="75"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0">
                  <a:extLst>
                    <a:ext uri="{FF2B5EF4-FFF2-40B4-BE49-F238E27FC236}">
                      <a16:creationId xmlns:a16="http://schemas.microsoft.com/office/drawing/2014/main" id="{3E779E85-32B8-4875-9DF8-9856B027CA62}"/>
                    </a:ext>
                  </a:extLst>
                </p:cNvPr>
                <p:cNvSpPr/>
                <p:nvPr/>
              </p:nvSpPr>
              <p:spPr>
                <a:xfrm>
                  <a:off x="6259831" y="3418215"/>
                  <a:ext cx="1581149" cy="276999"/>
                </a:xfrm>
                <a:prstGeom prst="rect">
                  <a:avLst/>
                </a:prstGeom>
              </p:spPr>
              <p:txBody>
                <a:bodyPr wrap="square">
                  <a:spAutoFit/>
                </a:bodyPr>
                <a:lstStyle/>
                <a:p>
                  <a:r>
                    <a:rPr lang="en-US" sz="1200" dirty="0">
                      <a:latin typeface="PT Sans" panose="020B0503020203020204" pitchFamily="34" charset="0"/>
                      <a:ea typeface="PT Sans" panose="020B0503020203020204" pitchFamily="34" charset="0"/>
                      <a:cs typeface="Open Sans" panose="020B0606030504020204" pitchFamily="34" charset="0"/>
                    </a:rPr>
                    <a:t>www.website.com</a:t>
                  </a:r>
                </a:p>
              </p:txBody>
            </p:sp>
          </p:grpSp>
          <p:grpSp>
            <p:nvGrpSpPr>
              <p:cNvPr id="19" name="Group 18">
                <a:extLst>
                  <a:ext uri="{FF2B5EF4-FFF2-40B4-BE49-F238E27FC236}">
                    <a16:creationId xmlns:a16="http://schemas.microsoft.com/office/drawing/2014/main" id="{71E0F4A2-6548-4046-AF25-2415E212A007}"/>
                  </a:ext>
                </a:extLst>
              </p:cNvPr>
              <p:cNvGrpSpPr/>
              <p:nvPr/>
            </p:nvGrpSpPr>
            <p:grpSpPr>
              <a:xfrm>
                <a:off x="6013112" y="3702348"/>
                <a:ext cx="2307928" cy="276999"/>
                <a:chOff x="6013112" y="3702348"/>
                <a:chExt cx="2307928" cy="276999"/>
              </a:xfrm>
            </p:grpSpPr>
            <p:sp>
              <p:nvSpPr>
                <p:cNvPr id="11" name="Freeform 8">
                  <a:extLst>
                    <a:ext uri="{FF2B5EF4-FFF2-40B4-BE49-F238E27FC236}">
                      <a16:creationId xmlns:a16="http://schemas.microsoft.com/office/drawing/2014/main" id="{7B4B6FC3-4575-4A14-8285-C100BA042E67}"/>
                    </a:ext>
                  </a:extLst>
                </p:cNvPr>
                <p:cNvSpPr>
                  <a:spLocks noEditPoints="1"/>
                </p:cNvSpPr>
                <p:nvPr/>
              </p:nvSpPr>
              <p:spPr bwMode="auto">
                <a:xfrm>
                  <a:off x="6013112" y="3739107"/>
                  <a:ext cx="157840" cy="203481"/>
                </a:xfrm>
                <a:custGeom>
                  <a:avLst/>
                  <a:gdLst>
                    <a:gd name="T0" fmla="*/ 59 w 72"/>
                    <a:gd name="T1" fmla="*/ 10 h 94"/>
                    <a:gd name="T2" fmla="*/ 36 w 72"/>
                    <a:gd name="T3" fmla="*/ 0 h 94"/>
                    <a:gd name="T4" fmla="*/ 12 w 72"/>
                    <a:gd name="T5" fmla="*/ 10 h 94"/>
                    <a:gd name="T6" fmla="*/ 9 w 72"/>
                    <a:gd name="T7" fmla="*/ 56 h 94"/>
                    <a:gd name="T8" fmla="*/ 36 w 72"/>
                    <a:gd name="T9" fmla="*/ 94 h 94"/>
                    <a:gd name="T10" fmla="*/ 62 w 72"/>
                    <a:gd name="T11" fmla="*/ 56 h 94"/>
                    <a:gd name="T12" fmla="*/ 59 w 72"/>
                    <a:gd name="T13" fmla="*/ 10 h 94"/>
                    <a:gd name="T14" fmla="*/ 36 w 72"/>
                    <a:gd name="T15" fmla="*/ 45 h 94"/>
                    <a:gd name="T16" fmla="*/ 24 w 72"/>
                    <a:gd name="T17" fmla="*/ 33 h 94"/>
                    <a:gd name="T18" fmla="*/ 36 w 72"/>
                    <a:gd name="T19" fmla="*/ 20 h 94"/>
                    <a:gd name="T20" fmla="*/ 48 w 72"/>
                    <a:gd name="T21" fmla="*/ 33 h 94"/>
                    <a:gd name="T22" fmla="*/ 36 w 72"/>
                    <a:gd name="T23" fmla="*/ 4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94">
                      <a:moveTo>
                        <a:pt x="59" y="10"/>
                      </a:moveTo>
                      <a:cubicBezTo>
                        <a:pt x="53" y="3"/>
                        <a:pt x="45" y="0"/>
                        <a:pt x="36" y="0"/>
                      </a:cubicBezTo>
                      <a:cubicBezTo>
                        <a:pt x="27" y="0"/>
                        <a:pt x="19" y="3"/>
                        <a:pt x="12" y="10"/>
                      </a:cubicBezTo>
                      <a:cubicBezTo>
                        <a:pt x="1" y="21"/>
                        <a:pt x="0" y="43"/>
                        <a:pt x="9" y="56"/>
                      </a:cubicBezTo>
                      <a:cubicBezTo>
                        <a:pt x="36" y="94"/>
                        <a:pt x="36" y="94"/>
                        <a:pt x="36" y="94"/>
                      </a:cubicBezTo>
                      <a:cubicBezTo>
                        <a:pt x="62" y="56"/>
                        <a:pt x="62" y="56"/>
                        <a:pt x="62" y="56"/>
                      </a:cubicBezTo>
                      <a:cubicBezTo>
                        <a:pt x="72" y="43"/>
                        <a:pt x="71" y="21"/>
                        <a:pt x="59" y="10"/>
                      </a:cubicBezTo>
                      <a:moveTo>
                        <a:pt x="36" y="45"/>
                      </a:moveTo>
                      <a:cubicBezTo>
                        <a:pt x="29" y="45"/>
                        <a:pt x="24" y="39"/>
                        <a:pt x="24" y="33"/>
                      </a:cubicBezTo>
                      <a:cubicBezTo>
                        <a:pt x="24" y="26"/>
                        <a:pt x="29" y="20"/>
                        <a:pt x="36" y="20"/>
                      </a:cubicBezTo>
                      <a:cubicBezTo>
                        <a:pt x="43" y="20"/>
                        <a:pt x="48" y="26"/>
                        <a:pt x="48" y="33"/>
                      </a:cubicBezTo>
                      <a:cubicBezTo>
                        <a:pt x="48" y="39"/>
                        <a:pt x="43" y="45"/>
                        <a:pt x="36" y="4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31">
                  <a:extLst>
                    <a:ext uri="{FF2B5EF4-FFF2-40B4-BE49-F238E27FC236}">
                      <a16:creationId xmlns:a16="http://schemas.microsoft.com/office/drawing/2014/main" id="{CF4047EC-3742-4B3F-91C5-75AF43B1EE54}"/>
                    </a:ext>
                  </a:extLst>
                </p:cNvPr>
                <p:cNvSpPr/>
                <p:nvPr/>
              </p:nvSpPr>
              <p:spPr>
                <a:xfrm>
                  <a:off x="6259831" y="3702348"/>
                  <a:ext cx="2061209" cy="276999"/>
                </a:xfrm>
                <a:prstGeom prst="rect">
                  <a:avLst/>
                </a:prstGeom>
              </p:spPr>
              <p:txBody>
                <a:bodyPr wrap="square">
                  <a:spAutoFit/>
                </a:bodyPr>
                <a:lstStyle/>
                <a:p>
                  <a:r>
                    <a:rPr lang="en-US" sz="1200" dirty="0">
                      <a:latin typeface="PT Sans" panose="020B0503020203020204" pitchFamily="34" charset="0"/>
                      <a:ea typeface="PT Sans" panose="020B0503020203020204" pitchFamily="34" charset="0"/>
                      <a:cs typeface="Open Sans" panose="020B0606030504020204" pitchFamily="34" charset="0"/>
                    </a:rPr>
                    <a:t>Street Address, NY 0912</a:t>
                  </a:r>
                </a:p>
              </p:txBody>
            </p:sp>
          </p:grpSp>
        </p:grpSp>
        <p:cxnSp>
          <p:nvCxnSpPr>
            <p:cNvPr id="22" name="Straight Connector 21">
              <a:extLst>
                <a:ext uri="{FF2B5EF4-FFF2-40B4-BE49-F238E27FC236}">
                  <a16:creationId xmlns:a16="http://schemas.microsoft.com/office/drawing/2014/main" id="{164B2330-A058-48E2-BF2F-2FADAF082EBA}"/>
                </a:ext>
              </a:extLst>
            </p:cNvPr>
            <p:cNvCxnSpPr/>
            <p:nvPr/>
          </p:nvCxnSpPr>
          <p:spPr>
            <a:xfrm>
              <a:off x="6770847" y="2834231"/>
              <a:ext cx="0" cy="11895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Box 20">
            <a:extLst>
              <a:ext uri="{FF2B5EF4-FFF2-40B4-BE49-F238E27FC236}">
                <a16:creationId xmlns:a16="http://schemas.microsoft.com/office/drawing/2014/main" id="{80030AE7-50E7-47A8-BB35-B0E1FA91A189}"/>
              </a:ext>
            </a:extLst>
          </p:cNvPr>
          <p:cNvSpPr txBox="1"/>
          <p:nvPr/>
        </p:nvSpPr>
        <p:spPr>
          <a:xfrm>
            <a:off x="580570" y="1295483"/>
            <a:ext cx="5243288" cy="784830"/>
          </a:xfrm>
          <a:prstGeom prst="rect">
            <a:avLst/>
          </a:prstGeom>
          <a:noFill/>
        </p:spPr>
        <p:txBody>
          <a:bodyPr wrap="square" rtlCol="0">
            <a:spAutoFit/>
          </a:bodyPr>
          <a:lstStyle/>
          <a:p>
            <a:r>
              <a:rPr lang="en-US" sz="4500" b="1" dirty="0">
                <a:solidFill>
                  <a:schemeClr val="tx1">
                    <a:alpha val="82000"/>
                  </a:schemeClr>
                </a:solidFill>
                <a:latin typeface="Oswald" panose="02000303000000000000" pitchFamily="2" charset="0"/>
              </a:rPr>
              <a:t>PROJECT PROPOSAL</a:t>
            </a:r>
          </a:p>
        </p:txBody>
      </p:sp>
      <p:pic>
        <p:nvPicPr>
          <p:cNvPr id="5" name="Picture Placeholder 4">
            <a:extLst>
              <a:ext uri="{FF2B5EF4-FFF2-40B4-BE49-F238E27FC236}">
                <a16:creationId xmlns:a16="http://schemas.microsoft.com/office/drawing/2014/main" id="{1F9D56B7-5641-416D-8EF7-0A627CB64AD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8577" b="28577"/>
          <a:stretch>
            <a:fillRect/>
          </a:stretch>
        </p:blipFill>
        <p:spPr/>
      </p:pic>
    </p:spTree>
    <p:extLst>
      <p:ext uri="{BB962C8B-B14F-4D97-AF65-F5344CB8AC3E}">
        <p14:creationId xmlns:p14="http://schemas.microsoft.com/office/powerpoint/2010/main" val="4293319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48D20446-C6EB-40B6-B2F7-9136B7C1D61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43954" b="43954"/>
          <a:stretch>
            <a:fillRect/>
          </a:stretch>
        </p:blipFill>
        <p:spPr/>
      </p:pic>
      <p:sp>
        <p:nvSpPr>
          <p:cNvPr id="9" name="TextBox 8">
            <a:extLst>
              <a:ext uri="{FF2B5EF4-FFF2-40B4-BE49-F238E27FC236}">
                <a16:creationId xmlns:a16="http://schemas.microsoft.com/office/drawing/2014/main" id="{B4D7F1BE-D21B-4BBE-B746-A4F923EFF532}"/>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EXECUTIVE SUMMARY</a:t>
            </a:r>
          </a:p>
        </p:txBody>
      </p:sp>
      <p:sp>
        <p:nvSpPr>
          <p:cNvPr id="16" name="TextBox 15">
            <a:extLst>
              <a:ext uri="{FF2B5EF4-FFF2-40B4-BE49-F238E27FC236}">
                <a16:creationId xmlns:a16="http://schemas.microsoft.com/office/drawing/2014/main" id="{A218B5BC-CA5B-4703-8803-A45D008F18F6}"/>
              </a:ext>
            </a:extLst>
          </p:cNvPr>
          <p:cNvSpPr txBox="1"/>
          <p:nvPr/>
        </p:nvSpPr>
        <p:spPr>
          <a:xfrm>
            <a:off x="3990975" y="2160044"/>
            <a:ext cx="4210050" cy="553998"/>
          </a:xfrm>
          <a:prstGeom prst="rect">
            <a:avLst/>
          </a:prstGeom>
          <a:noFill/>
        </p:spPr>
        <p:txBody>
          <a:bodyPr wrap="square" rtlCol="0">
            <a:spAutoFit/>
          </a:bodyPr>
          <a:lstStyle/>
          <a:p>
            <a:pPr algn="ctr"/>
            <a:r>
              <a:rPr lang="en-US" sz="3000" b="1" dirty="0">
                <a:solidFill>
                  <a:sysClr val="windowText" lastClr="000000">
                    <a:alpha val="82000"/>
                  </a:sysClr>
                </a:solidFill>
                <a:latin typeface="PT Sans" panose="020B0503020203020204" pitchFamily="34" charset="0"/>
                <a:ea typeface="PT Sans" panose="020B0503020203020204" pitchFamily="34" charset="0"/>
              </a:rPr>
              <a:t>Your Big Idea Here</a:t>
            </a:r>
          </a:p>
        </p:txBody>
      </p:sp>
      <p:grpSp>
        <p:nvGrpSpPr>
          <p:cNvPr id="5" name="Group 4">
            <a:extLst>
              <a:ext uri="{FF2B5EF4-FFF2-40B4-BE49-F238E27FC236}">
                <a16:creationId xmlns:a16="http://schemas.microsoft.com/office/drawing/2014/main" id="{8C09C045-1972-4C31-BD17-75420CDD99C7}"/>
              </a:ext>
            </a:extLst>
          </p:cNvPr>
          <p:cNvGrpSpPr/>
          <p:nvPr/>
        </p:nvGrpSpPr>
        <p:grpSpPr>
          <a:xfrm>
            <a:off x="1332707" y="2437043"/>
            <a:ext cx="9526587" cy="0"/>
            <a:chOff x="1428750" y="2485845"/>
            <a:chExt cx="9526587" cy="0"/>
          </a:xfrm>
        </p:grpSpPr>
        <p:cxnSp>
          <p:nvCxnSpPr>
            <p:cNvPr id="17" name="Straight Connector 16">
              <a:extLst>
                <a:ext uri="{FF2B5EF4-FFF2-40B4-BE49-F238E27FC236}">
                  <a16:creationId xmlns:a16="http://schemas.microsoft.com/office/drawing/2014/main" id="{EE9B6D30-539B-4CF0-AEF4-A291B2B99F03}"/>
                </a:ext>
              </a:extLst>
            </p:cNvPr>
            <p:cNvCxnSpPr>
              <a:cxnSpLocks/>
            </p:cNvCxnSpPr>
            <p:nvPr/>
          </p:nvCxnSpPr>
          <p:spPr>
            <a:xfrm>
              <a:off x="1428750" y="2485845"/>
              <a:ext cx="275431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B7D1808-8B72-4A6E-9F39-D9E349680EA2}"/>
                </a:ext>
              </a:extLst>
            </p:cNvPr>
            <p:cNvCxnSpPr>
              <a:cxnSpLocks/>
            </p:cNvCxnSpPr>
            <p:nvPr/>
          </p:nvCxnSpPr>
          <p:spPr>
            <a:xfrm>
              <a:off x="8201025" y="2485845"/>
              <a:ext cx="275431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C40B6B4B-50F8-4FFC-8A4C-D3A9E2CEE1DA}"/>
              </a:ext>
            </a:extLst>
          </p:cNvPr>
          <p:cNvSpPr txBox="1"/>
          <p:nvPr/>
        </p:nvSpPr>
        <p:spPr>
          <a:xfrm>
            <a:off x="2743200" y="2991041"/>
            <a:ext cx="6705600" cy="1539332"/>
          </a:xfrm>
          <a:prstGeom prst="rect">
            <a:avLst/>
          </a:prstGeom>
          <a:noFill/>
        </p:spPr>
        <p:txBody>
          <a:bodyPr wrap="square" numCol="1" spcCol="457200" rtlCol="0">
            <a:spAutoFit/>
          </a:bodyPr>
          <a:lstStyle/>
          <a:p>
            <a:pPr algn="ct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spTree>
    <p:extLst>
      <p:ext uri="{BB962C8B-B14F-4D97-AF65-F5344CB8AC3E}">
        <p14:creationId xmlns:p14="http://schemas.microsoft.com/office/powerpoint/2010/main" val="1402665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089C520B-BD72-40C8-A319-6FEDC6DAF7B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229" r="1229"/>
          <a:stretch>
            <a:fillRect/>
          </a:stretch>
        </p:blipFill>
        <p:spPr/>
      </p:pic>
      <p:sp>
        <p:nvSpPr>
          <p:cNvPr id="9" name="TextBox 8">
            <a:extLst>
              <a:ext uri="{FF2B5EF4-FFF2-40B4-BE49-F238E27FC236}">
                <a16:creationId xmlns:a16="http://schemas.microsoft.com/office/drawing/2014/main" id="{A1ECF23F-2B62-4B1E-BB72-77F5B3121527}"/>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PROJECT DETAILS</a:t>
            </a:r>
          </a:p>
        </p:txBody>
      </p:sp>
      <p:sp>
        <p:nvSpPr>
          <p:cNvPr id="10" name="TextBox 9">
            <a:extLst>
              <a:ext uri="{FF2B5EF4-FFF2-40B4-BE49-F238E27FC236}">
                <a16:creationId xmlns:a16="http://schemas.microsoft.com/office/drawing/2014/main" id="{03935F2B-C2E2-4614-8262-BAB3C8F41AF7}"/>
              </a:ext>
            </a:extLst>
          </p:cNvPr>
          <p:cNvSpPr txBox="1"/>
          <p:nvPr/>
        </p:nvSpPr>
        <p:spPr>
          <a:xfrm>
            <a:off x="580570" y="2031780"/>
            <a:ext cx="5077280" cy="4245649"/>
          </a:xfrm>
          <a:prstGeom prst="rect">
            <a:avLst/>
          </a:prstGeom>
          <a:noFill/>
        </p:spPr>
        <p:txBody>
          <a:bodyPr wrap="square" numCol="1" spcCol="457200" rtlCol="0">
            <a:spAutoFit/>
          </a:bodyPr>
          <a:lstStyle/>
          <a:p>
            <a:pPr>
              <a:lnSpc>
                <a:spcPts val="2500"/>
              </a:lnSpc>
            </a:pPr>
            <a:r>
              <a:rPr lang="en-US" sz="2000" u="sng" dirty="0">
                <a:latin typeface="PT Sans" panose="020B0503020203020204" pitchFamily="34" charset="0"/>
                <a:ea typeface="PT Sans" panose="020B0503020203020204" pitchFamily="34" charset="0"/>
                <a:cs typeface="Montserrat" charset="0"/>
              </a:rPr>
              <a:t>Were Hath </a:t>
            </a:r>
            <a:r>
              <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Waters Divided Fill May </a:t>
            </a:r>
          </a:p>
          <a:p>
            <a:pPr>
              <a:lnSpc>
                <a:spcPts val="2500"/>
              </a:lnSpc>
            </a:pPr>
            <a:endPar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endParaRPr>
          </a:p>
          <a:p>
            <a:pPr>
              <a:lnSpc>
                <a:spcPts val="2500"/>
              </a:lnSpc>
            </a:pPr>
            <a:r>
              <a:rPr lang="en-US" sz="2000" u="sng" dirty="0">
                <a:latin typeface="PT Sans" panose="020B0503020203020204" pitchFamily="34" charset="0"/>
                <a:ea typeface="PT Sans" panose="020B0503020203020204" pitchFamily="34" charset="0"/>
                <a:cs typeface="Montserrat" charset="0"/>
              </a:rPr>
              <a:t>Seed All Saying </a:t>
            </a:r>
            <a:r>
              <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Above After Be And design</a:t>
            </a:r>
          </a:p>
          <a:p>
            <a:pPr>
              <a:lnSpc>
                <a:spcPts val="2500"/>
              </a:lnSpc>
            </a:pPr>
            <a:endPar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endParaRPr>
          </a:p>
          <a:p>
            <a:pPr>
              <a:lnSpc>
                <a:spcPts val="2500"/>
              </a:lnSpc>
            </a:pPr>
            <a:r>
              <a:rPr lang="en-US" sz="2000" u="sng" dirty="0">
                <a:latin typeface="PT Sans" panose="020B0503020203020204" pitchFamily="34" charset="0"/>
                <a:ea typeface="PT Sans" panose="020B0503020203020204" pitchFamily="34" charset="0"/>
                <a:cs typeface="Montserrat" charset="0"/>
              </a:rPr>
              <a:t>Male Air Bring </a:t>
            </a:r>
            <a:r>
              <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Is Signs First. Creped </a:t>
            </a:r>
          </a:p>
          <a:p>
            <a:pPr>
              <a:lnSpc>
                <a:spcPts val="2500"/>
              </a:lnSpc>
            </a:pPr>
            <a:endPar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endParaRPr>
          </a:p>
          <a:p>
            <a:pPr>
              <a:lnSpc>
                <a:spcPts val="2500"/>
              </a:lnSpc>
            </a:pPr>
            <a:r>
              <a:rPr lang="en-US" sz="2000" u="sng" dirty="0">
                <a:latin typeface="PT Sans" panose="020B0503020203020204" pitchFamily="34" charset="0"/>
                <a:ea typeface="PT Sans" panose="020B0503020203020204" pitchFamily="34" charset="0"/>
                <a:cs typeface="Montserrat" charset="0"/>
              </a:rPr>
              <a:t>Above After </a:t>
            </a:r>
            <a:r>
              <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Be And Female Behold take </a:t>
            </a:r>
          </a:p>
          <a:p>
            <a:pPr>
              <a:lnSpc>
                <a:spcPts val="2500"/>
              </a:lnSpc>
            </a:pPr>
            <a:endPar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endParaRPr>
          </a:p>
          <a:p>
            <a:pPr>
              <a:lnSpc>
                <a:spcPts val="2500"/>
              </a:lnSpc>
            </a:pPr>
            <a:r>
              <a:rPr lang="en-US" sz="2000" u="sng" dirty="0">
                <a:latin typeface="PT Sans" panose="020B0503020203020204" pitchFamily="34" charset="0"/>
                <a:ea typeface="PT Sans" panose="020B0503020203020204" pitchFamily="34" charset="0"/>
                <a:cs typeface="Montserrat" charset="0"/>
              </a:rPr>
              <a:t>Seed All Saying </a:t>
            </a:r>
            <a:r>
              <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Above After Be And </a:t>
            </a:r>
          </a:p>
          <a:p>
            <a:pPr>
              <a:lnSpc>
                <a:spcPts val="2500"/>
              </a:lnSpc>
            </a:pPr>
            <a:endPar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endParaRPr>
          </a:p>
          <a:p>
            <a:pPr>
              <a:lnSpc>
                <a:spcPts val="2500"/>
              </a:lnSpc>
            </a:pPr>
            <a:r>
              <a:rPr lang="en-US" sz="2000" u="sng" dirty="0">
                <a:latin typeface="PT Sans" panose="020B0503020203020204" pitchFamily="34" charset="0"/>
                <a:ea typeface="PT Sans" panose="020B0503020203020204" pitchFamily="34" charset="0"/>
                <a:cs typeface="Montserrat" charset="0"/>
              </a:rPr>
              <a:t>Fruitful Were. </a:t>
            </a:r>
            <a:r>
              <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Seed All Air Bring Is aster</a:t>
            </a:r>
          </a:p>
          <a:p>
            <a:pPr>
              <a:lnSpc>
                <a:spcPts val="2500"/>
              </a:lnSpc>
            </a:pPr>
            <a:endPar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endParaRPr>
          </a:p>
          <a:p>
            <a:pPr>
              <a:lnSpc>
                <a:spcPts val="2500"/>
              </a:lnSpc>
            </a:pPr>
            <a:r>
              <a:rPr lang="en-US" sz="2000" u="sng" dirty="0">
                <a:latin typeface="PT Sans" panose="020B0503020203020204" pitchFamily="34" charset="0"/>
                <a:ea typeface="PT Sans" panose="020B0503020203020204" pitchFamily="34" charset="0"/>
                <a:cs typeface="Montserrat" charset="0"/>
              </a:rPr>
              <a:t>Signs First </a:t>
            </a:r>
            <a:r>
              <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Creeping Seed people </a:t>
            </a:r>
            <a:r>
              <a:rPr lang="en-US" sz="2000" u="sng" dirty="0" err="1">
                <a:solidFill>
                  <a:schemeClr val="tx1">
                    <a:lumMod val="50000"/>
                    <a:lumOff val="50000"/>
                  </a:schemeClr>
                </a:solidFill>
                <a:latin typeface="PT Sans" panose="020B0503020203020204" pitchFamily="34" charset="0"/>
                <a:ea typeface="PT Sans" panose="020B0503020203020204" pitchFamily="34" charset="0"/>
                <a:cs typeface="Montserrat" charset="0"/>
              </a:rPr>
              <a:t>meen</a:t>
            </a:r>
            <a:r>
              <a:rPr lang="en-US" sz="20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 </a:t>
            </a:r>
          </a:p>
        </p:txBody>
      </p:sp>
    </p:spTree>
    <p:extLst>
      <p:ext uri="{BB962C8B-B14F-4D97-AF65-F5344CB8AC3E}">
        <p14:creationId xmlns:p14="http://schemas.microsoft.com/office/powerpoint/2010/main" val="56981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1ECF23F-2B62-4B1E-BB72-77F5B3121527}"/>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EXPERTISE</a:t>
            </a:r>
          </a:p>
        </p:txBody>
      </p:sp>
      <p:grpSp>
        <p:nvGrpSpPr>
          <p:cNvPr id="7" name="Group 6">
            <a:extLst>
              <a:ext uri="{FF2B5EF4-FFF2-40B4-BE49-F238E27FC236}">
                <a16:creationId xmlns:a16="http://schemas.microsoft.com/office/drawing/2014/main" id="{44C62DB7-C701-4C5A-8020-085F5F2DCB35}"/>
              </a:ext>
            </a:extLst>
          </p:cNvPr>
          <p:cNvGrpSpPr/>
          <p:nvPr/>
        </p:nvGrpSpPr>
        <p:grpSpPr>
          <a:xfrm>
            <a:off x="580570" y="2179094"/>
            <a:ext cx="5162550" cy="3699961"/>
            <a:chOff x="6096000" y="1896699"/>
            <a:chExt cx="5162550" cy="3699961"/>
          </a:xfrm>
        </p:grpSpPr>
        <p:sp>
          <p:nvSpPr>
            <p:cNvPr id="8" name="TextBox 7">
              <a:extLst>
                <a:ext uri="{FF2B5EF4-FFF2-40B4-BE49-F238E27FC236}">
                  <a16:creationId xmlns:a16="http://schemas.microsoft.com/office/drawing/2014/main" id="{DF236CBA-798F-41BF-9BA1-14A55CF546A6}"/>
                </a:ext>
              </a:extLst>
            </p:cNvPr>
            <p:cNvSpPr txBox="1"/>
            <p:nvPr/>
          </p:nvSpPr>
          <p:spPr>
            <a:xfrm>
              <a:off x="6096000" y="1896699"/>
              <a:ext cx="300990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Write Yore Headline Here</a:t>
              </a:r>
            </a:p>
          </p:txBody>
        </p:sp>
        <p:cxnSp>
          <p:nvCxnSpPr>
            <p:cNvPr id="11" name="Straight Connector 10">
              <a:extLst>
                <a:ext uri="{FF2B5EF4-FFF2-40B4-BE49-F238E27FC236}">
                  <a16:creationId xmlns:a16="http://schemas.microsoft.com/office/drawing/2014/main" id="{EFFF7EB1-04B5-40DE-A3FC-56A7B028E24F}"/>
                </a:ext>
              </a:extLst>
            </p:cNvPr>
            <p:cNvCxnSpPr>
              <a:cxnSpLocks/>
            </p:cNvCxnSpPr>
            <p:nvPr/>
          </p:nvCxnSpPr>
          <p:spPr>
            <a:xfrm>
              <a:off x="6197600" y="3270250"/>
              <a:ext cx="38417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C8428EF-72BB-451E-992A-DEA5975F3603}"/>
                </a:ext>
              </a:extLst>
            </p:cNvPr>
            <p:cNvSpPr txBox="1"/>
            <p:nvPr/>
          </p:nvSpPr>
          <p:spPr>
            <a:xfrm>
              <a:off x="6096000" y="3762375"/>
              <a:ext cx="5162550"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grpSp>
      <p:pic>
        <p:nvPicPr>
          <p:cNvPr id="38" name="Picture Placeholder 37">
            <a:extLst>
              <a:ext uri="{FF2B5EF4-FFF2-40B4-BE49-F238E27FC236}">
                <a16:creationId xmlns:a16="http://schemas.microsoft.com/office/drawing/2014/main" id="{B4F7DDA4-5A7D-4BCB-BC34-60379325537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883" r="16883"/>
          <a:stretch>
            <a:fillRect/>
          </a:stretch>
        </p:blipFill>
        <p:spPr/>
      </p:pic>
    </p:spTree>
    <p:extLst>
      <p:ext uri="{BB962C8B-B14F-4D97-AF65-F5344CB8AC3E}">
        <p14:creationId xmlns:p14="http://schemas.microsoft.com/office/powerpoint/2010/main" val="3734175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Placeholder 63">
            <a:extLst>
              <a:ext uri="{FF2B5EF4-FFF2-40B4-BE49-F238E27FC236}">
                <a16:creationId xmlns:a16="http://schemas.microsoft.com/office/drawing/2014/main" id="{8E75562E-28FC-48C8-B019-E52E07E1CC4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8043" b="28043"/>
          <a:stretch>
            <a:fillRect/>
          </a:stretch>
        </p:blipFill>
        <p:spPr/>
      </p:pic>
      <p:sp>
        <p:nvSpPr>
          <p:cNvPr id="9" name="TextBox 8">
            <a:extLst>
              <a:ext uri="{FF2B5EF4-FFF2-40B4-BE49-F238E27FC236}">
                <a16:creationId xmlns:a16="http://schemas.microsoft.com/office/drawing/2014/main" id="{8112B91A-C17E-44E3-B8C6-B9CDAEF0AAAC}"/>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NEEDS/PROBLEMS</a:t>
            </a:r>
          </a:p>
        </p:txBody>
      </p:sp>
      <p:grpSp>
        <p:nvGrpSpPr>
          <p:cNvPr id="5" name="Group 4">
            <a:extLst>
              <a:ext uri="{FF2B5EF4-FFF2-40B4-BE49-F238E27FC236}">
                <a16:creationId xmlns:a16="http://schemas.microsoft.com/office/drawing/2014/main" id="{C84800F7-55B9-4954-BE29-B683218E7320}"/>
              </a:ext>
            </a:extLst>
          </p:cNvPr>
          <p:cNvGrpSpPr/>
          <p:nvPr/>
        </p:nvGrpSpPr>
        <p:grpSpPr>
          <a:xfrm>
            <a:off x="1975753" y="1980361"/>
            <a:ext cx="3809007" cy="3281970"/>
            <a:chOff x="2862249" y="2163080"/>
            <a:chExt cx="3809007" cy="3281970"/>
          </a:xfrm>
        </p:grpSpPr>
        <p:grpSp>
          <p:nvGrpSpPr>
            <p:cNvPr id="4" name="Group 3">
              <a:extLst>
                <a:ext uri="{FF2B5EF4-FFF2-40B4-BE49-F238E27FC236}">
                  <a16:creationId xmlns:a16="http://schemas.microsoft.com/office/drawing/2014/main" id="{55F1EE54-28BE-41B1-AF95-924A96DB5CF1}"/>
                </a:ext>
              </a:extLst>
            </p:cNvPr>
            <p:cNvGrpSpPr/>
            <p:nvPr/>
          </p:nvGrpSpPr>
          <p:grpSpPr>
            <a:xfrm>
              <a:off x="2862249" y="2163080"/>
              <a:ext cx="3809007" cy="784830"/>
              <a:chOff x="2862249" y="2330507"/>
              <a:chExt cx="3809007" cy="784830"/>
            </a:xfrm>
          </p:grpSpPr>
          <p:sp>
            <p:nvSpPr>
              <p:cNvPr id="2" name="Right Triangle 1">
                <a:extLst>
                  <a:ext uri="{FF2B5EF4-FFF2-40B4-BE49-F238E27FC236}">
                    <a16:creationId xmlns:a16="http://schemas.microsoft.com/office/drawing/2014/main" id="{51A0E08A-BF30-4722-8984-CD0B15EC5353}"/>
                  </a:ext>
                </a:extLst>
              </p:cNvPr>
              <p:cNvSpPr/>
              <p:nvPr/>
            </p:nvSpPr>
            <p:spPr>
              <a:xfrm rot="11700000">
                <a:off x="3128983" y="2634755"/>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505F3A0-02FD-4B25-AFEF-A9A300754F8A}"/>
                  </a:ext>
                </a:extLst>
              </p:cNvPr>
              <p:cNvSpPr txBox="1"/>
              <p:nvPr/>
            </p:nvSpPr>
            <p:spPr>
              <a:xfrm>
                <a:off x="2862249" y="2330507"/>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1</a:t>
                </a:r>
              </a:p>
            </p:txBody>
          </p:sp>
          <p:sp>
            <p:nvSpPr>
              <p:cNvPr id="11" name="TextBox 10">
                <a:extLst>
                  <a:ext uri="{FF2B5EF4-FFF2-40B4-BE49-F238E27FC236}">
                    <a16:creationId xmlns:a16="http://schemas.microsoft.com/office/drawing/2014/main" id="{C59F9283-D0DF-462C-8256-576DCB306EA5}"/>
                  </a:ext>
                </a:extLst>
              </p:cNvPr>
              <p:cNvSpPr txBox="1"/>
              <p:nvPr/>
            </p:nvSpPr>
            <p:spPr>
              <a:xfrm>
                <a:off x="3514725" y="2330507"/>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grpSp>
        <p:grpSp>
          <p:nvGrpSpPr>
            <p:cNvPr id="12" name="Group 11">
              <a:extLst>
                <a:ext uri="{FF2B5EF4-FFF2-40B4-BE49-F238E27FC236}">
                  <a16:creationId xmlns:a16="http://schemas.microsoft.com/office/drawing/2014/main" id="{0780E8FB-E15B-40FE-A26F-16EC9BAC023C}"/>
                </a:ext>
              </a:extLst>
            </p:cNvPr>
            <p:cNvGrpSpPr/>
            <p:nvPr/>
          </p:nvGrpSpPr>
          <p:grpSpPr>
            <a:xfrm>
              <a:off x="2862249" y="2995460"/>
              <a:ext cx="3809007" cy="784830"/>
              <a:chOff x="2862249" y="2330507"/>
              <a:chExt cx="3809007" cy="784830"/>
            </a:xfrm>
          </p:grpSpPr>
          <p:sp>
            <p:nvSpPr>
              <p:cNvPr id="13" name="Right Triangle 12">
                <a:extLst>
                  <a:ext uri="{FF2B5EF4-FFF2-40B4-BE49-F238E27FC236}">
                    <a16:creationId xmlns:a16="http://schemas.microsoft.com/office/drawing/2014/main" id="{65FB7E78-B2A3-4F2E-90F0-A5B6E0BD5968}"/>
                  </a:ext>
                </a:extLst>
              </p:cNvPr>
              <p:cNvSpPr/>
              <p:nvPr/>
            </p:nvSpPr>
            <p:spPr>
              <a:xfrm rot="11700000">
                <a:off x="3128983" y="2634755"/>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467791E-B973-45C9-BB66-7FBE3957FBDB}"/>
                  </a:ext>
                </a:extLst>
              </p:cNvPr>
              <p:cNvSpPr txBox="1"/>
              <p:nvPr/>
            </p:nvSpPr>
            <p:spPr>
              <a:xfrm>
                <a:off x="2862249" y="2330507"/>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2</a:t>
                </a:r>
              </a:p>
            </p:txBody>
          </p:sp>
          <p:sp>
            <p:nvSpPr>
              <p:cNvPr id="15" name="TextBox 14">
                <a:extLst>
                  <a:ext uri="{FF2B5EF4-FFF2-40B4-BE49-F238E27FC236}">
                    <a16:creationId xmlns:a16="http://schemas.microsoft.com/office/drawing/2014/main" id="{5DFE23A6-C36F-4D5F-BE45-C62DB784846A}"/>
                  </a:ext>
                </a:extLst>
              </p:cNvPr>
              <p:cNvSpPr txBox="1"/>
              <p:nvPr/>
            </p:nvSpPr>
            <p:spPr>
              <a:xfrm>
                <a:off x="3514725" y="2330507"/>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grpSp>
        <p:grpSp>
          <p:nvGrpSpPr>
            <p:cNvPr id="16" name="Group 15">
              <a:extLst>
                <a:ext uri="{FF2B5EF4-FFF2-40B4-BE49-F238E27FC236}">
                  <a16:creationId xmlns:a16="http://schemas.microsoft.com/office/drawing/2014/main" id="{9130410D-BA7C-47C8-BE11-344C0498556E}"/>
                </a:ext>
              </a:extLst>
            </p:cNvPr>
            <p:cNvGrpSpPr/>
            <p:nvPr/>
          </p:nvGrpSpPr>
          <p:grpSpPr>
            <a:xfrm>
              <a:off x="2862249" y="3827840"/>
              <a:ext cx="3809007" cy="784830"/>
              <a:chOff x="2862249" y="2330507"/>
              <a:chExt cx="3809007" cy="784830"/>
            </a:xfrm>
          </p:grpSpPr>
          <p:sp>
            <p:nvSpPr>
              <p:cNvPr id="17" name="Right Triangle 16">
                <a:extLst>
                  <a:ext uri="{FF2B5EF4-FFF2-40B4-BE49-F238E27FC236}">
                    <a16:creationId xmlns:a16="http://schemas.microsoft.com/office/drawing/2014/main" id="{D32537AF-AF64-4568-BA54-7D131F9D6153}"/>
                  </a:ext>
                </a:extLst>
              </p:cNvPr>
              <p:cNvSpPr/>
              <p:nvPr/>
            </p:nvSpPr>
            <p:spPr>
              <a:xfrm rot="11700000">
                <a:off x="3128983" y="2634755"/>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77430CD-3B3C-425B-BC9F-9A91DEF1C540}"/>
                  </a:ext>
                </a:extLst>
              </p:cNvPr>
              <p:cNvSpPr txBox="1"/>
              <p:nvPr/>
            </p:nvSpPr>
            <p:spPr>
              <a:xfrm>
                <a:off x="2862249" y="2330507"/>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3</a:t>
                </a:r>
              </a:p>
            </p:txBody>
          </p:sp>
          <p:sp>
            <p:nvSpPr>
              <p:cNvPr id="19" name="TextBox 18">
                <a:extLst>
                  <a:ext uri="{FF2B5EF4-FFF2-40B4-BE49-F238E27FC236}">
                    <a16:creationId xmlns:a16="http://schemas.microsoft.com/office/drawing/2014/main" id="{89FEAE7C-825E-412A-9DF4-976A642DCA1D}"/>
                  </a:ext>
                </a:extLst>
              </p:cNvPr>
              <p:cNvSpPr txBox="1"/>
              <p:nvPr/>
            </p:nvSpPr>
            <p:spPr>
              <a:xfrm>
                <a:off x="3514725" y="2330507"/>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grpSp>
        <p:grpSp>
          <p:nvGrpSpPr>
            <p:cNvPr id="20" name="Group 19">
              <a:extLst>
                <a:ext uri="{FF2B5EF4-FFF2-40B4-BE49-F238E27FC236}">
                  <a16:creationId xmlns:a16="http://schemas.microsoft.com/office/drawing/2014/main" id="{BFDA0B67-262E-4608-8AB4-2A7A585671B6}"/>
                </a:ext>
              </a:extLst>
            </p:cNvPr>
            <p:cNvGrpSpPr/>
            <p:nvPr/>
          </p:nvGrpSpPr>
          <p:grpSpPr>
            <a:xfrm>
              <a:off x="2862249" y="4660220"/>
              <a:ext cx="3809007" cy="784830"/>
              <a:chOff x="2862249" y="2330507"/>
              <a:chExt cx="3809007" cy="784830"/>
            </a:xfrm>
          </p:grpSpPr>
          <p:sp>
            <p:nvSpPr>
              <p:cNvPr id="21" name="Right Triangle 20">
                <a:extLst>
                  <a:ext uri="{FF2B5EF4-FFF2-40B4-BE49-F238E27FC236}">
                    <a16:creationId xmlns:a16="http://schemas.microsoft.com/office/drawing/2014/main" id="{EAC73D60-C3C2-4331-9672-5E17AA8D2FAD}"/>
                  </a:ext>
                </a:extLst>
              </p:cNvPr>
              <p:cNvSpPr/>
              <p:nvPr/>
            </p:nvSpPr>
            <p:spPr>
              <a:xfrm rot="11700000">
                <a:off x="3128983" y="2634755"/>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908DDFA5-4AB9-42A4-9F7B-D2D8B9E1414A}"/>
                  </a:ext>
                </a:extLst>
              </p:cNvPr>
              <p:cNvSpPr txBox="1"/>
              <p:nvPr/>
            </p:nvSpPr>
            <p:spPr>
              <a:xfrm>
                <a:off x="2862249" y="2330507"/>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4</a:t>
                </a:r>
              </a:p>
            </p:txBody>
          </p:sp>
          <p:sp>
            <p:nvSpPr>
              <p:cNvPr id="23" name="TextBox 22">
                <a:extLst>
                  <a:ext uri="{FF2B5EF4-FFF2-40B4-BE49-F238E27FC236}">
                    <a16:creationId xmlns:a16="http://schemas.microsoft.com/office/drawing/2014/main" id="{42A374D3-DC29-4F1C-8DDA-3BD583229EA9}"/>
                  </a:ext>
                </a:extLst>
              </p:cNvPr>
              <p:cNvSpPr txBox="1"/>
              <p:nvPr/>
            </p:nvSpPr>
            <p:spPr>
              <a:xfrm>
                <a:off x="3514725" y="2330507"/>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grpSp>
      </p:grpSp>
      <p:grpSp>
        <p:nvGrpSpPr>
          <p:cNvPr id="28" name="Group 27">
            <a:extLst>
              <a:ext uri="{FF2B5EF4-FFF2-40B4-BE49-F238E27FC236}">
                <a16:creationId xmlns:a16="http://schemas.microsoft.com/office/drawing/2014/main" id="{44B91ECA-DA45-4E7C-BB64-CA34F5E1EFA4}"/>
              </a:ext>
            </a:extLst>
          </p:cNvPr>
          <p:cNvGrpSpPr/>
          <p:nvPr/>
        </p:nvGrpSpPr>
        <p:grpSpPr>
          <a:xfrm>
            <a:off x="6407239" y="1980361"/>
            <a:ext cx="3809007" cy="3281970"/>
            <a:chOff x="2862249" y="2163080"/>
            <a:chExt cx="3809007" cy="3281970"/>
          </a:xfrm>
        </p:grpSpPr>
        <p:grpSp>
          <p:nvGrpSpPr>
            <p:cNvPr id="29" name="Group 28">
              <a:extLst>
                <a:ext uri="{FF2B5EF4-FFF2-40B4-BE49-F238E27FC236}">
                  <a16:creationId xmlns:a16="http://schemas.microsoft.com/office/drawing/2014/main" id="{BE7FC3F7-7F57-4551-9555-51123C542A9E}"/>
                </a:ext>
              </a:extLst>
            </p:cNvPr>
            <p:cNvGrpSpPr/>
            <p:nvPr/>
          </p:nvGrpSpPr>
          <p:grpSpPr>
            <a:xfrm>
              <a:off x="2862249" y="2163080"/>
              <a:ext cx="3809007" cy="784830"/>
              <a:chOff x="2862249" y="2330507"/>
              <a:chExt cx="3809007" cy="784830"/>
            </a:xfrm>
          </p:grpSpPr>
          <p:sp>
            <p:nvSpPr>
              <p:cNvPr id="42" name="Right Triangle 41">
                <a:extLst>
                  <a:ext uri="{FF2B5EF4-FFF2-40B4-BE49-F238E27FC236}">
                    <a16:creationId xmlns:a16="http://schemas.microsoft.com/office/drawing/2014/main" id="{47E8693A-E1F1-4301-AEE0-582D5A7124A7}"/>
                  </a:ext>
                </a:extLst>
              </p:cNvPr>
              <p:cNvSpPr/>
              <p:nvPr/>
            </p:nvSpPr>
            <p:spPr>
              <a:xfrm rot="11700000">
                <a:off x="3128983" y="2634755"/>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F5360918-9B2E-4094-88FD-8F342F587CDF}"/>
                  </a:ext>
                </a:extLst>
              </p:cNvPr>
              <p:cNvSpPr txBox="1"/>
              <p:nvPr/>
            </p:nvSpPr>
            <p:spPr>
              <a:xfrm>
                <a:off x="2862249" y="2330507"/>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5</a:t>
                </a:r>
              </a:p>
            </p:txBody>
          </p:sp>
          <p:sp>
            <p:nvSpPr>
              <p:cNvPr id="44" name="TextBox 43">
                <a:extLst>
                  <a:ext uri="{FF2B5EF4-FFF2-40B4-BE49-F238E27FC236}">
                    <a16:creationId xmlns:a16="http://schemas.microsoft.com/office/drawing/2014/main" id="{9EC7503E-9FBE-4A9E-8033-697806EE6D19}"/>
                  </a:ext>
                </a:extLst>
              </p:cNvPr>
              <p:cNvSpPr txBox="1"/>
              <p:nvPr/>
            </p:nvSpPr>
            <p:spPr>
              <a:xfrm>
                <a:off x="3514725" y="2330507"/>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grpSp>
        <p:grpSp>
          <p:nvGrpSpPr>
            <p:cNvPr id="30" name="Group 29">
              <a:extLst>
                <a:ext uri="{FF2B5EF4-FFF2-40B4-BE49-F238E27FC236}">
                  <a16:creationId xmlns:a16="http://schemas.microsoft.com/office/drawing/2014/main" id="{44BBEB87-0810-408D-858F-1C715CCF58AA}"/>
                </a:ext>
              </a:extLst>
            </p:cNvPr>
            <p:cNvGrpSpPr/>
            <p:nvPr/>
          </p:nvGrpSpPr>
          <p:grpSpPr>
            <a:xfrm>
              <a:off x="2862249" y="2995460"/>
              <a:ext cx="3809007" cy="784830"/>
              <a:chOff x="2862249" y="2330507"/>
              <a:chExt cx="3809007" cy="784830"/>
            </a:xfrm>
          </p:grpSpPr>
          <p:sp>
            <p:nvSpPr>
              <p:cNvPr id="39" name="Right Triangle 38">
                <a:extLst>
                  <a:ext uri="{FF2B5EF4-FFF2-40B4-BE49-F238E27FC236}">
                    <a16:creationId xmlns:a16="http://schemas.microsoft.com/office/drawing/2014/main" id="{56CC0E2D-19BF-499D-9B83-6E8E0DBFED63}"/>
                  </a:ext>
                </a:extLst>
              </p:cNvPr>
              <p:cNvSpPr/>
              <p:nvPr/>
            </p:nvSpPr>
            <p:spPr>
              <a:xfrm rot="11700000">
                <a:off x="3128983" y="2634755"/>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42053F3C-6FB7-4B75-86EB-FA87F3BE58C7}"/>
                  </a:ext>
                </a:extLst>
              </p:cNvPr>
              <p:cNvSpPr txBox="1"/>
              <p:nvPr/>
            </p:nvSpPr>
            <p:spPr>
              <a:xfrm>
                <a:off x="2862249" y="2330507"/>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6</a:t>
                </a:r>
              </a:p>
            </p:txBody>
          </p:sp>
          <p:sp>
            <p:nvSpPr>
              <p:cNvPr id="41" name="TextBox 40">
                <a:extLst>
                  <a:ext uri="{FF2B5EF4-FFF2-40B4-BE49-F238E27FC236}">
                    <a16:creationId xmlns:a16="http://schemas.microsoft.com/office/drawing/2014/main" id="{B71D2684-06FB-4DBF-BC00-E070A3ACDEB4}"/>
                  </a:ext>
                </a:extLst>
              </p:cNvPr>
              <p:cNvSpPr txBox="1"/>
              <p:nvPr/>
            </p:nvSpPr>
            <p:spPr>
              <a:xfrm>
                <a:off x="3514725" y="2330507"/>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grpSp>
        <p:grpSp>
          <p:nvGrpSpPr>
            <p:cNvPr id="31" name="Group 30">
              <a:extLst>
                <a:ext uri="{FF2B5EF4-FFF2-40B4-BE49-F238E27FC236}">
                  <a16:creationId xmlns:a16="http://schemas.microsoft.com/office/drawing/2014/main" id="{A93F6149-0FEF-4947-A106-2CD3C2349DFD}"/>
                </a:ext>
              </a:extLst>
            </p:cNvPr>
            <p:cNvGrpSpPr/>
            <p:nvPr/>
          </p:nvGrpSpPr>
          <p:grpSpPr>
            <a:xfrm>
              <a:off x="2862249" y="3827840"/>
              <a:ext cx="3809007" cy="784830"/>
              <a:chOff x="2862249" y="2330507"/>
              <a:chExt cx="3809007" cy="784830"/>
            </a:xfrm>
          </p:grpSpPr>
          <p:sp>
            <p:nvSpPr>
              <p:cNvPr id="36" name="Right Triangle 35">
                <a:extLst>
                  <a:ext uri="{FF2B5EF4-FFF2-40B4-BE49-F238E27FC236}">
                    <a16:creationId xmlns:a16="http://schemas.microsoft.com/office/drawing/2014/main" id="{BB1F8BCA-70A3-4631-9B60-AD2C74317161}"/>
                  </a:ext>
                </a:extLst>
              </p:cNvPr>
              <p:cNvSpPr/>
              <p:nvPr/>
            </p:nvSpPr>
            <p:spPr>
              <a:xfrm rot="11700000">
                <a:off x="3128983" y="2634755"/>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66468824-91FF-4476-B028-FAFD59D0EFEA}"/>
                  </a:ext>
                </a:extLst>
              </p:cNvPr>
              <p:cNvSpPr txBox="1"/>
              <p:nvPr/>
            </p:nvSpPr>
            <p:spPr>
              <a:xfrm>
                <a:off x="2862249" y="2330507"/>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7</a:t>
                </a:r>
              </a:p>
            </p:txBody>
          </p:sp>
          <p:sp>
            <p:nvSpPr>
              <p:cNvPr id="38" name="TextBox 37">
                <a:extLst>
                  <a:ext uri="{FF2B5EF4-FFF2-40B4-BE49-F238E27FC236}">
                    <a16:creationId xmlns:a16="http://schemas.microsoft.com/office/drawing/2014/main" id="{72945DA4-4FF1-4C26-BF82-473CD36D7A1A}"/>
                  </a:ext>
                </a:extLst>
              </p:cNvPr>
              <p:cNvSpPr txBox="1"/>
              <p:nvPr/>
            </p:nvSpPr>
            <p:spPr>
              <a:xfrm>
                <a:off x="3514725" y="2330507"/>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grpSp>
        <p:grpSp>
          <p:nvGrpSpPr>
            <p:cNvPr id="32" name="Group 31">
              <a:extLst>
                <a:ext uri="{FF2B5EF4-FFF2-40B4-BE49-F238E27FC236}">
                  <a16:creationId xmlns:a16="http://schemas.microsoft.com/office/drawing/2014/main" id="{75DE9EE3-1C90-4218-8E6D-3490E5FE36EC}"/>
                </a:ext>
              </a:extLst>
            </p:cNvPr>
            <p:cNvGrpSpPr/>
            <p:nvPr/>
          </p:nvGrpSpPr>
          <p:grpSpPr>
            <a:xfrm>
              <a:off x="2862249" y="4660220"/>
              <a:ext cx="3809007" cy="784830"/>
              <a:chOff x="2862249" y="2330507"/>
              <a:chExt cx="3809007" cy="784830"/>
            </a:xfrm>
          </p:grpSpPr>
          <p:sp>
            <p:nvSpPr>
              <p:cNvPr id="33" name="Right Triangle 32">
                <a:extLst>
                  <a:ext uri="{FF2B5EF4-FFF2-40B4-BE49-F238E27FC236}">
                    <a16:creationId xmlns:a16="http://schemas.microsoft.com/office/drawing/2014/main" id="{0D59D612-52DE-4E3A-A508-14E8A1CA6BBF}"/>
                  </a:ext>
                </a:extLst>
              </p:cNvPr>
              <p:cNvSpPr/>
              <p:nvPr/>
            </p:nvSpPr>
            <p:spPr>
              <a:xfrm rot="11700000">
                <a:off x="3128983" y="2634755"/>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9272012-9C29-4B91-9AC6-BFDE08B8C896}"/>
                  </a:ext>
                </a:extLst>
              </p:cNvPr>
              <p:cNvSpPr txBox="1"/>
              <p:nvPr/>
            </p:nvSpPr>
            <p:spPr>
              <a:xfrm>
                <a:off x="2862249" y="2330507"/>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8</a:t>
                </a:r>
              </a:p>
            </p:txBody>
          </p:sp>
          <p:sp>
            <p:nvSpPr>
              <p:cNvPr id="35" name="TextBox 34">
                <a:extLst>
                  <a:ext uri="{FF2B5EF4-FFF2-40B4-BE49-F238E27FC236}">
                    <a16:creationId xmlns:a16="http://schemas.microsoft.com/office/drawing/2014/main" id="{05269157-E4C5-4C0C-A6BB-CB453748C3FB}"/>
                  </a:ext>
                </a:extLst>
              </p:cNvPr>
              <p:cNvSpPr txBox="1"/>
              <p:nvPr/>
            </p:nvSpPr>
            <p:spPr>
              <a:xfrm>
                <a:off x="3514725" y="2330507"/>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grpSp>
      </p:grpSp>
      <p:sp>
        <p:nvSpPr>
          <p:cNvPr id="48" name="TextBox 47">
            <a:extLst>
              <a:ext uri="{FF2B5EF4-FFF2-40B4-BE49-F238E27FC236}">
                <a16:creationId xmlns:a16="http://schemas.microsoft.com/office/drawing/2014/main" id="{94219D86-855E-4211-9D43-DE3E8918B41B}"/>
              </a:ext>
            </a:extLst>
          </p:cNvPr>
          <p:cNvSpPr txBox="1"/>
          <p:nvPr/>
        </p:nvSpPr>
        <p:spPr>
          <a:xfrm>
            <a:off x="1244743" y="5622955"/>
            <a:ext cx="9702514" cy="654475"/>
          </a:xfrm>
          <a:prstGeom prst="rect">
            <a:avLst/>
          </a:prstGeom>
          <a:noFill/>
        </p:spPr>
        <p:txBody>
          <a:bodyPr wrap="square" numCol="1" spcCol="457200" rtlCol="0">
            <a:spAutoFit/>
          </a:bodyPr>
          <a:lstStyle/>
          <a:p>
            <a:pPr algn="ctr">
              <a:lnSpc>
                <a:spcPts val="2300"/>
              </a:lnSpc>
            </a:pPr>
            <a:r>
              <a:rPr lang="en-US" sz="1400" dirty="0">
                <a:solidFill>
                  <a:schemeClr val="tx1">
                    <a:lumMod val="50000"/>
                    <a:lumOff val="50000"/>
                  </a:schemeClr>
                </a:solidFill>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a:t>
            </a:r>
          </a:p>
        </p:txBody>
      </p:sp>
    </p:spTree>
    <p:extLst>
      <p:ext uri="{BB962C8B-B14F-4D97-AF65-F5344CB8AC3E}">
        <p14:creationId xmlns:p14="http://schemas.microsoft.com/office/powerpoint/2010/main" val="2726630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SOLUTION</a:t>
            </a:r>
          </a:p>
        </p:txBody>
      </p:sp>
      <p:grpSp>
        <p:nvGrpSpPr>
          <p:cNvPr id="14" name="Group 13">
            <a:extLst>
              <a:ext uri="{FF2B5EF4-FFF2-40B4-BE49-F238E27FC236}">
                <a16:creationId xmlns:a16="http://schemas.microsoft.com/office/drawing/2014/main" id="{B6FA19A0-7ACF-4B98-B76C-5465080F63C1}"/>
              </a:ext>
            </a:extLst>
          </p:cNvPr>
          <p:cNvGrpSpPr/>
          <p:nvPr/>
        </p:nvGrpSpPr>
        <p:grpSpPr>
          <a:xfrm>
            <a:off x="580570" y="2577468"/>
            <a:ext cx="5162550" cy="3699961"/>
            <a:chOff x="6096000" y="1896699"/>
            <a:chExt cx="5162550" cy="3699961"/>
          </a:xfrm>
        </p:grpSpPr>
        <p:sp>
          <p:nvSpPr>
            <p:cNvPr id="15" name="TextBox 14">
              <a:extLst>
                <a:ext uri="{FF2B5EF4-FFF2-40B4-BE49-F238E27FC236}">
                  <a16:creationId xmlns:a16="http://schemas.microsoft.com/office/drawing/2014/main" id="{AB8015C1-70AC-4881-B52D-60A21342D51D}"/>
                </a:ext>
              </a:extLst>
            </p:cNvPr>
            <p:cNvSpPr txBox="1"/>
            <p:nvPr/>
          </p:nvSpPr>
          <p:spPr>
            <a:xfrm>
              <a:off x="6096000" y="1896699"/>
              <a:ext cx="421005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16" name="Straight Connector 15">
              <a:extLst>
                <a:ext uri="{FF2B5EF4-FFF2-40B4-BE49-F238E27FC236}">
                  <a16:creationId xmlns:a16="http://schemas.microsoft.com/office/drawing/2014/main" id="{F7026504-E65A-4083-9DAA-AF0F257E0956}"/>
                </a:ext>
              </a:extLst>
            </p:cNvPr>
            <p:cNvCxnSpPr>
              <a:cxnSpLocks/>
            </p:cNvCxnSpPr>
            <p:nvPr/>
          </p:nvCxnSpPr>
          <p:spPr>
            <a:xfrm>
              <a:off x="6197600" y="3270250"/>
              <a:ext cx="38417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373D62C-0F95-40C6-8448-C09A669C0C00}"/>
                </a:ext>
              </a:extLst>
            </p:cNvPr>
            <p:cNvSpPr txBox="1"/>
            <p:nvPr/>
          </p:nvSpPr>
          <p:spPr>
            <a:xfrm>
              <a:off x="6096000" y="3762375"/>
              <a:ext cx="5162550"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grpSp>
      <p:sp>
        <p:nvSpPr>
          <p:cNvPr id="26" name="Freeform 5">
            <a:extLst>
              <a:ext uri="{FF2B5EF4-FFF2-40B4-BE49-F238E27FC236}">
                <a16:creationId xmlns:a16="http://schemas.microsoft.com/office/drawing/2014/main" id="{3FC8C1BF-A7D8-4445-B80C-1E4177F96346}"/>
              </a:ext>
            </a:extLst>
          </p:cNvPr>
          <p:cNvSpPr>
            <a:spLocks noEditPoints="1"/>
          </p:cNvSpPr>
          <p:nvPr/>
        </p:nvSpPr>
        <p:spPr bwMode="auto">
          <a:xfrm>
            <a:off x="8342313" y="2949575"/>
            <a:ext cx="844550" cy="842962"/>
          </a:xfrm>
          <a:custGeom>
            <a:avLst/>
            <a:gdLst>
              <a:gd name="T0" fmla="*/ 279 w 279"/>
              <a:gd name="T1" fmla="*/ 24 h 279"/>
              <a:gd name="T2" fmla="*/ 255 w 279"/>
              <a:gd name="T3" fmla="*/ 0 h 279"/>
              <a:gd name="T4" fmla="*/ 0 w 279"/>
              <a:gd name="T5" fmla="*/ 255 h 279"/>
              <a:gd name="T6" fmla="*/ 24 w 279"/>
              <a:gd name="T7" fmla="*/ 279 h 279"/>
              <a:gd name="T8" fmla="*/ 49 w 279"/>
              <a:gd name="T9" fmla="*/ 255 h 279"/>
              <a:gd name="T10" fmla="*/ 255 w 279"/>
              <a:gd name="T11" fmla="*/ 48 h 279"/>
              <a:gd name="T12" fmla="*/ 279 w 279"/>
              <a:gd name="T13" fmla="*/ 24 h 279"/>
              <a:gd name="T14" fmla="*/ 279 w 279"/>
              <a:gd name="T15" fmla="*/ 24 h 279"/>
              <a:gd name="T16" fmla="*/ 279 w 279"/>
              <a:gd name="T17" fmla="*/ 24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279">
                <a:moveTo>
                  <a:pt x="279" y="24"/>
                </a:moveTo>
                <a:cubicBezTo>
                  <a:pt x="279" y="10"/>
                  <a:pt x="268" y="0"/>
                  <a:pt x="255" y="0"/>
                </a:cubicBezTo>
                <a:cubicBezTo>
                  <a:pt x="114" y="0"/>
                  <a:pt x="0" y="114"/>
                  <a:pt x="0" y="255"/>
                </a:cubicBezTo>
                <a:cubicBezTo>
                  <a:pt x="0" y="268"/>
                  <a:pt x="11" y="279"/>
                  <a:pt x="24" y="279"/>
                </a:cubicBezTo>
                <a:cubicBezTo>
                  <a:pt x="38" y="279"/>
                  <a:pt x="49" y="268"/>
                  <a:pt x="49" y="255"/>
                </a:cubicBezTo>
                <a:cubicBezTo>
                  <a:pt x="49" y="141"/>
                  <a:pt x="141" y="48"/>
                  <a:pt x="255" y="48"/>
                </a:cubicBezTo>
                <a:cubicBezTo>
                  <a:pt x="268" y="48"/>
                  <a:pt x="279" y="37"/>
                  <a:pt x="279" y="24"/>
                </a:cubicBezTo>
                <a:close/>
                <a:moveTo>
                  <a:pt x="279" y="24"/>
                </a:moveTo>
                <a:cubicBezTo>
                  <a:pt x="279" y="24"/>
                  <a:pt x="279" y="24"/>
                  <a:pt x="279" y="24"/>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6">
            <a:extLst>
              <a:ext uri="{FF2B5EF4-FFF2-40B4-BE49-F238E27FC236}">
                <a16:creationId xmlns:a16="http://schemas.microsoft.com/office/drawing/2014/main" id="{923B82F5-54BF-4658-87F7-EA403D830EEC}"/>
              </a:ext>
            </a:extLst>
          </p:cNvPr>
          <p:cNvSpPr>
            <a:spLocks noEditPoints="1"/>
          </p:cNvSpPr>
          <p:nvPr/>
        </p:nvSpPr>
        <p:spPr bwMode="auto">
          <a:xfrm>
            <a:off x="8032750" y="2589213"/>
            <a:ext cx="2259013" cy="2597150"/>
          </a:xfrm>
          <a:custGeom>
            <a:avLst/>
            <a:gdLst>
              <a:gd name="T0" fmla="*/ 0 w 746"/>
              <a:gd name="T1" fmla="*/ 374 h 859"/>
              <a:gd name="T2" fmla="*/ 78 w 746"/>
              <a:gd name="T3" fmla="*/ 602 h 859"/>
              <a:gd name="T4" fmla="*/ 79 w 746"/>
              <a:gd name="T5" fmla="*/ 603 h 859"/>
              <a:gd name="T6" fmla="*/ 159 w 746"/>
              <a:gd name="T7" fmla="*/ 821 h 859"/>
              <a:gd name="T8" fmla="*/ 170 w 746"/>
              <a:gd name="T9" fmla="*/ 853 h 859"/>
              <a:gd name="T10" fmla="*/ 181 w 746"/>
              <a:gd name="T11" fmla="*/ 856 h 859"/>
              <a:gd name="T12" fmla="*/ 203 w 746"/>
              <a:gd name="T13" fmla="*/ 842 h 859"/>
              <a:gd name="T14" fmla="*/ 117 w 746"/>
              <a:gd name="T15" fmla="*/ 572 h 859"/>
              <a:gd name="T16" fmla="*/ 115 w 746"/>
              <a:gd name="T17" fmla="*/ 570 h 859"/>
              <a:gd name="T18" fmla="*/ 49 w 746"/>
              <a:gd name="T19" fmla="*/ 374 h 859"/>
              <a:gd name="T20" fmla="*/ 373 w 746"/>
              <a:gd name="T21" fmla="*/ 49 h 859"/>
              <a:gd name="T22" fmla="*/ 697 w 746"/>
              <a:gd name="T23" fmla="*/ 374 h 859"/>
              <a:gd name="T24" fmla="*/ 630 w 746"/>
              <a:gd name="T25" fmla="*/ 572 h 859"/>
              <a:gd name="T26" fmla="*/ 545 w 746"/>
              <a:gd name="T27" fmla="*/ 842 h 859"/>
              <a:gd name="T28" fmla="*/ 577 w 746"/>
              <a:gd name="T29" fmla="*/ 853 h 859"/>
              <a:gd name="T30" fmla="*/ 589 w 746"/>
              <a:gd name="T31" fmla="*/ 822 h 859"/>
              <a:gd name="T32" fmla="*/ 669 w 746"/>
              <a:gd name="T33" fmla="*/ 601 h 859"/>
              <a:gd name="T34" fmla="*/ 746 w 746"/>
              <a:gd name="T35" fmla="*/ 374 h 859"/>
              <a:gd name="T36" fmla="*/ 373 w 746"/>
              <a:gd name="T37" fmla="*/ 0 h 859"/>
              <a:gd name="T38" fmla="*/ 0 w 746"/>
              <a:gd name="T39" fmla="*/ 374 h 859"/>
              <a:gd name="T40" fmla="*/ 0 w 746"/>
              <a:gd name="T41" fmla="*/ 374 h 859"/>
              <a:gd name="T42" fmla="*/ 0 w 746"/>
              <a:gd name="T43" fmla="*/ 374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46" h="859">
                <a:moveTo>
                  <a:pt x="0" y="374"/>
                </a:moveTo>
                <a:cubicBezTo>
                  <a:pt x="0" y="457"/>
                  <a:pt x="27" y="536"/>
                  <a:pt x="78" y="602"/>
                </a:cubicBezTo>
                <a:cubicBezTo>
                  <a:pt x="78" y="602"/>
                  <a:pt x="78" y="602"/>
                  <a:pt x="79" y="603"/>
                </a:cubicBezTo>
                <a:cubicBezTo>
                  <a:pt x="185" y="751"/>
                  <a:pt x="159" y="821"/>
                  <a:pt x="159" y="821"/>
                </a:cubicBezTo>
                <a:cubicBezTo>
                  <a:pt x="153" y="833"/>
                  <a:pt x="158" y="848"/>
                  <a:pt x="170" y="853"/>
                </a:cubicBezTo>
                <a:cubicBezTo>
                  <a:pt x="174" y="855"/>
                  <a:pt x="177" y="856"/>
                  <a:pt x="181" y="856"/>
                </a:cubicBezTo>
                <a:cubicBezTo>
                  <a:pt x="190" y="856"/>
                  <a:pt x="199" y="851"/>
                  <a:pt x="203" y="842"/>
                </a:cubicBezTo>
                <a:cubicBezTo>
                  <a:pt x="207" y="832"/>
                  <a:pt x="242" y="745"/>
                  <a:pt x="117" y="572"/>
                </a:cubicBezTo>
                <a:cubicBezTo>
                  <a:pt x="116" y="572"/>
                  <a:pt x="116" y="571"/>
                  <a:pt x="115" y="570"/>
                </a:cubicBezTo>
                <a:cubicBezTo>
                  <a:pt x="72" y="514"/>
                  <a:pt x="49" y="445"/>
                  <a:pt x="49" y="374"/>
                </a:cubicBezTo>
                <a:cubicBezTo>
                  <a:pt x="49" y="195"/>
                  <a:pt x="194" y="49"/>
                  <a:pt x="373" y="49"/>
                </a:cubicBezTo>
                <a:cubicBezTo>
                  <a:pt x="552" y="49"/>
                  <a:pt x="697" y="195"/>
                  <a:pt x="697" y="374"/>
                </a:cubicBezTo>
                <a:cubicBezTo>
                  <a:pt x="697" y="446"/>
                  <a:pt x="674" y="514"/>
                  <a:pt x="630" y="572"/>
                </a:cubicBezTo>
                <a:cubicBezTo>
                  <a:pt x="505" y="744"/>
                  <a:pt x="541" y="832"/>
                  <a:pt x="545" y="842"/>
                </a:cubicBezTo>
                <a:cubicBezTo>
                  <a:pt x="551" y="854"/>
                  <a:pt x="565" y="859"/>
                  <a:pt x="577" y="853"/>
                </a:cubicBezTo>
                <a:cubicBezTo>
                  <a:pt x="589" y="848"/>
                  <a:pt x="595" y="834"/>
                  <a:pt x="589" y="822"/>
                </a:cubicBezTo>
                <a:cubicBezTo>
                  <a:pt x="589" y="821"/>
                  <a:pt x="561" y="749"/>
                  <a:pt x="669" y="601"/>
                </a:cubicBezTo>
                <a:cubicBezTo>
                  <a:pt x="719" y="535"/>
                  <a:pt x="746" y="457"/>
                  <a:pt x="746" y="374"/>
                </a:cubicBezTo>
                <a:cubicBezTo>
                  <a:pt x="746" y="168"/>
                  <a:pt x="578" y="0"/>
                  <a:pt x="373" y="0"/>
                </a:cubicBezTo>
                <a:cubicBezTo>
                  <a:pt x="167" y="0"/>
                  <a:pt x="0" y="168"/>
                  <a:pt x="0" y="374"/>
                </a:cubicBezTo>
                <a:close/>
                <a:moveTo>
                  <a:pt x="0" y="374"/>
                </a:moveTo>
                <a:cubicBezTo>
                  <a:pt x="0" y="374"/>
                  <a:pt x="0" y="374"/>
                  <a:pt x="0" y="374"/>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3318B89A-B43D-4D60-9BD9-D64CA2695BA3}"/>
              </a:ext>
            </a:extLst>
          </p:cNvPr>
          <p:cNvSpPr>
            <a:spLocks noEditPoints="1"/>
          </p:cNvSpPr>
          <p:nvPr/>
        </p:nvSpPr>
        <p:spPr bwMode="auto">
          <a:xfrm>
            <a:off x="8462963" y="5216525"/>
            <a:ext cx="1357313" cy="422275"/>
          </a:xfrm>
          <a:custGeom>
            <a:avLst/>
            <a:gdLst>
              <a:gd name="T0" fmla="*/ 448 w 448"/>
              <a:gd name="T1" fmla="*/ 80 h 140"/>
              <a:gd name="T2" fmla="*/ 448 w 448"/>
              <a:gd name="T3" fmla="*/ 60 h 140"/>
              <a:gd name="T4" fmla="*/ 388 w 448"/>
              <a:gd name="T5" fmla="*/ 0 h 140"/>
              <a:gd name="T6" fmla="*/ 60 w 448"/>
              <a:gd name="T7" fmla="*/ 0 h 140"/>
              <a:gd name="T8" fmla="*/ 0 w 448"/>
              <a:gd name="T9" fmla="*/ 60 h 140"/>
              <a:gd name="T10" fmla="*/ 0 w 448"/>
              <a:gd name="T11" fmla="*/ 80 h 140"/>
              <a:gd name="T12" fmla="*/ 60 w 448"/>
              <a:gd name="T13" fmla="*/ 140 h 140"/>
              <a:gd name="T14" fmla="*/ 388 w 448"/>
              <a:gd name="T15" fmla="*/ 140 h 140"/>
              <a:gd name="T16" fmla="*/ 448 w 448"/>
              <a:gd name="T17" fmla="*/ 80 h 140"/>
              <a:gd name="T18" fmla="*/ 49 w 448"/>
              <a:gd name="T19" fmla="*/ 80 h 140"/>
              <a:gd name="T20" fmla="*/ 49 w 448"/>
              <a:gd name="T21" fmla="*/ 60 h 140"/>
              <a:gd name="T22" fmla="*/ 60 w 448"/>
              <a:gd name="T23" fmla="*/ 49 h 140"/>
              <a:gd name="T24" fmla="*/ 388 w 448"/>
              <a:gd name="T25" fmla="*/ 49 h 140"/>
              <a:gd name="T26" fmla="*/ 399 w 448"/>
              <a:gd name="T27" fmla="*/ 60 h 140"/>
              <a:gd name="T28" fmla="*/ 399 w 448"/>
              <a:gd name="T29" fmla="*/ 80 h 140"/>
              <a:gd name="T30" fmla="*/ 388 w 448"/>
              <a:gd name="T31" fmla="*/ 91 h 140"/>
              <a:gd name="T32" fmla="*/ 60 w 448"/>
              <a:gd name="T33" fmla="*/ 91 h 140"/>
              <a:gd name="T34" fmla="*/ 49 w 448"/>
              <a:gd name="T35" fmla="*/ 80 h 140"/>
              <a:gd name="T36" fmla="*/ 49 w 448"/>
              <a:gd name="T37" fmla="*/ 80 h 140"/>
              <a:gd name="T38" fmla="*/ 49 w 448"/>
              <a:gd name="T39" fmla="*/ 8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8" h="140">
                <a:moveTo>
                  <a:pt x="448" y="80"/>
                </a:moveTo>
                <a:cubicBezTo>
                  <a:pt x="448" y="60"/>
                  <a:pt x="448" y="60"/>
                  <a:pt x="448" y="60"/>
                </a:cubicBezTo>
                <a:cubicBezTo>
                  <a:pt x="448" y="27"/>
                  <a:pt x="421" y="0"/>
                  <a:pt x="388" y="0"/>
                </a:cubicBezTo>
                <a:cubicBezTo>
                  <a:pt x="60" y="0"/>
                  <a:pt x="60" y="0"/>
                  <a:pt x="60" y="0"/>
                </a:cubicBezTo>
                <a:cubicBezTo>
                  <a:pt x="27" y="0"/>
                  <a:pt x="0" y="27"/>
                  <a:pt x="0" y="60"/>
                </a:cubicBezTo>
                <a:cubicBezTo>
                  <a:pt x="0" y="80"/>
                  <a:pt x="0" y="80"/>
                  <a:pt x="0" y="80"/>
                </a:cubicBezTo>
                <a:cubicBezTo>
                  <a:pt x="0" y="113"/>
                  <a:pt x="27" y="140"/>
                  <a:pt x="60" y="140"/>
                </a:cubicBezTo>
                <a:cubicBezTo>
                  <a:pt x="388" y="140"/>
                  <a:pt x="388" y="140"/>
                  <a:pt x="388" y="140"/>
                </a:cubicBezTo>
                <a:cubicBezTo>
                  <a:pt x="421" y="140"/>
                  <a:pt x="448" y="113"/>
                  <a:pt x="448" y="80"/>
                </a:cubicBezTo>
                <a:close/>
                <a:moveTo>
                  <a:pt x="49" y="80"/>
                </a:moveTo>
                <a:cubicBezTo>
                  <a:pt x="49" y="60"/>
                  <a:pt x="49" y="60"/>
                  <a:pt x="49" y="60"/>
                </a:cubicBezTo>
                <a:cubicBezTo>
                  <a:pt x="49" y="54"/>
                  <a:pt x="54" y="49"/>
                  <a:pt x="60" y="49"/>
                </a:cubicBezTo>
                <a:cubicBezTo>
                  <a:pt x="388" y="49"/>
                  <a:pt x="388" y="49"/>
                  <a:pt x="388" y="49"/>
                </a:cubicBezTo>
                <a:cubicBezTo>
                  <a:pt x="394" y="49"/>
                  <a:pt x="399" y="54"/>
                  <a:pt x="399" y="60"/>
                </a:cubicBezTo>
                <a:cubicBezTo>
                  <a:pt x="399" y="80"/>
                  <a:pt x="399" y="80"/>
                  <a:pt x="399" y="80"/>
                </a:cubicBezTo>
                <a:cubicBezTo>
                  <a:pt x="399" y="87"/>
                  <a:pt x="394" y="91"/>
                  <a:pt x="388" y="91"/>
                </a:cubicBezTo>
                <a:cubicBezTo>
                  <a:pt x="60" y="91"/>
                  <a:pt x="60" y="91"/>
                  <a:pt x="60" y="91"/>
                </a:cubicBezTo>
                <a:cubicBezTo>
                  <a:pt x="54" y="91"/>
                  <a:pt x="49" y="87"/>
                  <a:pt x="49" y="80"/>
                </a:cubicBezTo>
                <a:close/>
                <a:moveTo>
                  <a:pt x="49" y="80"/>
                </a:moveTo>
                <a:cubicBezTo>
                  <a:pt x="49" y="80"/>
                  <a:pt x="49" y="80"/>
                  <a:pt x="49" y="80"/>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1BBC1C2D-1672-4D5C-B6D2-8FF6DC6AF2F1}"/>
              </a:ext>
            </a:extLst>
          </p:cNvPr>
          <p:cNvSpPr>
            <a:spLocks noEditPoints="1"/>
          </p:cNvSpPr>
          <p:nvPr/>
        </p:nvSpPr>
        <p:spPr bwMode="auto">
          <a:xfrm>
            <a:off x="8689975" y="5751513"/>
            <a:ext cx="944563" cy="522287"/>
          </a:xfrm>
          <a:custGeom>
            <a:avLst/>
            <a:gdLst>
              <a:gd name="T0" fmla="*/ 25 w 312"/>
              <a:gd name="T1" fmla="*/ 0 h 173"/>
              <a:gd name="T2" fmla="*/ 0 w 312"/>
              <a:gd name="T3" fmla="*/ 24 h 173"/>
              <a:gd name="T4" fmla="*/ 0 w 312"/>
              <a:gd name="T5" fmla="*/ 89 h 173"/>
              <a:gd name="T6" fmla="*/ 15 w 312"/>
              <a:gd name="T7" fmla="*/ 111 h 173"/>
              <a:gd name="T8" fmla="*/ 146 w 312"/>
              <a:gd name="T9" fmla="*/ 171 h 173"/>
              <a:gd name="T10" fmla="*/ 156 w 312"/>
              <a:gd name="T11" fmla="*/ 173 h 173"/>
              <a:gd name="T12" fmla="*/ 166 w 312"/>
              <a:gd name="T13" fmla="*/ 171 h 173"/>
              <a:gd name="T14" fmla="*/ 298 w 312"/>
              <a:gd name="T15" fmla="*/ 109 h 173"/>
              <a:gd name="T16" fmla="*/ 312 w 312"/>
              <a:gd name="T17" fmla="*/ 86 h 173"/>
              <a:gd name="T18" fmla="*/ 312 w 312"/>
              <a:gd name="T19" fmla="*/ 24 h 173"/>
              <a:gd name="T20" fmla="*/ 287 w 312"/>
              <a:gd name="T21" fmla="*/ 0 h 173"/>
              <a:gd name="T22" fmla="*/ 263 w 312"/>
              <a:gd name="T23" fmla="*/ 24 h 173"/>
              <a:gd name="T24" fmla="*/ 263 w 312"/>
              <a:gd name="T25" fmla="*/ 71 h 173"/>
              <a:gd name="T26" fmla="*/ 156 w 312"/>
              <a:gd name="T27" fmla="*/ 122 h 173"/>
              <a:gd name="T28" fmla="*/ 49 w 312"/>
              <a:gd name="T29" fmla="*/ 73 h 173"/>
              <a:gd name="T30" fmla="*/ 49 w 312"/>
              <a:gd name="T31" fmla="*/ 24 h 173"/>
              <a:gd name="T32" fmla="*/ 25 w 312"/>
              <a:gd name="T33" fmla="*/ 0 h 173"/>
              <a:gd name="T34" fmla="*/ 25 w 312"/>
              <a:gd name="T35" fmla="*/ 0 h 173"/>
              <a:gd name="T36" fmla="*/ 25 w 312"/>
              <a:gd name="T3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73">
                <a:moveTo>
                  <a:pt x="25" y="0"/>
                </a:moveTo>
                <a:cubicBezTo>
                  <a:pt x="11" y="0"/>
                  <a:pt x="0" y="11"/>
                  <a:pt x="0" y="24"/>
                </a:cubicBezTo>
                <a:cubicBezTo>
                  <a:pt x="0" y="89"/>
                  <a:pt x="0" y="89"/>
                  <a:pt x="0" y="89"/>
                </a:cubicBezTo>
                <a:cubicBezTo>
                  <a:pt x="0" y="98"/>
                  <a:pt x="6" y="107"/>
                  <a:pt x="15" y="111"/>
                </a:cubicBezTo>
                <a:cubicBezTo>
                  <a:pt x="146" y="171"/>
                  <a:pt x="146" y="171"/>
                  <a:pt x="146" y="171"/>
                </a:cubicBezTo>
                <a:cubicBezTo>
                  <a:pt x="149" y="172"/>
                  <a:pt x="152" y="173"/>
                  <a:pt x="156" y="173"/>
                </a:cubicBezTo>
                <a:cubicBezTo>
                  <a:pt x="159" y="173"/>
                  <a:pt x="163" y="172"/>
                  <a:pt x="166" y="171"/>
                </a:cubicBezTo>
                <a:cubicBezTo>
                  <a:pt x="298" y="109"/>
                  <a:pt x="298" y="109"/>
                  <a:pt x="298" y="109"/>
                </a:cubicBezTo>
                <a:cubicBezTo>
                  <a:pt x="306" y="105"/>
                  <a:pt x="312" y="96"/>
                  <a:pt x="312" y="86"/>
                </a:cubicBezTo>
                <a:cubicBezTo>
                  <a:pt x="312" y="24"/>
                  <a:pt x="312" y="24"/>
                  <a:pt x="312" y="24"/>
                </a:cubicBezTo>
                <a:cubicBezTo>
                  <a:pt x="312" y="11"/>
                  <a:pt x="301" y="0"/>
                  <a:pt x="287" y="0"/>
                </a:cubicBezTo>
                <a:cubicBezTo>
                  <a:pt x="274" y="0"/>
                  <a:pt x="263" y="11"/>
                  <a:pt x="263" y="24"/>
                </a:cubicBezTo>
                <a:cubicBezTo>
                  <a:pt x="263" y="71"/>
                  <a:pt x="263" y="71"/>
                  <a:pt x="263" y="71"/>
                </a:cubicBezTo>
                <a:cubicBezTo>
                  <a:pt x="156" y="122"/>
                  <a:pt x="156" y="122"/>
                  <a:pt x="156" y="122"/>
                </a:cubicBezTo>
                <a:cubicBezTo>
                  <a:pt x="49" y="73"/>
                  <a:pt x="49" y="73"/>
                  <a:pt x="49" y="73"/>
                </a:cubicBezTo>
                <a:cubicBezTo>
                  <a:pt x="49" y="24"/>
                  <a:pt x="49" y="24"/>
                  <a:pt x="49" y="24"/>
                </a:cubicBezTo>
                <a:cubicBezTo>
                  <a:pt x="49" y="11"/>
                  <a:pt x="38" y="0"/>
                  <a:pt x="25" y="0"/>
                </a:cubicBezTo>
                <a:close/>
                <a:moveTo>
                  <a:pt x="25" y="0"/>
                </a:moveTo>
                <a:cubicBezTo>
                  <a:pt x="25" y="0"/>
                  <a:pt x="25" y="0"/>
                  <a:pt x="25" y="0"/>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13E2A6CC-AA39-465A-BED6-C0462359BA4E}"/>
              </a:ext>
            </a:extLst>
          </p:cNvPr>
          <p:cNvSpPr>
            <a:spLocks noEditPoints="1"/>
          </p:cNvSpPr>
          <p:nvPr/>
        </p:nvSpPr>
        <p:spPr bwMode="auto">
          <a:xfrm>
            <a:off x="10237788" y="4554538"/>
            <a:ext cx="665163" cy="522287"/>
          </a:xfrm>
          <a:custGeom>
            <a:avLst/>
            <a:gdLst>
              <a:gd name="T0" fmla="*/ 212 w 220"/>
              <a:gd name="T1" fmla="*/ 163 h 173"/>
              <a:gd name="T2" fmla="*/ 207 w 220"/>
              <a:gd name="T3" fmla="*/ 129 h 173"/>
              <a:gd name="T4" fmla="*/ 41 w 220"/>
              <a:gd name="T5" fmla="*/ 8 h 173"/>
              <a:gd name="T6" fmla="*/ 7 w 220"/>
              <a:gd name="T7" fmla="*/ 13 h 173"/>
              <a:gd name="T8" fmla="*/ 13 w 220"/>
              <a:gd name="T9" fmla="*/ 47 h 173"/>
              <a:gd name="T10" fmla="*/ 178 w 220"/>
              <a:gd name="T11" fmla="*/ 168 h 173"/>
              <a:gd name="T12" fmla="*/ 192 w 220"/>
              <a:gd name="T13" fmla="*/ 173 h 173"/>
              <a:gd name="T14" fmla="*/ 212 w 220"/>
              <a:gd name="T15" fmla="*/ 163 h 173"/>
              <a:gd name="T16" fmla="*/ 212 w 220"/>
              <a:gd name="T17" fmla="*/ 163 h 173"/>
              <a:gd name="T18" fmla="*/ 212 w 220"/>
              <a:gd name="T19" fmla="*/ 16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173">
                <a:moveTo>
                  <a:pt x="212" y="163"/>
                </a:moveTo>
                <a:cubicBezTo>
                  <a:pt x="220" y="153"/>
                  <a:pt x="217" y="137"/>
                  <a:pt x="207" y="129"/>
                </a:cubicBezTo>
                <a:cubicBezTo>
                  <a:pt x="41" y="8"/>
                  <a:pt x="41" y="8"/>
                  <a:pt x="41" y="8"/>
                </a:cubicBezTo>
                <a:cubicBezTo>
                  <a:pt x="31" y="0"/>
                  <a:pt x="15" y="2"/>
                  <a:pt x="7" y="13"/>
                </a:cubicBezTo>
                <a:cubicBezTo>
                  <a:pt x="0" y="24"/>
                  <a:pt x="2" y="39"/>
                  <a:pt x="13" y="47"/>
                </a:cubicBezTo>
                <a:cubicBezTo>
                  <a:pt x="178" y="168"/>
                  <a:pt x="178" y="168"/>
                  <a:pt x="178" y="168"/>
                </a:cubicBezTo>
                <a:cubicBezTo>
                  <a:pt x="182" y="172"/>
                  <a:pt x="187" y="173"/>
                  <a:pt x="192" y="173"/>
                </a:cubicBezTo>
                <a:cubicBezTo>
                  <a:pt x="200" y="173"/>
                  <a:pt x="207" y="170"/>
                  <a:pt x="212" y="163"/>
                </a:cubicBezTo>
                <a:close/>
                <a:moveTo>
                  <a:pt x="212" y="163"/>
                </a:moveTo>
                <a:cubicBezTo>
                  <a:pt x="212" y="163"/>
                  <a:pt x="212" y="163"/>
                  <a:pt x="212" y="16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0183D108-218B-4016-A333-939931D7F210}"/>
              </a:ext>
            </a:extLst>
          </p:cNvPr>
          <p:cNvSpPr>
            <a:spLocks noEditPoints="1"/>
          </p:cNvSpPr>
          <p:nvPr/>
        </p:nvSpPr>
        <p:spPr bwMode="auto">
          <a:xfrm>
            <a:off x="7400925" y="2465388"/>
            <a:ext cx="677863" cy="531812"/>
          </a:xfrm>
          <a:custGeom>
            <a:avLst/>
            <a:gdLst>
              <a:gd name="T0" fmla="*/ 181 w 224"/>
              <a:gd name="T1" fmla="*/ 171 h 176"/>
              <a:gd name="T2" fmla="*/ 196 w 224"/>
              <a:gd name="T3" fmla="*/ 176 h 176"/>
              <a:gd name="T4" fmla="*/ 216 w 224"/>
              <a:gd name="T5" fmla="*/ 166 h 176"/>
              <a:gd name="T6" fmla="*/ 210 w 224"/>
              <a:gd name="T7" fmla="*/ 132 h 176"/>
              <a:gd name="T8" fmla="*/ 42 w 224"/>
              <a:gd name="T9" fmla="*/ 8 h 176"/>
              <a:gd name="T10" fmla="*/ 8 w 224"/>
              <a:gd name="T11" fmla="*/ 13 h 176"/>
              <a:gd name="T12" fmla="*/ 13 w 224"/>
              <a:gd name="T13" fmla="*/ 47 h 176"/>
              <a:gd name="T14" fmla="*/ 181 w 224"/>
              <a:gd name="T15" fmla="*/ 171 h 176"/>
              <a:gd name="T16" fmla="*/ 181 w 224"/>
              <a:gd name="T17" fmla="*/ 171 h 176"/>
              <a:gd name="T18" fmla="*/ 181 w 224"/>
              <a:gd name="T19" fmla="*/ 17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176">
                <a:moveTo>
                  <a:pt x="181" y="171"/>
                </a:moveTo>
                <a:cubicBezTo>
                  <a:pt x="186" y="175"/>
                  <a:pt x="191" y="176"/>
                  <a:pt x="196" y="176"/>
                </a:cubicBezTo>
                <a:cubicBezTo>
                  <a:pt x="203" y="176"/>
                  <a:pt x="211" y="173"/>
                  <a:pt x="216" y="166"/>
                </a:cubicBezTo>
                <a:cubicBezTo>
                  <a:pt x="224" y="155"/>
                  <a:pt x="221" y="140"/>
                  <a:pt x="210" y="132"/>
                </a:cubicBezTo>
                <a:cubicBezTo>
                  <a:pt x="42" y="8"/>
                  <a:pt x="42" y="8"/>
                  <a:pt x="42" y="8"/>
                </a:cubicBezTo>
                <a:cubicBezTo>
                  <a:pt x="31" y="0"/>
                  <a:pt x="16" y="2"/>
                  <a:pt x="8" y="13"/>
                </a:cubicBezTo>
                <a:cubicBezTo>
                  <a:pt x="0" y="24"/>
                  <a:pt x="2" y="39"/>
                  <a:pt x="13" y="47"/>
                </a:cubicBezTo>
                <a:lnTo>
                  <a:pt x="181" y="171"/>
                </a:lnTo>
                <a:close/>
                <a:moveTo>
                  <a:pt x="181" y="171"/>
                </a:moveTo>
                <a:cubicBezTo>
                  <a:pt x="181" y="171"/>
                  <a:pt x="181" y="171"/>
                  <a:pt x="181" y="171"/>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1">
            <a:extLst>
              <a:ext uri="{FF2B5EF4-FFF2-40B4-BE49-F238E27FC236}">
                <a16:creationId xmlns:a16="http://schemas.microsoft.com/office/drawing/2014/main" id="{DD2FA790-73C5-4ADC-8B0C-2360EA0DD24F}"/>
              </a:ext>
            </a:extLst>
          </p:cNvPr>
          <p:cNvSpPr>
            <a:spLocks noEditPoints="1"/>
          </p:cNvSpPr>
          <p:nvPr/>
        </p:nvSpPr>
        <p:spPr bwMode="auto">
          <a:xfrm>
            <a:off x="7400925" y="4527550"/>
            <a:ext cx="698500" cy="549275"/>
          </a:xfrm>
          <a:custGeom>
            <a:avLst/>
            <a:gdLst>
              <a:gd name="T0" fmla="*/ 189 w 231"/>
              <a:gd name="T1" fmla="*/ 8 h 182"/>
              <a:gd name="T2" fmla="*/ 13 w 231"/>
              <a:gd name="T3" fmla="*/ 138 h 182"/>
              <a:gd name="T4" fmla="*/ 8 w 231"/>
              <a:gd name="T5" fmla="*/ 172 h 182"/>
              <a:gd name="T6" fmla="*/ 27 w 231"/>
              <a:gd name="T7" fmla="*/ 182 h 182"/>
              <a:gd name="T8" fmla="*/ 42 w 231"/>
              <a:gd name="T9" fmla="*/ 177 h 182"/>
              <a:gd name="T10" fmla="*/ 218 w 231"/>
              <a:gd name="T11" fmla="*/ 47 h 182"/>
              <a:gd name="T12" fmla="*/ 223 w 231"/>
              <a:gd name="T13" fmla="*/ 13 h 182"/>
              <a:gd name="T14" fmla="*/ 189 w 231"/>
              <a:gd name="T15" fmla="*/ 8 h 182"/>
              <a:gd name="T16" fmla="*/ 189 w 231"/>
              <a:gd name="T17" fmla="*/ 8 h 182"/>
              <a:gd name="T18" fmla="*/ 189 w 231"/>
              <a:gd name="T19" fmla="*/ 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182">
                <a:moveTo>
                  <a:pt x="189" y="8"/>
                </a:moveTo>
                <a:cubicBezTo>
                  <a:pt x="13" y="138"/>
                  <a:pt x="13" y="138"/>
                  <a:pt x="13" y="138"/>
                </a:cubicBezTo>
                <a:cubicBezTo>
                  <a:pt x="2" y="146"/>
                  <a:pt x="0" y="162"/>
                  <a:pt x="8" y="172"/>
                </a:cubicBezTo>
                <a:cubicBezTo>
                  <a:pt x="12" y="179"/>
                  <a:pt x="20" y="182"/>
                  <a:pt x="27" y="182"/>
                </a:cubicBezTo>
                <a:cubicBezTo>
                  <a:pt x="32" y="182"/>
                  <a:pt x="37" y="181"/>
                  <a:pt x="42" y="177"/>
                </a:cubicBezTo>
                <a:cubicBezTo>
                  <a:pt x="218" y="47"/>
                  <a:pt x="218" y="47"/>
                  <a:pt x="218" y="47"/>
                </a:cubicBezTo>
                <a:cubicBezTo>
                  <a:pt x="229" y="39"/>
                  <a:pt x="231" y="24"/>
                  <a:pt x="223" y="13"/>
                </a:cubicBezTo>
                <a:cubicBezTo>
                  <a:pt x="215" y="2"/>
                  <a:pt x="200" y="0"/>
                  <a:pt x="189" y="8"/>
                </a:cubicBezTo>
                <a:close/>
                <a:moveTo>
                  <a:pt x="189" y="8"/>
                </a:moveTo>
                <a:cubicBezTo>
                  <a:pt x="189" y="8"/>
                  <a:pt x="189" y="8"/>
                  <a:pt x="189" y="8"/>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2">
            <a:extLst>
              <a:ext uri="{FF2B5EF4-FFF2-40B4-BE49-F238E27FC236}">
                <a16:creationId xmlns:a16="http://schemas.microsoft.com/office/drawing/2014/main" id="{0C17B420-5123-484E-A348-502D4CCC827E}"/>
              </a:ext>
            </a:extLst>
          </p:cNvPr>
          <p:cNvSpPr>
            <a:spLocks noEditPoints="1"/>
          </p:cNvSpPr>
          <p:nvPr/>
        </p:nvSpPr>
        <p:spPr bwMode="auto">
          <a:xfrm>
            <a:off x="10258425" y="2465388"/>
            <a:ext cx="644525" cy="508000"/>
          </a:xfrm>
          <a:custGeom>
            <a:avLst/>
            <a:gdLst>
              <a:gd name="T0" fmla="*/ 13 w 213"/>
              <a:gd name="T1" fmla="*/ 124 h 168"/>
              <a:gd name="T2" fmla="*/ 8 w 213"/>
              <a:gd name="T3" fmla="*/ 158 h 168"/>
              <a:gd name="T4" fmla="*/ 27 w 213"/>
              <a:gd name="T5" fmla="*/ 168 h 168"/>
              <a:gd name="T6" fmla="*/ 42 w 213"/>
              <a:gd name="T7" fmla="*/ 163 h 168"/>
              <a:gd name="T8" fmla="*/ 200 w 213"/>
              <a:gd name="T9" fmla="*/ 47 h 168"/>
              <a:gd name="T10" fmla="*/ 205 w 213"/>
              <a:gd name="T11" fmla="*/ 13 h 168"/>
              <a:gd name="T12" fmla="*/ 171 w 213"/>
              <a:gd name="T13" fmla="*/ 8 h 168"/>
              <a:gd name="T14" fmla="*/ 13 w 213"/>
              <a:gd name="T15" fmla="*/ 124 h 168"/>
              <a:gd name="T16" fmla="*/ 13 w 213"/>
              <a:gd name="T17" fmla="*/ 124 h 168"/>
              <a:gd name="T18" fmla="*/ 13 w 213"/>
              <a:gd name="T19"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68">
                <a:moveTo>
                  <a:pt x="13" y="124"/>
                </a:moveTo>
                <a:cubicBezTo>
                  <a:pt x="2" y="132"/>
                  <a:pt x="0" y="147"/>
                  <a:pt x="8" y="158"/>
                </a:cubicBezTo>
                <a:cubicBezTo>
                  <a:pt x="13" y="165"/>
                  <a:pt x="20" y="168"/>
                  <a:pt x="27" y="168"/>
                </a:cubicBezTo>
                <a:cubicBezTo>
                  <a:pt x="32" y="168"/>
                  <a:pt x="37" y="167"/>
                  <a:pt x="42" y="163"/>
                </a:cubicBezTo>
                <a:cubicBezTo>
                  <a:pt x="200" y="47"/>
                  <a:pt x="200" y="47"/>
                  <a:pt x="200" y="47"/>
                </a:cubicBezTo>
                <a:cubicBezTo>
                  <a:pt x="210" y="39"/>
                  <a:pt x="213" y="24"/>
                  <a:pt x="205" y="13"/>
                </a:cubicBezTo>
                <a:cubicBezTo>
                  <a:pt x="197" y="2"/>
                  <a:pt x="182" y="0"/>
                  <a:pt x="171" y="8"/>
                </a:cubicBezTo>
                <a:lnTo>
                  <a:pt x="13" y="124"/>
                </a:lnTo>
                <a:close/>
                <a:moveTo>
                  <a:pt x="13" y="124"/>
                </a:moveTo>
                <a:cubicBezTo>
                  <a:pt x="13" y="124"/>
                  <a:pt x="13" y="124"/>
                  <a:pt x="13" y="124"/>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13">
            <a:extLst>
              <a:ext uri="{FF2B5EF4-FFF2-40B4-BE49-F238E27FC236}">
                <a16:creationId xmlns:a16="http://schemas.microsoft.com/office/drawing/2014/main" id="{C0DA3BDF-BB61-41F3-BA42-6C53691156BD}"/>
              </a:ext>
            </a:extLst>
          </p:cNvPr>
          <p:cNvSpPr>
            <a:spLocks noEditPoints="1"/>
          </p:cNvSpPr>
          <p:nvPr/>
        </p:nvSpPr>
        <p:spPr bwMode="auto">
          <a:xfrm>
            <a:off x="10531475" y="3702050"/>
            <a:ext cx="711200" cy="147637"/>
          </a:xfrm>
          <a:custGeom>
            <a:avLst/>
            <a:gdLst>
              <a:gd name="T0" fmla="*/ 210 w 235"/>
              <a:gd name="T1" fmla="*/ 0 h 49"/>
              <a:gd name="T2" fmla="*/ 24 w 235"/>
              <a:gd name="T3" fmla="*/ 0 h 49"/>
              <a:gd name="T4" fmla="*/ 0 w 235"/>
              <a:gd name="T5" fmla="*/ 25 h 49"/>
              <a:gd name="T6" fmla="*/ 24 w 235"/>
              <a:gd name="T7" fmla="*/ 49 h 49"/>
              <a:gd name="T8" fmla="*/ 210 w 235"/>
              <a:gd name="T9" fmla="*/ 49 h 49"/>
              <a:gd name="T10" fmla="*/ 235 w 235"/>
              <a:gd name="T11" fmla="*/ 25 h 49"/>
              <a:gd name="T12" fmla="*/ 210 w 235"/>
              <a:gd name="T13" fmla="*/ 0 h 49"/>
              <a:gd name="T14" fmla="*/ 210 w 235"/>
              <a:gd name="T15" fmla="*/ 0 h 49"/>
              <a:gd name="T16" fmla="*/ 210 w 235"/>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49">
                <a:moveTo>
                  <a:pt x="210" y="0"/>
                </a:moveTo>
                <a:cubicBezTo>
                  <a:pt x="24" y="0"/>
                  <a:pt x="24" y="0"/>
                  <a:pt x="24" y="0"/>
                </a:cubicBezTo>
                <a:cubicBezTo>
                  <a:pt x="11" y="0"/>
                  <a:pt x="0" y="11"/>
                  <a:pt x="0" y="25"/>
                </a:cubicBezTo>
                <a:cubicBezTo>
                  <a:pt x="0" y="38"/>
                  <a:pt x="11" y="49"/>
                  <a:pt x="24" y="49"/>
                </a:cubicBezTo>
                <a:cubicBezTo>
                  <a:pt x="210" y="49"/>
                  <a:pt x="210" y="49"/>
                  <a:pt x="210" y="49"/>
                </a:cubicBezTo>
                <a:cubicBezTo>
                  <a:pt x="224" y="49"/>
                  <a:pt x="235" y="38"/>
                  <a:pt x="235" y="25"/>
                </a:cubicBezTo>
                <a:cubicBezTo>
                  <a:pt x="235" y="11"/>
                  <a:pt x="224" y="0"/>
                  <a:pt x="210" y="0"/>
                </a:cubicBezTo>
                <a:close/>
                <a:moveTo>
                  <a:pt x="210" y="0"/>
                </a:moveTo>
                <a:cubicBezTo>
                  <a:pt x="210" y="0"/>
                  <a:pt x="210" y="0"/>
                  <a:pt x="210"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14">
            <a:extLst>
              <a:ext uri="{FF2B5EF4-FFF2-40B4-BE49-F238E27FC236}">
                <a16:creationId xmlns:a16="http://schemas.microsoft.com/office/drawing/2014/main" id="{D44D28C8-CB30-431C-990B-28748A2B1F26}"/>
              </a:ext>
            </a:extLst>
          </p:cNvPr>
          <p:cNvSpPr>
            <a:spLocks noEditPoints="1"/>
          </p:cNvSpPr>
          <p:nvPr/>
        </p:nvSpPr>
        <p:spPr bwMode="auto">
          <a:xfrm>
            <a:off x="7051675" y="3702050"/>
            <a:ext cx="727075" cy="147637"/>
          </a:xfrm>
          <a:custGeom>
            <a:avLst/>
            <a:gdLst>
              <a:gd name="T0" fmla="*/ 240 w 240"/>
              <a:gd name="T1" fmla="*/ 25 h 49"/>
              <a:gd name="T2" fmla="*/ 216 w 240"/>
              <a:gd name="T3" fmla="*/ 0 h 49"/>
              <a:gd name="T4" fmla="*/ 24 w 240"/>
              <a:gd name="T5" fmla="*/ 0 h 49"/>
              <a:gd name="T6" fmla="*/ 0 w 240"/>
              <a:gd name="T7" fmla="*/ 25 h 49"/>
              <a:gd name="T8" fmla="*/ 24 w 240"/>
              <a:gd name="T9" fmla="*/ 49 h 49"/>
              <a:gd name="T10" fmla="*/ 216 w 240"/>
              <a:gd name="T11" fmla="*/ 49 h 49"/>
              <a:gd name="T12" fmla="*/ 240 w 240"/>
              <a:gd name="T13" fmla="*/ 25 h 49"/>
              <a:gd name="T14" fmla="*/ 240 w 240"/>
              <a:gd name="T15" fmla="*/ 25 h 49"/>
              <a:gd name="T16" fmla="*/ 240 w 240"/>
              <a:gd name="T17" fmla="*/ 2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49">
                <a:moveTo>
                  <a:pt x="240" y="25"/>
                </a:moveTo>
                <a:cubicBezTo>
                  <a:pt x="240" y="11"/>
                  <a:pt x="230" y="0"/>
                  <a:pt x="216" y="0"/>
                </a:cubicBezTo>
                <a:cubicBezTo>
                  <a:pt x="24" y="0"/>
                  <a:pt x="24" y="0"/>
                  <a:pt x="24" y="0"/>
                </a:cubicBezTo>
                <a:cubicBezTo>
                  <a:pt x="11" y="0"/>
                  <a:pt x="0" y="11"/>
                  <a:pt x="0" y="25"/>
                </a:cubicBezTo>
                <a:cubicBezTo>
                  <a:pt x="0" y="38"/>
                  <a:pt x="11" y="49"/>
                  <a:pt x="24" y="49"/>
                </a:cubicBezTo>
                <a:cubicBezTo>
                  <a:pt x="216" y="49"/>
                  <a:pt x="216" y="49"/>
                  <a:pt x="216" y="49"/>
                </a:cubicBezTo>
                <a:cubicBezTo>
                  <a:pt x="229" y="49"/>
                  <a:pt x="240" y="38"/>
                  <a:pt x="240" y="25"/>
                </a:cubicBezTo>
                <a:close/>
                <a:moveTo>
                  <a:pt x="240" y="25"/>
                </a:moveTo>
                <a:cubicBezTo>
                  <a:pt x="240" y="25"/>
                  <a:pt x="240" y="25"/>
                  <a:pt x="240" y="25"/>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7831355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SOLUTION</a:t>
            </a:r>
          </a:p>
        </p:txBody>
      </p:sp>
      <p:grpSp>
        <p:nvGrpSpPr>
          <p:cNvPr id="18" name="Group 17">
            <a:extLst>
              <a:ext uri="{FF2B5EF4-FFF2-40B4-BE49-F238E27FC236}">
                <a16:creationId xmlns:a16="http://schemas.microsoft.com/office/drawing/2014/main" id="{2C610254-6146-4879-B1A2-007C5A873C46}"/>
              </a:ext>
            </a:extLst>
          </p:cNvPr>
          <p:cNvGrpSpPr/>
          <p:nvPr/>
        </p:nvGrpSpPr>
        <p:grpSpPr>
          <a:xfrm>
            <a:off x="580570" y="2304622"/>
            <a:ext cx="5162550" cy="3699961"/>
            <a:chOff x="6096000" y="1896699"/>
            <a:chExt cx="5162550" cy="3699961"/>
          </a:xfrm>
        </p:grpSpPr>
        <p:sp>
          <p:nvSpPr>
            <p:cNvPr id="19" name="TextBox 18">
              <a:extLst>
                <a:ext uri="{FF2B5EF4-FFF2-40B4-BE49-F238E27FC236}">
                  <a16:creationId xmlns:a16="http://schemas.microsoft.com/office/drawing/2014/main" id="{830B1CC6-5959-48CE-AB2A-745E84493E01}"/>
                </a:ext>
              </a:extLst>
            </p:cNvPr>
            <p:cNvSpPr txBox="1"/>
            <p:nvPr/>
          </p:nvSpPr>
          <p:spPr>
            <a:xfrm>
              <a:off x="6096000" y="1896699"/>
              <a:ext cx="421005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20" name="Straight Connector 19">
              <a:extLst>
                <a:ext uri="{FF2B5EF4-FFF2-40B4-BE49-F238E27FC236}">
                  <a16:creationId xmlns:a16="http://schemas.microsoft.com/office/drawing/2014/main" id="{15016D69-CB3D-405B-A28D-1A18270230DF}"/>
                </a:ext>
              </a:extLst>
            </p:cNvPr>
            <p:cNvCxnSpPr>
              <a:cxnSpLocks/>
            </p:cNvCxnSpPr>
            <p:nvPr/>
          </p:nvCxnSpPr>
          <p:spPr>
            <a:xfrm>
              <a:off x="6197600" y="3270250"/>
              <a:ext cx="38417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31D5ED83-ADEA-4BA0-A532-B1401D7802C7}"/>
                </a:ext>
              </a:extLst>
            </p:cNvPr>
            <p:cNvSpPr txBox="1"/>
            <p:nvPr/>
          </p:nvSpPr>
          <p:spPr>
            <a:xfrm>
              <a:off x="6096000" y="3762375"/>
              <a:ext cx="5162550"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grpSp>
      <p:pic>
        <p:nvPicPr>
          <p:cNvPr id="6" name="Picture Placeholder 5">
            <a:extLst>
              <a:ext uri="{FF2B5EF4-FFF2-40B4-BE49-F238E27FC236}">
                <a16:creationId xmlns:a16="http://schemas.microsoft.com/office/drawing/2014/main" id="{90101189-0189-433A-877B-94D3EE724C0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779" r="6779"/>
          <a:stretch>
            <a:fillRect/>
          </a:stretch>
        </p:blipFill>
        <p:spPr/>
      </p:pic>
    </p:spTree>
    <p:extLst>
      <p:ext uri="{BB962C8B-B14F-4D97-AF65-F5344CB8AC3E}">
        <p14:creationId xmlns:p14="http://schemas.microsoft.com/office/powerpoint/2010/main" val="1949145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SOLUTION</a:t>
            </a:r>
          </a:p>
        </p:txBody>
      </p:sp>
      <p:pic>
        <p:nvPicPr>
          <p:cNvPr id="22" name="Picture Placeholder 21">
            <a:extLst>
              <a:ext uri="{FF2B5EF4-FFF2-40B4-BE49-F238E27FC236}">
                <a16:creationId xmlns:a16="http://schemas.microsoft.com/office/drawing/2014/main" id="{D2014EA0-CBC1-423F-9A99-E578A6E6D3F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694" r="6694"/>
          <a:stretch>
            <a:fillRect/>
          </a:stretch>
        </p:blipFill>
        <p:spPr/>
      </p:pic>
      <p:grpSp>
        <p:nvGrpSpPr>
          <p:cNvPr id="36" name="Group 35">
            <a:extLst>
              <a:ext uri="{FF2B5EF4-FFF2-40B4-BE49-F238E27FC236}">
                <a16:creationId xmlns:a16="http://schemas.microsoft.com/office/drawing/2014/main" id="{86229ECA-3562-4D33-B492-419386557DB8}"/>
              </a:ext>
            </a:extLst>
          </p:cNvPr>
          <p:cNvGrpSpPr/>
          <p:nvPr/>
        </p:nvGrpSpPr>
        <p:grpSpPr>
          <a:xfrm>
            <a:off x="6643003" y="2513618"/>
            <a:ext cx="3809007" cy="3281970"/>
            <a:chOff x="2862249" y="2163080"/>
            <a:chExt cx="3809007" cy="3281970"/>
          </a:xfrm>
        </p:grpSpPr>
        <p:grpSp>
          <p:nvGrpSpPr>
            <p:cNvPr id="37" name="Group 36">
              <a:extLst>
                <a:ext uri="{FF2B5EF4-FFF2-40B4-BE49-F238E27FC236}">
                  <a16:creationId xmlns:a16="http://schemas.microsoft.com/office/drawing/2014/main" id="{DF3AF1FE-4345-4216-9F1B-A0AF2AF62B9D}"/>
                </a:ext>
              </a:extLst>
            </p:cNvPr>
            <p:cNvGrpSpPr/>
            <p:nvPr/>
          </p:nvGrpSpPr>
          <p:grpSpPr>
            <a:xfrm>
              <a:off x="2862249" y="2163080"/>
              <a:ext cx="3809007" cy="784830"/>
              <a:chOff x="2862249" y="2330507"/>
              <a:chExt cx="3809007" cy="784830"/>
            </a:xfrm>
          </p:grpSpPr>
          <p:sp>
            <p:nvSpPr>
              <p:cNvPr id="50" name="Right Triangle 49">
                <a:extLst>
                  <a:ext uri="{FF2B5EF4-FFF2-40B4-BE49-F238E27FC236}">
                    <a16:creationId xmlns:a16="http://schemas.microsoft.com/office/drawing/2014/main" id="{22C5BF67-CB25-4011-9554-A39567B93785}"/>
                  </a:ext>
                </a:extLst>
              </p:cNvPr>
              <p:cNvSpPr/>
              <p:nvPr/>
            </p:nvSpPr>
            <p:spPr>
              <a:xfrm rot="11700000">
                <a:off x="3128983" y="2634755"/>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2D6C8E43-2B54-47A3-AAF5-A4513AC484B5}"/>
                  </a:ext>
                </a:extLst>
              </p:cNvPr>
              <p:cNvSpPr txBox="1"/>
              <p:nvPr/>
            </p:nvSpPr>
            <p:spPr>
              <a:xfrm>
                <a:off x="2862249" y="2330507"/>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1</a:t>
                </a:r>
              </a:p>
            </p:txBody>
          </p:sp>
          <p:sp>
            <p:nvSpPr>
              <p:cNvPr id="52" name="TextBox 51">
                <a:extLst>
                  <a:ext uri="{FF2B5EF4-FFF2-40B4-BE49-F238E27FC236}">
                    <a16:creationId xmlns:a16="http://schemas.microsoft.com/office/drawing/2014/main" id="{039540CD-F0F0-4FB4-9857-60B51442F53C}"/>
                  </a:ext>
                </a:extLst>
              </p:cNvPr>
              <p:cNvSpPr txBox="1"/>
              <p:nvPr/>
            </p:nvSpPr>
            <p:spPr>
              <a:xfrm>
                <a:off x="3514725" y="2330507"/>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grpSp>
        <p:grpSp>
          <p:nvGrpSpPr>
            <p:cNvPr id="38" name="Group 37">
              <a:extLst>
                <a:ext uri="{FF2B5EF4-FFF2-40B4-BE49-F238E27FC236}">
                  <a16:creationId xmlns:a16="http://schemas.microsoft.com/office/drawing/2014/main" id="{668F2D97-4E88-4C7E-A031-6D8CD7C19C41}"/>
                </a:ext>
              </a:extLst>
            </p:cNvPr>
            <p:cNvGrpSpPr/>
            <p:nvPr/>
          </p:nvGrpSpPr>
          <p:grpSpPr>
            <a:xfrm>
              <a:off x="2862249" y="2995460"/>
              <a:ext cx="3809007" cy="784830"/>
              <a:chOff x="2862249" y="2330507"/>
              <a:chExt cx="3809007" cy="784830"/>
            </a:xfrm>
          </p:grpSpPr>
          <p:sp>
            <p:nvSpPr>
              <p:cNvPr id="47" name="Right Triangle 46">
                <a:extLst>
                  <a:ext uri="{FF2B5EF4-FFF2-40B4-BE49-F238E27FC236}">
                    <a16:creationId xmlns:a16="http://schemas.microsoft.com/office/drawing/2014/main" id="{A4CD54E8-F4DF-4857-8A62-7D19A9EBFB0A}"/>
                  </a:ext>
                </a:extLst>
              </p:cNvPr>
              <p:cNvSpPr/>
              <p:nvPr/>
            </p:nvSpPr>
            <p:spPr>
              <a:xfrm rot="11700000">
                <a:off x="3128983" y="2634755"/>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3928A39B-2EB9-48DB-B4E0-F6D53CF30A9C}"/>
                  </a:ext>
                </a:extLst>
              </p:cNvPr>
              <p:cNvSpPr txBox="1"/>
              <p:nvPr/>
            </p:nvSpPr>
            <p:spPr>
              <a:xfrm>
                <a:off x="2862249" y="2330507"/>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2</a:t>
                </a:r>
              </a:p>
            </p:txBody>
          </p:sp>
          <p:sp>
            <p:nvSpPr>
              <p:cNvPr id="49" name="TextBox 48">
                <a:extLst>
                  <a:ext uri="{FF2B5EF4-FFF2-40B4-BE49-F238E27FC236}">
                    <a16:creationId xmlns:a16="http://schemas.microsoft.com/office/drawing/2014/main" id="{B5FF81C3-B1E1-4728-B450-058BF7E8C372}"/>
                  </a:ext>
                </a:extLst>
              </p:cNvPr>
              <p:cNvSpPr txBox="1"/>
              <p:nvPr/>
            </p:nvSpPr>
            <p:spPr>
              <a:xfrm>
                <a:off x="3514725" y="2330507"/>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grpSp>
        <p:grpSp>
          <p:nvGrpSpPr>
            <p:cNvPr id="39" name="Group 38">
              <a:extLst>
                <a:ext uri="{FF2B5EF4-FFF2-40B4-BE49-F238E27FC236}">
                  <a16:creationId xmlns:a16="http://schemas.microsoft.com/office/drawing/2014/main" id="{474BC95A-B580-4159-B7A8-091761EF3A0B}"/>
                </a:ext>
              </a:extLst>
            </p:cNvPr>
            <p:cNvGrpSpPr/>
            <p:nvPr/>
          </p:nvGrpSpPr>
          <p:grpSpPr>
            <a:xfrm>
              <a:off x="2862249" y="3827840"/>
              <a:ext cx="3809007" cy="784830"/>
              <a:chOff x="2862249" y="2330507"/>
              <a:chExt cx="3809007" cy="784830"/>
            </a:xfrm>
          </p:grpSpPr>
          <p:sp>
            <p:nvSpPr>
              <p:cNvPr id="44" name="Right Triangle 43">
                <a:extLst>
                  <a:ext uri="{FF2B5EF4-FFF2-40B4-BE49-F238E27FC236}">
                    <a16:creationId xmlns:a16="http://schemas.microsoft.com/office/drawing/2014/main" id="{DBA6687F-BA98-49EC-A55A-5E6497D2091C}"/>
                  </a:ext>
                </a:extLst>
              </p:cNvPr>
              <p:cNvSpPr/>
              <p:nvPr/>
            </p:nvSpPr>
            <p:spPr>
              <a:xfrm rot="11700000">
                <a:off x="3128983" y="2634755"/>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FD052F25-C4DC-4E2A-85C5-D195A2EB3A14}"/>
                  </a:ext>
                </a:extLst>
              </p:cNvPr>
              <p:cNvSpPr txBox="1"/>
              <p:nvPr/>
            </p:nvSpPr>
            <p:spPr>
              <a:xfrm>
                <a:off x="2862249" y="2330507"/>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3</a:t>
                </a:r>
              </a:p>
            </p:txBody>
          </p:sp>
          <p:sp>
            <p:nvSpPr>
              <p:cNvPr id="46" name="TextBox 45">
                <a:extLst>
                  <a:ext uri="{FF2B5EF4-FFF2-40B4-BE49-F238E27FC236}">
                    <a16:creationId xmlns:a16="http://schemas.microsoft.com/office/drawing/2014/main" id="{6A4D74FE-AE13-4650-822B-553CF905F0AC}"/>
                  </a:ext>
                </a:extLst>
              </p:cNvPr>
              <p:cNvSpPr txBox="1"/>
              <p:nvPr/>
            </p:nvSpPr>
            <p:spPr>
              <a:xfrm>
                <a:off x="3514725" y="2330507"/>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grpSp>
        <p:grpSp>
          <p:nvGrpSpPr>
            <p:cNvPr id="40" name="Group 39">
              <a:extLst>
                <a:ext uri="{FF2B5EF4-FFF2-40B4-BE49-F238E27FC236}">
                  <a16:creationId xmlns:a16="http://schemas.microsoft.com/office/drawing/2014/main" id="{A5309357-BFE2-42BE-8C9F-991165D26E63}"/>
                </a:ext>
              </a:extLst>
            </p:cNvPr>
            <p:cNvGrpSpPr/>
            <p:nvPr/>
          </p:nvGrpSpPr>
          <p:grpSpPr>
            <a:xfrm>
              <a:off x="2862249" y="4660220"/>
              <a:ext cx="3809007" cy="784830"/>
              <a:chOff x="2862249" y="2330507"/>
              <a:chExt cx="3809007" cy="784830"/>
            </a:xfrm>
          </p:grpSpPr>
          <p:sp>
            <p:nvSpPr>
              <p:cNvPr id="41" name="Right Triangle 40">
                <a:extLst>
                  <a:ext uri="{FF2B5EF4-FFF2-40B4-BE49-F238E27FC236}">
                    <a16:creationId xmlns:a16="http://schemas.microsoft.com/office/drawing/2014/main" id="{C1150F2E-47F0-44DA-B10A-E01599B30926}"/>
                  </a:ext>
                </a:extLst>
              </p:cNvPr>
              <p:cNvSpPr/>
              <p:nvPr/>
            </p:nvSpPr>
            <p:spPr>
              <a:xfrm rot="11700000">
                <a:off x="3128983" y="2634755"/>
                <a:ext cx="176334" cy="17633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C386583E-5F18-49C2-9F5F-23390C81C2CE}"/>
                  </a:ext>
                </a:extLst>
              </p:cNvPr>
              <p:cNvSpPr txBox="1"/>
              <p:nvPr/>
            </p:nvSpPr>
            <p:spPr>
              <a:xfrm>
                <a:off x="2862249" y="2330507"/>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4</a:t>
                </a:r>
              </a:p>
            </p:txBody>
          </p:sp>
          <p:sp>
            <p:nvSpPr>
              <p:cNvPr id="43" name="TextBox 42">
                <a:extLst>
                  <a:ext uri="{FF2B5EF4-FFF2-40B4-BE49-F238E27FC236}">
                    <a16:creationId xmlns:a16="http://schemas.microsoft.com/office/drawing/2014/main" id="{C940850D-B9A0-4FE8-B804-B4B51407F531}"/>
                  </a:ext>
                </a:extLst>
              </p:cNvPr>
              <p:cNvSpPr txBox="1"/>
              <p:nvPr/>
            </p:nvSpPr>
            <p:spPr>
              <a:xfrm>
                <a:off x="3514725" y="2330507"/>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grpSp>
      </p:grpSp>
    </p:spTree>
    <p:extLst>
      <p:ext uri="{BB962C8B-B14F-4D97-AF65-F5344CB8AC3E}">
        <p14:creationId xmlns:p14="http://schemas.microsoft.com/office/powerpoint/2010/main" val="514057519"/>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12467</TotalTime>
  <Words>1835</Words>
  <Application>Microsoft Office PowerPoint</Application>
  <PresentationFormat>Widescreen</PresentationFormat>
  <Paragraphs>173</Paragraphs>
  <Slides>23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Arial</vt:lpstr>
      <vt:lpstr>Calibri</vt:lpstr>
      <vt:lpstr>Montserrat</vt:lpstr>
      <vt:lpstr>Montserrat Light</vt:lpstr>
      <vt:lpstr>Open Sans</vt:lpstr>
      <vt:lpstr>Oswald</vt:lpstr>
      <vt:lpstr>PT Sans</vt:lpstr>
      <vt:lpstr>Raleway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 src</cp:lastModifiedBy>
  <cp:revision>1964</cp:revision>
  <dcterms:created xsi:type="dcterms:W3CDTF">2017-09-28T05:04:55Z</dcterms:created>
  <dcterms:modified xsi:type="dcterms:W3CDTF">2019-12-30T06:53:23Z</dcterms:modified>
</cp:coreProperties>
</file>