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321" r:id="rId2"/>
    <p:sldId id="320" r:id="rId3"/>
    <p:sldId id="323" r:id="rId4"/>
    <p:sldId id="322" r:id="rId5"/>
    <p:sldId id="325" r:id="rId6"/>
    <p:sldId id="324" r:id="rId7"/>
    <p:sldId id="326" r:id="rId8"/>
    <p:sldId id="329" r:id="rId9"/>
    <p:sldId id="330" r:id="rId10"/>
    <p:sldId id="331" r:id="rId11"/>
    <p:sldId id="332" r:id="rId12"/>
    <p:sldId id="333" r:id="rId13"/>
    <p:sldId id="335" r:id="rId14"/>
    <p:sldId id="336" r:id="rId15"/>
    <p:sldId id="327" r:id="rId16"/>
    <p:sldId id="337" r:id="rId17"/>
    <p:sldId id="342" r:id="rId18"/>
    <p:sldId id="343" r:id="rId19"/>
    <p:sldId id="344" r:id="rId20"/>
    <p:sldId id="299" r:id="rId21"/>
    <p:sldId id="341" r:id="rId22"/>
    <p:sldId id="28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4660"/>
  </p:normalViewPr>
  <p:slideViewPr>
    <p:cSldViewPr snapToGrid="0">
      <p:cViewPr varScale="1">
        <p:scale>
          <a:sx n="120" d="100"/>
          <a:sy n="120" d="100"/>
        </p:scale>
        <p:origin x="108" y="96"/>
      </p:cViewPr>
      <p:guideLst/>
    </p:cSldViewPr>
  </p:slideViewPr>
  <p:notesTextViewPr>
    <p:cViewPr>
      <p:scale>
        <a:sx n="1" d="1"/>
        <a:sy n="1" d="1"/>
      </p:scale>
      <p:origin x="0" y="0"/>
    </p:cViewPr>
  </p:notesTextViewPr>
  <p:notesViewPr>
    <p:cSldViewPr snapToGrid="0">
      <p:cViewPr varScale="1">
        <p:scale>
          <a:sx n="57" d="100"/>
          <a:sy n="57" d="100"/>
        </p:scale>
        <p:origin x="275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effectLst/>
          </c:spPr>
          <c:dPt>
            <c:idx val="0"/>
            <c:bubble3D val="0"/>
            <c:spPr>
              <a:solidFill>
                <a:schemeClr val="accent1"/>
              </a:solidFill>
              <a:ln>
                <a:noFill/>
              </a:ln>
              <a:effectLst/>
            </c:spPr>
            <c:extLst>
              <c:ext xmlns:c16="http://schemas.microsoft.com/office/drawing/2014/chart" uri="{C3380CC4-5D6E-409C-BE32-E72D297353CC}">
                <c16:uniqueId val="{00000001-5F6F-41C1-B73E-3A92C904447D}"/>
              </c:ext>
            </c:extLst>
          </c:dPt>
          <c:dPt>
            <c:idx val="1"/>
            <c:bubble3D val="0"/>
            <c:spPr>
              <a:solidFill>
                <a:schemeClr val="accent3"/>
              </a:solidFill>
              <a:ln>
                <a:noFill/>
              </a:ln>
              <a:effectLst/>
            </c:spPr>
            <c:extLst>
              <c:ext xmlns:c16="http://schemas.microsoft.com/office/drawing/2014/chart" uri="{C3380CC4-5D6E-409C-BE32-E72D297353CC}">
                <c16:uniqueId val="{00000003-5F6F-41C1-B73E-3A92C904447D}"/>
              </c:ext>
            </c:extLst>
          </c:dPt>
          <c:dPt>
            <c:idx val="2"/>
            <c:bubble3D val="0"/>
            <c:spPr>
              <a:solidFill>
                <a:schemeClr val="bg1">
                  <a:lumMod val="85000"/>
                </a:schemeClr>
              </a:solidFill>
              <a:ln>
                <a:noFill/>
              </a:ln>
              <a:effectLst/>
            </c:spPr>
            <c:extLst>
              <c:ext xmlns:c16="http://schemas.microsoft.com/office/drawing/2014/chart" uri="{C3380CC4-5D6E-409C-BE32-E72D297353CC}">
                <c16:uniqueId val="{00000005-5F6F-41C1-B73E-3A92C904447D}"/>
              </c:ext>
            </c:extLst>
          </c:dPt>
          <c:dPt>
            <c:idx val="3"/>
            <c:bubble3D val="0"/>
            <c:spPr>
              <a:solidFill>
                <a:schemeClr val="tx1">
                  <a:lumMod val="85000"/>
                  <a:lumOff val="15000"/>
                </a:schemeClr>
              </a:solidFill>
              <a:ln>
                <a:noFill/>
              </a:ln>
              <a:effectLst/>
            </c:spPr>
            <c:extLst>
              <c:ext xmlns:c16="http://schemas.microsoft.com/office/drawing/2014/chart" uri="{C3380CC4-5D6E-409C-BE32-E72D297353CC}">
                <c16:uniqueId val="{00000007-5F6F-41C1-B73E-3A92C904447D}"/>
              </c:ext>
            </c:extLst>
          </c:dPt>
          <c:dLbls>
            <c:dLbl>
              <c:idx val="1"/>
              <c:layout>
                <c:manualLayout>
                  <c:x val="0.105484013449009"/>
                  <c:y val="-2.3391734020582845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5F6F-41C1-B73E-3A92C904447D}"/>
                </c:ext>
              </c:extLst>
            </c:dLbl>
            <c:dLbl>
              <c:idx val="2"/>
              <c:layout>
                <c:manualLayout>
                  <c:x val="-0.1001772017548101"/>
                  <c:y val="4.2187497404804451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5F6F-41C1-B73E-3A92C904447D}"/>
                </c:ext>
              </c:extLst>
            </c:dLbl>
            <c:dLbl>
              <c:idx val="3"/>
              <c:layout>
                <c:manualLayout>
                  <c:x val="-0.10574260185229954"/>
                  <c:y val="-8.9062494521254032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5F6F-41C1-B73E-3A92C904447D}"/>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solidFill>
                    <a:latin typeface="PT Sans" panose="020B0503020203020204" pitchFamily="34" charset="0"/>
                    <a:ea typeface="PT Sans" panose="020B0503020203020204" pitchFamily="34" charset="0"/>
                    <a:cs typeface="+mn-cs"/>
                  </a:defRPr>
                </a:pPr>
                <a:endParaRPr lang="en-US"/>
              </a:p>
            </c:txPr>
            <c:showLegendKey val="0"/>
            <c:showVal val="0"/>
            <c:showCatName val="0"/>
            <c:showSerName val="0"/>
            <c:showPercent val="1"/>
            <c:showBubbleSize val="0"/>
            <c:showLeaderLines val="1"/>
            <c:leaderLines>
              <c:spPr>
                <a:ln w="9525" cap="flat" cmpd="sng" algn="ctr">
                  <a:solidFill>
                    <a:schemeClr val="bg1">
                      <a:lumMod val="85000"/>
                    </a:schemeClr>
                  </a:solidFill>
                  <a:round/>
                </a:ln>
                <a:effectLst/>
              </c:spPr>
            </c:leaderLines>
            <c:extLst>
              <c:ext xmlns:c15="http://schemas.microsoft.com/office/drawing/2012/chart" uri="{CE6537A1-D6FC-4f65-9D91-7224C49458BB}"/>
            </c:extLst>
          </c:dLbls>
          <c:cat>
            <c:strRef>
              <c:f>Sheet1!$A$2:$A$5</c:f>
              <c:strCache>
                <c:ptCount val="4"/>
                <c:pt idx="1">
                  <c:v>Title One</c:v>
                </c:pt>
                <c:pt idx="2">
                  <c:v>Title Two</c:v>
                </c:pt>
                <c:pt idx="3">
                  <c:v>Title Three</c:v>
                </c:pt>
              </c:strCache>
            </c:strRef>
          </c:cat>
          <c:val>
            <c:numRef>
              <c:f>Sheet1!$B$2:$B$5</c:f>
              <c:numCache>
                <c:formatCode>General</c:formatCode>
                <c:ptCount val="4"/>
                <c:pt idx="1">
                  <c:v>3.2</c:v>
                </c:pt>
                <c:pt idx="2">
                  <c:v>1.4</c:v>
                </c:pt>
                <c:pt idx="3">
                  <c:v>1.2</c:v>
                </c:pt>
              </c:numCache>
            </c:numRef>
          </c:val>
          <c:extLst>
            <c:ext xmlns:c16="http://schemas.microsoft.com/office/drawing/2014/chart" uri="{C3380CC4-5D6E-409C-BE32-E72D297353CC}">
              <c16:uniqueId val="{00000008-5F6F-41C1-B73E-3A92C904447D}"/>
            </c:ext>
          </c:extLst>
        </c:ser>
        <c:dLbls>
          <c:showLegendKey val="0"/>
          <c:showVal val="0"/>
          <c:showCatName val="0"/>
          <c:showSerName val="0"/>
          <c:showPercent val="1"/>
          <c:showBubbleSize val="0"/>
          <c:showLeaderLines val="1"/>
        </c:dLbls>
        <c:firstSliceAng val="0"/>
        <c:holeSize val="88"/>
      </c:doughnutChart>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PT Sans" panose="020B0503020203020204" pitchFamily="34" charset="0"/>
              <a:ea typeface="PT Sans" panose="020B05030202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6/20/2020</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6/20/2020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808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Section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7B333C7-BAB1-4670-AB9B-6F11875473A7}"/>
              </a:ext>
            </a:extLst>
          </p:cNvPr>
          <p:cNvSpPr>
            <a:spLocks noGrp="1"/>
          </p:cNvSpPr>
          <p:nvPr>
            <p:ph type="pic" sz="quarter" idx="11" hasCustomPrompt="1"/>
          </p:nvPr>
        </p:nvSpPr>
        <p:spPr>
          <a:xfrm>
            <a:off x="6386284" y="1606942"/>
            <a:ext cx="2901114" cy="2901114"/>
          </a:xfrm>
          <a:custGeom>
            <a:avLst/>
            <a:gdLst>
              <a:gd name="connsiteX0" fmla="*/ 1450557 w 2901114"/>
              <a:gd name="connsiteY0" fmla="*/ 0 h 2901114"/>
              <a:gd name="connsiteX1" fmla="*/ 2901114 w 2901114"/>
              <a:gd name="connsiteY1" fmla="*/ 1450557 h 2901114"/>
              <a:gd name="connsiteX2" fmla="*/ 1450557 w 2901114"/>
              <a:gd name="connsiteY2" fmla="*/ 2901114 h 2901114"/>
              <a:gd name="connsiteX3" fmla="*/ 0 w 2901114"/>
              <a:gd name="connsiteY3" fmla="*/ 1450557 h 2901114"/>
              <a:gd name="connsiteX4" fmla="*/ 1450557 w 2901114"/>
              <a:gd name="connsiteY4" fmla="*/ 0 h 290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1114" h="2901114">
                <a:moveTo>
                  <a:pt x="1450557" y="0"/>
                </a:moveTo>
                <a:cubicBezTo>
                  <a:pt x="2251678" y="0"/>
                  <a:pt x="2901114" y="649436"/>
                  <a:pt x="2901114" y="1450557"/>
                </a:cubicBezTo>
                <a:cubicBezTo>
                  <a:pt x="2901114" y="2251678"/>
                  <a:pt x="2251678" y="2901114"/>
                  <a:pt x="1450557" y="2901114"/>
                </a:cubicBezTo>
                <a:cubicBezTo>
                  <a:pt x="649436" y="2901114"/>
                  <a:pt x="0" y="2251678"/>
                  <a:pt x="0" y="1450557"/>
                </a:cubicBezTo>
                <a:cubicBezTo>
                  <a:pt x="0" y="649436"/>
                  <a:pt x="649436" y="0"/>
                  <a:pt x="1450557"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5" name="Picture Placeholder 4">
            <a:extLst>
              <a:ext uri="{FF2B5EF4-FFF2-40B4-BE49-F238E27FC236}">
                <a16:creationId xmlns:a16="http://schemas.microsoft.com/office/drawing/2014/main" id="{A0C1720E-0FA1-40D1-8A61-9C013E1C6008}"/>
              </a:ext>
            </a:extLst>
          </p:cNvPr>
          <p:cNvSpPr>
            <a:spLocks noGrp="1"/>
          </p:cNvSpPr>
          <p:nvPr>
            <p:ph type="pic" sz="quarter" idx="10" hasCustomPrompt="1"/>
          </p:nvPr>
        </p:nvSpPr>
        <p:spPr>
          <a:xfrm>
            <a:off x="2904602" y="1606942"/>
            <a:ext cx="2901114" cy="2901114"/>
          </a:xfrm>
          <a:custGeom>
            <a:avLst/>
            <a:gdLst>
              <a:gd name="connsiteX0" fmla="*/ 1450557 w 2901114"/>
              <a:gd name="connsiteY0" fmla="*/ 0 h 2901114"/>
              <a:gd name="connsiteX1" fmla="*/ 2901114 w 2901114"/>
              <a:gd name="connsiteY1" fmla="*/ 1450557 h 2901114"/>
              <a:gd name="connsiteX2" fmla="*/ 1450557 w 2901114"/>
              <a:gd name="connsiteY2" fmla="*/ 2901114 h 2901114"/>
              <a:gd name="connsiteX3" fmla="*/ 0 w 2901114"/>
              <a:gd name="connsiteY3" fmla="*/ 1450557 h 2901114"/>
              <a:gd name="connsiteX4" fmla="*/ 1450557 w 2901114"/>
              <a:gd name="connsiteY4" fmla="*/ 0 h 290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1114" h="2901114">
                <a:moveTo>
                  <a:pt x="1450557" y="0"/>
                </a:moveTo>
                <a:cubicBezTo>
                  <a:pt x="2251678" y="0"/>
                  <a:pt x="2901114" y="649436"/>
                  <a:pt x="2901114" y="1450557"/>
                </a:cubicBezTo>
                <a:cubicBezTo>
                  <a:pt x="2901114" y="2251678"/>
                  <a:pt x="2251678" y="2901114"/>
                  <a:pt x="1450557" y="2901114"/>
                </a:cubicBezTo>
                <a:cubicBezTo>
                  <a:pt x="649436" y="2901114"/>
                  <a:pt x="0" y="2251678"/>
                  <a:pt x="0" y="1450557"/>
                </a:cubicBezTo>
                <a:cubicBezTo>
                  <a:pt x="0" y="649436"/>
                  <a:pt x="649436" y="0"/>
                  <a:pt x="1450557"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530652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15ABC3E-48C2-439C-ADB6-1DFD3B4BBE06}"/>
              </a:ext>
            </a:extLst>
          </p:cNvPr>
          <p:cNvSpPr>
            <a:spLocks noGrp="1"/>
          </p:cNvSpPr>
          <p:nvPr>
            <p:ph type="pic" sz="quarter" idx="10" hasCustomPrompt="1"/>
          </p:nvPr>
        </p:nvSpPr>
        <p:spPr>
          <a:xfrm>
            <a:off x="0" y="342900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464876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4E24A11-89B9-43CD-869C-A6FB0EAABF39}"/>
              </a:ext>
            </a:extLst>
          </p:cNvPr>
          <p:cNvSpPr>
            <a:spLocks noGrp="1"/>
          </p:cNvSpPr>
          <p:nvPr>
            <p:ph type="pic" sz="quarter" idx="10" hasCustomPrompt="1"/>
          </p:nvPr>
        </p:nvSpPr>
        <p:spPr>
          <a:xfrm>
            <a:off x="0" y="0"/>
            <a:ext cx="12192000" cy="6858000"/>
          </a:xfrm>
          <a:custGeom>
            <a:avLst/>
            <a:gdLst>
              <a:gd name="connsiteX0" fmla="*/ 0 w 5370286"/>
              <a:gd name="connsiteY0" fmla="*/ 0 h 6001652"/>
              <a:gd name="connsiteX1" fmla="*/ 5370286 w 5370286"/>
              <a:gd name="connsiteY1" fmla="*/ 0 h 6001652"/>
              <a:gd name="connsiteX2" fmla="*/ 5370286 w 5370286"/>
              <a:gd name="connsiteY2" fmla="*/ 6001652 h 6001652"/>
              <a:gd name="connsiteX3" fmla="*/ 0 w 5370286"/>
              <a:gd name="connsiteY3" fmla="*/ 6001652 h 6001652"/>
            </a:gdLst>
            <a:ahLst/>
            <a:cxnLst>
              <a:cxn ang="0">
                <a:pos x="connsiteX0" y="connsiteY0"/>
              </a:cxn>
              <a:cxn ang="0">
                <a:pos x="connsiteX1" y="connsiteY1"/>
              </a:cxn>
              <a:cxn ang="0">
                <a:pos x="connsiteX2" y="connsiteY2"/>
              </a:cxn>
              <a:cxn ang="0">
                <a:pos x="connsiteX3" y="connsiteY3"/>
              </a:cxn>
            </a:cxnLst>
            <a:rect l="l" t="t" r="r" b="b"/>
            <a:pathLst>
              <a:path w="5370286" h="6001652">
                <a:moveTo>
                  <a:pt x="0" y="0"/>
                </a:moveTo>
                <a:lnTo>
                  <a:pt x="5370286" y="0"/>
                </a:lnTo>
                <a:lnTo>
                  <a:pt x="5370286" y="6001652"/>
                </a:lnTo>
                <a:lnTo>
                  <a:pt x="0" y="600165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781495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EB38832-20E3-43A9-9579-DF4DB4D55991}"/>
              </a:ext>
            </a:extLst>
          </p:cNvPr>
          <p:cNvSpPr>
            <a:spLocks noGrp="1"/>
          </p:cNvSpPr>
          <p:nvPr>
            <p:ph type="pic" sz="quarter" idx="10" hasCustomPrompt="1"/>
          </p:nvPr>
        </p:nvSpPr>
        <p:spPr>
          <a:xfrm>
            <a:off x="6821714" y="856348"/>
            <a:ext cx="5370286" cy="6001652"/>
          </a:xfrm>
          <a:custGeom>
            <a:avLst/>
            <a:gdLst>
              <a:gd name="connsiteX0" fmla="*/ 0 w 5370286"/>
              <a:gd name="connsiteY0" fmla="*/ 0 h 6001652"/>
              <a:gd name="connsiteX1" fmla="*/ 5370286 w 5370286"/>
              <a:gd name="connsiteY1" fmla="*/ 0 h 6001652"/>
              <a:gd name="connsiteX2" fmla="*/ 5370286 w 5370286"/>
              <a:gd name="connsiteY2" fmla="*/ 6001652 h 6001652"/>
              <a:gd name="connsiteX3" fmla="*/ 0 w 5370286"/>
              <a:gd name="connsiteY3" fmla="*/ 6001652 h 6001652"/>
            </a:gdLst>
            <a:ahLst/>
            <a:cxnLst>
              <a:cxn ang="0">
                <a:pos x="connsiteX0" y="connsiteY0"/>
              </a:cxn>
              <a:cxn ang="0">
                <a:pos x="connsiteX1" y="connsiteY1"/>
              </a:cxn>
              <a:cxn ang="0">
                <a:pos x="connsiteX2" y="connsiteY2"/>
              </a:cxn>
              <a:cxn ang="0">
                <a:pos x="connsiteX3" y="connsiteY3"/>
              </a:cxn>
            </a:cxnLst>
            <a:rect l="l" t="t" r="r" b="b"/>
            <a:pathLst>
              <a:path w="5370286" h="6001652">
                <a:moveTo>
                  <a:pt x="0" y="0"/>
                </a:moveTo>
                <a:lnTo>
                  <a:pt x="5370286" y="0"/>
                </a:lnTo>
                <a:lnTo>
                  <a:pt x="5370286" y="6001652"/>
                </a:lnTo>
                <a:lnTo>
                  <a:pt x="0" y="6001652"/>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459642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FEF1F57-9123-4C1E-933C-12298FD3CA2E}"/>
              </a:ext>
            </a:extLst>
          </p:cNvPr>
          <p:cNvSpPr>
            <a:spLocks noGrp="1"/>
          </p:cNvSpPr>
          <p:nvPr>
            <p:ph type="pic" sz="quarter" idx="10" hasCustomPrompt="1"/>
          </p:nvPr>
        </p:nvSpPr>
        <p:spPr>
          <a:xfrm>
            <a:off x="0" y="1022350"/>
            <a:ext cx="4686300" cy="4813300"/>
          </a:xfrm>
          <a:custGeom>
            <a:avLst/>
            <a:gdLst>
              <a:gd name="connsiteX0" fmla="*/ 0 w 4686300"/>
              <a:gd name="connsiteY0" fmla="*/ 0 h 4813300"/>
              <a:gd name="connsiteX1" fmla="*/ 4686300 w 4686300"/>
              <a:gd name="connsiteY1" fmla="*/ 0 h 4813300"/>
              <a:gd name="connsiteX2" fmla="*/ 4686300 w 4686300"/>
              <a:gd name="connsiteY2" fmla="*/ 4813300 h 4813300"/>
              <a:gd name="connsiteX3" fmla="*/ 0 w 4686300"/>
              <a:gd name="connsiteY3" fmla="*/ 4813300 h 4813300"/>
            </a:gdLst>
            <a:ahLst/>
            <a:cxnLst>
              <a:cxn ang="0">
                <a:pos x="connsiteX0" y="connsiteY0"/>
              </a:cxn>
              <a:cxn ang="0">
                <a:pos x="connsiteX1" y="connsiteY1"/>
              </a:cxn>
              <a:cxn ang="0">
                <a:pos x="connsiteX2" y="connsiteY2"/>
              </a:cxn>
              <a:cxn ang="0">
                <a:pos x="connsiteX3" y="connsiteY3"/>
              </a:cxn>
            </a:cxnLst>
            <a:rect l="l" t="t" r="r" b="b"/>
            <a:pathLst>
              <a:path w="4686300" h="4813300">
                <a:moveTo>
                  <a:pt x="0" y="0"/>
                </a:moveTo>
                <a:lnTo>
                  <a:pt x="4686300" y="0"/>
                </a:lnTo>
                <a:lnTo>
                  <a:pt x="4686300" y="4813300"/>
                </a:lnTo>
                <a:lnTo>
                  <a:pt x="0" y="4813300"/>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1581239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73E330B-CB60-4BDB-92D3-6C92224D1225}"/>
              </a:ext>
            </a:extLst>
          </p:cNvPr>
          <p:cNvSpPr>
            <a:spLocks noGrp="1"/>
          </p:cNvSpPr>
          <p:nvPr>
            <p:ph type="pic" sz="quarter" idx="10" hasCustomPrompt="1"/>
          </p:nvPr>
        </p:nvSpPr>
        <p:spPr>
          <a:xfrm>
            <a:off x="5893858" y="685800"/>
            <a:ext cx="5486400" cy="5486400"/>
          </a:xfrm>
          <a:custGeom>
            <a:avLst/>
            <a:gdLst>
              <a:gd name="connsiteX0" fmla="*/ 2743200 w 5486400"/>
              <a:gd name="connsiteY0" fmla="*/ 0 h 5486400"/>
              <a:gd name="connsiteX1" fmla="*/ 5486400 w 5486400"/>
              <a:gd name="connsiteY1" fmla="*/ 2743200 h 5486400"/>
              <a:gd name="connsiteX2" fmla="*/ 2743200 w 5486400"/>
              <a:gd name="connsiteY2" fmla="*/ 5486400 h 5486400"/>
              <a:gd name="connsiteX3" fmla="*/ 0 w 5486400"/>
              <a:gd name="connsiteY3" fmla="*/ 2743200 h 5486400"/>
              <a:gd name="connsiteX4" fmla="*/ 2743200 w 5486400"/>
              <a:gd name="connsiteY4" fmla="*/ 0 h 548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5486400">
                <a:moveTo>
                  <a:pt x="2743200" y="0"/>
                </a:moveTo>
                <a:cubicBezTo>
                  <a:pt x="4258228" y="0"/>
                  <a:pt x="5486400" y="1228172"/>
                  <a:pt x="5486400" y="2743200"/>
                </a:cubicBezTo>
                <a:cubicBezTo>
                  <a:pt x="5486400" y="4258228"/>
                  <a:pt x="4258228" y="5486400"/>
                  <a:pt x="2743200" y="5486400"/>
                </a:cubicBezTo>
                <a:cubicBezTo>
                  <a:pt x="1228172" y="5486400"/>
                  <a:pt x="0" y="4258228"/>
                  <a:pt x="0" y="2743200"/>
                </a:cubicBezTo>
                <a:cubicBezTo>
                  <a:pt x="0" y="1228172"/>
                  <a:pt x="1228172" y="0"/>
                  <a:pt x="2743200"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2570386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6F02E9E-E938-470F-9CD6-A242C6CACF71}"/>
              </a:ext>
            </a:extLst>
          </p:cNvPr>
          <p:cNvSpPr>
            <a:spLocks noGrp="1"/>
          </p:cNvSpPr>
          <p:nvPr>
            <p:ph type="pic" sz="quarter" idx="10" hasCustomPrompt="1"/>
          </p:nvPr>
        </p:nvSpPr>
        <p:spPr>
          <a:xfrm>
            <a:off x="1332706" y="5410202"/>
            <a:ext cx="9526588" cy="1447799"/>
          </a:xfrm>
          <a:custGeom>
            <a:avLst/>
            <a:gdLst>
              <a:gd name="connsiteX0" fmla="*/ 215335 w 9526588"/>
              <a:gd name="connsiteY0" fmla="*/ 0 h 1447799"/>
              <a:gd name="connsiteX1" fmla="*/ 9311253 w 9526588"/>
              <a:gd name="connsiteY1" fmla="*/ 0 h 1447799"/>
              <a:gd name="connsiteX2" fmla="*/ 9526588 w 9526588"/>
              <a:gd name="connsiteY2" fmla="*/ 215335 h 1447799"/>
              <a:gd name="connsiteX3" fmla="*/ 9526588 w 9526588"/>
              <a:gd name="connsiteY3" fmla="*/ 1447799 h 1447799"/>
              <a:gd name="connsiteX4" fmla="*/ 0 w 9526588"/>
              <a:gd name="connsiteY4" fmla="*/ 1447799 h 1447799"/>
              <a:gd name="connsiteX5" fmla="*/ 0 w 9526588"/>
              <a:gd name="connsiteY5" fmla="*/ 215335 h 1447799"/>
              <a:gd name="connsiteX6" fmla="*/ 215335 w 9526588"/>
              <a:gd name="connsiteY6" fmla="*/ 0 h 144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6588" h="1447799">
                <a:moveTo>
                  <a:pt x="215335" y="0"/>
                </a:moveTo>
                <a:lnTo>
                  <a:pt x="9311253" y="0"/>
                </a:lnTo>
                <a:cubicBezTo>
                  <a:pt x="9430179" y="0"/>
                  <a:pt x="9526588" y="96409"/>
                  <a:pt x="9526588" y="215335"/>
                </a:cubicBezTo>
                <a:lnTo>
                  <a:pt x="9526588" y="1447799"/>
                </a:lnTo>
                <a:lnTo>
                  <a:pt x="0" y="1447799"/>
                </a:lnTo>
                <a:lnTo>
                  <a:pt x="0" y="215335"/>
                </a:lnTo>
                <a:cubicBezTo>
                  <a:pt x="0" y="96409"/>
                  <a:pt x="96409" y="0"/>
                  <a:pt x="215335" y="0"/>
                </a:cubicBez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475998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3550ACE-27C3-4186-B334-4C55E74CDEA5}"/>
              </a:ext>
            </a:extLst>
          </p:cNvPr>
          <p:cNvSpPr>
            <a:spLocks noGrp="1"/>
          </p:cNvSpPr>
          <p:nvPr>
            <p:ph type="pic" sz="quarter" idx="11" hasCustomPrompt="1"/>
          </p:nvPr>
        </p:nvSpPr>
        <p:spPr>
          <a:xfrm>
            <a:off x="4572001" y="2480378"/>
            <a:ext cx="2753181" cy="1899809"/>
          </a:xfrm>
          <a:custGeom>
            <a:avLst/>
            <a:gdLst>
              <a:gd name="connsiteX0" fmla="*/ 0 w 2753181"/>
              <a:gd name="connsiteY0" fmla="*/ 0 h 1899809"/>
              <a:gd name="connsiteX1" fmla="*/ 2753181 w 2753181"/>
              <a:gd name="connsiteY1" fmla="*/ 0 h 1899809"/>
              <a:gd name="connsiteX2" fmla="*/ 2753181 w 2753181"/>
              <a:gd name="connsiteY2" fmla="*/ 1899809 h 1899809"/>
              <a:gd name="connsiteX3" fmla="*/ 0 w 2753181"/>
              <a:gd name="connsiteY3" fmla="*/ 1899809 h 1899809"/>
            </a:gdLst>
            <a:ahLst/>
            <a:cxnLst>
              <a:cxn ang="0">
                <a:pos x="connsiteX0" y="connsiteY0"/>
              </a:cxn>
              <a:cxn ang="0">
                <a:pos x="connsiteX1" y="connsiteY1"/>
              </a:cxn>
              <a:cxn ang="0">
                <a:pos x="connsiteX2" y="connsiteY2"/>
              </a:cxn>
              <a:cxn ang="0">
                <a:pos x="connsiteX3" y="connsiteY3"/>
              </a:cxn>
            </a:cxnLst>
            <a:rect l="l" t="t" r="r" b="b"/>
            <a:pathLst>
              <a:path w="2753181" h="1899809">
                <a:moveTo>
                  <a:pt x="0" y="0"/>
                </a:moveTo>
                <a:lnTo>
                  <a:pt x="2753181" y="0"/>
                </a:lnTo>
                <a:lnTo>
                  <a:pt x="2753181" y="1899809"/>
                </a:lnTo>
                <a:lnTo>
                  <a:pt x="0" y="1899809"/>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4" name="Picture Placeholder 13">
            <a:extLst>
              <a:ext uri="{FF2B5EF4-FFF2-40B4-BE49-F238E27FC236}">
                <a16:creationId xmlns:a16="http://schemas.microsoft.com/office/drawing/2014/main" id="{24CCF936-1DB5-44C1-8B40-90F8470E83DD}"/>
              </a:ext>
            </a:extLst>
          </p:cNvPr>
          <p:cNvSpPr>
            <a:spLocks noGrp="1"/>
          </p:cNvSpPr>
          <p:nvPr>
            <p:ph type="pic" sz="quarter" idx="12" hasCustomPrompt="1"/>
          </p:nvPr>
        </p:nvSpPr>
        <p:spPr>
          <a:xfrm>
            <a:off x="4572001" y="4380190"/>
            <a:ext cx="2753181" cy="1899809"/>
          </a:xfrm>
          <a:custGeom>
            <a:avLst/>
            <a:gdLst>
              <a:gd name="connsiteX0" fmla="*/ 0 w 2753181"/>
              <a:gd name="connsiteY0" fmla="*/ 0 h 1899809"/>
              <a:gd name="connsiteX1" fmla="*/ 2753181 w 2753181"/>
              <a:gd name="connsiteY1" fmla="*/ 0 h 1899809"/>
              <a:gd name="connsiteX2" fmla="*/ 2753181 w 2753181"/>
              <a:gd name="connsiteY2" fmla="*/ 1899809 h 1899809"/>
              <a:gd name="connsiteX3" fmla="*/ 0 w 2753181"/>
              <a:gd name="connsiteY3" fmla="*/ 1899809 h 1899809"/>
            </a:gdLst>
            <a:ahLst/>
            <a:cxnLst>
              <a:cxn ang="0">
                <a:pos x="connsiteX0" y="connsiteY0"/>
              </a:cxn>
              <a:cxn ang="0">
                <a:pos x="connsiteX1" y="connsiteY1"/>
              </a:cxn>
              <a:cxn ang="0">
                <a:pos x="connsiteX2" y="connsiteY2"/>
              </a:cxn>
              <a:cxn ang="0">
                <a:pos x="connsiteX3" y="connsiteY3"/>
              </a:cxn>
            </a:cxnLst>
            <a:rect l="l" t="t" r="r" b="b"/>
            <a:pathLst>
              <a:path w="2753181" h="1899809">
                <a:moveTo>
                  <a:pt x="0" y="0"/>
                </a:moveTo>
                <a:lnTo>
                  <a:pt x="2753181" y="0"/>
                </a:lnTo>
                <a:lnTo>
                  <a:pt x="2753181" y="1899809"/>
                </a:lnTo>
                <a:lnTo>
                  <a:pt x="0" y="1899809"/>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
        <p:nvSpPr>
          <p:cNvPr id="10" name="Picture Placeholder 9">
            <a:extLst>
              <a:ext uri="{FF2B5EF4-FFF2-40B4-BE49-F238E27FC236}">
                <a16:creationId xmlns:a16="http://schemas.microsoft.com/office/drawing/2014/main" id="{20102729-6670-49A3-AA79-27AEA02F0299}"/>
              </a:ext>
            </a:extLst>
          </p:cNvPr>
          <p:cNvSpPr>
            <a:spLocks noGrp="1"/>
          </p:cNvSpPr>
          <p:nvPr>
            <p:ph type="pic" sz="quarter" idx="10" hasCustomPrompt="1"/>
          </p:nvPr>
        </p:nvSpPr>
        <p:spPr>
          <a:xfrm>
            <a:off x="4572001" y="580571"/>
            <a:ext cx="2753181" cy="1899809"/>
          </a:xfrm>
          <a:custGeom>
            <a:avLst/>
            <a:gdLst>
              <a:gd name="connsiteX0" fmla="*/ 0 w 2753181"/>
              <a:gd name="connsiteY0" fmla="*/ 0 h 1899809"/>
              <a:gd name="connsiteX1" fmla="*/ 2753181 w 2753181"/>
              <a:gd name="connsiteY1" fmla="*/ 0 h 1899809"/>
              <a:gd name="connsiteX2" fmla="*/ 2753181 w 2753181"/>
              <a:gd name="connsiteY2" fmla="*/ 1899809 h 1899809"/>
              <a:gd name="connsiteX3" fmla="*/ 0 w 2753181"/>
              <a:gd name="connsiteY3" fmla="*/ 1899809 h 1899809"/>
            </a:gdLst>
            <a:ahLst/>
            <a:cxnLst>
              <a:cxn ang="0">
                <a:pos x="connsiteX0" y="connsiteY0"/>
              </a:cxn>
              <a:cxn ang="0">
                <a:pos x="connsiteX1" y="connsiteY1"/>
              </a:cxn>
              <a:cxn ang="0">
                <a:pos x="connsiteX2" y="connsiteY2"/>
              </a:cxn>
              <a:cxn ang="0">
                <a:pos x="connsiteX3" y="connsiteY3"/>
              </a:cxn>
            </a:cxnLst>
            <a:rect l="l" t="t" r="r" b="b"/>
            <a:pathLst>
              <a:path w="2753181" h="1899809">
                <a:moveTo>
                  <a:pt x="0" y="0"/>
                </a:moveTo>
                <a:lnTo>
                  <a:pt x="2753181" y="0"/>
                </a:lnTo>
                <a:lnTo>
                  <a:pt x="2753181" y="1899809"/>
                </a:lnTo>
                <a:lnTo>
                  <a:pt x="0" y="1899809"/>
                </a:lnTo>
                <a:close/>
              </a:path>
            </a:pathLst>
          </a:custGeom>
        </p:spPr>
        <p:txBody>
          <a:bodyPr wrap="square">
            <a:no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3943769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11" r:id="rId2"/>
    <p:sldLayoutId id="2147483710" r:id="rId3"/>
    <p:sldLayoutId id="2147483709" r:id="rId4"/>
    <p:sldLayoutId id="2147483708" r:id="rId5"/>
    <p:sldLayoutId id="2147483707" r:id="rId6"/>
    <p:sldLayoutId id="2147483702" r:id="rId7"/>
    <p:sldLayoutId id="2147483700" r:id="rId8"/>
    <p:sldLayoutId id="2147483686" r:id="rId9"/>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9.xml"/><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7F6CEFA8-FB1F-4CD6-855E-DBED4B6A4507}"/>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4544" b="16982"/>
          <a:stretch/>
        </p:blipFill>
        <p:spPr>
          <a:xfrm>
            <a:off x="0" y="1022350"/>
            <a:ext cx="4686300" cy="4813300"/>
          </a:xfrm>
        </p:spPr>
      </p:pic>
      <p:sp>
        <p:nvSpPr>
          <p:cNvPr id="12" name="TextBox 11">
            <a:extLst>
              <a:ext uri="{FF2B5EF4-FFF2-40B4-BE49-F238E27FC236}">
                <a16:creationId xmlns:a16="http://schemas.microsoft.com/office/drawing/2014/main" id="{57A2E2A7-BF60-4AA6-94A5-C775E16B0093}"/>
              </a:ext>
            </a:extLst>
          </p:cNvPr>
          <p:cNvSpPr txBox="1"/>
          <p:nvPr/>
        </p:nvSpPr>
        <p:spPr>
          <a:xfrm>
            <a:off x="5216070" y="1022350"/>
            <a:ext cx="5243288"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PROJECT PROPOSAL</a:t>
            </a:r>
          </a:p>
        </p:txBody>
      </p:sp>
      <p:sp>
        <p:nvSpPr>
          <p:cNvPr id="16" name="TextBox 15">
            <a:extLst>
              <a:ext uri="{FF2B5EF4-FFF2-40B4-BE49-F238E27FC236}">
                <a16:creationId xmlns:a16="http://schemas.microsoft.com/office/drawing/2014/main" id="{96C636CB-A152-4F52-8BA5-E184EC7735AE}"/>
              </a:ext>
            </a:extLst>
          </p:cNvPr>
          <p:cNvSpPr txBox="1"/>
          <p:nvPr/>
        </p:nvSpPr>
        <p:spPr>
          <a:xfrm>
            <a:off x="5241470" y="2038013"/>
            <a:ext cx="2763157" cy="1015663"/>
          </a:xfrm>
          <a:prstGeom prst="rect">
            <a:avLst/>
          </a:prstGeom>
          <a:noFill/>
        </p:spPr>
        <p:txBody>
          <a:bodyPr wrap="square" rtlCol="0">
            <a:spAutoFit/>
          </a:bodyPr>
          <a:lstStyle/>
          <a:p>
            <a:r>
              <a:rPr lang="en-US" sz="2000" b="1" dirty="0">
                <a:solidFill>
                  <a:sysClr val="windowText" lastClr="000000">
                    <a:alpha val="82000"/>
                  </a:sysClr>
                </a:solidFill>
                <a:latin typeface="PT Sans" panose="020B0503020203020204" pitchFamily="34" charset="0"/>
                <a:ea typeface="PT Sans" panose="020B0503020203020204" pitchFamily="34" charset="0"/>
              </a:rPr>
              <a:t>Project Example</a:t>
            </a:r>
          </a:p>
          <a:p>
            <a:r>
              <a:rPr lang="en-US" sz="2000" b="1" dirty="0">
                <a:solidFill>
                  <a:sysClr val="windowText" lastClr="000000">
                    <a:alpha val="82000"/>
                  </a:sysClr>
                </a:solidFill>
                <a:latin typeface="PT Sans" panose="020B0503020203020204" pitchFamily="34" charset="0"/>
                <a:ea typeface="PT Sans" panose="020B0503020203020204" pitchFamily="34" charset="0"/>
              </a:rPr>
              <a:t>Lorem Ipsum Proposal</a:t>
            </a:r>
          </a:p>
          <a:p>
            <a:r>
              <a:rPr lang="en-US" sz="2000" b="1" dirty="0">
                <a:solidFill>
                  <a:sysClr val="windowText" lastClr="000000">
                    <a:alpha val="82000"/>
                  </a:sysClr>
                </a:solidFill>
                <a:latin typeface="PT Sans" panose="020B0503020203020204" pitchFamily="34" charset="0"/>
                <a:ea typeface="PT Sans" panose="020B0503020203020204" pitchFamily="34" charset="0"/>
              </a:rPr>
              <a:t>Website.com</a:t>
            </a:r>
          </a:p>
        </p:txBody>
      </p:sp>
      <p:cxnSp>
        <p:nvCxnSpPr>
          <p:cNvPr id="11" name="Straight Connector 10">
            <a:extLst>
              <a:ext uri="{FF2B5EF4-FFF2-40B4-BE49-F238E27FC236}">
                <a16:creationId xmlns:a16="http://schemas.microsoft.com/office/drawing/2014/main" id="{0E24C812-C5A6-4D6D-B0AF-8C336CA63D6F}"/>
              </a:ext>
            </a:extLst>
          </p:cNvPr>
          <p:cNvCxnSpPr>
            <a:cxnSpLocks/>
          </p:cNvCxnSpPr>
          <p:nvPr/>
        </p:nvCxnSpPr>
        <p:spPr>
          <a:xfrm>
            <a:off x="5359400" y="3263900"/>
            <a:ext cx="0" cy="257175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556B42AE-CC50-464B-B66D-CD5C6326C16E}"/>
              </a:ext>
            </a:extLst>
          </p:cNvPr>
          <p:cNvSpPr/>
          <p:nvPr/>
        </p:nvSpPr>
        <p:spPr>
          <a:xfrm>
            <a:off x="11801474" y="1022350"/>
            <a:ext cx="390527" cy="48133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15253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OBJECTIVES</a:t>
            </a:r>
          </a:p>
        </p:txBody>
      </p:sp>
      <p:sp>
        <p:nvSpPr>
          <p:cNvPr id="2" name="Oval 1">
            <a:extLst>
              <a:ext uri="{FF2B5EF4-FFF2-40B4-BE49-F238E27FC236}">
                <a16:creationId xmlns:a16="http://schemas.microsoft.com/office/drawing/2014/main" id="{81885D70-5527-4D4E-9864-166C8931A633}"/>
              </a:ext>
            </a:extLst>
          </p:cNvPr>
          <p:cNvSpPr/>
          <p:nvPr/>
        </p:nvSpPr>
        <p:spPr>
          <a:xfrm>
            <a:off x="4949369" y="2104571"/>
            <a:ext cx="943429" cy="9434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F014340-6099-47FB-8B22-8780F6D44AAF}"/>
              </a:ext>
            </a:extLst>
          </p:cNvPr>
          <p:cNvSpPr/>
          <p:nvPr/>
        </p:nvSpPr>
        <p:spPr>
          <a:xfrm>
            <a:off x="6299202" y="2104571"/>
            <a:ext cx="943429" cy="9434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3757764-749D-4BBA-B0F5-01E16EBC0D0D}"/>
              </a:ext>
            </a:extLst>
          </p:cNvPr>
          <p:cNvSpPr/>
          <p:nvPr/>
        </p:nvSpPr>
        <p:spPr>
          <a:xfrm>
            <a:off x="4949369" y="3461657"/>
            <a:ext cx="943429" cy="9434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3E7B23C-8366-456B-A6EA-546244354D51}"/>
              </a:ext>
            </a:extLst>
          </p:cNvPr>
          <p:cNvSpPr/>
          <p:nvPr/>
        </p:nvSpPr>
        <p:spPr>
          <a:xfrm>
            <a:off x="6299202" y="3461657"/>
            <a:ext cx="943429" cy="9434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CEA7A3F6-B6DF-48F1-BCA0-0FC2D670E916}"/>
              </a:ext>
            </a:extLst>
          </p:cNvPr>
          <p:cNvSpPr/>
          <p:nvPr/>
        </p:nvSpPr>
        <p:spPr>
          <a:xfrm>
            <a:off x="4949369" y="4818742"/>
            <a:ext cx="943429" cy="9434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5C580F9-FBB8-4088-87E9-392471B46770}"/>
              </a:ext>
            </a:extLst>
          </p:cNvPr>
          <p:cNvSpPr/>
          <p:nvPr/>
        </p:nvSpPr>
        <p:spPr>
          <a:xfrm>
            <a:off x="6299202" y="4818742"/>
            <a:ext cx="943429" cy="9434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332144FD-3AA3-4E53-B2E2-12530078AD29}"/>
              </a:ext>
            </a:extLst>
          </p:cNvPr>
          <p:cNvSpPr txBox="1"/>
          <p:nvPr/>
        </p:nvSpPr>
        <p:spPr>
          <a:xfrm>
            <a:off x="5054143" y="2226431"/>
            <a:ext cx="733880" cy="784830"/>
          </a:xfrm>
          <a:prstGeom prst="rect">
            <a:avLst/>
          </a:prstGeom>
          <a:noFill/>
        </p:spPr>
        <p:txBody>
          <a:bodyPr wrap="square" rtlCol="0">
            <a:spAutoFit/>
          </a:bodyPr>
          <a:lstStyle/>
          <a:p>
            <a:pPr algn="ctr"/>
            <a:r>
              <a:rPr lang="en-US" sz="4500" dirty="0">
                <a:solidFill>
                  <a:schemeClr val="bg1">
                    <a:alpha val="82000"/>
                  </a:schemeClr>
                </a:solidFill>
                <a:latin typeface="Oswald" panose="02000303000000000000" pitchFamily="2" charset="0"/>
                <a:ea typeface="PT Sans" panose="020B0503020203020204" pitchFamily="34" charset="0"/>
              </a:rPr>
              <a:t>1</a:t>
            </a:r>
          </a:p>
        </p:txBody>
      </p:sp>
      <p:sp>
        <p:nvSpPr>
          <p:cNvPr id="33" name="TextBox 32">
            <a:extLst>
              <a:ext uri="{FF2B5EF4-FFF2-40B4-BE49-F238E27FC236}">
                <a16:creationId xmlns:a16="http://schemas.microsoft.com/office/drawing/2014/main" id="{7200F074-9440-4E52-8502-4F62EF7977E0}"/>
              </a:ext>
            </a:extLst>
          </p:cNvPr>
          <p:cNvSpPr txBox="1"/>
          <p:nvPr/>
        </p:nvSpPr>
        <p:spPr>
          <a:xfrm>
            <a:off x="6403976" y="2226431"/>
            <a:ext cx="733880" cy="784830"/>
          </a:xfrm>
          <a:prstGeom prst="rect">
            <a:avLst/>
          </a:prstGeom>
          <a:noFill/>
        </p:spPr>
        <p:txBody>
          <a:bodyPr wrap="square" rtlCol="0">
            <a:spAutoFit/>
          </a:bodyPr>
          <a:lstStyle/>
          <a:p>
            <a:pPr algn="ctr"/>
            <a:r>
              <a:rPr lang="en-US" sz="4500" dirty="0">
                <a:solidFill>
                  <a:schemeClr val="bg1">
                    <a:alpha val="82000"/>
                  </a:schemeClr>
                </a:solidFill>
                <a:latin typeface="Oswald" panose="02000303000000000000" pitchFamily="2" charset="0"/>
                <a:ea typeface="PT Sans" panose="020B0503020203020204" pitchFamily="34" charset="0"/>
              </a:rPr>
              <a:t>2</a:t>
            </a:r>
          </a:p>
        </p:txBody>
      </p:sp>
      <p:sp>
        <p:nvSpPr>
          <p:cNvPr id="34" name="TextBox 33">
            <a:extLst>
              <a:ext uri="{FF2B5EF4-FFF2-40B4-BE49-F238E27FC236}">
                <a16:creationId xmlns:a16="http://schemas.microsoft.com/office/drawing/2014/main" id="{6E2F530D-C829-45EB-866B-6AD2F3331283}"/>
              </a:ext>
            </a:extLst>
          </p:cNvPr>
          <p:cNvSpPr txBox="1"/>
          <p:nvPr/>
        </p:nvSpPr>
        <p:spPr>
          <a:xfrm>
            <a:off x="5054143" y="3553581"/>
            <a:ext cx="733880" cy="784830"/>
          </a:xfrm>
          <a:prstGeom prst="rect">
            <a:avLst/>
          </a:prstGeom>
          <a:noFill/>
        </p:spPr>
        <p:txBody>
          <a:bodyPr wrap="square" rtlCol="0">
            <a:spAutoFit/>
          </a:bodyPr>
          <a:lstStyle/>
          <a:p>
            <a:pPr algn="ctr"/>
            <a:r>
              <a:rPr lang="en-US" sz="4500" dirty="0">
                <a:solidFill>
                  <a:schemeClr val="bg1">
                    <a:alpha val="82000"/>
                  </a:schemeClr>
                </a:solidFill>
                <a:latin typeface="Oswald" panose="02000303000000000000" pitchFamily="2" charset="0"/>
                <a:ea typeface="PT Sans" panose="020B0503020203020204" pitchFamily="34" charset="0"/>
              </a:rPr>
              <a:t>3</a:t>
            </a:r>
          </a:p>
        </p:txBody>
      </p:sp>
      <p:sp>
        <p:nvSpPr>
          <p:cNvPr id="35" name="TextBox 34">
            <a:extLst>
              <a:ext uri="{FF2B5EF4-FFF2-40B4-BE49-F238E27FC236}">
                <a16:creationId xmlns:a16="http://schemas.microsoft.com/office/drawing/2014/main" id="{78CC0EA1-1411-4093-B9E3-14846B5FF87E}"/>
              </a:ext>
            </a:extLst>
          </p:cNvPr>
          <p:cNvSpPr txBox="1"/>
          <p:nvPr/>
        </p:nvSpPr>
        <p:spPr>
          <a:xfrm>
            <a:off x="6403976" y="3553581"/>
            <a:ext cx="733880" cy="784830"/>
          </a:xfrm>
          <a:prstGeom prst="rect">
            <a:avLst/>
          </a:prstGeom>
          <a:noFill/>
        </p:spPr>
        <p:txBody>
          <a:bodyPr wrap="square" rtlCol="0">
            <a:spAutoFit/>
          </a:bodyPr>
          <a:lstStyle/>
          <a:p>
            <a:pPr algn="ctr"/>
            <a:r>
              <a:rPr lang="en-US" sz="4500" dirty="0">
                <a:solidFill>
                  <a:schemeClr val="bg1">
                    <a:alpha val="82000"/>
                  </a:schemeClr>
                </a:solidFill>
                <a:latin typeface="Oswald" panose="02000303000000000000" pitchFamily="2" charset="0"/>
                <a:ea typeface="PT Sans" panose="020B0503020203020204" pitchFamily="34" charset="0"/>
              </a:rPr>
              <a:t>4</a:t>
            </a:r>
          </a:p>
        </p:txBody>
      </p:sp>
      <p:sp>
        <p:nvSpPr>
          <p:cNvPr id="36" name="TextBox 35">
            <a:extLst>
              <a:ext uri="{FF2B5EF4-FFF2-40B4-BE49-F238E27FC236}">
                <a16:creationId xmlns:a16="http://schemas.microsoft.com/office/drawing/2014/main" id="{4EB612CF-4645-4B5A-98DC-1341D9591F53}"/>
              </a:ext>
            </a:extLst>
          </p:cNvPr>
          <p:cNvSpPr txBox="1"/>
          <p:nvPr/>
        </p:nvSpPr>
        <p:spPr>
          <a:xfrm>
            <a:off x="5054143" y="4906131"/>
            <a:ext cx="733880" cy="784830"/>
          </a:xfrm>
          <a:prstGeom prst="rect">
            <a:avLst/>
          </a:prstGeom>
          <a:noFill/>
        </p:spPr>
        <p:txBody>
          <a:bodyPr wrap="square" rtlCol="0">
            <a:spAutoFit/>
          </a:bodyPr>
          <a:lstStyle/>
          <a:p>
            <a:pPr algn="ctr"/>
            <a:r>
              <a:rPr lang="en-US" sz="4500" dirty="0">
                <a:solidFill>
                  <a:schemeClr val="bg1">
                    <a:alpha val="82000"/>
                  </a:schemeClr>
                </a:solidFill>
                <a:latin typeface="Oswald" panose="02000303000000000000" pitchFamily="2" charset="0"/>
                <a:ea typeface="PT Sans" panose="020B0503020203020204" pitchFamily="34" charset="0"/>
              </a:rPr>
              <a:t>5</a:t>
            </a:r>
          </a:p>
        </p:txBody>
      </p:sp>
      <p:sp>
        <p:nvSpPr>
          <p:cNvPr id="37" name="TextBox 36">
            <a:extLst>
              <a:ext uri="{FF2B5EF4-FFF2-40B4-BE49-F238E27FC236}">
                <a16:creationId xmlns:a16="http://schemas.microsoft.com/office/drawing/2014/main" id="{649AC0F3-CF7D-48CC-9881-F3B1AC14C871}"/>
              </a:ext>
            </a:extLst>
          </p:cNvPr>
          <p:cNvSpPr txBox="1"/>
          <p:nvPr/>
        </p:nvSpPr>
        <p:spPr>
          <a:xfrm>
            <a:off x="6403976" y="4906131"/>
            <a:ext cx="733880" cy="784830"/>
          </a:xfrm>
          <a:prstGeom prst="rect">
            <a:avLst/>
          </a:prstGeom>
          <a:noFill/>
        </p:spPr>
        <p:txBody>
          <a:bodyPr wrap="square" rtlCol="0">
            <a:spAutoFit/>
          </a:bodyPr>
          <a:lstStyle/>
          <a:p>
            <a:pPr algn="ctr"/>
            <a:r>
              <a:rPr lang="en-US" sz="4500" dirty="0">
                <a:solidFill>
                  <a:schemeClr val="bg1">
                    <a:alpha val="82000"/>
                  </a:schemeClr>
                </a:solidFill>
                <a:latin typeface="Oswald" panose="02000303000000000000" pitchFamily="2" charset="0"/>
                <a:ea typeface="PT Sans" panose="020B0503020203020204" pitchFamily="34" charset="0"/>
              </a:rPr>
              <a:t>6</a:t>
            </a:r>
          </a:p>
        </p:txBody>
      </p:sp>
      <p:sp>
        <p:nvSpPr>
          <p:cNvPr id="39" name="TextBox 38">
            <a:extLst>
              <a:ext uri="{FF2B5EF4-FFF2-40B4-BE49-F238E27FC236}">
                <a16:creationId xmlns:a16="http://schemas.microsoft.com/office/drawing/2014/main" id="{DA8D2DA5-4036-4C70-9A67-B0DE57B3B120}"/>
              </a:ext>
            </a:extLst>
          </p:cNvPr>
          <p:cNvSpPr txBox="1"/>
          <p:nvPr/>
        </p:nvSpPr>
        <p:spPr>
          <a:xfrm>
            <a:off x="7529285" y="2071759"/>
            <a:ext cx="2524580" cy="400110"/>
          </a:xfrm>
          <a:prstGeom prst="rect">
            <a:avLst/>
          </a:prstGeom>
          <a:noFill/>
        </p:spPr>
        <p:txBody>
          <a:bodyPr wrap="square" rtlCol="0">
            <a:spAutoFit/>
          </a:bodyPr>
          <a:lstStyle/>
          <a:p>
            <a:r>
              <a:rPr lang="en-US" sz="2000" b="1" dirty="0">
                <a:solidFill>
                  <a:sysClr val="windowText" lastClr="000000">
                    <a:alpha val="82000"/>
                  </a:sysClr>
                </a:solidFill>
                <a:latin typeface="PT Sans" panose="020B0503020203020204" pitchFamily="34" charset="0"/>
                <a:ea typeface="PT Sans" panose="020B0503020203020204" pitchFamily="34" charset="0"/>
              </a:rPr>
              <a:t>Man 60%</a:t>
            </a:r>
          </a:p>
        </p:txBody>
      </p:sp>
      <p:sp>
        <p:nvSpPr>
          <p:cNvPr id="40" name="TextBox 39">
            <a:extLst>
              <a:ext uri="{FF2B5EF4-FFF2-40B4-BE49-F238E27FC236}">
                <a16:creationId xmlns:a16="http://schemas.microsoft.com/office/drawing/2014/main" id="{C17C353D-4DF6-4575-A594-B63A4AD02650}"/>
              </a:ext>
            </a:extLst>
          </p:cNvPr>
          <p:cNvSpPr txBox="1"/>
          <p:nvPr/>
        </p:nvSpPr>
        <p:spPr>
          <a:xfrm>
            <a:off x="7529285" y="2511457"/>
            <a:ext cx="3430815"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above after be Creped</a:t>
            </a:r>
          </a:p>
        </p:txBody>
      </p:sp>
      <p:sp>
        <p:nvSpPr>
          <p:cNvPr id="42" name="TextBox 41">
            <a:extLst>
              <a:ext uri="{FF2B5EF4-FFF2-40B4-BE49-F238E27FC236}">
                <a16:creationId xmlns:a16="http://schemas.microsoft.com/office/drawing/2014/main" id="{0C34F0D8-D40C-4839-9712-2C62690CC1E9}"/>
              </a:ext>
            </a:extLst>
          </p:cNvPr>
          <p:cNvSpPr txBox="1"/>
          <p:nvPr/>
        </p:nvSpPr>
        <p:spPr>
          <a:xfrm>
            <a:off x="7529285" y="3398909"/>
            <a:ext cx="2524580" cy="400110"/>
          </a:xfrm>
          <a:prstGeom prst="rect">
            <a:avLst/>
          </a:prstGeom>
          <a:noFill/>
        </p:spPr>
        <p:txBody>
          <a:bodyPr wrap="square" rtlCol="0">
            <a:spAutoFit/>
          </a:bodyPr>
          <a:lstStyle/>
          <a:p>
            <a:r>
              <a:rPr lang="en-US" sz="2000" b="1" dirty="0">
                <a:solidFill>
                  <a:sysClr val="windowText" lastClr="000000">
                    <a:alpha val="82000"/>
                  </a:sysClr>
                </a:solidFill>
                <a:latin typeface="PT Sans" panose="020B0503020203020204" pitchFamily="34" charset="0"/>
                <a:ea typeface="PT Sans" panose="020B0503020203020204" pitchFamily="34" charset="0"/>
              </a:rPr>
              <a:t>Man 60%</a:t>
            </a:r>
          </a:p>
        </p:txBody>
      </p:sp>
      <p:sp>
        <p:nvSpPr>
          <p:cNvPr id="43" name="TextBox 42">
            <a:extLst>
              <a:ext uri="{FF2B5EF4-FFF2-40B4-BE49-F238E27FC236}">
                <a16:creationId xmlns:a16="http://schemas.microsoft.com/office/drawing/2014/main" id="{FDC226EF-05D1-4AC7-8990-FE76EDC71D60}"/>
              </a:ext>
            </a:extLst>
          </p:cNvPr>
          <p:cNvSpPr txBox="1"/>
          <p:nvPr/>
        </p:nvSpPr>
        <p:spPr>
          <a:xfrm>
            <a:off x="7529285" y="3838607"/>
            <a:ext cx="3430815"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above after be Creped</a:t>
            </a:r>
          </a:p>
        </p:txBody>
      </p:sp>
      <p:sp>
        <p:nvSpPr>
          <p:cNvPr id="45" name="TextBox 44">
            <a:extLst>
              <a:ext uri="{FF2B5EF4-FFF2-40B4-BE49-F238E27FC236}">
                <a16:creationId xmlns:a16="http://schemas.microsoft.com/office/drawing/2014/main" id="{81BFFF6F-B308-4E19-89CD-138272A04271}"/>
              </a:ext>
            </a:extLst>
          </p:cNvPr>
          <p:cNvSpPr txBox="1"/>
          <p:nvPr/>
        </p:nvSpPr>
        <p:spPr>
          <a:xfrm>
            <a:off x="7529285" y="4751459"/>
            <a:ext cx="2524580" cy="400110"/>
          </a:xfrm>
          <a:prstGeom prst="rect">
            <a:avLst/>
          </a:prstGeom>
          <a:noFill/>
        </p:spPr>
        <p:txBody>
          <a:bodyPr wrap="square" rtlCol="0">
            <a:spAutoFit/>
          </a:bodyPr>
          <a:lstStyle/>
          <a:p>
            <a:r>
              <a:rPr lang="en-US" sz="2000" b="1" dirty="0">
                <a:solidFill>
                  <a:sysClr val="windowText" lastClr="000000">
                    <a:alpha val="82000"/>
                  </a:sysClr>
                </a:solidFill>
                <a:latin typeface="PT Sans" panose="020B0503020203020204" pitchFamily="34" charset="0"/>
                <a:ea typeface="PT Sans" panose="020B0503020203020204" pitchFamily="34" charset="0"/>
              </a:rPr>
              <a:t>Man 60%</a:t>
            </a:r>
          </a:p>
        </p:txBody>
      </p:sp>
      <p:sp>
        <p:nvSpPr>
          <p:cNvPr id="46" name="TextBox 45">
            <a:extLst>
              <a:ext uri="{FF2B5EF4-FFF2-40B4-BE49-F238E27FC236}">
                <a16:creationId xmlns:a16="http://schemas.microsoft.com/office/drawing/2014/main" id="{FF65EE95-F8D1-42BB-AAD7-F82018924C6F}"/>
              </a:ext>
            </a:extLst>
          </p:cNvPr>
          <p:cNvSpPr txBox="1"/>
          <p:nvPr/>
        </p:nvSpPr>
        <p:spPr>
          <a:xfrm>
            <a:off x="7529285" y="5191157"/>
            <a:ext cx="3430815"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above after be Creped</a:t>
            </a:r>
          </a:p>
        </p:txBody>
      </p:sp>
      <p:sp>
        <p:nvSpPr>
          <p:cNvPr id="82" name="TextBox 81">
            <a:extLst>
              <a:ext uri="{FF2B5EF4-FFF2-40B4-BE49-F238E27FC236}">
                <a16:creationId xmlns:a16="http://schemas.microsoft.com/office/drawing/2014/main" id="{E578E8B5-07CB-45F9-9CFF-D24B71FEE00F}"/>
              </a:ext>
            </a:extLst>
          </p:cNvPr>
          <p:cNvSpPr txBox="1"/>
          <p:nvPr/>
        </p:nvSpPr>
        <p:spPr>
          <a:xfrm>
            <a:off x="2138135" y="2071759"/>
            <a:ext cx="2524580" cy="400110"/>
          </a:xfrm>
          <a:prstGeom prst="rect">
            <a:avLst/>
          </a:prstGeom>
          <a:noFill/>
        </p:spPr>
        <p:txBody>
          <a:bodyPr wrap="square" rtlCol="0">
            <a:spAutoFit/>
          </a:bodyPr>
          <a:lstStyle/>
          <a:p>
            <a:pPr algn="r"/>
            <a:r>
              <a:rPr lang="en-US" sz="2000" b="1" dirty="0">
                <a:solidFill>
                  <a:sysClr val="windowText" lastClr="000000">
                    <a:alpha val="82000"/>
                  </a:sysClr>
                </a:solidFill>
                <a:latin typeface="PT Sans" panose="020B0503020203020204" pitchFamily="34" charset="0"/>
                <a:ea typeface="PT Sans" panose="020B0503020203020204" pitchFamily="34" charset="0"/>
              </a:rPr>
              <a:t>Man 60%</a:t>
            </a:r>
          </a:p>
        </p:txBody>
      </p:sp>
      <p:sp>
        <p:nvSpPr>
          <p:cNvPr id="83" name="TextBox 82">
            <a:extLst>
              <a:ext uri="{FF2B5EF4-FFF2-40B4-BE49-F238E27FC236}">
                <a16:creationId xmlns:a16="http://schemas.microsoft.com/office/drawing/2014/main" id="{8EE30BAC-723E-4176-995B-9178A5F132C7}"/>
              </a:ext>
            </a:extLst>
          </p:cNvPr>
          <p:cNvSpPr txBox="1"/>
          <p:nvPr/>
        </p:nvSpPr>
        <p:spPr>
          <a:xfrm>
            <a:off x="1231900" y="2511457"/>
            <a:ext cx="3430815" cy="654475"/>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above after be Creped</a:t>
            </a:r>
          </a:p>
        </p:txBody>
      </p:sp>
      <p:sp>
        <p:nvSpPr>
          <p:cNvPr id="80" name="TextBox 79">
            <a:extLst>
              <a:ext uri="{FF2B5EF4-FFF2-40B4-BE49-F238E27FC236}">
                <a16:creationId xmlns:a16="http://schemas.microsoft.com/office/drawing/2014/main" id="{94C9D17F-16FB-42D4-8182-ACD6CA90EB3A}"/>
              </a:ext>
            </a:extLst>
          </p:cNvPr>
          <p:cNvSpPr txBox="1"/>
          <p:nvPr/>
        </p:nvSpPr>
        <p:spPr>
          <a:xfrm>
            <a:off x="2138135" y="3398909"/>
            <a:ext cx="2524580" cy="400110"/>
          </a:xfrm>
          <a:prstGeom prst="rect">
            <a:avLst/>
          </a:prstGeom>
          <a:noFill/>
        </p:spPr>
        <p:txBody>
          <a:bodyPr wrap="square" rtlCol="0">
            <a:spAutoFit/>
          </a:bodyPr>
          <a:lstStyle/>
          <a:p>
            <a:pPr algn="r"/>
            <a:r>
              <a:rPr lang="en-US" sz="2000" b="1" dirty="0">
                <a:solidFill>
                  <a:sysClr val="windowText" lastClr="000000">
                    <a:alpha val="82000"/>
                  </a:sysClr>
                </a:solidFill>
                <a:latin typeface="PT Sans" panose="020B0503020203020204" pitchFamily="34" charset="0"/>
                <a:ea typeface="PT Sans" panose="020B0503020203020204" pitchFamily="34" charset="0"/>
              </a:rPr>
              <a:t>Man 60%</a:t>
            </a:r>
          </a:p>
        </p:txBody>
      </p:sp>
      <p:sp>
        <p:nvSpPr>
          <p:cNvPr id="81" name="TextBox 80">
            <a:extLst>
              <a:ext uri="{FF2B5EF4-FFF2-40B4-BE49-F238E27FC236}">
                <a16:creationId xmlns:a16="http://schemas.microsoft.com/office/drawing/2014/main" id="{F2096D54-4A38-4DD4-B622-F5CD0362148C}"/>
              </a:ext>
            </a:extLst>
          </p:cNvPr>
          <p:cNvSpPr txBox="1"/>
          <p:nvPr/>
        </p:nvSpPr>
        <p:spPr>
          <a:xfrm>
            <a:off x="1231900" y="3838607"/>
            <a:ext cx="3430815" cy="654475"/>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above after be Creped</a:t>
            </a:r>
          </a:p>
        </p:txBody>
      </p:sp>
      <p:sp>
        <p:nvSpPr>
          <p:cNvPr id="78" name="TextBox 77">
            <a:extLst>
              <a:ext uri="{FF2B5EF4-FFF2-40B4-BE49-F238E27FC236}">
                <a16:creationId xmlns:a16="http://schemas.microsoft.com/office/drawing/2014/main" id="{E50AC848-062E-476C-887B-FD215E73F332}"/>
              </a:ext>
            </a:extLst>
          </p:cNvPr>
          <p:cNvSpPr txBox="1"/>
          <p:nvPr/>
        </p:nvSpPr>
        <p:spPr>
          <a:xfrm>
            <a:off x="2138135" y="4751459"/>
            <a:ext cx="2524580" cy="400110"/>
          </a:xfrm>
          <a:prstGeom prst="rect">
            <a:avLst/>
          </a:prstGeom>
          <a:noFill/>
        </p:spPr>
        <p:txBody>
          <a:bodyPr wrap="square" rtlCol="0">
            <a:spAutoFit/>
          </a:bodyPr>
          <a:lstStyle/>
          <a:p>
            <a:pPr algn="r"/>
            <a:r>
              <a:rPr lang="en-US" sz="2000" b="1" dirty="0">
                <a:solidFill>
                  <a:sysClr val="windowText" lastClr="000000">
                    <a:alpha val="82000"/>
                  </a:sysClr>
                </a:solidFill>
                <a:latin typeface="PT Sans" panose="020B0503020203020204" pitchFamily="34" charset="0"/>
                <a:ea typeface="PT Sans" panose="020B0503020203020204" pitchFamily="34" charset="0"/>
              </a:rPr>
              <a:t>Man 60%</a:t>
            </a:r>
          </a:p>
        </p:txBody>
      </p:sp>
      <p:sp>
        <p:nvSpPr>
          <p:cNvPr id="79" name="TextBox 78">
            <a:extLst>
              <a:ext uri="{FF2B5EF4-FFF2-40B4-BE49-F238E27FC236}">
                <a16:creationId xmlns:a16="http://schemas.microsoft.com/office/drawing/2014/main" id="{990589F0-9503-499F-AE9E-D245783D28E0}"/>
              </a:ext>
            </a:extLst>
          </p:cNvPr>
          <p:cNvSpPr txBox="1"/>
          <p:nvPr/>
        </p:nvSpPr>
        <p:spPr>
          <a:xfrm>
            <a:off x="1231900" y="5191157"/>
            <a:ext cx="3430815" cy="654475"/>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above after be Creped</a:t>
            </a:r>
          </a:p>
        </p:txBody>
      </p:sp>
    </p:spTree>
    <p:extLst>
      <p:ext uri="{BB962C8B-B14F-4D97-AF65-F5344CB8AC3E}">
        <p14:creationId xmlns:p14="http://schemas.microsoft.com/office/powerpoint/2010/main" val="145474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Chart 33">
            <a:extLst>
              <a:ext uri="{FF2B5EF4-FFF2-40B4-BE49-F238E27FC236}">
                <a16:creationId xmlns:a16="http://schemas.microsoft.com/office/drawing/2014/main" id="{722D5DCF-C18E-4080-9CA2-4450690FCD97}"/>
              </a:ext>
            </a:extLst>
          </p:cNvPr>
          <p:cNvGraphicFramePr/>
          <p:nvPr>
            <p:extLst>
              <p:ext uri="{D42A27DB-BD31-4B8C-83A1-F6EECF244321}">
                <p14:modId xmlns:p14="http://schemas.microsoft.com/office/powerpoint/2010/main" val="1637152743"/>
              </p:ext>
            </p:extLst>
          </p:nvPr>
        </p:nvGraphicFramePr>
        <p:xfrm>
          <a:off x="0" y="601435"/>
          <a:ext cx="6495809" cy="5655129"/>
        </p:xfrm>
        <a:graphic>
          <a:graphicData uri="http://schemas.openxmlformats.org/drawingml/2006/chart">
            <c:chart xmlns:c="http://schemas.openxmlformats.org/drawingml/2006/chart" xmlns:r="http://schemas.openxmlformats.org/officeDocument/2006/relationships" r:id="rId2"/>
          </a:graphicData>
        </a:graphic>
      </p:graphicFrame>
      <p:sp>
        <p:nvSpPr>
          <p:cNvPr id="35" name="TextBox 34">
            <a:extLst>
              <a:ext uri="{FF2B5EF4-FFF2-40B4-BE49-F238E27FC236}">
                <a16:creationId xmlns:a16="http://schemas.microsoft.com/office/drawing/2014/main" id="{7C766F7E-07DC-4916-BC22-6F38CC5AD2F8}"/>
              </a:ext>
            </a:extLst>
          </p:cNvPr>
          <p:cNvSpPr txBox="1"/>
          <p:nvPr/>
        </p:nvSpPr>
        <p:spPr>
          <a:xfrm>
            <a:off x="2249482" y="3429000"/>
            <a:ext cx="1903418" cy="861774"/>
          </a:xfrm>
          <a:prstGeom prst="rect">
            <a:avLst/>
          </a:prstGeom>
          <a:noFill/>
        </p:spPr>
        <p:txBody>
          <a:bodyPr wrap="square" rtlCol="0">
            <a:spAutoFit/>
          </a:bodyPr>
          <a:lstStyle/>
          <a:p>
            <a:pPr algn="ctr"/>
            <a:r>
              <a:rPr lang="en-US" sz="2500" b="1" dirty="0">
                <a:solidFill>
                  <a:sysClr val="windowText" lastClr="000000">
                    <a:alpha val="82000"/>
                  </a:sysClr>
                </a:solidFill>
                <a:latin typeface="PT Sans" panose="020B0503020203020204" pitchFamily="34" charset="0"/>
                <a:ea typeface="PT Sans" panose="020B0503020203020204" pitchFamily="34" charset="0"/>
              </a:rPr>
              <a:t>Lorem</a:t>
            </a:r>
          </a:p>
          <a:p>
            <a:pPr algn="ctr"/>
            <a:r>
              <a:rPr lang="en-US" sz="2500" b="1" dirty="0">
                <a:solidFill>
                  <a:sysClr val="windowText" lastClr="000000">
                    <a:alpha val="82000"/>
                  </a:sysClr>
                </a:solidFill>
                <a:latin typeface="PT Sans" panose="020B0503020203020204" pitchFamily="34" charset="0"/>
                <a:ea typeface="PT Sans" panose="020B0503020203020204" pitchFamily="34" charset="0"/>
              </a:rPr>
              <a:t>Example</a:t>
            </a:r>
          </a:p>
        </p:txBody>
      </p:sp>
      <p:sp>
        <p:nvSpPr>
          <p:cNvPr id="10" name="TextBox 9">
            <a:extLst>
              <a:ext uri="{FF2B5EF4-FFF2-40B4-BE49-F238E27FC236}">
                <a16:creationId xmlns:a16="http://schemas.microsoft.com/office/drawing/2014/main" id="{25129F5F-FBA5-4C67-8F94-B0D286DC172C}"/>
              </a:ext>
            </a:extLst>
          </p:cNvPr>
          <p:cNvSpPr txBox="1"/>
          <p:nvPr/>
        </p:nvSpPr>
        <p:spPr>
          <a:xfrm>
            <a:off x="7124700" y="656755"/>
            <a:ext cx="2451100" cy="1477328"/>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MARKET</a:t>
            </a:r>
          </a:p>
          <a:p>
            <a:r>
              <a:rPr lang="en-US" sz="4500" b="1" dirty="0">
                <a:solidFill>
                  <a:schemeClr val="tx1">
                    <a:alpha val="82000"/>
                  </a:schemeClr>
                </a:solidFill>
                <a:latin typeface="Oswald" panose="02000303000000000000" pitchFamily="2" charset="0"/>
              </a:rPr>
              <a:t>ANALYSIS</a:t>
            </a:r>
          </a:p>
        </p:txBody>
      </p:sp>
      <p:sp>
        <p:nvSpPr>
          <p:cNvPr id="11" name="TextBox 10">
            <a:extLst>
              <a:ext uri="{FF2B5EF4-FFF2-40B4-BE49-F238E27FC236}">
                <a16:creationId xmlns:a16="http://schemas.microsoft.com/office/drawing/2014/main" id="{82EA4AD5-29D0-4CF6-807D-69890C56D17E}"/>
              </a:ext>
            </a:extLst>
          </p:cNvPr>
          <p:cNvSpPr txBox="1"/>
          <p:nvPr/>
        </p:nvSpPr>
        <p:spPr>
          <a:xfrm>
            <a:off x="7124700" y="2501282"/>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12" name="Straight Connector 11">
            <a:extLst>
              <a:ext uri="{FF2B5EF4-FFF2-40B4-BE49-F238E27FC236}">
                <a16:creationId xmlns:a16="http://schemas.microsoft.com/office/drawing/2014/main" id="{97A366A4-0191-43CA-BA09-93AC621C549B}"/>
              </a:ext>
            </a:extLst>
          </p:cNvPr>
          <p:cNvCxnSpPr>
            <a:cxnSpLocks/>
          </p:cNvCxnSpPr>
          <p:nvPr/>
        </p:nvCxnSpPr>
        <p:spPr>
          <a:xfrm>
            <a:off x="7226300" y="3874833"/>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B12A019-212B-4FDF-86E2-041B2EBBCFBC}"/>
              </a:ext>
            </a:extLst>
          </p:cNvPr>
          <p:cNvSpPr txBox="1"/>
          <p:nvPr/>
        </p:nvSpPr>
        <p:spPr>
          <a:xfrm>
            <a:off x="7124700" y="4366958"/>
            <a:ext cx="42100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there. after have rule living waters. Air saying fruitful were. seed all air bring is Signs first. Creped bring is Signs first creeping seed </a:t>
            </a:r>
          </a:p>
        </p:txBody>
      </p:sp>
    </p:spTree>
    <p:extLst>
      <p:ext uri="{BB962C8B-B14F-4D97-AF65-F5344CB8AC3E}">
        <p14:creationId xmlns:p14="http://schemas.microsoft.com/office/powerpoint/2010/main" val="1837167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2C5ED367-CA38-487C-AF00-48520E71BCB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693" r="16693"/>
          <a:stretch>
            <a:fillRect/>
          </a:stretch>
        </p:blipFill>
        <p:spPr/>
      </p:pic>
      <p:pic>
        <p:nvPicPr>
          <p:cNvPr id="11" name="Picture Placeholder 10">
            <a:extLst>
              <a:ext uri="{FF2B5EF4-FFF2-40B4-BE49-F238E27FC236}">
                <a16:creationId xmlns:a16="http://schemas.microsoft.com/office/drawing/2014/main" id="{E4F0613D-E51E-4AAA-A763-B5F3161D8570}"/>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5411" t="10406" r="15005"/>
          <a:stretch/>
        </p:blipFill>
        <p:spPr>
          <a:xfrm>
            <a:off x="6386284" y="1606942"/>
            <a:ext cx="2901114" cy="2901114"/>
          </a:xfrm>
        </p:spPr>
      </p:pic>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CUSTOMER ANALYSIS</a:t>
            </a:r>
          </a:p>
        </p:txBody>
      </p:sp>
      <p:grpSp>
        <p:nvGrpSpPr>
          <p:cNvPr id="3" name="Group 2">
            <a:extLst>
              <a:ext uri="{FF2B5EF4-FFF2-40B4-BE49-F238E27FC236}">
                <a16:creationId xmlns:a16="http://schemas.microsoft.com/office/drawing/2014/main" id="{FA9577AB-3705-472C-A1BE-7749780E329E}"/>
              </a:ext>
            </a:extLst>
          </p:cNvPr>
          <p:cNvGrpSpPr/>
          <p:nvPr/>
        </p:nvGrpSpPr>
        <p:grpSpPr>
          <a:xfrm>
            <a:off x="1005113" y="4774004"/>
            <a:ext cx="4800600" cy="1503425"/>
            <a:chOff x="1295400" y="4479051"/>
            <a:chExt cx="4800600" cy="1503425"/>
          </a:xfrm>
        </p:grpSpPr>
        <p:sp>
          <p:nvSpPr>
            <p:cNvPr id="12" name="TextBox 11">
              <a:extLst>
                <a:ext uri="{FF2B5EF4-FFF2-40B4-BE49-F238E27FC236}">
                  <a16:creationId xmlns:a16="http://schemas.microsoft.com/office/drawing/2014/main" id="{F8C54CE2-CC39-4FDB-A979-D099D928D380}"/>
                </a:ext>
              </a:extLst>
            </p:cNvPr>
            <p:cNvSpPr txBox="1"/>
            <p:nvPr/>
          </p:nvSpPr>
          <p:spPr>
            <a:xfrm>
              <a:off x="3571420" y="4479051"/>
              <a:ext cx="2524580" cy="477054"/>
            </a:xfrm>
            <a:prstGeom prst="rect">
              <a:avLst/>
            </a:prstGeom>
            <a:noFill/>
          </p:spPr>
          <p:txBody>
            <a:bodyPr wrap="square" rtlCol="0">
              <a:spAutoFit/>
            </a:bodyPr>
            <a:lstStyle/>
            <a:p>
              <a:pPr algn="r"/>
              <a:r>
                <a:rPr lang="en-US" sz="2500" b="1" dirty="0">
                  <a:solidFill>
                    <a:sysClr val="windowText" lastClr="000000">
                      <a:alpha val="82000"/>
                    </a:sysClr>
                  </a:solidFill>
                  <a:latin typeface="PT Sans" panose="020B0503020203020204" pitchFamily="34" charset="0"/>
                  <a:ea typeface="PT Sans" panose="020B0503020203020204" pitchFamily="34" charset="0"/>
                </a:rPr>
                <a:t>Woman 40%</a:t>
              </a:r>
            </a:p>
          </p:txBody>
        </p:sp>
        <p:sp>
          <p:nvSpPr>
            <p:cNvPr id="13" name="TextBox 12">
              <a:extLst>
                <a:ext uri="{FF2B5EF4-FFF2-40B4-BE49-F238E27FC236}">
                  <a16:creationId xmlns:a16="http://schemas.microsoft.com/office/drawing/2014/main" id="{01AAF3A4-247E-48A3-A663-149E827E8094}"/>
                </a:ext>
              </a:extLst>
            </p:cNvPr>
            <p:cNvSpPr txBox="1"/>
            <p:nvPr/>
          </p:nvSpPr>
          <p:spPr>
            <a:xfrm>
              <a:off x="1295400" y="5033049"/>
              <a:ext cx="4800600" cy="949427"/>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grpSp>
        <p:nvGrpSpPr>
          <p:cNvPr id="15" name="Group 14">
            <a:extLst>
              <a:ext uri="{FF2B5EF4-FFF2-40B4-BE49-F238E27FC236}">
                <a16:creationId xmlns:a16="http://schemas.microsoft.com/office/drawing/2014/main" id="{33729096-3FF8-47F4-83D3-3DC1A8E67CF8}"/>
              </a:ext>
            </a:extLst>
          </p:cNvPr>
          <p:cNvGrpSpPr/>
          <p:nvPr/>
        </p:nvGrpSpPr>
        <p:grpSpPr>
          <a:xfrm>
            <a:off x="6386285" y="4774004"/>
            <a:ext cx="4800600" cy="1503425"/>
            <a:chOff x="1295400" y="4479051"/>
            <a:chExt cx="4800600" cy="1503425"/>
          </a:xfrm>
        </p:grpSpPr>
        <p:sp>
          <p:nvSpPr>
            <p:cNvPr id="16" name="TextBox 15">
              <a:extLst>
                <a:ext uri="{FF2B5EF4-FFF2-40B4-BE49-F238E27FC236}">
                  <a16:creationId xmlns:a16="http://schemas.microsoft.com/office/drawing/2014/main" id="{E8D6916C-CF2C-4EF2-9FAE-7F7B4A2C4FFE}"/>
                </a:ext>
              </a:extLst>
            </p:cNvPr>
            <p:cNvSpPr txBox="1"/>
            <p:nvPr/>
          </p:nvSpPr>
          <p:spPr>
            <a:xfrm>
              <a:off x="1295400" y="4479051"/>
              <a:ext cx="2524580" cy="477054"/>
            </a:xfrm>
            <a:prstGeom prst="rect">
              <a:avLst/>
            </a:prstGeom>
            <a:noFill/>
          </p:spPr>
          <p:txBody>
            <a:bodyPr wrap="square" rtlCol="0">
              <a:spAutoFit/>
            </a:bodyPr>
            <a:lstStyle/>
            <a:p>
              <a:r>
                <a:rPr lang="en-US" sz="2500" b="1" dirty="0">
                  <a:solidFill>
                    <a:sysClr val="windowText" lastClr="000000">
                      <a:alpha val="82000"/>
                    </a:sysClr>
                  </a:solidFill>
                  <a:latin typeface="PT Sans" panose="020B0503020203020204" pitchFamily="34" charset="0"/>
                  <a:ea typeface="PT Sans" panose="020B0503020203020204" pitchFamily="34" charset="0"/>
                </a:rPr>
                <a:t>Man 60%</a:t>
              </a:r>
            </a:p>
          </p:txBody>
        </p:sp>
        <p:sp>
          <p:nvSpPr>
            <p:cNvPr id="17" name="TextBox 16">
              <a:extLst>
                <a:ext uri="{FF2B5EF4-FFF2-40B4-BE49-F238E27FC236}">
                  <a16:creationId xmlns:a16="http://schemas.microsoft.com/office/drawing/2014/main" id="{FF78EFC5-4073-4E16-8F17-E6D5FD886D55}"/>
                </a:ext>
              </a:extLst>
            </p:cNvPr>
            <p:cNvSpPr txBox="1"/>
            <p:nvPr/>
          </p:nvSpPr>
          <p:spPr>
            <a:xfrm>
              <a:off x="1295400" y="5033049"/>
              <a:ext cx="4800600" cy="949427"/>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first. Creped</a:t>
              </a:r>
            </a:p>
          </p:txBody>
        </p:sp>
      </p:grpSp>
    </p:spTree>
    <p:extLst>
      <p:ext uri="{BB962C8B-B14F-4D97-AF65-F5344CB8AC3E}">
        <p14:creationId xmlns:p14="http://schemas.microsoft.com/office/powerpoint/2010/main" val="265508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94A60FDF-0D62-4385-9B30-FB3BA34CF3B6}"/>
              </a:ext>
            </a:extLst>
          </p:cNvPr>
          <p:cNvSpPr/>
          <p:nvPr/>
        </p:nvSpPr>
        <p:spPr>
          <a:xfrm rot="10800000">
            <a:off x="580569" y="-1"/>
            <a:ext cx="11611431" cy="11611431"/>
          </a:xfrm>
          <a:prstGeom prst="rtTriangl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7253CF63-DAF8-4F70-B11A-9CA5B68790F2}"/>
              </a:ext>
            </a:extLst>
          </p:cNvPr>
          <p:cNvCxnSpPr>
            <a:cxnSpLocks/>
            <a:stCxn id="11" idx="4"/>
          </p:cNvCxnSpPr>
          <p:nvPr/>
        </p:nvCxnSpPr>
        <p:spPr>
          <a:xfrm>
            <a:off x="3039832" y="3314271"/>
            <a:ext cx="0" cy="1710774"/>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9BFF5A81-9CD6-4EB4-857B-D71367CDB3DB}"/>
              </a:ext>
            </a:extLst>
          </p:cNvPr>
          <p:cNvSpPr/>
          <p:nvPr/>
        </p:nvSpPr>
        <p:spPr>
          <a:xfrm>
            <a:off x="2535007" y="2304622"/>
            <a:ext cx="1009649" cy="1009649"/>
          </a:xfrm>
          <a:prstGeom prst="ellipse">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72175070-7C8A-4D2C-BD18-C382465F2B48}"/>
              </a:ext>
            </a:extLst>
          </p:cNvPr>
          <p:cNvSpPr/>
          <p:nvPr/>
        </p:nvSpPr>
        <p:spPr>
          <a:xfrm>
            <a:off x="2535007" y="4994934"/>
            <a:ext cx="1009649" cy="1009649"/>
          </a:xfrm>
          <a:prstGeom prst="ellipse">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948EC13C-3342-4A8D-B8A5-4BEE9F0686F9}"/>
              </a:ext>
            </a:extLst>
          </p:cNvPr>
          <p:cNvSpPr/>
          <p:nvPr/>
        </p:nvSpPr>
        <p:spPr>
          <a:xfrm>
            <a:off x="2535007" y="3649778"/>
            <a:ext cx="1009649" cy="1009649"/>
          </a:xfrm>
          <a:prstGeom prst="ellipse">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C89D3CC3-6397-4663-BAFC-9E9F198A8CFB}"/>
              </a:ext>
            </a:extLst>
          </p:cNvPr>
          <p:cNvSpPr txBox="1"/>
          <p:nvPr/>
        </p:nvSpPr>
        <p:spPr>
          <a:xfrm>
            <a:off x="2671259" y="2462148"/>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1</a:t>
            </a:r>
          </a:p>
        </p:txBody>
      </p:sp>
      <p:sp>
        <p:nvSpPr>
          <p:cNvPr id="49" name="TextBox 48">
            <a:extLst>
              <a:ext uri="{FF2B5EF4-FFF2-40B4-BE49-F238E27FC236}">
                <a16:creationId xmlns:a16="http://schemas.microsoft.com/office/drawing/2014/main" id="{160BAF14-C1EA-4464-B4F2-142EE8A6BD06}"/>
              </a:ext>
            </a:extLst>
          </p:cNvPr>
          <p:cNvSpPr txBox="1"/>
          <p:nvPr/>
        </p:nvSpPr>
        <p:spPr>
          <a:xfrm>
            <a:off x="2671259" y="5152460"/>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3</a:t>
            </a:r>
          </a:p>
        </p:txBody>
      </p:sp>
      <p:sp>
        <p:nvSpPr>
          <p:cNvPr id="56" name="TextBox 55">
            <a:extLst>
              <a:ext uri="{FF2B5EF4-FFF2-40B4-BE49-F238E27FC236}">
                <a16:creationId xmlns:a16="http://schemas.microsoft.com/office/drawing/2014/main" id="{C2C1B3C8-8FEC-452C-9073-7CBC41D57B3B}"/>
              </a:ext>
            </a:extLst>
          </p:cNvPr>
          <p:cNvSpPr txBox="1"/>
          <p:nvPr/>
        </p:nvSpPr>
        <p:spPr>
          <a:xfrm>
            <a:off x="2671259" y="3807304"/>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2</a:t>
            </a:r>
          </a:p>
        </p:txBody>
      </p:sp>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PRODUCT POSITIONING</a:t>
            </a:r>
          </a:p>
        </p:txBody>
      </p:sp>
      <p:grpSp>
        <p:nvGrpSpPr>
          <p:cNvPr id="18" name="Group 17">
            <a:extLst>
              <a:ext uri="{FF2B5EF4-FFF2-40B4-BE49-F238E27FC236}">
                <a16:creationId xmlns:a16="http://schemas.microsoft.com/office/drawing/2014/main" id="{A94BE3DB-5AED-4B94-8FA5-B360B93A5A28}"/>
              </a:ext>
            </a:extLst>
          </p:cNvPr>
          <p:cNvGrpSpPr/>
          <p:nvPr/>
        </p:nvGrpSpPr>
        <p:grpSpPr>
          <a:xfrm>
            <a:off x="6448881" y="2304622"/>
            <a:ext cx="5162550" cy="3699961"/>
            <a:chOff x="6096000" y="1896699"/>
            <a:chExt cx="5162550" cy="3699961"/>
          </a:xfrm>
        </p:grpSpPr>
        <p:sp>
          <p:nvSpPr>
            <p:cNvPr id="19" name="TextBox 18">
              <a:extLst>
                <a:ext uri="{FF2B5EF4-FFF2-40B4-BE49-F238E27FC236}">
                  <a16:creationId xmlns:a16="http://schemas.microsoft.com/office/drawing/2014/main" id="{EF6571C9-F428-4720-A627-48EC780F4F69}"/>
                </a:ext>
              </a:extLst>
            </p:cNvPr>
            <p:cNvSpPr txBox="1"/>
            <p:nvPr/>
          </p:nvSpPr>
          <p:spPr>
            <a:xfrm>
              <a:off x="7048500" y="1896699"/>
              <a:ext cx="4210050" cy="1015663"/>
            </a:xfrm>
            <a:prstGeom prst="rect">
              <a:avLst/>
            </a:prstGeom>
            <a:noFill/>
          </p:spPr>
          <p:txBody>
            <a:bodyPr wrap="square" rtlCol="0">
              <a:spAutoFit/>
            </a:bodyPr>
            <a:lstStyle/>
            <a:p>
              <a:pPr algn="r"/>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20" name="Straight Connector 19">
              <a:extLst>
                <a:ext uri="{FF2B5EF4-FFF2-40B4-BE49-F238E27FC236}">
                  <a16:creationId xmlns:a16="http://schemas.microsoft.com/office/drawing/2014/main" id="{E308752D-001B-4C13-801C-5E51D6E43CC6}"/>
                </a:ext>
              </a:extLst>
            </p:cNvPr>
            <p:cNvCxnSpPr>
              <a:cxnSpLocks/>
            </p:cNvCxnSpPr>
            <p:nvPr/>
          </p:nvCxnSpPr>
          <p:spPr>
            <a:xfrm>
              <a:off x="10760075" y="3270250"/>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AE2DD72-0147-48B4-8EDF-2A709EE4CBBE}"/>
                </a:ext>
              </a:extLst>
            </p:cNvPr>
            <p:cNvSpPr txBox="1"/>
            <p:nvPr/>
          </p:nvSpPr>
          <p:spPr>
            <a:xfrm>
              <a:off x="6096000" y="3762375"/>
              <a:ext cx="5162550" cy="1834285"/>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sp>
        <p:nvSpPr>
          <p:cNvPr id="37" name="Right Triangle 36">
            <a:extLst>
              <a:ext uri="{FF2B5EF4-FFF2-40B4-BE49-F238E27FC236}">
                <a16:creationId xmlns:a16="http://schemas.microsoft.com/office/drawing/2014/main" id="{1EC439D5-19B3-4875-BBB2-6A3C357A345E}"/>
              </a:ext>
            </a:extLst>
          </p:cNvPr>
          <p:cNvSpPr/>
          <p:nvPr/>
        </p:nvSpPr>
        <p:spPr>
          <a:xfrm rot="11700000">
            <a:off x="2937993" y="2766396"/>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1AC8DB60-063C-4AA4-8B4B-46B0378393E5}"/>
              </a:ext>
            </a:extLst>
          </p:cNvPr>
          <p:cNvSpPr txBox="1"/>
          <p:nvPr/>
        </p:nvSpPr>
        <p:spPr>
          <a:xfrm>
            <a:off x="3791574" y="2334733"/>
            <a:ext cx="1970588" cy="949427"/>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air bring is Signs first creeping seed all</a:t>
            </a:r>
          </a:p>
        </p:txBody>
      </p:sp>
      <p:sp>
        <p:nvSpPr>
          <p:cNvPr id="48" name="Right Triangle 47">
            <a:extLst>
              <a:ext uri="{FF2B5EF4-FFF2-40B4-BE49-F238E27FC236}">
                <a16:creationId xmlns:a16="http://schemas.microsoft.com/office/drawing/2014/main" id="{ED51413E-8130-4456-99A3-41C2F0FA5C4B}"/>
              </a:ext>
            </a:extLst>
          </p:cNvPr>
          <p:cNvSpPr/>
          <p:nvPr/>
        </p:nvSpPr>
        <p:spPr>
          <a:xfrm rot="11700000">
            <a:off x="2937993" y="5456708"/>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65526960-A3B3-4591-AA92-97AD05606D8F}"/>
              </a:ext>
            </a:extLst>
          </p:cNvPr>
          <p:cNvSpPr txBox="1"/>
          <p:nvPr/>
        </p:nvSpPr>
        <p:spPr>
          <a:xfrm>
            <a:off x="3791574" y="5025045"/>
            <a:ext cx="1970588" cy="949427"/>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air bring is Signs first creeping seed all</a:t>
            </a:r>
          </a:p>
        </p:txBody>
      </p:sp>
      <p:sp>
        <p:nvSpPr>
          <p:cNvPr id="55" name="Right Triangle 54">
            <a:extLst>
              <a:ext uri="{FF2B5EF4-FFF2-40B4-BE49-F238E27FC236}">
                <a16:creationId xmlns:a16="http://schemas.microsoft.com/office/drawing/2014/main" id="{6AC05323-5C4C-4E68-A43D-F9D59D9E0F98}"/>
              </a:ext>
            </a:extLst>
          </p:cNvPr>
          <p:cNvSpPr/>
          <p:nvPr/>
        </p:nvSpPr>
        <p:spPr>
          <a:xfrm rot="11700000">
            <a:off x="2937993" y="4111552"/>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56EC1B3E-A188-456C-A5CB-C475E00538AD}"/>
              </a:ext>
            </a:extLst>
          </p:cNvPr>
          <p:cNvSpPr txBox="1"/>
          <p:nvPr/>
        </p:nvSpPr>
        <p:spPr>
          <a:xfrm>
            <a:off x="583793" y="3679889"/>
            <a:ext cx="1704296" cy="949427"/>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air bring is Signs first creeping seed</a:t>
            </a:r>
          </a:p>
        </p:txBody>
      </p:sp>
      <p:sp>
        <p:nvSpPr>
          <p:cNvPr id="58" name="TextBox 57">
            <a:extLst>
              <a:ext uri="{FF2B5EF4-FFF2-40B4-BE49-F238E27FC236}">
                <a16:creationId xmlns:a16="http://schemas.microsoft.com/office/drawing/2014/main" id="{B590A357-7FCA-421E-8F09-3B3264CCD0F8}"/>
              </a:ext>
            </a:extLst>
          </p:cNvPr>
          <p:cNvSpPr txBox="1"/>
          <p:nvPr/>
        </p:nvSpPr>
        <p:spPr>
          <a:xfrm>
            <a:off x="583793" y="2647864"/>
            <a:ext cx="1407530" cy="323165"/>
          </a:xfrm>
          <a:prstGeom prst="rect">
            <a:avLst/>
          </a:prstGeom>
          <a:noFill/>
        </p:spPr>
        <p:txBody>
          <a:bodyPr wrap="square" rtlCol="0">
            <a:spAutoFit/>
          </a:bodyPr>
          <a:lstStyle/>
          <a:p>
            <a:r>
              <a:rPr lang="en-US" sz="1500" b="1" dirty="0">
                <a:solidFill>
                  <a:sysClr val="windowText" lastClr="000000">
                    <a:alpha val="82000"/>
                  </a:sysClr>
                </a:solidFill>
                <a:latin typeface="PT Sans" panose="020B0503020203020204" pitchFamily="34" charset="0"/>
                <a:ea typeface="PT Sans" panose="020B0503020203020204" pitchFamily="34" charset="0"/>
              </a:rPr>
              <a:t>PRODUCT #1</a:t>
            </a:r>
          </a:p>
        </p:txBody>
      </p:sp>
      <p:sp>
        <p:nvSpPr>
          <p:cNvPr id="59" name="TextBox 58">
            <a:extLst>
              <a:ext uri="{FF2B5EF4-FFF2-40B4-BE49-F238E27FC236}">
                <a16:creationId xmlns:a16="http://schemas.microsoft.com/office/drawing/2014/main" id="{53622365-DA79-417C-AAE6-AE421EAE1E30}"/>
              </a:ext>
            </a:extLst>
          </p:cNvPr>
          <p:cNvSpPr txBox="1"/>
          <p:nvPr/>
        </p:nvSpPr>
        <p:spPr>
          <a:xfrm>
            <a:off x="583793" y="5338176"/>
            <a:ext cx="1407530" cy="323165"/>
          </a:xfrm>
          <a:prstGeom prst="rect">
            <a:avLst/>
          </a:prstGeom>
          <a:noFill/>
        </p:spPr>
        <p:txBody>
          <a:bodyPr wrap="square" rtlCol="0">
            <a:spAutoFit/>
          </a:bodyPr>
          <a:lstStyle/>
          <a:p>
            <a:r>
              <a:rPr lang="en-US" sz="1500" b="1" dirty="0">
                <a:solidFill>
                  <a:sysClr val="windowText" lastClr="000000">
                    <a:alpha val="82000"/>
                  </a:sysClr>
                </a:solidFill>
                <a:latin typeface="PT Sans" panose="020B0503020203020204" pitchFamily="34" charset="0"/>
                <a:ea typeface="PT Sans" panose="020B0503020203020204" pitchFamily="34" charset="0"/>
              </a:rPr>
              <a:t>PRODUCT #3</a:t>
            </a:r>
          </a:p>
        </p:txBody>
      </p:sp>
      <p:sp>
        <p:nvSpPr>
          <p:cNvPr id="60" name="TextBox 59">
            <a:extLst>
              <a:ext uri="{FF2B5EF4-FFF2-40B4-BE49-F238E27FC236}">
                <a16:creationId xmlns:a16="http://schemas.microsoft.com/office/drawing/2014/main" id="{CF4857BE-3508-42C1-B2CE-D4EF58D72133}"/>
              </a:ext>
            </a:extLst>
          </p:cNvPr>
          <p:cNvSpPr txBox="1"/>
          <p:nvPr/>
        </p:nvSpPr>
        <p:spPr>
          <a:xfrm>
            <a:off x="3791574" y="3993020"/>
            <a:ext cx="1407530" cy="323165"/>
          </a:xfrm>
          <a:prstGeom prst="rect">
            <a:avLst/>
          </a:prstGeom>
          <a:noFill/>
        </p:spPr>
        <p:txBody>
          <a:bodyPr wrap="square" rtlCol="0">
            <a:spAutoFit/>
          </a:bodyPr>
          <a:lstStyle/>
          <a:p>
            <a:r>
              <a:rPr lang="en-US" sz="1500" b="1" dirty="0">
                <a:solidFill>
                  <a:sysClr val="windowText" lastClr="000000">
                    <a:alpha val="82000"/>
                  </a:sysClr>
                </a:solidFill>
                <a:latin typeface="PT Sans" panose="020B0503020203020204" pitchFamily="34" charset="0"/>
                <a:ea typeface="PT Sans" panose="020B0503020203020204" pitchFamily="34" charset="0"/>
              </a:rPr>
              <a:t>PRODUCT #2</a:t>
            </a:r>
          </a:p>
        </p:txBody>
      </p:sp>
    </p:spTree>
    <p:extLst>
      <p:ext uri="{BB962C8B-B14F-4D97-AF65-F5344CB8AC3E}">
        <p14:creationId xmlns:p14="http://schemas.microsoft.com/office/powerpoint/2010/main" val="3563874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210C2C9-A5B1-438B-8FE7-65F00B0B4266}"/>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bg1"/>
                </a:solidFill>
                <a:latin typeface="Oswald" panose="02000303000000000000" pitchFamily="2" charset="0"/>
              </a:rPr>
              <a:t>DISTRIBUTION CHANNELS</a:t>
            </a:r>
          </a:p>
        </p:txBody>
      </p:sp>
      <p:sp>
        <p:nvSpPr>
          <p:cNvPr id="30" name="Rectangle 29">
            <a:extLst>
              <a:ext uri="{FF2B5EF4-FFF2-40B4-BE49-F238E27FC236}">
                <a16:creationId xmlns:a16="http://schemas.microsoft.com/office/drawing/2014/main" id="{D4E0F776-461F-4E52-AC27-DA32749CD330}"/>
              </a:ext>
            </a:extLst>
          </p:cNvPr>
          <p:cNvSpPr/>
          <p:nvPr/>
        </p:nvSpPr>
        <p:spPr>
          <a:xfrm>
            <a:off x="4470128" y="3561861"/>
            <a:ext cx="3257550" cy="7335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10FC299B-D611-4C81-B86B-265BE82F7DEA}"/>
              </a:ext>
            </a:extLst>
          </p:cNvPr>
          <p:cNvSpPr txBox="1"/>
          <p:nvPr/>
        </p:nvSpPr>
        <p:spPr>
          <a:xfrm>
            <a:off x="5023031" y="3767045"/>
            <a:ext cx="2151744" cy="323165"/>
          </a:xfrm>
          <a:prstGeom prst="rect">
            <a:avLst/>
          </a:prstGeom>
          <a:noFill/>
        </p:spPr>
        <p:txBody>
          <a:bodyPr wrap="square" rtlCol="0" anchor="ctr">
            <a:spAutoFit/>
          </a:bodyPr>
          <a:lstStyle/>
          <a:p>
            <a:pPr algn="ctr"/>
            <a:r>
              <a:rPr lang="en-US" sz="1500" b="1" dirty="0">
                <a:solidFill>
                  <a:schemeClr val="bg1"/>
                </a:solidFill>
                <a:latin typeface="PT Sans" panose="020B0503020203020204" pitchFamily="34" charset="0"/>
                <a:ea typeface="PT Sans" panose="020B0503020203020204" pitchFamily="34" charset="0"/>
                <a:cs typeface="Montserrat Black" charset="0"/>
              </a:rPr>
              <a:t>DISTRIBUTION</a:t>
            </a:r>
          </a:p>
        </p:txBody>
      </p:sp>
      <p:sp>
        <p:nvSpPr>
          <p:cNvPr id="32" name="Rectangle 31">
            <a:extLst>
              <a:ext uri="{FF2B5EF4-FFF2-40B4-BE49-F238E27FC236}">
                <a16:creationId xmlns:a16="http://schemas.microsoft.com/office/drawing/2014/main" id="{2F143A27-A646-4F00-9797-EBECF05A96D8}"/>
              </a:ext>
            </a:extLst>
          </p:cNvPr>
          <p:cNvSpPr/>
          <p:nvPr/>
        </p:nvSpPr>
        <p:spPr>
          <a:xfrm>
            <a:off x="5270228" y="2085106"/>
            <a:ext cx="1657350" cy="733534"/>
          </a:xfrm>
          <a:prstGeom prst="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AD30F680-7F65-4C93-8DA7-19EE34AEFA88}"/>
              </a:ext>
            </a:extLst>
          </p:cNvPr>
          <p:cNvSpPr/>
          <p:nvPr/>
        </p:nvSpPr>
        <p:spPr>
          <a:xfrm>
            <a:off x="1881233" y="3561860"/>
            <a:ext cx="1657350" cy="733534"/>
          </a:xfrm>
          <a:prstGeom prst="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92A346DD-5730-43C7-9F9B-37D67DB7AB29}"/>
              </a:ext>
            </a:extLst>
          </p:cNvPr>
          <p:cNvSpPr/>
          <p:nvPr/>
        </p:nvSpPr>
        <p:spPr>
          <a:xfrm>
            <a:off x="5270228" y="5038616"/>
            <a:ext cx="1657350" cy="733534"/>
          </a:xfrm>
          <a:prstGeom prst="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5B91036-0086-4009-8A88-E51261489AA2}"/>
              </a:ext>
            </a:extLst>
          </p:cNvPr>
          <p:cNvSpPr/>
          <p:nvPr/>
        </p:nvSpPr>
        <p:spPr>
          <a:xfrm>
            <a:off x="7174775" y="5038616"/>
            <a:ext cx="1657350" cy="733534"/>
          </a:xfrm>
          <a:prstGeom prst="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8663F538-B147-43A2-BD6C-591E705D2C79}"/>
              </a:ext>
            </a:extLst>
          </p:cNvPr>
          <p:cNvSpPr/>
          <p:nvPr/>
        </p:nvSpPr>
        <p:spPr>
          <a:xfrm>
            <a:off x="3365681" y="5038616"/>
            <a:ext cx="1657350" cy="733534"/>
          </a:xfrm>
          <a:prstGeom prst="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31DF02A7-9A4A-4375-8BBC-84118B568389}"/>
              </a:ext>
            </a:extLst>
          </p:cNvPr>
          <p:cNvSpPr txBox="1"/>
          <p:nvPr/>
        </p:nvSpPr>
        <p:spPr>
          <a:xfrm>
            <a:off x="5023031" y="2290290"/>
            <a:ext cx="2151744" cy="323165"/>
          </a:xfrm>
          <a:prstGeom prst="rect">
            <a:avLst/>
          </a:prstGeom>
          <a:noFill/>
        </p:spPr>
        <p:txBody>
          <a:bodyPr wrap="square" rtlCol="0" anchor="ctr">
            <a:spAutoFit/>
          </a:bodyPr>
          <a:lstStyle/>
          <a:p>
            <a:pPr algn="ctr"/>
            <a:r>
              <a:rPr lang="en-US" sz="1500" b="1" dirty="0">
                <a:solidFill>
                  <a:schemeClr val="bg1"/>
                </a:solidFill>
                <a:latin typeface="PT Sans" panose="020B0503020203020204" pitchFamily="34" charset="0"/>
                <a:ea typeface="PT Sans" panose="020B0503020203020204" pitchFamily="34" charset="0"/>
                <a:cs typeface="Montserrat Black" charset="0"/>
              </a:rPr>
              <a:t>Direct</a:t>
            </a:r>
          </a:p>
        </p:txBody>
      </p:sp>
      <p:sp>
        <p:nvSpPr>
          <p:cNvPr id="42" name="TextBox 41">
            <a:extLst>
              <a:ext uri="{FF2B5EF4-FFF2-40B4-BE49-F238E27FC236}">
                <a16:creationId xmlns:a16="http://schemas.microsoft.com/office/drawing/2014/main" id="{C6BDB083-CB5E-43F3-8086-BD36A4D34463}"/>
              </a:ext>
            </a:extLst>
          </p:cNvPr>
          <p:cNvSpPr txBox="1"/>
          <p:nvPr/>
        </p:nvSpPr>
        <p:spPr>
          <a:xfrm>
            <a:off x="1936002" y="3651628"/>
            <a:ext cx="1547812" cy="553998"/>
          </a:xfrm>
          <a:prstGeom prst="rect">
            <a:avLst/>
          </a:prstGeom>
          <a:noFill/>
        </p:spPr>
        <p:txBody>
          <a:bodyPr wrap="square" rtlCol="0" anchor="ctr">
            <a:spAutoFit/>
          </a:bodyPr>
          <a:lstStyle/>
          <a:p>
            <a:pPr algn="ctr">
              <a:lnSpc>
                <a:spcPts val="1800"/>
              </a:lnSpc>
            </a:pPr>
            <a:r>
              <a:rPr lang="en-US" sz="1500" b="1" dirty="0">
                <a:solidFill>
                  <a:schemeClr val="bg1"/>
                </a:solidFill>
                <a:latin typeface="PT Sans" panose="020B0503020203020204" pitchFamily="34" charset="0"/>
                <a:ea typeface="PT Sans" panose="020B0503020203020204" pitchFamily="34" charset="0"/>
                <a:cs typeface="Montserrat Black" charset="0"/>
              </a:rPr>
              <a:t>Independent Delegate</a:t>
            </a:r>
          </a:p>
        </p:txBody>
      </p:sp>
      <p:sp>
        <p:nvSpPr>
          <p:cNvPr id="43" name="TextBox 42">
            <a:extLst>
              <a:ext uri="{FF2B5EF4-FFF2-40B4-BE49-F238E27FC236}">
                <a16:creationId xmlns:a16="http://schemas.microsoft.com/office/drawing/2014/main" id="{D42DD9BC-5364-410F-9652-3B649433AF7F}"/>
              </a:ext>
            </a:extLst>
          </p:cNvPr>
          <p:cNvSpPr txBox="1"/>
          <p:nvPr/>
        </p:nvSpPr>
        <p:spPr>
          <a:xfrm>
            <a:off x="8713992" y="3767044"/>
            <a:ext cx="1547812" cy="323165"/>
          </a:xfrm>
          <a:prstGeom prst="rect">
            <a:avLst/>
          </a:prstGeom>
          <a:noFill/>
        </p:spPr>
        <p:txBody>
          <a:bodyPr wrap="square" rtlCol="0" anchor="ctr">
            <a:spAutoFit/>
          </a:bodyPr>
          <a:lstStyle/>
          <a:p>
            <a:pPr algn="ctr">
              <a:lnSpc>
                <a:spcPts val="1800"/>
              </a:lnSpc>
            </a:pPr>
            <a:r>
              <a:rPr lang="en-US" sz="1500" b="1" dirty="0">
                <a:solidFill>
                  <a:schemeClr val="bg1"/>
                </a:solidFill>
                <a:latin typeface="PT Sans" panose="020B0503020203020204" pitchFamily="34" charset="0"/>
                <a:ea typeface="PT Sans" panose="020B0503020203020204" pitchFamily="34" charset="0"/>
                <a:cs typeface="Montserrat Black" charset="0"/>
              </a:rPr>
              <a:t>Agents</a:t>
            </a:r>
          </a:p>
        </p:txBody>
      </p:sp>
      <p:sp>
        <p:nvSpPr>
          <p:cNvPr id="44" name="Rectangle 43">
            <a:extLst>
              <a:ext uri="{FF2B5EF4-FFF2-40B4-BE49-F238E27FC236}">
                <a16:creationId xmlns:a16="http://schemas.microsoft.com/office/drawing/2014/main" id="{916C1D2B-069E-44F5-A545-54AB3CFE4FF7}"/>
              </a:ext>
            </a:extLst>
          </p:cNvPr>
          <p:cNvSpPr/>
          <p:nvPr/>
        </p:nvSpPr>
        <p:spPr>
          <a:xfrm>
            <a:off x="8653417" y="3561860"/>
            <a:ext cx="1657350" cy="733534"/>
          </a:xfrm>
          <a:prstGeom prst="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EA99801E-4968-4E8E-95BC-78773220E59F}"/>
              </a:ext>
            </a:extLst>
          </p:cNvPr>
          <p:cNvSpPr txBox="1"/>
          <p:nvPr/>
        </p:nvSpPr>
        <p:spPr>
          <a:xfrm>
            <a:off x="3442334" y="5243801"/>
            <a:ext cx="1504044" cy="323165"/>
          </a:xfrm>
          <a:prstGeom prst="rect">
            <a:avLst/>
          </a:prstGeom>
          <a:noFill/>
        </p:spPr>
        <p:txBody>
          <a:bodyPr wrap="square" rtlCol="0" anchor="ctr">
            <a:spAutoFit/>
          </a:bodyPr>
          <a:lstStyle/>
          <a:p>
            <a:pPr algn="ctr"/>
            <a:r>
              <a:rPr lang="en-US" sz="1500" b="1" dirty="0">
                <a:solidFill>
                  <a:schemeClr val="bg1"/>
                </a:solidFill>
                <a:latin typeface="PT Sans" panose="020B0503020203020204" pitchFamily="34" charset="0"/>
                <a:ea typeface="PT Sans" panose="020B0503020203020204" pitchFamily="34" charset="0"/>
                <a:cs typeface="Montserrat Black" charset="0"/>
              </a:rPr>
              <a:t>Retail</a:t>
            </a:r>
          </a:p>
        </p:txBody>
      </p:sp>
      <p:sp>
        <p:nvSpPr>
          <p:cNvPr id="51" name="TextBox 50">
            <a:extLst>
              <a:ext uri="{FF2B5EF4-FFF2-40B4-BE49-F238E27FC236}">
                <a16:creationId xmlns:a16="http://schemas.microsoft.com/office/drawing/2014/main" id="{D264CE79-F77B-4FA2-AEDD-74925348F6EF}"/>
              </a:ext>
            </a:extLst>
          </p:cNvPr>
          <p:cNvSpPr txBox="1"/>
          <p:nvPr/>
        </p:nvSpPr>
        <p:spPr>
          <a:xfrm>
            <a:off x="5346880" y="5243801"/>
            <a:ext cx="1504044" cy="323165"/>
          </a:xfrm>
          <a:prstGeom prst="rect">
            <a:avLst/>
          </a:prstGeom>
          <a:noFill/>
        </p:spPr>
        <p:txBody>
          <a:bodyPr wrap="square" rtlCol="0" anchor="ctr">
            <a:spAutoFit/>
          </a:bodyPr>
          <a:lstStyle/>
          <a:p>
            <a:pPr algn="ctr"/>
            <a:r>
              <a:rPr lang="en-US" sz="1500" b="1" dirty="0">
                <a:solidFill>
                  <a:schemeClr val="bg1"/>
                </a:solidFill>
                <a:latin typeface="PT Sans" panose="020B0503020203020204" pitchFamily="34" charset="0"/>
                <a:ea typeface="PT Sans" panose="020B0503020203020204" pitchFamily="34" charset="0"/>
                <a:cs typeface="Montserrat Black" charset="0"/>
              </a:rPr>
              <a:t>Wholesale</a:t>
            </a:r>
          </a:p>
        </p:txBody>
      </p:sp>
      <p:sp>
        <p:nvSpPr>
          <p:cNvPr id="54" name="TextBox 53">
            <a:extLst>
              <a:ext uri="{FF2B5EF4-FFF2-40B4-BE49-F238E27FC236}">
                <a16:creationId xmlns:a16="http://schemas.microsoft.com/office/drawing/2014/main" id="{5C102A48-5ED0-413E-A59E-9E904C8E919D}"/>
              </a:ext>
            </a:extLst>
          </p:cNvPr>
          <p:cNvSpPr txBox="1"/>
          <p:nvPr/>
        </p:nvSpPr>
        <p:spPr>
          <a:xfrm>
            <a:off x="7292908" y="5128385"/>
            <a:ext cx="1421084" cy="553998"/>
          </a:xfrm>
          <a:prstGeom prst="rect">
            <a:avLst/>
          </a:prstGeom>
          <a:noFill/>
        </p:spPr>
        <p:txBody>
          <a:bodyPr wrap="square" rtlCol="0" anchor="ctr">
            <a:spAutoFit/>
          </a:bodyPr>
          <a:lstStyle/>
          <a:p>
            <a:pPr algn="ctr"/>
            <a:r>
              <a:rPr lang="en-US" sz="1500" b="1" dirty="0">
                <a:solidFill>
                  <a:schemeClr val="bg1"/>
                </a:solidFill>
                <a:latin typeface="PT Sans" panose="020B0503020203020204" pitchFamily="34" charset="0"/>
                <a:ea typeface="PT Sans" panose="020B0503020203020204" pitchFamily="34" charset="0"/>
                <a:cs typeface="Montserrat Black" charset="0"/>
              </a:rPr>
              <a:t>Own Sales Force</a:t>
            </a:r>
          </a:p>
        </p:txBody>
      </p:sp>
      <p:cxnSp>
        <p:nvCxnSpPr>
          <p:cNvPr id="61" name="Straight Connector 60">
            <a:extLst>
              <a:ext uri="{FF2B5EF4-FFF2-40B4-BE49-F238E27FC236}">
                <a16:creationId xmlns:a16="http://schemas.microsoft.com/office/drawing/2014/main" id="{42A5D98A-EAD1-43F3-A82E-9A123E292A0A}"/>
              </a:ext>
            </a:extLst>
          </p:cNvPr>
          <p:cNvCxnSpPr>
            <a:cxnSpLocks/>
            <a:stCxn id="30" idx="0"/>
          </p:cNvCxnSpPr>
          <p:nvPr/>
        </p:nvCxnSpPr>
        <p:spPr>
          <a:xfrm flipV="1">
            <a:off x="6098903" y="3009901"/>
            <a:ext cx="0" cy="551960"/>
          </a:xfrm>
          <a:prstGeom prst="line">
            <a:avLst/>
          </a:prstGeom>
          <a:ln w="127000">
            <a:solidFill>
              <a:schemeClr val="accent3"/>
            </a:solidFill>
            <a:tailEnd type="triangle" w="med" len="sm"/>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A855754-0245-441E-A08A-BBB9C189611A}"/>
              </a:ext>
            </a:extLst>
          </p:cNvPr>
          <p:cNvCxnSpPr>
            <a:cxnSpLocks/>
          </p:cNvCxnSpPr>
          <p:nvPr/>
        </p:nvCxnSpPr>
        <p:spPr>
          <a:xfrm flipV="1">
            <a:off x="6098903" y="4295395"/>
            <a:ext cx="0" cy="551961"/>
          </a:xfrm>
          <a:prstGeom prst="line">
            <a:avLst/>
          </a:prstGeom>
          <a:ln w="127000">
            <a:solidFill>
              <a:schemeClr val="accent3"/>
            </a:solidFill>
            <a:headEnd type="triangl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8B2E4316-6185-4D15-B9F4-2EFD6D7E76D0}"/>
              </a:ext>
            </a:extLst>
          </p:cNvPr>
          <p:cNvCxnSpPr>
            <a:cxnSpLocks/>
          </p:cNvCxnSpPr>
          <p:nvPr/>
        </p:nvCxnSpPr>
        <p:spPr>
          <a:xfrm flipV="1">
            <a:off x="7378428" y="4295395"/>
            <a:ext cx="0" cy="551961"/>
          </a:xfrm>
          <a:prstGeom prst="line">
            <a:avLst/>
          </a:prstGeom>
          <a:ln w="127000">
            <a:solidFill>
              <a:schemeClr val="accent3"/>
            </a:solidFill>
            <a:headEnd type="triangl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F3AE52E5-CD67-4BEB-AE8E-2B2FCBE6CBDB}"/>
              </a:ext>
            </a:extLst>
          </p:cNvPr>
          <p:cNvCxnSpPr>
            <a:cxnSpLocks/>
          </p:cNvCxnSpPr>
          <p:nvPr/>
        </p:nvCxnSpPr>
        <p:spPr>
          <a:xfrm flipV="1">
            <a:off x="4819378" y="4295395"/>
            <a:ext cx="0" cy="551961"/>
          </a:xfrm>
          <a:prstGeom prst="line">
            <a:avLst/>
          </a:prstGeom>
          <a:ln w="127000">
            <a:solidFill>
              <a:schemeClr val="accent3"/>
            </a:solidFill>
            <a:headEnd type="triangl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F27DE535-590E-4707-AE4C-7BCA11612231}"/>
              </a:ext>
            </a:extLst>
          </p:cNvPr>
          <p:cNvCxnSpPr>
            <a:cxnSpLocks/>
          </p:cNvCxnSpPr>
          <p:nvPr/>
        </p:nvCxnSpPr>
        <p:spPr>
          <a:xfrm flipH="1">
            <a:off x="7727678" y="3928628"/>
            <a:ext cx="528348" cy="0"/>
          </a:xfrm>
          <a:prstGeom prst="line">
            <a:avLst/>
          </a:prstGeom>
          <a:ln w="127000">
            <a:solidFill>
              <a:schemeClr val="accent3"/>
            </a:solidFill>
            <a:headEnd type="triangl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75091E0E-EB54-4BFC-B3C6-2B62A119B97B}"/>
              </a:ext>
            </a:extLst>
          </p:cNvPr>
          <p:cNvCxnSpPr>
            <a:cxnSpLocks/>
          </p:cNvCxnSpPr>
          <p:nvPr/>
        </p:nvCxnSpPr>
        <p:spPr>
          <a:xfrm flipH="1">
            <a:off x="3941780" y="3928628"/>
            <a:ext cx="528348" cy="0"/>
          </a:xfrm>
          <a:prstGeom prst="line">
            <a:avLst/>
          </a:prstGeom>
          <a:ln w="127000">
            <a:solidFill>
              <a:schemeClr val="accent3"/>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792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3F3C651-628A-4C84-A04C-D5D5C7C137CB}"/>
              </a:ext>
            </a:extLst>
          </p:cNvPr>
          <p:cNvGrpSpPr/>
          <p:nvPr/>
        </p:nvGrpSpPr>
        <p:grpSpPr>
          <a:xfrm>
            <a:off x="580570" y="724951"/>
            <a:ext cx="5953767" cy="5408098"/>
            <a:chOff x="5209307" y="723899"/>
            <a:chExt cx="5953767" cy="5408098"/>
          </a:xfrm>
        </p:grpSpPr>
        <p:grpSp>
          <p:nvGrpSpPr>
            <p:cNvPr id="10" name="Group 9">
              <a:extLst>
                <a:ext uri="{FF2B5EF4-FFF2-40B4-BE49-F238E27FC236}">
                  <a16:creationId xmlns:a16="http://schemas.microsoft.com/office/drawing/2014/main" id="{BBA1445C-BA1C-4158-B814-62A661F12B6A}"/>
                </a:ext>
              </a:extLst>
            </p:cNvPr>
            <p:cNvGrpSpPr/>
            <p:nvPr/>
          </p:nvGrpSpPr>
          <p:grpSpPr>
            <a:xfrm>
              <a:off x="6096000" y="1328063"/>
              <a:ext cx="4180382" cy="4201874"/>
              <a:chOff x="7845719" y="1942558"/>
              <a:chExt cx="2457993" cy="2457992"/>
            </a:xfrm>
          </p:grpSpPr>
          <p:cxnSp>
            <p:nvCxnSpPr>
              <p:cNvPr id="11" name="Straight Connector 10">
                <a:extLst>
                  <a:ext uri="{FF2B5EF4-FFF2-40B4-BE49-F238E27FC236}">
                    <a16:creationId xmlns:a16="http://schemas.microsoft.com/office/drawing/2014/main" id="{AD5DDA6F-D3DE-4FDD-8FB2-414C4125A09A}"/>
                  </a:ext>
                </a:extLst>
              </p:cNvPr>
              <p:cNvCxnSpPr/>
              <p:nvPr/>
            </p:nvCxnSpPr>
            <p:spPr>
              <a:xfrm>
                <a:off x="9074715" y="1942558"/>
                <a:ext cx="0" cy="2457992"/>
              </a:xfrm>
              <a:prstGeom prst="line">
                <a:avLst/>
              </a:prstGeom>
              <a:ln w="127000">
                <a:solidFill>
                  <a:schemeClr val="accent3"/>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B719961-721C-415C-8BDC-0D8D8F5F80A1}"/>
                  </a:ext>
                </a:extLst>
              </p:cNvPr>
              <p:cNvCxnSpPr>
                <a:cxnSpLocks/>
              </p:cNvCxnSpPr>
              <p:nvPr/>
            </p:nvCxnSpPr>
            <p:spPr>
              <a:xfrm flipH="1">
                <a:off x="7845719" y="3171554"/>
                <a:ext cx="2457993" cy="0"/>
              </a:xfrm>
              <a:prstGeom prst="line">
                <a:avLst/>
              </a:prstGeom>
              <a:ln w="127000">
                <a:solidFill>
                  <a:schemeClr val="accent3"/>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624B076A-2180-4720-8987-95CDE483AAB2}"/>
                </a:ext>
              </a:extLst>
            </p:cNvPr>
            <p:cNvSpPr txBox="1"/>
            <p:nvPr/>
          </p:nvSpPr>
          <p:spPr>
            <a:xfrm>
              <a:off x="7488961" y="723899"/>
              <a:ext cx="1394460" cy="323165"/>
            </a:xfrm>
            <a:prstGeom prst="rect">
              <a:avLst/>
            </a:prstGeom>
            <a:noFill/>
          </p:spPr>
          <p:txBody>
            <a:bodyPr wrap="square" rtlCol="0" anchor="ctr">
              <a:spAutoFit/>
            </a:bodyPr>
            <a:lstStyle/>
            <a:p>
              <a:pPr algn="ctr"/>
              <a:r>
                <a:rPr lang="en-US" sz="1500" b="1" dirty="0">
                  <a:latin typeface="PT Sans" panose="020B0503020203020204" pitchFamily="34" charset="0"/>
                  <a:ea typeface="PT Sans" panose="020B0503020203020204" pitchFamily="34" charset="0"/>
                  <a:cs typeface="Montserrat Black" charset="0"/>
                </a:rPr>
                <a:t>High Quality</a:t>
              </a:r>
            </a:p>
          </p:txBody>
        </p:sp>
        <p:sp>
          <p:nvSpPr>
            <p:cNvPr id="14" name="TextBox 13">
              <a:extLst>
                <a:ext uri="{FF2B5EF4-FFF2-40B4-BE49-F238E27FC236}">
                  <a16:creationId xmlns:a16="http://schemas.microsoft.com/office/drawing/2014/main" id="{8F3F6253-AF9E-43F7-BD8C-18DD4434D015}"/>
                </a:ext>
              </a:extLst>
            </p:cNvPr>
            <p:cNvSpPr txBox="1"/>
            <p:nvPr/>
          </p:nvSpPr>
          <p:spPr>
            <a:xfrm>
              <a:off x="7488961" y="5808832"/>
              <a:ext cx="1394460" cy="323165"/>
            </a:xfrm>
            <a:prstGeom prst="rect">
              <a:avLst/>
            </a:prstGeom>
            <a:noFill/>
          </p:spPr>
          <p:txBody>
            <a:bodyPr wrap="square" rtlCol="0" anchor="ctr">
              <a:spAutoFit/>
            </a:bodyPr>
            <a:lstStyle/>
            <a:p>
              <a:pPr algn="ctr"/>
              <a:r>
                <a:rPr lang="en-US" sz="1500" b="1" dirty="0">
                  <a:latin typeface="PT Sans" panose="020B0503020203020204" pitchFamily="34" charset="0"/>
                  <a:ea typeface="PT Sans" panose="020B0503020203020204" pitchFamily="34" charset="0"/>
                  <a:cs typeface="Montserrat Black" charset="0"/>
                </a:rPr>
                <a:t>Low Quality</a:t>
              </a:r>
            </a:p>
          </p:txBody>
        </p:sp>
        <p:sp>
          <p:nvSpPr>
            <p:cNvPr id="15" name="TextBox 14">
              <a:extLst>
                <a:ext uri="{FF2B5EF4-FFF2-40B4-BE49-F238E27FC236}">
                  <a16:creationId xmlns:a16="http://schemas.microsoft.com/office/drawing/2014/main" id="{42A25110-578B-4C15-B614-9618142188DC}"/>
                </a:ext>
              </a:extLst>
            </p:cNvPr>
            <p:cNvSpPr txBox="1"/>
            <p:nvPr/>
          </p:nvSpPr>
          <p:spPr>
            <a:xfrm>
              <a:off x="10462076" y="3152001"/>
              <a:ext cx="700998" cy="553998"/>
            </a:xfrm>
            <a:prstGeom prst="rect">
              <a:avLst/>
            </a:prstGeom>
            <a:noFill/>
          </p:spPr>
          <p:txBody>
            <a:bodyPr wrap="square" rtlCol="0" anchor="ctr">
              <a:spAutoFit/>
            </a:bodyPr>
            <a:lstStyle/>
            <a:p>
              <a:pPr>
                <a:lnSpc>
                  <a:spcPts val="1800"/>
                </a:lnSpc>
              </a:pPr>
              <a:r>
                <a:rPr lang="en-US" sz="1500" b="1" dirty="0">
                  <a:latin typeface="PT Sans" panose="020B0503020203020204" pitchFamily="34" charset="0"/>
                  <a:ea typeface="PT Sans" panose="020B0503020203020204" pitchFamily="34" charset="0"/>
                  <a:cs typeface="Montserrat Black" charset="0"/>
                </a:rPr>
                <a:t>High</a:t>
              </a:r>
            </a:p>
            <a:p>
              <a:pPr>
                <a:lnSpc>
                  <a:spcPts val="1800"/>
                </a:lnSpc>
              </a:pPr>
              <a:r>
                <a:rPr lang="en-US" sz="1500" b="1" dirty="0">
                  <a:latin typeface="PT Sans" panose="020B0503020203020204" pitchFamily="34" charset="0"/>
                  <a:ea typeface="PT Sans" panose="020B0503020203020204" pitchFamily="34" charset="0"/>
                  <a:cs typeface="Montserrat Black" charset="0"/>
                </a:rPr>
                <a:t>Price</a:t>
              </a:r>
            </a:p>
          </p:txBody>
        </p:sp>
        <p:sp>
          <p:nvSpPr>
            <p:cNvPr id="16" name="TextBox 15">
              <a:extLst>
                <a:ext uri="{FF2B5EF4-FFF2-40B4-BE49-F238E27FC236}">
                  <a16:creationId xmlns:a16="http://schemas.microsoft.com/office/drawing/2014/main" id="{3E89ACAC-FB4F-4E85-8DD9-5F47EBCB91BA}"/>
                </a:ext>
              </a:extLst>
            </p:cNvPr>
            <p:cNvSpPr txBox="1"/>
            <p:nvPr/>
          </p:nvSpPr>
          <p:spPr>
            <a:xfrm>
              <a:off x="5209307" y="3152001"/>
              <a:ext cx="700998" cy="553998"/>
            </a:xfrm>
            <a:prstGeom prst="rect">
              <a:avLst/>
            </a:prstGeom>
            <a:noFill/>
          </p:spPr>
          <p:txBody>
            <a:bodyPr wrap="square" rtlCol="0" anchor="ctr">
              <a:spAutoFit/>
            </a:bodyPr>
            <a:lstStyle/>
            <a:p>
              <a:pPr algn="r">
                <a:lnSpc>
                  <a:spcPts val="1800"/>
                </a:lnSpc>
              </a:pPr>
              <a:r>
                <a:rPr lang="en-US" sz="1500" b="1" dirty="0">
                  <a:latin typeface="PT Sans" panose="020B0503020203020204" pitchFamily="34" charset="0"/>
                  <a:ea typeface="PT Sans" panose="020B0503020203020204" pitchFamily="34" charset="0"/>
                  <a:cs typeface="Montserrat Black" charset="0"/>
                </a:rPr>
                <a:t>Low</a:t>
              </a:r>
            </a:p>
            <a:p>
              <a:pPr algn="r">
                <a:lnSpc>
                  <a:spcPts val="1800"/>
                </a:lnSpc>
              </a:pPr>
              <a:r>
                <a:rPr lang="en-US" sz="1500" b="1" dirty="0">
                  <a:latin typeface="PT Sans" panose="020B0503020203020204" pitchFamily="34" charset="0"/>
                  <a:ea typeface="PT Sans" panose="020B0503020203020204" pitchFamily="34" charset="0"/>
                  <a:cs typeface="Montserrat Black" charset="0"/>
                </a:rPr>
                <a:t>Price</a:t>
              </a:r>
            </a:p>
          </p:txBody>
        </p:sp>
        <p:sp>
          <p:nvSpPr>
            <p:cNvPr id="17" name="Oval 16">
              <a:extLst>
                <a:ext uri="{FF2B5EF4-FFF2-40B4-BE49-F238E27FC236}">
                  <a16:creationId xmlns:a16="http://schemas.microsoft.com/office/drawing/2014/main" id="{317C31FC-5890-466A-9C3B-3AFA8ED3EDEC}"/>
                </a:ext>
              </a:extLst>
            </p:cNvPr>
            <p:cNvSpPr/>
            <p:nvPr/>
          </p:nvSpPr>
          <p:spPr>
            <a:xfrm>
              <a:off x="6775067" y="1578672"/>
              <a:ext cx="765615" cy="7656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27">
              <a:extLst>
                <a:ext uri="{FF2B5EF4-FFF2-40B4-BE49-F238E27FC236}">
                  <a16:creationId xmlns:a16="http://schemas.microsoft.com/office/drawing/2014/main" id="{BE6DE662-0226-48BB-9DF5-FB4568E57F4A}"/>
                </a:ext>
              </a:extLst>
            </p:cNvPr>
            <p:cNvSpPr>
              <a:spLocks noEditPoints="1"/>
            </p:cNvSpPr>
            <p:nvPr/>
          </p:nvSpPr>
          <p:spPr bwMode="auto">
            <a:xfrm>
              <a:off x="6931485" y="1793740"/>
              <a:ext cx="452777" cy="335477"/>
            </a:xfrm>
            <a:custGeom>
              <a:avLst/>
              <a:gdLst>
                <a:gd name="T0" fmla="*/ 77 w 85"/>
                <a:gd name="T1" fmla="*/ 0 h 63"/>
                <a:gd name="T2" fmla="*/ 8 w 85"/>
                <a:gd name="T3" fmla="*/ 0 h 63"/>
                <a:gd name="T4" fmla="*/ 0 w 85"/>
                <a:gd name="T5" fmla="*/ 7 h 63"/>
                <a:gd name="T6" fmla="*/ 0 w 85"/>
                <a:gd name="T7" fmla="*/ 42 h 63"/>
                <a:gd name="T8" fmla="*/ 8 w 85"/>
                <a:gd name="T9" fmla="*/ 50 h 63"/>
                <a:gd name="T10" fmla="*/ 77 w 85"/>
                <a:gd name="T11" fmla="*/ 50 h 63"/>
                <a:gd name="T12" fmla="*/ 85 w 85"/>
                <a:gd name="T13" fmla="*/ 42 h 63"/>
                <a:gd name="T14" fmla="*/ 85 w 85"/>
                <a:gd name="T15" fmla="*/ 7 h 63"/>
                <a:gd name="T16" fmla="*/ 77 w 85"/>
                <a:gd name="T17" fmla="*/ 0 h 63"/>
                <a:gd name="T18" fmla="*/ 80 w 85"/>
                <a:gd name="T19" fmla="*/ 42 h 63"/>
                <a:gd name="T20" fmla="*/ 77 w 85"/>
                <a:gd name="T21" fmla="*/ 45 h 63"/>
                <a:gd name="T22" fmla="*/ 8 w 85"/>
                <a:gd name="T23" fmla="*/ 45 h 63"/>
                <a:gd name="T24" fmla="*/ 5 w 85"/>
                <a:gd name="T25" fmla="*/ 42 h 63"/>
                <a:gd name="T26" fmla="*/ 5 w 85"/>
                <a:gd name="T27" fmla="*/ 7 h 63"/>
                <a:gd name="T28" fmla="*/ 8 w 85"/>
                <a:gd name="T29" fmla="*/ 5 h 63"/>
                <a:gd name="T30" fmla="*/ 77 w 85"/>
                <a:gd name="T31" fmla="*/ 5 h 63"/>
                <a:gd name="T32" fmla="*/ 80 w 85"/>
                <a:gd name="T33" fmla="*/ 7 h 63"/>
                <a:gd name="T34" fmla="*/ 80 w 85"/>
                <a:gd name="T35" fmla="*/ 42 h 63"/>
                <a:gd name="T36" fmla="*/ 81 w 85"/>
                <a:gd name="T37" fmla="*/ 55 h 63"/>
                <a:gd name="T38" fmla="*/ 53 w 85"/>
                <a:gd name="T39" fmla="*/ 55 h 63"/>
                <a:gd name="T40" fmla="*/ 51 w 85"/>
                <a:gd name="T41" fmla="*/ 58 h 63"/>
                <a:gd name="T42" fmla="*/ 35 w 85"/>
                <a:gd name="T43" fmla="*/ 58 h 63"/>
                <a:gd name="T44" fmla="*/ 32 w 85"/>
                <a:gd name="T45" fmla="*/ 55 h 63"/>
                <a:gd name="T46" fmla="*/ 4 w 85"/>
                <a:gd name="T47" fmla="*/ 55 h 63"/>
                <a:gd name="T48" fmla="*/ 0 w 85"/>
                <a:gd name="T49" fmla="*/ 59 h 63"/>
                <a:gd name="T50" fmla="*/ 4 w 85"/>
                <a:gd name="T51" fmla="*/ 63 h 63"/>
                <a:gd name="T52" fmla="*/ 81 w 85"/>
                <a:gd name="T53" fmla="*/ 63 h 63"/>
                <a:gd name="T54" fmla="*/ 85 w 85"/>
                <a:gd name="T55" fmla="*/ 59 h 63"/>
                <a:gd name="T56" fmla="*/ 81 w 85"/>
                <a:gd name="T57" fmla="*/ 55 h 63"/>
                <a:gd name="T58" fmla="*/ 81 w 85"/>
                <a:gd name="T59" fmla="*/ 55 h 63"/>
                <a:gd name="T60" fmla="*/ 81 w 85"/>
                <a:gd name="T61"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63">
                  <a:moveTo>
                    <a:pt x="77" y="0"/>
                  </a:moveTo>
                  <a:cubicBezTo>
                    <a:pt x="8" y="0"/>
                    <a:pt x="8" y="0"/>
                    <a:pt x="8" y="0"/>
                  </a:cubicBezTo>
                  <a:cubicBezTo>
                    <a:pt x="4" y="0"/>
                    <a:pt x="0" y="3"/>
                    <a:pt x="0" y="7"/>
                  </a:cubicBezTo>
                  <a:cubicBezTo>
                    <a:pt x="0" y="42"/>
                    <a:pt x="0" y="42"/>
                    <a:pt x="0" y="42"/>
                  </a:cubicBezTo>
                  <a:cubicBezTo>
                    <a:pt x="0" y="47"/>
                    <a:pt x="4" y="50"/>
                    <a:pt x="8" y="50"/>
                  </a:cubicBezTo>
                  <a:cubicBezTo>
                    <a:pt x="77" y="50"/>
                    <a:pt x="77" y="50"/>
                    <a:pt x="77" y="50"/>
                  </a:cubicBezTo>
                  <a:cubicBezTo>
                    <a:pt x="82" y="50"/>
                    <a:pt x="85" y="47"/>
                    <a:pt x="85" y="42"/>
                  </a:cubicBezTo>
                  <a:cubicBezTo>
                    <a:pt x="85" y="7"/>
                    <a:pt x="85" y="7"/>
                    <a:pt x="85" y="7"/>
                  </a:cubicBezTo>
                  <a:cubicBezTo>
                    <a:pt x="85" y="3"/>
                    <a:pt x="82" y="0"/>
                    <a:pt x="77" y="0"/>
                  </a:cubicBezTo>
                  <a:close/>
                  <a:moveTo>
                    <a:pt x="80" y="42"/>
                  </a:moveTo>
                  <a:cubicBezTo>
                    <a:pt x="80" y="44"/>
                    <a:pt x="79" y="45"/>
                    <a:pt x="77" y="45"/>
                  </a:cubicBezTo>
                  <a:cubicBezTo>
                    <a:pt x="8" y="45"/>
                    <a:pt x="8" y="45"/>
                    <a:pt x="8" y="45"/>
                  </a:cubicBezTo>
                  <a:cubicBezTo>
                    <a:pt x="7" y="45"/>
                    <a:pt x="5" y="44"/>
                    <a:pt x="5" y="42"/>
                  </a:cubicBezTo>
                  <a:cubicBezTo>
                    <a:pt x="5" y="7"/>
                    <a:pt x="5" y="7"/>
                    <a:pt x="5" y="7"/>
                  </a:cubicBezTo>
                  <a:cubicBezTo>
                    <a:pt x="5" y="6"/>
                    <a:pt x="7" y="5"/>
                    <a:pt x="8" y="5"/>
                  </a:cubicBezTo>
                  <a:cubicBezTo>
                    <a:pt x="77" y="5"/>
                    <a:pt x="77" y="5"/>
                    <a:pt x="77" y="5"/>
                  </a:cubicBezTo>
                  <a:cubicBezTo>
                    <a:pt x="79" y="5"/>
                    <a:pt x="80" y="6"/>
                    <a:pt x="80" y="7"/>
                  </a:cubicBezTo>
                  <a:lnTo>
                    <a:pt x="80" y="42"/>
                  </a:lnTo>
                  <a:close/>
                  <a:moveTo>
                    <a:pt x="81" y="55"/>
                  </a:moveTo>
                  <a:cubicBezTo>
                    <a:pt x="53" y="55"/>
                    <a:pt x="53" y="55"/>
                    <a:pt x="53" y="55"/>
                  </a:cubicBezTo>
                  <a:cubicBezTo>
                    <a:pt x="53" y="57"/>
                    <a:pt x="52" y="58"/>
                    <a:pt x="51" y="58"/>
                  </a:cubicBezTo>
                  <a:cubicBezTo>
                    <a:pt x="35" y="58"/>
                    <a:pt x="35" y="58"/>
                    <a:pt x="35" y="58"/>
                  </a:cubicBezTo>
                  <a:cubicBezTo>
                    <a:pt x="33" y="58"/>
                    <a:pt x="32" y="57"/>
                    <a:pt x="32" y="55"/>
                  </a:cubicBezTo>
                  <a:cubicBezTo>
                    <a:pt x="4" y="55"/>
                    <a:pt x="4" y="55"/>
                    <a:pt x="4" y="55"/>
                  </a:cubicBezTo>
                  <a:cubicBezTo>
                    <a:pt x="2" y="55"/>
                    <a:pt x="0" y="57"/>
                    <a:pt x="0" y="59"/>
                  </a:cubicBezTo>
                  <a:cubicBezTo>
                    <a:pt x="0" y="62"/>
                    <a:pt x="2" y="63"/>
                    <a:pt x="4" y="63"/>
                  </a:cubicBezTo>
                  <a:cubicBezTo>
                    <a:pt x="81" y="63"/>
                    <a:pt x="81" y="63"/>
                    <a:pt x="81" y="63"/>
                  </a:cubicBezTo>
                  <a:cubicBezTo>
                    <a:pt x="83" y="63"/>
                    <a:pt x="85" y="62"/>
                    <a:pt x="85" y="59"/>
                  </a:cubicBezTo>
                  <a:cubicBezTo>
                    <a:pt x="85" y="57"/>
                    <a:pt x="83" y="55"/>
                    <a:pt x="81" y="55"/>
                  </a:cubicBezTo>
                  <a:close/>
                  <a:moveTo>
                    <a:pt x="81" y="55"/>
                  </a:moveTo>
                  <a:cubicBezTo>
                    <a:pt x="81" y="55"/>
                    <a:pt x="81" y="55"/>
                    <a:pt x="81" y="5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TextBox 18">
              <a:extLst>
                <a:ext uri="{FF2B5EF4-FFF2-40B4-BE49-F238E27FC236}">
                  <a16:creationId xmlns:a16="http://schemas.microsoft.com/office/drawing/2014/main" id="{0652CA40-935D-4E2B-B507-F6368011BB6F}"/>
                </a:ext>
              </a:extLst>
            </p:cNvPr>
            <p:cNvSpPr txBox="1"/>
            <p:nvPr/>
          </p:nvSpPr>
          <p:spPr>
            <a:xfrm>
              <a:off x="6618649" y="2412844"/>
              <a:ext cx="1078452" cy="553998"/>
            </a:xfrm>
            <a:prstGeom prst="rect">
              <a:avLst/>
            </a:prstGeom>
            <a:noFill/>
          </p:spPr>
          <p:txBody>
            <a:bodyPr wrap="square" rtlCol="0" anchor="ctr">
              <a:spAutoFit/>
            </a:bodyPr>
            <a:lstStyle/>
            <a:p>
              <a:pPr algn="ctr">
                <a:lnSpc>
                  <a:spcPts val="1800"/>
                </a:lnSpc>
              </a:pPr>
              <a:r>
                <a:rPr lang="en-US" sz="1500" b="1" dirty="0">
                  <a:latin typeface="PT Sans" panose="020B0503020203020204" pitchFamily="34" charset="0"/>
                  <a:ea typeface="PT Sans" panose="020B0503020203020204" pitchFamily="34" charset="0"/>
                  <a:cs typeface="Montserrat Black" charset="0"/>
                </a:rPr>
                <a:t>Your Product</a:t>
              </a:r>
            </a:p>
          </p:txBody>
        </p:sp>
        <p:sp>
          <p:nvSpPr>
            <p:cNvPr id="20" name="Oval 19">
              <a:extLst>
                <a:ext uri="{FF2B5EF4-FFF2-40B4-BE49-F238E27FC236}">
                  <a16:creationId xmlns:a16="http://schemas.microsoft.com/office/drawing/2014/main" id="{48018C41-7F84-4D74-927C-121600B335D3}"/>
                </a:ext>
              </a:extLst>
            </p:cNvPr>
            <p:cNvSpPr/>
            <p:nvPr/>
          </p:nvSpPr>
          <p:spPr>
            <a:xfrm rot="10800000" flipV="1">
              <a:off x="9376318" y="2041812"/>
              <a:ext cx="362256" cy="3622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F40B3591-E3AB-4AB9-94B5-2B2A816EA9E1}"/>
                </a:ext>
              </a:extLst>
            </p:cNvPr>
            <p:cNvSpPr txBox="1"/>
            <p:nvPr/>
          </p:nvSpPr>
          <p:spPr>
            <a:xfrm>
              <a:off x="8675280" y="2443619"/>
              <a:ext cx="1764332" cy="553998"/>
            </a:xfrm>
            <a:prstGeom prst="rect">
              <a:avLst/>
            </a:prstGeom>
            <a:noFill/>
          </p:spPr>
          <p:txBody>
            <a:bodyPr wrap="square" rtlCol="0" anchor="ctr">
              <a:spAutoFit/>
            </a:bodyPr>
            <a:lstStyle/>
            <a:p>
              <a:pPr algn="ctr">
                <a:lnSpc>
                  <a:spcPts val="1800"/>
                </a:lnSpc>
              </a:pPr>
              <a:r>
                <a:rPr lang="en-US" sz="1500" b="1" dirty="0">
                  <a:latin typeface="PT Sans" panose="020B0503020203020204" pitchFamily="34" charset="0"/>
                  <a:ea typeface="PT Sans" panose="020B0503020203020204" pitchFamily="34" charset="0"/>
                  <a:cs typeface="Montserrat Black" charset="0"/>
                </a:rPr>
                <a:t>Competitors Product</a:t>
              </a:r>
            </a:p>
          </p:txBody>
        </p:sp>
        <p:sp>
          <p:nvSpPr>
            <p:cNvPr id="22" name="Oval 21">
              <a:extLst>
                <a:ext uri="{FF2B5EF4-FFF2-40B4-BE49-F238E27FC236}">
                  <a16:creationId xmlns:a16="http://schemas.microsoft.com/office/drawing/2014/main" id="{1AB3A9A1-DD4C-4638-A3C6-062F7400822B}"/>
                </a:ext>
              </a:extLst>
            </p:cNvPr>
            <p:cNvSpPr/>
            <p:nvPr/>
          </p:nvSpPr>
          <p:spPr>
            <a:xfrm rot="10800000" flipV="1">
              <a:off x="6485276" y="4373694"/>
              <a:ext cx="362256" cy="3622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E32E9A34-A1B2-4B24-9C94-3FE2D5148C7D}"/>
                </a:ext>
              </a:extLst>
            </p:cNvPr>
            <p:cNvSpPr txBox="1"/>
            <p:nvPr/>
          </p:nvSpPr>
          <p:spPr>
            <a:xfrm>
              <a:off x="5784238" y="4775501"/>
              <a:ext cx="1764332" cy="553998"/>
            </a:xfrm>
            <a:prstGeom prst="rect">
              <a:avLst/>
            </a:prstGeom>
            <a:noFill/>
          </p:spPr>
          <p:txBody>
            <a:bodyPr wrap="square" rtlCol="0" anchor="ctr">
              <a:spAutoFit/>
            </a:bodyPr>
            <a:lstStyle/>
            <a:p>
              <a:pPr algn="ctr">
                <a:lnSpc>
                  <a:spcPts val="1800"/>
                </a:lnSpc>
              </a:pPr>
              <a:r>
                <a:rPr lang="en-US" sz="1500" b="1" dirty="0">
                  <a:latin typeface="PT Sans" panose="020B0503020203020204" pitchFamily="34" charset="0"/>
                  <a:ea typeface="PT Sans" panose="020B0503020203020204" pitchFamily="34" charset="0"/>
                  <a:cs typeface="Montserrat Black" charset="0"/>
                </a:rPr>
                <a:t>Competitors Product</a:t>
              </a:r>
            </a:p>
          </p:txBody>
        </p:sp>
        <p:sp>
          <p:nvSpPr>
            <p:cNvPr id="24" name="Oval 23">
              <a:extLst>
                <a:ext uri="{FF2B5EF4-FFF2-40B4-BE49-F238E27FC236}">
                  <a16:creationId xmlns:a16="http://schemas.microsoft.com/office/drawing/2014/main" id="{34BC9373-9762-4853-9759-F959B9362847}"/>
                </a:ext>
              </a:extLst>
            </p:cNvPr>
            <p:cNvSpPr/>
            <p:nvPr/>
          </p:nvSpPr>
          <p:spPr>
            <a:xfrm rot="10800000" flipV="1">
              <a:off x="8977829" y="3705999"/>
              <a:ext cx="362256" cy="362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D5C16FE5-A122-471D-A34C-D8A2FB27E14A}"/>
                </a:ext>
              </a:extLst>
            </p:cNvPr>
            <p:cNvSpPr txBox="1"/>
            <p:nvPr/>
          </p:nvSpPr>
          <p:spPr>
            <a:xfrm>
              <a:off x="8276791" y="4107806"/>
              <a:ext cx="1764332" cy="553998"/>
            </a:xfrm>
            <a:prstGeom prst="rect">
              <a:avLst/>
            </a:prstGeom>
            <a:noFill/>
          </p:spPr>
          <p:txBody>
            <a:bodyPr wrap="square" rtlCol="0" anchor="ctr">
              <a:spAutoFit/>
            </a:bodyPr>
            <a:lstStyle/>
            <a:p>
              <a:pPr algn="ctr">
                <a:lnSpc>
                  <a:spcPts val="1800"/>
                </a:lnSpc>
              </a:pPr>
              <a:r>
                <a:rPr lang="en-US" sz="1500" b="1" dirty="0">
                  <a:solidFill>
                    <a:schemeClr val="tx1">
                      <a:lumMod val="50000"/>
                      <a:lumOff val="50000"/>
                    </a:schemeClr>
                  </a:solidFill>
                  <a:latin typeface="PT Sans" panose="020B0503020203020204" pitchFamily="34" charset="0"/>
                  <a:ea typeface="PT Sans" panose="020B0503020203020204" pitchFamily="34" charset="0"/>
                  <a:cs typeface="Montserrat Black" charset="0"/>
                </a:rPr>
                <a:t>Competitors Product</a:t>
              </a:r>
            </a:p>
          </p:txBody>
        </p:sp>
        <p:sp>
          <p:nvSpPr>
            <p:cNvPr id="26" name="Oval 25">
              <a:extLst>
                <a:ext uri="{FF2B5EF4-FFF2-40B4-BE49-F238E27FC236}">
                  <a16:creationId xmlns:a16="http://schemas.microsoft.com/office/drawing/2014/main" id="{C7FA6D12-E803-42E4-B279-CE13D2C78880}"/>
                </a:ext>
              </a:extLst>
            </p:cNvPr>
            <p:cNvSpPr/>
            <p:nvPr/>
          </p:nvSpPr>
          <p:spPr>
            <a:xfrm rot="10800000" flipV="1">
              <a:off x="9749281" y="4783897"/>
              <a:ext cx="362256" cy="362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52F4B6C9-BBCF-4798-B442-4E703413E235}"/>
                </a:ext>
              </a:extLst>
            </p:cNvPr>
            <p:cNvSpPr txBox="1"/>
            <p:nvPr/>
          </p:nvSpPr>
          <p:spPr>
            <a:xfrm>
              <a:off x="9048243" y="5185704"/>
              <a:ext cx="1764332" cy="553998"/>
            </a:xfrm>
            <a:prstGeom prst="rect">
              <a:avLst/>
            </a:prstGeom>
            <a:noFill/>
          </p:spPr>
          <p:txBody>
            <a:bodyPr wrap="square" rtlCol="0" anchor="ctr">
              <a:spAutoFit/>
            </a:bodyPr>
            <a:lstStyle/>
            <a:p>
              <a:pPr algn="ctr">
                <a:lnSpc>
                  <a:spcPts val="1800"/>
                </a:lnSpc>
              </a:pPr>
              <a:r>
                <a:rPr lang="en-US" sz="1500" b="1" dirty="0">
                  <a:solidFill>
                    <a:schemeClr val="tx1">
                      <a:lumMod val="50000"/>
                      <a:lumOff val="50000"/>
                    </a:schemeClr>
                  </a:solidFill>
                  <a:latin typeface="PT Sans" panose="020B0503020203020204" pitchFamily="34" charset="0"/>
                  <a:ea typeface="PT Sans" panose="020B0503020203020204" pitchFamily="34" charset="0"/>
                  <a:cs typeface="Montserrat Black" charset="0"/>
                </a:rPr>
                <a:t>Competitors Product</a:t>
              </a:r>
            </a:p>
          </p:txBody>
        </p:sp>
      </p:grpSp>
      <p:sp>
        <p:nvSpPr>
          <p:cNvPr id="29" name="TextBox 28">
            <a:extLst>
              <a:ext uri="{FF2B5EF4-FFF2-40B4-BE49-F238E27FC236}">
                <a16:creationId xmlns:a16="http://schemas.microsoft.com/office/drawing/2014/main" id="{88C85A44-5957-4900-A057-9C8093CCF210}"/>
              </a:ext>
            </a:extLst>
          </p:cNvPr>
          <p:cNvSpPr txBox="1"/>
          <p:nvPr/>
        </p:nvSpPr>
        <p:spPr>
          <a:xfrm>
            <a:off x="7171231" y="580571"/>
            <a:ext cx="4004764"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COMPETITION</a:t>
            </a:r>
          </a:p>
        </p:txBody>
      </p:sp>
      <p:grpSp>
        <p:nvGrpSpPr>
          <p:cNvPr id="34" name="Group 33">
            <a:extLst>
              <a:ext uri="{FF2B5EF4-FFF2-40B4-BE49-F238E27FC236}">
                <a16:creationId xmlns:a16="http://schemas.microsoft.com/office/drawing/2014/main" id="{4B0A0CE3-8A18-4AB7-A87D-ADBC344795FC}"/>
              </a:ext>
            </a:extLst>
          </p:cNvPr>
          <p:cNvGrpSpPr/>
          <p:nvPr/>
        </p:nvGrpSpPr>
        <p:grpSpPr>
          <a:xfrm>
            <a:off x="7171230" y="2304622"/>
            <a:ext cx="4119071" cy="3994913"/>
            <a:chOff x="6096000" y="1896699"/>
            <a:chExt cx="4119071" cy="3994913"/>
          </a:xfrm>
        </p:grpSpPr>
        <p:sp>
          <p:nvSpPr>
            <p:cNvPr id="35" name="TextBox 34">
              <a:extLst>
                <a:ext uri="{FF2B5EF4-FFF2-40B4-BE49-F238E27FC236}">
                  <a16:creationId xmlns:a16="http://schemas.microsoft.com/office/drawing/2014/main" id="{40D1D286-7295-46AD-BDFC-C56299047AFC}"/>
                </a:ext>
              </a:extLst>
            </p:cNvPr>
            <p:cNvSpPr txBox="1"/>
            <p:nvPr/>
          </p:nvSpPr>
          <p:spPr>
            <a:xfrm>
              <a:off x="6096000" y="1896699"/>
              <a:ext cx="4004764"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36" name="Straight Connector 35">
              <a:extLst>
                <a:ext uri="{FF2B5EF4-FFF2-40B4-BE49-F238E27FC236}">
                  <a16:creationId xmlns:a16="http://schemas.microsoft.com/office/drawing/2014/main" id="{D6C065E7-EB75-4A0C-90F9-8B1A54E4B194}"/>
                </a:ext>
              </a:extLst>
            </p:cNvPr>
            <p:cNvCxnSpPr>
              <a:cxnSpLocks/>
            </p:cNvCxnSpPr>
            <p:nvPr/>
          </p:nvCxnSpPr>
          <p:spPr>
            <a:xfrm>
              <a:off x="6197600" y="3270250"/>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E462CF17-0F83-4083-9F80-FEE460E0235F}"/>
                </a:ext>
              </a:extLst>
            </p:cNvPr>
            <p:cNvSpPr txBox="1"/>
            <p:nvPr/>
          </p:nvSpPr>
          <p:spPr>
            <a:xfrm>
              <a:off x="6096001" y="3762375"/>
              <a:ext cx="4119070" cy="2129237"/>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waters. Air saying fruitful were. seed all air bring is Signs first. Creped bring is Signs first creeping seed </a:t>
              </a:r>
            </a:p>
          </p:txBody>
        </p:sp>
      </p:grpSp>
    </p:spTree>
    <p:extLst>
      <p:ext uri="{BB962C8B-B14F-4D97-AF65-F5344CB8AC3E}">
        <p14:creationId xmlns:p14="http://schemas.microsoft.com/office/powerpoint/2010/main" val="5992949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S.W.O.T ANALYSIS</a:t>
            </a:r>
          </a:p>
        </p:txBody>
      </p:sp>
      <p:sp>
        <p:nvSpPr>
          <p:cNvPr id="27" name="TextBox 26">
            <a:extLst>
              <a:ext uri="{FF2B5EF4-FFF2-40B4-BE49-F238E27FC236}">
                <a16:creationId xmlns:a16="http://schemas.microsoft.com/office/drawing/2014/main" id="{AF880125-95E5-4A6A-AEBB-65B8AEC405FC}"/>
              </a:ext>
            </a:extLst>
          </p:cNvPr>
          <p:cNvSpPr txBox="1"/>
          <p:nvPr/>
        </p:nvSpPr>
        <p:spPr>
          <a:xfrm>
            <a:off x="1190170" y="661645"/>
            <a:ext cx="3286580" cy="7017306"/>
          </a:xfrm>
          <a:prstGeom prst="rect">
            <a:avLst/>
          </a:prstGeom>
          <a:noFill/>
        </p:spPr>
        <p:txBody>
          <a:bodyPr wrap="square" rtlCol="0">
            <a:spAutoFit/>
          </a:bodyPr>
          <a:lstStyle/>
          <a:p>
            <a:r>
              <a:rPr lang="en-US" sz="45000" b="1" dirty="0">
                <a:solidFill>
                  <a:schemeClr val="accent3">
                    <a:alpha val="82000"/>
                  </a:schemeClr>
                </a:solidFill>
                <a:latin typeface="PT Sans" panose="020B0503020203020204" pitchFamily="34" charset="0"/>
                <a:ea typeface="PT Sans" panose="020B0503020203020204" pitchFamily="34" charset="0"/>
              </a:rPr>
              <a:t>S</a:t>
            </a:r>
          </a:p>
        </p:txBody>
      </p:sp>
      <p:sp>
        <p:nvSpPr>
          <p:cNvPr id="8" name="TextBox 7">
            <a:extLst>
              <a:ext uri="{FF2B5EF4-FFF2-40B4-BE49-F238E27FC236}">
                <a16:creationId xmlns:a16="http://schemas.microsoft.com/office/drawing/2014/main" id="{20573682-8A11-4EF5-836E-5196F6EE0273}"/>
              </a:ext>
            </a:extLst>
          </p:cNvPr>
          <p:cNvSpPr txBox="1"/>
          <p:nvPr/>
        </p:nvSpPr>
        <p:spPr>
          <a:xfrm>
            <a:off x="5268685" y="213568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10" name="Straight Connector 9">
            <a:extLst>
              <a:ext uri="{FF2B5EF4-FFF2-40B4-BE49-F238E27FC236}">
                <a16:creationId xmlns:a16="http://schemas.microsoft.com/office/drawing/2014/main" id="{2DBA35D1-2D00-4AC1-9A86-C605CA98BC8F}"/>
              </a:ext>
            </a:extLst>
          </p:cNvPr>
          <p:cNvCxnSpPr>
            <a:cxnSpLocks/>
          </p:cNvCxnSpPr>
          <p:nvPr/>
        </p:nvCxnSpPr>
        <p:spPr>
          <a:xfrm>
            <a:off x="5370285" y="3509240"/>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A7D212B-3DFE-4D0E-98B0-A382505F5F1B}"/>
              </a:ext>
            </a:extLst>
          </p:cNvPr>
          <p:cNvSpPr txBox="1"/>
          <p:nvPr/>
        </p:nvSpPr>
        <p:spPr>
          <a:xfrm>
            <a:off x="5268685" y="400136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spTree>
    <p:extLst>
      <p:ext uri="{BB962C8B-B14F-4D97-AF65-F5344CB8AC3E}">
        <p14:creationId xmlns:p14="http://schemas.microsoft.com/office/powerpoint/2010/main" val="3268125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S.W.O.T ANALYSIS</a:t>
            </a:r>
          </a:p>
        </p:txBody>
      </p:sp>
      <p:sp>
        <p:nvSpPr>
          <p:cNvPr id="27" name="TextBox 26">
            <a:extLst>
              <a:ext uri="{FF2B5EF4-FFF2-40B4-BE49-F238E27FC236}">
                <a16:creationId xmlns:a16="http://schemas.microsoft.com/office/drawing/2014/main" id="{AF880125-95E5-4A6A-AEBB-65B8AEC405FC}"/>
              </a:ext>
            </a:extLst>
          </p:cNvPr>
          <p:cNvSpPr txBox="1"/>
          <p:nvPr/>
        </p:nvSpPr>
        <p:spPr>
          <a:xfrm>
            <a:off x="1190170" y="661645"/>
            <a:ext cx="3286580" cy="7017306"/>
          </a:xfrm>
          <a:prstGeom prst="rect">
            <a:avLst/>
          </a:prstGeom>
          <a:noFill/>
        </p:spPr>
        <p:txBody>
          <a:bodyPr wrap="square" rtlCol="0">
            <a:spAutoFit/>
          </a:bodyPr>
          <a:lstStyle/>
          <a:p>
            <a:r>
              <a:rPr lang="en-US" sz="45000" b="1" dirty="0">
                <a:latin typeface="PT Sans" panose="020B0503020203020204" pitchFamily="34" charset="0"/>
                <a:ea typeface="PT Sans" panose="020B0503020203020204" pitchFamily="34" charset="0"/>
              </a:rPr>
              <a:t>W</a:t>
            </a:r>
          </a:p>
        </p:txBody>
      </p:sp>
      <p:sp>
        <p:nvSpPr>
          <p:cNvPr id="8" name="TextBox 7">
            <a:extLst>
              <a:ext uri="{FF2B5EF4-FFF2-40B4-BE49-F238E27FC236}">
                <a16:creationId xmlns:a16="http://schemas.microsoft.com/office/drawing/2014/main" id="{20573682-8A11-4EF5-836E-5196F6EE0273}"/>
              </a:ext>
            </a:extLst>
          </p:cNvPr>
          <p:cNvSpPr txBox="1"/>
          <p:nvPr/>
        </p:nvSpPr>
        <p:spPr>
          <a:xfrm>
            <a:off x="6881585" y="213568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10" name="Straight Connector 9">
            <a:extLst>
              <a:ext uri="{FF2B5EF4-FFF2-40B4-BE49-F238E27FC236}">
                <a16:creationId xmlns:a16="http://schemas.microsoft.com/office/drawing/2014/main" id="{2DBA35D1-2D00-4AC1-9A86-C605CA98BC8F}"/>
              </a:ext>
            </a:extLst>
          </p:cNvPr>
          <p:cNvCxnSpPr>
            <a:cxnSpLocks/>
          </p:cNvCxnSpPr>
          <p:nvPr/>
        </p:nvCxnSpPr>
        <p:spPr>
          <a:xfrm>
            <a:off x="6983185" y="3509240"/>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A7D212B-3DFE-4D0E-98B0-A382505F5F1B}"/>
              </a:ext>
            </a:extLst>
          </p:cNvPr>
          <p:cNvSpPr txBox="1"/>
          <p:nvPr/>
        </p:nvSpPr>
        <p:spPr>
          <a:xfrm>
            <a:off x="6881585" y="4001365"/>
            <a:ext cx="42100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there. after have rule living waters. Air saying fruitful were. seed all air bring is Signs first. Creped bring is Signs first creeping seed </a:t>
            </a:r>
          </a:p>
        </p:txBody>
      </p:sp>
    </p:spTree>
    <p:extLst>
      <p:ext uri="{BB962C8B-B14F-4D97-AF65-F5344CB8AC3E}">
        <p14:creationId xmlns:p14="http://schemas.microsoft.com/office/powerpoint/2010/main" val="22572373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S.W.O.T ANALYSIS</a:t>
            </a:r>
          </a:p>
        </p:txBody>
      </p:sp>
      <p:sp>
        <p:nvSpPr>
          <p:cNvPr id="27" name="TextBox 26">
            <a:extLst>
              <a:ext uri="{FF2B5EF4-FFF2-40B4-BE49-F238E27FC236}">
                <a16:creationId xmlns:a16="http://schemas.microsoft.com/office/drawing/2014/main" id="{AF880125-95E5-4A6A-AEBB-65B8AEC405FC}"/>
              </a:ext>
            </a:extLst>
          </p:cNvPr>
          <p:cNvSpPr txBox="1"/>
          <p:nvPr/>
        </p:nvSpPr>
        <p:spPr>
          <a:xfrm>
            <a:off x="1190170" y="661645"/>
            <a:ext cx="3286580" cy="7017306"/>
          </a:xfrm>
          <a:prstGeom prst="rect">
            <a:avLst/>
          </a:prstGeom>
          <a:noFill/>
        </p:spPr>
        <p:txBody>
          <a:bodyPr wrap="square" rtlCol="0">
            <a:spAutoFit/>
          </a:bodyPr>
          <a:lstStyle/>
          <a:p>
            <a:r>
              <a:rPr lang="en-US" sz="45000" b="1" dirty="0">
                <a:solidFill>
                  <a:schemeClr val="accent3">
                    <a:alpha val="82000"/>
                  </a:schemeClr>
                </a:solidFill>
                <a:latin typeface="PT Sans" panose="020B0503020203020204" pitchFamily="34" charset="0"/>
                <a:ea typeface="PT Sans" panose="020B0503020203020204" pitchFamily="34" charset="0"/>
              </a:rPr>
              <a:t>O</a:t>
            </a:r>
          </a:p>
        </p:txBody>
      </p:sp>
      <p:sp>
        <p:nvSpPr>
          <p:cNvPr id="8" name="TextBox 7">
            <a:extLst>
              <a:ext uri="{FF2B5EF4-FFF2-40B4-BE49-F238E27FC236}">
                <a16:creationId xmlns:a16="http://schemas.microsoft.com/office/drawing/2014/main" id="{20573682-8A11-4EF5-836E-5196F6EE0273}"/>
              </a:ext>
            </a:extLst>
          </p:cNvPr>
          <p:cNvSpPr txBox="1"/>
          <p:nvPr/>
        </p:nvSpPr>
        <p:spPr>
          <a:xfrm>
            <a:off x="5560785" y="213568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10" name="Straight Connector 9">
            <a:extLst>
              <a:ext uri="{FF2B5EF4-FFF2-40B4-BE49-F238E27FC236}">
                <a16:creationId xmlns:a16="http://schemas.microsoft.com/office/drawing/2014/main" id="{2DBA35D1-2D00-4AC1-9A86-C605CA98BC8F}"/>
              </a:ext>
            </a:extLst>
          </p:cNvPr>
          <p:cNvCxnSpPr>
            <a:cxnSpLocks/>
          </p:cNvCxnSpPr>
          <p:nvPr/>
        </p:nvCxnSpPr>
        <p:spPr>
          <a:xfrm>
            <a:off x="5662385" y="3509240"/>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A7D212B-3DFE-4D0E-98B0-A382505F5F1B}"/>
              </a:ext>
            </a:extLst>
          </p:cNvPr>
          <p:cNvSpPr txBox="1"/>
          <p:nvPr/>
        </p:nvSpPr>
        <p:spPr>
          <a:xfrm>
            <a:off x="5560785" y="400136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spTree>
    <p:extLst>
      <p:ext uri="{BB962C8B-B14F-4D97-AF65-F5344CB8AC3E}">
        <p14:creationId xmlns:p14="http://schemas.microsoft.com/office/powerpoint/2010/main" val="4233465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S.W.O.T ANALYSIS</a:t>
            </a:r>
          </a:p>
        </p:txBody>
      </p:sp>
      <p:sp>
        <p:nvSpPr>
          <p:cNvPr id="27" name="TextBox 26">
            <a:extLst>
              <a:ext uri="{FF2B5EF4-FFF2-40B4-BE49-F238E27FC236}">
                <a16:creationId xmlns:a16="http://schemas.microsoft.com/office/drawing/2014/main" id="{AF880125-95E5-4A6A-AEBB-65B8AEC405FC}"/>
              </a:ext>
            </a:extLst>
          </p:cNvPr>
          <p:cNvSpPr txBox="1"/>
          <p:nvPr/>
        </p:nvSpPr>
        <p:spPr>
          <a:xfrm>
            <a:off x="1190170" y="661645"/>
            <a:ext cx="3286580" cy="7017306"/>
          </a:xfrm>
          <a:prstGeom prst="rect">
            <a:avLst/>
          </a:prstGeom>
          <a:noFill/>
        </p:spPr>
        <p:txBody>
          <a:bodyPr wrap="square" rtlCol="0">
            <a:spAutoFit/>
          </a:bodyPr>
          <a:lstStyle/>
          <a:p>
            <a:r>
              <a:rPr lang="en-US" sz="45000" b="1" dirty="0">
                <a:latin typeface="PT Sans" panose="020B0503020203020204" pitchFamily="34" charset="0"/>
                <a:ea typeface="PT Sans" panose="020B0503020203020204" pitchFamily="34" charset="0"/>
              </a:rPr>
              <a:t>T</a:t>
            </a:r>
          </a:p>
        </p:txBody>
      </p:sp>
      <p:sp>
        <p:nvSpPr>
          <p:cNvPr id="8" name="TextBox 7">
            <a:extLst>
              <a:ext uri="{FF2B5EF4-FFF2-40B4-BE49-F238E27FC236}">
                <a16:creationId xmlns:a16="http://schemas.microsoft.com/office/drawing/2014/main" id="{20573682-8A11-4EF5-836E-5196F6EE0273}"/>
              </a:ext>
            </a:extLst>
          </p:cNvPr>
          <p:cNvSpPr txBox="1"/>
          <p:nvPr/>
        </p:nvSpPr>
        <p:spPr>
          <a:xfrm>
            <a:off x="5560785" y="213568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10" name="Straight Connector 9">
            <a:extLst>
              <a:ext uri="{FF2B5EF4-FFF2-40B4-BE49-F238E27FC236}">
                <a16:creationId xmlns:a16="http://schemas.microsoft.com/office/drawing/2014/main" id="{2DBA35D1-2D00-4AC1-9A86-C605CA98BC8F}"/>
              </a:ext>
            </a:extLst>
          </p:cNvPr>
          <p:cNvCxnSpPr>
            <a:cxnSpLocks/>
          </p:cNvCxnSpPr>
          <p:nvPr/>
        </p:nvCxnSpPr>
        <p:spPr>
          <a:xfrm>
            <a:off x="5662385" y="3509240"/>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A7D212B-3DFE-4D0E-98B0-A382505F5F1B}"/>
              </a:ext>
            </a:extLst>
          </p:cNvPr>
          <p:cNvSpPr txBox="1"/>
          <p:nvPr/>
        </p:nvSpPr>
        <p:spPr>
          <a:xfrm>
            <a:off x="5560785" y="400136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spTree>
    <p:extLst>
      <p:ext uri="{BB962C8B-B14F-4D97-AF65-F5344CB8AC3E}">
        <p14:creationId xmlns:p14="http://schemas.microsoft.com/office/powerpoint/2010/main" val="1777232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95FE9D00-11F0-4B4B-95E3-22CC77FAF5D1}"/>
              </a:ext>
            </a:extLst>
          </p:cNvPr>
          <p:cNvSpPr txBox="1"/>
          <p:nvPr/>
        </p:nvSpPr>
        <p:spPr>
          <a:xfrm>
            <a:off x="774700" y="783769"/>
            <a:ext cx="5243288"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WELCOME MESSAGE!</a:t>
            </a:r>
          </a:p>
        </p:txBody>
      </p:sp>
      <p:grpSp>
        <p:nvGrpSpPr>
          <p:cNvPr id="17" name="Group 16">
            <a:extLst>
              <a:ext uri="{FF2B5EF4-FFF2-40B4-BE49-F238E27FC236}">
                <a16:creationId xmlns:a16="http://schemas.microsoft.com/office/drawing/2014/main" id="{A3118091-862C-4DAC-B29A-AC31D271E7DE}"/>
              </a:ext>
            </a:extLst>
          </p:cNvPr>
          <p:cNvGrpSpPr/>
          <p:nvPr/>
        </p:nvGrpSpPr>
        <p:grpSpPr>
          <a:xfrm>
            <a:off x="774700" y="2179094"/>
            <a:ext cx="5162550" cy="3245352"/>
            <a:chOff x="6096000" y="1896699"/>
            <a:chExt cx="5162550" cy="3245352"/>
          </a:xfrm>
        </p:grpSpPr>
        <p:sp>
          <p:nvSpPr>
            <p:cNvPr id="18" name="TextBox 17">
              <a:extLst>
                <a:ext uri="{FF2B5EF4-FFF2-40B4-BE49-F238E27FC236}">
                  <a16:creationId xmlns:a16="http://schemas.microsoft.com/office/drawing/2014/main" id="{7A0548EF-CE67-4CBE-96BB-8BE6DE36AE7A}"/>
                </a:ext>
              </a:extLst>
            </p:cNvPr>
            <p:cNvSpPr txBox="1"/>
            <p:nvPr/>
          </p:nvSpPr>
          <p:spPr>
            <a:xfrm>
              <a:off x="6096000" y="189669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19" name="Straight Connector 18">
              <a:extLst>
                <a:ext uri="{FF2B5EF4-FFF2-40B4-BE49-F238E27FC236}">
                  <a16:creationId xmlns:a16="http://schemas.microsoft.com/office/drawing/2014/main" id="{E2186833-7789-41FC-8DD0-03806EC89FE2}"/>
                </a:ext>
              </a:extLst>
            </p:cNvPr>
            <p:cNvCxnSpPr>
              <a:cxnSpLocks/>
            </p:cNvCxnSpPr>
            <p:nvPr/>
          </p:nvCxnSpPr>
          <p:spPr>
            <a:xfrm>
              <a:off x="6197600" y="3270250"/>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DB6161B-A9E8-41F4-B3D5-7F85AFE76608}"/>
                </a:ext>
              </a:extLst>
            </p:cNvPr>
            <p:cNvSpPr txBox="1"/>
            <p:nvPr/>
          </p:nvSpPr>
          <p:spPr>
            <a:xfrm>
              <a:off x="6096000" y="3602719"/>
              <a:ext cx="5162550" cy="1539332"/>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a:t>
              </a:r>
            </a:p>
            <a:p>
              <a:pPr>
                <a:lnSpc>
                  <a:spcPts val="2300"/>
                </a:lnSpc>
              </a:pPr>
              <a:r>
                <a:rPr lang="en-US" sz="1400" dirty="0">
                  <a:latin typeface="PT Sans" panose="020B0503020203020204" pitchFamily="34" charset="0"/>
                  <a:ea typeface="PT Sans" panose="020B0503020203020204" pitchFamily="34" charset="0"/>
                  <a:cs typeface="Montserrat" charset="0"/>
                </a:rPr>
                <a:t>Also he his male air bring is Signs first. Creped bring </a:t>
              </a:r>
            </a:p>
            <a:p>
              <a:pPr>
                <a:lnSpc>
                  <a:spcPts val="2300"/>
                </a:lnSpc>
              </a:pPr>
              <a:r>
                <a:rPr lang="en-US" sz="1400" dirty="0">
                  <a:latin typeface="PT Sans" panose="020B0503020203020204" pitchFamily="34" charset="0"/>
                  <a:ea typeface="PT Sans" panose="020B0503020203020204" pitchFamily="34" charset="0"/>
                  <a:cs typeface="Montserrat" charset="0"/>
                </a:rPr>
                <a:t>creeping seed all saying above after be </a:t>
              </a:r>
            </a:p>
            <a:p>
              <a:pPr>
                <a:lnSpc>
                  <a:spcPts val="2300"/>
                </a:lnSpc>
              </a:pPr>
              <a:r>
                <a:rPr lang="en-US" sz="1400" dirty="0">
                  <a:latin typeface="PT Sans" panose="020B0503020203020204" pitchFamily="34" charset="0"/>
                  <a:ea typeface="PT Sans" panose="020B0503020203020204" pitchFamily="34" charset="0"/>
                  <a:cs typeface="Montserrat" charset="0"/>
                </a:rPr>
                <a:t>after have rule living waters. </a:t>
              </a:r>
            </a:p>
          </p:txBody>
        </p:sp>
      </p:grpSp>
      <p:pic>
        <p:nvPicPr>
          <p:cNvPr id="24" name="Picture Placeholder 23">
            <a:extLst>
              <a:ext uri="{FF2B5EF4-FFF2-40B4-BE49-F238E27FC236}">
                <a16:creationId xmlns:a16="http://schemas.microsoft.com/office/drawing/2014/main" id="{9C18FCA0-8386-4A47-A535-92D8DAF90C7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687" b="12687"/>
          <a:stretch>
            <a:fillRect/>
          </a:stretch>
        </p:blipFill>
        <p:spPr/>
      </p:pic>
    </p:spTree>
    <p:extLst>
      <p:ext uri="{BB962C8B-B14F-4D97-AF65-F5344CB8AC3E}">
        <p14:creationId xmlns:p14="http://schemas.microsoft.com/office/powerpoint/2010/main" val="38708032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a:extLst>
              <a:ext uri="{FF2B5EF4-FFF2-40B4-BE49-F238E27FC236}">
                <a16:creationId xmlns:a16="http://schemas.microsoft.com/office/drawing/2014/main" id="{DA1CCF00-2FAE-4CE2-AE03-EDC7982ABF3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58" r="1658"/>
          <a:stretch>
            <a:fillRect/>
          </a:stretch>
        </p:blipFill>
        <p:spPr/>
      </p:pic>
      <p:pic>
        <p:nvPicPr>
          <p:cNvPr id="47" name="Picture Placeholder 46">
            <a:extLst>
              <a:ext uri="{FF2B5EF4-FFF2-40B4-BE49-F238E27FC236}">
                <a16:creationId xmlns:a16="http://schemas.microsoft.com/office/drawing/2014/main" id="{ADE59F9B-BCD2-4B9D-87C8-2E50B0A7C1C6}"/>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40" r="1140"/>
          <a:stretch>
            <a:fillRect/>
          </a:stretch>
        </p:blipFill>
        <p:spPr/>
      </p:pic>
      <p:pic>
        <p:nvPicPr>
          <p:cNvPr id="49" name="Picture Placeholder 48">
            <a:extLst>
              <a:ext uri="{FF2B5EF4-FFF2-40B4-BE49-F238E27FC236}">
                <a16:creationId xmlns:a16="http://schemas.microsoft.com/office/drawing/2014/main" id="{8AF77517-73E2-4380-AE54-0A6EC6299BC5}"/>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5856" r="25856"/>
          <a:stretch>
            <a:fillRect/>
          </a:stretch>
        </p:blipFill>
        <p:spPr/>
      </p:pic>
      <p:sp>
        <p:nvSpPr>
          <p:cNvPr id="17" name="TextBox 16">
            <a:extLst>
              <a:ext uri="{FF2B5EF4-FFF2-40B4-BE49-F238E27FC236}">
                <a16:creationId xmlns:a16="http://schemas.microsoft.com/office/drawing/2014/main" id="{85F01052-F463-41AD-9469-24318984F9F3}"/>
              </a:ext>
            </a:extLst>
          </p:cNvPr>
          <p:cNvSpPr txBox="1"/>
          <p:nvPr/>
        </p:nvSpPr>
        <p:spPr>
          <a:xfrm>
            <a:off x="580571" y="580571"/>
            <a:ext cx="2753180"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PROJECT</a:t>
            </a:r>
          </a:p>
        </p:txBody>
      </p:sp>
      <p:cxnSp>
        <p:nvCxnSpPr>
          <p:cNvPr id="19" name="Straight Connector 18">
            <a:extLst>
              <a:ext uri="{FF2B5EF4-FFF2-40B4-BE49-F238E27FC236}">
                <a16:creationId xmlns:a16="http://schemas.microsoft.com/office/drawing/2014/main" id="{50EC6D59-3451-4D6C-8C28-29D58675A9AE}"/>
              </a:ext>
            </a:extLst>
          </p:cNvPr>
          <p:cNvCxnSpPr>
            <a:cxnSpLocks/>
          </p:cNvCxnSpPr>
          <p:nvPr/>
        </p:nvCxnSpPr>
        <p:spPr>
          <a:xfrm>
            <a:off x="682170" y="2058923"/>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6B19D5D-3DED-4B19-AC5E-40C36F2FBC85}"/>
              </a:ext>
            </a:extLst>
          </p:cNvPr>
          <p:cNvSpPr txBox="1"/>
          <p:nvPr/>
        </p:nvSpPr>
        <p:spPr>
          <a:xfrm>
            <a:off x="580571" y="2511856"/>
            <a:ext cx="2753180"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a:t>
            </a:r>
          </a:p>
          <a:p>
            <a:pPr>
              <a:lnSpc>
                <a:spcPts val="2300"/>
              </a:lnSpc>
            </a:pPr>
            <a:r>
              <a:rPr lang="en-US" sz="1400" dirty="0">
                <a:latin typeface="PT Sans" panose="020B0503020203020204" pitchFamily="34" charset="0"/>
                <a:ea typeface="PT Sans" panose="020B0503020203020204" pitchFamily="34" charset="0"/>
                <a:cs typeface="Montserrat" charset="0"/>
              </a:rPr>
              <a:t>days air bring is Signs first creeping seed all saying</a:t>
            </a:r>
          </a:p>
          <a:p>
            <a:pPr>
              <a:lnSpc>
                <a:spcPts val="2300"/>
              </a:lnSpc>
            </a:pPr>
            <a:r>
              <a:rPr lang="en-US" sz="1400" dirty="0">
                <a:latin typeface="PT Sans" panose="020B0503020203020204" pitchFamily="34" charset="0"/>
                <a:ea typeface="PT Sans" panose="020B0503020203020204" pitchFamily="34" charset="0"/>
                <a:cs typeface="Montserrat" charset="0"/>
              </a:rPr>
              <a:t>above after be and</a:t>
            </a:r>
          </a:p>
        </p:txBody>
      </p:sp>
      <p:sp>
        <p:nvSpPr>
          <p:cNvPr id="29" name="TextBox 28">
            <a:extLst>
              <a:ext uri="{FF2B5EF4-FFF2-40B4-BE49-F238E27FC236}">
                <a16:creationId xmlns:a16="http://schemas.microsoft.com/office/drawing/2014/main" id="{A8353C94-5200-4D08-A157-1A765153BE6A}"/>
              </a:ext>
            </a:extLst>
          </p:cNvPr>
          <p:cNvSpPr txBox="1"/>
          <p:nvPr/>
        </p:nvSpPr>
        <p:spPr>
          <a:xfrm>
            <a:off x="7734300" y="838498"/>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1</a:t>
            </a:r>
          </a:p>
        </p:txBody>
      </p:sp>
      <p:sp>
        <p:nvSpPr>
          <p:cNvPr id="30" name="TextBox 29">
            <a:extLst>
              <a:ext uri="{FF2B5EF4-FFF2-40B4-BE49-F238E27FC236}">
                <a16:creationId xmlns:a16="http://schemas.microsoft.com/office/drawing/2014/main" id="{26F64403-D5ED-4EF9-8533-76B71EE4BCE6}"/>
              </a:ext>
            </a:extLst>
          </p:cNvPr>
          <p:cNvSpPr txBox="1"/>
          <p:nvPr/>
        </p:nvSpPr>
        <p:spPr>
          <a:xfrm>
            <a:off x="8444102" y="814543"/>
            <a:ext cx="2171686"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31" name="Right Triangle 30">
            <a:extLst>
              <a:ext uri="{FF2B5EF4-FFF2-40B4-BE49-F238E27FC236}">
                <a16:creationId xmlns:a16="http://schemas.microsoft.com/office/drawing/2014/main" id="{63FE661B-E641-4DD0-AE49-9C6DACAE4AF6}"/>
              </a:ext>
            </a:extLst>
          </p:cNvPr>
          <p:cNvSpPr/>
          <p:nvPr/>
        </p:nvSpPr>
        <p:spPr>
          <a:xfrm rot="11700000">
            <a:off x="8001034" y="1142746"/>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6F124A19-C857-4F2A-948F-3CFAA9A5323D}"/>
              </a:ext>
            </a:extLst>
          </p:cNvPr>
          <p:cNvSpPr txBox="1"/>
          <p:nvPr/>
        </p:nvSpPr>
        <p:spPr>
          <a:xfrm>
            <a:off x="7734300" y="2830766"/>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2</a:t>
            </a:r>
          </a:p>
        </p:txBody>
      </p:sp>
      <p:sp>
        <p:nvSpPr>
          <p:cNvPr id="39" name="TextBox 38">
            <a:extLst>
              <a:ext uri="{FF2B5EF4-FFF2-40B4-BE49-F238E27FC236}">
                <a16:creationId xmlns:a16="http://schemas.microsoft.com/office/drawing/2014/main" id="{DFCE90F9-53A3-4540-95C5-17DB71B41811}"/>
              </a:ext>
            </a:extLst>
          </p:cNvPr>
          <p:cNvSpPr txBox="1"/>
          <p:nvPr/>
        </p:nvSpPr>
        <p:spPr>
          <a:xfrm>
            <a:off x="8444102" y="2806811"/>
            <a:ext cx="2171686"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40" name="Right Triangle 39">
            <a:extLst>
              <a:ext uri="{FF2B5EF4-FFF2-40B4-BE49-F238E27FC236}">
                <a16:creationId xmlns:a16="http://schemas.microsoft.com/office/drawing/2014/main" id="{A9CC3D62-3B2E-4DDA-A120-3D534124A3B6}"/>
              </a:ext>
            </a:extLst>
          </p:cNvPr>
          <p:cNvSpPr/>
          <p:nvPr/>
        </p:nvSpPr>
        <p:spPr>
          <a:xfrm rot="11700000">
            <a:off x="8001034" y="3135014"/>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6776B287-2066-472F-A794-3CFEEAAC0DEB}"/>
              </a:ext>
            </a:extLst>
          </p:cNvPr>
          <p:cNvSpPr txBox="1"/>
          <p:nvPr/>
        </p:nvSpPr>
        <p:spPr>
          <a:xfrm>
            <a:off x="7734300" y="4823033"/>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3</a:t>
            </a:r>
          </a:p>
        </p:txBody>
      </p:sp>
      <p:sp>
        <p:nvSpPr>
          <p:cNvPr id="43" name="TextBox 42">
            <a:extLst>
              <a:ext uri="{FF2B5EF4-FFF2-40B4-BE49-F238E27FC236}">
                <a16:creationId xmlns:a16="http://schemas.microsoft.com/office/drawing/2014/main" id="{15A3FE7A-6321-4A92-A56E-70F0D3C28046}"/>
              </a:ext>
            </a:extLst>
          </p:cNvPr>
          <p:cNvSpPr txBox="1"/>
          <p:nvPr/>
        </p:nvSpPr>
        <p:spPr>
          <a:xfrm>
            <a:off x="8444102" y="4799078"/>
            <a:ext cx="2171686"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44" name="Right Triangle 43">
            <a:extLst>
              <a:ext uri="{FF2B5EF4-FFF2-40B4-BE49-F238E27FC236}">
                <a16:creationId xmlns:a16="http://schemas.microsoft.com/office/drawing/2014/main" id="{ADB76972-A89F-4A1D-91EF-092E371318A1}"/>
              </a:ext>
            </a:extLst>
          </p:cNvPr>
          <p:cNvSpPr/>
          <p:nvPr/>
        </p:nvSpPr>
        <p:spPr>
          <a:xfrm rot="11700000">
            <a:off x="8001034" y="5127281"/>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1928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COMPANY SERVICE</a:t>
            </a:r>
          </a:p>
        </p:txBody>
      </p:sp>
      <p:grpSp>
        <p:nvGrpSpPr>
          <p:cNvPr id="2" name="Group 1">
            <a:extLst>
              <a:ext uri="{FF2B5EF4-FFF2-40B4-BE49-F238E27FC236}">
                <a16:creationId xmlns:a16="http://schemas.microsoft.com/office/drawing/2014/main" id="{52A916DE-264F-49A4-8671-7A5D6070183E}"/>
              </a:ext>
            </a:extLst>
          </p:cNvPr>
          <p:cNvGrpSpPr/>
          <p:nvPr/>
        </p:nvGrpSpPr>
        <p:grpSpPr>
          <a:xfrm>
            <a:off x="1005364" y="2008590"/>
            <a:ext cx="10181271" cy="3368958"/>
            <a:chOff x="1005364" y="2037618"/>
            <a:chExt cx="10181271" cy="3368958"/>
          </a:xfrm>
        </p:grpSpPr>
        <p:sp>
          <p:nvSpPr>
            <p:cNvPr id="19" name="Freeform 8">
              <a:extLst>
                <a:ext uri="{FF2B5EF4-FFF2-40B4-BE49-F238E27FC236}">
                  <a16:creationId xmlns:a16="http://schemas.microsoft.com/office/drawing/2014/main" id="{0FB02B02-CFD2-4168-ACA3-93605C0C88CC}"/>
                </a:ext>
              </a:extLst>
            </p:cNvPr>
            <p:cNvSpPr>
              <a:spLocks noEditPoints="1"/>
            </p:cNvSpPr>
            <p:nvPr/>
          </p:nvSpPr>
          <p:spPr bwMode="auto">
            <a:xfrm>
              <a:off x="1726367" y="2037618"/>
              <a:ext cx="731838" cy="735013"/>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TextBox 19">
              <a:extLst>
                <a:ext uri="{FF2B5EF4-FFF2-40B4-BE49-F238E27FC236}">
                  <a16:creationId xmlns:a16="http://schemas.microsoft.com/office/drawing/2014/main" id="{0A1E99D1-61BC-4DFC-B08B-82FA62578EB6}"/>
                </a:ext>
              </a:extLst>
            </p:cNvPr>
            <p:cNvSpPr txBox="1"/>
            <p:nvPr/>
          </p:nvSpPr>
          <p:spPr>
            <a:xfrm>
              <a:off x="1479284" y="3121203"/>
              <a:ext cx="1226006" cy="646331"/>
            </a:xfrm>
            <a:prstGeom prst="rect">
              <a:avLst/>
            </a:prstGeom>
            <a:noFill/>
          </p:spPr>
          <p:txBody>
            <a:bodyPr wrap="square" rtlCol="0">
              <a:spAutoFit/>
            </a:bodyPr>
            <a:lstStyle/>
            <a:p>
              <a:pPr algn="ctr"/>
              <a:r>
                <a:rPr lang="en-US" b="1" dirty="0">
                  <a:latin typeface="PT Sans" panose="020B0503020203020204" pitchFamily="34" charset="0"/>
                  <a:ea typeface="PT Sans" panose="020B0503020203020204" pitchFamily="34" charset="0"/>
                </a:rPr>
                <a:t>Plan &amp;</a:t>
              </a:r>
            </a:p>
            <a:p>
              <a:pPr algn="ctr"/>
              <a:r>
                <a:rPr lang="en-US" b="1" dirty="0">
                  <a:latin typeface="PT Sans" panose="020B0503020203020204" pitchFamily="34" charset="0"/>
                  <a:ea typeface="PT Sans" panose="020B0503020203020204" pitchFamily="34" charset="0"/>
                </a:rPr>
                <a:t>Create!</a:t>
              </a:r>
            </a:p>
          </p:txBody>
        </p:sp>
        <p:sp>
          <p:nvSpPr>
            <p:cNvPr id="21" name="Rectangle 20">
              <a:extLst>
                <a:ext uri="{FF2B5EF4-FFF2-40B4-BE49-F238E27FC236}">
                  <a16:creationId xmlns:a16="http://schemas.microsoft.com/office/drawing/2014/main" id="{F871137F-0ED3-4FC8-A5EF-D2C27279026B}"/>
                </a:ext>
              </a:extLst>
            </p:cNvPr>
            <p:cNvSpPr>
              <a:spLocks/>
            </p:cNvSpPr>
            <p:nvPr/>
          </p:nvSpPr>
          <p:spPr bwMode="auto">
            <a:xfrm>
              <a:off x="1005364" y="3569208"/>
              <a:ext cx="2173844" cy="183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300"/>
                </a:lnSpc>
              </a:pPr>
              <a:r>
                <a:rPr lang="en-US" sz="1400" dirty="0">
                  <a:latin typeface="Montserrat Light" panose="00000400000000000000" pitchFamily="50" charset="0"/>
                  <a:ea typeface="Open Sans Extrabold" panose="020B0906030804020204" pitchFamily="34" charset="0"/>
                  <a:cs typeface="Open Sans Extrabold" panose="020B0906030804020204" pitchFamily="34" charset="0"/>
                  <a:sym typeface="Montserrat-Regular" charset="0"/>
                </a:rPr>
                <a:t>This letterhead design is image of profession and letterhead this.</a:t>
              </a:r>
            </a:p>
          </p:txBody>
        </p:sp>
        <p:sp>
          <p:nvSpPr>
            <p:cNvPr id="22" name="Freeform 5">
              <a:extLst>
                <a:ext uri="{FF2B5EF4-FFF2-40B4-BE49-F238E27FC236}">
                  <a16:creationId xmlns:a16="http://schemas.microsoft.com/office/drawing/2014/main" id="{3B05A3DF-B8DA-473E-BDD1-22B9CFC42A26}"/>
                </a:ext>
              </a:extLst>
            </p:cNvPr>
            <p:cNvSpPr>
              <a:spLocks noEditPoints="1"/>
            </p:cNvSpPr>
            <p:nvPr/>
          </p:nvSpPr>
          <p:spPr bwMode="auto">
            <a:xfrm>
              <a:off x="4383603" y="2070956"/>
              <a:ext cx="755650" cy="695325"/>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TextBox 22">
              <a:extLst>
                <a:ext uri="{FF2B5EF4-FFF2-40B4-BE49-F238E27FC236}">
                  <a16:creationId xmlns:a16="http://schemas.microsoft.com/office/drawing/2014/main" id="{1AA99998-DA44-4443-A5E2-1545A2201E7F}"/>
                </a:ext>
              </a:extLst>
            </p:cNvPr>
            <p:cNvSpPr txBox="1"/>
            <p:nvPr/>
          </p:nvSpPr>
          <p:spPr>
            <a:xfrm>
              <a:off x="3927077" y="3134697"/>
              <a:ext cx="1668702" cy="646331"/>
            </a:xfrm>
            <a:prstGeom prst="rect">
              <a:avLst/>
            </a:prstGeom>
            <a:noFill/>
          </p:spPr>
          <p:txBody>
            <a:bodyPr wrap="square" rtlCol="0">
              <a:spAutoFit/>
            </a:bodyPr>
            <a:lstStyle/>
            <a:p>
              <a:pPr algn="ctr"/>
              <a:r>
                <a:rPr lang="en-US" b="1" dirty="0">
                  <a:latin typeface="PT Sans" panose="020B0503020203020204" pitchFamily="34" charset="0"/>
                  <a:ea typeface="PT Sans" panose="020B0503020203020204" pitchFamily="34" charset="0"/>
                </a:rPr>
                <a:t>Build a</a:t>
              </a:r>
            </a:p>
            <a:p>
              <a:pPr algn="ctr"/>
              <a:r>
                <a:rPr lang="en-US" b="1" dirty="0">
                  <a:latin typeface="PT Sans" panose="020B0503020203020204" pitchFamily="34" charset="0"/>
                  <a:ea typeface="PT Sans" panose="020B0503020203020204" pitchFamily="34" charset="0"/>
                </a:rPr>
                <a:t>Skilled team</a:t>
              </a:r>
            </a:p>
          </p:txBody>
        </p:sp>
        <p:sp>
          <p:nvSpPr>
            <p:cNvPr id="28" name="Rectangle 20">
              <a:extLst>
                <a:ext uri="{FF2B5EF4-FFF2-40B4-BE49-F238E27FC236}">
                  <a16:creationId xmlns:a16="http://schemas.microsoft.com/office/drawing/2014/main" id="{9B3A74DA-2D5C-41B9-BB57-D89ACC2093D1}"/>
                </a:ext>
              </a:extLst>
            </p:cNvPr>
            <p:cNvSpPr>
              <a:spLocks/>
            </p:cNvSpPr>
            <p:nvPr/>
          </p:nvSpPr>
          <p:spPr bwMode="auto">
            <a:xfrm>
              <a:off x="3674506" y="3569208"/>
              <a:ext cx="2173844" cy="183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300"/>
                </a:lnSpc>
              </a:pPr>
              <a:r>
                <a:rPr lang="en-US" sz="1400" dirty="0">
                  <a:latin typeface="Montserrat Light" panose="00000400000000000000" pitchFamily="50" charset="0"/>
                  <a:ea typeface="Open Sans Extrabold" panose="020B0906030804020204" pitchFamily="34" charset="0"/>
                  <a:cs typeface="Open Sans Extrabold" panose="020B0906030804020204" pitchFamily="34" charset="0"/>
                  <a:sym typeface="Montserrat-Regular" charset="0"/>
                </a:rPr>
                <a:t>This letterhead design is image of profession and letterhead this.</a:t>
              </a:r>
            </a:p>
          </p:txBody>
        </p:sp>
        <p:sp>
          <p:nvSpPr>
            <p:cNvPr id="29" name="Freeform 7">
              <a:extLst>
                <a:ext uri="{FF2B5EF4-FFF2-40B4-BE49-F238E27FC236}">
                  <a16:creationId xmlns:a16="http://schemas.microsoft.com/office/drawing/2014/main" id="{19AF56BF-5539-45D5-8428-D7FCC5D20328}"/>
                </a:ext>
              </a:extLst>
            </p:cNvPr>
            <p:cNvSpPr>
              <a:spLocks noEditPoints="1"/>
            </p:cNvSpPr>
            <p:nvPr/>
          </p:nvSpPr>
          <p:spPr bwMode="auto">
            <a:xfrm>
              <a:off x="7051951" y="2037618"/>
              <a:ext cx="757238" cy="762000"/>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TextBox 29">
              <a:extLst>
                <a:ext uri="{FF2B5EF4-FFF2-40B4-BE49-F238E27FC236}">
                  <a16:creationId xmlns:a16="http://schemas.microsoft.com/office/drawing/2014/main" id="{83F4C327-714A-43FF-BF86-74E0440788A0}"/>
                </a:ext>
              </a:extLst>
            </p:cNvPr>
            <p:cNvSpPr txBox="1"/>
            <p:nvPr/>
          </p:nvSpPr>
          <p:spPr>
            <a:xfrm>
              <a:off x="6596219" y="3134697"/>
              <a:ext cx="1668702" cy="646331"/>
            </a:xfrm>
            <a:prstGeom prst="rect">
              <a:avLst/>
            </a:prstGeom>
            <a:noFill/>
          </p:spPr>
          <p:txBody>
            <a:bodyPr wrap="square" rtlCol="0">
              <a:spAutoFit/>
            </a:bodyPr>
            <a:lstStyle/>
            <a:p>
              <a:pPr algn="ctr"/>
              <a:r>
                <a:rPr lang="en-US" b="1" dirty="0">
                  <a:latin typeface="PT Sans" panose="020B0503020203020204" pitchFamily="34" charset="0"/>
                  <a:ea typeface="PT Sans" panose="020B0503020203020204" pitchFamily="34" charset="0"/>
                </a:rPr>
                <a:t>Make quality</a:t>
              </a:r>
            </a:p>
            <a:p>
              <a:pPr algn="ctr"/>
              <a:r>
                <a:rPr lang="en-US" b="1" dirty="0">
                  <a:latin typeface="PT Sans" panose="020B0503020203020204" pitchFamily="34" charset="0"/>
                  <a:ea typeface="PT Sans" panose="020B0503020203020204" pitchFamily="34" charset="0"/>
                </a:rPr>
                <a:t>Products</a:t>
              </a:r>
            </a:p>
          </p:txBody>
        </p:sp>
        <p:sp>
          <p:nvSpPr>
            <p:cNvPr id="34" name="Rectangle 20">
              <a:extLst>
                <a:ext uri="{FF2B5EF4-FFF2-40B4-BE49-F238E27FC236}">
                  <a16:creationId xmlns:a16="http://schemas.microsoft.com/office/drawing/2014/main" id="{3555D288-67C1-44EC-B360-75643C02FBBA}"/>
                </a:ext>
              </a:extLst>
            </p:cNvPr>
            <p:cNvSpPr>
              <a:spLocks/>
            </p:cNvSpPr>
            <p:nvPr/>
          </p:nvSpPr>
          <p:spPr bwMode="auto">
            <a:xfrm>
              <a:off x="6343648" y="3569208"/>
              <a:ext cx="2173844" cy="183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300"/>
                </a:lnSpc>
              </a:pPr>
              <a:r>
                <a:rPr lang="en-US" sz="1400" dirty="0">
                  <a:latin typeface="Montserrat Light" panose="00000400000000000000" pitchFamily="50" charset="0"/>
                  <a:ea typeface="Open Sans Extrabold" panose="020B0906030804020204" pitchFamily="34" charset="0"/>
                  <a:cs typeface="Open Sans Extrabold" panose="020B0906030804020204" pitchFamily="34" charset="0"/>
                  <a:sym typeface="Montserrat-Regular" charset="0"/>
                </a:rPr>
                <a:t>This letterhead design is image of profession and letterhead this.</a:t>
              </a:r>
            </a:p>
          </p:txBody>
        </p:sp>
        <p:sp>
          <p:nvSpPr>
            <p:cNvPr id="35" name="Freeform 6">
              <a:extLst>
                <a:ext uri="{FF2B5EF4-FFF2-40B4-BE49-F238E27FC236}">
                  <a16:creationId xmlns:a16="http://schemas.microsoft.com/office/drawing/2014/main" id="{E215FF40-5581-436A-8283-89A1DC536448}"/>
                </a:ext>
              </a:extLst>
            </p:cNvPr>
            <p:cNvSpPr>
              <a:spLocks noEditPoints="1"/>
            </p:cNvSpPr>
            <p:nvPr/>
          </p:nvSpPr>
          <p:spPr bwMode="auto">
            <a:xfrm>
              <a:off x="9736176" y="2053493"/>
              <a:ext cx="727075" cy="730250"/>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TextBox 35">
              <a:extLst>
                <a:ext uri="{FF2B5EF4-FFF2-40B4-BE49-F238E27FC236}">
                  <a16:creationId xmlns:a16="http://schemas.microsoft.com/office/drawing/2014/main" id="{291AFA04-5EC7-4653-A86A-569FFA8A885B}"/>
                </a:ext>
              </a:extLst>
            </p:cNvPr>
            <p:cNvSpPr txBox="1"/>
            <p:nvPr/>
          </p:nvSpPr>
          <p:spPr>
            <a:xfrm>
              <a:off x="9301274" y="3134697"/>
              <a:ext cx="1596878" cy="646331"/>
            </a:xfrm>
            <a:prstGeom prst="rect">
              <a:avLst/>
            </a:prstGeom>
            <a:noFill/>
          </p:spPr>
          <p:txBody>
            <a:bodyPr wrap="square" rtlCol="0">
              <a:spAutoFit/>
            </a:bodyPr>
            <a:lstStyle/>
            <a:p>
              <a:pPr algn="ctr"/>
              <a:r>
                <a:rPr lang="en-US" b="1" dirty="0">
                  <a:latin typeface="PT Sans" panose="020B0503020203020204" pitchFamily="34" charset="0"/>
                  <a:ea typeface="PT Sans" panose="020B0503020203020204" pitchFamily="34" charset="0"/>
                </a:rPr>
                <a:t>Publish</a:t>
              </a:r>
            </a:p>
            <a:p>
              <a:pPr algn="ctr"/>
              <a:r>
                <a:rPr lang="en-US" b="1" dirty="0">
                  <a:latin typeface="PT Sans" panose="020B0503020203020204" pitchFamily="34" charset="0"/>
                  <a:ea typeface="PT Sans" panose="020B0503020203020204" pitchFamily="34" charset="0"/>
                </a:rPr>
                <a:t>Worldwide!</a:t>
              </a:r>
            </a:p>
          </p:txBody>
        </p:sp>
        <p:sp>
          <p:nvSpPr>
            <p:cNvPr id="40" name="Rectangle 20">
              <a:extLst>
                <a:ext uri="{FF2B5EF4-FFF2-40B4-BE49-F238E27FC236}">
                  <a16:creationId xmlns:a16="http://schemas.microsoft.com/office/drawing/2014/main" id="{BB323A6E-CC67-47B5-996E-F5128EA58C7F}"/>
                </a:ext>
              </a:extLst>
            </p:cNvPr>
            <p:cNvSpPr>
              <a:spLocks/>
            </p:cNvSpPr>
            <p:nvPr/>
          </p:nvSpPr>
          <p:spPr bwMode="auto">
            <a:xfrm>
              <a:off x="9012791" y="3569208"/>
              <a:ext cx="2173844" cy="183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300"/>
                </a:lnSpc>
              </a:pPr>
              <a:r>
                <a:rPr lang="en-US" sz="1400" dirty="0">
                  <a:latin typeface="Montserrat Light" panose="00000400000000000000" pitchFamily="50" charset="0"/>
                  <a:ea typeface="Open Sans Extrabold" panose="020B0906030804020204" pitchFamily="34" charset="0"/>
                  <a:cs typeface="Open Sans Extrabold" panose="020B0906030804020204" pitchFamily="34" charset="0"/>
                  <a:sym typeface="Montserrat-Regular" charset="0"/>
                </a:rPr>
                <a:t>This letterhead design is image of profession and letterhead this.</a:t>
              </a:r>
            </a:p>
          </p:txBody>
        </p:sp>
      </p:grpSp>
      <p:pic>
        <p:nvPicPr>
          <p:cNvPr id="41" name="Picture Placeholder 40">
            <a:extLst>
              <a:ext uri="{FF2B5EF4-FFF2-40B4-BE49-F238E27FC236}">
                <a16:creationId xmlns:a16="http://schemas.microsoft.com/office/drawing/2014/main" id="{6282EAB4-5A5A-43AC-A941-A76F892FDB2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8605" b="38605"/>
          <a:stretch>
            <a:fillRect/>
          </a:stretch>
        </p:blipFill>
        <p:spPr/>
      </p:pic>
    </p:spTree>
    <p:extLst>
      <p:ext uri="{BB962C8B-B14F-4D97-AF65-F5344CB8AC3E}">
        <p14:creationId xmlns:p14="http://schemas.microsoft.com/office/powerpoint/2010/main" val="8145375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1583E3A2-24C6-4416-ABE0-D38FD98976C1}"/>
              </a:ext>
            </a:extLst>
          </p:cNvPr>
          <p:cNvSpPr/>
          <p:nvPr/>
        </p:nvSpPr>
        <p:spPr>
          <a:xfrm>
            <a:off x="0" y="0"/>
            <a:ext cx="12192000" cy="68579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FBEFFAC-F5A8-49E9-A268-708A78F3F789}"/>
              </a:ext>
            </a:extLst>
          </p:cNvPr>
          <p:cNvGrpSpPr/>
          <p:nvPr/>
        </p:nvGrpSpPr>
        <p:grpSpPr>
          <a:xfrm>
            <a:off x="717730" y="2582772"/>
            <a:ext cx="2653762" cy="1257589"/>
            <a:chOff x="6770847" y="2800205"/>
            <a:chExt cx="2653762" cy="1257589"/>
          </a:xfrm>
        </p:grpSpPr>
        <p:grpSp>
          <p:nvGrpSpPr>
            <p:cNvPr id="20" name="Group 19">
              <a:extLst>
                <a:ext uri="{FF2B5EF4-FFF2-40B4-BE49-F238E27FC236}">
                  <a16:creationId xmlns:a16="http://schemas.microsoft.com/office/drawing/2014/main" id="{065FCA73-5BE0-4339-9043-BCDD67C079EF}"/>
                </a:ext>
              </a:extLst>
            </p:cNvPr>
            <p:cNvGrpSpPr/>
            <p:nvPr/>
          </p:nvGrpSpPr>
          <p:grpSpPr>
            <a:xfrm>
              <a:off x="7081024" y="2800205"/>
              <a:ext cx="2343585" cy="1257589"/>
              <a:chOff x="5977455" y="2721758"/>
              <a:chExt cx="2343585" cy="1257589"/>
            </a:xfrm>
          </p:grpSpPr>
          <p:grpSp>
            <p:nvGrpSpPr>
              <p:cNvPr id="16" name="Group 15">
                <a:extLst>
                  <a:ext uri="{FF2B5EF4-FFF2-40B4-BE49-F238E27FC236}">
                    <a16:creationId xmlns:a16="http://schemas.microsoft.com/office/drawing/2014/main" id="{3B36912C-8906-4C39-8607-4059B0D6BC7C}"/>
                  </a:ext>
                </a:extLst>
              </p:cNvPr>
              <p:cNvGrpSpPr/>
              <p:nvPr/>
            </p:nvGrpSpPr>
            <p:grpSpPr>
              <a:xfrm>
                <a:off x="5977455" y="2721758"/>
                <a:ext cx="1520625" cy="276999"/>
                <a:chOff x="5977455" y="2836058"/>
                <a:chExt cx="1520625" cy="276999"/>
              </a:xfrm>
            </p:grpSpPr>
            <p:sp>
              <p:nvSpPr>
                <p:cNvPr id="8" name="Freeform 5">
                  <a:extLst>
                    <a:ext uri="{FF2B5EF4-FFF2-40B4-BE49-F238E27FC236}">
                      <a16:creationId xmlns:a16="http://schemas.microsoft.com/office/drawing/2014/main" id="{BF4DB65C-D324-4D1E-89FB-0951542EC819}"/>
                    </a:ext>
                  </a:extLst>
                </p:cNvPr>
                <p:cNvSpPr>
                  <a:spLocks/>
                </p:cNvSpPr>
                <p:nvPr/>
              </p:nvSpPr>
              <p:spPr bwMode="auto">
                <a:xfrm>
                  <a:off x="5977455" y="2860931"/>
                  <a:ext cx="229154" cy="227252"/>
                </a:xfrm>
                <a:custGeom>
                  <a:avLst/>
                  <a:gdLst>
                    <a:gd name="T0" fmla="*/ 91 w 105"/>
                    <a:gd name="T1" fmla="*/ 74 h 105"/>
                    <a:gd name="T2" fmla="*/ 68 w 105"/>
                    <a:gd name="T3" fmla="*/ 75 h 105"/>
                    <a:gd name="T4" fmla="*/ 44 w 105"/>
                    <a:gd name="T5" fmla="*/ 61 h 105"/>
                    <a:gd name="T6" fmla="*/ 30 w 105"/>
                    <a:gd name="T7" fmla="*/ 37 h 105"/>
                    <a:gd name="T8" fmla="*/ 30 w 105"/>
                    <a:gd name="T9" fmla="*/ 13 h 105"/>
                    <a:gd name="T10" fmla="*/ 6 w 105"/>
                    <a:gd name="T11" fmla="*/ 16 h 105"/>
                    <a:gd name="T12" fmla="*/ 31 w 105"/>
                    <a:gd name="T13" fmla="*/ 74 h 105"/>
                    <a:gd name="T14" fmla="*/ 89 w 105"/>
                    <a:gd name="T15" fmla="*/ 98 h 105"/>
                    <a:gd name="T16" fmla="*/ 91 w 105"/>
                    <a:gd name="T17"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05">
                      <a:moveTo>
                        <a:pt x="91" y="74"/>
                      </a:moveTo>
                      <a:cubicBezTo>
                        <a:pt x="78" y="64"/>
                        <a:pt x="74" y="69"/>
                        <a:pt x="68" y="75"/>
                      </a:cubicBezTo>
                      <a:cubicBezTo>
                        <a:pt x="64" y="79"/>
                        <a:pt x="53" y="70"/>
                        <a:pt x="44" y="61"/>
                      </a:cubicBezTo>
                      <a:cubicBezTo>
                        <a:pt x="34" y="52"/>
                        <a:pt x="25" y="41"/>
                        <a:pt x="30" y="37"/>
                      </a:cubicBezTo>
                      <a:cubicBezTo>
                        <a:pt x="36" y="31"/>
                        <a:pt x="41" y="27"/>
                        <a:pt x="30" y="13"/>
                      </a:cubicBezTo>
                      <a:cubicBezTo>
                        <a:pt x="19" y="0"/>
                        <a:pt x="12" y="10"/>
                        <a:pt x="6" y="16"/>
                      </a:cubicBezTo>
                      <a:cubicBezTo>
                        <a:pt x="0" y="23"/>
                        <a:pt x="6" y="48"/>
                        <a:pt x="31" y="74"/>
                      </a:cubicBezTo>
                      <a:cubicBezTo>
                        <a:pt x="56" y="99"/>
                        <a:pt x="82" y="105"/>
                        <a:pt x="89" y="98"/>
                      </a:cubicBezTo>
                      <a:cubicBezTo>
                        <a:pt x="94" y="92"/>
                        <a:pt x="105" y="85"/>
                        <a:pt x="91" y="7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8">
                  <a:extLst>
                    <a:ext uri="{FF2B5EF4-FFF2-40B4-BE49-F238E27FC236}">
                      <a16:creationId xmlns:a16="http://schemas.microsoft.com/office/drawing/2014/main" id="{4F5E3F65-B9EB-48B2-B691-A4FB2BFCA001}"/>
                    </a:ext>
                  </a:extLst>
                </p:cNvPr>
                <p:cNvSpPr/>
                <p:nvPr/>
              </p:nvSpPr>
              <p:spPr>
                <a:xfrm>
                  <a:off x="6259831" y="2836058"/>
                  <a:ext cx="1238249" cy="276999"/>
                </a:xfrm>
                <a:prstGeom prst="rect">
                  <a:avLst/>
                </a:prstGeom>
              </p:spPr>
              <p:txBody>
                <a:bodyPr wrap="square">
                  <a:spAutoFit/>
                </a:bodyPr>
                <a:lstStyle/>
                <a:p>
                  <a:r>
                    <a:rPr lang="en-US" sz="1200" dirty="0">
                      <a:latin typeface="PT Sans" panose="020B0503020203020204" pitchFamily="34" charset="0"/>
                      <a:ea typeface="PT Sans" panose="020B0503020203020204" pitchFamily="34" charset="0"/>
                      <a:cs typeface="Open Sans" panose="020B0606030504020204" pitchFamily="34" charset="0"/>
                    </a:rPr>
                    <a:t>+109 902 902</a:t>
                  </a:r>
                </a:p>
              </p:txBody>
            </p:sp>
          </p:grpSp>
          <p:grpSp>
            <p:nvGrpSpPr>
              <p:cNvPr id="17" name="Group 16">
                <a:extLst>
                  <a:ext uri="{FF2B5EF4-FFF2-40B4-BE49-F238E27FC236}">
                    <a16:creationId xmlns:a16="http://schemas.microsoft.com/office/drawing/2014/main" id="{AAEAB47E-84EA-406D-A028-AA2CF38A3C4C}"/>
                  </a:ext>
                </a:extLst>
              </p:cNvPr>
              <p:cNvGrpSpPr/>
              <p:nvPr/>
            </p:nvGrpSpPr>
            <p:grpSpPr>
              <a:xfrm>
                <a:off x="5989341" y="3048621"/>
                <a:ext cx="2194539" cy="276999"/>
                <a:chOff x="5989341" y="3152001"/>
                <a:chExt cx="2194539" cy="276999"/>
              </a:xfrm>
            </p:grpSpPr>
            <p:sp>
              <p:nvSpPr>
                <p:cNvPr id="9" name="Freeform 6">
                  <a:extLst>
                    <a:ext uri="{FF2B5EF4-FFF2-40B4-BE49-F238E27FC236}">
                      <a16:creationId xmlns:a16="http://schemas.microsoft.com/office/drawing/2014/main" id="{2ACCA781-F19C-42CE-81AB-ED73E6BFE4E3}"/>
                    </a:ext>
                  </a:extLst>
                </p:cNvPr>
                <p:cNvSpPr>
                  <a:spLocks noEditPoints="1"/>
                </p:cNvSpPr>
                <p:nvPr/>
              </p:nvSpPr>
              <p:spPr bwMode="auto">
                <a:xfrm>
                  <a:off x="5989341" y="3217285"/>
                  <a:ext cx="205383" cy="146430"/>
                </a:xfrm>
                <a:custGeom>
                  <a:avLst/>
                  <a:gdLst>
                    <a:gd name="T0" fmla="*/ 0 w 216"/>
                    <a:gd name="T1" fmla="*/ 154 h 154"/>
                    <a:gd name="T2" fmla="*/ 216 w 216"/>
                    <a:gd name="T3" fmla="*/ 154 h 154"/>
                    <a:gd name="T4" fmla="*/ 216 w 216"/>
                    <a:gd name="T5" fmla="*/ 0 h 154"/>
                    <a:gd name="T6" fmla="*/ 0 w 216"/>
                    <a:gd name="T7" fmla="*/ 0 h 154"/>
                    <a:gd name="T8" fmla="*/ 0 w 216"/>
                    <a:gd name="T9" fmla="*/ 154 h 154"/>
                    <a:gd name="T10" fmla="*/ 147 w 216"/>
                    <a:gd name="T11" fmla="*/ 15 h 154"/>
                    <a:gd name="T12" fmla="*/ 108 w 216"/>
                    <a:gd name="T13" fmla="*/ 54 h 154"/>
                    <a:gd name="T14" fmla="*/ 64 w 216"/>
                    <a:gd name="T15" fmla="*/ 15 h 154"/>
                    <a:gd name="T16" fmla="*/ 147 w 216"/>
                    <a:gd name="T17" fmla="*/ 15 h 154"/>
                    <a:gd name="T18" fmla="*/ 30 w 216"/>
                    <a:gd name="T19" fmla="*/ 29 h 154"/>
                    <a:gd name="T20" fmla="*/ 74 w 216"/>
                    <a:gd name="T21" fmla="*/ 68 h 154"/>
                    <a:gd name="T22" fmla="*/ 30 w 216"/>
                    <a:gd name="T23" fmla="*/ 102 h 154"/>
                    <a:gd name="T24" fmla="*/ 30 w 216"/>
                    <a:gd name="T25" fmla="*/ 29 h 154"/>
                    <a:gd name="T26" fmla="*/ 179 w 216"/>
                    <a:gd name="T27" fmla="*/ 132 h 154"/>
                    <a:gd name="T28" fmla="*/ 37 w 216"/>
                    <a:gd name="T29" fmla="*/ 132 h 154"/>
                    <a:gd name="T30" fmla="*/ 37 w 216"/>
                    <a:gd name="T31" fmla="*/ 132 h 154"/>
                    <a:gd name="T32" fmla="*/ 94 w 216"/>
                    <a:gd name="T33" fmla="*/ 86 h 154"/>
                    <a:gd name="T34" fmla="*/ 108 w 216"/>
                    <a:gd name="T35" fmla="*/ 100 h 154"/>
                    <a:gd name="T36" fmla="*/ 122 w 216"/>
                    <a:gd name="T37" fmla="*/ 86 h 154"/>
                    <a:gd name="T38" fmla="*/ 179 w 216"/>
                    <a:gd name="T39" fmla="*/ 132 h 154"/>
                    <a:gd name="T40" fmla="*/ 179 w 216"/>
                    <a:gd name="T41" fmla="*/ 132 h 154"/>
                    <a:gd name="T42" fmla="*/ 186 w 216"/>
                    <a:gd name="T43" fmla="*/ 107 h 154"/>
                    <a:gd name="T44" fmla="*/ 140 w 216"/>
                    <a:gd name="T45" fmla="*/ 68 h 154"/>
                    <a:gd name="T46" fmla="*/ 186 w 216"/>
                    <a:gd name="T47" fmla="*/ 22 h 154"/>
                    <a:gd name="T48" fmla="*/ 186 w 216"/>
                    <a:gd name="T49" fmla="*/ 10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 h="154">
                      <a:moveTo>
                        <a:pt x="0" y="154"/>
                      </a:moveTo>
                      <a:lnTo>
                        <a:pt x="216" y="154"/>
                      </a:lnTo>
                      <a:lnTo>
                        <a:pt x="216" y="0"/>
                      </a:lnTo>
                      <a:lnTo>
                        <a:pt x="0" y="0"/>
                      </a:lnTo>
                      <a:lnTo>
                        <a:pt x="0" y="154"/>
                      </a:lnTo>
                      <a:close/>
                      <a:moveTo>
                        <a:pt x="147" y="15"/>
                      </a:moveTo>
                      <a:lnTo>
                        <a:pt x="108" y="54"/>
                      </a:lnTo>
                      <a:lnTo>
                        <a:pt x="64" y="15"/>
                      </a:lnTo>
                      <a:lnTo>
                        <a:pt x="147" y="15"/>
                      </a:lnTo>
                      <a:close/>
                      <a:moveTo>
                        <a:pt x="30" y="29"/>
                      </a:moveTo>
                      <a:lnTo>
                        <a:pt x="74" y="68"/>
                      </a:lnTo>
                      <a:lnTo>
                        <a:pt x="30" y="102"/>
                      </a:lnTo>
                      <a:lnTo>
                        <a:pt x="30" y="29"/>
                      </a:lnTo>
                      <a:close/>
                      <a:moveTo>
                        <a:pt x="179" y="132"/>
                      </a:moveTo>
                      <a:lnTo>
                        <a:pt x="37" y="132"/>
                      </a:lnTo>
                      <a:lnTo>
                        <a:pt x="37" y="132"/>
                      </a:lnTo>
                      <a:lnTo>
                        <a:pt x="94" y="86"/>
                      </a:lnTo>
                      <a:lnTo>
                        <a:pt x="108" y="100"/>
                      </a:lnTo>
                      <a:lnTo>
                        <a:pt x="122" y="86"/>
                      </a:lnTo>
                      <a:lnTo>
                        <a:pt x="179" y="132"/>
                      </a:lnTo>
                      <a:lnTo>
                        <a:pt x="179" y="132"/>
                      </a:lnTo>
                      <a:close/>
                      <a:moveTo>
                        <a:pt x="186" y="107"/>
                      </a:moveTo>
                      <a:lnTo>
                        <a:pt x="140" y="68"/>
                      </a:lnTo>
                      <a:lnTo>
                        <a:pt x="186" y="22"/>
                      </a:lnTo>
                      <a:lnTo>
                        <a:pt x="186" y="1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EA45A0D1-45B4-4702-89EA-A77546917B9F}"/>
                    </a:ext>
                  </a:extLst>
                </p:cNvPr>
                <p:cNvSpPr/>
                <p:nvPr/>
              </p:nvSpPr>
              <p:spPr>
                <a:xfrm>
                  <a:off x="6259831" y="3152001"/>
                  <a:ext cx="1924049" cy="276999"/>
                </a:xfrm>
                <a:prstGeom prst="rect">
                  <a:avLst/>
                </a:prstGeom>
              </p:spPr>
              <p:txBody>
                <a:bodyPr wrap="square">
                  <a:spAutoFit/>
                </a:bodyPr>
                <a:lstStyle/>
                <a:p>
                  <a:r>
                    <a:rPr lang="en-US" sz="1200" dirty="0">
                      <a:latin typeface="PT Sans" panose="020B0503020203020204" pitchFamily="34" charset="0"/>
                      <a:ea typeface="PT Sans" panose="020B0503020203020204" pitchFamily="34" charset="0"/>
                      <a:cs typeface="Open Sans" panose="020B0606030504020204" pitchFamily="34" charset="0"/>
                    </a:rPr>
                    <a:t>emailid@domain.com</a:t>
                  </a:r>
                </a:p>
              </p:txBody>
            </p:sp>
          </p:grpSp>
          <p:grpSp>
            <p:nvGrpSpPr>
              <p:cNvPr id="18" name="Group 17">
                <a:extLst>
                  <a:ext uri="{FF2B5EF4-FFF2-40B4-BE49-F238E27FC236}">
                    <a16:creationId xmlns:a16="http://schemas.microsoft.com/office/drawing/2014/main" id="{7F1449F9-CA1A-4070-B3EB-C797BCBF70B2}"/>
                  </a:ext>
                </a:extLst>
              </p:cNvPr>
              <p:cNvGrpSpPr/>
              <p:nvPr/>
            </p:nvGrpSpPr>
            <p:grpSpPr>
              <a:xfrm>
                <a:off x="5989341" y="3375484"/>
                <a:ext cx="1851639" cy="276999"/>
                <a:chOff x="5989341" y="3418215"/>
                <a:chExt cx="1851639" cy="276999"/>
              </a:xfrm>
            </p:grpSpPr>
            <p:sp>
              <p:nvSpPr>
                <p:cNvPr id="10" name="Freeform 7">
                  <a:extLst>
                    <a:ext uri="{FF2B5EF4-FFF2-40B4-BE49-F238E27FC236}">
                      <a16:creationId xmlns:a16="http://schemas.microsoft.com/office/drawing/2014/main" id="{A313256E-F87A-4D59-A7B4-1DFC9B827D96}"/>
                    </a:ext>
                  </a:extLst>
                </p:cNvPr>
                <p:cNvSpPr>
                  <a:spLocks noEditPoints="1"/>
                </p:cNvSpPr>
                <p:nvPr/>
              </p:nvSpPr>
              <p:spPr bwMode="auto">
                <a:xfrm>
                  <a:off x="5989341" y="3454974"/>
                  <a:ext cx="205383" cy="203481"/>
                </a:xfrm>
                <a:custGeom>
                  <a:avLst/>
                  <a:gdLst>
                    <a:gd name="T0" fmla="*/ 50 w 94"/>
                    <a:gd name="T1" fmla="*/ 0 h 94"/>
                    <a:gd name="T2" fmla="*/ 44 w 94"/>
                    <a:gd name="T3" fmla="*/ 0 h 94"/>
                    <a:gd name="T4" fmla="*/ 0 w 94"/>
                    <a:gd name="T5" fmla="*/ 44 h 94"/>
                    <a:gd name="T6" fmla="*/ 0 w 94"/>
                    <a:gd name="T7" fmla="*/ 50 h 94"/>
                    <a:gd name="T8" fmla="*/ 44 w 94"/>
                    <a:gd name="T9" fmla="*/ 94 h 94"/>
                    <a:gd name="T10" fmla="*/ 50 w 94"/>
                    <a:gd name="T11" fmla="*/ 94 h 94"/>
                    <a:gd name="T12" fmla="*/ 94 w 94"/>
                    <a:gd name="T13" fmla="*/ 50 h 94"/>
                    <a:gd name="T14" fmla="*/ 94 w 94"/>
                    <a:gd name="T15" fmla="*/ 44 h 94"/>
                    <a:gd name="T16" fmla="*/ 22 w 94"/>
                    <a:gd name="T17" fmla="*/ 25 h 94"/>
                    <a:gd name="T18" fmla="*/ 29 w 94"/>
                    <a:gd name="T19" fmla="*/ 10 h 94"/>
                    <a:gd name="T20" fmla="*/ 20 w 94"/>
                    <a:gd name="T21" fmla="*/ 32 h 94"/>
                    <a:gd name="T22" fmla="*/ 6 w 94"/>
                    <a:gd name="T23" fmla="*/ 44 h 94"/>
                    <a:gd name="T24" fmla="*/ 6 w 94"/>
                    <a:gd name="T25" fmla="*/ 50 h 94"/>
                    <a:gd name="T26" fmla="*/ 20 w 94"/>
                    <a:gd name="T27" fmla="*/ 63 h 94"/>
                    <a:gd name="T28" fmla="*/ 6 w 94"/>
                    <a:gd name="T29" fmla="*/ 50 h 94"/>
                    <a:gd name="T30" fmla="*/ 22 w 94"/>
                    <a:gd name="T31" fmla="*/ 69 h 94"/>
                    <a:gd name="T32" fmla="*/ 13 w 94"/>
                    <a:gd name="T33" fmla="*/ 69 h 94"/>
                    <a:gd name="T34" fmla="*/ 28 w 94"/>
                    <a:gd name="T35" fmla="*/ 69 h 94"/>
                    <a:gd name="T36" fmla="*/ 44 w 94"/>
                    <a:gd name="T37" fmla="*/ 88 h 94"/>
                    <a:gd name="T38" fmla="*/ 27 w 94"/>
                    <a:gd name="T39" fmla="*/ 63 h 94"/>
                    <a:gd name="T40" fmla="*/ 44 w 94"/>
                    <a:gd name="T41" fmla="*/ 50 h 94"/>
                    <a:gd name="T42" fmla="*/ 44 w 94"/>
                    <a:gd name="T43" fmla="*/ 44 h 94"/>
                    <a:gd name="T44" fmla="*/ 27 w 94"/>
                    <a:gd name="T45" fmla="*/ 32 h 94"/>
                    <a:gd name="T46" fmla="*/ 44 w 94"/>
                    <a:gd name="T47" fmla="*/ 44 h 94"/>
                    <a:gd name="T48" fmla="*/ 28 w 94"/>
                    <a:gd name="T49" fmla="*/ 25 h 94"/>
                    <a:gd name="T50" fmla="*/ 44 w 94"/>
                    <a:gd name="T51" fmla="*/ 25 h 94"/>
                    <a:gd name="T52" fmla="*/ 72 w 94"/>
                    <a:gd name="T53" fmla="*/ 25 h 94"/>
                    <a:gd name="T54" fmla="*/ 81 w 94"/>
                    <a:gd name="T55" fmla="*/ 25 h 94"/>
                    <a:gd name="T56" fmla="*/ 66 w 94"/>
                    <a:gd name="T57" fmla="*/ 25 h 94"/>
                    <a:gd name="T58" fmla="*/ 50 w 94"/>
                    <a:gd name="T59" fmla="*/ 7 h 94"/>
                    <a:gd name="T60" fmla="*/ 67 w 94"/>
                    <a:gd name="T61" fmla="*/ 32 h 94"/>
                    <a:gd name="T62" fmla="*/ 50 w 94"/>
                    <a:gd name="T63" fmla="*/ 44 h 94"/>
                    <a:gd name="T64" fmla="*/ 50 w 94"/>
                    <a:gd name="T65" fmla="*/ 50 h 94"/>
                    <a:gd name="T66" fmla="*/ 67 w 94"/>
                    <a:gd name="T67" fmla="*/ 63 h 94"/>
                    <a:gd name="T68" fmla="*/ 50 w 94"/>
                    <a:gd name="T69" fmla="*/ 50 h 94"/>
                    <a:gd name="T70" fmla="*/ 50 w 94"/>
                    <a:gd name="T71" fmla="*/ 69 h 94"/>
                    <a:gd name="T72" fmla="*/ 50 w 94"/>
                    <a:gd name="T73" fmla="*/ 88 h 94"/>
                    <a:gd name="T74" fmla="*/ 72 w 94"/>
                    <a:gd name="T75" fmla="*/ 69 h 94"/>
                    <a:gd name="T76" fmla="*/ 65 w 94"/>
                    <a:gd name="T77" fmla="*/ 84 h 94"/>
                    <a:gd name="T78" fmla="*/ 74 w 94"/>
                    <a:gd name="T79" fmla="*/ 63 h 94"/>
                    <a:gd name="T80" fmla="*/ 88 w 94"/>
                    <a:gd name="T81" fmla="*/ 50 h 94"/>
                    <a:gd name="T82" fmla="*/ 75 w 94"/>
                    <a:gd name="T83" fmla="*/ 44 h 94"/>
                    <a:gd name="T84" fmla="*/ 85 w 94"/>
                    <a:gd name="T85" fmla="*/ 32 h 94"/>
                    <a:gd name="T86" fmla="*/ 75 w 94"/>
                    <a:gd name="T87" fmla="*/ 4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4">
                      <a:moveTo>
                        <a:pt x="94" y="44"/>
                      </a:moveTo>
                      <a:cubicBezTo>
                        <a:pt x="92" y="21"/>
                        <a:pt x="74" y="2"/>
                        <a:pt x="50" y="0"/>
                      </a:cubicBezTo>
                      <a:cubicBezTo>
                        <a:pt x="50" y="0"/>
                        <a:pt x="50" y="0"/>
                        <a:pt x="50" y="0"/>
                      </a:cubicBezTo>
                      <a:cubicBezTo>
                        <a:pt x="44" y="0"/>
                        <a:pt x="44" y="0"/>
                        <a:pt x="44" y="0"/>
                      </a:cubicBezTo>
                      <a:cubicBezTo>
                        <a:pt x="44" y="0"/>
                        <a:pt x="44" y="0"/>
                        <a:pt x="44" y="0"/>
                      </a:cubicBezTo>
                      <a:cubicBezTo>
                        <a:pt x="20" y="2"/>
                        <a:pt x="2" y="21"/>
                        <a:pt x="0" y="44"/>
                      </a:cubicBezTo>
                      <a:cubicBezTo>
                        <a:pt x="0" y="44"/>
                        <a:pt x="0" y="44"/>
                        <a:pt x="0" y="44"/>
                      </a:cubicBezTo>
                      <a:cubicBezTo>
                        <a:pt x="0" y="50"/>
                        <a:pt x="0" y="50"/>
                        <a:pt x="0" y="50"/>
                      </a:cubicBezTo>
                      <a:cubicBezTo>
                        <a:pt x="0" y="50"/>
                        <a:pt x="0" y="50"/>
                        <a:pt x="0" y="50"/>
                      </a:cubicBezTo>
                      <a:cubicBezTo>
                        <a:pt x="2" y="74"/>
                        <a:pt x="20" y="93"/>
                        <a:pt x="44" y="94"/>
                      </a:cubicBezTo>
                      <a:cubicBezTo>
                        <a:pt x="44" y="94"/>
                        <a:pt x="44" y="94"/>
                        <a:pt x="44" y="94"/>
                      </a:cubicBezTo>
                      <a:cubicBezTo>
                        <a:pt x="50" y="94"/>
                        <a:pt x="50" y="94"/>
                        <a:pt x="50" y="94"/>
                      </a:cubicBezTo>
                      <a:cubicBezTo>
                        <a:pt x="50" y="94"/>
                        <a:pt x="50" y="94"/>
                        <a:pt x="50" y="94"/>
                      </a:cubicBezTo>
                      <a:cubicBezTo>
                        <a:pt x="74" y="93"/>
                        <a:pt x="92" y="74"/>
                        <a:pt x="94" y="50"/>
                      </a:cubicBezTo>
                      <a:cubicBezTo>
                        <a:pt x="94" y="50"/>
                        <a:pt x="94" y="50"/>
                        <a:pt x="94" y="50"/>
                      </a:cubicBezTo>
                      <a:cubicBezTo>
                        <a:pt x="94" y="44"/>
                        <a:pt x="94" y="44"/>
                        <a:pt x="94" y="44"/>
                      </a:cubicBezTo>
                      <a:close/>
                      <a:moveTo>
                        <a:pt x="29" y="10"/>
                      </a:moveTo>
                      <a:cubicBezTo>
                        <a:pt x="26" y="15"/>
                        <a:pt x="24" y="20"/>
                        <a:pt x="22" y="25"/>
                      </a:cubicBezTo>
                      <a:cubicBezTo>
                        <a:pt x="13" y="25"/>
                        <a:pt x="13" y="25"/>
                        <a:pt x="13" y="25"/>
                      </a:cubicBezTo>
                      <a:cubicBezTo>
                        <a:pt x="17" y="19"/>
                        <a:pt x="23" y="14"/>
                        <a:pt x="29" y="10"/>
                      </a:cubicBezTo>
                      <a:moveTo>
                        <a:pt x="9" y="32"/>
                      </a:moveTo>
                      <a:cubicBezTo>
                        <a:pt x="20" y="32"/>
                        <a:pt x="20" y="32"/>
                        <a:pt x="20" y="32"/>
                      </a:cubicBezTo>
                      <a:cubicBezTo>
                        <a:pt x="20" y="36"/>
                        <a:pt x="19" y="40"/>
                        <a:pt x="19" y="44"/>
                      </a:cubicBezTo>
                      <a:cubicBezTo>
                        <a:pt x="6" y="44"/>
                        <a:pt x="6" y="44"/>
                        <a:pt x="6" y="44"/>
                      </a:cubicBezTo>
                      <a:cubicBezTo>
                        <a:pt x="7" y="40"/>
                        <a:pt x="8" y="36"/>
                        <a:pt x="9" y="32"/>
                      </a:cubicBezTo>
                      <a:moveTo>
                        <a:pt x="6" y="50"/>
                      </a:moveTo>
                      <a:cubicBezTo>
                        <a:pt x="19" y="50"/>
                        <a:pt x="19" y="50"/>
                        <a:pt x="19" y="50"/>
                      </a:cubicBezTo>
                      <a:cubicBezTo>
                        <a:pt x="19" y="55"/>
                        <a:pt x="20" y="59"/>
                        <a:pt x="20" y="63"/>
                      </a:cubicBezTo>
                      <a:cubicBezTo>
                        <a:pt x="9" y="63"/>
                        <a:pt x="9" y="63"/>
                        <a:pt x="9" y="63"/>
                      </a:cubicBezTo>
                      <a:cubicBezTo>
                        <a:pt x="8" y="59"/>
                        <a:pt x="7" y="55"/>
                        <a:pt x="6" y="50"/>
                      </a:cubicBezTo>
                      <a:moveTo>
                        <a:pt x="13" y="69"/>
                      </a:moveTo>
                      <a:cubicBezTo>
                        <a:pt x="22" y="69"/>
                        <a:pt x="22" y="69"/>
                        <a:pt x="22" y="69"/>
                      </a:cubicBezTo>
                      <a:cubicBezTo>
                        <a:pt x="24" y="75"/>
                        <a:pt x="26" y="80"/>
                        <a:pt x="29" y="84"/>
                      </a:cubicBezTo>
                      <a:cubicBezTo>
                        <a:pt x="23" y="81"/>
                        <a:pt x="17" y="76"/>
                        <a:pt x="13" y="69"/>
                      </a:cubicBezTo>
                      <a:moveTo>
                        <a:pt x="44" y="88"/>
                      </a:moveTo>
                      <a:cubicBezTo>
                        <a:pt x="37" y="86"/>
                        <a:pt x="32" y="79"/>
                        <a:pt x="28" y="69"/>
                      </a:cubicBezTo>
                      <a:cubicBezTo>
                        <a:pt x="44" y="69"/>
                        <a:pt x="44" y="69"/>
                        <a:pt x="44" y="69"/>
                      </a:cubicBezTo>
                      <a:lnTo>
                        <a:pt x="44" y="88"/>
                      </a:lnTo>
                      <a:close/>
                      <a:moveTo>
                        <a:pt x="44" y="63"/>
                      </a:moveTo>
                      <a:cubicBezTo>
                        <a:pt x="27" y="63"/>
                        <a:pt x="27" y="63"/>
                        <a:pt x="27" y="63"/>
                      </a:cubicBezTo>
                      <a:cubicBezTo>
                        <a:pt x="26" y="59"/>
                        <a:pt x="25" y="55"/>
                        <a:pt x="25" y="50"/>
                      </a:cubicBezTo>
                      <a:cubicBezTo>
                        <a:pt x="44" y="50"/>
                        <a:pt x="44" y="50"/>
                        <a:pt x="44" y="50"/>
                      </a:cubicBezTo>
                      <a:lnTo>
                        <a:pt x="44" y="63"/>
                      </a:lnTo>
                      <a:close/>
                      <a:moveTo>
                        <a:pt x="44" y="44"/>
                      </a:moveTo>
                      <a:cubicBezTo>
                        <a:pt x="25" y="44"/>
                        <a:pt x="25" y="44"/>
                        <a:pt x="25" y="44"/>
                      </a:cubicBezTo>
                      <a:cubicBezTo>
                        <a:pt x="25" y="40"/>
                        <a:pt x="26" y="36"/>
                        <a:pt x="27" y="32"/>
                      </a:cubicBezTo>
                      <a:cubicBezTo>
                        <a:pt x="44" y="32"/>
                        <a:pt x="44" y="32"/>
                        <a:pt x="44" y="32"/>
                      </a:cubicBezTo>
                      <a:lnTo>
                        <a:pt x="44" y="44"/>
                      </a:lnTo>
                      <a:close/>
                      <a:moveTo>
                        <a:pt x="44" y="25"/>
                      </a:moveTo>
                      <a:cubicBezTo>
                        <a:pt x="28" y="25"/>
                        <a:pt x="28" y="25"/>
                        <a:pt x="28" y="25"/>
                      </a:cubicBezTo>
                      <a:cubicBezTo>
                        <a:pt x="32" y="16"/>
                        <a:pt x="37" y="9"/>
                        <a:pt x="44" y="7"/>
                      </a:cubicBezTo>
                      <a:lnTo>
                        <a:pt x="44" y="25"/>
                      </a:lnTo>
                      <a:close/>
                      <a:moveTo>
                        <a:pt x="81" y="25"/>
                      </a:moveTo>
                      <a:cubicBezTo>
                        <a:pt x="72" y="25"/>
                        <a:pt x="72" y="25"/>
                        <a:pt x="72" y="25"/>
                      </a:cubicBezTo>
                      <a:cubicBezTo>
                        <a:pt x="70" y="20"/>
                        <a:pt x="68" y="15"/>
                        <a:pt x="65" y="10"/>
                      </a:cubicBezTo>
                      <a:cubicBezTo>
                        <a:pt x="71" y="14"/>
                        <a:pt x="77" y="19"/>
                        <a:pt x="81" y="25"/>
                      </a:cubicBezTo>
                      <a:moveTo>
                        <a:pt x="50" y="7"/>
                      </a:moveTo>
                      <a:cubicBezTo>
                        <a:pt x="57" y="9"/>
                        <a:pt x="62" y="16"/>
                        <a:pt x="66" y="25"/>
                      </a:cubicBezTo>
                      <a:cubicBezTo>
                        <a:pt x="50" y="25"/>
                        <a:pt x="50" y="25"/>
                        <a:pt x="50" y="25"/>
                      </a:cubicBezTo>
                      <a:lnTo>
                        <a:pt x="50" y="7"/>
                      </a:lnTo>
                      <a:close/>
                      <a:moveTo>
                        <a:pt x="50" y="32"/>
                      </a:moveTo>
                      <a:cubicBezTo>
                        <a:pt x="67" y="32"/>
                        <a:pt x="67" y="32"/>
                        <a:pt x="67" y="32"/>
                      </a:cubicBezTo>
                      <a:cubicBezTo>
                        <a:pt x="68" y="36"/>
                        <a:pt x="69" y="40"/>
                        <a:pt x="69" y="44"/>
                      </a:cubicBezTo>
                      <a:cubicBezTo>
                        <a:pt x="50" y="44"/>
                        <a:pt x="50" y="44"/>
                        <a:pt x="50" y="44"/>
                      </a:cubicBezTo>
                      <a:lnTo>
                        <a:pt x="50" y="32"/>
                      </a:lnTo>
                      <a:close/>
                      <a:moveTo>
                        <a:pt x="50" y="50"/>
                      </a:moveTo>
                      <a:cubicBezTo>
                        <a:pt x="69" y="50"/>
                        <a:pt x="69" y="50"/>
                        <a:pt x="69" y="50"/>
                      </a:cubicBezTo>
                      <a:cubicBezTo>
                        <a:pt x="69" y="55"/>
                        <a:pt x="68" y="59"/>
                        <a:pt x="67" y="63"/>
                      </a:cubicBezTo>
                      <a:cubicBezTo>
                        <a:pt x="50" y="63"/>
                        <a:pt x="50" y="63"/>
                        <a:pt x="50" y="63"/>
                      </a:cubicBezTo>
                      <a:lnTo>
                        <a:pt x="50" y="50"/>
                      </a:lnTo>
                      <a:close/>
                      <a:moveTo>
                        <a:pt x="50" y="88"/>
                      </a:moveTo>
                      <a:cubicBezTo>
                        <a:pt x="50" y="69"/>
                        <a:pt x="50" y="69"/>
                        <a:pt x="50" y="69"/>
                      </a:cubicBezTo>
                      <a:cubicBezTo>
                        <a:pt x="66" y="69"/>
                        <a:pt x="66" y="69"/>
                        <a:pt x="66" y="69"/>
                      </a:cubicBezTo>
                      <a:cubicBezTo>
                        <a:pt x="62" y="79"/>
                        <a:pt x="57" y="86"/>
                        <a:pt x="50" y="88"/>
                      </a:cubicBezTo>
                      <a:moveTo>
                        <a:pt x="65" y="84"/>
                      </a:moveTo>
                      <a:cubicBezTo>
                        <a:pt x="68" y="80"/>
                        <a:pt x="70" y="75"/>
                        <a:pt x="72" y="69"/>
                      </a:cubicBezTo>
                      <a:cubicBezTo>
                        <a:pt x="81" y="69"/>
                        <a:pt x="81" y="69"/>
                        <a:pt x="81" y="69"/>
                      </a:cubicBezTo>
                      <a:cubicBezTo>
                        <a:pt x="77" y="76"/>
                        <a:pt x="71" y="81"/>
                        <a:pt x="65" y="84"/>
                      </a:cubicBezTo>
                      <a:moveTo>
                        <a:pt x="85" y="63"/>
                      </a:moveTo>
                      <a:cubicBezTo>
                        <a:pt x="74" y="63"/>
                        <a:pt x="74" y="63"/>
                        <a:pt x="74" y="63"/>
                      </a:cubicBezTo>
                      <a:cubicBezTo>
                        <a:pt x="74" y="59"/>
                        <a:pt x="75" y="55"/>
                        <a:pt x="75" y="50"/>
                      </a:cubicBezTo>
                      <a:cubicBezTo>
                        <a:pt x="88" y="50"/>
                        <a:pt x="88" y="50"/>
                        <a:pt x="88" y="50"/>
                      </a:cubicBezTo>
                      <a:cubicBezTo>
                        <a:pt x="87" y="55"/>
                        <a:pt x="86" y="59"/>
                        <a:pt x="85" y="63"/>
                      </a:cubicBezTo>
                      <a:moveTo>
                        <a:pt x="75" y="44"/>
                      </a:moveTo>
                      <a:cubicBezTo>
                        <a:pt x="75" y="40"/>
                        <a:pt x="74" y="36"/>
                        <a:pt x="74" y="32"/>
                      </a:cubicBezTo>
                      <a:cubicBezTo>
                        <a:pt x="85" y="32"/>
                        <a:pt x="85" y="32"/>
                        <a:pt x="85" y="32"/>
                      </a:cubicBezTo>
                      <a:cubicBezTo>
                        <a:pt x="86" y="36"/>
                        <a:pt x="87" y="40"/>
                        <a:pt x="88" y="44"/>
                      </a:cubicBezTo>
                      <a:lnTo>
                        <a:pt x="75"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0">
                  <a:extLst>
                    <a:ext uri="{FF2B5EF4-FFF2-40B4-BE49-F238E27FC236}">
                      <a16:creationId xmlns:a16="http://schemas.microsoft.com/office/drawing/2014/main" id="{3E779E85-32B8-4875-9DF8-9856B027CA62}"/>
                    </a:ext>
                  </a:extLst>
                </p:cNvPr>
                <p:cNvSpPr/>
                <p:nvPr/>
              </p:nvSpPr>
              <p:spPr>
                <a:xfrm>
                  <a:off x="6259831" y="3418215"/>
                  <a:ext cx="1581149" cy="276999"/>
                </a:xfrm>
                <a:prstGeom prst="rect">
                  <a:avLst/>
                </a:prstGeom>
              </p:spPr>
              <p:txBody>
                <a:bodyPr wrap="square">
                  <a:spAutoFit/>
                </a:bodyPr>
                <a:lstStyle/>
                <a:p>
                  <a:r>
                    <a:rPr lang="en-US" sz="1200" dirty="0">
                      <a:latin typeface="PT Sans" panose="020B0503020203020204" pitchFamily="34" charset="0"/>
                      <a:ea typeface="PT Sans" panose="020B0503020203020204" pitchFamily="34" charset="0"/>
                      <a:cs typeface="Open Sans" panose="020B0606030504020204" pitchFamily="34" charset="0"/>
                    </a:rPr>
                    <a:t>www.website.com</a:t>
                  </a:r>
                </a:p>
              </p:txBody>
            </p:sp>
          </p:grpSp>
          <p:grpSp>
            <p:nvGrpSpPr>
              <p:cNvPr id="19" name="Group 18">
                <a:extLst>
                  <a:ext uri="{FF2B5EF4-FFF2-40B4-BE49-F238E27FC236}">
                    <a16:creationId xmlns:a16="http://schemas.microsoft.com/office/drawing/2014/main" id="{71E0F4A2-6548-4046-AF25-2415E212A007}"/>
                  </a:ext>
                </a:extLst>
              </p:cNvPr>
              <p:cNvGrpSpPr/>
              <p:nvPr/>
            </p:nvGrpSpPr>
            <p:grpSpPr>
              <a:xfrm>
                <a:off x="6013112" y="3702348"/>
                <a:ext cx="2307928" cy="276999"/>
                <a:chOff x="6013112" y="3702348"/>
                <a:chExt cx="2307928" cy="276999"/>
              </a:xfrm>
            </p:grpSpPr>
            <p:sp>
              <p:nvSpPr>
                <p:cNvPr id="11" name="Freeform 8">
                  <a:extLst>
                    <a:ext uri="{FF2B5EF4-FFF2-40B4-BE49-F238E27FC236}">
                      <a16:creationId xmlns:a16="http://schemas.microsoft.com/office/drawing/2014/main" id="{7B4B6FC3-4575-4A14-8285-C100BA042E67}"/>
                    </a:ext>
                  </a:extLst>
                </p:cNvPr>
                <p:cNvSpPr>
                  <a:spLocks noEditPoints="1"/>
                </p:cNvSpPr>
                <p:nvPr/>
              </p:nvSpPr>
              <p:spPr bwMode="auto">
                <a:xfrm>
                  <a:off x="6013112" y="3739107"/>
                  <a:ext cx="157840" cy="203481"/>
                </a:xfrm>
                <a:custGeom>
                  <a:avLst/>
                  <a:gdLst>
                    <a:gd name="T0" fmla="*/ 59 w 72"/>
                    <a:gd name="T1" fmla="*/ 10 h 94"/>
                    <a:gd name="T2" fmla="*/ 36 w 72"/>
                    <a:gd name="T3" fmla="*/ 0 h 94"/>
                    <a:gd name="T4" fmla="*/ 12 w 72"/>
                    <a:gd name="T5" fmla="*/ 10 h 94"/>
                    <a:gd name="T6" fmla="*/ 9 w 72"/>
                    <a:gd name="T7" fmla="*/ 56 h 94"/>
                    <a:gd name="T8" fmla="*/ 36 w 72"/>
                    <a:gd name="T9" fmla="*/ 94 h 94"/>
                    <a:gd name="T10" fmla="*/ 62 w 72"/>
                    <a:gd name="T11" fmla="*/ 56 h 94"/>
                    <a:gd name="T12" fmla="*/ 59 w 72"/>
                    <a:gd name="T13" fmla="*/ 10 h 94"/>
                    <a:gd name="T14" fmla="*/ 36 w 72"/>
                    <a:gd name="T15" fmla="*/ 45 h 94"/>
                    <a:gd name="T16" fmla="*/ 24 w 72"/>
                    <a:gd name="T17" fmla="*/ 33 h 94"/>
                    <a:gd name="T18" fmla="*/ 36 w 72"/>
                    <a:gd name="T19" fmla="*/ 20 h 94"/>
                    <a:gd name="T20" fmla="*/ 48 w 72"/>
                    <a:gd name="T21" fmla="*/ 33 h 94"/>
                    <a:gd name="T22" fmla="*/ 36 w 72"/>
                    <a:gd name="T23" fmla="*/ 4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94">
                      <a:moveTo>
                        <a:pt x="59" y="10"/>
                      </a:moveTo>
                      <a:cubicBezTo>
                        <a:pt x="53" y="3"/>
                        <a:pt x="45" y="0"/>
                        <a:pt x="36" y="0"/>
                      </a:cubicBezTo>
                      <a:cubicBezTo>
                        <a:pt x="27" y="0"/>
                        <a:pt x="19" y="3"/>
                        <a:pt x="12" y="10"/>
                      </a:cubicBezTo>
                      <a:cubicBezTo>
                        <a:pt x="1" y="21"/>
                        <a:pt x="0" y="43"/>
                        <a:pt x="9" y="56"/>
                      </a:cubicBezTo>
                      <a:cubicBezTo>
                        <a:pt x="36" y="94"/>
                        <a:pt x="36" y="94"/>
                        <a:pt x="36" y="94"/>
                      </a:cubicBezTo>
                      <a:cubicBezTo>
                        <a:pt x="62" y="56"/>
                        <a:pt x="62" y="56"/>
                        <a:pt x="62" y="56"/>
                      </a:cubicBezTo>
                      <a:cubicBezTo>
                        <a:pt x="72" y="43"/>
                        <a:pt x="71" y="21"/>
                        <a:pt x="59" y="10"/>
                      </a:cubicBezTo>
                      <a:moveTo>
                        <a:pt x="36" y="45"/>
                      </a:moveTo>
                      <a:cubicBezTo>
                        <a:pt x="29" y="45"/>
                        <a:pt x="24" y="39"/>
                        <a:pt x="24" y="33"/>
                      </a:cubicBezTo>
                      <a:cubicBezTo>
                        <a:pt x="24" y="26"/>
                        <a:pt x="29" y="20"/>
                        <a:pt x="36" y="20"/>
                      </a:cubicBezTo>
                      <a:cubicBezTo>
                        <a:pt x="43" y="20"/>
                        <a:pt x="48" y="26"/>
                        <a:pt x="48" y="33"/>
                      </a:cubicBezTo>
                      <a:cubicBezTo>
                        <a:pt x="48" y="39"/>
                        <a:pt x="43" y="45"/>
                        <a:pt x="36" y="4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1">
                  <a:extLst>
                    <a:ext uri="{FF2B5EF4-FFF2-40B4-BE49-F238E27FC236}">
                      <a16:creationId xmlns:a16="http://schemas.microsoft.com/office/drawing/2014/main" id="{CF4047EC-3742-4B3F-91C5-75AF43B1EE54}"/>
                    </a:ext>
                  </a:extLst>
                </p:cNvPr>
                <p:cNvSpPr/>
                <p:nvPr/>
              </p:nvSpPr>
              <p:spPr>
                <a:xfrm>
                  <a:off x="6259831" y="3702348"/>
                  <a:ext cx="2061209" cy="276999"/>
                </a:xfrm>
                <a:prstGeom prst="rect">
                  <a:avLst/>
                </a:prstGeom>
              </p:spPr>
              <p:txBody>
                <a:bodyPr wrap="square">
                  <a:spAutoFit/>
                </a:bodyPr>
                <a:lstStyle/>
                <a:p>
                  <a:r>
                    <a:rPr lang="en-US" sz="1200" dirty="0">
                      <a:latin typeface="PT Sans" panose="020B0503020203020204" pitchFamily="34" charset="0"/>
                      <a:ea typeface="PT Sans" panose="020B0503020203020204" pitchFamily="34" charset="0"/>
                      <a:cs typeface="Open Sans" panose="020B0606030504020204" pitchFamily="34" charset="0"/>
                    </a:rPr>
                    <a:t>Street Address, NY 0912</a:t>
                  </a:r>
                </a:p>
              </p:txBody>
            </p:sp>
          </p:grpSp>
        </p:grpSp>
        <p:cxnSp>
          <p:nvCxnSpPr>
            <p:cNvPr id="22" name="Straight Connector 21">
              <a:extLst>
                <a:ext uri="{FF2B5EF4-FFF2-40B4-BE49-F238E27FC236}">
                  <a16:creationId xmlns:a16="http://schemas.microsoft.com/office/drawing/2014/main" id="{164B2330-A058-48E2-BF2F-2FADAF082EBA}"/>
                </a:ext>
              </a:extLst>
            </p:cNvPr>
            <p:cNvCxnSpPr/>
            <p:nvPr/>
          </p:nvCxnSpPr>
          <p:spPr>
            <a:xfrm>
              <a:off x="6770847" y="2834231"/>
              <a:ext cx="0" cy="11895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a:extLst>
              <a:ext uri="{FF2B5EF4-FFF2-40B4-BE49-F238E27FC236}">
                <a16:creationId xmlns:a16="http://schemas.microsoft.com/office/drawing/2014/main" id="{80030AE7-50E7-47A8-BB35-B0E1FA91A189}"/>
              </a:ext>
            </a:extLst>
          </p:cNvPr>
          <p:cNvSpPr txBox="1"/>
          <p:nvPr/>
        </p:nvSpPr>
        <p:spPr>
          <a:xfrm>
            <a:off x="580570" y="1295483"/>
            <a:ext cx="5243288"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PROJECT PROPOSAL</a:t>
            </a:r>
          </a:p>
        </p:txBody>
      </p:sp>
    </p:spTree>
    <p:extLst>
      <p:ext uri="{BB962C8B-B14F-4D97-AF65-F5344CB8AC3E}">
        <p14:creationId xmlns:p14="http://schemas.microsoft.com/office/powerpoint/2010/main" val="4293319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5EA1E8EC-1A23-4F88-9076-061C86EE458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8605" t="11417" b="19908"/>
          <a:stretch/>
        </p:blipFill>
        <p:spPr>
          <a:xfrm>
            <a:off x="0" y="0"/>
            <a:ext cx="12192000" cy="6858000"/>
          </a:xfrm>
        </p:spPr>
      </p:pic>
      <p:grpSp>
        <p:nvGrpSpPr>
          <p:cNvPr id="4" name="Group 3">
            <a:extLst>
              <a:ext uri="{FF2B5EF4-FFF2-40B4-BE49-F238E27FC236}">
                <a16:creationId xmlns:a16="http://schemas.microsoft.com/office/drawing/2014/main" id="{55AEF731-FC62-453A-B067-67F29C8D18B7}"/>
              </a:ext>
            </a:extLst>
          </p:cNvPr>
          <p:cNvGrpSpPr/>
          <p:nvPr/>
        </p:nvGrpSpPr>
        <p:grpSpPr>
          <a:xfrm>
            <a:off x="1332707" y="1454099"/>
            <a:ext cx="9526587" cy="3949802"/>
            <a:chOff x="1332707" y="580571"/>
            <a:chExt cx="9526587" cy="3949802"/>
          </a:xfrm>
        </p:grpSpPr>
        <p:sp>
          <p:nvSpPr>
            <p:cNvPr id="9" name="TextBox 8">
              <a:extLst>
                <a:ext uri="{FF2B5EF4-FFF2-40B4-BE49-F238E27FC236}">
                  <a16:creationId xmlns:a16="http://schemas.microsoft.com/office/drawing/2014/main" id="{B4D7F1BE-D21B-4BBE-B746-A4F923EFF532}"/>
                </a:ext>
              </a:extLst>
            </p:cNvPr>
            <p:cNvSpPr txBox="1"/>
            <p:nvPr/>
          </p:nvSpPr>
          <p:spPr>
            <a:xfrm>
              <a:off x="1959429" y="580571"/>
              <a:ext cx="8273142"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EXECUTIVE SUMMARY</a:t>
              </a:r>
            </a:p>
          </p:txBody>
        </p:sp>
        <p:sp>
          <p:nvSpPr>
            <p:cNvPr id="16" name="TextBox 15">
              <a:extLst>
                <a:ext uri="{FF2B5EF4-FFF2-40B4-BE49-F238E27FC236}">
                  <a16:creationId xmlns:a16="http://schemas.microsoft.com/office/drawing/2014/main" id="{A218B5BC-CA5B-4703-8803-A45D008F18F6}"/>
                </a:ext>
              </a:extLst>
            </p:cNvPr>
            <p:cNvSpPr txBox="1"/>
            <p:nvPr/>
          </p:nvSpPr>
          <p:spPr>
            <a:xfrm>
              <a:off x="3990975" y="2160044"/>
              <a:ext cx="4210050" cy="553998"/>
            </a:xfrm>
            <a:prstGeom prst="rect">
              <a:avLst/>
            </a:prstGeom>
            <a:noFill/>
          </p:spPr>
          <p:txBody>
            <a:bodyPr wrap="square" rtlCol="0">
              <a:spAutoFit/>
            </a:bodyPr>
            <a:lstStyle/>
            <a:p>
              <a:pPr algn="ctr"/>
              <a:r>
                <a:rPr lang="en-US" sz="3000" b="1" dirty="0">
                  <a:solidFill>
                    <a:sysClr val="windowText" lastClr="000000">
                      <a:alpha val="82000"/>
                    </a:sysClr>
                  </a:solidFill>
                  <a:latin typeface="PT Sans" panose="020B0503020203020204" pitchFamily="34" charset="0"/>
                  <a:ea typeface="PT Sans" panose="020B0503020203020204" pitchFamily="34" charset="0"/>
                </a:rPr>
                <a:t>Your Big Idea Here</a:t>
              </a:r>
            </a:p>
          </p:txBody>
        </p:sp>
        <p:grpSp>
          <p:nvGrpSpPr>
            <p:cNvPr id="5" name="Group 4">
              <a:extLst>
                <a:ext uri="{FF2B5EF4-FFF2-40B4-BE49-F238E27FC236}">
                  <a16:creationId xmlns:a16="http://schemas.microsoft.com/office/drawing/2014/main" id="{8C09C045-1972-4C31-BD17-75420CDD99C7}"/>
                </a:ext>
              </a:extLst>
            </p:cNvPr>
            <p:cNvGrpSpPr/>
            <p:nvPr/>
          </p:nvGrpSpPr>
          <p:grpSpPr>
            <a:xfrm>
              <a:off x="1332707" y="2437043"/>
              <a:ext cx="9526587" cy="0"/>
              <a:chOff x="1428750" y="2485845"/>
              <a:chExt cx="9526587" cy="0"/>
            </a:xfrm>
          </p:grpSpPr>
          <p:cxnSp>
            <p:nvCxnSpPr>
              <p:cNvPr id="17" name="Straight Connector 16">
                <a:extLst>
                  <a:ext uri="{FF2B5EF4-FFF2-40B4-BE49-F238E27FC236}">
                    <a16:creationId xmlns:a16="http://schemas.microsoft.com/office/drawing/2014/main" id="{EE9B6D30-539B-4CF0-AEF4-A291B2B99F03}"/>
                  </a:ext>
                </a:extLst>
              </p:cNvPr>
              <p:cNvCxnSpPr>
                <a:cxnSpLocks/>
              </p:cNvCxnSpPr>
              <p:nvPr/>
            </p:nvCxnSpPr>
            <p:spPr>
              <a:xfrm>
                <a:off x="1428750" y="2485845"/>
                <a:ext cx="27543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B7D1808-8B72-4A6E-9F39-D9E349680EA2}"/>
                  </a:ext>
                </a:extLst>
              </p:cNvPr>
              <p:cNvCxnSpPr>
                <a:cxnSpLocks/>
              </p:cNvCxnSpPr>
              <p:nvPr/>
            </p:nvCxnSpPr>
            <p:spPr>
              <a:xfrm>
                <a:off x="8201025" y="2485845"/>
                <a:ext cx="27543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C40B6B4B-50F8-4FFC-8A4C-D3A9E2CEE1DA}"/>
                </a:ext>
              </a:extLst>
            </p:cNvPr>
            <p:cNvSpPr txBox="1"/>
            <p:nvPr/>
          </p:nvSpPr>
          <p:spPr>
            <a:xfrm>
              <a:off x="2743200" y="2991041"/>
              <a:ext cx="6705600" cy="1539332"/>
            </a:xfrm>
            <a:prstGeom prst="rect">
              <a:avLst/>
            </a:prstGeom>
            <a:noFill/>
          </p:spPr>
          <p:txBody>
            <a:bodyPr wrap="square" numCol="1" spcCol="457200" rtlCol="0">
              <a:spAutoFit/>
            </a:bodyPr>
            <a:lstStyle/>
            <a:p>
              <a:pPr algn="ct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spTree>
    <p:extLst>
      <p:ext uri="{BB962C8B-B14F-4D97-AF65-F5344CB8AC3E}">
        <p14:creationId xmlns:p14="http://schemas.microsoft.com/office/powerpoint/2010/main" val="1402665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70C398C-4872-484E-8035-BDB50D577AE3}"/>
              </a:ext>
            </a:extLst>
          </p:cNvPr>
          <p:cNvPicPr>
            <a:picLocks noGrp="1" noChangeAspect="1"/>
          </p:cNvPicPr>
          <p:nvPr>
            <p:ph type="pic" sz="quarter" idx="10"/>
          </p:nvPr>
        </p:nvPicPr>
        <p:blipFill>
          <a:blip r:embed="rId2">
            <a:grayscl/>
            <a:extLst>
              <a:ext uri="{28A0092B-C50C-407E-A947-70E740481C1C}">
                <a14:useLocalDpi xmlns:a14="http://schemas.microsoft.com/office/drawing/2010/main" val="0"/>
              </a:ext>
            </a:extLst>
          </a:blip>
          <a:srcRect t="29210" b="29210"/>
          <a:stretch>
            <a:fillRect/>
          </a:stretch>
        </p:blipFill>
        <p:spPr/>
      </p:pic>
      <p:sp>
        <p:nvSpPr>
          <p:cNvPr id="9" name="TextBox 8">
            <a:extLst>
              <a:ext uri="{FF2B5EF4-FFF2-40B4-BE49-F238E27FC236}">
                <a16:creationId xmlns:a16="http://schemas.microsoft.com/office/drawing/2014/main" id="{A1ECF23F-2B62-4B1E-BB72-77F5B3121527}"/>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PROJECT DETAILS</a:t>
            </a:r>
          </a:p>
        </p:txBody>
      </p:sp>
      <p:sp>
        <p:nvSpPr>
          <p:cNvPr id="10" name="TextBox 9">
            <a:extLst>
              <a:ext uri="{FF2B5EF4-FFF2-40B4-BE49-F238E27FC236}">
                <a16:creationId xmlns:a16="http://schemas.microsoft.com/office/drawing/2014/main" id="{03935F2B-C2E2-4614-8262-BAB3C8F41AF7}"/>
              </a:ext>
            </a:extLst>
          </p:cNvPr>
          <p:cNvSpPr txBox="1"/>
          <p:nvPr/>
        </p:nvSpPr>
        <p:spPr>
          <a:xfrm>
            <a:off x="3557360" y="2031780"/>
            <a:ext cx="5077280" cy="3414974"/>
          </a:xfrm>
          <a:prstGeom prst="rect">
            <a:avLst/>
          </a:prstGeom>
          <a:noFill/>
        </p:spPr>
        <p:txBody>
          <a:bodyPr wrap="square" numCol="1" spcCol="457200" rtlCol="0">
            <a:spAutoFit/>
          </a:bodyPr>
          <a:lstStyle/>
          <a:p>
            <a:pPr algn="ctr">
              <a:lnSpc>
                <a:spcPts val="2000"/>
              </a:lnSpc>
            </a:pPr>
            <a:r>
              <a:rPr lang="en-US" sz="1300" u="sng" dirty="0">
                <a:latin typeface="PT Sans" panose="020B0503020203020204" pitchFamily="34" charset="0"/>
                <a:ea typeface="PT Sans" panose="020B0503020203020204" pitchFamily="34" charset="0"/>
                <a:cs typeface="Montserrat" charset="0"/>
              </a:rPr>
              <a:t>Were Hath </a:t>
            </a:r>
            <a:r>
              <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Waters Divided Fill May </a:t>
            </a:r>
          </a:p>
          <a:p>
            <a:pPr algn="ctr">
              <a:lnSpc>
                <a:spcPts val="2000"/>
              </a:lnSpc>
            </a:pPr>
            <a:endPar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gn="ctr">
              <a:lnSpc>
                <a:spcPts val="2000"/>
              </a:lnSpc>
            </a:pPr>
            <a:r>
              <a:rPr lang="en-US" sz="1300" u="sng" dirty="0">
                <a:latin typeface="PT Sans" panose="020B0503020203020204" pitchFamily="34" charset="0"/>
                <a:ea typeface="PT Sans" panose="020B0503020203020204" pitchFamily="34" charset="0"/>
                <a:cs typeface="Montserrat" charset="0"/>
              </a:rPr>
              <a:t>Seed All Saying </a:t>
            </a:r>
            <a:r>
              <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Above After Be And design</a:t>
            </a:r>
          </a:p>
          <a:p>
            <a:pPr algn="ctr">
              <a:lnSpc>
                <a:spcPts val="2000"/>
              </a:lnSpc>
            </a:pPr>
            <a:endPar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gn="ctr">
              <a:lnSpc>
                <a:spcPts val="2000"/>
              </a:lnSpc>
            </a:pPr>
            <a:r>
              <a:rPr lang="en-US" sz="1300" u="sng" dirty="0">
                <a:latin typeface="PT Sans" panose="020B0503020203020204" pitchFamily="34" charset="0"/>
                <a:ea typeface="PT Sans" panose="020B0503020203020204" pitchFamily="34" charset="0"/>
                <a:cs typeface="Montserrat" charset="0"/>
              </a:rPr>
              <a:t>Male Air Bring </a:t>
            </a:r>
            <a:r>
              <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Is Signs First. Creped </a:t>
            </a:r>
          </a:p>
          <a:p>
            <a:pPr algn="ctr">
              <a:lnSpc>
                <a:spcPts val="2000"/>
              </a:lnSpc>
            </a:pPr>
            <a:endPar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gn="ctr">
              <a:lnSpc>
                <a:spcPts val="2000"/>
              </a:lnSpc>
            </a:pPr>
            <a:r>
              <a:rPr lang="en-US" sz="1300" u="sng" dirty="0">
                <a:latin typeface="PT Sans" panose="020B0503020203020204" pitchFamily="34" charset="0"/>
                <a:ea typeface="PT Sans" panose="020B0503020203020204" pitchFamily="34" charset="0"/>
                <a:cs typeface="Montserrat" charset="0"/>
              </a:rPr>
              <a:t>Above After </a:t>
            </a:r>
            <a:r>
              <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Be And Female Behold take </a:t>
            </a:r>
          </a:p>
          <a:p>
            <a:pPr algn="ctr">
              <a:lnSpc>
                <a:spcPts val="2000"/>
              </a:lnSpc>
            </a:pPr>
            <a:endPar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gn="ctr">
              <a:lnSpc>
                <a:spcPts val="2000"/>
              </a:lnSpc>
            </a:pPr>
            <a:r>
              <a:rPr lang="en-US" sz="1300" u="sng" dirty="0">
                <a:latin typeface="PT Sans" panose="020B0503020203020204" pitchFamily="34" charset="0"/>
                <a:ea typeface="PT Sans" panose="020B0503020203020204" pitchFamily="34" charset="0"/>
                <a:cs typeface="Montserrat" charset="0"/>
              </a:rPr>
              <a:t>Seed All Saying </a:t>
            </a:r>
            <a:r>
              <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Above After Be And </a:t>
            </a:r>
          </a:p>
          <a:p>
            <a:pPr algn="ctr">
              <a:lnSpc>
                <a:spcPts val="2000"/>
              </a:lnSpc>
            </a:pPr>
            <a:endPar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gn="ctr">
              <a:lnSpc>
                <a:spcPts val="2000"/>
              </a:lnSpc>
            </a:pPr>
            <a:r>
              <a:rPr lang="en-US" sz="1300" u="sng" dirty="0">
                <a:latin typeface="PT Sans" panose="020B0503020203020204" pitchFamily="34" charset="0"/>
                <a:ea typeface="PT Sans" panose="020B0503020203020204" pitchFamily="34" charset="0"/>
                <a:cs typeface="Montserrat" charset="0"/>
              </a:rPr>
              <a:t>Fruitful Were. </a:t>
            </a:r>
            <a:r>
              <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Seed All Air Bring Is aster</a:t>
            </a:r>
          </a:p>
          <a:p>
            <a:pPr algn="ctr">
              <a:lnSpc>
                <a:spcPts val="2000"/>
              </a:lnSpc>
            </a:pPr>
            <a:endPar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endParaRPr>
          </a:p>
          <a:p>
            <a:pPr algn="ctr">
              <a:lnSpc>
                <a:spcPts val="2000"/>
              </a:lnSpc>
            </a:pPr>
            <a:r>
              <a:rPr lang="en-US" sz="1300" u="sng" dirty="0">
                <a:latin typeface="PT Sans" panose="020B0503020203020204" pitchFamily="34" charset="0"/>
                <a:ea typeface="PT Sans" panose="020B0503020203020204" pitchFamily="34" charset="0"/>
                <a:cs typeface="Montserrat" charset="0"/>
              </a:rPr>
              <a:t>Signs First </a:t>
            </a:r>
            <a:r>
              <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Creeping Seed people </a:t>
            </a:r>
            <a:r>
              <a:rPr lang="en-US" sz="1300" u="sng" dirty="0" err="1">
                <a:solidFill>
                  <a:schemeClr val="tx1">
                    <a:lumMod val="50000"/>
                    <a:lumOff val="50000"/>
                  </a:schemeClr>
                </a:solidFill>
                <a:latin typeface="PT Sans" panose="020B0503020203020204" pitchFamily="34" charset="0"/>
                <a:ea typeface="PT Sans" panose="020B0503020203020204" pitchFamily="34" charset="0"/>
                <a:cs typeface="Montserrat" charset="0"/>
              </a:rPr>
              <a:t>meen</a:t>
            </a:r>
            <a:r>
              <a:rPr lang="en-US" sz="1300" u="sng" dirty="0">
                <a:solidFill>
                  <a:schemeClr val="tx1">
                    <a:lumMod val="50000"/>
                    <a:lumOff val="50000"/>
                  </a:schemeClr>
                </a:solidFill>
                <a:latin typeface="PT Sans" panose="020B0503020203020204" pitchFamily="34" charset="0"/>
                <a:ea typeface="PT Sans" panose="020B0503020203020204" pitchFamily="34" charset="0"/>
                <a:cs typeface="Montserrat" charset="0"/>
              </a:rPr>
              <a:t> </a:t>
            </a:r>
          </a:p>
        </p:txBody>
      </p:sp>
    </p:spTree>
    <p:extLst>
      <p:ext uri="{BB962C8B-B14F-4D97-AF65-F5344CB8AC3E}">
        <p14:creationId xmlns:p14="http://schemas.microsoft.com/office/powerpoint/2010/main" val="56981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1ECF23F-2B62-4B1E-BB72-77F5B3121527}"/>
              </a:ext>
            </a:extLst>
          </p:cNvPr>
          <p:cNvSpPr txBox="1"/>
          <p:nvPr/>
        </p:nvSpPr>
        <p:spPr>
          <a:xfrm>
            <a:off x="580570" y="580571"/>
            <a:ext cx="5515430"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EXPERTISE</a:t>
            </a:r>
          </a:p>
        </p:txBody>
      </p:sp>
      <p:grpSp>
        <p:nvGrpSpPr>
          <p:cNvPr id="7" name="Group 6">
            <a:extLst>
              <a:ext uri="{FF2B5EF4-FFF2-40B4-BE49-F238E27FC236}">
                <a16:creationId xmlns:a16="http://schemas.microsoft.com/office/drawing/2014/main" id="{44C62DB7-C701-4C5A-8020-085F5F2DCB35}"/>
              </a:ext>
            </a:extLst>
          </p:cNvPr>
          <p:cNvGrpSpPr/>
          <p:nvPr/>
        </p:nvGrpSpPr>
        <p:grpSpPr>
          <a:xfrm>
            <a:off x="580570" y="2179094"/>
            <a:ext cx="5162550" cy="3699961"/>
            <a:chOff x="6096000" y="1896699"/>
            <a:chExt cx="5162550" cy="3699961"/>
          </a:xfrm>
        </p:grpSpPr>
        <p:sp>
          <p:nvSpPr>
            <p:cNvPr id="8" name="TextBox 7">
              <a:extLst>
                <a:ext uri="{FF2B5EF4-FFF2-40B4-BE49-F238E27FC236}">
                  <a16:creationId xmlns:a16="http://schemas.microsoft.com/office/drawing/2014/main" id="{DF236CBA-798F-41BF-9BA1-14A55CF546A6}"/>
                </a:ext>
              </a:extLst>
            </p:cNvPr>
            <p:cNvSpPr txBox="1"/>
            <p:nvPr/>
          </p:nvSpPr>
          <p:spPr>
            <a:xfrm>
              <a:off x="6096000" y="1896699"/>
              <a:ext cx="300990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Write Yore Headline Here</a:t>
              </a:r>
            </a:p>
          </p:txBody>
        </p:sp>
        <p:cxnSp>
          <p:nvCxnSpPr>
            <p:cNvPr id="11" name="Straight Connector 10">
              <a:extLst>
                <a:ext uri="{FF2B5EF4-FFF2-40B4-BE49-F238E27FC236}">
                  <a16:creationId xmlns:a16="http://schemas.microsoft.com/office/drawing/2014/main" id="{EFFF7EB1-04B5-40DE-A3FC-56A7B028E24F}"/>
                </a:ext>
              </a:extLst>
            </p:cNvPr>
            <p:cNvCxnSpPr>
              <a:cxnSpLocks/>
            </p:cNvCxnSpPr>
            <p:nvPr/>
          </p:nvCxnSpPr>
          <p:spPr>
            <a:xfrm>
              <a:off x="6197600" y="3270250"/>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C8428EF-72BB-451E-992A-DEA5975F3603}"/>
                </a:ext>
              </a:extLst>
            </p:cNvPr>
            <p:cNvSpPr txBox="1"/>
            <p:nvPr/>
          </p:nvSpPr>
          <p:spPr>
            <a:xfrm>
              <a:off x="6096000" y="376237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grpSp>
      <p:sp>
        <p:nvSpPr>
          <p:cNvPr id="6" name="Right Triangle 5">
            <a:extLst>
              <a:ext uri="{FF2B5EF4-FFF2-40B4-BE49-F238E27FC236}">
                <a16:creationId xmlns:a16="http://schemas.microsoft.com/office/drawing/2014/main" id="{CDC6775D-9A05-4CF7-984C-F53E6E89791A}"/>
              </a:ext>
            </a:extLst>
          </p:cNvPr>
          <p:cNvSpPr/>
          <p:nvPr/>
        </p:nvSpPr>
        <p:spPr>
          <a:xfrm rot="10800000">
            <a:off x="4383314" y="0"/>
            <a:ext cx="7808686" cy="7808686"/>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0637CCC-45C4-48D1-8909-D6A94E589F1F}"/>
              </a:ext>
            </a:extLst>
          </p:cNvPr>
          <p:cNvSpPr/>
          <p:nvPr/>
        </p:nvSpPr>
        <p:spPr>
          <a:xfrm>
            <a:off x="5893858" y="685800"/>
            <a:ext cx="5486400" cy="548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Placeholder 20">
            <a:extLst>
              <a:ext uri="{FF2B5EF4-FFF2-40B4-BE49-F238E27FC236}">
                <a16:creationId xmlns:a16="http://schemas.microsoft.com/office/drawing/2014/main" id="{C98BE6AC-3DDC-4932-8001-04DEE00D1783}"/>
              </a:ext>
            </a:extLst>
          </p:cNvPr>
          <p:cNvPicPr>
            <a:picLocks noGrp="1" noChangeAspect="1"/>
          </p:cNvPicPr>
          <p:nvPr>
            <p:ph type="pic" sz="quarter" idx="10"/>
          </p:nvPr>
        </p:nvPicPr>
        <p:blipFill>
          <a:blip r:embed="rId2">
            <a:grayscl/>
            <a:extLst>
              <a:ext uri="{28A0092B-C50C-407E-A947-70E740481C1C}">
                <a14:useLocalDpi xmlns:a14="http://schemas.microsoft.com/office/drawing/2010/main" val="0"/>
              </a:ext>
            </a:extLst>
          </a:blip>
          <a:srcRect l="16671" r="16671"/>
          <a:stretch>
            <a:fillRect/>
          </a:stretch>
        </p:blipFill>
        <p:spPr/>
      </p:pic>
    </p:spTree>
    <p:extLst>
      <p:ext uri="{BB962C8B-B14F-4D97-AF65-F5344CB8AC3E}">
        <p14:creationId xmlns:p14="http://schemas.microsoft.com/office/powerpoint/2010/main" val="3734175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a:extLst>
              <a:ext uri="{FF2B5EF4-FFF2-40B4-BE49-F238E27FC236}">
                <a16:creationId xmlns:a16="http://schemas.microsoft.com/office/drawing/2014/main" id="{E9DA1AD4-2CBA-4E10-ACA1-CF29BA433DD7}"/>
              </a:ext>
            </a:extLst>
          </p:cNvPr>
          <p:cNvSpPr txBox="1"/>
          <p:nvPr/>
        </p:nvSpPr>
        <p:spPr>
          <a:xfrm>
            <a:off x="1975753" y="1980361"/>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1</a:t>
            </a:r>
          </a:p>
        </p:txBody>
      </p:sp>
      <p:sp>
        <p:nvSpPr>
          <p:cNvPr id="58" name="TextBox 57">
            <a:extLst>
              <a:ext uri="{FF2B5EF4-FFF2-40B4-BE49-F238E27FC236}">
                <a16:creationId xmlns:a16="http://schemas.microsoft.com/office/drawing/2014/main" id="{26940DDB-6CEB-4348-812A-F8AD39665665}"/>
              </a:ext>
            </a:extLst>
          </p:cNvPr>
          <p:cNvSpPr txBox="1"/>
          <p:nvPr/>
        </p:nvSpPr>
        <p:spPr>
          <a:xfrm>
            <a:off x="1975753" y="2812741"/>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2</a:t>
            </a:r>
          </a:p>
        </p:txBody>
      </p:sp>
      <p:sp>
        <p:nvSpPr>
          <p:cNvPr id="78" name="TextBox 77">
            <a:extLst>
              <a:ext uri="{FF2B5EF4-FFF2-40B4-BE49-F238E27FC236}">
                <a16:creationId xmlns:a16="http://schemas.microsoft.com/office/drawing/2014/main" id="{7F368922-9350-42FF-AA4E-DA824A0AC35C}"/>
              </a:ext>
            </a:extLst>
          </p:cNvPr>
          <p:cNvSpPr txBox="1"/>
          <p:nvPr/>
        </p:nvSpPr>
        <p:spPr>
          <a:xfrm>
            <a:off x="6407239" y="1980361"/>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5</a:t>
            </a:r>
          </a:p>
        </p:txBody>
      </p:sp>
      <p:sp>
        <p:nvSpPr>
          <p:cNvPr id="75" name="TextBox 74">
            <a:extLst>
              <a:ext uri="{FF2B5EF4-FFF2-40B4-BE49-F238E27FC236}">
                <a16:creationId xmlns:a16="http://schemas.microsoft.com/office/drawing/2014/main" id="{A1F87ED1-BAF5-4F6E-AFDC-69D9546E239F}"/>
              </a:ext>
            </a:extLst>
          </p:cNvPr>
          <p:cNvSpPr txBox="1"/>
          <p:nvPr/>
        </p:nvSpPr>
        <p:spPr>
          <a:xfrm>
            <a:off x="6407239" y="2812741"/>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6</a:t>
            </a:r>
          </a:p>
        </p:txBody>
      </p:sp>
      <p:sp>
        <p:nvSpPr>
          <p:cNvPr id="9" name="TextBox 8">
            <a:extLst>
              <a:ext uri="{FF2B5EF4-FFF2-40B4-BE49-F238E27FC236}">
                <a16:creationId xmlns:a16="http://schemas.microsoft.com/office/drawing/2014/main" id="{8112B91A-C17E-44E3-B8C6-B9CDAEF0AAAC}"/>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NEEDS/PROBLEMS</a:t>
            </a:r>
          </a:p>
        </p:txBody>
      </p:sp>
      <p:sp>
        <p:nvSpPr>
          <p:cNvPr id="60" name="Right Triangle 59">
            <a:extLst>
              <a:ext uri="{FF2B5EF4-FFF2-40B4-BE49-F238E27FC236}">
                <a16:creationId xmlns:a16="http://schemas.microsoft.com/office/drawing/2014/main" id="{2B7A4EEA-D160-4CCD-AC4E-B14B8B3A7DC9}"/>
              </a:ext>
            </a:extLst>
          </p:cNvPr>
          <p:cNvSpPr/>
          <p:nvPr/>
        </p:nvSpPr>
        <p:spPr>
          <a:xfrm rot="11700000">
            <a:off x="2242487" y="2284609"/>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FDD85323-3707-4114-B97C-1366AFF91E9B}"/>
              </a:ext>
            </a:extLst>
          </p:cNvPr>
          <p:cNvSpPr txBox="1"/>
          <p:nvPr/>
        </p:nvSpPr>
        <p:spPr>
          <a:xfrm>
            <a:off x="2628229" y="1980361"/>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57" name="Right Triangle 56">
            <a:extLst>
              <a:ext uri="{FF2B5EF4-FFF2-40B4-BE49-F238E27FC236}">
                <a16:creationId xmlns:a16="http://schemas.microsoft.com/office/drawing/2014/main" id="{FDC1468D-82B7-456E-8E71-CC89FFD5C2C1}"/>
              </a:ext>
            </a:extLst>
          </p:cNvPr>
          <p:cNvSpPr/>
          <p:nvPr/>
        </p:nvSpPr>
        <p:spPr>
          <a:xfrm rot="11700000">
            <a:off x="2242487" y="3116989"/>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D3488C33-D7D9-45F2-87D8-2B1DF1949195}"/>
              </a:ext>
            </a:extLst>
          </p:cNvPr>
          <p:cNvSpPr txBox="1"/>
          <p:nvPr/>
        </p:nvSpPr>
        <p:spPr>
          <a:xfrm>
            <a:off x="2628229" y="2812741"/>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77" name="Right Triangle 76">
            <a:extLst>
              <a:ext uri="{FF2B5EF4-FFF2-40B4-BE49-F238E27FC236}">
                <a16:creationId xmlns:a16="http://schemas.microsoft.com/office/drawing/2014/main" id="{7D91C00A-D8BD-4F4C-BC3B-D3E32703C69A}"/>
              </a:ext>
            </a:extLst>
          </p:cNvPr>
          <p:cNvSpPr/>
          <p:nvPr/>
        </p:nvSpPr>
        <p:spPr>
          <a:xfrm rot="11700000">
            <a:off x="6673973" y="2284609"/>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03943732-B20B-4041-98FD-4BC8494F8C2E}"/>
              </a:ext>
            </a:extLst>
          </p:cNvPr>
          <p:cNvSpPr txBox="1"/>
          <p:nvPr/>
        </p:nvSpPr>
        <p:spPr>
          <a:xfrm>
            <a:off x="7059715" y="1980361"/>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74" name="Right Triangle 73">
            <a:extLst>
              <a:ext uri="{FF2B5EF4-FFF2-40B4-BE49-F238E27FC236}">
                <a16:creationId xmlns:a16="http://schemas.microsoft.com/office/drawing/2014/main" id="{9C12DAB3-2199-41DA-8C8E-CC97B8CAEFBB}"/>
              </a:ext>
            </a:extLst>
          </p:cNvPr>
          <p:cNvSpPr/>
          <p:nvPr/>
        </p:nvSpPr>
        <p:spPr>
          <a:xfrm rot="11700000">
            <a:off x="6673973" y="3116989"/>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AB7ECE92-10DB-4F5F-A06F-D432B7CEC3BC}"/>
              </a:ext>
            </a:extLst>
          </p:cNvPr>
          <p:cNvSpPr txBox="1"/>
          <p:nvPr/>
        </p:nvSpPr>
        <p:spPr>
          <a:xfrm>
            <a:off x="7059715" y="2812741"/>
            <a:ext cx="3156531" cy="65447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80" name="TextBox 79">
            <a:extLst>
              <a:ext uri="{FF2B5EF4-FFF2-40B4-BE49-F238E27FC236}">
                <a16:creationId xmlns:a16="http://schemas.microsoft.com/office/drawing/2014/main" id="{7F4A74A4-598D-451F-800B-F9AA39189CF0}"/>
              </a:ext>
            </a:extLst>
          </p:cNvPr>
          <p:cNvSpPr txBox="1"/>
          <p:nvPr/>
        </p:nvSpPr>
        <p:spPr>
          <a:xfrm>
            <a:off x="1244743" y="4053702"/>
            <a:ext cx="9702514" cy="654475"/>
          </a:xfrm>
          <a:prstGeom prst="rect">
            <a:avLst/>
          </a:prstGeom>
          <a:noFill/>
        </p:spPr>
        <p:txBody>
          <a:bodyPr wrap="square" numCol="1" spcCol="457200" rtlCol="0">
            <a:spAutoFit/>
          </a:bodyPr>
          <a:lstStyle/>
          <a:p>
            <a:pPr algn="ctr">
              <a:lnSpc>
                <a:spcPts val="2300"/>
              </a:lnSpc>
            </a:pPr>
            <a:r>
              <a:rPr lang="en-US" sz="1400" dirty="0">
                <a:solidFill>
                  <a:schemeClr val="tx1">
                    <a:lumMod val="50000"/>
                    <a:lumOff val="50000"/>
                  </a:schemeClr>
                </a:solidFill>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a:t>
            </a:r>
          </a:p>
        </p:txBody>
      </p:sp>
      <p:pic>
        <p:nvPicPr>
          <p:cNvPr id="82" name="Picture Placeholder 81">
            <a:extLst>
              <a:ext uri="{FF2B5EF4-FFF2-40B4-BE49-F238E27FC236}">
                <a16:creationId xmlns:a16="http://schemas.microsoft.com/office/drawing/2014/main" id="{4A9F7F1F-3AB0-47CC-BEB6-C6848940F5C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3949" b="43949"/>
          <a:stretch>
            <a:fillRect/>
          </a:stretch>
        </p:blipFill>
        <p:spPr/>
      </p:pic>
    </p:spTree>
    <p:extLst>
      <p:ext uri="{BB962C8B-B14F-4D97-AF65-F5344CB8AC3E}">
        <p14:creationId xmlns:p14="http://schemas.microsoft.com/office/powerpoint/2010/main" val="2726630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SOLUTION</a:t>
            </a:r>
          </a:p>
        </p:txBody>
      </p:sp>
      <p:sp>
        <p:nvSpPr>
          <p:cNvPr id="19" name="Freeform 5">
            <a:extLst>
              <a:ext uri="{FF2B5EF4-FFF2-40B4-BE49-F238E27FC236}">
                <a16:creationId xmlns:a16="http://schemas.microsoft.com/office/drawing/2014/main" id="{75B9C5B4-51E7-4150-87B5-249F5A782DF3}"/>
              </a:ext>
            </a:extLst>
          </p:cNvPr>
          <p:cNvSpPr>
            <a:spLocks noEditPoints="1"/>
          </p:cNvSpPr>
          <p:nvPr/>
        </p:nvSpPr>
        <p:spPr bwMode="auto">
          <a:xfrm>
            <a:off x="5291138" y="2949575"/>
            <a:ext cx="844550" cy="842962"/>
          </a:xfrm>
          <a:custGeom>
            <a:avLst/>
            <a:gdLst>
              <a:gd name="T0" fmla="*/ 279 w 279"/>
              <a:gd name="T1" fmla="*/ 24 h 279"/>
              <a:gd name="T2" fmla="*/ 255 w 279"/>
              <a:gd name="T3" fmla="*/ 0 h 279"/>
              <a:gd name="T4" fmla="*/ 0 w 279"/>
              <a:gd name="T5" fmla="*/ 255 h 279"/>
              <a:gd name="T6" fmla="*/ 24 w 279"/>
              <a:gd name="T7" fmla="*/ 279 h 279"/>
              <a:gd name="T8" fmla="*/ 49 w 279"/>
              <a:gd name="T9" fmla="*/ 255 h 279"/>
              <a:gd name="T10" fmla="*/ 255 w 279"/>
              <a:gd name="T11" fmla="*/ 48 h 279"/>
              <a:gd name="T12" fmla="*/ 279 w 279"/>
              <a:gd name="T13" fmla="*/ 24 h 279"/>
              <a:gd name="T14" fmla="*/ 279 w 279"/>
              <a:gd name="T15" fmla="*/ 24 h 279"/>
              <a:gd name="T16" fmla="*/ 279 w 279"/>
              <a:gd name="T17" fmla="*/ 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279" y="24"/>
                </a:moveTo>
                <a:cubicBezTo>
                  <a:pt x="279" y="10"/>
                  <a:pt x="268" y="0"/>
                  <a:pt x="255" y="0"/>
                </a:cubicBezTo>
                <a:cubicBezTo>
                  <a:pt x="114" y="0"/>
                  <a:pt x="0" y="114"/>
                  <a:pt x="0" y="255"/>
                </a:cubicBezTo>
                <a:cubicBezTo>
                  <a:pt x="0" y="268"/>
                  <a:pt x="11" y="279"/>
                  <a:pt x="24" y="279"/>
                </a:cubicBezTo>
                <a:cubicBezTo>
                  <a:pt x="38" y="279"/>
                  <a:pt x="49" y="268"/>
                  <a:pt x="49" y="255"/>
                </a:cubicBezTo>
                <a:cubicBezTo>
                  <a:pt x="49" y="141"/>
                  <a:pt x="141" y="48"/>
                  <a:pt x="255" y="48"/>
                </a:cubicBezTo>
                <a:cubicBezTo>
                  <a:pt x="268" y="48"/>
                  <a:pt x="279" y="37"/>
                  <a:pt x="279" y="24"/>
                </a:cubicBezTo>
                <a:close/>
                <a:moveTo>
                  <a:pt x="279" y="24"/>
                </a:moveTo>
                <a:cubicBezTo>
                  <a:pt x="279" y="24"/>
                  <a:pt x="279" y="24"/>
                  <a:pt x="279" y="24"/>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59263ADD-B8F4-4C19-8DCA-49B8294C1BF2}"/>
              </a:ext>
            </a:extLst>
          </p:cNvPr>
          <p:cNvSpPr>
            <a:spLocks noEditPoints="1"/>
          </p:cNvSpPr>
          <p:nvPr/>
        </p:nvSpPr>
        <p:spPr bwMode="auto">
          <a:xfrm>
            <a:off x="4981575" y="2589213"/>
            <a:ext cx="2259013" cy="2597150"/>
          </a:xfrm>
          <a:custGeom>
            <a:avLst/>
            <a:gdLst>
              <a:gd name="T0" fmla="*/ 0 w 746"/>
              <a:gd name="T1" fmla="*/ 374 h 859"/>
              <a:gd name="T2" fmla="*/ 78 w 746"/>
              <a:gd name="T3" fmla="*/ 602 h 859"/>
              <a:gd name="T4" fmla="*/ 79 w 746"/>
              <a:gd name="T5" fmla="*/ 603 h 859"/>
              <a:gd name="T6" fmla="*/ 159 w 746"/>
              <a:gd name="T7" fmla="*/ 821 h 859"/>
              <a:gd name="T8" fmla="*/ 170 w 746"/>
              <a:gd name="T9" fmla="*/ 853 h 859"/>
              <a:gd name="T10" fmla="*/ 181 w 746"/>
              <a:gd name="T11" fmla="*/ 856 h 859"/>
              <a:gd name="T12" fmla="*/ 203 w 746"/>
              <a:gd name="T13" fmla="*/ 842 h 859"/>
              <a:gd name="T14" fmla="*/ 117 w 746"/>
              <a:gd name="T15" fmla="*/ 572 h 859"/>
              <a:gd name="T16" fmla="*/ 115 w 746"/>
              <a:gd name="T17" fmla="*/ 570 h 859"/>
              <a:gd name="T18" fmla="*/ 49 w 746"/>
              <a:gd name="T19" fmla="*/ 374 h 859"/>
              <a:gd name="T20" fmla="*/ 373 w 746"/>
              <a:gd name="T21" fmla="*/ 49 h 859"/>
              <a:gd name="T22" fmla="*/ 697 w 746"/>
              <a:gd name="T23" fmla="*/ 374 h 859"/>
              <a:gd name="T24" fmla="*/ 630 w 746"/>
              <a:gd name="T25" fmla="*/ 572 h 859"/>
              <a:gd name="T26" fmla="*/ 545 w 746"/>
              <a:gd name="T27" fmla="*/ 842 h 859"/>
              <a:gd name="T28" fmla="*/ 577 w 746"/>
              <a:gd name="T29" fmla="*/ 853 h 859"/>
              <a:gd name="T30" fmla="*/ 589 w 746"/>
              <a:gd name="T31" fmla="*/ 822 h 859"/>
              <a:gd name="T32" fmla="*/ 669 w 746"/>
              <a:gd name="T33" fmla="*/ 601 h 859"/>
              <a:gd name="T34" fmla="*/ 746 w 746"/>
              <a:gd name="T35" fmla="*/ 374 h 859"/>
              <a:gd name="T36" fmla="*/ 373 w 746"/>
              <a:gd name="T37" fmla="*/ 0 h 859"/>
              <a:gd name="T38" fmla="*/ 0 w 746"/>
              <a:gd name="T39" fmla="*/ 374 h 859"/>
              <a:gd name="T40" fmla="*/ 0 w 746"/>
              <a:gd name="T41" fmla="*/ 374 h 859"/>
              <a:gd name="T42" fmla="*/ 0 w 746"/>
              <a:gd name="T43" fmla="*/ 374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46" h="859">
                <a:moveTo>
                  <a:pt x="0" y="374"/>
                </a:moveTo>
                <a:cubicBezTo>
                  <a:pt x="0" y="457"/>
                  <a:pt x="27" y="536"/>
                  <a:pt x="78" y="602"/>
                </a:cubicBezTo>
                <a:cubicBezTo>
                  <a:pt x="78" y="602"/>
                  <a:pt x="78" y="602"/>
                  <a:pt x="79" y="603"/>
                </a:cubicBezTo>
                <a:cubicBezTo>
                  <a:pt x="185" y="751"/>
                  <a:pt x="159" y="821"/>
                  <a:pt x="159" y="821"/>
                </a:cubicBezTo>
                <a:cubicBezTo>
                  <a:pt x="153" y="833"/>
                  <a:pt x="158" y="848"/>
                  <a:pt x="170" y="853"/>
                </a:cubicBezTo>
                <a:cubicBezTo>
                  <a:pt x="174" y="855"/>
                  <a:pt x="177" y="856"/>
                  <a:pt x="181" y="856"/>
                </a:cubicBezTo>
                <a:cubicBezTo>
                  <a:pt x="190" y="856"/>
                  <a:pt x="199" y="851"/>
                  <a:pt x="203" y="842"/>
                </a:cubicBezTo>
                <a:cubicBezTo>
                  <a:pt x="207" y="832"/>
                  <a:pt x="242" y="745"/>
                  <a:pt x="117" y="572"/>
                </a:cubicBezTo>
                <a:cubicBezTo>
                  <a:pt x="116" y="572"/>
                  <a:pt x="116" y="571"/>
                  <a:pt x="115" y="570"/>
                </a:cubicBezTo>
                <a:cubicBezTo>
                  <a:pt x="72" y="514"/>
                  <a:pt x="49" y="445"/>
                  <a:pt x="49" y="374"/>
                </a:cubicBezTo>
                <a:cubicBezTo>
                  <a:pt x="49" y="195"/>
                  <a:pt x="194" y="49"/>
                  <a:pt x="373" y="49"/>
                </a:cubicBezTo>
                <a:cubicBezTo>
                  <a:pt x="552" y="49"/>
                  <a:pt x="697" y="195"/>
                  <a:pt x="697" y="374"/>
                </a:cubicBezTo>
                <a:cubicBezTo>
                  <a:pt x="697" y="446"/>
                  <a:pt x="674" y="514"/>
                  <a:pt x="630" y="572"/>
                </a:cubicBezTo>
                <a:cubicBezTo>
                  <a:pt x="505" y="744"/>
                  <a:pt x="541" y="832"/>
                  <a:pt x="545" y="842"/>
                </a:cubicBezTo>
                <a:cubicBezTo>
                  <a:pt x="551" y="854"/>
                  <a:pt x="565" y="859"/>
                  <a:pt x="577" y="853"/>
                </a:cubicBezTo>
                <a:cubicBezTo>
                  <a:pt x="589" y="848"/>
                  <a:pt x="595" y="834"/>
                  <a:pt x="589" y="822"/>
                </a:cubicBezTo>
                <a:cubicBezTo>
                  <a:pt x="589" y="821"/>
                  <a:pt x="561" y="749"/>
                  <a:pt x="669" y="601"/>
                </a:cubicBezTo>
                <a:cubicBezTo>
                  <a:pt x="719" y="535"/>
                  <a:pt x="746" y="457"/>
                  <a:pt x="746" y="374"/>
                </a:cubicBezTo>
                <a:cubicBezTo>
                  <a:pt x="746" y="168"/>
                  <a:pt x="578" y="0"/>
                  <a:pt x="373" y="0"/>
                </a:cubicBezTo>
                <a:cubicBezTo>
                  <a:pt x="167" y="0"/>
                  <a:pt x="0" y="168"/>
                  <a:pt x="0" y="374"/>
                </a:cubicBezTo>
                <a:close/>
                <a:moveTo>
                  <a:pt x="0" y="374"/>
                </a:moveTo>
                <a:cubicBezTo>
                  <a:pt x="0" y="374"/>
                  <a:pt x="0" y="374"/>
                  <a:pt x="0" y="374"/>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A909CCF5-994D-4318-8D77-8DD20F7DF253}"/>
              </a:ext>
            </a:extLst>
          </p:cNvPr>
          <p:cNvSpPr>
            <a:spLocks noEditPoints="1"/>
          </p:cNvSpPr>
          <p:nvPr/>
        </p:nvSpPr>
        <p:spPr bwMode="auto">
          <a:xfrm>
            <a:off x="5411788" y="5216525"/>
            <a:ext cx="1357313" cy="422275"/>
          </a:xfrm>
          <a:custGeom>
            <a:avLst/>
            <a:gdLst>
              <a:gd name="T0" fmla="*/ 448 w 448"/>
              <a:gd name="T1" fmla="*/ 80 h 140"/>
              <a:gd name="T2" fmla="*/ 448 w 448"/>
              <a:gd name="T3" fmla="*/ 60 h 140"/>
              <a:gd name="T4" fmla="*/ 388 w 448"/>
              <a:gd name="T5" fmla="*/ 0 h 140"/>
              <a:gd name="T6" fmla="*/ 60 w 448"/>
              <a:gd name="T7" fmla="*/ 0 h 140"/>
              <a:gd name="T8" fmla="*/ 0 w 448"/>
              <a:gd name="T9" fmla="*/ 60 h 140"/>
              <a:gd name="T10" fmla="*/ 0 w 448"/>
              <a:gd name="T11" fmla="*/ 80 h 140"/>
              <a:gd name="T12" fmla="*/ 60 w 448"/>
              <a:gd name="T13" fmla="*/ 140 h 140"/>
              <a:gd name="T14" fmla="*/ 388 w 448"/>
              <a:gd name="T15" fmla="*/ 140 h 140"/>
              <a:gd name="T16" fmla="*/ 448 w 448"/>
              <a:gd name="T17" fmla="*/ 80 h 140"/>
              <a:gd name="T18" fmla="*/ 49 w 448"/>
              <a:gd name="T19" fmla="*/ 80 h 140"/>
              <a:gd name="T20" fmla="*/ 49 w 448"/>
              <a:gd name="T21" fmla="*/ 60 h 140"/>
              <a:gd name="T22" fmla="*/ 60 w 448"/>
              <a:gd name="T23" fmla="*/ 49 h 140"/>
              <a:gd name="T24" fmla="*/ 388 w 448"/>
              <a:gd name="T25" fmla="*/ 49 h 140"/>
              <a:gd name="T26" fmla="*/ 399 w 448"/>
              <a:gd name="T27" fmla="*/ 60 h 140"/>
              <a:gd name="T28" fmla="*/ 399 w 448"/>
              <a:gd name="T29" fmla="*/ 80 h 140"/>
              <a:gd name="T30" fmla="*/ 388 w 448"/>
              <a:gd name="T31" fmla="*/ 91 h 140"/>
              <a:gd name="T32" fmla="*/ 60 w 448"/>
              <a:gd name="T33" fmla="*/ 91 h 140"/>
              <a:gd name="T34" fmla="*/ 49 w 448"/>
              <a:gd name="T35" fmla="*/ 80 h 140"/>
              <a:gd name="T36" fmla="*/ 49 w 448"/>
              <a:gd name="T37" fmla="*/ 80 h 140"/>
              <a:gd name="T38" fmla="*/ 49 w 448"/>
              <a:gd name="T39"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8" h="140">
                <a:moveTo>
                  <a:pt x="448" y="80"/>
                </a:moveTo>
                <a:cubicBezTo>
                  <a:pt x="448" y="60"/>
                  <a:pt x="448" y="60"/>
                  <a:pt x="448" y="60"/>
                </a:cubicBezTo>
                <a:cubicBezTo>
                  <a:pt x="448" y="27"/>
                  <a:pt x="421" y="0"/>
                  <a:pt x="388" y="0"/>
                </a:cubicBezTo>
                <a:cubicBezTo>
                  <a:pt x="60" y="0"/>
                  <a:pt x="60" y="0"/>
                  <a:pt x="60" y="0"/>
                </a:cubicBezTo>
                <a:cubicBezTo>
                  <a:pt x="27" y="0"/>
                  <a:pt x="0" y="27"/>
                  <a:pt x="0" y="60"/>
                </a:cubicBezTo>
                <a:cubicBezTo>
                  <a:pt x="0" y="80"/>
                  <a:pt x="0" y="80"/>
                  <a:pt x="0" y="80"/>
                </a:cubicBezTo>
                <a:cubicBezTo>
                  <a:pt x="0" y="113"/>
                  <a:pt x="27" y="140"/>
                  <a:pt x="60" y="140"/>
                </a:cubicBezTo>
                <a:cubicBezTo>
                  <a:pt x="388" y="140"/>
                  <a:pt x="388" y="140"/>
                  <a:pt x="388" y="140"/>
                </a:cubicBezTo>
                <a:cubicBezTo>
                  <a:pt x="421" y="140"/>
                  <a:pt x="448" y="113"/>
                  <a:pt x="448" y="80"/>
                </a:cubicBezTo>
                <a:close/>
                <a:moveTo>
                  <a:pt x="49" y="80"/>
                </a:moveTo>
                <a:cubicBezTo>
                  <a:pt x="49" y="60"/>
                  <a:pt x="49" y="60"/>
                  <a:pt x="49" y="60"/>
                </a:cubicBezTo>
                <a:cubicBezTo>
                  <a:pt x="49" y="54"/>
                  <a:pt x="54" y="49"/>
                  <a:pt x="60" y="49"/>
                </a:cubicBezTo>
                <a:cubicBezTo>
                  <a:pt x="388" y="49"/>
                  <a:pt x="388" y="49"/>
                  <a:pt x="388" y="49"/>
                </a:cubicBezTo>
                <a:cubicBezTo>
                  <a:pt x="394" y="49"/>
                  <a:pt x="399" y="54"/>
                  <a:pt x="399" y="60"/>
                </a:cubicBezTo>
                <a:cubicBezTo>
                  <a:pt x="399" y="80"/>
                  <a:pt x="399" y="80"/>
                  <a:pt x="399" y="80"/>
                </a:cubicBezTo>
                <a:cubicBezTo>
                  <a:pt x="399" y="87"/>
                  <a:pt x="394" y="91"/>
                  <a:pt x="388" y="91"/>
                </a:cubicBezTo>
                <a:cubicBezTo>
                  <a:pt x="60" y="91"/>
                  <a:pt x="60" y="91"/>
                  <a:pt x="60" y="91"/>
                </a:cubicBezTo>
                <a:cubicBezTo>
                  <a:pt x="54" y="91"/>
                  <a:pt x="49" y="87"/>
                  <a:pt x="49" y="80"/>
                </a:cubicBezTo>
                <a:close/>
                <a:moveTo>
                  <a:pt x="49" y="80"/>
                </a:moveTo>
                <a:cubicBezTo>
                  <a:pt x="49" y="80"/>
                  <a:pt x="49" y="80"/>
                  <a:pt x="49" y="80"/>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8">
            <a:extLst>
              <a:ext uri="{FF2B5EF4-FFF2-40B4-BE49-F238E27FC236}">
                <a16:creationId xmlns:a16="http://schemas.microsoft.com/office/drawing/2014/main" id="{611A8BD8-139C-49CC-9CC9-C47B612AC02C}"/>
              </a:ext>
            </a:extLst>
          </p:cNvPr>
          <p:cNvSpPr>
            <a:spLocks noEditPoints="1"/>
          </p:cNvSpPr>
          <p:nvPr/>
        </p:nvSpPr>
        <p:spPr bwMode="auto">
          <a:xfrm>
            <a:off x="5638800" y="5751513"/>
            <a:ext cx="944563" cy="522287"/>
          </a:xfrm>
          <a:custGeom>
            <a:avLst/>
            <a:gdLst>
              <a:gd name="T0" fmla="*/ 25 w 312"/>
              <a:gd name="T1" fmla="*/ 0 h 173"/>
              <a:gd name="T2" fmla="*/ 0 w 312"/>
              <a:gd name="T3" fmla="*/ 24 h 173"/>
              <a:gd name="T4" fmla="*/ 0 w 312"/>
              <a:gd name="T5" fmla="*/ 89 h 173"/>
              <a:gd name="T6" fmla="*/ 15 w 312"/>
              <a:gd name="T7" fmla="*/ 111 h 173"/>
              <a:gd name="T8" fmla="*/ 146 w 312"/>
              <a:gd name="T9" fmla="*/ 171 h 173"/>
              <a:gd name="T10" fmla="*/ 156 w 312"/>
              <a:gd name="T11" fmla="*/ 173 h 173"/>
              <a:gd name="T12" fmla="*/ 166 w 312"/>
              <a:gd name="T13" fmla="*/ 171 h 173"/>
              <a:gd name="T14" fmla="*/ 298 w 312"/>
              <a:gd name="T15" fmla="*/ 109 h 173"/>
              <a:gd name="T16" fmla="*/ 312 w 312"/>
              <a:gd name="T17" fmla="*/ 86 h 173"/>
              <a:gd name="T18" fmla="*/ 312 w 312"/>
              <a:gd name="T19" fmla="*/ 24 h 173"/>
              <a:gd name="T20" fmla="*/ 287 w 312"/>
              <a:gd name="T21" fmla="*/ 0 h 173"/>
              <a:gd name="T22" fmla="*/ 263 w 312"/>
              <a:gd name="T23" fmla="*/ 24 h 173"/>
              <a:gd name="T24" fmla="*/ 263 w 312"/>
              <a:gd name="T25" fmla="*/ 71 h 173"/>
              <a:gd name="T26" fmla="*/ 156 w 312"/>
              <a:gd name="T27" fmla="*/ 122 h 173"/>
              <a:gd name="T28" fmla="*/ 49 w 312"/>
              <a:gd name="T29" fmla="*/ 73 h 173"/>
              <a:gd name="T30" fmla="*/ 49 w 312"/>
              <a:gd name="T31" fmla="*/ 24 h 173"/>
              <a:gd name="T32" fmla="*/ 25 w 312"/>
              <a:gd name="T33" fmla="*/ 0 h 173"/>
              <a:gd name="T34" fmla="*/ 25 w 312"/>
              <a:gd name="T35" fmla="*/ 0 h 173"/>
              <a:gd name="T36" fmla="*/ 25 w 312"/>
              <a:gd name="T3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73">
                <a:moveTo>
                  <a:pt x="25" y="0"/>
                </a:moveTo>
                <a:cubicBezTo>
                  <a:pt x="11" y="0"/>
                  <a:pt x="0" y="11"/>
                  <a:pt x="0" y="24"/>
                </a:cubicBezTo>
                <a:cubicBezTo>
                  <a:pt x="0" y="89"/>
                  <a:pt x="0" y="89"/>
                  <a:pt x="0" y="89"/>
                </a:cubicBezTo>
                <a:cubicBezTo>
                  <a:pt x="0" y="98"/>
                  <a:pt x="6" y="107"/>
                  <a:pt x="15" y="111"/>
                </a:cubicBezTo>
                <a:cubicBezTo>
                  <a:pt x="146" y="171"/>
                  <a:pt x="146" y="171"/>
                  <a:pt x="146" y="171"/>
                </a:cubicBezTo>
                <a:cubicBezTo>
                  <a:pt x="149" y="172"/>
                  <a:pt x="152" y="173"/>
                  <a:pt x="156" y="173"/>
                </a:cubicBezTo>
                <a:cubicBezTo>
                  <a:pt x="159" y="173"/>
                  <a:pt x="163" y="172"/>
                  <a:pt x="166" y="171"/>
                </a:cubicBezTo>
                <a:cubicBezTo>
                  <a:pt x="298" y="109"/>
                  <a:pt x="298" y="109"/>
                  <a:pt x="298" y="109"/>
                </a:cubicBezTo>
                <a:cubicBezTo>
                  <a:pt x="306" y="105"/>
                  <a:pt x="312" y="96"/>
                  <a:pt x="312" y="86"/>
                </a:cubicBezTo>
                <a:cubicBezTo>
                  <a:pt x="312" y="24"/>
                  <a:pt x="312" y="24"/>
                  <a:pt x="312" y="24"/>
                </a:cubicBezTo>
                <a:cubicBezTo>
                  <a:pt x="312" y="11"/>
                  <a:pt x="301" y="0"/>
                  <a:pt x="287" y="0"/>
                </a:cubicBezTo>
                <a:cubicBezTo>
                  <a:pt x="274" y="0"/>
                  <a:pt x="263" y="11"/>
                  <a:pt x="263" y="24"/>
                </a:cubicBezTo>
                <a:cubicBezTo>
                  <a:pt x="263" y="71"/>
                  <a:pt x="263" y="71"/>
                  <a:pt x="263" y="71"/>
                </a:cubicBezTo>
                <a:cubicBezTo>
                  <a:pt x="156" y="122"/>
                  <a:pt x="156" y="122"/>
                  <a:pt x="156" y="122"/>
                </a:cubicBezTo>
                <a:cubicBezTo>
                  <a:pt x="49" y="73"/>
                  <a:pt x="49" y="73"/>
                  <a:pt x="49" y="73"/>
                </a:cubicBezTo>
                <a:cubicBezTo>
                  <a:pt x="49" y="24"/>
                  <a:pt x="49" y="24"/>
                  <a:pt x="49" y="24"/>
                </a:cubicBezTo>
                <a:cubicBezTo>
                  <a:pt x="49" y="11"/>
                  <a:pt x="38" y="0"/>
                  <a:pt x="25" y="0"/>
                </a:cubicBezTo>
                <a:close/>
                <a:moveTo>
                  <a:pt x="25" y="0"/>
                </a:moveTo>
                <a:cubicBezTo>
                  <a:pt x="25" y="0"/>
                  <a:pt x="25" y="0"/>
                  <a:pt x="25" y="0"/>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9">
            <a:extLst>
              <a:ext uri="{FF2B5EF4-FFF2-40B4-BE49-F238E27FC236}">
                <a16:creationId xmlns:a16="http://schemas.microsoft.com/office/drawing/2014/main" id="{DF2000CE-A0BF-4FE3-9317-14286718BEC2}"/>
              </a:ext>
            </a:extLst>
          </p:cNvPr>
          <p:cNvSpPr>
            <a:spLocks noEditPoints="1"/>
          </p:cNvSpPr>
          <p:nvPr/>
        </p:nvSpPr>
        <p:spPr bwMode="auto">
          <a:xfrm>
            <a:off x="7186613" y="4554538"/>
            <a:ext cx="665163" cy="522287"/>
          </a:xfrm>
          <a:custGeom>
            <a:avLst/>
            <a:gdLst>
              <a:gd name="T0" fmla="*/ 212 w 220"/>
              <a:gd name="T1" fmla="*/ 163 h 173"/>
              <a:gd name="T2" fmla="*/ 207 w 220"/>
              <a:gd name="T3" fmla="*/ 129 h 173"/>
              <a:gd name="T4" fmla="*/ 41 w 220"/>
              <a:gd name="T5" fmla="*/ 8 h 173"/>
              <a:gd name="T6" fmla="*/ 7 w 220"/>
              <a:gd name="T7" fmla="*/ 13 h 173"/>
              <a:gd name="T8" fmla="*/ 13 w 220"/>
              <a:gd name="T9" fmla="*/ 47 h 173"/>
              <a:gd name="T10" fmla="*/ 178 w 220"/>
              <a:gd name="T11" fmla="*/ 168 h 173"/>
              <a:gd name="T12" fmla="*/ 192 w 220"/>
              <a:gd name="T13" fmla="*/ 173 h 173"/>
              <a:gd name="T14" fmla="*/ 212 w 220"/>
              <a:gd name="T15" fmla="*/ 163 h 173"/>
              <a:gd name="T16" fmla="*/ 212 w 220"/>
              <a:gd name="T17" fmla="*/ 163 h 173"/>
              <a:gd name="T18" fmla="*/ 212 w 220"/>
              <a:gd name="T19" fmla="*/ 16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173">
                <a:moveTo>
                  <a:pt x="212" y="163"/>
                </a:moveTo>
                <a:cubicBezTo>
                  <a:pt x="220" y="153"/>
                  <a:pt x="217" y="137"/>
                  <a:pt x="207" y="129"/>
                </a:cubicBezTo>
                <a:cubicBezTo>
                  <a:pt x="41" y="8"/>
                  <a:pt x="41" y="8"/>
                  <a:pt x="41" y="8"/>
                </a:cubicBezTo>
                <a:cubicBezTo>
                  <a:pt x="31" y="0"/>
                  <a:pt x="15" y="2"/>
                  <a:pt x="7" y="13"/>
                </a:cubicBezTo>
                <a:cubicBezTo>
                  <a:pt x="0" y="24"/>
                  <a:pt x="2" y="39"/>
                  <a:pt x="13" y="47"/>
                </a:cubicBezTo>
                <a:cubicBezTo>
                  <a:pt x="178" y="168"/>
                  <a:pt x="178" y="168"/>
                  <a:pt x="178" y="168"/>
                </a:cubicBezTo>
                <a:cubicBezTo>
                  <a:pt x="182" y="172"/>
                  <a:pt x="187" y="173"/>
                  <a:pt x="192" y="173"/>
                </a:cubicBezTo>
                <a:cubicBezTo>
                  <a:pt x="200" y="173"/>
                  <a:pt x="207" y="170"/>
                  <a:pt x="212" y="163"/>
                </a:cubicBezTo>
                <a:close/>
                <a:moveTo>
                  <a:pt x="212" y="163"/>
                </a:moveTo>
                <a:cubicBezTo>
                  <a:pt x="212" y="163"/>
                  <a:pt x="212" y="163"/>
                  <a:pt x="212" y="163"/>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0">
            <a:extLst>
              <a:ext uri="{FF2B5EF4-FFF2-40B4-BE49-F238E27FC236}">
                <a16:creationId xmlns:a16="http://schemas.microsoft.com/office/drawing/2014/main" id="{8EC1C250-A488-446C-A575-13F78A0D4FC4}"/>
              </a:ext>
            </a:extLst>
          </p:cNvPr>
          <p:cNvSpPr>
            <a:spLocks noEditPoints="1"/>
          </p:cNvSpPr>
          <p:nvPr/>
        </p:nvSpPr>
        <p:spPr bwMode="auto">
          <a:xfrm>
            <a:off x="4349750" y="2465388"/>
            <a:ext cx="677863" cy="531812"/>
          </a:xfrm>
          <a:custGeom>
            <a:avLst/>
            <a:gdLst>
              <a:gd name="T0" fmla="*/ 181 w 224"/>
              <a:gd name="T1" fmla="*/ 171 h 176"/>
              <a:gd name="T2" fmla="*/ 196 w 224"/>
              <a:gd name="T3" fmla="*/ 176 h 176"/>
              <a:gd name="T4" fmla="*/ 216 w 224"/>
              <a:gd name="T5" fmla="*/ 166 h 176"/>
              <a:gd name="T6" fmla="*/ 210 w 224"/>
              <a:gd name="T7" fmla="*/ 132 h 176"/>
              <a:gd name="T8" fmla="*/ 42 w 224"/>
              <a:gd name="T9" fmla="*/ 8 h 176"/>
              <a:gd name="T10" fmla="*/ 8 w 224"/>
              <a:gd name="T11" fmla="*/ 13 h 176"/>
              <a:gd name="T12" fmla="*/ 13 w 224"/>
              <a:gd name="T13" fmla="*/ 47 h 176"/>
              <a:gd name="T14" fmla="*/ 181 w 224"/>
              <a:gd name="T15" fmla="*/ 171 h 176"/>
              <a:gd name="T16" fmla="*/ 181 w 224"/>
              <a:gd name="T17" fmla="*/ 171 h 176"/>
              <a:gd name="T18" fmla="*/ 181 w 224"/>
              <a:gd name="T19" fmla="*/ 17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176">
                <a:moveTo>
                  <a:pt x="181" y="171"/>
                </a:moveTo>
                <a:cubicBezTo>
                  <a:pt x="186" y="175"/>
                  <a:pt x="191" y="176"/>
                  <a:pt x="196" y="176"/>
                </a:cubicBezTo>
                <a:cubicBezTo>
                  <a:pt x="203" y="176"/>
                  <a:pt x="211" y="173"/>
                  <a:pt x="216" y="166"/>
                </a:cubicBezTo>
                <a:cubicBezTo>
                  <a:pt x="224" y="155"/>
                  <a:pt x="221" y="140"/>
                  <a:pt x="210" y="132"/>
                </a:cubicBezTo>
                <a:cubicBezTo>
                  <a:pt x="42" y="8"/>
                  <a:pt x="42" y="8"/>
                  <a:pt x="42" y="8"/>
                </a:cubicBezTo>
                <a:cubicBezTo>
                  <a:pt x="31" y="0"/>
                  <a:pt x="16" y="2"/>
                  <a:pt x="8" y="13"/>
                </a:cubicBezTo>
                <a:cubicBezTo>
                  <a:pt x="0" y="24"/>
                  <a:pt x="2" y="39"/>
                  <a:pt x="13" y="47"/>
                </a:cubicBezTo>
                <a:lnTo>
                  <a:pt x="181" y="171"/>
                </a:lnTo>
                <a:close/>
                <a:moveTo>
                  <a:pt x="181" y="171"/>
                </a:moveTo>
                <a:cubicBezTo>
                  <a:pt x="181" y="171"/>
                  <a:pt x="181" y="171"/>
                  <a:pt x="181" y="17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1">
            <a:extLst>
              <a:ext uri="{FF2B5EF4-FFF2-40B4-BE49-F238E27FC236}">
                <a16:creationId xmlns:a16="http://schemas.microsoft.com/office/drawing/2014/main" id="{A554D2F7-58A9-4810-A87E-6B81EFE85E85}"/>
              </a:ext>
            </a:extLst>
          </p:cNvPr>
          <p:cNvSpPr>
            <a:spLocks noEditPoints="1"/>
          </p:cNvSpPr>
          <p:nvPr/>
        </p:nvSpPr>
        <p:spPr bwMode="auto">
          <a:xfrm>
            <a:off x="4349750" y="4527550"/>
            <a:ext cx="698500" cy="549275"/>
          </a:xfrm>
          <a:custGeom>
            <a:avLst/>
            <a:gdLst>
              <a:gd name="T0" fmla="*/ 189 w 231"/>
              <a:gd name="T1" fmla="*/ 8 h 182"/>
              <a:gd name="T2" fmla="*/ 13 w 231"/>
              <a:gd name="T3" fmla="*/ 138 h 182"/>
              <a:gd name="T4" fmla="*/ 8 w 231"/>
              <a:gd name="T5" fmla="*/ 172 h 182"/>
              <a:gd name="T6" fmla="*/ 27 w 231"/>
              <a:gd name="T7" fmla="*/ 182 h 182"/>
              <a:gd name="T8" fmla="*/ 42 w 231"/>
              <a:gd name="T9" fmla="*/ 177 h 182"/>
              <a:gd name="T10" fmla="*/ 218 w 231"/>
              <a:gd name="T11" fmla="*/ 47 h 182"/>
              <a:gd name="T12" fmla="*/ 223 w 231"/>
              <a:gd name="T13" fmla="*/ 13 h 182"/>
              <a:gd name="T14" fmla="*/ 189 w 231"/>
              <a:gd name="T15" fmla="*/ 8 h 182"/>
              <a:gd name="T16" fmla="*/ 189 w 231"/>
              <a:gd name="T17" fmla="*/ 8 h 182"/>
              <a:gd name="T18" fmla="*/ 189 w 231"/>
              <a:gd name="T19" fmla="*/ 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82">
                <a:moveTo>
                  <a:pt x="189" y="8"/>
                </a:moveTo>
                <a:cubicBezTo>
                  <a:pt x="13" y="138"/>
                  <a:pt x="13" y="138"/>
                  <a:pt x="13" y="138"/>
                </a:cubicBezTo>
                <a:cubicBezTo>
                  <a:pt x="2" y="146"/>
                  <a:pt x="0" y="162"/>
                  <a:pt x="8" y="172"/>
                </a:cubicBezTo>
                <a:cubicBezTo>
                  <a:pt x="12" y="179"/>
                  <a:pt x="20" y="182"/>
                  <a:pt x="27" y="182"/>
                </a:cubicBezTo>
                <a:cubicBezTo>
                  <a:pt x="32" y="182"/>
                  <a:pt x="37" y="181"/>
                  <a:pt x="42" y="177"/>
                </a:cubicBezTo>
                <a:cubicBezTo>
                  <a:pt x="218" y="47"/>
                  <a:pt x="218" y="47"/>
                  <a:pt x="218" y="47"/>
                </a:cubicBezTo>
                <a:cubicBezTo>
                  <a:pt x="229" y="39"/>
                  <a:pt x="231" y="24"/>
                  <a:pt x="223" y="13"/>
                </a:cubicBezTo>
                <a:cubicBezTo>
                  <a:pt x="215" y="2"/>
                  <a:pt x="200" y="0"/>
                  <a:pt x="189" y="8"/>
                </a:cubicBezTo>
                <a:close/>
                <a:moveTo>
                  <a:pt x="189" y="8"/>
                </a:moveTo>
                <a:cubicBezTo>
                  <a:pt x="189" y="8"/>
                  <a:pt x="189" y="8"/>
                  <a:pt x="189" y="8"/>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2">
            <a:extLst>
              <a:ext uri="{FF2B5EF4-FFF2-40B4-BE49-F238E27FC236}">
                <a16:creationId xmlns:a16="http://schemas.microsoft.com/office/drawing/2014/main" id="{23073DA3-92AB-4C15-9BA4-3D06DA7DA465}"/>
              </a:ext>
            </a:extLst>
          </p:cNvPr>
          <p:cNvSpPr>
            <a:spLocks noEditPoints="1"/>
          </p:cNvSpPr>
          <p:nvPr/>
        </p:nvSpPr>
        <p:spPr bwMode="auto">
          <a:xfrm>
            <a:off x="7207250" y="2465388"/>
            <a:ext cx="644525" cy="508000"/>
          </a:xfrm>
          <a:custGeom>
            <a:avLst/>
            <a:gdLst>
              <a:gd name="T0" fmla="*/ 13 w 213"/>
              <a:gd name="T1" fmla="*/ 124 h 168"/>
              <a:gd name="T2" fmla="*/ 8 w 213"/>
              <a:gd name="T3" fmla="*/ 158 h 168"/>
              <a:gd name="T4" fmla="*/ 27 w 213"/>
              <a:gd name="T5" fmla="*/ 168 h 168"/>
              <a:gd name="T6" fmla="*/ 42 w 213"/>
              <a:gd name="T7" fmla="*/ 163 h 168"/>
              <a:gd name="T8" fmla="*/ 200 w 213"/>
              <a:gd name="T9" fmla="*/ 47 h 168"/>
              <a:gd name="T10" fmla="*/ 205 w 213"/>
              <a:gd name="T11" fmla="*/ 13 h 168"/>
              <a:gd name="T12" fmla="*/ 171 w 213"/>
              <a:gd name="T13" fmla="*/ 8 h 168"/>
              <a:gd name="T14" fmla="*/ 13 w 213"/>
              <a:gd name="T15" fmla="*/ 124 h 168"/>
              <a:gd name="T16" fmla="*/ 13 w 213"/>
              <a:gd name="T17" fmla="*/ 124 h 168"/>
              <a:gd name="T18" fmla="*/ 13 w 213"/>
              <a:gd name="T19"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8">
                <a:moveTo>
                  <a:pt x="13" y="124"/>
                </a:moveTo>
                <a:cubicBezTo>
                  <a:pt x="2" y="132"/>
                  <a:pt x="0" y="147"/>
                  <a:pt x="8" y="158"/>
                </a:cubicBezTo>
                <a:cubicBezTo>
                  <a:pt x="13" y="165"/>
                  <a:pt x="20" y="168"/>
                  <a:pt x="27" y="168"/>
                </a:cubicBezTo>
                <a:cubicBezTo>
                  <a:pt x="32" y="168"/>
                  <a:pt x="37" y="167"/>
                  <a:pt x="42" y="163"/>
                </a:cubicBezTo>
                <a:cubicBezTo>
                  <a:pt x="200" y="47"/>
                  <a:pt x="200" y="47"/>
                  <a:pt x="200" y="47"/>
                </a:cubicBezTo>
                <a:cubicBezTo>
                  <a:pt x="210" y="39"/>
                  <a:pt x="213" y="24"/>
                  <a:pt x="205" y="13"/>
                </a:cubicBezTo>
                <a:cubicBezTo>
                  <a:pt x="197" y="2"/>
                  <a:pt x="182" y="0"/>
                  <a:pt x="171" y="8"/>
                </a:cubicBezTo>
                <a:lnTo>
                  <a:pt x="13" y="124"/>
                </a:lnTo>
                <a:close/>
                <a:moveTo>
                  <a:pt x="13" y="124"/>
                </a:moveTo>
                <a:cubicBezTo>
                  <a:pt x="13" y="124"/>
                  <a:pt x="13" y="124"/>
                  <a:pt x="13" y="124"/>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3">
            <a:extLst>
              <a:ext uri="{FF2B5EF4-FFF2-40B4-BE49-F238E27FC236}">
                <a16:creationId xmlns:a16="http://schemas.microsoft.com/office/drawing/2014/main" id="{D8F737E3-6CE7-44B5-95F3-AAE54A4764B1}"/>
              </a:ext>
            </a:extLst>
          </p:cNvPr>
          <p:cNvSpPr>
            <a:spLocks noEditPoints="1"/>
          </p:cNvSpPr>
          <p:nvPr/>
        </p:nvSpPr>
        <p:spPr bwMode="auto">
          <a:xfrm>
            <a:off x="7480300" y="3702050"/>
            <a:ext cx="711200" cy="147637"/>
          </a:xfrm>
          <a:custGeom>
            <a:avLst/>
            <a:gdLst>
              <a:gd name="T0" fmla="*/ 210 w 235"/>
              <a:gd name="T1" fmla="*/ 0 h 49"/>
              <a:gd name="T2" fmla="*/ 24 w 235"/>
              <a:gd name="T3" fmla="*/ 0 h 49"/>
              <a:gd name="T4" fmla="*/ 0 w 235"/>
              <a:gd name="T5" fmla="*/ 25 h 49"/>
              <a:gd name="T6" fmla="*/ 24 w 235"/>
              <a:gd name="T7" fmla="*/ 49 h 49"/>
              <a:gd name="T8" fmla="*/ 210 w 235"/>
              <a:gd name="T9" fmla="*/ 49 h 49"/>
              <a:gd name="T10" fmla="*/ 235 w 235"/>
              <a:gd name="T11" fmla="*/ 25 h 49"/>
              <a:gd name="T12" fmla="*/ 210 w 235"/>
              <a:gd name="T13" fmla="*/ 0 h 49"/>
              <a:gd name="T14" fmla="*/ 210 w 235"/>
              <a:gd name="T15" fmla="*/ 0 h 49"/>
              <a:gd name="T16" fmla="*/ 210 w 235"/>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9">
                <a:moveTo>
                  <a:pt x="210" y="0"/>
                </a:moveTo>
                <a:cubicBezTo>
                  <a:pt x="24" y="0"/>
                  <a:pt x="24" y="0"/>
                  <a:pt x="24" y="0"/>
                </a:cubicBezTo>
                <a:cubicBezTo>
                  <a:pt x="11" y="0"/>
                  <a:pt x="0" y="11"/>
                  <a:pt x="0" y="25"/>
                </a:cubicBezTo>
                <a:cubicBezTo>
                  <a:pt x="0" y="38"/>
                  <a:pt x="11" y="49"/>
                  <a:pt x="24" y="49"/>
                </a:cubicBezTo>
                <a:cubicBezTo>
                  <a:pt x="210" y="49"/>
                  <a:pt x="210" y="49"/>
                  <a:pt x="210" y="49"/>
                </a:cubicBezTo>
                <a:cubicBezTo>
                  <a:pt x="224" y="49"/>
                  <a:pt x="235" y="38"/>
                  <a:pt x="235" y="25"/>
                </a:cubicBezTo>
                <a:cubicBezTo>
                  <a:pt x="235" y="11"/>
                  <a:pt x="224" y="0"/>
                  <a:pt x="210" y="0"/>
                </a:cubicBezTo>
                <a:close/>
                <a:moveTo>
                  <a:pt x="210" y="0"/>
                </a:moveTo>
                <a:cubicBezTo>
                  <a:pt x="210" y="0"/>
                  <a:pt x="210" y="0"/>
                  <a:pt x="2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4">
            <a:extLst>
              <a:ext uri="{FF2B5EF4-FFF2-40B4-BE49-F238E27FC236}">
                <a16:creationId xmlns:a16="http://schemas.microsoft.com/office/drawing/2014/main" id="{77F63D1A-75BC-4A2D-B33F-2709EA5E4E0C}"/>
              </a:ext>
            </a:extLst>
          </p:cNvPr>
          <p:cNvSpPr>
            <a:spLocks noEditPoints="1"/>
          </p:cNvSpPr>
          <p:nvPr/>
        </p:nvSpPr>
        <p:spPr bwMode="auto">
          <a:xfrm>
            <a:off x="4000500" y="3702050"/>
            <a:ext cx="727075" cy="147637"/>
          </a:xfrm>
          <a:custGeom>
            <a:avLst/>
            <a:gdLst>
              <a:gd name="T0" fmla="*/ 240 w 240"/>
              <a:gd name="T1" fmla="*/ 25 h 49"/>
              <a:gd name="T2" fmla="*/ 216 w 240"/>
              <a:gd name="T3" fmla="*/ 0 h 49"/>
              <a:gd name="T4" fmla="*/ 24 w 240"/>
              <a:gd name="T5" fmla="*/ 0 h 49"/>
              <a:gd name="T6" fmla="*/ 0 w 240"/>
              <a:gd name="T7" fmla="*/ 25 h 49"/>
              <a:gd name="T8" fmla="*/ 24 w 240"/>
              <a:gd name="T9" fmla="*/ 49 h 49"/>
              <a:gd name="T10" fmla="*/ 216 w 240"/>
              <a:gd name="T11" fmla="*/ 49 h 49"/>
              <a:gd name="T12" fmla="*/ 240 w 240"/>
              <a:gd name="T13" fmla="*/ 25 h 49"/>
              <a:gd name="T14" fmla="*/ 240 w 240"/>
              <a:gd name="T15" fmla="*/ 25 h 49"/>
              <a:gd name="T16" fmla="*/ 240 w 240"/>
              <a:gd name="T17" fmla="*/ 2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49">
                <a:moveTo>
                  <a:pt x="240" y="25"/>
                </a:moveTo>
                <a:cubicBezTo>
                  <a:pt x="240" y="11"/>
                  <a:pt x="230" y="0"/>
                  <a:pt x="216" y="0"/>
                </a:cubicBezTo>
                <a:cubicBezTo>
                  <a:pt x="24" y="0"/>
                  <a:pt x="24" y="0"/>
                  <a:pt x="24" y="0"/>
                </a:cubicBezTo>
                <a:cubicBezTo>
                  <a:pt x="11" y="0"/>
                  <a:pt x="0" y="11"/>
                  <a:pt x="0" y="25"/>
                </a:cubicBezTo>
                <a:cubicBezTo>
                  <a:pt x="0" y="38"/>
                  <a:pt x="11" y="49"/>
                  <a:pt x="24" y="49"/>
                </a:cubicBezTo>
                <a:cubicBezTo>
                  <a:pt x="216" y="49"/>
                  <a:pt x="216" y="49"/>
                  <a:pt x="216" y="49"/>
                </a:cubicBezTo>
                <a:cubicBezTo>
                  <a:pt x="229" y="49"/>
                  <a:pt x="240" y="38"/>
                  <a:pt x="240" y="25"/>
                </a:cubicBezTo>
                <a:close/>
                <a:moveTo>
                  <a:pt x="240" y="25"/>
                </a:moveTo>
                <a:cubicBezTo>
                  <a:pt x="240" y="25"/>
                  <a:pt x="240" y="25"/>
                  <a:pt x="240" y="2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TextBox 38">
            <a:extLst>
              <a:ext uri="{FF2B5EF4-FFF2-40B4-BE49-F238E27FC236}">
                <a16:creationId xmlns:a16="http://schemas.microsoft.com/office/drawing/2014/main" id="{BF36EFA5-53B1-4B8E-A6B6-F4CFDC167246}"/>
              </a:ext>
            </a:extLst>
          </p:cNvPr>
          <p:cNvSpPr txBox="1"/>
          <p:nvPr/>
        </p:nvSpPr>
        <p:spPr>
          <a:xfrm>
            <a:off x="8343900" y="2419116"/>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3</a:t>
            </a:r>
          </a:p>
        </p:txBody>
      </p:sp>
      <p:sp>
        <p:nvSpPr>
          <p:cNvPr id="40" name="Right Triangle 39">
            <a:extLst>
              <a:ext uri="{FF2B5EF4-FFF2-40B4-BE49-F238E27FC236}">
                <a16:creationId xmlns:a16="http://schemas.microsoft.com/office/drawing/2014/main" id="{F9281C3C-2B6F-46F4-9706-2BB950D53D7A}"/>
              </a:ext>
            </a:extLst>
          </p:cNvPr>
          <p:cNvSpPr/>
          <p:nvPr/>
        </p:nvSpPr>
        <p:spPr>
          <a:xfrm rot="11700000">
            <a:off x="8610634" y="2723364"/>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4CAAF319-B00E-41C5-8A64-A335BF856712}"/>
              </a:ext>
            </a:extLst>
          </p:cNvPr>
          <p:cNvSpPr txBox="1"/>
          <p:nvPr/>
        </p:nvSpPr>
        <p:spPr>
          <a:xfrm>
            <a:off x="8343900" y="4392158"/>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4</a:t>
            </a:r>
          </a:p>
        </p:txBody>
      </p:sp>
      <p:sp>
        <p:nvSpPr>
          <p:cNvPr id="45" name="Right Triangle 44">
            <a:extLst>
              <a:ext uri="{FF2B5EF4-FFF2-40B4-BE49-F238E27FC236}">
                <a16:creationId xmlns:a16="http://schemas.microsoft.com/office/drawing/2014/main" id="{19EAEF54-DB55-4B1E-A0F3-B478107CA6A8}"/>
              </a:ext>
            </a:extLst>
          </p:cNvPr>
          <p:cNvSpPr/>
          <p:nvPr/>
        </p:nvSpPr>
        <p:spPr>
          <a:xfrm rot="11700000">
            <a:off x="8610634" y="4696406"/>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D9017346-03BB-488B-9EA9-2069FD2D7294}"/>
              </a:ext>
            </a:extLst>
          </p:cNvPr>
          <p:cNvSpPr txBox="1"/>
          <p:nvPr/>
        </p:nvSpPr>
        <p:spPr>
          <a:xfrm>
            <a:off x="3103108" y="2419116"/>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1</a:t>
            </a:r>
          </a:p>
        </p:txBody>
      </p:sp>
      <p:sp>
        <p:nvSpPr>
          <p:cNvPr id="48" name="Right Triangle 47">
            <a:extLst>
              <a:ext uri="{FF2B5EF4-FFF2-40B4-BE49-F238E27FC236}">
                <a16:creationId xmlns:a16="http://schemas.microsoft.com/office/drawing/2014/main" id="{A45CAB70-2DBF-47D8-AA9E-696C1DB96A8C}"/>
              </a:ext>
            </a:extLst>
          </p:cNvPr>
          <p:cNvSpPr/>
          <p:nvPr/>
        </p:nvSpPr>
        <p:spPr>
          <a:xfrm rot="11700000">
            <a:off x="3369842" y="2723364"/>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FD17D6F5-AEE3-44C2-8350-31AD091285E2}"/>
              </a:ext>
            </a:extLst>
          </p:cNvPr>
          <p:cNvSpPr txBox="1"/>
          <p:nvPr/>
        </p:nvSpPr>
        <p:spPr>
          <a:xfrm>
            <a:off x="3103108" y="4392158"/>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2</a:t>
            </a:r>
          </a:p>
        </p:txBody>
      </p:sp>
      <p:sp>
        <p:nvSpPr>
          <p:cNvPr id="50" name="Right Triangle 49">
            <a:extLst>
              <a:ext uri="{FF2B5EF4-FFF2-40B4-BE49-F238E27FC236}">
                <a16:creationId xmlns:a16="http://schemas.microsoft.com/office/drawing/2014/main" id="{EB7BCB33-C44B-46E3-827A-51EA7C42605F}"/>
              </a:ext>
            </a:extLst>
          </p:cNvPr>
          <p:cNvSpPr/>
          <p:nvPr/>
        </p:nvSpPr>
        <p:spPr>
          <a:xfrm rot="11700000">
            <a:off x="3369842" y="4696406"/>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B8D016DB-AE16-4BAA-954F-B7AFCF824B0A}"/>
              </a:ext>
            </a:extLst>
          </p:cNvPr>
          <p:cNvSpPr txBox="1"/>
          <p:nvPr/>
        </p:nvSpPr>
        <p:spPr>
          <a:xfrm>
            <a:off x="9053702" y="2395161"/>
            <a:ext cx="2171686"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51" name="TextBox 50">
            <a:extLst>
              <a:ext uri="{FF2B5EF4-FFF2-40B4-BE49-F238E27FC236}">
                <a16:creationId xmlns:a16="http://schemas.microsoft.com/office/drawing/2014/main" id="{9722F9E2-4B65-43B8-8F72-7C5AE822BDAF}"/>
              </a:ext>
            </a:extLst>
          </p:cNvPr>
          <p:cNvSpPr txBox="1"/>
          <p:nvPr/>
        </p:nvSpPr>
        <p:spPr>
          <a:xfrm>
            <a:off x="9053702" y="4396923"/>
            <a:ext cx="2171686"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58" name="TextBox 57">
            <a:extLst>
              <a:ext uri="{FF2B5EF4-FFF2-40B4-BE49-F238E27FC236}">
                <a16:creationId xmlns:a16="http://schemas.microsoft.com/office/drawing/2014/main" id="{66F5E7ED-653E-469F-9AB9-3D29EF2A5C17}"/>
              </a:ext>
            </a:extLst>
          </p:cNvPr>
          <p:cNvSpPr txBox="1"/>
          <p:nvPr/>
        </p:nvSpPr>
        <p:spPr>
          <a:xfrm>
            <a:off x="966787" y="2395161"/>
            <a:ext cx="2171686" cy="1244380"/>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59" name="TextBox 58">
            <a:extLst>
              <a:ext uri="{FF2B5EF4-FFF2-40B4-BE49-F238E27FC236}">
                <a16:creationId xmlns:a16="http://schemas.microsoft.com/office/drawing/2014/main" id="{4A13FB6B-AF5D-4D57-A07D-7B52F0162380}"/>
              </a:ext>
            </a:extLst>
          </p:cNvPr>
          <p:cNvSpPr txBox="1"/>
          <p:nvPr/>
        </p:nvSpPr>
        <p:spPr>
          <a:xfrm>
            <a:off x="966787" y="4396923"/>
            <a:ext cx="2171686" cy="1244380"/>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Tree>
    <p:extLst>
      <p:ext uri="{BB962C8B-B14F-4D97-AF65-F5344CB8AC3E}">
        <p14:creationId xmlns:p14="http://schemas.microsoft.com/office/powerpoint/2010/main" val="2783135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rallelogram 13">
            <a:extLst>
              <a:ext uri="{FF2B5EF4-FFF2-40B4-BE49-F238E27FC236}">
                <a16:creationId xmlns:a16="http://schemas.microsoft.com/office/drawing/2014/main" id="{02AE00FC-69EA-41BA-B170-E99860EE6EB9}"/>
              </a:ext>
            </a:extLst>
          </p:cNvPr>
          <p:cNvSpPr/>
          <p:nvPr/>
        </p:nvSpPr>
        <p:spPr>
          <a:xfrm>
            <a:off x="1509486" y="0"/>
            <a:ext cx="6183085" cy="6858000"/>
          </a:xfrm>
          <a:prstGeom prst="parallelogram">
            <a:avLst>
              <a:gd name="adj" fmla="val 842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Placeholder 11">
            <a:extLst>
              <a:ext uri="{FF2B5EF4-FFF2-40B4-BE49-F238E27FC236}">
                <a16:creationId xmlns:a16="http://schemas.microsoft.com/office/drawing/2014/main" id="{A6038027-3C82-4A63-A63D-E7E9C793EBC2}"/>
              </a:ext>
            </a:extLst>
          </p:cNvPr>
          <p:cNvPicPr>
            <a:picLocks noGrp="1" noChangeAspect="1"/>
          </p:cNvPicPr>
          <p:nvPr>
            <p:ph type="pic" sz="quarter" idx="10"/>
          </p:nvPr>
        </p:nvPicPr>
        <p:blipFill>
          <a:blip r:embed="rId2">
            <a:grayscl/>
            <a:extLst>
              <a:ext uri="{28A0092B-C50C-407E-A947-70E740481C1C}">
                <a14:useLocalDpi xmlns:a14="http://schemas.microsoft.com/office/drawing/2010/main" val="0"/>
              </a:ext>
            </a:extLst>
          </a:blip>
          <a:srcRect l="19530" r="19530"/>
          <a:stretch>
            <a:fillRect/>
          </a:stretch>
        </p:blipFill>
        <p:spPr/>
      </p:pic>
      <p:sp>
        <p:nvSpPr>
          <p:cNvPr id="17" name="TextBox 16">
            <a:extLst>
              <a:ext uri="{FF2B5EF4-FFF2-40B4-BE49-F238E27FC236}">
                <a16:creationId xmlns:a16="http://schemas.microsoft.com/office/drawing/2014/main" id="{8645262A-6371-4891-9542-06DD79B4BE6B}"/>
              </a:ext>
            </a:extLst>
          </p:cNvPr>
          <p:cNvSpPr txBox="1"/>
          <p:nvPr/>
        </p:nvSpPr>
        <p:spPr>
          <a:xfrm>
            <a:off x="5216070" y="1022350"/>
            <a:ext cx="3448959" cy="784830"/>
          </a:xfrm>
          <a:prstGeom prst="rect">
            <a:avLst/>
          </a:prstGeom>
          <a:noFill/>
        </p:spPr>
        <p:txBody>
          <a:bodyPr wrap="square" rtlCol="0">
            <a:spAutoFit/>
          </a:bodyPr>
          <a:lstStyle/>
          <a:p>
            <a:r>
              <a:rPr lang="en-US" sz="4500" b="1" dirty="0">
                <a:solidFill>
                  <a:schemeClr val="tx1">
                    <a:alpha val="82000"/>
                  </a:schemeClr>
                </a:solidFill>
                <a:latin typeface="Oswald" panose="02000303000000000000" pitchFamily="2" charset="0"/>
              </a:rPr>
              <a:t>SOLUTION</a:t>
            </a:r>
          </a:p>
        </p:txBody>
      </p:sp>
      <p:sp>
        <p:nvSpPr>
          <p:cNvPr id="25" name="TextBox 24">
            <a:extLst>
              <a:ext uri="{FF2B5EF4-FFF2-40B4-BE49-F238E27FC236}">
                <a16:creationId xmlns:a16="http://schemas.microsoft.com/office/drawing/2014/main" id="{D8E3C7E0-0459-415F-8B18-B8E582BF6985}"/>
              </a:ext>
            </a:extLst>
          </p:cNvPr>
          <p:cNvSpPr txBox="1"/>
          <p:nvPr/>
        </p:nvSpPr>
        <p:spPr>
          <a:xfrm>
            <a:off x="5268685" y="2135689"/>
            <a:ext cx="4210050" cy="1015663"/>
          </a:xfrm>
          <a:prstGeom prst="rect">
            <a:avLst/>
          </a:prstGeom>
          <a:noFill/>
        </p:spPr>
        <p:txBody>
          <a:bodyPr wrap="square" rtlCol="0">
            <a:spAutoFit/>
          </a:bodyPr>
          <a:lstStyle/>
          <a:p>
            <a:r>
              <a:rPr lang="en-US" sz="3000" b="1" dirty="0">
                <a:solidFill>
                  <a:sysClr val="windowText" lastClr="000000">
                    <a:alpha val="82000"/>
                  </a:sysClr>
                </a:solidFill>
                <a:latin typeface="PT Sans" panose="020B0503020203020204" pitchFamily="34" charset="0"/>
                <a:ea typeface="PT Sans" panose="020B0503020203020204" pitchFamily="34" charset="0"/>
              </a:rPr>
              <a:t>If opportunity doesn’t knock build a door.</a:t>
            </a:r>
          </a:p>
        </p:txBody>
      </p:sp>
      <p:cxnSp>
        <p:nvCxnSpPr>
          <p:cNvPr id="26" name="Straight Connector 25">
            <a:extLst>
              <a:ext uri="{FF2B5EF4-FFF2-40B4-BE49-F238E27FC236}">
                <a16:creationId xmlns:a16="http://schemas.microsoft.com/office/drawing/2014/main" id="{EB2490A4-20F3-4769-9B09-47A87B4A1D7B}"/>
              </a:ext>
            </a:extLst>
          </p:cNvPr>
          <p:cNvCxnSpPr>
            <a:cxnSpLocks/>
          </p:cNvCxnSpPr>
          <p:nvPr/>
        </p:nvCxnSpPr>
        <p:spPr>
          <a:xfrm>
            <a:off x="5370285" y="3509240"/>
            <a:ext cx="3841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54E5D1FA-4B61-49A4-8233-6EBF40E51775}"/>
              </a:ext>
            </a:extLst>
          </p:cNvPr>
          <p:cNvSpPr txBox="1"/>
          <p:nvPr/>
        </p:nvSpPr>
        <p:spPr>
          <a:xfrm>
            <a:off x="5268685" y="4001365"/>
            <a:ext cx="5162550" cy="1834285"/>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p>
        </p:txBody>
      </p:sp>
    </p:spTree>
    <p:extLst>
      <p:ext uri="{BB962C8B-B14F-4D97-AF65-F5344CB8AC3E}">
        <p14:creationId xmlns:p14="http://schemas.microsoft.com/office/powerpoint/2010/main" val="1949145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66101C7-FEB9-4EE0-9E23-F2A16145CC3D}"/>
              </a:ext>
            </a:extLst>
          </p:cNvPr>
          <p:cNvSpPr txBox="1"/>
          <p:nvPr/>
        </p:nvSpPr>
        <p:spPr>
          <a:xfrm>
            <a:off x="0" y="580571"/>
            <a:ext cx="12192000" cy="784830"/>
          </a:xfrm>
          <a:prstGeom prst="rect">
            <a:avLst/>
          </a:prstGeom>
          <a:noFill/>
        </p:spPr>
        <p:txBody>
          <a:bodyPr wrap="square" rtlCol="0">
            <a:spAutoFit/>
          </a:bodyPr>
          <a:lstStyle/>
          <a:p>
            <a:pPr algn="ctr"/>
            <a:r>
              <a:rPr lang="en-US" sz="4500" b="1" dirty="0">
                <a:solidFill>
                  <a:schemeClr val="tx1">
                    <a:alpha val="82000"/>
                  </a:schemeClr>
                </a:solidFill>
                <a:latin typeface="Oswald" panose="02000303000000000000" pitchFamily="2" charset="0"/>
              </a:rPr>
              <a:t>GOALS</a:t>
            </a:r>
          </a:p>
        </p:txBody>
      </p:sp>
      <p:grpSp>
        <p:nvGrpSpPr>
          <p:cNvPr id="78" name="Group 77">
            <a:extLst>
              <a:ext uri="{FF2B5EF4-FFF2-40B4-BE49-F238E27FC236}">
                <a16:creationId xmlns:a16="http://schemas.microsoft.com/office/drawing/2014/main" id="{C756EF94-03CE-4A40-B3BC-F01BF9678AD8}"/>
              </a:ext>
            </a:extLst>
          </p:cNvPr>
          <p:cNvGrpSpPr/>
          <p:nvPr/>
        </p:nvGrpSpPr>
        <p:grpSpPr>
          <a:xfrm>
            <a:off x="4162538" y="1855637"/>
            <a:ext cx="3866924" cy="3841220"/>
            <a:chOff x="3125788" y="463550"/>
            <a:chExt cx="5970588" cy="5930900"/>
          </a:xfrm>
        </p:grpSpPr>
        <p:sp>
          <p:nvSpPr>
            <p:cNvPr id="79" name="Freeform 5">
              <a:extLst>
                <a:ext uri="{FF2B5EF4-FFF2-40B4-BE49-F238E27FC236}">
                  <a16:creationId xmlns:a16="http://schemas.microsoft.com/office/drawing/2014/main" id="{8FFB099C-2D6D-4D9A-9A57-D8BAA7648DAA}"/>
                </a:ext>
              </a:extLst>
            </p:cNvPr>
            <p:cNvSpPr>
              <a:spLocks/>
            </p:cNvSpPr>
            <p:nvPr/>
          </p:nvSpPr>
          <p:spPr bwMode="auto">
            <a:xfrm>
              <a:off x="4445001" y="3148013"/>
              <a:ext cx="1930400" cy="1930400"/>
            </a:xfrm>
            <a:custGeom>
              <a:avLst/>
              <a:gdLst>
                <a:gd name="T0" fmla="*/ 204 w 638"/>
                <a:gd name="T1" fmla="*/ 181 h 639"/>
                <a:gd name="T2" fmla="*/ 205 w 638"/>
                <a:gd name="T3" fmla="*/ 180 h 639"/>
                <a:gd name="T4" fmla="*/ 371 w 638"/>
                <a:gd name="T5" fmla="*/ 14 h 639"/>
                <a:gd name="T6" fmla="*/ 117 w 638"/>
                <a:gd name="T7" fmla="*/ 97 h 639"/>
                <a:gd name="T8" fmla="*/ 117 w 638"/>
                <a:gd name="T9" fmla="*/ 522 h 639"/>
                <a:gd name="T10" fmla="*/ 542 w 638"/>
                <a:gd name="T11" fmla="*/ 522 h 639"/>
                <a:gd name="T12" fmla="*/ 625 w 638"/>
                <a:gd name="T13" fmla="*/ 268 h 639"/>
                <a:gd name="T14" fmla="*/ 457 w 638"/>
                <a:gd name="T15" fmla="*/ 437 h 639"/>
                <a:gd name="T16" fmla="*/ 437 w 638"/>
                <a:gd name="T17" fmla="*/ 450 h 639"/>
                <a:gd name="T18" fmla="*/ 202 w 638"/>
                <a:gd name="T19" fmla="*/ 437 h 639"/>
                <a:gd name="T20" fmla="*/ 202 w 638"/>
                <a:gd name="T21" fmla="*/ 437 h 639"/>
                <a:gd name="T22" fmla="*/ 202 w 638"/>
                <a:gd name="T23" fmla="*/ 182 h 639"/>
                <a:gd name="T24" fmla="*/ 204 w 638"/>
                <a:gd name="T25" fmla="*/ 181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8" h="639">
                  <a:moveTo>
                    <a:pt x="204" y="181"/>
                  </a:moveTo>
                  <a:cubicBezTo>
                    <a:pt x="204" y="181"/>
                    <a:pt x="204" y="180"/>
                    <a:pt x="205" y="180"/>
                  </a:cubicBezTo>
                  <a:cubicBezTo>
                    <a:pt x="371" y="14"/>
                    <a:pt x="371" y="14"/>
                    <a:pt x="371" y="14"/>
                  </a:cubicBezTo>
                  <a:cubicBezTo>
                    <a:pt x="269" y="0"/>
                    <a:pt x="180" y="34"/>
                    <a:pt x="117" y="97"/>
                  </a:cubicBezTo>
                  <a:cubicBezTo>
                    <a:pt x="0" y="214"/>
                    <a:pt x="0" y="405"/>
                    <a:pt x="117" y="522"/>
                  </a:cubicBezTo>
                  <a:cubicBezTo>
                    <a:pt x="234" y="639"/>
                    <a:pt x="425" y="639"/>
                    <a:pt x="542" y="522"/>
                  </a:cubicBezTo>
                  <a:cubicBezTo>
                    <a:pt x="611" y="453"/>
                    <a:pt x="638" y="358"/>
                    <a:pt x="625" y="268"/>
                  </a:cubicBezTo>
                  <a:cubicBezTo>
                    <a:pt x="457" y="437"/>
                    <a:pt x="457" y="437"/>
                    <a:pt x="457" y="437"/>
                  </a:cubicBezTo>
                  <a:cubicBezTo>
                    <a:pt x="451" y="443"/>
                    <a:pt x="444" y="447"/>
                    <a:pt x="437" y="450"/>
                  </a:cubicBezTo>
                  <a:cubicBezTo>
                    <a:pt x="354" y="513"/>
                    <a:pt x="260" y="495"/>
                    <a:pt x="202" y="437"/>
                  </a:cubicBezTo>
                  <a:cubicBezTo>
                    <a:pt x="202" y="437"/>
                    <a:pt x="202" y="437"/>
                    <a:pt x="202" y="437"/>
                  </a:cubicBezTo>
                  <a:cubicBezTo>
                    <a:pt x="132" y="367"/>
                    <a:pt x="132" y="252"/>
                    <a:pt x="202" y="182"/>
                  </a:cubicBezTo>
                  <a:cubicBezTo>
                    <a:pt x="203" y="182"/>
                    <a:pt x="203" y="182"/>
                    <a:pt x="204" y="18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
              <a:extLst>
                <a:ext uri="{FF2B5EF4-FFF2-40B4-BE49-F238E27FC236}">
                  <a16:creationId xmlns:a16="http://schemas.microsoft.com/office/drawing/2014/main" id="{E53B1C70-646A-42EE-A391-42DFE2C0D8E4}"/>
                </a:ext>
              </a:extLst>
            </p:cNvPr>
            <p:cNvSpPr>
              <a:spLocks/>
            </p:cNvSpPr>
            <p:nvPr/>
          </p:nvSpPr>
          <p:spPr bwMode="auto">
            <a:xfrm>
              <a:off x="3649663" y="2297113"/>
              <a:ext cx="3549650" cy="3575050"/>
            </a:xfrm>
            <a:custGeom>
              <a:avLst/>
              <a:gdLst>
                <a:gd name="T0" fmla="*/ 824 w 1173"/>
                <a:gd name="T1" fmla="*/ 106 h 1184"/>
                <a:gd name="T2" fmla="*/ 211 w 1173"/>
                <a:gd name="T3" fmla="*/ 210 h 1184"/>
                <a:gd name="T4" fmla="*/ 211 w 1173"/>
                <a:gd name="T5" fmla="*/ 973 h 1184"/>
                <a:gd name="T6" fmla="*/ 974 w 1173"/>
                <a:gd name="T7" fmla="*/ 973 h 1184"/>
                <a:gd name="T8" fmla="*/ 1078 w 1173"/>
                <a:gd name="T9" fmla="*/ 361 h 1184"/>
                <a:gd name="T10" fmla="*/ 987 w 1173"/>
                <a:gd name="T11" fmla="*/ 452 h 1184"/>
                <a:gd name="T12" fmla="*/ 889 w 1173"/>
                <a:gd name="T13" fmla="*/ 889 h 1184"/>
                <a:gd name="T14" fmla="*/ 295 w 1173"/>
                <a:gd name="T15" fmla="*/ 889 h 1184"/>
                <a:gd name="T16" fmla="*/ 295 w 1173"/>
                <a:gd name="T17" fmla="*/ 295 h 1184"/>
                <a:gd name="T18" fmla="*/ 732 w 1173"/>
                <a:gd name="T19" fmla="*/ 197 h 1184"/>
                <a:gd name="T20" fmla="*/ 824 w 1173"/>
                <a:gd name="T21" fmla="*/ 106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3" h="1184">
                  <a:moveTo>
                    <a:pt x="824" y="106"/>
                  </a:moveTo>
                  <a:cubicBezTo>
                    <a:pt x="601" y="0"/>
                    <a:pt x="363" y="58"/>
                    <a:pt x="211" y="210"/>
                  </a:cubicBezTo>
                  <a:cubicBezTo>
                    <a:pt x="0" y="420"/>
                    <a:pt x="0" y="763"/>
                    <a:pt x="211" y="973"/>
                  </a:cubicBezTo>
                  <a:cubicBezTo>
                    <a:pt x="421" y="1184"/>
                    <a:pt x="764" y="1184"/>
                    <a:pt x="974" y="973"/>
                  </a:cubicBezTo>
                  <a:cubicBezTo>
                    <a:pt x="1140" y="808"/>
                    <a:pt x="1173" y="561"/>
                    <a:pt x="1078" y="361"/>
                  </a:cubicBezTo>
                  <a:cubicBezTo>
                    <a:pt x="987" y="452"/>
                    <a:pt x="987" y="452"/>
                    <a:pt x="987" y="452"/>
                  </a:cubicBezTo>
                  <a:cubicBezTo>
                    <a:pt x="1039" y="600"/>
                    <a:pt x="1007" y="771"/>
                    <a:pt x="889" y="889"/>
                  </a:cubicBezTo>
                  <a:cubicBezTo>
                    <a:pt x="726" y="1052"/>
                    <a:pt x="459" y="1052"/>
                    <a:pt x="295" y="889"/>
                  </a:cubicBezTo>
                  <a:cubicBezTo>
                    <a:pt x="132" y="725"/>
                    <a:pt x="132" y="458"/>
                    <a:pt x="295" y="295"/>
                  </a:cubicBezTo>
                  <a:cubicBezTo>
                    <a:pt x="413" y="177"/>
                    <a:pt x="585" y="145"/>
                    <a:pt x="732" y="197"/>
                  </a:cubicBezTo>
                  <a:lnTo>
                    <a:pt x="824" y="10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
              <a:extLst>
                <a:ext uri="{FF2B5EF4-FFF2-40B4-BE49-F238E27FC236}">
                  <a16:creationId xmlns:a16="http://schemas.microsoft.com/office/drawing/2014/main" id="{CDA79CBD-F703-4D03-AD96-029F79521A38}"/>
                </a:ext>
              </a:extLst>
            </p:cNvPr>
            <p:cNvSpPr>
              <a:spLocks/>
            </p:cNvSpPr>
            <p:nvPr/>
          </p:nvSpPr>
          <p:spPr bwMode="auto">
            <a:xfrm>
              <a:off x="3125788" y="1771650"/>
              <a:ext cx="4632325" cy="4622800"/>
            </a:xfrm>
            <a:custGeom>
              <a:avLst/>
              <a:gdLst>
                <a:gd name="T0" fmla="*/ 1417 w 1531"/>
                <a:gd name="T1" fmla="*/ 369 h 1531"/>
                <a:gd name="T2" fmla="*/ 1340 w 1531"/>
                <a:gd name="T3" fmla="*/ 446 h 1531"/>
                <a:gd name="T4" fmla="*/ 1232 w 1531"/>
                <a:gd name="T5" fmla="*/ 1232 h 1531"/>
                <a:gd name="T6" fmla="*/ 299 w 1531"/>
                <a:gd name="T7" fmla="*/ 1232 h 1531"/>
                <a:gd name="T8" fmla="*/ 299 w 1531"/>
                <a:gd name="T9" fmla="*/ 299 h 1531"/>
                <a:gd name="T10" fmla="*/ 1085 w 1531"/>
                <a:gd name="T11" fmla="*/ 192 h 1531"/>
                <a:gd name="T12" fmla="*/ 1162 w 1531"/>
                <a:gd name="T13" fmla="*/ 115 h 1531"/>
                <a:gd name="T14" fmla="*/ 974 w 1531"/>
                <a:gd name="T15" fmla="*/ 33 h 1531"/>
                <a:gd name="T16" fmla="*/ 974 w 1531"/>
                <a:gd name="T17" fmla="*/ 29 h 1531"/>
                <a:gd name="T18" fmla="*/ 765 w 1531"/>
                <a:gd name="T19" fmla="*/ 0 h 1531"/>
                <a:gd name="T20" fmla="*/ 557 w 1531"/>
                <a:gd name="T21" fmla="*/ 29 h 1531"/>
                <a:gd name="T22" fmla="*/ 557 w 1531"/>
                <a:gd name="T23" fmla="*/ 33 h 1531"/>
                <a:gd name="T24" fmla="*/ 0 w 1531"/>
                <a:gd name="T25" fmla="*/ 766 h 1531"/>
                <a:gd name="T26" fmla="*/ 199 w 1531"/>
                <a:gd name="T27" fmla="*/ 1280 h 1531"/>
                <a:gd name="T28" fmla="*/ 765 w 1531"/>
                <a:gd name="T29" fmla="*/ 1531 h 1531"/>
                <a:gd name="T30" fmla="*/ 1498 w 1531"/>
                <a:gd name="T31" fmla="*/ 974 h 1531"/>
                <a:gd name="T32" fmla="*/ 1502 w 1531"/>
                <a:gd name="T33" fmla="*/ 974 h 1531"/>
                <a:gd name="T34" fmla="*/ 1531 w 1531"/>
                <a:gd name="T35" fmla="*/ 766 h 1531"/>
                <a:gd name="T36" fmla="*/ 1502 w 1531"/>
                <a:gd name="T37" fmla="*/ 557 h 1531"/>
                <a:gd name="T38" fmla="*/ 1498 w 1531"/>
                <a:gd name="T39" fmla="*/ 557 h 1531"/>
                <a:gd name="T40" fmla="*/ 1417 w 1531"/>
                <a:gd name="T41" fmla="*/ 369 h 1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1" h="1531">
                  <a:moveTo>
                    <a:pt x="1417" y="369"/>
                  </a:moveTo>
                  <a:cubicBezTo>
                    <a:pt x="1340" y="446"/>
                    <a:pt x="1340" y="446"/>
                    <a:pt x="1340" y="446"/>
                  </a:cubicBezTo>
                  <a:cubicBezTo>
                    <a:pt x="1479" y="697"/>
                    <a:pt x="1445" y="1019"/>
                    <a:pt x="1232" y="1232"/>
                  </a:cubicBezTo>
                  <a:cubicBezTo>
                    <a:pt x="975" y="1490"/>
                    <a:pt x="556" y="1490"/>
                    <a:pt x="299" y="1232"/>
                  </a:cubicBezTo>
                  <a:cubicBezTo>
                    <a:pt x="41" y="975"/>
                    <a:pt x="41" y="556"/>
                    <a:pt x="299" y="299"/>
                  </a:cubicBezTo>
                  <a:cubicBezTo>
                    <a:pt x="512" y="86"/>
                    <a:pt x="834" y="52"/>
                    <a:pt x="1085" y="192"/>
                  </a:cubicBezTo>
                  <a:cubicBezTo>
                    <a:pt x="1162" y="115"/>
                    <a:pt x="1162" y="115"/>
                    <a:pt x="1162" y="115"/>
                  </a:cubicBezTo>
                  <a:cubicBezTo>
                    <a:pt x="1104" y="79"/>
                    <a:pt x="1041" y="52"/>
                    <a:pt x="974" y="33"/>
                  </a:cubicBezTo>
                  <a:cubicBezTo>
                    <a:pt x="974" y="29"/>
                    <a:pt x="974" y="29"/>
                    <a:pt x="974" y="29"/>
                  </a:cubicBezTo>
                  <a:cubicBezTo>
                    <a:pt x="908" y="10"/>
                    <a:pt x="838" y="0"/>
                    <a:pt x="765" y="0"/>
                  </a:cubicBezTo>
                  <a:cubicBezTo>
                    <a:pt x="693" y="0"/>
                    <a:pt x="623" y="10"/>
                    <a:pt x="557" y="29"/>
                  </a:cubicBezTo>
                  <a:cubicBezTo>
                    <a:pt x="557" y="33"/>
                    <a:pt x="557" y="33"/>
                    <a:pt x="557" y="33"/>
                  </a:cubicBezTo>
                  <a:cubicBezTo>
                    <a:pt x="237" y="124"/>
                    <a:pt x="0" y="416"/>
                    <a:pt x="0" y="766"/>
                  </a:cubicBezTo>
                  <a:cubicBezTo>
                    <a:pt x="0" y="964"/>
                    <a:pt x="75" y="1144"/>
                    <a:pt x="199" y="1280"/>
                  </a:cubicBezTo>
                  <a:cubicBezTo>
                    <a:pt x="339" y="1434"/>
                    <a:pt x="541" y="1531"/>
                    <a:pt x="765" y="1531"/>
                  </a:cubicBezTo>
                  <a:cubicBezTo>
                    <a:pt x="1115" y="1531"/>
                    <a:pt x="1407" y="1295"/>
                    <a:pt x="1498" y="974"/>
                  </a:cubicBezTo>
                  <a:cubicBezTo>
                    <a:pt x="1502" y="974"/>
                    <a:pt x="1502" y="974"/>
                    <a:pt x="1502" y="974"/>
                  </a:cubicBezTo>
                  <a:cubicBezTo>
                    <a:pt x="1521" y="908"/>
                    <a:pt x="1531" y="838"/>
                    <a:pt x="1531" y="766"/>
                  </a:cubicBezTo>
                  <a:cubicBezTo>
                    <a:pt x="1531" y="693"/>
                    <a:pt x="1521" y="623"/>
                    <a:pt x="1502" y="557"/>
                  </a:cubicBezTo>
                  <a:cubicBezTo>
                    <a:pt x="1498" y="557"/>
                    <a:pt x="1498" y="557"/>
                    <a:pt x="1498" y="557"/>
                  </a:cubicBezTo>
                  <a:cubicBezTo>
                    <a:pt x="1479" y="490"/>
                    <a:pt x="1452" y="427"/>
                    <a:pt x="1417" y="369"/>
                  </a:cubicBezTo>
                  <a:close/>
                </a:path>
              </a:pathLst>
            </a:custGeom>
            <a:solidFill>
              <a:schemeClr val="accent3">
                <a:lumMod val="60000"/>
                <a:lumOff val="40000"/>
              </a:schemeClr>
            </a:solidFill>
            <a:ln>
              <a:noFill/>
            </a:ln>
            <a:effectLst>
              <a:outerShdw blurRad="368300" sx="104000" sy="104000" algn="ctr" rotWithShape="0">
                <a:prstClr val="black">
                  <a:alpha val="14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8">
              <a:extLst>
                <a:ext uri="{FF2B5EF4-FFF2-40B4-BE49-F238E27FC236}">
                  <a16:creationId xmlns:a16="http://schemas.microsoft.com/office/drawing/2014/main" id="{AA50E7E6-DEE5-49B3-9248-3E93F1E4D4AA}"/>
                </a:ext>
              </a:extLst>
            </p:cNvPr>
            <p:cNvSpPr>
              <a:spLocks noEditPoints="1"/>
            </p:cNvSpPr>
            <p:nvPr/>
          </p:nvSpPr>
          <p:spPr bwMode="auto">
            <a:xfrm>
              <a:off x="5203826" y="463550"/>
              <a:ext cx="3892550" cy="3856038"/>
            </a:xfrm>
            <a:custGeom>
              <a:avLst/>
              <a:gdLst>
                <a:gd name="T0" fmla="*/ 1268 w 1286"/>
                <a:gd name="T1" fmla="*/ 237 h 1277"/>
                <a:gd name="T2" fmla="*/ 1167 w 1286"/>
                <a:gd name="T3" fmla="*/ 168 h 1277"/>
                <a:gd name="T4" fmla="*/ 1105 w 1286"/>
                <a:gd name="T5" fmla="*/ 168 h 1277"/>
                <a:gd name="T6" fmla="*/ 1105 w 1286"/>
                <a:gd name="T7" fmla="*/ 110 h 1277"/>
                <a:gd name="T8" fmla="*/ 996 w 1286"/>
                <a:gd name="T9" fmla="*/ 0 h 1277"/>
                <a:gd name="T10" fmla="*/ 919 w 1286"/>
                <a:gd name="T11" fmla="*/ 32 h 1277"/>
                <a:gd name="T12" fmla="*/ 665 w 1286"/>
                <a:gd name="T13" fmla="*/ 287 h 1277"/>
                <a:gd name="T14" fmla="*/ 633 w 1286"/>
                <a:gd name="T15" fmla="*/ 365 h 1277"/>
                <a:gd name="T16" fmla="*/ 648 w 1286"/>
                <a:gd name="T17" fmla="*/ 545 h 1277"/>
                <a:gd name="T18" fmla="*/ 644 w 1286"/>
                <a:gd name="T19" fmla="*/ 548 h 1277"/>
                <a:gd name="T20" fmla="*/ 24 w 1286"/>
                <a:gd name="T21" fmla="*/ 1169 h 1277"/>
                <a:gd name="T22" fmla="*/ 24 w 1286"/>
                <a:gd name="T23" fmla="*/ 1253 h 1277"/>
                <a:gd name="T24" fmla="*/ 109 w 1286"/>
                <a:gd name="T25" fmla="*/ 1253 h 1277"/>
                <a:gd name="T26" fmla="*/ 732 w 1286"/>
                <a:gd name="T27" fmla="*/ 629 h 1277"/>
                <a:gd name="T28" fmla="*/ 912 w 1286"/>
                <a:gd name="T29" fmla="*/ 644 h 1277"/>
                <a:gd name="T30" fmla="*/ 990 w 1286"/>
                <a:gd name="T31" fmla="*/ 612 h 1277"/>
                <a:gd name="T32" fmla="*/ 1245 w 1286"/>
                <a:gd name="T33" fmla="*/ 358 h 1277"/>
                <a:gd name="T34" fmla="*/ 1268 w 1286"/>
                <a:gd name="T35" fmla="*/ 237 h 1277"/>
                <a:gd name="T36" fmla="*/ 1174 w 1286"/>
                <a:gd name="T37" fmla="*/ 287 h 1277"/>
                <a:gd name="T38" fmla="*/ 919 w 1286"/>
                <a:gd name="T39" fmla="*/ 542 h 1277"/>
                <a:gd name="T40" fmla="*/ 912 w 1286"/>
                <a:gd name="T41" fmla="*/ 544 h 1277"/>
                <a:gd name="T42" fmla="*/ 788 w 1286"/>
                <a:gd name="T43" fmla="*/ 544 h 1277"/>
                <a:gd name="T44" fmla="*/ 733 w 1286"/>
                <a:gd name="T45" fmla="*/ 489 h 1277"/>
                <a:gd name="T46" fmla="*/ 733 w 1286"/>
                <a:gd name="T47" fmla="*/ 365 h 1277"/>
                <a:gd name="T48" fmla="*/ 735 w 1286"/>
                <a:gd name="T49" fmla="*/ 358 h 1277"/>
                <a:gd name="T50" fmla="*/ 990 w 1286"/>
                <a:gd name="T51" fmla="*/ 103 h 1277"/>
                <a:gd name="T52" fmla="*/ 996 w 1286"/>
                <a:gd name="T53" fmla="*/ 100 h 1277"/>
                <a:gd name="T54" fmla="*/ 1005 w 1286"/>
                <a:gd name="T55" fmla="*/ 110 h 1277"/>
                <a:gd name="T56" fmla="*/ 1005 w 1286"/>
                <a:gd name="T57" fmla="*/ 268 h 1277"/>
                <a:gd name="T58" fmla="*/ 1167 w 1286"/>
                <a:gd name="T59" fmla="*/ 268 h 1277"/>
                <a:gd name="T60" fmla="*/ 1176 w 1286"/>
                <a:gd name="T61" fmla="*/ 275 h 1277"/>
                <a:gd name="T62" fmla="*/ 1174 w 1286"/>
                <a:gd name="T63" fmla="*/ 28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6" h="1277">
                  <a:moveTo>
                    <a:pt x="1268" y="237"/>
                  </a:moveTo>
                  <a:cubicBezTo>
                    <a:pt x="1251" y="195"/>
                    <a:pt x="1211" y="168"/>
                    <a:pt x="1167" y="168"/>
                  </a:cubicBezTo>
                  <a:cubicBezTo>
                    <a:pt x="1105" y="168"/>
                    <a:pt x="1105" y="168"/>
                    <a:pt x="1105" y="168"/>
                  </a:cubicBezTo>
                  <a:cubicBezTo>
                    <a:pt x="1105" y="110"/>
                    <a:pt x="1105" y="110"/>
                    <a:pt x="1105" y="110"/>
                  </a:cubicBezTo>
                  <a:cubicBezTo>
                    <a:pt x="1105" y="50"/>
                    <a:pt x="1056" y="0"/>
                    <a:pt x="996" y="0"/>
                  </a:cubicBezTo>
                  <a:cubicBezTo>
                    <a:pt x="967" y="0"/>
                    <a:pt x="940" y="12"/>
                    <a:pt x="919" y="32"/>
                  </a:cubicBezTo>
                  <a:cubicBezTo>
                    <a:pt x="665" y="287"/>
                    <a:pt x="665" y="287"/>
                    <a:pt x="665" y="287"/>
                  </a:cubicBezTo>
                  <a:cubicBezTo>
                    <a:pt x="644" y="307"/>
                    <a:pt x="633" y="335"/>
                    <a:pt x="633" y="365"/>
                  </a:cubicBezTo>
                  <a:cubicBezTo>
                    <a:pt x="648" y="545"/>
                    <a:pt x="648" y="545"/>
                    <a:pt x="648" y="545"/>
                  </a:cubicBezTo>
                  <a:cubicBezTo>
                    <a:pt x="644" y="548"/>
                    <a:pt x="644" y="548"/>
                    <a:pt x="644" y="548"/>
                  </a:cubicBezTo>
                  <a:cubicBezTo>
                    <a:pt x="407" y="785"/>
                    <a:pt x="246" y="947"/>
                    <a:pt x="24" y="1169"/>
                  </a:cubicBezTo>
                  <a:cubicBezTo>
                    <a:pt x="0" y="1192"/>
                    <a:pt x="0" y="1230"/>
                    <a:pt x="24" y="1253"/>
                  </a:cubicBezTo>
                  <a:cubicBezTo>
                    <a:pt x="47" y="1277"/>
                    <a:pt x="85" y="1277"/>
                    <a:pt x="109" y="1253"/>
                  </a:cubicBezTo>
                  <a:cubicBezTo>
                    <a:pt x="175" y="1186"/>
                    <a:pt x="666" y="696"/>
                    <a:pt x="732" y="629"/>
                  </a:cubicBezTo>
                  <a:cubicBezTo>
                    <a:pt x="912" y="644"/>
                    <a:pt x="912" y="644"/>
                    <a:pt x="912" y="644"/>
                  </a:cubicBezTo>
                  <a:cubicBezTo>
                    <a:pt x="942" y="644"/>
                    <a:pt x="970" y="633"/>
                    <a:pt x="990" y="612"/>
                  </a:cubicBezTo>
                  <a:cubicBezTo>
                    <a:pt x="1245" y="358"/>
                    <a:pt x="1245" y="358"/>
                    <a:pt x="1245" y="358"/>
                  </a:cubicBezTo>
                  <a:cubicBezTo>
                    <a:pt x="1276" y="326"/>
                    <a:pt x="1286" y="278"/>
                    <a:pt x="1268" y="237"/>
                  </a:cubicBezTo>
                  <a:close/>
                  <a:moveTo>
                    <a:pt x="1174" y="287"/>
                  </a:moveTo>
                  <a:cubicBezTo>
                    <a:pt x="919" y="542"/>
                    <a:pt x="919" y="542"/>
                    <a:pt x="919" y="542"/>
                  </a:cubicBezTo>
                  <a:cubicBezTo>
                    <a:pt x="917" y="544"/>
                    <a:pt x="914" y="544"/>
                    <a:pt x="912" y="544"/>
                  </a:cubicBezTo>
                  <a:cubicBezTo>
                    <a:pt x="788" y="544"/>
                    <a:pt x="788" y="544"/>
                    <a:pt x="788" y="544"/>
                  </a:cubicBezTo>
                  <a:cubicBezTo>
                    <a:pt x="733" y="489"/>
                    <a:pt x="733" y="489"/>
                    <a:pt x="733" y="489"/>
                  </a:cubicBezTo>
                  <a:cubicBezTo>
                    <a:pt x="733" y="365"/>
                    <a:pt x="733" y="365"/>
                    <a:pt x="733" y="365"/>
                  </a:cubicBezTo>
                  <a:cubicBezTo>
                    <a:pt x="733" y="363"/>
                    <a:pt x="734" y="360"/>
                    <a:pt x="735" y="358"/>
                  </a:cubicBezTo>
                  <a:cubicBezTo>
                    <a:pt x="990" y="103"/>
                    <a:pt x="990" y="103"/>
                    <a:pt x="990" y="103"/>
                  </a:cubicBezTo>
                  <a:cubicBezTo>
                    <a:pt x="993" y="101"/>
                    <a:pt x="995" y="100"/>
                    <a:pt x="996" y="100"/>
                  </a:cubicBezTo>
                  <a:cubicBezTo>
                    <a:pt x="996" y="100"/>
                    <a:pt x="1005" y="100"/>
                    <a:pt x="1005" y="110"/>
                  </a:cubicBezTo>
                  <a:cubicBezTo>
                    <a:pt x="1005" y="268"/>
                    <a:pt x="1005" y="268"/>
                    <a:pt x="1005" y="268"/>
                  </a:cubicBezTo>
                  <a:cubicBezTo>
                    <a:pt x="1167" y="268"/>
                    <a:pt x="1167" y="268"/>
                    <a:pt x="1167" y="268"/>
                  </a:cubicBezTo>
                  <a:cubicBezTo>
                    <a:pt x="1168" y="268"/>
                    <a:pt x="1173" y="268"/>
                    <a:pt x="1176" y="275"/>
                  </a:cubicBezTo>
                  <a:cubicBezTo>
                    <a:pt x="1177" y="278"/>
                    <a:pt x="1178" y="283"/>
                    <a:pt x="1174" y="28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3" name="TextBox 22">
            <a:extLst>
              <a:ext uri="{FF2B5EF4-FFF2-40B4-BE49-F238E27FC236}">
                <a16:creationId xmlns:a16="http://schemas.microsoft.com/office/drawing/2014/main" id="{B143221F-DD0F-42ED-9246-E934ED9AF2AA}"/>
              </a:ext>
            </a:extLst>
          </p:cNvPr>
          <p:cNvSpPr txBox="1"/>
          <p:nvPr/>
        </p:nvSpPr>
        <p:spPr>
          <a:xfrm>
            <a:off x="8343900" y="2419116"/>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3</a:t>
            </a:r>
          </a:p>
        </p:txBody>
      </p:sp>
      <p:sp>
        <p:nvSpPr>
          <p:cNvPr id="26" name="TextBox 25">
            <a:extLst>
              <a:ext uri="{FF2B5EF4-FFF2-40B4-BE49-F238E27FC236}">
                <a16:creationId xmlns:a16="http://schemas.microsoft.com/office/drawing/2014/main" id="{FEA0E135-CC34-4518-9A2C-0EDB7EF8146F}"/>
              </a:ext>
            </a:extLst>
          </p:cNvPr>
          <p:cNvSpPr txBox="1"/>
          <p:nvPr/>
        </p:nvSpPr>
        <p:spPr>
          <a:xfrm>
            <a:off x="8343900" y="4392158"/>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4</a:t>
            </a:r>
          </a:p>
        </p:txBody>
      </p:sp>
      <p:sp>
        <p:nvSpPr>
          <p:cNvPr id="27" name="TextBox 26">
            <a:extLst>
              <a:ext uri="{FF2B5EF4-FFF2-40B4-BE49-F238E27FC236}">
                <a16:creationId xmlns:a16="http://schemas.microsoft.com/office/drawing/2014/main" id="{B7023696-418D-4CF1-BF1C-85502DF53B27}"/>
              </a:ext>
            </a:extLst>
          </p:cNvPr>
          <p:cNvSpPr txBox="1"/>
          <p:nvPr/>
        </p:nvSpPr>
        <p:spPr>
          <a:xfrm>
            <a:off x="3103108" y="2419116"/>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1</a:t>
            </a:r>
          </a:p>
        </p:txBody>
      </p:sp>
      <p:sp>
        <p:nvSpPr>
          <p:cNvPr id="28" name="TextBox 27">
            <a:extLst>
              <a:ext uri="{FF2B5EF4-FFF2-40B4-BE49-F238E27FC236}">
                <a16:creationId xmlns:a16="http://schemas.microsoft.com/office/drawing/2014/main" id="{05DF9B61-B988-438E-A03A-904C90D5F40E}"/>
              </a:ext>
            </a:extLst>
          </p:cNvPr>
          <p:cNvSpPr txBox="1"/>
          <p:nvPr/>
        </p:nvSpPr>
        <p:spPr>
          <a:xfrm>
            <a:off x="3103108" y="4392158"/>
            <a:ext cx="733880" cy="784830"/>
          </a:xfrm>
          <a:prstGeom prst="rect">
            <a:avLst/>
          </a:prstGeom>
          <a:noFill/>
        </p:spPr>
        <p:txBody>
          <a:bodyPr wrap="square" rtlCol="0">
            <a:spAutoFit/>
          </a:bodyPr>
          <a:lstStyle/>
          <a:p>
            <a:pPr algn="ctr"/>
            <a:r>
              <a:rPr lang="en-US" sz="4500" dirty="0">
                <a:solidFill>
                  <a:sysClr val="windowText" lastClr="000000">
                    <a:alpha val="82000"/>
                  </a:sysClr>
                </a:solidFill>
                <a:latin typeface="Oswald" panose="02000303000000000000" pitchFamily="2" charset="0"/>
                <a:ea typeface="PT Sans" panose="020B0503020203020204" pitchFamily="34" charset="0"/>
              </a:rPr>
              <a:t>2</a:t>
            </a:r>
          </a:p>
        </p:txBody>
      </p:sp>
      <p:sp>
        <p:nvSpPr>
          <p:cNvPr id="29" name="TextBox 28">
            <a:extLst>
              <a:ext uri="{FF2B5EF4-FFF2-40B4-BE49-F238E27FC236}">
                <a16:creationId xmlns:a16="http://schemas.microsoft.com/office/drawing/2014/main" id="{C915BBCC-24D1-440A-87D3-E44BF2FD0D0A}"/>
              </a:ext>
            </a:extLst>
          </p:cNvPr>
          <p:cNvSpPr txBox="1"/>
          <p:nvPr/>
        </p:nvSpPr>
        <p:spPr>
          <a:xfrm>
            <a:off x="9053702" y="2395161"/>
            <a:ext cx="2171686"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33" name="TextBox 32">
            <a:extLst>
              <a:ext uri="{FF2B5EF4-FFF2-40B4-BE49-F238E27FC236}">
                <a16:creationId xmlns:a16="http://schemas.microsoft.com/office/drawing/2014/main" id="{8E8CAAFE-302D-433E-8478-F4C9DF8DB64C}"/>
              </a:ext>
            </a:extLst>
          </p:cNvPr>
          <p:cNvSpPr txBox="1"/>
          <p:nvPr/>
        </p:nvSpPr>
        <p:spPr>
          <a:xfrm>
            <a:off x="9053702" y="4396923"/>
            <a:ext cx="2171686" cy="1244380"/>
          </a:xfrm>
          <a:prstGeom prst="rect">
            <a:avLst/>
          </a:prstGeom>
          <a:noFill/>
        </p:spPr>
        <p:txBody>
          <a:bodyPr wrap="square" numCol="1" spcCol="457200" rtlCol="0">
            <a:spAutoFit/>
          </a:bodyPr>
          <a:lstStyle/>
          <a:p>
            <a:pP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34" name="TextBox 33">
            <a:extLst>
              <a:ext uri="{FF2B5EF4-FFF2-40B4-BE49-F238E27FC236}">
                <a16:creationId xmlns:a16="http://schemas.microsoft.com/office/drawing/2014/main" id="{0FDE8541-B586-4F68-858D-CAF9C2760412}"/>
              </a:ext>
            </a:extLst>
          </p:cNvPr>
          <p:cNvSpPr txBox="1"/>
          <p:nvPr/>
        </p:nvSpPr>
        <p:spPr>
          <a:xfrm>
            <a:off x="966787" y="2395161"/>
            <a:ext cx="2171686" cy="1244380"/>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35" name="TextBox 34">
            <a:extLst>
              <a:ext uri="{FF2B5EF4-FFF2-40B4-BE49-F238E27FC236}">
                <a16:creationId xmlns:a16="http://schemas.microsoft.com/office/drawing/2014/main" id="{986307AF-6D88-487B-A502-83B9F878F5C3}"/>
              </a:ext>
            </a:extLst>
          </p:cNvPr>
          <p:cNvSpPr txBox="1"/>
          <p:nvPr/>
        </p:nvSpPr>
        <p:spPr>
          <a:xfrm>
            <a:off x="966787" y="4396923"/>
            <a:ext cx="2171686" cy="1244380"/>
          </a:xfrm>
          <a:prstGeom prst="rect">
            <a:avLst/>
          </a:prstGeom>
          <a:noFill/>
        </p:spPr>
        <p:txBody>
          <a:bodyPr wrap="square" numCol="1" spcCol="457200" rtlCol="0">
            <a:spAutoFit/>
          </a:bodyPr>
          <a:lstStyle/>
          <a:p>
            <a:pPr algn="r">
              <a:lnSpc>
                <a:spcPts val="2300"/>
              </a:lnSpc>
            </a:pPr>
            <a:r>
              <a:rPr lang="en-US" sz="1400" dirty="0">
                <a:latin typeface="PT Sans" panose="020B0503020203020204" pitchFamily="34" charset="0"/>
                <a:ea typeface="PT Sans" panose="020B0503020203020204" pitchFamily="34" charset="0"/>
                <a:cs typeface="Montserrat" charset="0"/>
              </a:rPr>
              <a:t>Were hath waters divided fill may days air bring is Signs first creeping seed all</a:t>
            </a:r>
          </a:p>
        </p:txBody>
      </p:sp>
      <p:sp>
        <p:nvSpPr>
          <p:cNvPr id="36" name="Right Triangle 35">
            <a:extLst>
              <a:ext uri="{FF2B5EF4-FFF2-40B4-BE49-F238E27FC236}">
                <a16:creationId xmlns:a16="http://schemas.microsoft.com/office/drawing/2014/main" id="{CAF40A80-C3AA-47B2-9A3C-AB0E8A8C90B6}"/>
              </a:ext>
            </a:extLst>
          </p:cNvPr>
          <p:cNvSpPr/>
          <p:nvPr/>
        </p:nvSpPr>
        <p:spPr>
          <a:xfrm rot="11700000">
            <a:off x="8610634" y="2723364"/>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Triangle 36">
            <a:extLst>
              <a:ext uri="{FF2B5EF4-FFF2-40B4-BE49-F238E27FC236}">
                <a16:creationId xmlns:a16="http://schemas.microsoft.com/office/drawing/2014/main" id="{8B321921-E99D-434E-9DE7-9AC8478F6E06}"/>
              </a:ext>
            </a:extLst>
          </p:cNvPr>
          <p:cNvSpPr/>
          <p:nvPr/>
        </p:nvSpPr>
        <p:spPr>
          <a:xfrm rot="11700000">
            <a:off x="8610634" y="4696406"/>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ight Triangle 37">
            <a:extLst>
              <a:ext uri="{FF2B5EF4-FFF2-40B4-BE49-F238E27FC236}">
                <a16:creationId xmlns:a16="http://schemas.microsoft.com/office/drawing/2014/main" id="{BCEB1EED-B41D-44F1-AFC0-C6CC3780D6D4}"/>
              </a:ext>
            </a:extLst>
          </p:cNvPr>
          <p:cNvSpPr/>
          <p:nvPr/>
        </p:nvSpPr>
        <p:spPr>
          <a:xfrm rot="11700000">
            <a:off x="3369842" y="2723364"/>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ight Triangle 38">
            <a:extLst>
              <a:ext uri="{FF2B5EF4-FFF2-40B4-BE49-F238E27FC236}">
                <a16:creationId xmlns:a16="http://schemas.microsoft.com/office/drawing/2014/main" id="{F43686A6-26C2-43DA-9ACA-100C5C35A73E}"/>
              </a:ext>
            </a:extLst>
          </p:cNvPr>
          <p:cNvSpPr/>
          <p:nvPr/>
        </p:nvSpPr>
        <p:spPr>
          <a:xfrm rot="11700000">
            <a:off x="3369842" y="4696406"/>
            <a:ext cx="176334" cy="1763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9755979"/>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12537</TotalTime>
  <Words>1574</Words>
  <Application>Microsoft Office PowerPoint</Application>
  <PresentationFormat>Widescreen</PresentationFormat>
  <Paragraphs>172</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Calibri</vt:lpstr>
      <vt:lpstr>Montserrat</vt:lpstr>
      <vt:lpstr>Montserrat Light</vt:lpstr>
      <vt:lpstr>Open Sans</vt:lpstr>
      <vt:lpstr>Oswald</vt:lpstr>
      <vt:lpstr>PT Sans</vt:lpstr>
      <vt:lpstr>Raleway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SR COMPUTER</cp:lastModifiedBy>
  <cp:revision>1973</cp:revision>
  <dcterms:created xsi:type="dcterms:W3CDTF">2017-09-28T05:04:55Z</dcterms:created>
  <dcterms:modified xsi:type="dcterms:W3CDTF">2020-06-20T08:31:10Z</dcterms:modified>
</cp:coreProperties>
</file>