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6" r:id="rId4"/>
    <p:sldMasterId id="214748367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Montserrat"/>
      <p:regular r:id="rId29"/>
      <p:bold r:id="rId30"/>
      <p:italic r:id="rId31"/>
      <p:boldItalic r:id="rId32"/>
    </p:embeddedFont>
    <p:embeddedFont>
      <p:font typeface="Montserrat Light"/>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5.xml"/><Relationship Id="rId33" Type="http://schemas.openxmlformats.org/officeDocument/2006/relationships/font" Target="fonts/MontserratLight-regular.fntdata"/><Relationship Id="rId10" Type="http://schemas.openxmlformats.org/officeDocument/2006/relationships/slide" Target="slides/slide4.xml"/><Relationship Id="rId32" Type="http://schemas.openxmlformats.org/officeDocument/2006/relationships/font" Target="fonts/Montserrat-boldItalic.fntdata"/><Relationship Id="rId13" Type="http://schemas.openxmlformats.org/officeDocument/2006/relationships/slide" Target="slides/slide7.xml"/><Relationship Id="rId35" Type="http://schemas.openxmlformats.org/officeDocument/2006/relationships/font" Target="fonts/MontserratLight-italic.fntdata"/><Relationship Id="rId12" Type="http://schemas.openxmlformats.org/officeDocument/2006/relationships/slide" Target="slides/slide6.xml"/><Relationship Id="rId34" Type="http://schemas.openxmlformats.org/officeDocument/2006/relationships/font" Target="fonts/MontserratLight-bold.fntdata"/><Relationship Id="rId15" Type="http://schemas.openxmlformats.org/officeDocument/2006/relationships/slide" Target="slides/slide9.xml"/><Relationship Id="rId14" Type="http://schemas.openxmlformats.org/officeDocument/2006/relationships/slide" Target="slides/slide8.xml"/><Relationship Id="rId36" Type="http://schemas.openxmlformats.org/officeDocument/2006/relationships/font" Target="fonts/MontserratLight-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g58b852fa11_2_5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g58b852fa11_2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Google Shape;318;g58b852fa11_2_2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g58b852fa11_2_2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Google Shape;344;g58b852fa11_2_2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g58b852fa11_2_2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g58b852fa11_2_2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g58b852fa11_2_2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Google Shape;383;g58b852fa11_2_3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g58b852fa11_2_3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0" name="Shape 420"/>
        <p:cNvGrpSpPr/>
        <p:nvPr/>
      </p:nvGrpSpPr>
      <p:grpSpPr>
        <a:xfrm>
          <a:off x="0" y="0"/>
          <a:ext cx="0" cy="0"/>
          <a:chOff x="0" y="0"/>
          <a:chExt cx="0" cy="0"/>
        </a:xfrm>
      </p:grpSpPr>
      <p:sp>
        <p:nvSpPr>
          <p:cNvPr id="421" name="Google Shape;421;g58b852fa11_2_3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g58b852fa11_2_3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0" name="Shape 430"/>
        <p:cNvGrpSpPr/>
        <p:nvPr/>
      </p:nvGrpSpPr>
      <p:grpSpPr>
        <a:xfrm>
          <a:off x="0" y="0"/>
          <a:ext cx="0" cy="0"/>
          <a:chOff x="0" y="0"/>
          <a:chExt cx="0" cy="0"/>
        </a:xfrm>
      </p:grpSpPr>
      <p:sp>
        <p:nvSpPr>
          <p:cNvPr id="431" name="Google Shape;431;g58b852fa11_2_3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g58b852fa11_2_3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g58b852fa11_2_37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g58b852fa11_2_3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2" name="Shape 452"/>
        <p:cNvGrpSpPr/>
        <p:nvPr/>
      </p:nvGrpSpPr>
      <p:grpSpPr>
        <a:xfrm>
          <a:off x="0" y="0"/>
          <a:ext cx="0" cy="0"/>
          <a:chOff x="0" y="0"/>
          <a:chExt cx="0" cy="0"/>
        </a:xfrm>
      </p:grpSpPr>
      <p:sp>
        <p:nvSpPr>
          <p:cNvPr id="453" name="Google Shape;453;g58b852fa11_2_3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g58b852fa11_2_3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7" name="Shape 467"/>
        <p:cNvGrpSpPr/>
        <p:nvPr/>
      </p:nvGrpSpPr>
      <p:grpSpPr>
        <a:xfrm>
          <a:off x="0" y="0"/>
          <a:ext cx="0" cy="0"/>
          <a:chOff x="0" y="0"/>
          <a:chExt cx="0" cy="0"/>
        </a:xfrm>
      </p:grpSpPr>
      <p:sp>
        <p:nvSpPr>
          <p:cNvPr id="468" name="Google Shape;468;g58b852fa11_2_40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g58b852fa11_2_4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1" name="Shape 481"/>
        <p:cNvGrpSpPr/>
        <p:nvPr/>
      </p:nvGrpSpPr>
      <p:grpSpPr>
        <a:xfrm>
          <a:off x="0" y="0"/>
          <a:ext cx="0" cy="0"/>
          <a:chOff x="0" y="0"/>
          <a:chExt cx="0" cy="0"/>
        </a:xfrm>
      </p:grpSpPr>
      <p:sp>
        <p:nvSpPr>
          <p:cNvPr id="482" name="Google Shape;482;g58b852fa11_2_4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g58b852fa11_2_4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58b852fa11_2_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g58b852fa11_2_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9" name="Shape 499"/>
        <p:cNvGrpSpPr/>
        <p:nvPr/>
      </p:nvGrpSpPr>
      <p:grpSpPr>
        <a:xfrm>
          <a:off x="0" y="0"/>
          <a:ext cx="0" cy="0"/>
          <a:chOff x="0" y="0"/>
          <a:chExt cx="0" cy="0"/>
        </a:xfrm>
      </p:grpSpPr>
      <p:sp>
        <p:nvSpPr>
          <p:cNvPr id="500" name="Google Shape;500;g58b852fa11_2_43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g58b852fa11_2_4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8" name="Shape 518"/>
        <p:cNvGrpSpPr/>
        <p:nvPr/>
      </p:nvGrpSpPr>
      <p:grpSpPr>
        <a:xfrm>
          <a:off x="0" y="0"/>
          <a:ext cx="0" cy="0"/>
          <a:chOff x="0" y="0"/>
          <a:chExt cx="0" cy="0"/>
        </a:xfrm>
      </p:grpSpPr>
      <p:sp>
        <p:nvSpPr>
          <p:cNvPr id="519" name="Google Shape;519;g58b852fa11_2_4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g58b852fa11_2_4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2" name="Shape 532"/>
        <p:cNvGrpSpPr/>
        <p:nvPr/>
      </p:nvGrpSpPr>
      <p:grpSpPr>
        <a:xfrm>
          <a:off x="0" y="0"/>
          <a:ext cx="0" cy="0"/>
          <a:chOff x="0" y="0"/>
          <a:chExt cx="0" cy="0"/>
        </a:xfrm>
      </p:grpSpPr>
      <p:sp>
        <p:nvSpPr>
          <p:cNvPr id="533" name="Google Shape;533;g58b852fa11_2_4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g58b852fa11_2_4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8b852fa11_2_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g58b852fa11_2_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Google Shape;148;g58b852fa11_2_9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g58b852fa11_2_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58b852fa11_2_1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58b852fa11_2_1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58b852fa11_2_1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g58b852fa11_2_1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58b852fa11_2_1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g58b852fa11_2_1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58b852fa11_2_2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g58b852fa11_2_2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Google Shape;294;g58b852fa11_2_23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g58b852fa11_2_2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56" name="Shape 56"/>
        <p:cNvGrpSpPr/>
        <p:nvPr/>
      </p:nvGrpSpPr>
      <p:grpSpPr>
        <a:xfrm>
          <a:off x="0" y="0"/>
          <a:ext cx="0" cy="0"/>
          <a:chOff x="0" y="0"/>
          <a:chExt cx="0" cy="0"/>
        </a:xfrm>
      </p:grpSpPr>
      <p:sp>
        <p:nvSpPr>
          <p:cNvPr id="57" name="Google Shape;57;p14"/>
          <p:cNvSpPr/>
          <p:nvPr>
            <p:ph idx="2" type="pic"/>
          </p:nvPr>
        </p:nvSpPr>
        <p:spPr>
          <a:xfrm>
            <a:off x="337783" y="337781"/>
            <a:ext cx="8468437" cy="44679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Title Page">
  <p:cSld name="28_Title Page">
    <p:spTree>
      <p:nvGrpSpPr>
        <p:cNvPr id="58" name="Shape 58"/>
        <p:cNvGrpSpPr/>
        <p:nvPr/>
      </p:nvGrpSpPr>
      <p:grpSpPr>
        <a:xfrm>
          <a:off x="0" y="0"/>
          <a:ext cx="0" cy="0"/>
          <a:chOff x="0" y="0"/>
          <a:chExt cx="0" cy="0"/>
        </a:xfrm>
      </p:grpSpPr>
      <p:sp>
        <p:nvSpPr>
          <p:cNvPr id="59" name="Google Shape;59;p15"/>
          <p:cNvSpPr/>
          <p:nvPr>
            <p:ph idx="2" type="pic"/>
          </p:nvPr>
        </p:nvSpPr>
        <p:spPr>
          <a:xfrm>
            <a:off x="1" y="0"/>
            <a:ext cx="5457825" cy="51434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60" name="Shape 60"/>
        <p:cNvGrpSpPr/>
        <p:nvPr/>
      </p:nvGrpSpPr>
      <p:grpSpPr>
        <a:xfrm>
          <a:off x="0" y="0"/>
          <a:ext cx="0" cy="0"/>
          <a:chOff x="0" y="0"/>
          <a:chExt cx="0" cy="0"/>
        </a:xfrm>
      </p:grpSpPr>
      <p:sp>
        <p:nvSpPr>
          <p:cNvPr id="61" name="Google Shape;61;p16"/>
          <p:cNvSpPr/>
          <p:nvPr>
            <p:ph idx="2" type="pic"/>
          </p:nvPr>
        </p:nvSpPr>
        <p:spPr>
          <a:xfrm>
            <a:off x="337783" y="337781"/>
            <a:ext cx="3819879" cy="44679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Page">
  <p:cSld name="4_Title Page">
    <p:spTree>
      <p:nvGrpSpPr>
        <p:cNvPr id="62" name="Shape 62"/>
        <p:cNvGrpSpPr/>
        <p:nvPr/>
      </p:nvGrpSpPr>
      <p:grpSpPr>
        <a:xfrm>
          <a:off x="0" y="0"/>
          <a:ext cx="0" cy="0"/>
          <a:chOff x="0" y="0"/>
          <a:chExt cx="0" cy="0"/>
        </a:xfrm>
      </p:grpSpPr>
      <p:sp>
        <p:nvSpPr>
          <p:cNvPr id="63" name="Google Shape;63;p17"/>
          <p:cNvSpPr/>
          <p:nvPr>
            <p:ph idx="2" type="pic"/>
          </p:nvPr>
        </p:nvSpPr>
        <p:spPr>
          <a:xfrm>
            <a:off x="337783" y="337781"/>
            <a:ext cx="1909939"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4" name="Google Shape;64;p17"/>
          <p:cNvSpPr/>
          <p:nvPr>
            <p:ph idx="3" type="pic"/>
          </p:nvPr>
        </p:nvSpPr>
        <p:spPr>
          <a:xfrm>
            <a:off x="2247723" y="337781"/>
            <a:ext cx="1909939"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5" name="Google Shape;65;p17"/>
          <p:cNvSpPr/>
          <p:nvPr>
            <p:ph idx="4" type="pic"/>
          </p:nvPr>
        </p:nvSpPr>
        <p:spPr>
          <a:xfrm>
            <a:off x="337783" y="2571750"/>
            <a:ext cx="1909939"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6" name="Google Shape;66;p17"/>
          <p:cNvSpPr/>
          <p:nvPr>
            <p:ph idx="5" type="pic"/>
          </p:nvPr>
        </p:nvSpPr>
        <p:spPr>
          <a:xfrm>
            <a:off x="2247723" y="2571750"/>
            <a:ext cx="1909939"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67" name="Shape 67"/>
        <p:cNvGrpSpPr/>
        <p:nvPr/>
      </p:nvGrpSpPr>
      <p:grpSpPr>
        <a:xfrm>
          <a:off x="0" y="0"/>
          <a:ext cx="0" cy="0"/>
          <a:chOff x="0" y="0"/>
          <a:chExt cx="0" cy="0"/>
        </a:xfrm>
      </p:grpSpPr>
      <p:sp>
        <p:nvSpPr>
          <p:cNvPr id="68" name="Google Shape;68;p18"/>
          <p:cNvSpPr/>
          <p:nvPr>
            <p:ph idx="2" type="pic"/>
          </p:nvPr>
        </p:nvSpPr>
        <p:spPr>
          <a:xfrm>
            <a:off x="4820496" y="1354704"/>
            <a:ext cx="761203" cy="132584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9" name="Google Shape;69;p18"/>
          <p:cNvSpPr/>
          <p:nvPr>
            <p:ph idx="3" type="pic"/>
          </p:nvPr>
        </p:nvSpPr>
        <p:spPr>
          <a:xfrm>
            <a:off x="6223160" y="1325061"/>
            <a:ext cx="3721202" cy="234565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Page">
  <p:cSld name="10_Title Page">
    <p:spTree>
      <p:nvGrpSpPr>
        <p:cNvPr id="70" name="Shape 70"/>
        <p:cNvGrpSpPr/>
        <p:nvPr/>
      </p:nvGrpSpPr>
      <p:grpSpPr>
        <a:xfrm>
          <a:off x="0" y="0"/>
          <a:ext cx="0" cy="0"/>
          <a:chOff x="0" y="0"/>
          <a:chExt cx="0" cy="0"/>
        </a:xfrm>
      </p:grpSpPr>
      <p:sp>
        <p:nvSpPr>
          <p:cNvPr id="71" name="Google Shape;71;p19"/>
          <p:cNvSpPr/>
          <p:nvPr>
            <p:ph idx="2" type="pic"/>
          </p:nvPr>
        </p:nvSpPr>
        <p:spPr>
          <a:xfrm>
            <a:off x="5056590" y="337781"/>
            <a:ext cx="3749627" cy="205445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Page">
  <p:cSld name="11_Title Page">
    <p:spTree>
      <p:nvGrpSpPr>
        <p:cNvPr id="72" name="Shape 72"/>
        <p:cNvGrpSpPr/>
        <p:nvPr/>
      </p:nvGrpSpPr>
      <p:grpSpPr>
        <a:xfrm>
          <a:off x="0" y="0"/>
          <a:ext cx="0" cy="0"/>
          <a:chOff x="0" y="0"/>
          <a:chExt cx="0" cy="0"/>
        </a:xfrm>
      </p:grpSpPr>
      <p:sp>
        <p:nvSpPr>
          <p:cNvPr id="73" name="Google Shape;73;p20"/>
          <p:cNvSpPr/>
          <p:nvPr>
            <p:ph idx="2" type="pic"/>
          </p:nvPr>
        </p:nvSpPr>
        <p:spPr>
          <a:xfrm>
            <a:off x="337783" y="2075827"/>
            <a:ext cx="2816487" cy="272989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Title Page">
  <p:cSld name="21_Title Page">
    <p:spTree>
      <p:nvGrpSpPr>
        <p:cNvPr id="74" name="Shape 74"/>
        <p:cNvGrpSpPr/>
        <p:nvPr/>
      </p:nvGrpSpPr>
      <p:grpSpPr>
        <a:xfrm>
          <a:off x="0" y="0"/>
          <a:ext cx="0" cy="0"/>
          <a:chOff x="0" y="0"/>
          <a:chExt cx="0" cy="0"/>
        </a:xfrm>
      </p:grpSpPr>
      <p:sp>
        <p:nvSpPr>
          <p:cNvPr id="75" name="Google Shape;75;p21"/>
          <p:cNvSpPr/>
          <p:nvPr>
            <p:ph idx="2" type="pic"/>
          </p:nvPr>
        </p:nvSpPr>
        <p:spPr>
          <a:xfrm>
            <a:off x="337783" y="3200399"/>
            <a:ext cx="8468434" cy="160531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Title Page">
  <p:cSld name="22_Title Page">
    <p:spTree>
      <p:nvGrpSpPr>
        <p:cNvPr id="76" name="Shape 76"/>
        <p:cNvGrpSpPr/>
        <p:nvPr/>
      </p:nvGrpSpPr>
      <p:grpSpPr>
        <a:xfrm>
          <a:off x="0" y="0"/>
          <a:ext cx="0" cy="0"/>
          <a:chOff x="0" y="0"/>
          <a:chExt cx="0" cy="0"/>
        </a:xfrm>
      </p:grpSpPr>
      <p:sp>
        <p:nvSpPr>
          <p:cNvPr id="77" name="Google Shape;77;p22"/>
          <p:cNvSpPr/>
          <p:nvPr>
            <p:ph idx="2" type="pic"/>
          </p:nvPr>
        </p:nvSpPr>
        <p:spPr>
          <a:xfrm>
            <a:off x="337783" y="2303089"/>
            <a:ext cx="3269803" cy="25026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Title Page">
  <p:cSld name="23_Title Page">
    <p:spTree>
      <p:nvGrpSpPr>
        <p:cNvPr id="78" name="Shape 78"/>
        <p:cNvGrpSpPr/>
        <p:nvPr/>
      </p:nvGrpSpPr>
      <p:grpSpPr>
        <a:xfrm>
          <a:off x="0" y="0"/>
          <a:ext cx="0" cy="0"/>
          <a:chOff x="0" y="0"/>
          <a:chExt cx="0" cy="0"/>
        </a:xfrm>
      </p:grpSpPr>
      <p:sp>
        <p:nvSpPr>
          <p:cNvPr id="79" name="Google Shape;79;p23"/>
          <p:cNvSpPr/>
          <p:nvPr>
            <p:ph idx="2" type="pic"/>
          </p:nvPr>
        </p:nvSpPr>
        <p:spPr>
          <a:xfrm>
            <a:off x="337783" y="337781"/>
            <a:ext cx="4234216"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0" name="Google Shape;80;p23"/>
          <p:cNvSpPr/>
          <p:nvPr>
            <p:ph idx="3" type="pic"/>
          </p:nvPr>
        </p:nvSpPr>
        <p:spPr>
          <a:xfrm>
            <a:off x="337783" y="2571750"/>
            <a:ext cx="4234216"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Title Page">
  <p:cSld name="24_Title Page">
    <p:spTree>
      <p:nvGrpSpPr>
        <p:cNvPr id="81" name="Shape 81"/>
        <p:cNvGrpSpPr/>
        <p:nvPr/>
      </p:nvGrpSpPr>
      <p:grpSpPr>
        <a:xfrm>
          <a:off x="0" y="0"/>
          <a:ext cx="0" cy="0"/>
          <a:chOff x="0" y="0"/>
          <a:chExt cx="0" cy="0"/>
        </a:xfrm>
      </p:grpSpPr>
      <p:sp>
        <p:nvSpPr>
          <p:cNvPr id="82" name="Google Shape;82;p24"/>
          <p:cNvSpPr/>
          <p:nvPr>
            <p:ph idx="2" type="pic"/>
          </p:nvPr>
        </p:nvSpPr>
        <p:spPr>
          <a:xfrm>
            <a:off x="4572001" y="337781"/>
            <a:ext cx="4234217" cy="194107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Title Page">
  <p:cSld name="29_Title Page">
    <p:spTree>
      <p:nvGrpSpPr>
        <p:cNvPr id="83" name="Shape 83"/>
        <p:cNvGrpSpPr/>
        <p:nvPr/>
      </p:nvGrpSpPr>
      <p:grpSpPr>
        <a:xfrm>
          <a:off x="0" y="0"/>
          <a:ext cx="0" cy="0"/>
          <a:chOff x="0" y="0"/>
          <a:chExt cx="0" cy="0"/>
        </a:xfrm>
      </p:grpSpPr>
      <p:sp>
        <p:nvSpPr>
          <p:cNvPr id="84" name="Google Shape;84;p25"/>
          <p:cNvSpPr/>
          <p:nvPr>
            <p:ph idx="2" type="pic"/>
          </p:nvPr>
        </p:nvSpPr>
        <p:spPr>
          <a:xfrm>
            <a:off x="337783" y="337781"/>
            <a:ext cx="2824517" cy="223397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Title Page">
  <p:cSld name="30_Title Page">
    <p:spTree>
      <p:nvGrpSpPr>
        <p:cNvPr id="85" name="Shape 85"/>
        <p:cNvGrpSpPr/>
        <p:nvPr/>
      </p:nvGrpSpPr>
      <p:grpSpPr>
        <a:xfrm>
          <a:off x="0" y="0"/>
          <a:ext cx="0" cy="0"/>
          <a:chOff x="0" y="0"/>
          <a:chExt cx="0" cy="0"/>
        </a:xfrm>
      </p:grpSpPr>
      <p:sp>
        <p:nvSpPr>
          <p:cNvPr id="86" name="Google Shape;86;p26"/>
          <p:cNvSpPr/>
          <p:nvPr>
            <p:ph idx="2" type="pic"/>
          </p:nvPr>
        </p:nvSpPr>
        <p:spPr>
          <a:xfrm>
            <a:off x="4572000" y="2571749"/>
            <a:ext cx="2117109"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7" name="Google Shape;87;p26"/>
          <p:cNvSpPr/>
          <p:nvPr>
            <p:ph idx="3" type="pic"/>
          </p:nvPr>
        </p:nvSpPr>
        <p:spPr>
          <a:xfrm>
            <a:off x="6689108" y="2571749"/>
            <a:ext cx="2117109"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8" name="Google Shape;88;p26"/>
          <p:cNvSpPr/>
          <p:nvPr>
            <p:ph idx="4" type="pic"/>
          </p:nvPr>
        </p:nvSpPr>
        <p:spPr>
          <a:xfrm>
            <a:off x="337783" y="337781"/>
            <a:ext cx="4234217" cy="223396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9" name="Google Shape;89;p26"/>
          <p:cNvSpPr/>
          <p:nvPr>
            <p:ph idx="5" type="pic"/>
          </p:nvPr>
        </p:nvSpPr>
        <p:spPr>
          <a:xfrm>
            <a:off x="4572000" y="337781"/>
            <a:ext cx="2117109"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Title Page">
  <p:cSld name="31_Title Page">
    <p:spTree>
      <p:nvGrpSpPr>
        <p:cNvPr id="90" name="Shape 90"/>
        <p:cNvGrpSpPr/>
        <p:nvPr/>
      </p:nvGrpSpPr>
      <p:grpSpPr>
        <a:xfrm>
          <a:off x="0" y="0"/>
          <a:ext cx="0" cy="0"/>
          <a:chOff x="0" y="0"/>
          <a:chExt cx="0" cy="0"/>
        </a:xfrm>
      </p:grpSpPr>
      <p:sp>
        <p:nvSpPr>
          <p:cNvPr id="91" name="Google Shape;91;p27"/>
          <p:cNvSpPr/>
          <p:nvPr>
            <p:ph idx="2" type="pic"/>
          </p:nvPr>
        </p:nvSpPr>
        <p:spPr>
          <a:xfrm>
            <a:off x="1828799" y="337781"/>
            <a:ext cx="2405416" cy="22339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2" name="Google Shape;92;p27"/>
          <p:cNvSpPr/>
          <p:nvPr>
            <p:ph idx="3" type="pic"/>
          </p:nvPr>
        </p:nvSpPr>
        <p:spPr>
          <a:xfrm>
            <a:off x="4571999" y="337781"/>
            <a:ext cx="4234217" cy="44679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93" name="Shape 93"/>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94" name="Shape 94"/>
        <p:cNvGrpSpPr/>
        <p:nvPr/>
      </p:nvGrpSpPr>
      <p:grpSpPr>
        <a:xfrm>
          <a:off x="0" y="0"/>
          <a:ext cx="0" cy="0"/>
          <a:chOff x="0" y="0"/>
          <a:chExt cx="0" cy="0"/>
        </a:xfrm>
      </p:grpSpPr>
      <p:sp>
        <p:nvSpPr>
          <p:cNvPr id="95" name="Google Shape;95;p29"/>
          <p:cNvSpPr/>
          <p:nvPr>
            <p:ph idx="2" type="pic"/>
          </p:nvPr>
        </p:nvSpPr>
        <p:spPr>
          <a:xfrm>
            <a:off x="0" y="0"/>
            <a:ext cx="9143999"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6" name="Shape 96"/>
        <p:cNvGrpSpPr/>
        <p:nvPr/>
      </p:nvGrpSpPr>
      <p:grpSpPr>
        <a:xfrm>
          <a:off x="0" y="0"/>
          <a:ext cx="0" cy="0"/>
          <a:chOff x="0" y="0"/>
          <a:chExt cx="0" cy="0"/>
        </a:xfrm>
      </p:grpSpPr>
      <p:sp>
        <p:nvSpPr>
          <p:cNvPr id="97" name="Google Shape;97;p30"/>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8" name="Google Shape;98;p30"/>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99" name="Google Shape;99;p3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0" name="Google Shape;100;p30"/>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1" name="Google Shape;101;p30"/>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18" Type="http://schemas.openxmlformats.org/officeDocument/2006/relationships/theme" Target="../theme/theme2.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2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22.jp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image" Target="../media/image2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12.jpg"/><Relationship Id="rId4" Type="http://schemas.openxmlformats.org/officeDocument/2006/relationships/image" Target="../media/image10.jpg"/><Relationship Id="rId5" Type="http://schemas.openxmlformats.org/officeDocument/2006/relationships/image" Target="../media/image25.jpg"/><Relationship Id="rId6" Type="http://schemas.openxmlformats.org/officeDocument/2006/relationships/image" Target="../media/image2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18.jp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 Id="rId3" Type="http://schemas.openxmlformats.org/officeDocument/2006/relationships/image" Target="../media/image19.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2.xml"/><Relationship Id="rId3" Type="http://schemas.openxmlformats.org/officeDocument/2006/relationships/image" Target="../media/image2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5.jpg"/><Relationship Id="rId4" Type="http://schemas.openxmlformats.org/officeDocument/2006/relationships/image" Target="../media/image4.jpg"/><Relationship Id="rId5" Type="http://schemas.openxmlformats.org/officeDocument/2006/relationships/image" Target="../media/image13.jpg"/><Relationship Id="rId6"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11.jpg"/><Relationship Id="rId4" Type="http://schemas.openxmlformats.org/officeDocument/2006/relationships/image" Target="../media/image2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pic>
        <p:nvPicPr>
          <p:cNvPr id="106" name="Google Shape;106;p31"/>
          <p:cNvPicPr preferRelativeResize="0"/>
          <p:nvPr>
            <p:ph idx="2" type="pic"/>
          </p:nvPr>
        </p:nvPicPr>
        <p:blipFill rotWithShape="1">
          <a:blip r:embed="rId3">
            <a:alphaModFix/>
          </a:blip>
          <a:srcRect b="10584" l="0" r="0" t="10585"/>
          <a:stretch/>
        </p:blipFill>
        <p:spPr>
          <a:xfrm>
            <a:off x="337783" y="337781"/>
            <a:ext cx="8468437" cy="4467937"/>
          </a:xfrm>
          <a:prstGeom prst="rect">
            <a:avLst/>
          </a:prstGeom>
          <a:noFill/>
          <a:ln>
            <a:noFill/>
          </a:ln>
        </p:spPr>
      </p:pic>
      <p:grpSp>
        <p:nvGrpSpPr>
          <p:cNvPr id="107" name="Google Shape;107;p31"/>
          <p:cNvGrpSpPr/>
          <p:nvPr/>
        </p:nvGrpSpPr>
        <p:grpSpPr>
          <a:xfrm>
            <a:off x="4691744" y="1423964"/>
            <a:ext cx="2677884" cy="2295574"/>
            <a:chOff x="6255659" y="2257290"/>
            <a:chExt cx="3570512" cy="3060765"/>
          </a:xfrm>
        </p:grpSpPr>
        <p:sp>
          <p:nvSpPr>
            <p:cNvPr id="108" name="Google Shape;108;p31"/>
            <p:cNvSpPr txBox="1"/>
            <p:nvPr/>
          </p:nvSpPr>
          <p:spPr>
            <a:xfrm>
              <a:off x="6255659" y="2257290"/>
              <a:ext cx="3323769" cy="147732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3400" u="none" cap="none" strike="noStrike">
                  <a:solidFill>
                    <a:schemeClr val="dk1"/>
                  </a:solidFill>
                  <a:latin typeface="Montserrat"/>
                  <a:ea typeface="Montserrat"/>
                  <a:cs typeface="Montserrat"/>
                  <a:sym typeface="Montserrat"/>
                </a:rPr>
                <a:t>Proposal</a:t>
              </a:r>
              <a:endParaRPr sz="1100"/>
            </a:p>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2019,</a:t>
              </a:r>
              <a:endParaRPr b="1" sz="3400">
                <a:solidFill>
                  <a:schemeClr val="dk1"/>
                </a:solidFill>
                <a:latin typeface="Montserrat Light"/>
                <a:ea typeface="Montserrat Light"/>
                <a:cs typeface="Montserrat Light"/>
                <a:sym typeface="Montserrat Light"/>
              </a:endParaRPr>
            </a:p>
          </p:txBody>
        </p:sp>
        <p:sp>
          <p:nvSpPr>
            <p:cNvPr id="109" name="Google Shape;109;p31"/>
            <p:cNvSpPr txBox="1"/>
            <p:nvPr/>
          </p:nvSpPr>
          <p:spPr>
            <a:xfrm>
              <a:off x="6255659" y="4627288"/>
              <a:ext cx="357051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set had seasons. Fifth you'll, man wherein seas our</a:t>
              </a:r>
              <a:endParaRPr sz="1100"/>
            </a:p>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divided void they're.</a:t>
              </a:r>
              <a:endParaRPr sz="1100"/>
            </a:p>
          </p:txBody>
        </p:sp>
        <p:sp>
          <p:nvSpPr>
            <p:cNvPr id="110" name="Google Shape;110;p31"/>
            <p:cNvSpPr/>
            <p:nvPr/>
          </p:nvSpPr>
          <p:spPr>
            <a:xfrm>
              <a:off x="6361793" y="4114800"/>
              <a:ext cx="855776" cy="63594"/>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pic>
        <p:nvPicPr>
          <p:cNvPr id="321" name="Google Shape;321;p40"/>
          <p:cNvPicPr preferRelativeResize="0"/>
          <p:nvPr>
            <p:ph idx="2" type="pic"/>
          </p:nvPr>
        </p:nvPicPr>
        <p:blipFill rotWithShape="1">
          <a:blip r:embed="rId3">
            <a:alphaModFix/>
          </a:blip>
          <a:srcRect b="0" l="6454" r="6454" t="0"/>
          <a:stretch/>
        </p:blipFill>
        <p:spPr>
          <a:xfrm>
            <a:off x="337783" y="2303089"/>
            <a:ext cx="3269803" cy="2502630"/>
          </a:xfrm>
          <a:prstGeom prst="rect">
            <a:avLst/>
          </a:prstGeom>
          <a:noFill/>
          <a:ln>
            <a:noFill/>
          </a:ln>
        </p:spPr>
      </p:pic>
      <p:sp>
        <p:nvSpPr>
          <p:cNvPr id="322" name="Google Shape;322;p40"/>
          <p:cNvSpPr txBox="1"/>
          <p:nvPr/>
        </p:nvSpPr>
        <p:spPr>
          <a:xfrm>
            <a:off x="1151219" y="684291"/>
            <a:ext cx="2568972" cy="877163"/>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Project</a:t>
            </a:r>
            <a:endParaRPr sz="1100"/>
          </a:p>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Description</a:t>
            </a:r>
            <a:endParaRPr b="1" sz="2600">
              <a:solidFill>
                <a:schemeClr val="dk1"/>
              </a:solidFill>
              <a:latin typeface="Montserrat Light"/>
              <a:ea typeface="Montserrat Light"/>
              <a:cs typeface="Montserrat Light"/>
              <a:sym typeface="Montserrat Light"/>
            </a:endParaRPr>
          </a:p>
        </p:txBody>
      </p:sp>
      <p:grpSp>
        <p:nvGrpSpPr>
          <p:cNvPr id="323" name="Google Shape;323;p40"/>
          <p:cNvGrpSpPr/>
          <p:nvPr/>
        </p:nvGrpSpPr>
        <p:grpSpPr>
          <a:xfrm>
            <a:off x="5442857" y="724939"/>
            <a:ext cx="3064329" cy="3693621"/>
            <a:chOff x="7039429" y="1141960"/>
            <a:chExt cx="4085772" cy="4924828"/>
          </a:xfrm>
        </p:grpSpPr>
        <p:sp>
          <p:nvSpPr>
            <p:cNvPr id="324" name="Google Shape;324;p40"/>
            <p:cNvSpPr txBox="1"/>
            <p:nvPr/>
          </p:nvSpPr>
          <p:spPr>
            <a:xfrm>
              <a:off x="7039429" y="1141960"/>
              <a:ext cx="4085770"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they're.</a:t>
              </a:r>
              <a:endParaRPr sz="1100"/>
            </a:p>
          </p:txBody>
        </p:sp>
        <p:sp>
          <p:nvSpPr>
            <p:cNvPr id="325" name="Google Shape;325;p40"/>
            <p:cNvSpPr txBox="1"/>
            <p:nvPr/>
          </p:nvSpPr>
          <p:spPr>
            <a:xfrm>
              <a:off x="7039429" y="2470037"/>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326" name="Google Shape;326;p40"/>
            <p:cNvCxnSpPr/>
            <p:nvPr/>
          </p:nvCxnSpPr>
          <p:spPr>
            <a:xfrm>
              <a:off x="7770148" y="2907232"/>
              <a:ext cx="0" cy="1638291"/>
            </a:xfrm>
            <a:prstGeom prst="straightConnector1">
              <a:avLst/>
            </a:prstGeom>
            <a:noFill/>
            <a:ln cap="flat" cmpd="sng" w="12700">
              <a:solidFill>
                <a:srgbClr val="D8D8D8"/>
              </a:solidFill>
              <a:prstDash val="solid"/>
              <a:miter lim="800000"/>
              <a:headEnd len="sm" w="sm" type="none"/>
              <a:tailEnd len="sm" w="sm" type="none"/>
            </a:ln>
          </p:spPr>
        </p:cxnSp>
        <p:sp>
          <p:nvSpPr>
            <p:cNvPr id="327" name="Google Shape;327;p40"/>
            <p:cNvSpPr txBox="1"/>
            <p:nvPr/>
          </p:nvSpPr>
          <p:spPr>
            <a:xfrm>
              <a:off x="8164285" y="2970891"/>
              <a:ext cx="1360713"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a:t>
              </a:r>
              <a:endParaRPr sz="1100"/>
            </a:p>
          </p:txBody>
        </p:sp>
        <p:sp>
          <p:nvSpPr>
            <p:cNvPr id="328" name="Google Shape;328;p40"/>
            <p:cNvSpPr txBox="1"/>
            <p:nvPr/>
          </p:nvSpPr>
          <p:spPr>
            <a:xfrm>
              <a:off x="7039429" y="2970891"/>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29" name="Google Shape;329;p40"/>
            <p:cNvSpPr txBox="1"/>
            <p:nvPr/>
          </p:nvSpPr>
          <p:spPr>
            <a:xfrm>
              <a:off x="8164286" y="3373478"/>
              <a:ext cx="2703735"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a:t>
              </a:r>
              <a:endParaRPr sz="1100"/>
            </a:p>
          </p:txBody>
        </p:sp>
        <p:sp>
          <p:nvSpPr>
            <p:cNvPr id="330" name="Google Shape;330;p40"/>
            <p:cNvSpPr txBox="1"/>
            <p:nvPr/>
          </p:nvSpPr>
          <p:spPr>
            <a:xfrm>
              <a:off x="7039429" y="3373477"/>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cxnSp>
          <p:nvCxnSpPr>
            <p:cNvPr id="331" name="Google Shape;331;p40"/>
            <p:cNvCxnSpPr/>
            <p:nvPr/>
          </p:nvCxnSpPr>
          <p:spPr>
            <a:xfrm>
              <a:off x="7039431" y="2907232"/>
              <a:ext cx="4085770" cy="0"/>
            </a:xfrm>
            <a:prstGeom prst="straightConnector1">
              <a:avLst/>
            </a:prstGeom>
            <a:noFill/>
            <a:ln cap="flat" cmpd="sng" w="12700">
              <a:solidFill>
                <a:srgbClr val="D8D8D8"/>
              </a:solidFill>
              <a:prstDash val="solid"/>
              <a:miter lim="800000"/>
              <a:headEnd len="sm" w="sm" type="none"/>
              <a:tailEnd len="sm" w="sm" type="none"/>
            </a:ln>
          </p:spPr>
        </p:cxnSp>
        <p:cxnSp>
          <p:nvCxnSpPr>
            <p:cNvPr id="332" name="Google Shape;332;p40"/>
            <p:cNvCxnSpPr/>
            <p:nvPr/>
          </p:nvCxnSpPr>
          <p:spPr>
            <a:xfrm>
              <a:off x="7039431" y="3309818"/>
              <a:ext cx="4085770" cy="0"/>
            </a:xfrm>
            <a:prstGeom prst="straightConnector1">
              <a:avLst/>
            </a:prstGeom>
            <a:noFill/>
            <a:ln cap="flat" cmpd="sng" w="12700">
              <a:solidFill>
                <a:srgbClr val="D8D8D8"/>
              </a:solidFill>
              <a:prstDash val="solid"/>
              <a:miter lim="800000"/>
              <a:headEnd len="sm" w="sm" type="none"/>
              <a:tailEnd len="sm" w="sm" type="none"/>
            </a:ln>
          </p:spPr>
        </p:cxnSp>
        <p:cxnSp>
          <p:nvCxnSpPr>
            <p:cNvPr id="333" name="Google Shape;333;p40"/>
            <p:cNvCxnSpPr/>
            <p:nvPr/>
          </p:nvCxnSpPr>
          <p:spPr>
            <a:xfrm>
              <a:off x="7039431" y="3712405"/>
              <a:ext cx="4085770" cy="0"/>
            </a:xfrm>
            <a:prstGeom prst="straightConnector1">
              <a:avLst/>
            </a:prstGeom>
            <a:noFill/>
            <a:ln cap="flat" cmpd="sng" w="12700">
              <a:solidFill>
                <a:srgbClr val="D8D8D8"/>
              </a:solidFill>
              <a:prstDash val="solid"/>
              <a:miter lim="800000"/>
              <a:headEnd len="sm" w="sm" type="none"/>
              <a:tailEnd len="sm" w="sm" type="none"/>
            </a:ln>
          </p:spPr>
        </p:cxnSp>
        <p:cxnSp>
          <p:nvCxnSpPr>
            <p:cNvPr id="334" name="Google Shape;334;p40"/>
            <p:cNvCxnSpPr/>
            <p:nvPr/>
          </p:nvCxnSpPr>
          <p:spPr>
            <a:xfrm>
              <a:off x="7039431" y="4123955"/>
              <a:ext cx="4085770" cy="0"/>
            </a:xfrm>
            <a:prstGeom prst="straightConnector1">
              <a:avLst/>
            </a:prstGeom>
            <a:noFill/>
            <a:ln cap="flat" cmpd="sng" w="12700">
              <a:solidFill>
                <a:srgbClr val="D8D8D8"/>
              </a:solidFill>
              <a:prstDash val="solid"/>
              <a:miter lim="800000"/>
              <a:headEnd len="sm" w="sm" type="none"/>
              <a:tailEnd len="sm" w="sm" type="none"/>
            </a:ln>
          </p:spPr>
        </p:cxnSp>
        <p:cxnSp>
          <p:nvCxnSpPr>
            <p:cNvPr id="335" name="Google Shape;335;p40"/>
            <p:cNvCxnSpPr/>
            <p:nvPr/>
          </p:nvCxnSpPr>
          <p:spPr>
            <a:xfrm>
              <a:off x="7039431" y="4545523"/>
              <a:ext cx="4085770" cy="0"/>
            </a:xfrm>
            <a:prstGeom prst="straightConnector1">
              <a:avLst/>
            </a:prstGeom>
            <a:noFill/>
            <a:ln cap="flat" cmpd="sng" w="12700">
              <a:solidFill>
                <a:srgbClr val="D8D8D8"/>
              </a:solidFill>
              <a:prstDash val="solid"/>
              <a:miter lim="800000"/>
              <a:headEnd len="sm" w="sm" type="none"/>
              <a:tailEnd len="sm" w="sm" type="none"/>
            </a:ln>
          </p:spPr>
        </p:cxnSp>
        <p:sp>
          <p:nvSpPr>
            <p:cNvPr id="336" name="Google Shape;336;p40"/>
            <p:cNvSpPr txBox="1"/>
            <p:nvPr/>
          </p:nvSpPr>
          <p:spPr>
            <a:xfrm>
              <a:off x="7039429" y="3776064"/>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37" name="Google Shape;337;p40"/>
            <p:cNvSpPr txBox="1"/>
            <p:nvPr/>
          </p:nvSpPr>
          <p:spPr>
            <a:xfrm>
              <a:off x="8164285" y="3785028"/>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338" name="Google Shape;338;p40"/>
            <p:cNvSpPr txBox="1"/>
            <p:nvPr/>
          </p:nvSpPr>
          <p:spPr>
            <a:xfrm>
              <a:off x="7039429" y="4187614"/>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39" name="Google Shape;339;p40"/>
            <p:cNvSpPr txBox="1"/>
            <p:nvPr/>
          </p:nvSpPr>
          <p:spPr>
            <a:xfrm>
              <a:off x="8164285" y="4206594"/>
              <a:ext cx="2069375"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a:t>
              </a:r>
              <a:endParaRPr sz="1100"/>
            </a:p>
          </p:txBody>
        </p:sp>
        <p:grpSp>
          <p:nvGrpSpPr>
            <p:cNvPr id="340" name="Google Shape;340;p40"/>
            <p:cNvGrpSpPr/>
            <p:nvPr/>
          </p:nvGrpSpPr>
          <p:grpSpPr>
            <a:xfrm>
              <a:off x="7039429" y="4975084"/>
              <a:ext cx="4085772" cy="1091704"/>
              <a:chOff x="6982279" y="4928412"/>
              <a:chExt cx="4085772" cy="1091704"/>
            </a:xfrm>
          </p:grpSpPr>
          <p:sp>
            <p:nvSpPr>
              <p:cNvPr id="341" name="Google Shape;341;p40"/>
              <p:cNvSpPr txBox="1"/>
              <p:nvPr/>
            </p:nvSpPr>
            <p:spPr>
              <a:xfrm>
                <a:off x="6982279" y="5329349"/>
                <a:ext cx="408577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man wherein seas our creeping. Very. Make from for doesn't creeping night lights divided void they're.</a:t>
                </a:r>
                <a:endParaRPr sz="1100"/>
              </a:p>
            </p:txBody>
          </p:sp>
          <p:sp>
            <p:nvSpPr>
              <p:cNvPr id="342" name="Google Shape;342;p40"/>
              <p:cNvSpPr txBox="1"/>
              <p:nvPr/>
            </p:nvSpPr>
            <p:spPr>
              <a:xfrm>
                <a:off x="6982279" y="4928412"/>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gr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grpSp>
        <p:nvGrpSpPr>
          <p:cNvPr id="347" name="Google Shape;347;p41"/>
          <p:cNvGrpSpPr/>
          <p:nvPr/>
        </p:nvGrpSpPr>
        <p:grpSpPr>
          <a:xfrm>
            <a:off x="5442857" y="3599783"/>
            <a:ext cx="3064329" cy="818778"/>
            <a:chOff x="7257143" y="4799710"/>
            <a:chExt cx="4085772" cy="1091704"/>
          </a:xfrm>
        </p:grpSpPr>
        <p:sp>
          <p:nvSpPr>
            <p:cNvPr id="348" name="Google Shape;348;p41"/>
            <p:cNvSpPr txBox="1"/>
            <p:nvPr/>
          </p:nvSpPr>
          <p:spPr>
            <a:xfrm>
              <a:off x="7257143" y="5200647"/>
              <a:ext cx="408577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man wherein seas our creeping. Very. Make from for doesn't creeping night lights divided void they're.</a:t>
              </a:r>
              <a:endParaRPr sz="1100"/>
            </a:p>
          </p:txBody>
        </p:sp>
        <p:sp>
          <p:nvSpPr>
            <p:cNvPr id="349" name="Google Shape;349;p41"/>
            <p:cNvSpPr txBox="1"/>
            <p:nvPr/>
          </p:nvSpPr>
          <p:spPr>
            <a:xfrm>
              <a:off x="7257143" y="4799710"/>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grpSp>
      <p:grpSp>
        <p:nvGrpSpPr>
          <p:cNvPr id="350" name="Google Shape;350;p41"/>
          <p:cNvGrpSpPr/>
          <p:nvPr/>
        </p:nvGrpSpPr>
        <p:grpSpPr>
          <a:xfrm>
            <a:off x="5442857" y="2162361"/>
            <a:ext cx="3064329" cy="818778"/>
            <a:chOff x="7257143" y="4799710"/>
            <a:chExt cx="4085772" cy="1091704"/>
          </a:xfrm>
        </p:grpSpPr>
        <p:sp>
          <p:nvSpPr>
            <p:cNvPr id="351" name="Google Shape;351;p41"/>
            <p:cNvSpPr txBox="1"/>
            <p:nvPr/>
          </p:nvSpPr>
          <p:spPr>
            <a:xfrm>
              <a:off x="7257143" y="5200647"/>
              <a:ext cx="408577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man wherein seas our creeping. Very. Make from for doesn't creeping night lights divided void they're.</a:t>
              </a:r>
              <a:endParaRPr sz="1100"/>
            </a:p>
          </p:txBody>
        </p:sp>
        <p:sp>
          <p:nvSpPr>
            <p:cNvPr id="352" name="Google Shape;352;p41"/>
            <p:cNvSpPr txBox="1"/>
            <p:nvPr/>
          </p:nvSpPr>
          <p:spPr>
            <a:xfrm>
              <a:off x="7257143" y="4799710"/>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grpSp>
      <p:grpSp>
        <p:nvGrpSpPr>
          <p:cNvPr id="353" name="Google Shape;353;p41"/>
          <p:cNvGrpSpPr/>
          <p:nvPr/>
        </p:nvGrpSpPr>
        <p:grpSpPr>
          <a:xfrm>
            <a:off x="5442857" y="724940"/>
            <a:ext cx="3064329" cy="818778"/>
            <a:chOff x="7257143" y="4799710"/>
            <a:chExt cx="4085772" cy="1091704"/>
          </a:xfrm>
        </p:grpSpPr>
        <p:sp>
          <p:nvSpPr>
            <p:cNvPr id="354" name="Google Shape;354;p41"/>
            <p:cNvSpPr txBox="1"/>
            <p:nvPr/>
          </p:nvSpPr>
          <p:spPr>
            <a:xfrm>
              <a:off x="7257143" y="5200647"/>
              <a:ext cx="408577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man wherein seas our creeping. Very. Make from for doesn't creeping night lights divided void they're.</a:t>
              </a:r>
              <a:endParaRPr sz="1100"/>
            </a:p>
          </p:txBody>
        </p:sp>
        <p:sp>
          <p:nvSpPr>
            <p:cNvPr id="355" name="Google Shape;355;p41"/>
            <p:cNvSpPr txBox="1"/>
            <p:nvPr/>
          </p:nvSpPr>
          <p:spPr>
            <a:xfrm>
              <a:off x="7257143" y="4799710"/>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grpSp>
      <p:pic>
        <p:nvPicPr>
          <p:cNvPr id="356" name="Google Shape;356;p41"/>
          <p:cNvPicPr preferRelativeResize="0"/>
          <p:nvPr>
            <p:ph idx="3" type="pic"/>
          </p:nvPr>
        </p:nvPicPr>
        <p:blipFill rotWithShape="1">
          <a:blip r:embed="rId3">
            <a:alphaModFix/>
          </a:blip>
          <a:srcRect b="0" l="0" r="0" t="20855"/>
          <a:stretch/>
        </p:blipFill>
        <p:spPr>
          <a:xfrm>
            <a:off x="337783" y="2571750"/>
            <a:ext cx="4234216" cy="2233969"/>
          </a:xfrm>
          <a:prstGeom prst="rect">
            <a:avLst/>
          </a:prstGeom>
          <a:noFill/>
          <a:ln>
            <a:noFill/>
          </a:ln>
        </p:spPr>
      </p:pic>
      <p:pic>
        <p:nvPicPr>
          <p:cNvPr id="357" name="Google Shape;357;p41"/>
          <p:cNvPicPr preferRelativeResize="0"/>
          <p:nvPr>
            <p:ph idx="2" type="pic"/>
          </p:nvPr>
        </p:nvPicPr>
        <p:blipFill rotWithShape="1">
          <a:blip r:embed="rId4">
            <a:alphaModFix/>
          </a:blip>
          <a:srcRect b="32414" l="0" r="0" t="32415"/>
          <a:stretch/>
        </p:blipFill>
        <p:spPr>
          <a:xfrm>
            <a:off x="337783" y="337781"/>
            <a:ext cx="4234216" cy="223396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1" name="Shape 361"/>
        <p:cNvGrpSpPr/>
        <p:nvPr/>
      </p:nvGrpSpPr>
      <p:grpSpPr>
        <a:xfrm>
          <a:off x="0" y="0"/>
          <a:ext cx="0" cy="0"/>
          <a:chOff x="0" y="0"/>
          <a:chExt cx="0" cy="0"/>
        </a:xfrm>
      </p:grpSpPr>
      <p:sp>
        <p:nvSpPr>
          <p:cNvPr id="362" name="Google Shape;362;p42"/>
          <p:cNvSpPr/>
          <p:nvPr/>
        </p:nvSpPr>
        <p:spPr>
          <a:xfrm>
            <a:off x="337783" y="337781"/>
            <a:ext cx="4234217" cy="4467937"/>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3" name="Google Shape;363;p42"/>
          <p:cNvSpPr/>
          <p:nvPr/>
        </p:nvSpPr>
        <p:spPr>
          <a:xfrm>
            <a:off x="6689109" y="2278856"/>
            <a:ext cx="2117109" cy="1414463"/>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4" name="Google Shape;364;p42"/>
          <p:cNvSpPr/>
          <p:nvPr/>
        </p:nvSpPr>
        <p:spPr>
          <a:xfrm>
            <a:off x="4572000" y="2278856"/>
            <a:ext cx="2117109" cy="1414463"/>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5" name="Google Shape;365;p42"/>
          <p:cNvSpPr txBox="1"/>
          <p:nvPr/>
        </p:nvSpPr>
        <p:spPr>
          <a:xfrm>
            <a:off x="4874692" y="4068387"/>
            <a:ext cx="1511725" cy="36226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divided void they're.</a:t>
            </a:r>
            <a:endParaRPr sz="1100"/>
          </a:p>
        </p:txBody>
      </p:sp>
      <p:sp>
        <p:nvSpPr>
          <p:cNvPr id="366" name="Google Shape;366;p42"/>
          <p:cNvSpPr txBox="1"/>
          <p:nvPr/>
        </p:nvSpPr>
        <p:spPr>
          <a:xfrm>
            <a:off x="6991801" y="4068387"/>
            <a:ext cx="1511725" cy="36226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divided void they're.</a:t>
            </a:r>
            <a:endParaRPr sz="1100"/>
          </a:p>
        </p:txBody>
      </p:sp>
      <p:grpSp>
        <p:nvGrpSpPr>
          <p:cNvPr id="367" name="Google Shape;367;p42"/>
          <p:cNvGrpSpPr/>
          <p:nvPr/>
        </p:nvGrpSpPr>
        <p:grpSpPr>
          <a:xfrm>
            <a:off x="4895097" y="2596914"/>
            <a:ext cx="1470915" cy="778348"/>
            <a:chOff x="5296365" y="2914495"/>
            <a:chExt cx="1961220" cy="1037797"/>
          </a:xfrm>
        </p:grpSpPr>
        <p:sp>
          <p:nvSpPr>
            <p:cNvPr id="368" name="Google Shape;368;p42"/>
            <p:cNvSpPr txBox="1"/>
            <p:nvPr/>
          </p:nvSpPr>
          <p:spPr>
            <a:xfrm>
              <a:off x="5554541" y="2914495"/>
              <a:ext cx="1444868"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69" name="Google Shape;369;p42"/>
            <p:cNvSpPr txBox="1"/>
            <p:nvPr/>
          </p:nvSpPr>
          <p:spPr>
            <a:xfrm>
              <a:off x="5296365" y="3321350"/>
              <a:ext cx="1961220" cy="63094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Montserrat"/>
                  <a:ea typeface="Montserrat"/>
                  <a:cs typeface="Montserrat"/>
                  <a:sym typeface="Montserrat"/>
                </a:rPr>
                <a:t>$3698</a:t>
              </a:r>
              <a:endParaRPr b="1" sz="2600">
                <a:solidFill>
                  <a:schemeClr val="lt1"/>
                </a:solidFill>
                <a:latin typeface="Montserrat Light"/>
                <a:ea typeface="Montserrat Light"/>
                <a:cs typeface="Montserrat Light"/>
                <a:sym typeface="Montserrat Light"/>
              </a:endParaRPr>
            </a:p>
          </p:txBody>
        </p:sp>
      </p:grpSp>
      <p:grpSp>
        <p:nvGrpSpPr>
          <p:cNvPr id="370" name="Google Shape;370;p42"/>
          <p:cNvGrpSpPr/>
          <p:nvPr/>
        </p:nvGrpSpPr>
        <p:grpSpPr>
          <a:xfrm>
            <a:off x="7012206" y="2596914"/>
            <a:ext cx="1470915" cy="778348"/>
            <a:chOff x="5296365" y="2914495"/>
            <a:chExt cx="1961220" cy="1037797"/>
          </a:xfrm>
        </p:grpSpPr>
        <p:sp>
          <p:nvSpPr>
            <p:cNvPr id="371" name="Google Shape;371;p42"/>
            <p:cNvSpPr txBox="1"/>
            <p:nvPr/>
          </p:nvSpPr>
          <p:spPr>
            <a:xfrm>
              <a:off x="5554541" y="2914495"/>
              <a:ext cx="1444868"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72" name="Google Shape;372;p42"/>
            <p:cNvSpPr txBox="1"/>
            <p:nvPr/>
          </p:nvSpPr>
          <p:spPr>
            <a:xfrm>
              <a:off x="5296365" y="3321350"/>
              <a:ext cx="1961220" cy="63094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Montserrat"/>
                  <a:ea typeface="Montserrat"/>
                  <a:cs typeface="Montserrat"/>
                  <a:sym typeface="Montserrat"/>
                </a:rPr>
                <a:t>$3698</a:t>
              </a:r>
              <a:endParaRPr b="1" sz="2600">
                <a:solidFill>
                  <a:schemeClr val="lt1"/>
                </a:solidFill>
                <a:latin typeface="Montserrat Light"/>
                <a:ea typeface="Montserrat Light"/>
                <a:cs typeface="Montserrat Light"/>
                <a:sym typeface="Montserrat Light"/>
              </a:endParaRPr>
            </a:p>
          </p:txBody>
        </p:sp>
      </p:grpSp>
      <p:pic>
        <p:nvPicPr>
          <p:cNvPr id="373" name="Google Shape;373;p42"/>
          <p:cNvPicPr preferRelativeResize="0"/>
          <p:nvPr>
            <p:ph idx="2" type="pic"/>
          </p:nvPr>
        </p:nvPicPr>
        <p:blipFill rotWithShape="1">
          <a:blip r:embed="rId3">
            <a:alphaModFix/>
          </a:blip>
          <a:srcRect b="64125" l="0" r="0" t="5317"/>
          <a:stretch/>
        </p:blipFill>
        <p:spPr>
          <a:xfrm>
            <a:off x="4572001" y="337781"/>
            <a:ext cx="4234217" cy="1941076"/>
          </a:xfrm>
          <a:prstGeom prst="rect">
            <a:avLst/>
          </a:prstGeom>
          <a:noFill/>
          <a:ln>
            <a:noFill/>
          </a:ln>
        </p:spPr>
      </p:pic>
      <p:grpSp>
        <p:nvGrpSpPr>
          <p:cNvPr id="374" name="Google Shape;374;p42"/>
          <p:cNvGrpSpPr/>
          <p:nvPr/>
        </p:nvGrpSpPr>
        <p:grpSpPr>
          <a:xfrm>
            <a:off x="1183923" y="1025541"/>
            <a:ext cx="2541936" cy="3092419"/>
            <a:chOff x="1176640" y="1082643"/>
            <a:chExt cx="3389248" cy="4123225"/>
          </a:xfrm>
        </p:grpSpPr>
        <p:sp>
          <p:nvSpPr>
            <p:cNvPr id="375" name="Google Shape;375;p42"/>
            <p:cNvSpPr txBox="1"/>
            <p:nvPr/>
          </p:nvSpPr>
          <p:spPr>
            <a:xfrm>
              <a:off x="1176640" y="1082643"/>
              <a:ext cx="2881010"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We</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Offer you</a:t>
              </a:r>
              <a:endParaRPr b="1" sz="2600">
                <a:solidFill>
                  <a:schemeClr val="dk1"/>
                </a:solidFill>
                <a:latin typeface="Montserrat Light"/>
                <a:ea typeface="Montserrat Light"/>
                <a:cs typeface="Montserrat Light"/>
                <a:sym typeface="Montserrat Light"/>
              </a:endParaRPr>
            </a:p>
          </p:txBody>
        </p:sp>
        <p:sp>
          <p:nvSpPr>
            <p:cNvPr id="376" name="Google Shape;376;p42"/>
            <p:cNvSpPr txBox="1"/>
            <p:nvPr/>
          </p:nvSpPr>
          <p:spPr>
            <a:xfrm>
              <a:off x="1176640" y="2884462"/>
              <a:ext cx="3389248"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377" name="Google Shape;377;p42"/>
            <p:cNvGrpSpPr/>
            <p:nvPr/>
          </p:nvGrpSpPr>
          <p:grpSpPr>
            <a:xfrm>
              <a:off x="1210449" y="4291468"/>
              <a:ext cx="2336801" cy="914400"/>
              <a:chOff x="926275" y="4449278"/>
              <a:chExt cx="2336801" cy="914400"/>
            </a:xfrm>
          </p:grpSpPr>
          <p:sp>
            <p:nvSpPr>
              <p:cNvPr id="378" name="Google Shape;378;p42"/>
              <p:cNvSpPr/>
              <p:nvPr/>
            </p:nvSpPr>
            <p:spPr>
              <a:xfrm>
                <a:off x="926275" y="4449278"/>
                <a:ext cx="914400" cy="914400"/>
              </a:xfrm>
              <a:prstGeom prst="ellipse">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9" name="Google Shape;379;p42"/>
              <p:cNvSpPr txBox="1"/>
              <p:nvPr/>
            </p:nvSpPr>
            <p:spPr>
              <a:xfrm>
                <a:off x="926275" y="4667951"/>
                <a:ext cx="91440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8k</a:t>
                </a:r>
                <a:endParaRPr b="1" sz="1900">
                  <a:solidFill>
                    <a:schemeClr val="dk1"/>
                  </a:solidFill>
                  <a:latin typeface="Montserrat Light"/>
                  <a:ea typeface="Montserrat Light"/>
                  <a:cs typeface="Montserrat Light"/>
                  <a:sym typeface="Montserrat Light"/>
                </a:endParaRPr>
              </a:p>
            </p:txBody>
          </p:sp>
          <p:sp>
            <p:nvSpPr>
              <p:cNvPr id="380" name="Google Shape;380;p42"/>
              <p:cNvSpPr/>
              <p:nvPr/>
            </p:nvSpPr>
            <p:spPr>
              <a:xfrm>
                <a:off x="2348675" y="4449278"/>
                <a:ext cx="914400" cy="914400"/>
              </a:xfrm>
              <a:prstGeom prst="ellipse">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1" name="Google Shape;381;p42"/>
              <p:cNvSpPr txBox="1"/>
              <p:nvPr/>
            </p:nvSpPr>
            <p:spPr>
              <a:xfrm>
                <a:off x="2348675" y="4667951"/>
                <a:ext cx="91440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7F7F7F"/>
                    </a:solidFill>
                    <a:latin typeface="Montserrat Light"/>
                    <a:ea typeface="Montserrat Light"/>
                    <a:cs typeface="Montserrat Light"/>
                    <a:sym typeface="Montserrat Light"/>
                  </a:rPr>
                  <a:t>$2</a:t>
                </a:r>
                <a:endParaRPr sz="1100"/>
              </a:p>
            </p:txBody>
          </p:sp>
        </p:gr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sp>
        <p:nvSpPr>
          <p:cNvPr id="386" name="Google Shape;386;p43"/>
          <p:cNvSpPr txBox="1"/>
          <p:nvPr/>
        </p:nvSpPr>
        <p:spPr>
          <a:xfrm>
            <a:off x="696743" y="3483180"/>
            <a:ext cx="2568972" cy="877163"/>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Budget</a:t>
            </a:r>
            <a:endParaRPr sz="1100"/>
          </a:p>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Breakdown</a:t>
            </a:r>
            <a:endParaRPr b="1" sz="2600">
              <a:solidFill>
                <a:schemeClr val="dk1"/>
              </a:solidFill>
              <a:latin typeface="Montserrat Light"/>
              <a:ea typeface="Montserrat Light"/>
              <a:cs typeface="Montserrat Light"/>
              <a:sym typeface="Montserrat Light"/>
            </a:endParaRPr>
          </a:p>
        </p:txBody>
      </p:sp>
      <p:grpSp>
        <p:nvGrpSpPr>
          <p:cNvPr id="387" name="Google Shape;387;p43"/>
          <p:cNvGrpSpPr/>
          <p:nvPr/>
        </p:nvGrpSpPr>
        <p:grpSpPr>
          <a:xfrm>
            <a:off x="4353842" y="811982"/>
            <a:ext cx="4013863" cy="1531904"/>
            <a:chOff x="5805123" y="1082643"/>
            <a:chExt cx="5351818" cy="2042539"/>
          </a:xfrm>
        </p:grpSpPr>
        <p:sp>
          <p:nvSpPr>
            <p:cNvPr id="388" name="Google Shape;388;p43"/>
            <p:cNvSpPr txBox="1"/>
            <p:nvPr/>
          </p:nvSpPr>
          <p:spPr>
            <a:xfrm>
              <a:off x="5805124" y="1082643"/>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grpSp>
          <p:nvGrpSpPr>
            <p:cNvPr id="389" name="Google Shape;389;p43"/>
            <p:cNvGrpSpPr/>
            <p:nvPr/>
          </p:nvGrpSpPr>
          <p:grpSpPr>
            <a:xfrm>
              <a:off x="5805123" y="1760775"/>
              <a:ext cx="5351818" cy="1364407"/>
              <a:chOff x="5805123" y="1760775"/>
              <a:chExt cx="5351818" cy="1364407"/>
            </a:xfrm>
          </p:grpSpPr>
          <p:cxnSp>
            <p:nvCxnSpPr>
              <p:cNvPr id="390" name="Google Shape;390;p43"/>
              <p:cNvCxnSpPr/>
              <p:nvPr/>
            </p:nvCxnSpPr>
            <p:spPr>
              <a:xfrm>
                <a:off x="10299033" y="1844040"/>
                <a:ext cx="0" cy="1281142"/>
              </a:xfrm>
              <a:prstGeom prst="straightConnector1">
                <a:avLst/>
              </a:prstGeom>
              <a:noFill/>
              <a:ln cap="flat" cmpd="sng" w="12700">
                <a:solidFill>
                  <a:srgbClr val="7F7F7F"/>
                </a:solidFill>
                <a:prstDash val="solid"/>
                <a:miter lim="800000"/>
                <a:headEnd len="sm" w="sm" type="none"/>
                <a:tailEnd len="sm" w="sm" type="none"/>
              </a:ln>
            </p:spPr>
          </p:cxnSp>
          <p:grpSp>
            <p:nvGrpSpPr>
              <p:cNvPr id="391" name="Google Shape;391;p43"/>
              <p:cNvGrpSpPr/>
              <p:nvPr/>
            </p:nvGrpSpPr>
            <p:grpSpPr>
              <a:xfrm>
                <a:off x="5805124" y="1760775"/>
                <a:ext cx="5266064" cy="275268"/>
                <a:chOff x="5805124" y="1760775"/>
                <a:chExt cx="5266064" cy="275268"/>
              </a:xfrm>
            </p:grpSpPr>
            <p:sp>
              <p:nvSpPr>
                <p:cNvPr id="392" name="Google Shape;392;p43"/>
                <p:cNvSpPr txBox="1"/>
                <p:nvPr/>
              </p:nvSpPr>
              <p:spPr>
                <a:xfrm>
                  <a:off x="5805124" y="1760775"/>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393" name="Google Shape;393;p43"/>
                <p:cNvSpPr txBox="1"/>
                <p:nvPr/>
              </p:nvSpPr>
              <p:spPr>
                <a:xfrm>
                  <a:off x="10496208" y="1760775"/>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grpSp>
            <p:nvGrpSpPr>
              <p:cNvPr id="394" name="Google Shape;394;p43"/>
              <p:cNvGrpSpPr/>
              <p:nvPr/>
            </p:nvGrpSpPr>
            <p:grpSpPr>
              <a:xfrm>
                <a:off x="5805123" y="2251483"/>
                <a:ext cx="5266065" cy="275269"/>
                <a:chOff x="5805123" y="2208440"/>
                <a:chExt cx="5266065" cy="275269"/>
              </a:xfrm>
            </p:grpSpPr>
            <p:sp>
              <p:nvSpPr>
                <p:cNvPr id="395" name="Google Shape;395;p43"/>
                <p:cNvSpPr txBox="1"/>
                <p:nvPr/>
              </p:nvSpPr>
              <p:spPr>
                <a:xfrm>
                  <a:off x="5805123" y="2208441"/>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sp>
              <p:nvSpPr>
                <p:cNvPr id="396" name="Google Shape;396;p43"/>
                <p:cNvSpPr txBox="1"/>
                <p:nvPr/>
              </p:nvSpPr>
              <p:spPr>
                <a:xfrm>
                  <a:off x="10496208" y="220844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cxnSp>
            <p:nvCxnSpPr>
              <p:cNvPr id="397" name="Google Shape;397;p43"/>
              <p:cNvCxnSpPr/>
              <p:nvPr/>
            </p:nvCxnSpPr>
            <p:spPr>
              <a:xfrm>
                <a:off x="5805124" y="2143763"/>
                <a:ext cx="5351817" cy="0"/>
              </a:xfrm>
              <a:prstGeom prst="straightConnector1">
                <a:avLst/>
              </a:prstGeom>
              <a:noFill/>
              <a:ln cap="flat" cmpd="sng" w="12700">
                <a:solidFill>
                  <a:srgbClr val="7F7F7F"/>
                </a:solidFill>
                <a:prstDash val="solid"/>
                <a:miter lim="800000"/>
                <a:headEnd len="sm" w="sm" type="none"/>
                <a:tailEnd len="sm" w="sm" type="none"/>
              </a:ln>
            </p:spPr>
          </p:cxnSp>
          <p:cxnSp>
            <p:nvCxnSpPr>
              <p:cNvPr id="398" name="Google Shape;398;p43"/>
              <p:cNvCxnSpPr/>
              <p:nvPr/>
            </p:nvCxnSpPr>
            <p:spPr>
              <a:xfrm>
                <a:off x="5805124" y="2634472"/>
                <a:ext cx="5351817" cy="0"/>
              </a:xfrm>
              <a:prstGeom prst="straightConnector1">
                <a:avLst/>
              </a:prstGeom>
              <a:noFill/>
              <a:ln cap="flat" cmpd="sng" w="12700">
                <a:solidFill>
                  <a:srgbClr val="7F7F7F"/>
                </a:solidFill>
                <a:prstDash val="solid"/>
                <a:miter lim="800000"/>
                <a:headEnd len="sm" w="sm" type="none"/>
                <a:tailEnd len="sm" w="sm" type="none"/>
              </a:ln>
            </p:spPr>
          </p:cxnSp>
          <p:grpSp>
            <p:nvGrpSpPr>
              <p:cNvPr id="399" name="Google Shape;399;p43"/>
              <p:cNvGrpSpPr/>
              <p:nvPr/>
            </p:nvGrpSpPr>
            <p:grpSpPr>
              <a:xfrm>
                <a:off x="5805124" y="2742192"/>
                <a:ext cx="5266064" cy="275268"/>
                <a:chOff x="5805124" y="2763715"/>
                <a:chExt cx="5266064" cy="275268"/>
              </a:xfrm>
            </p:grpSpPr>
            <p:sp>
              <p:nvSpPr>
                <p:cNvPr id="400" name="Google Shape;400;p43"/>
                <p:cNvSpPr txBox="1"/>
                <p:nvPr/>
              </p:nvSpPr>
              <p:spPr>
                <a:xfrm>
                  <a:off x="5805124" y="2763715"/>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401" name="Google Shape;401;p43"/>
                <p:cNvSpPr txBox="1"/>
                <p:nvPr/>
              </p:nvSpPr>
              <p:spPr>
                <a:xfrm>
                  <a:off x="10496208" y="2763715"/>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cxnSp>
            <p:nvCxnSpPr>
              <p:cNvPr id="402" name="Google Shape;402;p43"/>
              <p:cNvCxnSpPr/>
              <p:nvPr/>
            </p:nvCxnSpPr>
            <p:spPr>
              <a:xfrm>
                <a:off x="5805124" y="3125182"/>
                <a:ext cx="5351817" cy="0"/>
              </a:xfrm>
              <a:prstGeom prst="straightConnector1">
                <a:avLst/>
              </a:prstGeom>
              <a:noFill/>
              <a:ln cap="flat" cmpd="sng" w="12700">
                <a:solidFill>
                  <a:srgbClr val="7F7F7F"/>
                </a:solidFill>
                <a:prstDash val="solid"/>
                <a:miter lim="800000"/>
                <a:headEnd len="sm" w="sm" type="none"/>
                <a:tailEnd len="sm" w="sm" type="none"/>
              </a:ln>
            </p:spPr>
          </p:cxnSp>
        </p:grpSp>
      </p:grpSp>
      <p:grpSp>
        <p:nvGrpSpPr>
          <p:cNvPr id="403" name="Google Shape;403;p43"/>
          <p:cNvGrpSpPr/>
          <p:nvPr/>
        </p:nvGrpSpPr>
        <p:grpSpPr>
          <a:xfrm>
            <a:off x="4353842" y="2828439"/>
            <a:ext cx="4013863" cy="1531904"/>
            <a:chOff x="5805123" y="1082643"/>
            <a:chExt cx="5351818" cy="2042539"/>
          </a:xfrm>
        </p:grpSpPr>
        <p:sp>
          <p:nvSpPr>
            <p:cNvPr id="404" name="Google Shape;404;p43"/>
            <p:cNvSpPr txBox="1"/>
            <p:nvPr/>
          </p:nvSpPr>
          <p:spPr>
            <a:xfrm>
              <a:off x="5805124" y="1082643"/>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grpSp>
          <p:nvGrpSpPr>
            <p:cNvPr id="405" name="Google Shape;405;p43"/>
            <p:cNvGrpSpPr/>
            <p:nvPr/>
          </p:nvGrpSpPr>
          <p:grpSpPr>
            <a:xfrm>
              <a:off x="5805123" y="1760775"/>
              <a:ext cx="5351818" cy="1364407"/>
              <a:chOff x="5805123" y="1760775"/>
              <a:chExt cx="5351818" cy="1364407"/>
            </a:xfrm>
          </p:grpSpPr>
          <p:cxnSp>
            <p:nvCxnSpPr>
              <p:cNvPr id="406" name="Google Shape;406;p43"/>
              <p:cNvCxnSpPr/>
              <p:nvPr/>
            </p:nvCxnSpPr>
            <p:spPr>
              <a:xfrm>
                <a:off x="10299033" y="1844040"/>
                <a:ext cx="0" cy="1281142"/>
              </a:xfrm>
              <a:prstGeom prst="straightConnector1">
                <a:avLst/>
              </a:prstGeom>
              <a:noFill/>
              <a:ln cap="flat" cmpd="sng" w="12700">
                <a:solidFill>
                  <a:srgbClr val="7F7F7F"/>
                </a:solidFill>
                <a:prstDash val="solid"/>
                <a:miter lim="800000"/>
                <a:headEnd len="sm" w="sm" type="none"/>
                <a:tailEnd len="sm" w="sm" type="none"/>
              </a:ln>
            </p:spPr>
          </p:cxnSp>
          <p:grpSp>
            <p:nvGrpSpPr>
              <p:cNvPr id="407" name="Google Shape;407;p43"/>
              <p:cNvGrpSpPr/>
              <p:nvPr/>
            </p:nvGrpSpPr>
            <p:grpSpPr>
              <a:xfrm>
                <a:off x="5805124" y="1760775"/>
                <a:ext cx="5266064" cy="275268"/>
                <a:chOff x="5805124" y="1760775"/>
                <a:chExt cx="5266064" cy="275268"/>
              </a:xfrm>
            </p:grpSpPr>
            <p:sp>
              <p:nvSpPr>
                <p:cNvPr id="408" name="Google Shape;408;p43"/>
                <p:cNvSpPr txBox="1"/>
                <p:nvPr/>
              </p:nvSpPr>
              <p:spPr>
                <a:xfrm>
                  <a:off x="5805124" y="1760775"/>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409" name="Google Shape;409;p43"/>
                <p:cNvSpPr txBox="1"/>
                <p:nvPr/>
              </p:nvSpPr>
              <p:spPr>
                <a:xfrm>
                  <a:off x="10496208" y="1760775"/>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grpSp>
            <p:nvGrpSpPr>
              <p:cNvPr id="410" name="Google Shape;410;p43"/>
              <p:cNvGrpSpPr/>
              <p:nvPr/>
            </p:nvGrpSpPr>
            <p:grpSpPr>
              <a:xfrm>
                <a:off x="5805123" y="2251483"/>
                <a:ext cx="5266065" cy="275269"/>
                <a:chOff x="5805123" y="2208440"/>
                <a:chExt cx="5266065" cy="275269"/>
              </a:xfrm>
            </p:grpSpPr>
            <p:sp>
              <p:nvSpPr>
                <p:cNvPr id="411" name="Google Shape;411;p43"/>
                <p:cNvSpPr txBox="1"/>
                <p:nvPr/>
              </p:nvSpPr>
              <p:spPr>
                <a:xfrm>
                  <a:off x="5805123" y="2208441"/>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sp>
              <p:nvSpPr>
                <p:cNvPr id="412" name="Google Shape;412;p43"/>
                <p:cNvSpPr txBox="1"/>
                <p:nvPr/>
              </p:nvSpPr>
              <p:spPr>
                <a:xfrm>
                  <a:off x="10496208" y="220844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cxnSp>
            <p:nvCxnSpPr>
              <p:cNvPr id="413" name="Google Shape;413;p43"/>
              <p:cNvCxnSpPr/>
              <p:nvPr/>
            </p:nvCxnSpPr>
            <p:spPr>
              <a:xfrm>
                <a:off x="5805124" y="2143763"/>
                <a:ext cx="5351817" cy="0"/>
              </a:xfrm>
              <a:prstGeom prst="straightConnector1">
                <a:avLst/>
              </a:prstGeom>
              <a:noFill/>
              <a:ln cap="flat" cmpd="sng" w="12700">
                <a:solidFill>
                  <a:srgbClr val="7F7F7F"/>
                </a:solidFill>
                <a:prstDash val="solid"/>
                <a:miter lim="800000"/>
                <a:headEnd len="sm" w="sm" type="none"/>
                <a:tailEnd len="sm" w="sm" type="none"/>
              </a:ln>
            </p:spPr>
          </p:cxnSp>
          <p:cxnSp>
            <p:nvCxnSpPr>
              <p:cNvPr id="414" name="Google Shape;414;p43"/>
              <p:cNvCxnSpPr/>
              <p:nvPr/>
            </p:nvCxnSpPr>
            <p:spPr>
              <a:xfrm>
                <a:off x="5805124" y="2634472"/>
                <a:ext cx="5351817" cy="0"/>
              </a:xfrm>
              <a:prstGeom prst="straightConnector1">
                <a:avLst/>
              </a:prstGeom>
              <a:noFill/>
              <a:ln cap="flat" cmpd="sng" w="12700">
                <a:solidFill>
                  <a:srgbClr val="7F7F7F"/>
                </a:solidFill>
                <a:prstDash val="solid"/>
                <a:miter lim="800000"/>
                <a:headEnd len="sm" w="sm" type="none"/>
                <a:tailEnd len="sm" w="sm" type="none"/>
              </a:ln>
            </p:spPr>
          </p:cxnSp>
          <p:grpSp>
            <p:nvGrpSpPr>
              <p:cNvPr id="415" name="Google Shape;415;p43"/>
              <p:cNvGrpSpPr/>
              <p:nvPr/>
            </p:nvGrpSpPr>
            <p:grpSpPr>
              <a:xfrm>
                <a:off x="5805124" y="2742192"/>
                <a:ext cx="5266064" cy="275268"/>
                <a:chOff x="5805124" y="2763715"/>
                <a:chExt cx="5266064" cy="275268"/>
              </a:xfrm>
            </p:grpSpPr>
            <p:sp>
              <p:nvSpPr>
                <p:cNvPr id="416" name="Google Shape;416;p43"/>
                <p:cNvSpPr txBox="1"/>
                <p:nvPr/>
              </p:nvSpPr>
              <p:spPr>
                <a:xfrm>
                  <a:off x="5805124" y="2763715"/>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417" name="Google Shape;417;p43"/>
                <p:cNvSpPr txBox="1"/>
                <p:nvPr/>
              </p:nvSpPr>
              <p:spPr>
                <a:xfrm>
                  <a:off x="10496208" y="2763715"/>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cxnSp>
            <p:nvCxnSpPr>
              <p:cNvPr id="418" name="Google Shape;418;p43"/>
              <p:cNvCxnSpPr/>
              <p:nvPr/>
            </p:nvCxnSpPr>
            <p:spPr>
              <a:xfrm>
                <a:off x="5805124" y="3125182"/>
                <a:ext cx="5351817" cy="0"/>
              </a:xfrm>
              <a:prstGeom prst="straightConnector1">
                <a:avLst/>
              </a:prstGeom>
              <a:noFill/>
              <a:ln cap="flat" cmpd="sng" w="12700">
                <a:solidFill>
                  <a:srgbClr val="7F7F7F"/>
                </a:solidFill>
                <a:prstDash val="solid"/>
                <a:miter lim="800000"/>
                <a:headEnd len="sm" w="sm" type="none"/>
                <a:tailEnd len="sm" w="sm" type="none"/>
              </a:ln>
            </p:spPr>
          </p:cxnSp>
        </p:grpSp>
      </p:grpSp>
      <p:pic>
        <p:nvPicPr>
          <p:cNvPr id="419" name="Google Shape;419;p43"/>
          <p:cNvPicPr preferRelativeResize="0"/>
          <p:nvPr>
            <p:ph idx="2" type="pic"/>
          </p:nvPr>
        </p:nvPicPr>
        <p:blipFill rotWithShape="1">
          <a:blip r:embed="rId3">
            <a:alphaModFix/>
          </a:blip>
          <a:srcRect b="0" l="7853" r="7853" t="0"/>
          <a:stretch/>
        </p:blipFill>
        <p:spPr>
          <a:xfrm>
            <a:off x="337783" y="337781"/>
            <a:ext cx="2824517" cy="223397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3" name="Shape 423"/>
        <p:cNvGrpSpPr/>
        <p:nvPr/>
      </p:nvGrpSpPr>
      <p:grpSpPr>
        <a:xfrm>
          <a:off x="0" y="0"/>
          <a:ext cx="0" cy="0"/>
          <a:chOff x="0" y="0"/>
          <a:chExt cx="0" cy="0"/>
        </a:xfrm>
      </p:grpSpPr>
      <p:pic>
        <p:nvPicPr>
          <p:cNvPr id="424" name="Google Shape;424;p44"/>
          <p:cNvPicPr preferRelativeResize="0"/>
          <p:nvPr>
            <p:ph idx="4" type="pic"/>
          </p:nvPr>
        </p:nvPicPr>
        <p:blipFill rotWithShape="1">
          <a:blip r:embed="rId3">
            <a:alphaModFix/>
          </a:blip>
          <a:srcRect b="3131" l="0" r="0" t="3131"/>
          <a:stretch/>
        </p:blipFill>
        <p:spPr>
          <a:xfrm>
            <a:off x="337783" y="337781"/>
            <a:ext cx="4234217" cy="2233968"/>
          </a:xfrm>
          <a:prstGeom prst="rect">
            <a:avLst/>
          </a:prstGeom>
          <a:noFill/>
          <a:ln>
            <a:noFill/>
          </a:ln>
        </p:spPr>
      </p:pic>
      <p:pic>
        <p:nvPicPr>
          <p:cNvPr id="425" name="Google Shape;425;p44"/>
          <p:cNvPicPr preferRelativeResize="0"/>
          <p:nvPr>
            <p:ph idx="2" type="pic"/>
          </p:nvPr>
        </p:nvPicPr>
        <p:blipFill rotWithShape="1">
          <a:blip r:embed="rId4">
            <a:alphaModFix/>
          </a:blip>
          <a:srcRect b="0" l="16908" r="16907" t="0"/>
          <a:stretch/>
        </p:blipFill>
        <p:spPr>
          <a:xfrm>
            <a:off x="4572000" y="2571749"/>
            <a:ext cx="2117109" cy="2233969"/>
          </a:xfrm>
          <a:prstGeom prst="rect">
            <a:avLst/>
          </a:prstGeom>
          <a:noFill/>
          <a:ln>
            <a:noFill/>
          </a:ln>
        </p:spPr>
      </p:pic>
      <p:pic>
        <p:nvPicPr>
          <p:cNvPr id="426" name="Google Shape;426;p44"/>
          <p:cNvPicPr preferRelativeResize="0"/>
          <p:nvPr>
            <p:ph idx="3" type="pic"/>
          </p:nvPr>
        </p:nvPicPr>
        <p:blipFill rotWithShape="1">
          <a:blip r:embed="rId5">
            <a:alphaModFix/>
          </a:blip>
          <a:srcRect b="0" l="18347" r="18348" t="0"/>
          <a:stretch/>
        </p:blipFill>
        <p:spPr>
          <a:xfrm>
            <a:off x="6689108" y="2571749"/>
            <a:ext cx="2117109" cy="2233969"/>
          </a:xfrm>
          <a:prstGeom prst="rect">
            <a:avLst/>
          </a:prstGeom>
          <a:noFill/>
          <a:ln>
            <a:noFill/>
          </a:ln>
        </p:spPr>
      </p:pic>
      <p:sp>
        <p:nvSpPr>
          <p:cNvPr id="427" name="Google Shape;427;p44"/>
          <p:cNvSpPr txBox="1"/>
          <p:nvPr/>
        </p:nvSpPr>
        <p:spPr>
          <a:xfrm>
            <a:off x="1682580" y="3250152"/>
            <a:ext cx="2132182" cy="877163"/>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Our</a:t>
            </a:r>
            <a:endParaRPr sz="1100"/>
          </a:p>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Portfolio</a:t>
            </a:r>
            <a:endParaRPr b="1" sz="2600">
              <a:solidFill>
                <a:schemeClr val="dk1"/>
              </a:solidFill>
              <a:latin typeface="Montserrat Light"/>
              <a:ea typeface="Montserrat Light"/>
              <a:cs typeface="Montserrat Light"/>
              <a:sym typeface="Montserrat Light"/>
            </a:endParaRPr>
          </a:p>
        </p:txBody>
      </p:sp>
      <p:sp>
        <p:nvSpPr>
          <p:cNvPr id="428" name="Google Shape;428;p44"/>
          <p:cNvSpPr txBox="1"/>
          <p:nvPr/>
        </p:nvSpPr>
        <p:spPr>
          <a:xfrm>
            <a:off x="7127245" y="1039916"/>
            <a:ext cx="1240835" cy="82969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creeping night lights divided void they're.</a:t>
            </a:r>
            <a:endParaRPr sz="1100"/>
          </a:p>
        </p:txBody>
      </p:sp>
      <p:pic>
        <p:nvPicPr>
          <p:cNvPr id="429" name="Google Shape;429;p44"/>
          <p:cNvPicPr preferRelativeResize="0"/>
          <p:nvPr>
            <p:ph idx="5" type="pic"/>
          </p:nvPr>
        </p:nvPicPr>
        <p:blipFill rotWithShape="1">
          <a:blip r:embed="rId6">
            <a:alphaModFix/>
          </a:blip>
          <a:srcRect b="0" l="16489" r="16488" t="0"/>
          <a:stretch/>
        </p:blipFill>
        <p:spPr>
          <a:xfrm>
            <a:off x="4572000" y="337781"/>
            <a:ext cx="2117109" cy="223396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3" name="Shape 433"/>
        <p:cNvGrpSpPr/>
        <p:nvPr/>
      </p:nvGrpSpPr>
      <p:grpSpPr>
        <a:xfrm>
          <a:off x="0" y="0"/>
          <a:ext cx="0" cy="0"/>
          <a:chOff x="0" y="0"/>
          <a:chExt cx="0" cy="0"/>
        </a:xfrm>
      </p:grpSpPr>
      <p:pic>
        <p:nvPicPr>
          <p:cNvPr id="434" name="Google Shape;434;p45"/>
          <p:cNvPicPr preferRelativeResize="0"/>
          <p:nvPr>
            <p:ph idx="2" type="pic"/>
          </p:nvPr>
        </p:nvPicPr>
        <p:blipFill rotWithShape="1">
          <a:blip r:embed="rId3">
            <a:alphaModFix/>
          </a:blip>
          <a:srcRect b="19043" l="0" r="0" t="19043"/>
          <a:stretch/>
        </p:blipFill>
        <p:spPr>
          <a:xfrm>
            <a:off x="1828799" y="337781"/>
            <a:ext cx="2405416" cy="2233969"/>
          </a:xfrm>
          <a:prstGeom prst="rect">
            <a:avLst/>
          </a:prstGeom>
          <a:noFill/>
          <a:ln>
            <a:noFill/>
          </a:ln>
        </p:spPr>
      </p:pic>
      <p:pic>
        <p:nvPicPr>
          <p:cNvPr id="435" name="Google Shape;435;p45"/>
          <p:cNvPicPr preferRelativeResize="0"/>
          <p:nvPr>
            <p:ph idx="3" type="pic"/>
          </p:nvPr>
        </p:nvPicPr>
        <p:blipFill rotWithShape="1">
          <a:blip r:embed="rId4">
            <a:alphaModFix/>
          </a:blip>
          <a:srcRect b="22544" l="10969" r="10969" t="22545"/>
          <a:stretch/>
        </p:blipFill>
        <p:spPr>
          <a:xfrm>
            <a:off x="4571999" y="337781"/>
            <a:ext cx="4234217" cy="4467937"/>
          </a:xfrm>
          <a:prstGeom prst="rect">
            <a:avLst/>
          </a:prstGeom>
          <a:noFill/>
          <a:ln>
            <a:noFill/>
          </a:ln>
        </p:spPr>
      </p:pic>
      <p:sp>
        <p:nvSpPr>
          <p:cNvPr id="436" name="Google Shape;436;p45"/>
          <p:cNvSpPr txBox="1"/>
          <p:nvPr/>
        </p:nvSpPr>
        <p:spPr>
          <a:xfrm>
            <a:off x="1682580" y="3250152"/>
            <a:ext cx="2132182" cy="877163"/>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Our</a:t>
            </a:r>
            <a:endParaRPr sz="1100"/>
          </a:p>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Portfolio</a:t>
            </a:r>
            <a:endParaRPr b="1" sz="2600">
              <a:solidFill>
                <a:schemeClr val="dk1"/>
              </a:solidFill>
              <a:latin typeface="Montserrat Light"/>
              <a:ea typeface="Montserrat Light"/>
              <a:cs typeface="Montserrat Light"/>
              <a:sym typeface="Montserrat Light"/>
            </a:endParaRPr>
          </a:p>
        </p:txBody>
      </p:sp>
      <p:sp>
        <p:nvSpPr>
          <p:cNvPr id="437" name="Google Shape;437;p45"/>
          <p:cNvSpPr txBox="1"/>
          <p:nvPr/>
        </p:nvSpPr>
        <p:spPr>
          <a:xfrm>
            <a:off x="586128" y="1362432"/>
            <a:ext cx="506252"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2019</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1" name="Shape 441"/>
        <p:cNvGrpSpPr/>
        <p:nvPr/>
      </p:nvGrpSpPr>
      <p:grpSpPr>
        <a:xfrm>
          <a:off x="0" y="0"/>
          <a:ext cx="0" cy="0"/>
          <a:chOff x="0" y="0"/>
          <a:chExt cx="0" cy="0"/>
        </a:xfrm>
      </p:grpSpPr>
      <p:sp>
        <p:nvSpPr>
          <p:cNvPr id="442" name="Google Shape;442;p46"/>
          <p:cNvSpPr txBox="1"/>
          <p:nvPr/>
        </p:nvSpPr>
        <p:spPr>
          <a:xfrm>
            <a:off x="696743" y="811982"/>
            <a:ext cx="2568972"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Our</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Timeline</a:t>
            </a:r>
            <a:endParaRPr b="1" sz="2600">
              <a:solidFill>
                <a:schemeClr val="dk1"/>
              </a:solidFill>
              <a:latin typeface="Montserrat Light"/>
              <a:ea typeface="Montserrat Light"/>
              <a:cs typeface="Montserrat Light"/>
              <a:sym typeface="Montserrat Light"/>
            </a:endParaRPr>
          </a:p>
        </p:txBody>
      </p:sp>
      <p:cxnSp>
        <p:nvCxnSpPr>
          <p:cNvPr id="443" name="Google Shape;443;p46"/>
          <p:cNvCxnSpPr/>
          <p:nvPr/>
        </p:nvCxnSpPr>
        <p:spPr>
          <a:xfrm>
            <a:off x="4572000" y="2443163"/>
            <a:ext cx="0" cy="2700338"/>
          </a:xfrm>
          <a:prstGeom prst="straightConnector1">
            <a:avLst/>
          </a:prstGeom>
          <a:noFill/>
          <a:ln cap="flat" cmpd="sng" w="25400">
            <a:solidFill>
              <a:srgbClr val="D8D8D8"/>
            </a:solidFill>
            <a:prstDash val="solid"/>
            <a:miter lim="800000"/>
            <a:headEnd len="sm" w="sm" type="none"/>
            <a:tailEnd len="sm" w="sm" type="none"/>
          </a:ln>
        </p:spPr>
      </p:cxnSp>
      <p:sp>
        <p:nvSpPr>
          <p:cNvPr id="444" name="Google Shape;444;p46"/>
          <p:cNvSpPr/>
          <p:nvPr/>
        </p:nvSpPr>
        <p:spPr>
          <a:xfrm>
            <a:off x="3861197" y="2177707"/>
            <a:ext cx="1421607" cy="265455"/>
          </a:xfrm>
          <a:prstGeom prst="rect">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45" name="Google Shape;445;p46"/>
          <p:cNvSpPr txBox="1"/>
          <p:nvPr/>
        </p:nvSpPr>
        <p:spPr>
          <a:xfrm>
            <a:off x="4090988" y="2219462"/>
            <a:ext cx="962023"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chemeClr val="dk1"/>
              </a:solidFill>
              <a:latin typeface="Montserrat Light"/>
              <a:ea typeface="Montserrat Light"/>
              <a:cs typeface="Montserrat Light"/>
              <a:sym typeface="Montserrat Light"/>
            </a:endParaRPr>
          </a:p>
        </p:txBody>
      </p:sp>
      <p:cxnSp>
        <p:nvCxnSpPr>
          <p:cNvPr id="446" name="Google Shape;446;p46"/>
          <p:cNvCxnSpPr/>
          <p:nvPr/>
        </p:nvCxnSpPr>
        <p:spPr>
          <a:xfrm>
            <a:off x="4572000" y="3646234"/>
            <a:ext cx="710803" cy="0"/>
          </a:xfrm>
          <a:prstGeom prst="straightConnector1">
            <a:avLst/>
          </a:prstGeom>
          <a:noFill/>
          <a:ln cap="flat" cmpd="sng" w="25400">
            <a:solidFill>
              <a:srgbClr val="D8D8D8"/>
            </a:solidFill>
            <a:prstDash val="solid"/>
            <a:miter lim="800000"/>
            <a:headEnd len="sm" w="sm" type="none"/>
            <a:tailEnd len="med" w="med" type="triangle"/>
          </a:ln>
        </p:spPr>
      </p:cxnSp>
      <p:grpSp>
        <p:nvGrpSpPr>
          <p:cNvPr id="447" name="Google Shape;447;p46"/>
          <p:cNvGrpSpPr/>
          <p:nvPr/>
        </p:nvGrpSpPr>
        <p:grpSpPr>
          <a:xfrm>
            <a:off x="1186547" y="3140934"/>
            <a:ext cx="3030052" cy="1010600"/>
            <a:chOff x="1592649" y="4040015"/>
            <a:chExt cx="4040069" cy="1347466"/>
          </a:xfrm>
        </p:grpSpPr>
        <p:sp>
          <p:nvSpPr>
            <p:cNvPr id="448" name="Google Shape;448;p46"/>
            <p:cNvSpPr txBox="1"/>
            <p:nvPr/>
          </p:nvSpPr>
          <p:spPr>
            <a:xfrm>
              <a:off x="4161673" y="4040015"/>
              <a:ext cx="1471045" cy="40011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500">
                  <a:solidFill>
                    <a:schemeClr val="dk1"/>
                  </a:solidFill>
                  <a:latin typeface="Montserrat"/>
                  <a:ea typeface="Montserrat"/>
                  <a:cs typeface="Montserrat"/>
                  <a:sym typeface="Montserrat"/>
                </a:rPr>
                <a:t>2002</a:t>
              </a:r>
              <a:endParaRPr sz="1100"/>
            </a:p>
          </p:txBody>
        </p:sp>
        <p:sp>
          <p:nvSpPr>
            <p:cNvPr id="449" name="Google Shape;449;p46"/>
            <p:cNvSpPr txBox="1"/>
            <p:nvPr/>
          </p:nvSpPr>
          <p:spPr>
            <a:xfrm>
              <a:off x="1592649" y="4492171"/>
              <a:ext cx="4011948" cy="895310"/>
            </a:xfrm>
            <a:prstGeom prst="rect">
              <a:avLst/>
            </a:prstGeom>
            <a:noFill/>
            <a:ln>
              <a:noFill/>
            </a:ln>
          </p:spPr>
          <p:txBody>
            <a:bodyPr anchorCtr="0" anchor="t" bIns="34275" lIns="68575" spcFirstLastPara="1" rIns="68575" wrap="square" tIns="34275">
              <a:noAutofit/>
            </a:bodyPr>
            <a:lstStyle/>
            <a:p>
              <a:pPr indent="0" lvl="0" marL="0" marR="0" rtl="0" algn="r">
                <a:lnSpc>
                  <a:spcPct val="244444"/>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creeping night lights divided void they're.</a:t>
              </a:r>
              <a:endParaRPr sz="1100"/>
            </a:p>
          </p:txBody>
        </p:sp>
      </p:grpSp>
      <p:sp>
        <p:nvSpPr>
          <p:cNvPr id="450" name="Google Shape;450;p46"/>
          <p:cNvSpPr txBox="1"/>
          <p:nvPr/>
        </p:nvSpPr>
        <p:spPr>
          <a:xfrm>
            <a:off x="5602571" y="3553900"/>
            <a:ext cx="150117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451" name="Google Shape;451;p46"/>
          <p:cNvSpPr txBox="1"/>
          <p:nvPr/>
        </p:nvSpPr>
        <p:spPr>
          <a:xfrm>
            <a:off x="7941005" y="811982"/>
            <a:ext cx="506252"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2019</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5" name="Shape 455"/>
        <p:cNvGrpSpPr/>
        <p:nvPr/>
      </p:nvGrpSpPr>
      <p:grpSpPr>
        <a:xfrm>
          <a:off x="0" y="0"/>
          <a:ext cx="0" cy="0"/>
          <a:chOff x="0" y="0"/>
          <a:chExt cx="0" cy="0"/>
        </a:xfrm>
      </p:grpSpPr>
      <p:cxnSp>
        <p:nvCxnSpPr>
          <p:cNvPr id="456" name="Google Shape;456;p47"/>
          <p:cNvCxnSpPr/>
          <p:nvPr/>
        </p:nvCxnSpPr>
        <p:spPr>
          <a:xfrm>
            <a:off x="4572000" y="0"/>
            <a:ext cx="0" cy="5143500"/>
          </a:xfrm>
          <a:prstGeom prst="straightConnector1">
            <a:avLst/>
          </a:prstGeom>
          <a:noFill/>
          <a:ln cap="flat" cmpd="sng" w="25400">
            <a:solidFill>
              <a:srgbClr val="D8D8D8"/>
            </a:solidFill>
            <a:prstDash val="solid"/>
            <a:miter lim="800000"/>
            <a:headEnd len="sm" w="sm" type="none"/>
            <a:tailEnd len="sm" w="sm" type="none"/>
          </a:ln>
        </p:spPr>
      </p:cxnSp>
      <p:cxnSp>
        <p:nvCxnSpPr>
          <p:cNvPr id="457" name="Google Shape;457;p47"/>
          <p:cNvCxnSpPr/>
          <p:nvPr/>
        </p:nvCxnSpPr>
        <p:spPr>
          <a:xfrm>
            <a:off x="4582546" y="1694624"/>
            <a:ext cx="710803" cy="0"/>
          </a:xfrm>
          <a:prstGeom prst="straightConnector1">
            <a:avLst/>
          </a:prstGeom>
          <a:noFill/>
          <a:ln cap="flat" cmpd="sng" w="25400">
            <a:solidFill>
              <a:srgbClr val="D8D8D8"/>
            </a:solidFill>
            <a:prstDash val="solid"/>
            <a:miter lim="800000"/>
            <a:headEnd len="sm" w="sm" type="none"/>
            <a:tailEnd len="med" w="med" type="triangle"/>
          </a:ln>
        </p:spPr>
      </p:cxnSp>
      <p:grpSp>
        <p:nvGrpSpPr>
          <p:cNvPr id="458" name="Google Shape;458;p47"/>
          <p:cNvGrpSpPr/>
          <p:nvPr/>
        </p:nvGrpSpPr>
        <p:grpSpPr>
          <a:xfrm>
            <a:off x="1197092" y="1189324"/>
            <a:ext cx="3030052" cy="1010600"/>
            <a:chOff x="1592649" y="4040015"/>
            <a:chExt cx="4040069" cy="1347466"/>
          </a:xfrm>
        </p:grpSpPr>
        <p:sp>
          <p:nvSpPr>
            <p:cNvPr id="459" name="Google Shape;459;p47"/>
            <p:cNvSpPr txBox="1"/>
            <p:nvPr/>
          </p:nvSpPr>
          <p:spPr>
            <a:xfrm>
              <a:off x="4161673" y="4040015"/>
              <a:ext cx="1471045" cy="40011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500">
                  <a:solidFill>
                    <a:schemeClr val="dk1"/>
                  </a:solidFill>
                  <a:latin typeface="Montserrat"/>
                  <a:ea typeface="Montserrat"/>
                  <a:cs typeface="Montserrat"/>
                  <a:sym typeface="Montserrat"/>
                </a:rPr>
                <a:t>2013</a:t>
              </a:r>
              <a:endParaRPr sz="1100"/>
            </a:p>
          </p:txBody>
        </p:sp>
        <p:sp>
          <p:nvSpPr>
            <p:cNvPr id="460" name="Google Shape;460;p47"/>
            <p:cNvSpPr txBox="1"/>
            <p:nvPr/>
          </p:nvSpPr>
          <p:spPr>
            <a:xfrm>
              <a:off x="1592649" y="4492171"/>
              <a:ext cx="4011948" cy="895310"/>
            </a:xfrm>
            <a:prstGeom prst="rect">
              <a:avLst/>
            </a:prstGeom>
            <a:noFill/>
            <a:ln>
              <a:noFill/>
            </a:ln>
          </p:spPr>
          <p:txBody>
            <a:bodyPr anchorCtr="0" anchor="t" bIns="34275" lIns="68575" spcFirstLastPara="1" rIns="68575" wrap="square" tIns="34275">
              <a:noAutofit/>
            </a:bodyPr>
            <a:lstStyle/>
            <a:p>
              <a:pPr indent="0" lvl="0" marL="0" marR="0" rtl="0" algn="r">
                <a:lnSpc>
                  <a:spcPct val="244444"/>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creeping night lights divided void they're.</a:t>
              </a:r>
              <a:endParaRPr sz="1100"/>
            </a:p>
          </p:txBody>
        </p:sp>
      </p:grpSp>
      <p:cxnSp>
        <p:nvCxnSpPr>
          <p:cNvPr id="461" name="Google Shape;461;p47"/>
          <p:cNvCxnSpPr/>
          <p:nvPr/>
        </p:nvCxnSpPr>
        <p:spPr>
          <a:xfrm rot="10800000">
            <a:off x="3871406" y="3448876"/>
            <a:ext cx="710803" cy="0"/>
          </a:xfrm>
          <a:prstGeom prst="straightConnector1">
            <a:avLst/>
          </a:prstGeom>
          <a:noFill/>
          <a:ln cap="flat" cmpd="sng" w="25400">
            <a:solidFill>
              <a:srgbClr val="D8D8D8"/>
            </a:solidFill>
            <a:prstDash val="solid"/>
            <a:miter lim="800000"/>
            <a:headEnd len="sm" w="sm" type="none"/>
            <a:tailEnd len="med" w="med" type="triangle"/>
          </a:ln>
        </p:spPr>
      </p:cxnSp>
      <p:grpSp>
        <p:nvGrpSpPr>
          <p:cNvPr id="462" name="Google Shape;462;p47"/>
          <p:cNvGrpSpPr/>
          <p:nvPr/>
        </p:nvGrpSpPr>
        <p:grpSpPr>
          <a:xfrm>
            <a:off x="4937947" y="2943577"/>
            <a:ext cx="3008961" cy="1010600"/>
            <a:chOff x="1592649" y="4040015"/>
            <a:chExt cx="4011948" cy="1347466"/>
          </a:xfrm>
        </p:grpSpPr>
        <p:sp>
          <p:nvSpPr>
            <p:cNvPr id="463" name="Google Shape;463;p47"/>
            <p:cNvSpPr txBox="1"/>
            <p:nvPr/>
          </p:nvSpPr>
          <p:spPr>
            <a:xfrm>
              <a:off x="1592649" y="4040015"/>
              <a:ext cx="1471045"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2015</a:t>
              </a:r>
              <a:endParaRPr sz="1100"/>
            </a:p>
          </p:txBody>
        </p:sp>
        <p:sp>
          <p:nvSpPr>
            <p:cNvPr id="464" name="Google Shape;464;p47"/>
            <p:cNvSpPr txBox="1"/>
            <p:nvPr/>
          </p:nvSpPr>
          <p:spPr>
            <a:xfrm>
              <a:off x="1592649" y="4492171"/>
              <a:ext cx="4011948" cy="895310"/>
            </a:xfrm>
            <a:prstGeom prst="rect">
              <a:avLst/>
            </a:prstGeom>
            <a:noFill/>
            <a:ln>
              <a:noFill/>
            </a:ln>
          </p:spPr>
          <p:txBody>
            <a:bodyPr anchorCtr="0" anchor="t" bIns="34275" lIns="68575" spcFirstLastPara="1" rIns="68575" wrap="square" tIns="34275">
              <a:noAutofit/>
            </a:bodyPr>
            <a:lstStyle/>
            <a:p>
              <a:pPr indent="0" lvl="0" marL="0" marR="0" rtl="0" algn="l">
                <a:lnSpc>
                  <a:spcPct val="244444"/>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creeping night lights divided void they're.</a:t>
              </a:r>
              <a:endParaRPr sz="1100"/>
            </a:p>
          </p:txBody>
        </p:sp>
      </p:grpSp>
      <p:sp>
        <p:nvSpPr>
          <p:cNvPr id="465" name="Google Shape;465;p47"/>
          <p:cNvSpPr txBox="1"/>
          <p:nvPr/>
        </p:nvSpPr>
        <p:spPr>
          <a:xfrm>
            <a:off x="5669842" y="1602290"/>
            <a:ext cx="150117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466" name="Google Shape;466;p47"/>
          <p:cNvSpPr txBox="1"/>
          <p:nvPr/>
        </p:nvSpPr>
        <p:spPr>
          <a:xfrm>
            <a:off x="2014494" y="3356160"/>
            <a:ext cx="1501174" cy="18466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0" name="Shape 470"/>
        <p:cNvGrpSpPr/>
        <p:nvPr/>
      </p:nvGrpSpPr>
      <p:grpSpPr>
        <a:xfrm>
          <a:off x="0" y="0"/>
          <a:ext cx="0" cy="0"/>
          <a:chOff x="0" y="0"/>
          <a:chExt cx="0" cy="0"/>
        </a:xfrm>
      </p:grpSpPr>
      <p:cxnSp>
        <p:nvCxnSpPr>
          <p:cNvPr id="471" name="Google Shape;471;p48"/>
          <p:cNvCxnSpPr>
            <a:endCxn id="472" idx="0"/>
          </p:cNvCxnSpPr>
          <p:nvPr/>
        </p:nvCxnSpPr>
        <p:spPr>
          <a:xfrm>
            <a:off x="4572000" y="-143"/>
            <a:ext cx="0" cy="2692200"/>
          </a:xfrm>
          <a:prstGeom prst="straightConnector1">
            <a:avLst/>
          </a:prstGeom>
          <a:noFill/>
          <a:ln cap="flat" cmpd="sng" w="25400">
            <a:solidFill>
              <a:srgbClr val="D8D8D8"/>
            </a:solidFill>
            <a:prstDash val="solid"/>
            <a:miter lim="800000"/>
            <a:headEnd len="sm" w="sm" type="none"/>
            <a:tailEnd len="sm" w="sm" type="none"/>
          </a:ln>
        </p:spPr>
      </p:cxnSp>
      <p:grpSp>
        <p:nvGrpSpPr>
          <p:cNvPr id="473" name="Google Shape;473;p48"/>
          <p:cNvGrpSpPr/>
          <p:nvPr/>
        </p:nvGrpSpPr>
        <p:grpSpPr>
          <a:xfrm>
            <a:off x="3861197" y="2692057"/>
            <a:ext cx="1421607" cy="265455"/>
            <a:chOff x="5148262" y="2903610"/>
            <a:chExt cx="1895476" cy="353940"/>
          </a:xfrm>
        </p:grpSpPr>
        <p:sp>
          <p:nvSpPr>
            <p:cNvPr id="472" name="Google Shape;472;p48"/>
            <p:cNvSpPr/>
            <p:nvPr/>
          </p:nvSpPr>
          <p:spPr>
            <a:xfrm>
              <a:off x="5148262" y="2903610"/>
              <a:ext cx="1895476" cy="353940"/>
            </a:xfrm>
            <a:prstGeom prst="rect">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74" name="Google Shape;474;p48"/>
            <p:cNvSpPr txBox="1"/>
            <p:nvPr/>
          </p:nvSpPr>
          <p:spPr>
            <a:xfrm>
              <a:off x="5454651" y="2959283"/>
              <a:ext cx="1282698"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THE END</a:t>
              </a:r>
              <a:endParaRPr b="1" sz="800">
                <a:solidFill>
                  <a:schemeClr val="dk1"/>
                </a:solidFill>
                <a:latin typeface="Montserrat Light"/>
                <a:ea typeface="Montserrat Light"/>
                <a:cs typeface="Montserrat Light"/>
                <a:sym typeface="Montserrat Light"/>
              </a:endParaRPr>
            </a:p>
          </p:txBody>
        </p:sp>
      </p:grpSp>
      <p:cxnSp>
        <p:nvCxnSpPr>
          <p:cNvPr id="475" name="Google Shape;475;p48"/>
          <p:cNvCxnSpPr/>
          <p:nvPr/>
        </p:nvCxnSpPr>
        <p:spPr>
          <a:xfrm>
            <a:off x="4572000" y="1417384"/>
            <a:ext cx="710803" cy="0"/>
          </a:xfrm>
          <a:prstGeom prst="straightConnector1">
            <a:avLst/>
          </a:prstGeom>
          <a:noFill/>
          <a:ln cap="flat" cmpd="sng" w="25400">
            <a:solidFill>
              <a:srgbClr val="D8D8D8"/>
            </a:solidFill>
            <a:prstDash val="solid"/>
            <a:miter lim="800000"/>
            <a:headEnd len="sm" w="sm" type="none"/>
            <a:tailEnd len="med" w="med" type="triangle"/>
          </a:ln>
        </p:spPr>
      </p:cxnSp>
      <p:grpSp>
        <p:nvGrpSpPr>
          <p:cNvPr id="476" name="Google Shape;476;p48"/>
          <p:cNvGrpSpPr/>
          <p:nvPr/>
        </p:nvGrpSpPr>
        <p:grpSpPr>
          <a:xfrm>
            <a:off x="1186547" y="912084"/>
            <a:ext cx="3030052" cy="1010600"/>
            <a:chOff x="1592649" y="4040015"/>
            <a:chExt cx="4040069" cy="1347466"/>
          </a:xfrm>
        </p:grpSpPr>
        <p:sp>
          <p:nvSpPr>
            <p:cNvPr id="477" name="Google Shape;477;p48"/>
            <p:cNvSpPr txBox="1"/>
            <p:nvPr/>
          </p:nvSpPr>
          <p:spPr>
            <a:xfrm>
              <a:off x="4161673" y="4040015"/>
              <a:ext cx="1471045" cy="40011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500">
                  <a:solidFill>
                    <a:schemeClr val="dk1"/>
                  </a:solidFill>
                  <a:latin typeface="Montserrat"/>
                  <a:ea typeface="Montserrat"/>
                  <a:cs typeface="Montserrat"/>
                  <a:sym typeface="Montserrat"/>
                </a:rPr>
                <a:t>2016</a:t>
              </a:r>
              <a:endParaRPr sz="1100"/>
            </a:p>
          </p:txBody>
        </p:sp>
        <p:sp>
          <p:nvSpPr>
            <p:cNvPr id="478" name="Google Shape;478;p48"/>
            <p:cNvSpPr txBox="1"/>
            <p:nvPr/>
          </p:nvSpPr>
          <p:spPr>
            <a:xfrm>
              <a:off x="1592649" y="4492171"/>
              <a:ext cx="4011948" cy="895310"/>
            </a:xfrm>
            <a:prstGeom prst="rect">
              <a:avLst/>
            </a:prstGeom>
            <a:noFill/>
            <a:ln>
              <a:noFill/>
            </a:ln>
          </p:spPr>
          <p:txBody>
            <a:bodyPr anchorCtr="0" anchor="t" bIns="34275" lIns="68575" spcFirstLastPara="1" rIns="68575" wrap="square" tIns="34275">
              <a:noAutofit/>
            </a:bodyPr>
            <a:lstStyle/>
            <a:p>
              <a:pPr indent="0" lvl="0" marL="0" marR="0" rtl="0" algn="r">
                <a:lnSpc>
                  <a:spcPct val="244444"/>
                </a:lnSpc>
                <a:spcBef>
                  <a:spcPts val="0"/>
                </a:spcBef>
                <a:spcAft>
                  <a:spcPts val="0"/>
                </a:spcAft>
                <a:buNone/>
              </a:pPr>
              <a:r>
                <a:rPr i="1" lang="en" sz="700">
                  <a:solidFill>
                    <a:srgbClr val="595959"/>
                  </a:solidFill>
                  <a:latin typeface="Montserrat Light"/>
                  <a:ea typeface="Montserrat Light"/>
                  <a:cs typeface="Montserrat Light"/>
                  <a:sym typeface="Montserrat Light"/>
                </a:rPr>
                <a:t>Have them for one. Living grass to for can't gathered waters had winged. Creepiest don't subdue which i two set had seasons. Fifth creeping night lights divided void they're.</a:t>
              </a:r>
              <a:endParaRPr sz="1100"/>
            </a:p>
          </p:txBody>
        </p:sp>
      </p:grpSp>
      <p:sp>
        <p:nvSpPr>
          <p:cNvPr id="479" name="Google Shape;479;p48"/>
          <p:cNvSpPr txBox="1"/>
          <p:nvPr/>
        </p:nvSpPr>
        <p:spPr>
          <a:xfrm>
            <a:off x="1728788" y="3633785"/>
            <a:ext cx="5686425" cy="671483"/>
          </a:xfrm>
          <a:prstGeom prst="rect">
            <a:avLst/>
          </a:prstGeom>
          <a:noFill/>
          <a:ln>
            <a:noFill/>
          </a:ln>
        </p:spPr>
        <p:txBody>
          <a:bodyPr anchorCtr="0" anchor="t" bIns="34275" lIns="68575" spcFirstLastPara="1" rIns="68575" wrap="square" tIns="34275">
            <a:noAutofit/>
          </a:bodyPr>
          <a:lstStyle/>
          <a:p>
            <a:pPr indent="0" lvl="0" marL="0" marR="0" rtl="0" algn="ctr">
              <a:lnSpc>
                <a:spcPct val="244444"/>
              </a:lnSpc>
              <a:spcBef>
                <a:spcPts val="0"/>
              </a:spcBef>
              <a:spcAft>
                <a:spcPts val="0"/>
              </a:spcAft>
              <a:buNone/>
            </a:pPr>
            <a:r>
              <a:rPr i="1" lang="en" sz="700">
                <a:solidFill>
                  <a:srgbClr val="595959"/>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480" name="Google Shape;480;p48"/>
          <p:cNvSpPr txBox="1"/>
          <p:nvPr/>
        </p:nvSpPr>
        <p:spPr>
          <a:xfrm>
            <a:off x="5677367" y="1325050"/>
            <a:ext cx="150117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4" name="Shape 484"/>
        <p:cNvGrpSpPr/>
        <p:nvPr/>
      </p:nvGrpSpPr>
      <p:grpSpPr>
        <a:xfrm>
          <a:off x="0" y="0"/>
          <a:ext cx="0" cy="0"/>
          <a:chOff x="0" y="0"/>
          <a:chExt cx="0" cy="0"/>
        </a:xfrm>
      </p:grpSpPr>
      <p:sp>
        <p:nvSpPr>
          <p:cNvPr id="485" name="Google Shape;485;p49"/>
          <p:cNvSpPr txBox="1"/>
          <p:nvPr/>
        </p:nvSpPr>
        <p:spPr>
          <a:xfrm rot="-5400000">
            <a:off x="13603" y="1663636"/>
            <a:ext cx="2158421" cy="47320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Lorem Sit</a:t>
            </a:r>
            <a:endParaRPr sz="1100"/>
          </a:p>
        </p:txBody>
      </p:sp>
      <p:cxnSp>
        <p:nvCxnSpPr>
          <p:cNvPr id="486" name="Google Shape;486;p49"/>
          <p:cNvCxnSpPr/>
          <p:nvPr/>
        </p:nvCxnSpPr>
        <p:spPr>
          <a:xfrm>
            <a:off x="7085579" y="1848021"/>
            <a:ext cx="1079727" cy="0"/>
          </a:xfrm>
          <a:prstGeom prst="straightConnector1">
            <a:avLst/>
          </a:prstGeom>
          <a:noFill/>
          <a:ln cap="flat" cmpd="sng" w="38100">
            <a:solidFill>
              <a:srgbClr val="D8D8D8"/>
            </a:solidFill>
            <a:prstDash val="solid"/>
            <a:miter lim="800000"/>
            <a:headEnd len="sm" w="sm" type="none"/>
            <a:tailEnd len="sm" w="sm" type="none"/>
          </a:ln>
        </p:spPr>
      </p:cxnSp>
      <p:grpSp>
        <p:nvGrpSpPr>
          <p:cNvPr id="487" name="Google Shape;487;p49"/>
          <p:cNvGrpSpPr/>
          <p:nvPr/>
        </p:nvGrpSpPr>
        <p:grpSpPr>
          <a:xfrm>
            <a:off x="7009885" y="821028"/>
            <a:ext cx="1247671" cy="606526"/>
            <a:chOff x="984962" y="5062353"/>
            <a:chExt cx="1663562" cy="808702"/>
          </a:xfrm>
        </p:grpSpPr>
        <p:sp>
          <p:nvSpPr>
            <p:cNvPr id="488" name="Google Shape;488;p49"/>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89" name="Google Shape;489;p49"/>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a:t>
              </a:r>
              <a:endParaRPr sz="1100"/>
            </a:p>
          </p:txBody>
        </p:sp>
      </p:grpSp>
      <p:grpSp>
        <p:nvGrpSpPr>
          <p:cNvPr id="490" name="Google Shape;490;p49"/>
          <p:cNvGrpSpPr/>
          <p:nvPr/>
        </p:nvGrpSpPr>
        <p:grpSpPr>
          <a:xfrm>
            <a:off x="7009885" y="2268488"/>
            <a:ext cx="1247671" cy="606526"/>
            <a:chOff x="984962" y="5062353"/>
            <a:chExt cx="1663562" cy="808702"/>
          </a:xfrm>
        </p:grpSpPr>
        <p:sp>
          <p:nvSpPr>
            <p:cNvPr id="491" name="Google Shape;491;p49"/>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92" name="Google Shape;492;p49"/>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a:t>
              </a:r>
              <a:endParaRPr sz="1100"/>
            </a:p>
          </p:txBody>
        </p:sp>
      </p:grpSp>
      <p:grpSp>
        <p:nvGrpSpPr>
          <p:cNvPr id="493" name="Google Shape;493;p49"/>
          <p:cNvGrpSpPr/>
          <p:nvPr/>
        </p:nvGrpSpPr>
        <p:grpSpPr>
          <a:xfrm>
            <a:off x="7009885" y="3715946"/>
            <a:ext cx="1247671" cy="606526"/>
            <a:chOff x="984962" y="5062353"/>
            <a:chExt cx="1663562" cy="808702"/>
          </a:xfrm>
        </p:grpSpPr>
        <p:sp>
          <p:nvSpPr>
            <p:cNvPr id="494" name="Google Shape;494;p49"/>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95" name="Google Shape;495;p49"/>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a:t>
              </a:r>
              <a:endParaRPr sz="1100"/>
            </a:p>
          </p:txBody>
        </p:sp>
      </p:grpSp>
      <p:cxnSp>
        <p:nvCxnSpPr>
          <p:cNvPr id="496" name="Google Shape;496;p49"/>
          <p:cNvCxnSpPr/>
          <p:nvPr/>
        </p:nvCxnSpPr>
        <p:spPr>
          <a:xfrm>
            <a:off x="7085579" y="3295480"/>
            <a:ext cx="1079727" cy="0"/>
          </a:xfrm>
          <a:prstGeom prst="straightConnector1">
            <a:avLst/>
          </a:prstGeom>
          <a:noFill/>
          <a:ln cap="flat" cmpd="sng" w="38100">
            <a:solidFill>
              <a:srgbClr val="D8D8D8"/>
            </a:solidFill>
            <a:prstDash val="solid"/>
            <a:miter lim="800000"/>
            <a:headEnd len="sm" w="sm" type="none"/>
            <a:tailEnd len="sm" w="sm" type="none"/>
          </a:ln>
        </p:spPr>
      </p:cxnSp>
      <p:pic>
        <p:nvPicPr>
          <p:cNvPr id="497" name="Google Shape;497;p49"/>
          <p:cNvPicPr preferRelativeResize="0"/>
          <p:nvPr/>
        </p:nvPicPr>
        <p:blipFill rotWithShape="1">
          <a:blip r:embed="rId3">
            <a:alphaModFix/>
          </a:blip>
          <a:srcRect b="0" l="0" r="0" t="0"/>
          <a:stretch/>
        </p:blipFill>
        <p:spPr>
          <a:xfrm>
            <a:off x="2090819" y="821028"/>
            <a:ext cx="4157662" cy="3501444"/>
          </a:xfrm>
          <a:prstGeom prst="rect">
            <a:avLst/>
          </a:prstGeom>
          <a:noFill/>
          <a:ln>
            <a:noFill/>
          </a:ln>
        </p:spPr>
      </p:pic>
      <p:cxnSp>
        <p:nvCxnSpPr>
          <p:cNvPr id="498" name="Google Shape;498;p49"/>
          <p:cNvCxnSpPr/>
          <p:nvPr/>
        </p:nvCxnSpPr>
        <p:spPr>
          <a:xfrm>
            <a:off x="1092814" y="3295480"/>
            <a:ext cx="0" cy="1026991"/>
          </a:xfrm>
          <a:prstGeom prst="straightConnector1">
            <a:avLst/>
          </a:prstGeom>
          <a:noFill/>
          <a:ln cap="flat" cmpd="sng" w="63500">
            <a:solidFill>
              <a:schemeClr val="accent5"/>
            </a:solidFill>
            <a:prstDash val="solid"/>
            <a:miter lim="800000"/>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pic>
        <p:nvPicPr>
          <p:cNvPr id="115" name="Google Shape;115;p32"/>
          <p:cNvPicPr preferRelativeResize="0"/>
          <p:nvPr>
            <p:ph idx="2" type="pic"/>
          </p:nvPr>
        </p:nvPicPr>
        <p:blipFill rotWithShape="1">
          <a:blip r:embed="rId3">
            <a:alphaModFix/>
          </a:blip>
          <a:srcRect b="0" l="2778" r="26481" t="0"/>
          <a:stretch/>
        </p:blipFill>
        <p:spPr>
          <a:xfrm>
            <a:off x="1" y="0"/>
            <a:ext cx="5457825" cy="5143499"/>
          </a:xfrm>
          <a:prstGeom prst="rect">
            <a:avLst/>
          </a:prstGeom>
          <a:noFill/>
          <a:ln>
            <a:noFill/>
          </a:ln>
        </p:spPr>
      </p:pic>
      <p:sp>
        <p:nvSpPr>
          <p:cNvPr id="116" name="Google Shape;116;p32"/>
          <p:cNvSpPr/>
          <p:nvPr/>
        </p:nvSpPr>
        <p:spPr>
          <a:xfrm>
            <a:off x="4407693" y="508045"/>
            <a:ext cx="2000251" cy="1221582"/>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17" name="Google Shape;117;p32"/>
          <p:cNvSpPr txBox="1"/>
          <p:nvPr/>
        </p:nvSpPr>
        <p:spPr>
          <a:xfrm>
            <a:off x="4572000" y="680255"/>
            <a:ext cx="2371724"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Table</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of Content</a:t>
            </a:r>
            <a:endParaRPr b="1" sz="2600">
              <a:solidFill>
                <a:schemeClr val="dk1"/>
              </a:solidFill>
              <a:latin typeface="Montserrat Light"/>
              <a:ea typeface="Montserrat Light"/>
              <a:cs typeface="Montserrat Light"/>
              <a:sym typeface="Montserrat Light"/>
            </a:endParaRPr>
          </a:p>
        </p:txBody>
      </p:sp>
      <p:grpSp>
        <p:nvGrpSpPr>
          <p:cNvPr id="118" name="Google Shape;118;p32"/>
          <p:cNvGrpSpPr/>
          <p:nvPr/>
        </p:nvGrpSpPr>
        <p:grpSpPr>
          <a:xfrm>
            <a:off x="6092842" y="2223386"/>
            <a:ext cx="2371723" cy="2412066"/>
            <a:chOff x="8123790" y="3058645"/>
            <a:chExt cx="3162298" cy="3216088"/>
          </a:xfrm>
        </p:grpSpPr>
        <p:grpSp>
          <p:nvGrpSpPr>
            <p:cNvPr id="119" name="Google Shape;119;p32"/>
            <p:cNvGrpSpPr/>
            <p:nvPr/>
          </p:nvGrpSpPr>
          <p:grpSpPr>
            <a:xfrm>
              <a:off x="8123790" y="3058645"/>
              <a:ext cx="3162298" cy="835740"/>
              <a:chOff x="8123790" y="3261844"/>
              <a:chExt cx="3162298" cy="835740"/>
            </a:xfrm>
          </p:grpSpPr>
          <p:sp>
            <p:nvSpPr>
              <p:cNvPr id="120" name="Google Shape;120;p32"/>
              <p:cNvSpPr txBox="1"/>
              <p:nvPr/>
            </p:nvSpPr>
            <p:spPr>
              <a:xfrm>
                <a:off x="8510913" y="3261844"/>
                <a:ext cx="185206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 Example</a:t>
                </a:r>
                <a:endParaRPr b="1" sz="800">
                  <a:solidFill>
                    <a:schemeClr val="dk1"/>
                  </a:solidFill>
                  <a:latin typeface="Montserrat Light"/>
                  <a:ea typeface="Montserrat Light"/>
                  <a:cs typeface="Montserrat Light"/>
                  <a:sym typeface="Montserrat Light"/>
                </a:endParaRPr>
              </a:p>
            </p:txBody>
          </p:sp>
          <p:sp>
            <p:nvSpPr>
              <p:cNvPr id="121" name="Google Shape;121;p32"/>
              <p:cNvSpPr txBox="1"/>
              <p:nvPr/>
            </p:nvSpPr>
            <p:spPr>
              <a:xfrm>
                <a:off x="8123790" y="3614567"/>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122" name="Google Shape;122;p32"/>
              <p:cNvSpPr/>
              <p:nvPr/>
            </p:nvSpPr>
            <p:spPr>
              <a:xfrm>
                <a:off x="8229594" y="3323042"/>
                <a:ext cx="123825" cy="123825"/>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123" name="Google Shape;123;p32"/>
            <p:cNvGrpSpPr/>
            <p:nvPr/>
          </p:nvGrpSpPr>
          <p:grpSpPr>
            <a:xfrm>
              <a:off x="8123790" y="4248819"/>
              <a:ext cx="3162298" cy="835740"/>
              <a:chOff x="8123790" y="3261844"/>
              <a:chExt cx="3162298" cy="835740"/>
            </a:xfrm>
          </p:grpSpPr>
          <p:sp>
            <p:nvSpPr>
              <p:cNvPr id="124" name="Google Shape;124;p32"/>
              <p:cNvSpPr txBox="1"/>
              <p:nvPr/>
            </p:nvSpPr>
            <p:spPr>
              <a:xfrm>
                <a:off x="8510913" y="3261844"/>
                <a:ext cx="185206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 Example</a:t>
                </a:r>
                <a:endParaRPr b="1" sz="800">
                  <a:solidFill>
                    <a:schemeClr val="dk1"/>
                  </a:solidFill>
                  <a:latin typeface="Montserrat Light"/>
                  <a:ea typeface="Montserrat Light"/>
                  <a:cs typeface="Montserrat Light"/>
                  <a:sym typeface="Montserrat Light"/>
                </a:endParaRPr>
              </a:p>
            </p:txBody>
          </p:sp>
          <p:sp>
            <p:nvSpPr>
              <p:cNvPr id="125" name="Google Shape;125;p32"/>
              <p:cNvSpPr txBox="1"/>
              <p:nvPr/>
            </p:nvSpPr>
            <p:spPr>
              <a:xfrm>
                <a:off x="8123790" y="3614567"/>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126" name="Google Shape;126;p32"/>
              <p:cNvSpPr/>
              <p:nvPr/>
            </p:nvSpPr>
            <p:spPr>
              <a:xfrm>
                <a:off x="8229594" y="3323042"/>
                <a:ext cx="123825" cy="123825"/>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127" name="Google Shape;127;p32"/>
            <p:cNvGrpSpPr/>
            <p:nvPr/>
          </p:nvGrpSpPr>
          <p:grpSpPr>
            <a:xfrm>
              <a:off x="8123790" y="5438993"/>
              <a:ext cx="3162298" cy="835740"/>
              <a:chOff x="8123790" y="3261844"/>
              <a:chExt cx="3162298" cy="835740"/>
            </a:xfrm>
          </p:grpSpPr>
          <p:sp>
            <p:nvSpPr>
              <p:cNvPr id="128" name="Google Shape;128;p32"/>
              <p:cNvSpPr txBox="1"/>
              <p:nvPr/>
            </p:nvSpPr>
            <p:spPr>
              <a:xfrm>
                <a:off x="8510913" y="3261844"/>
                <a:ext cx="185206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 Example</a:t>
                </a:r>
                <a:endParaRPr b="1" sz="800">
                  <a:solidFill>
                    <a:schemeClr val="dk1"/>
                  </a:solidFill>
                  <a:latin typeface="Montserrat Light"/>
                  <a:ea typeface="Montserrat Light"/>
                  <a:cs typeface="Montserrat Light"/>
                  <a:sym typeface="Montserrat Light"/>
                </a:endParaRPr>
              </a:p>
            </p:txBody>
          </p:sp>
          <p:sp>
            <p:nvSpPr>
              <p:cNvPr id="129" name="Google Shape;129;p32"/>
              <p:cNvSpPr txBox="1"/>
              <p:nvPr/>
            </p:nvSpPr>
            <p:spPr>
              <a:xfrm>
                <a:off x="8123790" y="3614567"/>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130" name="Google Shape;130;p32"/>
              <p:cNvSpPr/>
              <p:nvPr/>
            </p:nvSpPr>
            <p:spPr>
              <a:xfrm>
                <a:off x="8229594" y="3323042"/>
                <a:ext cx="123825" cy="123825"/>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2" name="Shape 502"/>
        <p:cNvGrpSpPr/>
        <p:nvPr/>
      </p:nvGrpSpPr>
      <p:grpSpPr>
        <a:xfrm>
          <a:off x="0" y="0"/>
          <a:ext cx="0" cy="0"/>
          <a:chOff x="0" y="0"/>
          <a:chExt cx="0" cy="0"/>
        </a:xfrm>
      </p:grpSpPr>
      <p:sp>
        <p:nvSpPr>
          <p:cNvPr id="503" name="Google Shape;503;p50"/>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504" name="Google Shape;504;p50"/>
          <p:cNvPicPr preferRelativeResize="0"/>
          <p:nvPr/>
        </p:nvPicPr>
        <p:blipFill rotWithShape="1">
          <a:blip r:embed="rId3">
            <a:alphaModFix/>
          </a:blip>
          <a:srcRect b="0" l="0" r="0" t="0"/>
          <a:stretch/>
        </p:blipFill>
        <p:spPr>
          <a:xfrm>
            <a:off x="2090819" y="821028"/>
            <a:ext cx="4157662" cy="3501446"/>
          </a:xfrm>
          <a:prstGeom prst="rect">
            <a:avLst/>
          </a:prstGeom>
          <a:noFill/>
          <a:ln>
            <a:noFill/>
          </a:ln>
        </p:spPr>
      </p:pic>
      <p:sp>
        <p:nvSpPr>
          <p:cNvPr id="505" name="Google Shape;505;p50"/>
          <p:cNvSpPr txBox="1"/>
          <p:nvPr/>
        </p:nvSpPr>
        <p:spPr>
          <a:xfrm rot="-5400000">
            <a:off x="13603" y="1663636"/>
            <a:ext cx="2158421" cy="47320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lt1"/>
                </a:solidFill>
                <a:latin typeface="Montserrat"/>
                <a:ea typeface="Montserrat"/>
                <a:cs typeface="Montserrat"/>
                <a:sym typeface="Montserrat"/>
              </a:rPr>
              <a:t>Lorem Sit</a:t>
            </a:r>
            <a:endParaRPr sz="1100"/>
          </a:p>
        </p:txBody>
      </p:sp>
      <p:cxnSp>
        <p:nvCxnSpPr>
          <p:cNvPr id="506" name="Google Shape;506;p50"/>
          <p:cNvCxnSpPr/>
          <p:nvPr/>
        </p:nvCxnSpPr>
        <p:spPr>
          <a:xfrm>
            <a:off x="7085579" y="1848021"/>
            <a:ext cx="1079727" cy="0"/>
          </a:xfrm>
          <a:prstGeom prst="straightConnector1">
            <a:avLst/>
          </a:prstGeom>
          <a:noFill/>
          <a:ln cap="flat" cmpd="sng" w="38100">
            <a:solidFill>
              <a:srgbClr val="D8D8D8"/>
            </a:solidFill>
            <a:prstDash val="solid"/>
            <a:miter lim="800000"/>
            <a:headEnd len="sm" w="sm" type="none"/>
            <a:tailEnd len="sm" w="sm" type="none"/>
          </a:ln>
        </p:spPr>
      </p:cxnSp>
      <p:grpSp>
        <p:nvGrpSpPr>
          <p:cNvPr id="507" name="Google Shape;507;p50"/>
          <p:cNvGrpSpPr/>
          <p:nvPr/>
        </p:nvGrpSpPr>
        <p:grpSpPr>
          <a:xfrm>
            <a:off x="7009885" y="821028"/>
            <a:ext cx="1247671" cy="606526"/>
            <a:chOff x="984962" y="5062353"/>
            <a:chExt cx="1663562" cy="808702"/>
          </a:xfrm>
        </p:grpSpPr>
        <p:sp>
          <p:nvSpPr>
            <p:cNvPr id="508" name="Google Shape;508;p50"/>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509" name="Google Shape;509;p50"/>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grpSp>
        <p:nvGrpSpPr>
          <p:cNvPr id="510" name="Google Shape;510;p50"/>
          <p:cNvGrpSpPr/>
          <p:nvPr/>
        </p:nvGrpSpPr>
        <p:grpSpPr>
          <a:xfrm>
            <a:off x="7009885" y="2268488"/>
            <a:ext cx="1247671" cy="606526"/>
            <a:chOff x="984962" y="5062353"/>
            <a:chExt cx="1663562" cy="808702"/>
          </a:xfrm>
        </p:grpSpPr>
        <p:sp>
          <p:nvSpPr>
            <p:cNvPr id="511" name="Google Shape;511;p50"/>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512" name="Google Shape;512;p50"/>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grpSp>
        <p:nvGrpSpPr>
          <p:cNvPr id="513" name="Google Shape;513;p50"/>
          <p:cNvGrpSpPr/>
          <p:nvPr/>
        </p:nvGrpSpPr>
        <p:grpSpPr>
          <a:xfrm>
            <a:off x="7009885" y="3715946"/>
            <a:ext cx="1247671" cy="606526"/>
            <a:chOff x="984962" y="5062353"/>
            <a:chExt cx="1663562" cy="808702"/>
          </a:xfrm>
        </p:grpSpPr>
        <p:sp>
          <p:nvSpPr>
            <p:cNvPr id="514" name="Google Shape;514;p50"/>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515" name="Google Shape;515;p50"/>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cxnSp>
        <p:nvCxnSpPr>
          <p:cNvPr id="516" name="Google Shape;516;p50"/>
          <p:cNvCxnSpPr/>
          <p:nvPr/>
        </p:nvCxnSpPr>
        <p:spPr>
          <a:xfrm>
            <a:off x="7085579" y="3295480"/>
            <a:ext cx="1079727" cy="0"/>
          </a:xfrm>
          <a:prstGeom prst="straightConnector1">
            <a:avLst/>
          </a:prstGeom>
          <a:noFill/>
          <a:ln cap="flat" cmpd="sng" w="38100">
            <a:solidFill>
              <a:srgbClr val="D8D8D8"/>
            </a:solidFill>
            <a:prstDash val="solid"/>
            <a:miter lim="800000"/>
            <a:headEnd len="sm" w="sm" type="none"/>
            <a:tailEnd len="sm" w="sm" type="none"/>
          </a:ln>
        </p:spPr>
      </p:cxnSp>
      <p:cxnSp>
        <p:nvCxnSpPr>
          <p:cNvPr id="517" name="Google Shape;517;p50"/>
          <p:cNvCxnSpPr/>
          <p:nvPr/>
        </p:nvCxnSpPr>
        <p:spPr>
          <a:xfrm>
            <a:off x="1092814" y="3295480"/>
            <a:ext cx="0" cy="1026991"/>
          </a:xfrm>
          <a:prstGeom prst="straightConnector1">
            <a:avLst/>
          </a:prstGeom>
          <a:noFill/>
          <a:ln cap="flat" cmpd="sng" w="63500">
            <a:solidFill>
              <a:schemeClr val="accent5"/>
            </a:solidFill>
            <a:prstDash val="solid"/>
            <a:miter lim="800000"/>
            <a:headEnd len="sm" w="sm" type="none"/>
            <a:tailEnd len="sm" w="sm" type="none"/>
          </a:ln>
        </p:spPr>
      </p:cxn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1" name="Shape 521"/>
        <p:cNvGrpSpPr/>
        <p:nvPr/>
      </p:nvGrpSpPr>
      <p:grpSpPr>
        <a:xfrm>
          <a:off x="0" y="0"/>
          <a:ext cx="0" cy="0"/>
          <a:chOff x="0" y="0"/>
          <a:chExt cx="0" cy="0"/>
        </a:xfrm>
      </p:grpSpPr>
      <p:pic>
        <p:nvPicPr>
          <p:cNvPr id="522" name="Google Shape;522;p51"/>
          <p:cNvPicPr preferRelativeResize="0"/>
          <p:nvPr/>
        </p:nvPicPr>
        <p:blipFill rotWithShape="1">
          <a:blip r:embed="rId3">
            <a:alphaModFix/>
          </a:blip>
          <a:srcRect b="0" l="0" r="0" t="0"/>
          <a:stretch/>
        </p:blipFill>
        <p:spPr>
          <a:xfrm>
            <a:off x="4572001" y="821028"/>
            <a:ext cx="3750971" cy="3501446"/>
          </a:xfrm>
          <a:prstGeom prst="rect">
            <a:avLst/>
          </a:prstGeom>
          <a:noFill/>
          <a:ln>
            <a:noFill/>
          </a:ln>
        </p:spPr>
      </p:pic>
      <p:sp>
        <p:nvSpPr>
          <p:cNvPr id="523" name="Google Shape;523;p51"/>
          <p:cNvSpPr txBox="1"/>
          <p:nvPr/>
        </p:nvSpPr>
        <p:spPr>
          <a:xfrm>
            <a:off x="821028" y="821028"/>
            <a:ext cx="215842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Lorem Sit</a:t>
            </a:r>
            <a:endParaRPr sz="1100"/>
          </a:p>
        </p:txBody>
      </p:sp>
      <p:sp>
        <p:nvSpPr>
          <p:cNvPr id="524" name="Google Shape;524;p51"/>
          <p:cNvSpPr txBox="1"/>
          <p:nvPr/>
        </p:nvSpPr>
        <p:spPr>
          <a:xfrm>
            <a:off x="821028" y="1486453"/>
            <a:ext cx="3100891"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a:t>
            </a:r>
            <a:endParaRPr sz="1100"/>
          </a:p>
        </p:txBody>
      </p:sp>
      <p:grpSp>
        <p:nvGrpSpPr>
          <p:cNvPr id="525" name="Google Shape;525;p51"/>
          <p:cNvGrpSpPr/>
          <p:nvPr/>
        </p:nvGrpSpPr>
        <p:grpSpPr>
          <a:xfrm>
            <a:off x="821028" y="2400300"/>
            <a:ext cx="1306918" cy="1393721"/>
            <a:chOff x="5994068" y="2183840"/>
            <a:chExt cx="1742557" cy="1858295"/>
          </a:xfrm>
        </p:grpSpPr>
        <p:pic>
          <p:nvPicPr>
            <p:cNvPr id="526" name="Google Shape;526;p51"/>
            <p:cNvPicPr preferRelativeResize="0"/>
            <p:nvPr/>
          </p:nvPicPr>
          <p:blipFill rotWithShape="1">
            <a:blip r:embed="rId4">
              <a:alphaModFix/>
            </a:blip>
            <a:srcRect b="0" l="0" r="0" t="0"/>
            <a:stretch/>
          </p:blipFill>
          <p:spPr>
            <a:xfrm>
              <a:off x="5994068" y="2183840"/>
              <a:ext cx="1742557" cy="1858295"/>
            </a:xfrm>
            <a:prstGeom prst="rect">
              <a:avLst/>
            </a:prstGeom>
            <a:noFill/>
            <a:ln>
              <a:noFill/>
            </a:ln>
          </p:spPr>
        </p:pic>
        <p:sp>
          <p:nvSpPr>
            <p:cNvPr id="527" name="Google Shape;527;p51"/>
            <p:cNvSpPr txBox="1"/>
            <p:nvPr/>
          </p:nvSpPr>
          <p:spPr>
            <a:xfrm>
              <a:off x="6432762" y="2968855"/>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grpSp>
      <p:grpSp>
        <p:nvGrpSpPr>
          <p:cNvPr id="528" name="Google Shape;528;p51"/>
          <p:cNvGrpSpPr/>
          <p:nvPr/>
        </p:nvGrpSpPr>
        <p:grpSpPr>
          <a:xfrm>
            <a:off x="2149787" y="2400300"/>
            <a:ext cx="1306918" cy="1393721"/>
            <a:chOff x="5994068" y="2183840"/>
            <a:chExt cx="1742557" cy="1858295"/>
          </a:xfrm>
        </p:grpSpPr>
        <p:pic>
          <p:nvPicPr>
            <p:cNvPr id="529" name="Google Shape;529;p51"/>
            <p:cNvPicPr preferRelativeResize="0"/>
            <p:nvPr/>
          </p:nvPicPr>
          <p:blipFill rotWithShape="1">
            <a:blip r:embed="rId4">
              <a:alphaModFix/>
            </a:blip>
            <a:srcRect b="0" l="0" r="0" t="0"/>
            <a:stretch/>
          </p:blipFill>
          <p:spPr>
            <a:xfrm>
              <a:off x="5994068" y="2183840"/>
              <a:ext cx="1742557" cy="1858295"/>
            </a:xfrm>
            <a:prstGeom prst="rect">
              <a:avLst/>
            </a:prstGeom>
            <a:noFill/>
            <a:ln>
              <a:noFill/>
            </a:ln>
          </p:spPr>
        </p:pic>
        <p:sp>
          <p:nvSpPr>
            <p:cNvPr id="530" name="Google Shape;530;p51"/>
            <p:cNvSpPr txBox="1"/>
            <p:nvPr/>
          </p:nvSpPr>
          <p:spPr>
            <a:xfrm>
              <a:off x="6432762" y="2968855"/>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grpSp>
      <p:sp>
        <p:nvSpPr>
          <p:cNvPr id="531" name="Google Shape;531;p51"/>
          <p:cNvSpPr txBox="1"/>
          <p:nvPr/>
        </p:nvSpPr>
        <p:spPr>
          <a:xfrm>
            <a:off x="821028" y="4137808"/>
            <a:ext cx="175467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www.example.com</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5" name="Shape 535"/>
        <p:cNvGrpSpPr/>
        <p:nvPr/>
      </p:nvGrpSpPr>
      <p:grpSpPr>
        <a:xfrm>
          <a:off x="0" y="0"/>
          <a:ext cx="0" cy="0"/>
          <a:chOff x="0" y="0"/>
          <a:chExt cx="0" cy="0"/>
        </a:xfrm>
      </p:grpSpPr>
      <p:pic>
        <p:nvPicPr>
          <p:cNvPr id="536" name="Google Shape;536;p52"/>
          <p:cNvPicPr preferRelativeResize="0"/>
          <p:nvPr>
            <p:ph idx="2" type="pic"/>
          </p:nvPr>
        </p:nvPicPr>
        <p:blipFill rotWithShape="1">
          <a:blip r:embed="rId3">
            <a:alphaModFix/>
          </a:blip>
          <a:srcRect b="7821" l="0" r="0" t="7822"/>
          <a:stretch/>
        </p:blipFill>
        <p:spPr>
          <a:xfrm>
            <a:off x="0" y="0"/>
            <a:ext cx="9143999" cy="5143500"/>
          </a:xfrm>
          <a:prstGeom prst="rect">
            <a:avLst/>
          </a:prstGeom>
          <a:noFill/>
          <a:ln>
            <a:noFill/>
          </a:ln>
        </p:spPr>
      </p:pic>
      <p:sp>
        <p:nvSpPr>
          <p:cNvPr id="537" name="Google Shape;537;p52"/>
          <p:cNvSpPr/>
          <p:nvPr/>
        </p:nvSpPr>
        <p:spPr>
          <a:xfrm>
            <a:off x="0" y="0"/>
            <a:ext cx="9144000" cy="5143500"/>
          </a:xfrm>
          <a:custGeom>
            <a:rect b="b" l="l" r="r" t="t"/>
            <a:pathLst>
              <a:path extrusionOk="0" h="6858000" w="12192000">
                <a:moveTo>
                  <a:pt x="0" y="0"/>
                </a:moveTo>
                <a:lnTo>
                  <a:pt x="12192000" y="0"/>
                </a:lnTo>
                <a:lnTo>
                  <a:pt x="12192000" y="6858000"/>
                </a:lnTo>
                <a:lnTo>
                  <a:pt x="2664055" y="6858000"/>
                </a:lnTo>
                <a:lnTo>
                  <a:pt x="2671714" y="6706333"/>
                </a:lnTo>
                <a:cubicBezTo>
                  <a:pt x="2671714" y="5737097"/>
                  <a:pt x="1885993" y="4951376"/>
                  <a:pt x="916757" y="4951376"/>
                </a:cubicBezTo>
                <a:cubicBezTo>
                  <a:pt x="613871" y="4951376"/>
                  <a:pt x="328906" y="5028107"/>
                  <a:pt x="80240" y="5163190"/>
                </a:cubicBezTo>
                <a:lnTo>
                  <a:pt x="0" y="5211937"/>
                </a:lnTo>
                <a:lnTo>
                  <a:pt x="0" y="0"/>
                </a:lnTo>
                <a:close/>
                <a:moveTo>
                  <a:pt x="6120338" y="582550"/>
                </a:moveTo>
                <a:cubicBezTo>
                  <a:pt x="5954922" y="582550"/>
                  <a:pt x="5820825" y="716647"/>
                  <a:pt x="5820825" y="882063"/>
                </a:cubicBezTo>
                <a:cubicBezTo>
                  <a:pt x="5820825" y="1047479"/>
                  <a:pt x="5954922" y="1181576"/>
                  <a:pt x="6120338" y="1181576"/>
                </a:cubicBezTo>
                <a:cubicBezTo>
                  <a:pt x="6285754" y="1181576"/>
                  <a:pt x="6419851" y="1047479"/>
                  <a:pt x="6419851" y="882063"/>
                </a:cubicBezTo>
                <a:cubicBezTo>
                  <a:pt x="6419851" y="716647"/>
                  <a:pt x="6285754" y="582550"/>
                  <a:pt x="6120338" y="582550"/>
                </a:cubicBezTo>
                <a:close/>
                <a:moveTo>
                  <a:pt x="10595990" y="1047750"/>
                </a:moveTo>
                <a:cubicBezTo>
                  <a:pt x="10025541" y="1047750"/>
                  <a:pt x="9563100" y="1510191"/>
                  <a:pt x="9563100" y="2080640"/>
                </a:cubicBezTo>
                <a:cubicBezTo>
                  <a:pt x="9563100" y="2651089"/>
                  <a:pt x="10025541" y="3113530"/>
                  <a:pt x="10595990" y="3113530"/>
                </a:cubicBezTo>
                <a:cubicBezTo>
                  <a:pt x="11166439" y="3113530"/>
                  <a:pt x="11628880" y="2651089"/>
                  <a:pt x="11628880" y="2080640"/>
                </a:cubicBezTo>
                <a:cubicBezTo>
                  <a:pt x="11628880" y="1510191"/>
                  <a:pt x="11166439" y="1047750"/>
                  <a:pt x="10595990" y="1047750"/>
                </a:cubicBezTo>
                <a:close/>
                <a:moveTo>
                  <a:pt x="2372202" y="1047750"/>
                </a:moveTo>
                <a:cubicBezTo>
                  <a:pt x="2008963" y="1047750"/>
                  <a:pt x="1714500" y="1342213"/>
                  <a:pt x="1714500" y="1705452"/>
                </a:cubicBezTo>
                <a:cubicBezTo>
                  <a:pt x="1714500" y="2068691"/>
                  <a:pt x="2008963" y="2363154"/>
                  <a:pt x="2372202" y="2363154"/>
                </a:cubicBezTo>
                <a:cubicBezTo>
                  <a:pt x="2735441" y="2363154"/>
                  <a:pt x="3029904" y="2068691"/>
                  <a:pt x="3029904" y="1705452"/>
                </a:cubicBezTo>
                <a:cubicBezTo>
                  <a:pt x="3029904" y="1342213"/>
                  <a:pt x="2735441" y="1047750"/>
                  <a:pt x="2372202" y="1047750"/>
                </a:cubicBezTo>
                <a:close/>
                <a:moveTo>
                  <a:pt x="2882809" y="3586414"/>
                </a:moveTo>
                <a:cubicBezTo>
                  <a:pt x="2654803" y="3586414"/>
                  <a:pt x="2469968" y="3771249"/>
                  <a:pt x="2469968" y="3999255"/>
                </a:cubicBezTo>
                <a:cubicBezTo>
                  <a:pt x="2469968" y="4227261"/>
                  <a:pt x="2654803" y="4412096"/>
                  <a:pt x="2882809" y="4412096"/>
                </a:cubicBezTo>
                <a:cubicBezTo>
                  <a:pt x="3110815" y="4412096"/>
                  <a:pt x="3295650" y="4227261"/>
                  <a:pt x="3295650" y="3999255"/>
                </a:cubicBezTo>
                <a:cubicBezTo>
                  <a:pt x="3295650" y="3771249"/>
                  <a:pt x="3110815" y="3586414"/>
                  <a:pt x="2882809" y="3586414"/>
                </a:cubicBezTo>
                <a:close/>
                <a:moveTo>
                  <a:pt x="10636159" y="4342155"/>
                </a:moveTo>
                <a:cubicBezTo>
                  <a:pt x="10502842" y="4342155"/>
                  <a:pt x="10394768" y="4450229"/>
                  <a:pt x="10394768" y="4583546"/>
                </a:cubicBezTo>
                <a:cubicBezTo>
                  <a:pt x="10394768" y="4716863"/>
                  <a:pt x="10502842" y="4824937"/>
                  <a:pt x="10636159" y="4824937"/>
                </a:cubicBezTo>
                <a:cubicBezTo>
                  <a:pt x="10769476" y="4824937"/>
                  <a:pt x="10877550" y="4716863"/>
                  <a:pt x="10877550" y="4583546"/>
                </a:cubicBezTo>
                <a:cubicBezTo>
                  <a:pt x="10877550" y="4450229"/>
                  <a:pt x="10769476" y="4342155"/>
                  <a:pt x="10636159" y="4342155"/>
                </a:cubicBezTo>
                <a:close/>
                <a:moveTo>
                  <a:pt x="8363523" y="5074725"/>
                </a:moveTo>
                <a:cubicBezTo>
                  <a:pt x="8100813" y="5074725"/>
                  <a:pt x="7887845" y="5287693"/>
                  <a:pt x="7887845" y="5550403"/>
                </a:cubicBezTo>
                <a:cubicBezTo>
                  <a:pt x="7887845" y="5813113"/>
                  <a:pt x="8100813" y="6026081"/>
                  <a:pt x="8363523" y="6026081"/>
                </a:cubicBezTo>
                <a:cubicBezTo>
                  <a:pt x="8626233" y="6026081"/>
                  <a:pt x="8839201" y="5813113"/>
                  <a:pt x="8839201" y="5550403"/>
                </a:cubicBezTo>
                <a:cubicBezTo>
                  <a:pt x="8839201" y="5287693"/>
                  <a:pt x="8626233" y="5074725"/>
                  <a:pt x="8363523" y="5074725"/>
                </a:cubicBezTo>
                <a:close/>
              </a:path>
            </a:pathLst>
          </a:custGeom>
          <a:solidFill>
            <a:srgbClr val="0C0C0C">
              <a:alpha val="7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38" name="Google Shape;538;p52"/>
          <p:cNvSpPr/>
          <p:nvPr/>
        </p:nvSpPr>
        <p:spPr>
          <a:xfrm>
            <a:off x="3357563" y="1772365"/>
            <a:ext cx="2428875" cy="1627346"/>
          </a:xfrm>
          <a:prstGeom prst="wedgeEllipseCallout">
            <a:avLst>
              <a:gd fmla="val -20833" name="adj1"/>
              <a:gd fmla="val 62500" name="adj2"/>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39" name="Google Shape;539;p52"/>
          <p:cNvSpPr txBox="1"/>
          <p:nvPr/>
        </p:nvSpPr>
        <p:spPr>
          <a:xfrm>
            <a:off x="3492790" y="2335147"/>
            <a:ext cx="2158421"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Montserrat"/>
                <a:ea typeface="Montserrat"/>
                <a:cs typeface="Montserrat"/>
                <a:sym typeface="Montserrat"/>
              </a:rPr>
              <a:t>The End</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pic>
        <p:nvPicPr>
          <p:cNvPr id="135" name="Google Shape;135;p33"/>
          <p:cNvPicPr preferRelativeResize="0"/>
          <p:nvPr>
            <p:ph idx="2" type="pic"/>
          </p:nvPr>
        </p:nvPicPr>
        <p:blipFill rotWithShape="1">
          <a:blip r:embed="rId3">
            <a:alphaModFix/>
          </a:blip>
          <a:srcRect b="11013" l="0" r="0" t="11013"/>
          <a:stretch/>
        </p:blipFill>
        <p:spPr>
          <a:xfrm>
            <a:off x="337783" y="337781"/>
            <a:ext cx="3819879" cy="4467937"/>
          </a:xfrm>
          <a:prstGeom prst="rect">
            <a:avLst/>
          </a:prstGeom>
          <a:noFill/>
          <a:ln>
            <a:noFill/>
          </a:ln>
        </p:spPr>
      </p:pic>
      <p:grpSp>
        <p:nvGrpSpPr>
          <p:cNvPr id="136" name="Google Shape;136;p33"/>
          <p:cNvGrpSpPr/>
          <p:nvPr/>
        </p:nvGrpSpPr>
        <p:grpSpPr>
          <a:xfrm>
            <a:off x="4729656" y="781561"/>
            <a:ext cx="3819879" cy="3580377"/>
            <a:chOff x="6306208" y="1082643"/>
            <a:chExt cx="5093172" cy="4773836"/>
          </a:xfrm>
        </p:grpSpPr>
        <p:sp>
          <p:nvSpPr>
            <p:cNvPr id="137" name="Google Shape;137;p33"/>
            <p:cNvSpPr txBox="1"/>
            <p:nvPr/>
          </p:nvSpPr>
          <p:spPr>
            <a:xfrm>
              <a:off x="6306208" y="1082643"/>
              <a:ext cx="3162299"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About</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a:t>
              </a:r>
              <a:endParaRPr b="1" sz="2600">
                <a:solidFill>
                  <a:schemeClr val="dk1"/>
                </a:solidFill>
                <a:latin typeface="Montserrat Light"/>
                <a:ea typeface="Montserrat Light"/>
                <a:cs typeface="Montserrat Light"/>
                <a:sym typeface="Montserrat Light"/>
              </a:endParaRPr>
            </a:p>
          </p:txBody>
        </p:sp>
        <p:sp>
          <p:nvSpPr>
            <p:cNvPr id="138" name="Google Shape;138;p33"/>
            <p:cNvSpPr txBox="1"/>
            <p:nvPr/>
          </p:nvSpPr>
          <p:spPr>
            <a:xfrm>
              <a:off x="6306208" y="2779196"/>
              <a:ext cx="509317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139" name="Google Shape;139;p33"/>
            <p:cNvGrpSpPr/>
            <p:nvPr/>
          </p:nvGrpSpPr>
          <p:grpSpPr>
            <a:xfrm>
              <a:off x="6360800" y="4032639"/>
              <a:ext cx="914401" cy="914400"/>
              <a:chOff x="6360800" y="4032639"/>
              <a:chExt cx="914401" cy="914400"/>
            </a:xfrm>
          </p:grpSpPr>
          <p:sp>
            <p:nvSpPr>
              <p:cNvPr id="140" name="Google Shape;140;p33"/>
              <p:cNvSpPr/>
              <p:nvPr/>
            </p:nvSpPr>
            <p:spPr>
              <a:xfrm>
                <a:off x="6360800" y="4032639"/>
                <a:ext cx="914400" cy="914400"/>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1" name="Google Shape;141;p33"/>
              <p:cNvSpPr txBox="1"/>
              <p:nvPr/>
            </p:nvSpPr>
            <p:spPr>
              <a:xfrm>
                <a:off x="6360800" y="4251312"/>
                <a:ext cx="91440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8k</a:t>
                </a:r>
                <a:endParaRPr b="1" sz="1900">
                  <a:solidFill>
                    <a:schemeClr val="lt1"/>
                  </a:solidFill>
                  <a:latin typeface="Montserrat Light"/>
                  <a:ea typeface="Montserrat Light"/>
                  <a:cs typeface="Montserrat Light"/>
                  <a:sym typeface="Montserrat Light"/>
                </a:endParaRPr>
              </a:p>
            </p:txBody>
          </p:sp>
        </p:grpSp>
        <p:grpSp>
          <p:nvGrpSpPr>
            <p:cNvPr id="142" name="Google Shape;142;p33"/>
            <p:cNvGrpSpPr/>
            <p:nvPr/>
          </p:nvGrpSpPr>
          <p:grpSpPr>
            <a:xfrm>
              <a:off x="7783200" y="4032639"/>
              <a:ext cx="914401" cy="914400"/>
              <a:chOff x="6360800" y="4032639"/>
              <a:chExt cx="914401" cy="914400"/>
            </a:xfrm>
          </p:grpSpPr>
          <p:sp>
            <p:nvSpPr>
              <p:cNvPr id="143" name="Google Shape;143;p33"/>
              <p:cNvSpPr/>
              <p:nvPr/>
            </p:nvSpPr>
            <p:spPr>
              <a:xfrm>
                <a:off x="6360800" y="4032639"/>
                <a:ext cx="914400" cy="914400"/>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4" name="Google Shape;144;p33"/>
              <p:cNvSpPr txBox="1"/>
              <p:nvPr/>
            </p:nvSpPr>
            <p:spPr>
              <a:xfrm>
                <a:off x="6360800" y="4251312"/>
                <a:ext cx="91440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Light"/>
                    <a:ea typeface="Montserrat Light"/>
                    <a:cs typeface="Montserrat Light"/>
                    <a:sym typeface="Montserrat Light"/>
                  </a:rPr>
                  <a:t>$2</a:t>
                </a:r>
                <a:endParaRPr sz="1100"/>
              </a:p>
            </p:txBody>
          </p:sp>
        </p:grpSp>
        <p:sp>
          <p:nvSpPr>
            <p:cNvPr id="145" name="Google Shape;145;p33"/>
            <p:cNvSpPr txBox="1"/>
            <p:nvPr/>
          </p:nvSpPr>
          <p:spPr>
            <a:xfrm>
              <a:off x="6360798" y="5165712"/>
              <a:ext cx="9144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Living grass text.</a:t>
              </a:r>
              <a:endParaRPr sz="1100"/>
            </a:p>
          </p:txBody>
        </p:sp>
        <p:sp>
          <p:nvSpPr>
            <p:cNvPr id="146" name="Google Shape;146;p33"/>
            <p:cNvSpPr txBox="1"/>
            <p:nvPr/>
          </p:nvSpPr>
          <p:spPr>
            <a:xfrm>
              <a:off x="7783196" y="5165712"/>
              <a:ext cx="9144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Living grass text.</a:t>
              </a:r>
              <a:endParaRPr sz="1100"/>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pic>
        <p:nvPicPr>
          <p:cNvPr id="151" name="Google Shape;151;p34"/>
          <p:cNvPicPr preferRelativeResize="0"/>
          <p:nvPr>
            <p:ph idx="3" type="pic"/>
          </p:nvPr>
        </p:nvPicPr>
        <p:blipFill rotWithShape="1">
          <a:blip r:embed="rId3">
            <a:alphaModFix/>
          </a:blip>
          <a:srcRect b="0" l="27931" r="15069" t="0"/>
          <a:stretch/>
        </p:blipFill>
        <p:spPr>
          <a:xfrm>
            <a:off x="2247723" y="337781"/>
            <a:ext cx="1909939" cy="2233969"/>
          </a:xfrm>
          <a:prstGeom prst="rect">
            <a:avLst/>
          </a:prstGeom>
          <a:noFill/>
          <a:ln>
            <a:noFill/>
          </a:ln>
        </p:spPr>
      </p:pic>
      <p:pic>
        <p:nvPicPr>
          <p:cNvPr id="152" name="Google Shape;152;p34"/>
          <p:cNvPicPr preferRelativeResize="0"/>
          <p:nvPr>
            <p:ph idx="4" type="pic"/>
          </p:nvPr>
        </p:nvPicPr>
        <p:blipFill rotWithShape="1">
          <a:blip r:embed="rId4">
            <a:alphaModFix/>
          </a:blip>
          <a:srcRect b="0" l="21507" r="21507" t="0"/>
          <a:stretch/>
        </p:blipFill>
        <p:spPr>
          <a:xfrm>
            <a:off x="337783" y="2571750"/>
            <a:ext cx="1909939" cy="2233969"/>
          </a:xfrm>
          <a:prstGeom prst="rect">
            <a:avLst/>
          </a:prstGeom>
          <a:noFill/>
          <a:ln>
            <a:noFill/>
          </a:ln>
        </p:spPr>
      </p:pic>
      <p:sp>
        <p:nvSpPr>
          <p:cNvPr id="153" name="Google Shape;153;p34"/>
          <p:cNvSpPr/>
          <p:nvPr/>
        </p:nvSpPr>
        <p:spPr>
          <a:xfrm>
            <a:off x="6481939" y="337781"/>
            <a:ext cx="2324278" cy="2233969"/>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4" name="Google Shape;154;p34"/>
          <p:cNvSpPr/>
          <p:nvPr/>
        </p:nvSpPr>
        <p:spPr>
          <a:xfrm>
            <a:off x="4157662" y="337781"/>
            <a:ext cx="2324278" cy="2233969"/>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5" name="Google Shape;155;p34"/>
          <p:cNvSpPr/>
          <p:nvPr/>
        </p:nvSpPr>
        <p:spPr>
          <a:xfrm>
            <a:off x="6481939" y="2571749"/>
            <a:ext cx="2324278" cy="2233969"/>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6" name="Google Shape;156;p34"/>
          <p:cNvSpPr/>
          <p:nvPr/>
        </p:nvSpPr>
        <p:spPr>
          <a:xfrm>
            <a:off x="4157662" y="2571749"/>
            <a:ext cx="2324278" cy="2233969"/>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57" name="Google Shape;157;p34"/>
          <p:cNvGrpSpPr/>
          <p:nvPr/>
        </p:nvGrpSpPr>
        <p:grpSpPr>
          <a:xfrm>
            <a:off x="4701385" y="1084685"/>
            <a:ext cx="1236831" cy="740161"/>
            <a:chOff x="1221092" y="3531656"/>
            <a:chExt cx="1649108" cy="986881"/>
          </a:xfrm>
        </p:grpSpPr>
        <p:sp>
          <p:nvSpPr>
            <p:cNvPr id="158" name="Google Shape;158;p34"/>
            <p:cNvSpPr txBox="1"/>
            <p:nvPr/>
          </p:nvSpPr>
          <p:spPr>
            <a:xfrm>
              <a:off x="1413290" y="3531656"/>
              <a:ext cx="126471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Name here</a:t>
              </a:r>
              <a:endParaRPr b="1" sz="800">
                <a:solidFill>
                  <a:schemeClr val="lt1"/>
                </a:solidFill>
                <a:latin typeface="Montserrat Light"/>
                <a:ea typeface="Montserrat Light"/>
                <a:cs typeface="Montserrat Light"/>
                <a:sym typeface="Montserrat Light"/>
              </a:endParaRPr>
            </a:p>
          </p:txBody>
        </p:sp>
        <p:sp>
          <p:nvSpPr>
            <p:cNvPr id="159" name="Google Shape;159;p34"/>
            <p:cNvSpPr txBox="1"/>
            <p:nvPr/>
          </p:nvSpPr>
          <p:spPr>
            <a:xfrm>
              <a:off x="1221092" y="3827770"/>
              <a:ext cx="1649108"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Living gathered waters</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had winged.</a:t>
              </a:r>
              <a:endParaRPr sz="1100"/>
            </a:p>
          </p:txBody>
        </p:sp>
      </p:grpSp>
      <p:grpSp>
        <p:nvGrpSpPr>
          <p:cNvPr id="160" name="Google Shape;160;p34"/>
          <p:cNvGrpSpPr/>
          <p:nvPr/>
        </p:nvGrpSpPr>
        <p:grpSpPr>
          <a:xfrm>
            <a:off x="7025662" y="1084685"/>
            <a:ext cx="1236831" cy="740161"/>
            <a:chOff x="1221092" y="3531656"/>
            <a:chExt cx="1649108" cy="986881"/>
          </a:xfrm>
        </p:grpSpPr>
        <p:sp>
          <p:nvSpPr>
            <p:cNvPr id="161" name="Google Shape;161;p34"/>
            <p:cNvSpPr txBox="1"/>
            <p:nvPr/>
          </p:nvSpPr>
          <p:spPr>
            <a:xfrm>
              <a:off x="1413290" y="3531656"/>
              <a:ext cx="126471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Name here</a:t>
              </a:r>
              <a:endParaRPr b="1" sz="800">
                <a:solidFill>
                  <a:schemeClr val="dk1"/>
                </a:solidFill>
                <a:latin typeface="Montserrat Light"/>
                <a:ea typeface="Montserrat Light"/>
                <a:cs typeface="Montserrat Light"/>
                <a:sym typeface="Montserrat Light"/>
              </a:endParaRPr>
            </a:p>
          </p:txBody>
        </p:sp>
        <p:sp>
          <p:nvSpPr>
            <p:cNvPr id="162" name="Google Shape;162;p34"/>
            <p:cNvSpPr txBox="1"/>
            <p:nvPr/>
          </p:nvSpPr>
          <p:spPr>
            <a:xfrm>
              <a:off x="1221092" y="3827770"/>
              <a:ext cx="1649108"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Living gathered waters</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had winged.</a:t>
              </a:r>
              <a:endParaRPr sz="1100"/>
            </a:p>
          </p:txBody>
        </p:sp>
      </p:grpSp>
      <p:grpSp>
        <p:nvGrpSpPr>
          <p:cNvPr id="163" name="Google Shape;163;p34"/>
          <p:cNvGrpSpPr/>
          <p:nvPr/>
        </p:nvGrpSpPr>
        <p:grpSpPr>
          <a:xfrm>
            <a:off x="4701385" y="3318653"/>
            <a:ext cx="1236831" cy="740161"/>
            <a:chOff x="1221092" y="3531656"/>
            <a:chExt cx="1649108" cy="986881"/>
          </a:xfrm>
        </p:grpSpPr>
        <p:sp>
          <p:nvSpPr>
            <p:cNvPr id="164" name="Google Shape;164;p34"/>
            <p:cNvSpPr txBox="1"/>
            <p:nvPr/>
          </p:nvSpPr>
          <p:spPr>
            <a:xfrm>
              <a:off x="1413290" y="3531656"/>
              <a:ext cx="126471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Name here</a:t>
              </a:r>
              <a:endParaRPr b="1" sz="800">
                <a:solidFill>
                  <a:schemeClr val="lt1"/>
                </a:solidFill>
                <a:latin typeface="Montserrat Light"/>
                <a:ea typeface="Montserrat Light"/>
                <a:cs typeface="Montserrat Light"/>
                <a:sym typeface="Montserrat Light"/>
              </a:endParaRPr>
            </a:p>
          </p:txBody>
        </p:sp>
        <p:sp>
          <p:nvSpPr>
            <p:cNvPr id="165" name="Google Shape;165;p34"/>
            <p:cNvSpPr txBox="1"/>
            <p:nvPr/>
          </p:nvSpPr>
          <p:spPr>
            <a:xfrm>
              <a:off x="1221092" y="3827770"/>
              <a:ext cx="1649108"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Living gathered waters</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had winged.</a:t>
              </a:r>
              <a:endParaRPr sz="1100"/>
            </a:p>
          </p:txBody>
        </p:sp>
      </p:grpSp>
      <p:grpSp>
        <p:nvGrpSpPr>
          <p:cNvPr id="166" name="Google Shape;166;p34"/>
          <p:cNvGrpSpPr/>
          <p:nvPr/>
        </p:nvGrpSpPr>
        <p:grpSpPr>
          <a:xfrm>
            <a:off x="7025662" y="3318653"/>
            <a:ext cx="1236831" cy="740161"/>
            <a:chOff x="1221092" y="3531656"/>
            <a:chExt cx="1649108" cy="986881"/>
          </a:xfrm>
        </p:grpSpPr>
        <p:sp>
          <p:nvSpPr>
            <p:cNvPr id="167" name="Google Shape;167;p34"/>
            <p:cNvSpPr txBox="1"/>
            <p:nvPr/>
          </p:nvSpPr>
          <p:spPr>
            <a:xfrm>
              <a:off x="1413290" y="3531656"/>
              <a:ext cx="126471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Name here</a:t>
              </a:r>
              <a:endParaRPr b="1" sz="800">
                <a:solidFill>
                  <a:schemeClr val="dk1"/>
                </a:solidFill>
                <a:latin typeface="Montserrat Light"/>
                <a:ea typeface="Montserrat Light"/>
                <a:cs typeface="Montserrat Light"/>
                <a:sym typeface="Montserrat Light"/>
              </a:endParaRPr>
            </a:p>
          </p:txBody>
        </p:sp>
        <p:sp>
          <p:nvSpPr>
            <p:cNvPr id="168" name="Google Shape;168;p34"/>
            <p:cNvSpPr txBox="1"/>
            <p:nvPr/>
          </p:nvSpPr>
          <p:spPr>
            <a:xfrm>
              <a:off x="1221092" y="3827770"/>
              <a:ext cx="1649108"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Living gathered waters</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had winged.</a:t>
              </a:r>
              <a:endParaRPr sz="1100"/>
            </a:p>
          </p:txBody>
        </p:sp>
      </p:grpSp>
      <p:pic>
        <p:nvPicPr>
          <p:cNvPr id="169" name="Google Shape;169;p34"/>
          <p:cNvPicPr preferRelativeResize="0"/>
          <p:nvPr>
            <p:ph idx="5" type="pic"/>
          </p:nvPr>
        </p:nvPicPr>
        <p:blipFill rotWithShape="1">
          <a:blip r:embed="rId5">
            <a:alphaModFix/>
          </a:blip>
          <a:srcRect b="0" l="1142" r="1141" t="0"/>
          <a:stretch/>
        </p:blipFill>
        <p:spPr>
          <a:xfrm>
            <a:off x="2247723" y="2571750"/>
            <a:ext cx="1909939" cy="2233969"/>
          </a:xfrm>
          <a:prstGeom prst="rect">
            <a:avLst/>
          </a:prstGeom>
          <a:noFill/>
          <a:ln>
            <a:noFill/>
          </a:ln>
        </p:spPr>
      </p:pic>
      <p:pic>
        <p:nvPicPr>
          <p:cNvPr id="170" name="Google Shape;170;p34"/>
          <p:cNvPicPr preferRelativeResize="0"/>
          <p:nvPr>
            <p:ph idx="2" type="pic"/>
          </p:nvPr>
        </p:nvPicPr>
        <p:blipFill rotWithShape="1">
          <a:blip r:embed="rId6">
            <a:alphaModFix/>
          </a:blip>
          <a:srcRect b="0" l="0" r="0" t="10816"/>
          <a:stretch/>
        </p:blipFill>
        <p:spPr>
          <a:xfrm>
            <a:off x="337783" y="337781"/>
            <a:ext cx="1909939" cy="223396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pic>
        <p:nvPicPr>
          <p:cNvPr id="175" name="Google Shape;175;p35"/>
          <p:cNvPicPr preferRelativeResize="0"/>
          <p:nvPr>
            <p:ph idx="3" type="pic"/>
          </p:nvPr>
        </p:nvPicPr>
        <p:blipFill rotWithShape="1">
          <a:blip r:embed="rId3">
            <a:alphaModFix/>
          </a:blip>
          <a:srcRect b="0" l="384" r="384" t="0"/>
          <a:stretch/>
        </p:blipFill>
        <p:spPr>
          <a:xfrm>
            <a:off x="6223160" y="1325061"/>
            <a:ext cx="3721202" cy="2345659"/>
          </a:xfrm>
          <a:prstGeom prst="rect">
            <a:avLst/>
          </a:prstGeom>
          <a:noFill/>
          <a:ln>
            <a:noFill/>
          </a:ln>
        </p:spPr>
      </p:pic>
      <p:pic>
        <p:nvPicPr>
          <p:cNvPr id="176" name="Google Shape;176;p35"/>
          <p:cNvPicPr preferRelativeResize="0"/>
          <p:nvPr>
            <p:ph idx="2" type="pic"/>
          </p:nvPr>
        </p:nvPicPr>
        <p:blipFill rotWithShape="1">
          <a:blip r:embed="rId4">
            <a:alphaModFix/>
          </a:blip>
          <a:srcRect b="0" l="11725" r="11725" t="0"/>
          <a:stretch/>
        </p:blipFill>
        <p:spPr>
          <a:xfrm>
            <a:off x="4820496" y="1354704"/>
            <a:ext cx="761203" cy="1325840"/>
          </a:xfrm>
          <a:prstGeom prst="rect">
            <a:avLst/>
          </a:prstGeom>
          <a:noFill/>
          <a:ln>
            <a:noFill/>
          </a:ln>
        </p:spPr>
      </p:pic>
      <p:grpSp>
        <p:nvGrpSpPr>
          <p:cNvPr id="177" name="Google Shape;177;p35"/>
          <p:cNvGrpSpPr/>
          <p:nvPr/>
        </p:nvGrpSpPr>
        <p:grpSpPr>
          <a:xfrm>
            <a:off x="4777741" y="1153887"/>
            <a:ext cx="851548" cy="1723940"/>
            <a:chOff x="18223908" y="3214668"/>
            <a:chExt cx="7266425" cy="14710811"/>
          </a:xfrm>
        </p:grpSpPr>
        <p:sp>
          <p:nvSpPr>
            <p:cNvPr id="178" name="Google Shape;178;p35"/>
            <p:cNvSpPr/>
            <p:nvPr/>
          </p:nvSpPr>
          <p:spPr>
            <a:xfrm>
              <a:off x="18287967" y="3225345"/>
              <a:ext cx="7127581" cy="14691957"/>
            </a:xfrm>
            <a:custGeom>
              <a:rect b="b" l="l" r="r" t="t"/>
              <a:pathLst>
                <a:path extrusionOk="0" h="21600" w="2160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solidFill>
              <a:srgbClr val="F3DCBF"/>
            </a:soli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79" name="Google Shape;179;p35"/>
            <p:cNvSpPr/>
            <p:nvPr/>
          </p:nvSpPr>
          <p:spPr>
            <a:xfrm>
              <a:off x="18405409" y="3342786"/>
              <a:ext cx="6893836" cy="14458167"/>
            </a:xfrm>
            <a:custGeom>
              <a:rect b="b" l="l" r="r" t="t"/>
              <a:pathLst>
                <a:path extrusionOk="0" h="21600" w="2160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solidFill>
              <a:srgbClr val="F5F6F7"/>
            </a:soli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0" name="Google Shape;180;p35"/>
            <p:cNvSpPr/>
            <p:nvPr/>
          </p:nvSpPr>
          <p:spPr>
            <a:xfrm>
              <a:off x="18490820" y="3428198"/>
              <a:ext cx="6726856" cy="14291214"/>
            </a:xfrm>
            <a:custGeom>
              <a:rect b="b" l="l" r="r" t="t"/>
              <a:pathLst>
                <a:path extrusionOk="0" h="21600" w="2160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adFill>
              <a:gsLst>
                <a:gs pos="0">
                  <a:srgbClr val="EDE6D8"/>
                </a:gs>
                <a:gs pos="4000">
                  <a:srgbClr val="EDE6D8"/>
                </a:gs>
                <a:gs pos="24000">
                  <a:srgbClr val="F5F0E8"/>
                </a:gs>
                <a:gs pos="100000">
                  <a:srgbClr val="F5F0E8"/>
                </a:gs>
              </a:gsLst>
              <a:lin ang="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1" name="Google Shape;181;p35"/>
            <p:cNvSpPr/>
            <p:nvPr/>
          </p:nvSpPr>
          <p:spPr>
            <a:xfrm>
              <a:off x="21298748" y="16421528"/>
              <a:ext cx="1118365" cy="1118365"/>
            </a:xfrm>
            <a:custGeom>
              <a:rect b="b" l="l" r="r" t="t"/>
              <a:pathLst>
                <a:path extrusionOk="0" h="21600" w="2160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rgbClr val="A38A5C"/>
            </a:soli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2" name="Google Shape;182;p35"/>
            <p:cNvSpPr/>
            <p:nvPr/>
          </p:nvSpPr>
          <p:spPr>
            <a:xfrm>
              <a:off x="21341455" y="16421528"/>
              <a:ext cx="914946" cy="363826"/>
            </a:xfrm>
            <a:custGeom>
              <a:rect b="b" l="l" r="r" t="t"/>
              <a:pathLst>
                <a:path extrusionOk="0" h="21600" w="2160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adFill>
              <a:gsLst>
                <a:gs pos="0">
                  <a:srgbClr val="A38A5C"/>
                </a:gs>
                <a:gs pos="4000">
                  <a:srgbClr val="A38A5C"/>
                </a:gs>
                <a:gs pos="58000">
                  <a:srgbClr val="ECDCAA"/>
                </a:gs>
                <a:gs pos="100000">
                  <a:srgbClr val="ECDCAA"/>
                </a:gs>
              </a:gsLst>
              <a:lin ang="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3" name="Google Shape;183;p35"/>
            <p:cNvSpPr/>
            <p:nvPr/>
          </p:nvSpPr>
          <p:spPr>
            <a:xfrm>
              <a:off x="21715131" y="17435797"/>
              <a:ext cx="392475" cy="107914"/>
            </a:xfrm>
            <a:custGeom>
              <a:rect b="b" l="l" r="r" t="t"/>
              <a:pathLst>
                <a:path extrusionOk="0" h="21600" w="2160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adFill>
              <a:gsLst>
                <a:gs pos="0">
                  <a:srgbClr val="A38A5C"/>
                </a:gs>
                <a:gs pos="4000">
                  <a:srgbClr val="A38A5C"/>
                </a:gs>
                <a:gs pos="58000">
                  <a:srgbClr val="ECDCAA"/>
                </a:gs>
                <a:gs pos="100000">
                  <a:srgbClr val="ECDCAA"/>
                </a:gs>
              </a:gsLst>
              <a:lin ang="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4" name="Google Shape;184;p35"/>
            <p:cNvSpPr/>
            <p:nvPr/>
          </p:nvSpPr>
          <p:spPr>
            <a:xfrm>
              <a:off x="18277291" y="3214668"/>
              <a:ext cx="7146526" cy="14710811"/>
            </a:xfrm>
            <a:custGeom>
              <a:rect b="b" l="l" r="r" t="t"/>
              <a:pathLst>
                <a:path extrusionOk="0" h="21600" w="2160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solidFill>
              <a:srgbClr val="D6B992">
                <a:alpha val="60000"/>
              </a:srgbClr>
            </a:soli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5" name="Google Shape;185;p35"/>
            <p:cNvSpPr/>
            <p:nvPr/>
          </p:nvSpPr>
          <p:spPr>
            <a:xfrm>
              <a:off x="18832469" y="5104412"/>
              <a:ext cx="6069982" cy="169787"/>
            </a:xfrm>
            <a:custGeom>
              <a:rect b="b" l="l" r="r" t="t"/>
              <a:pathLst>
                <a:path extrusionOk="0" h="201966" w="7220398">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solidFill>
              <a:srgbClr val="000000"/>
            </a:soli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6" name="Google Shape;186;p35"/>
            <p:cNvSpPr/>
            <p:nvPr/>
          </p:nvSpPr>
          <p:spPr>
            <a:xfrm>
              <a:off x="18245261" y="6353566"/>
              <a:ext cx="46382" cy="1089965"/>
            </a:xfrm>
            <a:custGeom>
              <a:rect b="b" l="l" r="r" t="t"/>
              <a:pathLst>
                <a:path extrusionOk="0" h="21600" w="21600">
                  <a:moveTo>
                    <a:pt x="21600" y="0"/>
                  </a:moveTo>
                  <a:lnTo>
                    <a:pt x="21600" y="21600"/>
                  </a:lnTo>
                  <a:lnTo>
                    <a:pt x="0" y="21600"/>
                  </a:lnTo>
                  <a:lnTo>
                    <a:pt x="0" y="0"/>
                  </a:lnTo>
                  <a:cubicBezTo>
                    <a:pt x="0" y="0"/>
                    <a:pt x="21600" y="0"/>
                    <a:pt x="21600" y="0"/>
                  </a:cubicBezTo>
                  <a:close/>
                </a:path>
              </a:pathLst>
            </a:custGeom>
            <a:gradFill>
              <a:gsLst>
                <a:gs pos="0">
                  <a:srgbClr val="9D7F5B"/>
                </a:gs>
                <a:gs pos="3000">
                  <a:srgbClr val="9D7F5B"/>
                </a:gs>
                <a:gs pos="18000">
                  <a:srgbClr val="D6B992"/>
                </a:gs>
                <a:gs pos="71000">
                  <a:srgbClr val="D6B992"/>
                </a:gs>
                <a:gs pos="90000">
                  <a:srgbClr val="9D7F5B"/>
                </a:gs>
                <a:gs pos="100000">
                  <a:srgbClr val="9D7F5B"/>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7" name="Google Shape;187;p35"/>
            <p:cNvSpPr/>
            <p:nvPr/>
          </p:nvSpPr>
          <p:spPr>
            <a:xfrm>
              <a:off x="18223908" y="6353566"/>
              <a:ext cx="23191" cy="1089501"/>
            </a:xfrm>
            <a:custGeom>
              <a:rect b="b" l="l" r="r" t="t"/>
              <a:pathLst>
                <a:path extrusionOk="0" h="21600" w="21600">
                  <a:moveTo>
                    <a:pt x="21600" y="0"/>
                  </a:moveTo>
                  <a:lnTo>
                    <a:pt x="21600" y="21600"/>
                  </a:lnTo>
                  <a:lnTo>
                    <a:pt x="0" y="21041"/>
                  </a:lnTo>
                  <a:lnTo>
                    <a:pt x="0" y="559"/>
                  </a:lnTo>
                  <a:cubicBezTo>
                    <a:pt x="0" y="559"/>
                    <a:pt x="21600" y="0"/>
                    <a:pt x="21600" y="0"/>
                  </a:cubicBezTo>
                  <a:close/>
                </a:path>
              </a:pathLst>
            </a:custGeom>
            <a:gradFill>
              <a:gsLst>
                <a:gs pos="0">
                  <a:srgbClr val="9D7F5B"/>
                </a:gs>
                <a:gs pos="49000">
                  <a:srgbClr val="ECDCAA"/>
                </a:gs>
                <a:gs pos="100000">
                  <a:srgbClr val="9D7F5B"/>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8" name="Google Shape;188;p35"/>
            <p:cNvSpPr/>
            <p:nvPr/>
          </p:nvSpPr>
          <p:spPr>
            <a:xfrm>
              <a:off x="18266614" y="5093736"/>
              <a:ext cx="26590" cy="578252"/>
            </a:xfrm>
            <a:custGeom>
              <a:rect b="b" l="l" r="r" t="t"/>
              <a:pathLst>
                <a:path extrusionOk="0" h="21600" w="21600">
                  <a:moveTo>
                    <a:pt x="21600" y="0"/>
                  </a:moveTo>
                  <a:lnTo>
                    <a:pt x="21600" y="21600"/>
                  </a:lnTo>
                  <a:lnTo>
                    <a:pt x="0" y="21600"/>
                  </a:lnTo>
                  <a:lnTo>
                    <a:pt x="0" y="0"/>
                  </a:lnTo>
                  <a:cubicBezTo>
                    <a:pt x="0" y="0"/>
                    <a:pt x="21600" y="0"/>
                    <a:pt x="21600" y="0"/>
                  </a:cubicBezTo>
                  <a:close/>
                </a:path>
              </a:pathLst>
            </a:custGeom>
            <a:gradFill>
              <a:gsLst>
                <a:gs pos="0">
                  <a:srgbClr val="9D7F5B"/>
                </a:gs>
                <a:gs pos="3000">
                  <a:srgbClr val="9D7F5B"/>
                </a:gs>
                <a:gs pos="18000">
                  <a:srgbClr val="D6B992"/>
                </a:gs>
                <a:gs pos="71000">
                  <a:srgbClr val="D6B992"/>
                </a:gs>
                <a:gs pos="90000">
                  <a:srgbClr val="9D7F5B"/>
                </a:gs>
                <a:gs pos="100000">
                  <a:srgbClr val="9D7F5B"/>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9" name="Google Shape;189;p35"/>
            <p:cNvSpPr/>
            <p:nvPr/>
          </p:nvSpPr>
          <p:spPr>
            <a:xfrm>
              <a:off x="18255938" y="5093736"/>
              <a:ext cx="13295" cy="577978"/>
            </a:xfrm>
            <a:custGeom>
              <a:rect b="b" l="l" r="r" t="t"/>
              <a:pathLst>
                <a:path extrusionOk="0" h="21600" w="21600">
                  <a:moveTo>
                    <a:pt x="21600" y="0"/>
                  </a:moveTo>
                  <a:lnTo>
                    <a:pt x="21600" y="21600"/>
                  </a:lnTo>
                  <a:lnTo>
                    <a:pt x="0" y="20997"/>
                  </a:lnTo>
                  <a:lnTo>
                    <a:pt x="0" y="604"/>
                  </a:lnTo>
                  <a:cubicBezTo>
                    <a:pt x="0" y="604"/>
                    <a:pt x="21600" y="0"/>
                    <a:pt x="21600" y="0"/>
                  </a:cubicBezTo>
                  <a:close/>
                </a:path>
              </a:pathLst>
            </a:custGeom>
            <a:gradFill>
              <a:gsLst>
                <a:gs pos="0">
                  <a:srgbClr val="9D7F5B"/>
                </a:gs>
                <a:gs pos="49000">
                  <a:srgbClr val="ECDCAA"/>
                </a:gs>
                <a:gs pos="100000">
                  <a:srgbClr val="9D7F5B"/>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0" name="Google Shape;190;p35"/>
            <p:cNvSpPr/>
            <p:nvPr/>
          </p:nvSpPr>
          <p:spPr>
            <a:xfrm>
              <a:off x="18245261" y="7698808"/>
              <a:ext cx="46382" cy="1089965"/>
            </a:xfrm>
            <a:custGeom>
              <a:rect b="b" l="l" r="r" t="t"/>
              <a:pathLst>
                <a:path extrusionOk="0" h="21600" w="21600">
                  <a:moveTo>
                    <a:pt x="21600" y="0"/>
                  </a:moveTo>
                  <a:lnTo>
                    <a:pt x="21600" y="21600"/>
                  </a:lnTo>
                  <a:lnTo>
                    <a:pt x="0" y="21600"/>
                  </a:lnTo>
                  <a:lnTo>
                    <a:pt x="0" y="0"/>
                  </a:lnTo>
                  <a:cubicBezTo>
                    <a:pt x="0" y="0"/>
                    <a:pt x="21600" y="0"/>
                    <a:pt x="21600" y="0"/>
                  </a:cubicBezTo>
                  <a:close/>
                </a:path>
              </a:pathLst>
            </a:custGeom>
            <a:gradFill>
              <a:gsLst>
                <a:gs pos="0">
                  <a:srgbClr val="9D7F5B"/>
                </a:gs>
                <a:gs pos="3000">
                  <a:srgbClr val="9D7F5B"/>
                </a:gs>
                <a:gs pos="18000">
                  <a:srgbClr val="D6B992"/>
                </a:gs>
                <a:gs pos="71000">
                  <a:srgbClr val="D6B992"/>
                </a:gs>
                <a:gs pos="90000">
                  <a:srgbClr val="9D7F5B"/>
                </a:gs>
                <a:gs pos="100000">
                  <a:srgbClr val="9D7F5B"/>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1" name="Google Shape;191;p35"/>
            <p:cNvSpPr/>
            <p:nvPr/>
          </p:nvSpPr>
          <p:spPr>
            <a:xfrm>
              <a:off x="18223908" y="7698808"/>
              <a:ext cx="23191" cy="1089501"/>
            </a:xfrm>
            <a:custGeom>
              <a:rect b="b" l="l" r="r" t="t"/>
              <a:pathLst>
                <a:path extrusionOk="0" h="21600" w="21600">
                  <a:moveTo>
                    <a:pt x="21600" y="0"/>
                  </a:moveTo>
                  <a:lnTo>
                    <a:pt x="21600" y="21600"/>
                  </a:lnTo>
                  <a:lnTo>
                    <a:pt x="0" y="21041"/>
                  </a:lnTo>
                  <a:lnTo>
                    <a:pt x="0" y="559"/>
                  </a:lnTo>
                  <a:cubicBezTo>
                    <a:pt x="0" y="559"/>
                    <a:pt x="21600" y="0"/>
                    <a:pt x="21600" y="0"/>
                  </a:cubicBezTo>
                  <a:close/>
                </a:path>
              </a:pathLst>
            </a:custGeom>
            <a:gradFill>
              <a:gsLst>
                <a:gs pos="0">
                  <a:srgbClr val="9D7F5B"/>
                </a:gs>
                <a:gs pos="49000">
                  <a:srgbClr val="ECDCAA"/>
                </a:gs>
                <a:gs pos="100000">
                  <a:srgbClr val="9D7F5B"/>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2" name="Google Shape;192;p35"/>
            <p:cNvSpPr/>
            <p:nvPr/>
          </p:nvSpPr>
          <p:spPr>
            <a:xfrm>
              <a:off x="25419888" y="6353566"/>
              <a:ext cx="46382" cy="1089965"/>
            </a:xfrm>
            <a:custGeom>
              <a:rect b="b" l="l" r="r" t="t"/>
              <a:pathLst>
                <a:path extrusionOk="0" h="21600" w="21600">
                  <a:moveTo>
                    <a:pt x="0" y="21600"/>
                  </a:moveTo>
                  <a:lnTo>
                    <a:pt x="0" y="0"/>
                  </a:lnTo>
                  <a:lnTo>
                    <a:pt x="21600" y="0"/>
                  </a:lnTo>
                  <a:lnTo>
                    <a:pt x="21600" y="21600"/>
                  </a:lnTo>
                  <a:cubicBezTo>
                    <a:pt x="21600" y="21600"/>
                    <a:pt x="0" y="21600"/>
                    <a:pt x="0" y="21600"/>
                  </a:cubicBezTo>
                  <a:close/>
                </a:path>
              </a:pathLst>
            </a:custGeom>
            <a:gradFill>
              <a:gsLst>
                <a:gs pos="0">
                  <a:srgbClr val="9D7F5B"/>
                </a:gs>
                <a:gs pos="3000">
                  <a:srgbClr val="9D7F5B"/>
                </a:gs>
                <a:gs pos="18000">
                  <a:srgbClr val="D6B992"/>
                </a:gs>
                <a:gs pos="71000">
                  <a:srgbClr val="D6B992"/>
                </a:gs>
                <a:gs pos="90000">
                  <a:srgbClr val="9D7F5B"/>
                </a:gs>
                <a:gs pos="100000">
                  <a:srgbClr val="9D7F5B"/>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3" name="Google Shape;193;p35"/>
            <p:cNvSpPr/>
            <p:nvPr/>
          </p:nvSpPr>
          <p:spPr>
            <a:xfrm>
              <a:off x="25467142" y="6355146"/>
              <a:ext cx="23191" cy="1089501"/>
            </a:xfrm>
            <a:custGeom>
              <a:rect b="b" l="l" r="r" t="t"/>
              <a:pathLst>
                <a:path extrusionOk="0" h="21600" w="21600">
                  <a:moveTo>
                    <a:pt x="0" y="21600"/>
                  </a:moveTo>
                  <a:lnTo>
                    <a:pt x="0" y="0"/>
                  </a:lnTo>
                  <a:lnTo>
                    <a:pt x="21600" y="559"/>
                  </a:lnTo>
                  <a:lnTo>
                    <a:pt x="21600" y="21041"/>
                  </a:lnTo>
                  <a:cubicBezTo>
                    <a:pt x="21600" y="21041"/>
                    <a:pt x="0" y="21600"/>
                    <a:pt x="0" y="21600"/>
                  </a:cubicBezTo>
                  <a:close/>
                </a:path>
              </a:pathLst>
            </a:custGeom>
            <a:gradFill>
              <a:gsLst>
                <a:gs pos="0">
                  <a:srgbClr val="9D7F5B"/>
                </a:gs>
                <a:gs pos="49000">
                  <a:srgbClr val="ECDCAA"/>
                </a:gs>
                <a:gs pos="100000">
                  <a:srgbClr val="9D7F5B"/>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4" name="Google Shape;194;p35"/>
            <p:cNvSpPr/>
            <p:nvPr/>
          </p:nvSpPr>
          <p:spPr>
            <a:xfrm>
              <a:off x="20594097" y="4036760"/>
              <a:ext cx="241079" cy="241091"/>
            </a:xfrm>
            <a:custGeom>
              <a:rect b="b" l="l" r="r" t="t"/>
              <a:pathLst>
                <a:path extrusionOk="0" h="21600" w="2160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adFill>
              <a:gsLst>
                <a:gs pos="0">
                  <a:srgbClr val="222729"/>
                </a:gs>
                <a:gs pos="5000">
                  <a:srgbClr val="222729"/>
                </a:gs>
                <a:gs pos="96010">
                  <a:srgbClr val="7D7F7F"/>
                </a:gs>
                <a:gs pos="100000">
                  <a:srgbClr val="7D7F7F"/>
                </a:gs>
              </a:gsLst>
              <a:lin ang="3265368"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5" name="Google Shape;195;p35"/>
            <p:cNvSpPr/>
            <p:nvPr/>
          </p:nvSpPr>
          <p:spPr>
            <a:xfrm>
              <a:off x="20658156" y="4090143"/>
              <a:ext cx="129247" cy="129237"/>
            </a:xfrm>
            <a:custGeom>
              <a:rect b="b" l="l" r="r" t="t"/>
              <a:pathLst>
                <a:path extrusionOk="0" h="21600" w="2160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solidFill>
              <a:srgbClr val="080A0A"/>
            </a:soli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6" name="Google Shape;196;p35"/>
            <p:cNvSpPr/>
            <p:nvPr/>
          </p:nvSpPr>
          <p:spPr>
            <a:xfrm>
              <a:off x="20668833" y="4100819"/>
              <a:ext cx="111876" cy="111877"/>
            </a:xfrm>
            <a:custGeom>
              <a:rect b="b" l="l" r="r" t="t"/>
              <a:pathLst>
                <a:path extrusionOk="0" h="21600" w="2160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adFill>
              <a:gsLst>
                <a:gs pos="0">
                  <a:srgbClr val="39669E"/>
                </a:gs>
                <a:gs pos="7000">
                  <a:srgbClr val="39669E"/>
                </a:gs>
                <a:gs pos="90979">
                  <a:srgbClr val="294C7E"/>
                </a:gs>
                <a:gs pos="100000">
                  <a:srgbClr val="294C7E"/>
                </a:gs>
              </a:gsLst>
              <a:lin ang="27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7" name="Google Shape;197;p35"/>
            <p:cNvSpPr/>
            <p:nvPr/>
          </p:nvSpPr>
          <p:spPr>
            <a:xfrm>
              <a:off x="21277395" y="4090143"/>
              <a:ext cx="1159539" cy="133347"/>
            </a:xfrm>
            <a:custGeom>
              <a:rect b="b" l="l" r="r" t="t"/>
              <a:pathLst>
                <a:path extrusionOk="0" h="21600" w="2160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solidFill>
              <a:srgbClr val="000000"/>
            </a:soli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8" name="Google Shape;198;p35"/>
            <p:cNvSpPr/>
            <p:nvPr/>
          </p:nvSpPr>
          <p:spPr>
            <a:xfrm>
              <a:off x="21277395" y="4100819"/>
              <a:ext cx="1159539" cy="116724"/>
            </a:xfrm>
            <a:custGeom>
              <a:rect b="b" l="l" r="r" t="t"/>
              <a:pathLst>
                <a:path extrusionOk="0" h="21600" w="2160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adFill>
              <a:gsLst>
                <a:gs pos="0">
                  <a:srgbClr val="A38A5C"/>
                </a:gs>
                <a:gs pos="18000">
                  <a:srgbClr val="A38A5C"/>
                </a:gs>
                <a:gs pos="58000">
                  <a:srgbClr val="D6B992"/>
                </a:gs>
                <a:gs pos="100000">
                  <a:srgbClr val="D6B992"/>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9" name="Google Shape;199;p35"/>
            <p:cNvSpPr/>
            <p:nvPr/>
          </p:nvSpPr>
          <p:spPr>
            <a:xfrm>
              <a:off x="21277395" y="4090143"/>
              <a:ext cx="1159539" cy="133347"/>
            </a:xfrm>
            <a:custGeom>
              <a:rect b="b" l="l" r="r" t="t"/>
              <a:pathLst>
                <a:path extrusionOk="0" h="21600" w="2160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adFill>
              <a:gsLst>
                <a:gs pos="0">
                  <a:srgbClr val="A38A5C"/>
                </a:gs>
                <a:gs pos="18000">
                  <a:srgbClr val="A38A5C"/>
                </a:gs>
                <a:gs pos="58000">
                  <a:srgbClr val="D6B992"/>
                </a:gs>
                <a:gs pos="100000">
                  <a:srgbClr val="D6B992"/>
                </a:gs>
              </a:gsLst>
              <a:lin ang="5400000" scaled="0"/>
            </a:gra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0" name="Google Shape;200;p35"/>
            <p:cNvSpPr/>
            <p:nvPr/>
          </p:nvSpPr>
          <p:spPr>
            <a:xfrm>
              <a:off x="18287967" y="16528294"/>
              <a:ext cx="116882" cy="212433"/>
            </a:xfrm>
            <a:custGeom>
              <a:rect b="b" l="l" r="r" t="t"/>
              <a:pathLst>
                <a:path extrusionOk="0" h="21600" w="21600">
                  <a:moveTo>
                    <a:pt x="21600" y="21600"/>
                  </a:moveTo>
                  <a:lnTo>
                    <a:pt x="0" y="21600"/>
                  </a:lnTo>
                  <a:lnTo>
                    <a:pt x="0" y="0"/>
                  </a:lnTo>
                  <a:lnTo>
                    <a:pt x="21600" y="0"/>
                  </a:lnTo>
                  <a:cubicBezTo>
                    <a:pt x="21600" y="0"/>
                    <a:pt x="21600" y="21600"/>
                    <a:pt x="21600" y="21600"/>
                  </a:cubicBezTo>
                  <a:close/>
                </a:path>
              </a:pathLst>
            </a:custGeom>
            <a:solidFill>
              <a:srgbClr val="D6B992"/>
            </a:solidFill>
            <a:ln>
              <a:noFill/>
            </a:ln>
            <a:effectLst>
              <a:reflection blurRad="0" dir="0" dist="0" endA="0" endPos="15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1" name="Google Shape;201;p35"/>
            <p:cNvSpPr/>
            <p:nvPr/>
          </p:nvSpPr>
          <p:spPr>
            <a:xfrm>
              <a:off x="21720541" y="3713462"/>
              <a:ext cx="146946" cy="146946"/>
            </a:xfrm>
            <a:prstGeom prst="ellipse">
              <a:avLst/>
            </a:prstGeom>
            <a:solidFill>
              <a:srgbClr val="000000"/>
            </a:solidFill>
            <a:ln>
              <a:noFill/>
            </a:ln>
            <a:effectLst>
              <a:reflection blurRad="0" dir="0" dist="0" endA="0" endPos="15000" fadeDir="5400000" kx="0" rotWithShape="0" algn="bl" stA="25000" stPos="0" sy="-100000" ky="0"/>
            </a:effectLst>
          </p:spPr>
          <p:txBody>
            <a:bodyPr anchorCtr="0" anchor="ctr" bIns="28575" lIns="28575" spcFirstLastPara="1" rIns="28575" wrap="square" tIns="28575">
              <a:noAutofit/>
            </a:bodyPr>
            <a:lstStyle/>
            <a:p>
              <a:pPr indent="0" lvl="0" marL="0" marR="0" rtl="0" algn="ctr">
                <a:lnSpc>
                  <a:spcPct val="100000"/>
                </a:lnSpc>
                <a:spcBef>
                  <a:spcPts val="0"/>
                </a:spcBef>
                <a:spcAft>
                  <a:spcPts val="0"/>
                </a:spcAft>
                <a:buClr>
                  <a:schemeClr val="dk1"/>
                </a:buClr>
                <a:buSzPts val="2300"/>
                <a:buFont typeface="Montserrat"/>
                <a:buNone/>
              </a:pPr>
              <a:r>
                <a:t/>
              </a:r>
              <a:endParaRPr b="0" i="0" sz="2300" u="none" cap="none" strike="noStrike">
                <a:solidFill>
                  <a:srgbClr val="FFFFFF"/>
                </a:solidFill>
                <a:latin typeface="Montserrat"/>
                <a:ea typeface="Montserrat"/>
                <a:cs typeface="Montserrat"/>
                <a:sym typeface="Montserrat"/>
              </a:endParaRPr>
            </a:p>
          </p:txBody>
        </p:sp>
      </p:grpSp>
      <p:grpSp>
        <p:nvGrpSpPr>
          <p:cNvPr id="202" name="Google Shape;202;p35"/>
          <p:cNvGrpSpPr/>
          <p:nvPr/>
        </p:nvGrpSpPr>
        <p:grpSpPr>
          <a:xfrm>
            <a:off x="5561716" y="1128712"/>
            <a:ext cx="5030498" cy="2886075"/>
            <a:chOff x="3938949" y="2303516"/>
            <a:chExt cx="4210968" cy="2415898"/>
          </a:xfrm>
        </p:grpSpPr>
        <p:sp>
          <p:nvSpPr>
            <p:cNvPr id="203" name="Google Shape;203;p35"/>
            <p:cNvSpPr/>
            <p:nvPr/>
          </p:nvSpPr>
          <p:spPr>
            <a:xfrm>
              <a:off x="4357133" y="2334880"/>
              <a:ext cx="3375972" cy="2288727"/>
            </a:xfrm>
            <a:custGeom>
              <a:rect b="b" l="l" r="r" t="t"/>
              <a:pathLst>
                <a:path extrusionOk="0" h="21600" w="2160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gradFill>
              <a:gsLst>
                <a:gs pos="0">
                  <a:srgbClr val="E8E7E8"/>
                </a:gs>
                <a:gs pos="95000">
                  <a:srgbClr val="AFB2B4"/>
                </a:gs>
                <a:gs pos="100000">
                  <a:srgbClr val="AFB2B4"/>
                </a:gs>
              </a:gsLst>
              <a:lin ang="2043523"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4" name="Google Shape;204;p35"/>
            <p:cNvSpPr/>
            <p:nvPr/>
          </p:nvSpPr>
          <p:spPr>
            <a:xfrm>
              <a:off x="7719331" y="4576339"/>
              <a:ext cx="28020" cy="53081"/>
            </a:xfrm>
            <a:custGeom>
              <a:rect b="b" l="l" r="r" t="t"/>
              <a:pathLst>
                <a:path extrusionOk="0" h="21600" w="21600">
                  <a:moveTo>
                    <a:pt x="21600" y="21600"/>
                  </a:moveTo>
                  <a:lnTo>
                    <a:pt x="0" y="21600"/>
                  </a:lnTo>
                  <a:lnTo>
                    <a:pt x="10800" y="11510"/>
                  </a:lnTo>
                  <a:lnTo>
                    <a:pt x="21600" y="0"/>
                  </a:lnTo>
                  <a:cubicBezTo>
                    <a:pt x="21600" y="0"/>
                    <a:pt x="21600" y="21600"/>
                    <a:pt x="21600" y="21600"/>
                  </a:cubicBezTo>
                  <a:close/>
                </a:path>
              </a:pathLst>
            </a:custGeom>
            <a:solidFill>
              <a:srgbClr val="A8A9AC"/>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5" name="Google Shape;205;p35"/>
            <p:cNvSpPr/>
            <p:nvPr/>
          </p:nvSpPr>
          <p:spPr>
            <a:xfrm>
              <a:off x="4342496" y="4576339"/>
              <a:ext cx="28021" cy="53081"/>
            </a:xfrm>
            <a:custGeom>
              <a:rect b="b" l="l" r="r" t="t"/>
              <a:pathLst>
                <a:path extrusionOk="0" h="21600" w="21600">
                  <a:moveTo>
                    <a:pt x="21600" y="21600"/>
                  </a:moveTo>
                  <a:lnTo>
                    <a:pt x="0" y="21600"/>
                  </a:lnTo>
                  <a:lnTo>
                    <a:pt x="0" y="0"/>
                  </a:lnTo>
                  <a:lnTo>
                    <a:pt x="11832" y="12996"/>
                  </a:lnTo>
                  <a:cubicBezTo>
                    <a:pt x="11832" y="12996"/>
                    <a:pt x="21600" y="21600"/>
                    <a:pt x="21600" y="21600"/>
                  </a:cubicBezTo>
                  <a:close/>
                </a:path>
              </a:pathLst>
            </a:custGeom>
            <a:solidFill>
              <a:srgbClr val="A8A9AC"/>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6" name="Google Shape;206;p35"/>
            <p:cNvSpPr/>
            <p:nvPr/>
          </p:nvSpPr>
          <p:spPr>
            <a:xfrm>
              <a:off x="4325769" y="2303516"/>
              <a:ext cx="3437365" cy="2409831"/>
            </a:xfrm>
            <a:custGeom>
              <a:rect b="b" l="l" r="r" t="t"/>
              <a:pathLst>
                <a:path extrusionOk="0" h="21600" w="2160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0">
                  <a:srgbClr val="E9EBF2"/>
                </a:gs>
                <a:gs pos="100000">
                  <a:srgbClr val="C7C8CB"/>
                </a:gs>
              </a:gsLst>
              <a:lin ang="3283355"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7" name="Google Shape;207;p35"/>
            <p:cNvSpPr/>
            <p:nvPr/>
          </p:nvSpPr>
          <p:spPr>
            <a:xfrm>
              <a:off x="4336224" y="2313971"/>
              <a:ext cx="3415439" cy="2387903"/>
            </a:xfrm>
            <a:custGeom>
              <a:rect b="b" l="l" r="r" t="t"/>
              <a:pathLst>
                <a:path extrusionOk="0" h="21600" w="2160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4705"/>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8" name="Google Shape;208;p35"/>
            <p:cNvSpPr/>
            <p:nvPr/>
          </p:nvSpPr>
          <p:spPr>
            <a:xfrm>
              <a:off x="4357133" y="2334880"/>
              <a:ext cx="3375972" cy="2288729"/>
            </a:xfrm>
            <a:custGeom>
              <a:rect b="b" l="l" r="r" t="t"/>
              <a:pathLst>
                <a:path extrusionOk="0" h="21600" w="2160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4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9" name="Google Shape;209;p35"/>
            <p:cNvSpPr/>
            <p:nvPr/>
          </p:nvSpPr>
          <p:spPr>
            <a:xfrm>
              <a:off x="4342496" y="2320243"/>
              <a:ext cx="3406669" cy="2319426"/>
            </a:xfrm>
            <a:custGeom>
              <a:rect b="b" l="l" r="r" t="t"/>
              <a:pathLst>
                <a:path extrusionOk="0" h="21600" w="2160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gradFill>
              <a:gsLst>
                <a:gs pos="0">
                  <a:srgbClr val="47484B"/>
                </a:gs>
                <a:gs pos="100000">
                  <a:srgbClr val="47484B"/>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0" name="Google Shape;210;p35"/>
            <p:cNvSpPr/>
            <p:nvPr/>
          </p:nvSpPr>
          <p:spPr>
            <a:xfrm>
              <a:off x="7633603" y="2324425"/>
              <a:ext cx="111220" cy="111222"/>
            </a:xfrm>
            <a:custGeom>
              <a:rect b="b" l="l" r="r" t="t"/>
              <a:pathLst>
                <a:path extrusionOk="0" h="21600" w="2160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1" name="Google Shape;211;p35"/>
            <p:cNvSpPr/>
            <p:nvPr/>
          </p:nvSpPr>
          <p:spPr>
            <a:xfrm>
              <a:off x="4346678" y="2324425"/>
              <a:ext cx="111220" cy="111222"/>
            </a:xfrm>
            <a:custGeom>
              <a:rect b="b" l="l" r="r" t="t"/>
              <a:pathLst>
                <a:path extrusionOk="0" h="21600" w="2160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2" name="Google Shape;212;p35"/>
            <p:cNvSpPr/>
            <p:nvPr/>
          </p:nvSpPr>
          <p:spPr>
            <a:xfrm>
              <a:off x="4495133" y="2472880"/>
              <a:ext cx="3099624" cy="1941886"/>
            </a:xfrm>
            <a:custGeom>
              <a:rect b="b" l="l" r="r" t="t"/>
              <a:pathLst>
                <a:path extrusionOk="0" h="21600" w="2160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3" name="Google Shape;213;p35"/>
            <p:cNvSpPr/>
            <p:nvPr/>
          </p:nvSpPr>
          <p:spPr>
            <a:xfrm>
              <a:off x="4486770" y="2464516"/>
              <a:ext cx="3114972" cy="1957237"/>
            </a:xfrm>
            <a:custGeom>
              <a:rect b="b" l="l" r="r" t="t"/>
              <a:pathLst>
                <a:path extrusionOk="0" h="21600" w="2160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4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4" name="Google Shape;214;p35"/>
            <p:cNvSpPr/>
            <p:nvPr/>
          </p:nvSpPr>
          <p:spPr>
            <a:xfrm>
              <a:off x="6023595" y="2387153"/>
              <a:ext cx="42637" cy="42637"/>
            </a:xfrm>
            <a:custGeom>
              <a:rect b="b" l="l" r="r" t="t"/>
              <a:pathLst>
                <a:path extrusionOk="0" h="19678" w="19678">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0">
                  <a:srgbClr val="696969"/>
                </a:gs>
                <a:gs pos="27000">
                  <a:srgbClr val="696969"/>
                </a:gs>
                <a:gs pos="73000">
                  <a:srgbClr val="0C0C0C"/>
                </a:gs>
                <a:gs pos="100000">
                  <a:srgbClr val="0C0C0C"/>
                </a:gs>
              </a:gsLst>
              <a:lin ang="3260679"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5" name="Google Shape;215;p35"/>
            <p:cNvSpPr/>
            <p:nvPr/>
          </p:nvSpPr>
          <p:spPr>
            <a:xfrm>
              <a:off x="3945222" y="4639067"/>
              <a:ext cx="4201748" cy="80347"/>
            </a:xfrm>
            <a:custGeom>
              <a:rect b="b" l="l" r="r" t="t"/>
              <a:pathLst>
                <a:path extrusionOk="0" h="21600" w="2160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6" name="Google Shape;216;p35"/>
            <p:cNvSpPr/>
            <p:nvPr/>
          </p:nvSpPr>
          <p:spPr>
            <a:xfrm>
              <a:off x="3945222" y="4639067"/>
              <a:ext cx="4201748" cy="80347"/>
            </a:xfrm>
            <a:custGeom>
              <a:rect b="b" l="l" r="r" t="t"/>
              <a:pathLst>
                <a:path extrusionOk="0" h="21600" w="2160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BEC1C3"/>
                </a:gs>
                <a:gs pos="100000">
                  <a:srgbClr val="78797E"/>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7" name="Google Shape;217;p35"/>
            <p:cNvSpPr/>
            <p:nvPr/>
          </p:nvSpPr>
          <p:spPr>
            <a:xfrm>
              <a:off x="3938949" y="4628612"/>
              <a:ext cx="4210968" cy="10647"/>
            </a:xfrm>
            <a:custGeom>
              <a:rect b="b" l="l" r="r" t="t"/>
              <a:pathLst>
                <a:path extrusionOk="0" h="21600" w="2160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1000">
                  <a:srgbClr val="E9EBF2"/>
                </a:gs>
                <a:gs pos="10000">
                  <a:srgbClr val="BEC1C3"/>
                </a:gs>
                <a:gs pos="46000">
                  <a:srgbClr val="96989B"/>
                </a:gs>
                <a:gs pos="86000">
                  <a:srgbClr val="BEC1C3"/>
                </a:gs>
                <a:gs pos="98000">
                  <a:srgbClr val="E9EBF2"/>
                </a:gs>
                <a:gs pos="100000">
                  <a:srgbClr val="78797E"/>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8" name="Google Shape;218;p35"/>
            <p:cNvSpPr/>
            <p:nvPr/>
          </p:nvSpPr>
          <p:spPr>
            <a:xfrm>
              <a:off x="3945222" y="4639067"/>
              <a:ext cx="4201748" cy="24371"/>
            </a:xfrm>
            <a:custGeom>
              <a:rect b="b" l="l" r="r" t="t"/>
              <a:pathLst>
                <a:path extrusionOk="0" h="21600" w="2160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9" name="Google Shape;219;p35"/>
            <p:cNvSpPr/>
            <p:nvPr/>
          </p:nvSpPr>
          <p:spPr>
            <a:xfrm>
              <a:off x="5682775" y="4628612"/>
              <a:ext cx="701653" cy="22436"/>
            </a:xfrm>
            <a:custGeom>
              <a:rect b="b" l="l" r="r" t="t"/>
              <a:pathLst>
                <a:path extrusionOk="0" h="21600" w="2160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0">
                  <a:srgbClr val="8B8D90"/>
                </a:gs>
                <a:gs pos="10000">
                  <a:srgbClr val="EDEEEF"/>
                </a:gs>
                <a:gs pos="84000">
                  <a:srgbClr val="EDEEEF"/>
                </a:gs>
                <a:gs pos="96000">
                  <a:srgbClr val="8B8D90"/>
                </a:gs>
                <a:gs pos="100000">
                  <a:srgbClr val="8B8D90"/>
                </a:gs>
              </a:gsLst>
              <a:lin ang="38616"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0" name="Google Shape;220;p35"/>
            <p:cNvSpPr/>
            <p:nvPr/>
          </p:nvSpPr>
          <p:spPr>
            <a:xfrm>
              <a:off x="5676503" y="4645339"/>
              <a:ext cx="716479" cy="15031"/>
            </a:xfrm>
            <a:custGeom>
              <a:rect b="b" l="l" r="r" t="t"/>
              <a:pathLst>
                <a:path extrusionOk="0" h="21600" w="2160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1" name="Google Shape;221;p35"/>
            <p:cNvSpPr/>
            <p:nvPr/>
          </p:nvSpPr>
          <p:spPr>
            <a:xfrm>
              <a:off x="5323137" y="4676703"/>
              <a:ext cx="39533" cy="8771"/>
            </a:xfrm>
            <a:custGeom>
              <a:rect b="b" l="l" r="r" t="t"/>
              <a:pathLst>
                <a:path extrusionOk="0" h="21600" w="21317">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0">
                  <a:srgbClr val="5F6265"/>
                </a:gs>
                <a:gs pos="24000">
                  <a:srgbClr val="5F6265"/>
                </a:gs>
                <a:gs pos="78000">
                  <a:srgbClr val="757677"/>
                </a:gs>
                <a:gs pos="100000">
                  <a:srgbClr val="757677"/>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2" name="Google Shape;222;p35"/>
            <p:cNvSpPr/>
            <p:nvPr/>
          </p:nvSpPr>
          <p:spPr>
            <a:xfrm>
              <a:off x="6705235" y="4676703"/>
              <a:ext cx="39533" cy="8771"/>
            </a:xfrm>
            <a:custGeom>
              <a:rect b="b" l="l" r="r" t="t"/>
              <a:pathLst>
                <a:path extrusionOk="0" h="21600" w="21317">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0">
                  <a:srgbClr val="5F6265"/>
                </a:gs>
                <a:gs pos="18000">
                  <a:srgbClr val="5F6265"/>
                </a:gs>
                <a:gs pos="72000">
                  <a:srgbClr val="747576"/>
                </a:gs>
                <a:gs pos="100000">
                  <a:srgbClr val="747576"/>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3" name="Google Shape;223;p35"/>
            <p:cNvSpPr/>
            <p:nvPr/>
          </p:nvSpPr>
          <p:spPr>
            <a:xfrm>
              <a:off x="3955676" y="4639067"/>
              <a:ext cx="4180772" cy="15601"/>
            </a:xfrm>
            <a:custGeom>
              <a:rect b="b" l="l" r="r" t="t"/>
              <a:pathLst>
                <a:path extrusionOk="0" h="21600" w="2160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0">
                  <a:srgbClr val="EFF5F1"/>
                </a:gs>
                <a:gs pos="6000">
                  <a:srgbClr val="EFF5F1"/>
                </a:gs>
                <a:gs pos="100000">
                  <a:srgbClr val="E9EBF2"/>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4" name="Google Shape;224;p35"/>
            <p:cNvSpPr/>
            <p:nvPr/>
          </p:nvSpPr>
          <p:spPr>
            <a:xfrm>
              <a:off x="6027777" y="2391334"/>
              <a:ext cx="33595" cy="33587"/>
            </a:xfrm>
            <a:custGeom>
              <a:rect b="b" l="l" r="r" t="t"/>
              <a:pathLst>
                <a:path extrusionOk="0" h="21600" w="2160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94949"/>
                </a:gs>
                <a:gs pos="32000">
                  <a:srgbClr val="494949"/>
                </a:gs>
                <a:gs pos="69000">
                  <a:srgbClr val="050505"/>
                </a:gs>
                <a:gs pos="100000">
                  <a:srgbClr val="050505"/>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5" name="Google Shape;225;p35"/>
            <p:cNvSpPr/>
            <p:nvPr/>
          </p:nvSpPr>
          <p:spPr>
            <a:xfrm>
              <a:off x="6040323" y="2403880"/>
              <a:ext cx="8260" cy="8257"/>
            </a:xfrm>
            <a:custGeom>
              <a:rect b="b" l="l" r="r" t="t"/>
              <a:pathLst>
                <a:path extrusionOk="0" h="21600" w="2160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6" name="Google Shape;226;p35"/>
            <p:cNvSpPr/>
            <p:nvPr/>
          </p:nvSpPr>
          <p:spPr>
            <a:xfrm>
              <a:off x="5864685" y="2343243"/>
              <a:ext cx="1858721" cy="2271187"/>
            </a:xfrm>
            <a:custGeom>
              <a:rect b="b" l="l" r="r" t="t"/>
              <a:pathLst>
                <a:path extrusionOk="0" h="21600" w="21600">
                  <a:moveTo>
                    <a:pt x="21600" y="21266"/>
                  </a:moveTo>
                  <a:lnTo>
                    <a:pt x="21600" y="21236"/>
                  </a:lnTo>
                  <a:lnTo>
                    <a:pt x="21600" y="21100"/>
                  </a:lnTo>
                  <a:lnTo>
                    <a:pt x="21600" y="834"/>
                  </a:lnTo>
                  <a:cubicBezTo>
                    <a:pt x="21600" y="374"/>
                    <a:pt x="21143" y="0"/>
                    <a:pt x="20581" y="0"/>
                  </a:cubicBezTo>
                  <a:lnTo>
                    <a:pt x="14299" y="0"/>
                  </a:lnTo>
                  <a:lnTo>
                    <a:pt x="0" y="21600"/>
                  </a:lnTo>
                  <a:lnTo>
                    <a:pt x="21192" y="21600"/>
                  </a:lnTo>
                  <a:cubicBezTo>
                    <a:pt x="21417" y="21600"/>
                    <a:pt x="21600" y="21450"/>
                    <a:pt x="21600" y="21266"/>
                  </a:cubicBezTo>
                  <a:close/>
                </a:path>
              </a:pathLst>
            </a:custGeom>
            <a:gradFill>
              <a:gsLst>
                <a:gs pos="0">
                  <a:srgbClr val="FFFFFF">
                    <a:alpha val="60000"/>
                  </a:srgbClr>
                </a:gs>
                <a:gs pos="100000">
                  <a:srgbClr val="FFFFFF">
                    <a:alpha val="9803"/>
                  </a:srgbClr>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227" name="Google Shape;227;p35"/>
          <p:cNvSpPr txBox="1"/>
          <p:nvPr/>
        </p:nvSpPr>
        <p:spPr>
          <a:xfrm>
            <a:off x="672935" y="1128713"/>
            <a:ext cx="2371724"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Case</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Study</a:t>
            </a:r>
            <a:endParaRPr b="1" sz="2600">
              <a:solidFill>
                <a:schemeClr val="dk1"/>
              </a:solidFill>
              <a:latin typeface="Montserrat Light"/>
              <a:ea typeface="Montserrat Light"/>
              <a:cs typeface="Montserrat Light"/>
              <a:sym typeface="Montserrat Light"/>
            </a:endParaRPr>
          </a:p>
        </p:txBody>
      </p:sp>
      <p:sp>
        <p:nvSpPr>
          <p:cNvPr id="228" name="Google Shape;228;p35"/>
          <p:cNvSpPr txBox="1"/>
          <p:nvPr/>
        </p:nvSpPr>
        <p:spPr>
          <a:xfrm>
            <a:off x="669350" y="2273733"/>
            <a:ext cx="2541936"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29" name="Google Shape;229;p35"/>
          <p:cNvGrpSpPr/>
          <p:nvPr/>
        </p:nvGrpSpPr>
        <p:grpSpPr>
          <a:xfrm>
            <a:off x="694706" y="3328988"/>
            <a:ext cx="1752601" cy="685800"/>
            <a:chOff x="926275" y="4449278"/>
            <a:chExt cx="2336801" cy="914400"/>
          </a:xfrm>
        </p:grpSpPr>
        <p:sp>
          <p:nvSpPr>
            <p:cNvPr id="230" name="Google Shape;230;p35"/>
            <p:cNvSpPr/>
            <p:nvPr/>
          </p:nvSpPr>
          <p:spPr>
            <a:xfrm>
              <a:off x="926275" y="4449278"/>
              <a:ext cx="914400" cy="914400"/>
            </a:xfrm>
            <a:prstGeom prst="ellipse">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1" name="Google Shape;231;p35"/>
            <p:cNvSpPr txBox="1"/>
            <p:nvPr/>
          </p:nvSpPr>
          <p:spPr>
            <a:xfrm>
              <a:off x="926275" y="4667951"/>
              <a:ext cx="91440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8k</a:t>
              </a:r>
              <a:endParaRPr b="1" sz="1900">
                <a:solidFill>
                  <a:schemeClr val="dk1"/>
                </a:solidFill>
                <a:latin typeface="Montserrat Light"/>
                <a:ea typeface="Montserrat Light"/>
                <a:cs typeface="Montserrat Light"/>
                <a:sym typeface="Montserrat Light"/>
              </a:endParaRPr>
            </a:p>
          </p:txBody>
        </p:sp>
        <p:sp>
          <p:nvSpPr>
            <p:cNvPr id="232" name="Google Shape;232;p35"/>
            <p:cNvSpPr/>
            <p:nvPr/>
          </p:nvSpPr>
          <p:spPr>
            <a:xfrm>
              <a:off x="2348675" y="4449278"/>
              <a:ext cx="914400" cy="914400"/>
            </a:xfrm>
            <a:prstGeom prst="ellipse">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3" name="Google Shape;233;p35"/>
            <p:cNvSpPr txBox="1"/>
            <p:nvPr/>
          </p:nvSpPr>
          <p:spPr>
            <a:xfrm>
              <a:off x="2348675" y="4667951"/>
              <a:ext cx="91440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7F7F7F"/>
                  </a:solidFill>
                  <a:latin typeface="Montserrat Light"/>
                  <a:ea typeface="Montserrat Light"/>
                  <a:cs typeface="Montserrat Light"/>
                  <a:sym typeface="Montserrat Light"/>
                </a:rPr>
                <a:t>$2</a:t>
              </a:r>
              <a:endParaRPr sz="1100"/>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pic>
        <p:nvPicPr>
          <p:cNvPr id="238" name="Google Shape;238;p36"/>
          <p:cNvPicPr preferRelativeResize="0"/>
          <p:nvPr>
            <p:ph idx="2" type="pic"/>
          </p:nvPr>
        </p:nvPicPr>
        <p:blipFill rotWithShape="1">
          <a:blip r:embed="rId3">
            <a:alphaModFix/>
          </a:blip>
          <a:srcRect b="8967" l="0" r="0" t="8966"/>
          <a:stretch/>
        </p:blipFill>
        <p:spPr>
          <a:xfrm>
            <a:off x="5056590" y="337781"/>
            <a:ext cx="3749627" cy="2054456"/>
          </a:xfrm>
          <a:prstGeom prst="rect">
            <a:avLst/>
          </a:prstGeom>
          <a:noFill/>
          <a:ln>
            <a:noFill/>
          </a:ln>
        </p:spPr>
      </p:pic>
      <p:sp>
        <p:nvSpPr>
          <p:cNvPr id="239" name="Google Shape;239;p36"/>
          <p:cNvSpPr txBox="1"/>
          <p:nvPr/>
        </p:nvSpPr>
        <p:spPr>
          <a:xfrm>
            <a:off x="1157287" y="1515074"/>
            <a:ext cx="3227072" cy="877163"/>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Company Case</a:t>
            </a:r>
            <a:endParaRPr sz="1100"/>
          </a:p>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Study</a:t>
            </a:r>
            <a:endParaRPr b="1" sz="2600">
              <a:solidFill>
                <a:schemeClr val="dk1"/>
              </a:solidFill>
              <a:latin typeface="Montserrat Light"/>
              <a:ea typeface="Montserrat Light"/>
              <a:cs typeface="Montserrat Light"/>
              <a:sym typeface="Montserrat Light"/>
            </a:endParaRPr>
          </a:p>
        </p:txBody>
      </p:sp>
      <p:grpSp>
        <p:nvGrpSpPr>
          <p:cNvPr id="240" name="Google Shape;240;p36"/>
          <p:cNvGrpSpPr/>
          <p:nvPr/>
        </p:nvGrpSpPr>
        <p:grpSpPr>
          <a:xfrm>
            <a:off x="5056590" y="3074535"/>
            <a:ext cx="2562223" cy="362263"/>
            <a:chOff x="5946777" y="4325768"/>
            <a:chExt cx="3416297" cy="483017"/>
          </a:xfrm>
        </p:grpSpPr>
        <p:sp>
          <p:nvSpPr>
            <p:cNvPr id="241" name="Google Shape;241;p36"/>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42" name="Google Shape;242;p36"/>
            <p:cNvSpPr/>
            <p:nvPr/>
          </p:nvSpPr>
          <p:spPr>
            <a:xfrm>
              <a:off x="5946777" y="4494251"/>
              <a:ext cx="171450" cy="171450"/>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43" name="Google Shape;243;p36"/>
          <p:cNvGrpSpPr/>
          <p:nvPr/>
        </p:nvGrpSpPr>
        <p:grpSpPr>
          <a:xfrm>
            <a:off x="1512572" y="3074535"/>
            <a:ext cx="2871788" cy="1033754"/>
            <a:chOff x="2266950" y="3434032"/>
            <a:chExt cx="3829050" cy="1378339"/>
          </a:xfrm>
        </p:grpSpPr>
        <p:sp>
          <p:nvSpPr>
            <p:cNvPr id="244" name="Google Shape;244;p36"/>
            <p:cNvSpPr txBox="1"/>
            <p:nvPr/>
          </p:nvSpPr>
          <p:spPr>
            <a:xfrm>
              <a:off x="2266950" y="3913855"/>
              <a:ext cx="3829050" cy="898516"/>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accent5"/>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they're.</a:t>
              </a:r>
              <a:endParaRPr sz="1100"/>
            </a:p>
          </p:txBody>
        </p:sp>
        <p:sp>
          <p:nvSpPr>
            <p:cNvPr id="245" name="Google Shape;245;p36"/>
            <p:cNvSpPr txBox="1"/>
            <p:nvPr/>
          </p:nvSpPr>
          <p:spPr>
            <a:xfrm>
              <a:off x="3712845" y="3434032"/>
              <a:ext cx="2383155" cy="24622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grpSp>
      <p:grpSp>
        <p:nvGrpSpPr>
          <p:cNvPr id="246" name="Google Shape;246;p36"/>
          <p:cNvGrpSpPr/>
          <p:nvPr/>
        </p:nvGrpSpPr>
        <p:grpSpPr>
          <a:xfrm>
            <a:off x="5056590" y="3635673"/>
            <a:ext cx="2562223" cy="362263"/>
            <a:chOff x="5946777" y="4325768"/>
            <a:chExt cx="3416297" cy="483017"/>
          </a:xfrm>
        </p:grpSpPr>
        <p:sp>
          <p:nvSpPr>
            <p:cNvPr id="247" name="Google Shape;247;p36"/>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48" name="Google Shape;248;p36"/>
            <p:cNvSpPr/>
            <p:nvPr/>
          </p:nvSpPr>
          <p:spPr>
            <a:xfrm>
              <a:off x="5946777" y="4494251"/>
              <a:ext cx="171450" cy="171450"/>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49" name="Google Shape;249;p36"/>
          <p:cNvGrpSpPr/>
          <p:nvPr/>
        </p:nvGrpSpPr>
        <p:grpSpPr>
          <a:xfrm>
            <a:off x="5056590" y="4196811"/>
            <a:ext cx="2562223" cy="362263"/>
            <a:chOff x="5946777" y="4325768"/>
            <a:chExt cx="3416297" cy="483017"/>
          </a:xfrm>
        </p:grpSpPr>
        <p:sp>
          <p:nvSpPr>
            <p:cNvPr id="250" name="Google Shape;250;p36"/>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51" name="Google Shape;251;p36"/>
            <p:cNvSpPr/>
            <p:nvPr/>
          </p:nvSpPr>
          <p:spPr>
            <a:xfrm>
              <a:off x="5946777" y="4494251"/>
              <a:ext cx="171450" cy="171450"/>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pic>
        <p:nvPicPr>
          <p:cNvPr id="256" name="Google Shape;256;p37"/>
          <p:cNvPicPr preferRelativeResize="0"/>
          <p:nvPr>
            <p:ph idx="2" type="pic"/>
          </p:nvPr>
        </p:nvPicPr>
        <p:blipFill rotWithShape="1">
          <a:blip r:embed="rId3">
            <a:alphaModFix/>
          </a:blip>
          <a:srcRect b="0" l="18265" r="18264" t="0"/>
          <a:stretch/>
        </p:blipFill>
        <p:spPr>
          <a:xfrm>
            <a:off x="337783" y="2075827"/>
            <a:ext cx="2816487" cy="2729892"/>
          </a:xfrm>
          <a:prstGeom prst="rect">
            <a:avLst/>
          </a:prstGeom>
          <a:noFill/>
          <a:ln>
            <a:noFill/>
          </a:ln>
        </p:spPr>
      </p:pic>
      <p:sp>
        <p:nvSpPr>
          <p:cNvPr id="257" name="Google Shape;257;p37"/>
          <p:cNvSpPr txBox="1"/>
          <p:nvPr/>
        </p:nvSpPr>
        <p:spPr>
          <a:xfrm>
            <a:off x="871538" y="624457"/>
            <a:ext cx="2282732" cy="877163"/>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What We</a:t>
            </a:r>
            <a:endParaRPr sz="1100"/>
          </a:p>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Do?</a:t>
            </a:r>
            <a:endParaRPr b="1" sz="2600">
              <a:solidFill>
                <a:schemeClr val="dk1"/>
              </a:solidFill>
              <a:latin typeface="Montserrat Light"/>
              <a:ea typeface="Montserrat Light"/>
              <a:cs typeface="Montserrat Light"/>
              <a:sym typeface="Montserrat Light"/>
            </a:endParaRPr>
          </a:p>
        </p:txBody>
      </p:sp>
      <p:sp>
        <p:nvSpPr>
          <p:cNvPr id="258" name="Google Shape;258;p37"/>
          <p:cNvSpPr txBox="1"/>
          <p:nvPr/>
        </p:nvSpPr>
        <p:spPr>
          <a:xfrm>
            <a:off x="4210049" y="804001"/>
            <a:ext cx="4237208" cy="5180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they're.</a:t>
            </a:r>
            <a:endParaRPr sz="1100"/>
          </a:p>
        </p:txBody>
      </p:sp>
      <p:grpSp>
        <p:nvGrpSpPr>
          <p:cNvPr id="259" name="Google Shape;259;p37"/>
          <p:cNvGrpSpPr/>
          <p:nvPr/>
        </p:nvGrpSpPr>
        <p:grpSpPr>
          <a:xfrm>
            <a:off x="4210048" y="2075827"/>
            <a:ext cx="4237208" cy="2271766"/>
            <a:chOff x="928990" y="2924719"/>
            <a:chExt cx="5649611" cy="3029021"/>
          </a:xfrm>
        </p:grpSpPr>
        <p:grpSp>
          <p:nvGrpSpPr>
            <p:cNvPr id="260" name="Google Shape;260;p37"/>
            <p:cNvGrpSpPr/>
            <p:nvPr/>
          </p:nvGrpSpPr>
          <p:grpSpPr>
            <a:xfrm>
              <a:off x="928990" y="2924719"/>
              <a:ext cx="5649611" cy="1227752"/>
              <a:chOff x="928990" y="2924719"/>
              <a:chExt cx="5649611" cy="1227752"/>
            </a:xfrm>
          </p:grpSpPr>
          <p:sp>
            <p:nvSpPr>
              <p:cNvPr id="261" name="Google Shape;261;p37"/>
              <p:cNvSpPr txBox="1"/>
              <p:nvPr/>
            </p:nvSpPr>
            <p:spPr>
              <a:xfrm>
                <a:off x="928990" y="3010918"/>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262" name="Google Shape;262;p37"/>
              <p:cNvCxnSpPr/>
              <p:nvPr/>
            </p:nvCxnSpPr>
            <p:spPr>
              <a:xfrm>
                <a:off x="928991" y="2924719"/>
                <a:ext cx="5649610" cy="0"/>
              </a:xfrm>
              <a:prstGeom prst="straightConnector1">
                <a:avLst/>
              </a:prstGeom>
              <a:noFill/>
              <a:ln cap="flat" cmpd="sng" w="12700">
                <a:solidFill>
                  <a:srgbClr val="7F7F7F"/>
                </a:solidFill>
                <a:prstDash val="solid"/>
                <a:miter lim="800000"/>
                <a:headEnd len="sm" w="sm" type="none"/>
                <a:tailEnd len="sm" w="sm" type="none"/>
              </a:ln>
            </p:spPr>
          </p:cxnSp>
          <p:cxnSp>
            <p:nvCxnSpPr>
              <p:cNvPr id="263" name="Google Shape;263;p37"/>
              <p:cNvCxnSpPr/>
              <p:nvPr/>
            </p:nvCxnSpPr>
            <p:spPr>
              <a:xfrm>
                <a:off x="928991" y="3343338"/>
                <a:ext cx="5649610" cy="0"/>
              </a:xfrm>
              <a:prstGeom prst="straightConnector1">
                <a:avLst/>
              </a:prstGeom>
              <a:noFill/>
              <a:ln cap="flat" cmpd="sng" w="12700">
                <a:solidFill>
                  <a:srgbClr val="7F7F7F"/>
                </a:solidFill>
                <a:prstDash val="solid"/>
                <a:miter lim="800000"/>
                <a:headEnd len="sm" w="sm" type="none"/>
                <a:tailEnd len="sm" w="sm" type="none"/>
              </a:ln>
            </p:spPr>
          </p:cxnSp>
          <p:cxnSp>
            <p:nvCxnSpPr>
              <p:cNvPr id="264" name="Google Shape;264;p37"/>
              <p:cNvCxnSpPr/>
              <p:nvPr/>
            </p:nvCxnSpPr>
            <p:spPr>
              <a:xfrm>
                <a:off x="928991" y="3791004"/>
                <a:ext cx="5649610" cy="0"/>
              </a:xfrm>
              <a:prstGeom prst="straightConnector1">
                <a:avLst/>
              </a:prstGeom>
              <a:noFill/>
              <a:ln cap="flat" cmpd="sng" w="12700">
                <a:solidFill>
                  <a:srgbClr val="7F7F7F"/>
                </a:solidFill>
                <a:prstDash val="solid"/>
                <a:miter lim="800000"/>
                <a:headEnd len="sm" w="sm" type="none"/>
                <a:tailEnd len="sm" w="sm" type="none"/>
              </a:ln>
            </p:spPr>
          </p:cxnSp>
          <p:sp>
            <p:nvSpPr>
              <p:cNvPr id="265" name="Google Shape;265;p37"/>
              <p:cNvSpPr txBox="1"/>
              <p:nvPr/>
            </p:nvSpPr>
            <p:spPr>
              <a:xfrm>
                <a:off x="928991" y="3429537"/>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266" name="Google Shape;266;p37"/>
              <p:cNvSpPr txBox="1"/>
              <p:nvPr/>
            </p:nvSpPr>
            <p:spPr>
              <a:xfrm>
                <a:off x="928990" y="3877203"/>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cxnSp>
            <p:nvCxnSpPr>
              <p:cNvPr id="267" name="Google Shape;267;p37"/>
              <p:cNvCxnSpPr/>
              <p:nvPr/>
            </p:nvCxnSpPr>
            <p:spPr>
              <a:xfrm>
                <a:off x="5422900" y="3343338"/>
                <a:ext cx="0" cy="809133"/>
              </a:xfrm>
              <a:prstGeom prst="straightConnector1">
                <a:avLst/>
              </a:prstGeom>
              <a:noFill/>
              <a:ln cap="flat" cmpd="sng" w="12700">
                <a:solidFill>
                  <a:srgbClr val="7F7F7F"/>
                </a:solidFill>
                <a:prstDash val="solid"/>
                <a:miter lim="800000"/>
                <a:headEnd len="sm" w="sm" type="none"/>
                <a:tailEnd len="sm" w="sm" type="none"/>
              </a:ln>
            </p:spPr>
          </p:cxnSp>
          <p:sp>
            <p:nvSpPr>
              <p:cNvPr id="268" name="Google Shape;268;p37"/>
              <p:cNvSpPr txBox="1"/>
              <p:nvPr/>
            </p:nvSpPr>
            <p:spPr>
              <a:xfrm>
                <a:off x="5620075" y="3429537"/>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269" name="Google Shape;269;p37"/>
              <p:cNvSpPr txBox="1"/>
              <p:nvPr/>
            </p:nvSpPr>
            <p:spPr>
              <a:xfrm>
                <a:off x="5620075" y="3877202"/>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grpSp>
          <p:nvGrpSpPr>
            <p:cNvPr id="270" name="Google Shape;270;p37"/>
            <p:cNvGrpSpPr/>
            <p:nvPr/>
          </p:nvGrpSpPr>
          <p:grpSpPr>
            <a:xfrm>
              <a:off x="928990" y="4725988"/>
              <a:ext cx="5649611" cy="1227752"/>
              <a:chOff x="928990" y="2924719"/>
              <a:chExt cx="5649611" cy="1227752"/>
            </a:xfrm>
          </p:grpSpPr>
          <p:sp>
            <p:nvSpPr>
              <p:cNvPr id="271" name="Google Shape;271;p37"/>
              <p:cNvSpPr txBox="1"/>
              <p:nvPr/>
            </p:nvSpPr>
            <p:spPr>
              <a:xfrm>
                <a:off x="928990" y="3010918"/>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272" name="Google Shape;272;p37"/>
              <p:cNvCxnSpPr/>
              <p:nvPr/>
            </p:nvCxnSpPr>
            <p:spPr>
              <a:xfrm>
                <a:off x="928991" y="2924719"/>
                <a:ext cx="5649610" cy="0"/>
              </a:xfrm>
              <a:prstGeom prst="straightConnector1">
                <a:avLst/>
              </a:prstGeom>
              <a:noFill/>
              <a:ln cap="flat" cmpd="sng" w="12700">
                <a:solidFill>
                  <a:srgbClr val="7F7F7F"/>
                </a:solidFill>
                <a:prstDash val="solid"/>
                <a:miter lim="800000"/>
                <a:headEnd len="sm" w="sm" type="none"/>
                <a:tailEnd len="sm" w="sm" type="none"/>
              </a:ln>
            </p:spPr>
          </p:cxnSp>
          <p:cxnSp>
            <p:nvCxnSpPr>
              <p:cNvPr id="273" name="Google Shape;273;p37"/>
              <p:cNvCxnSpPr/>
              <p:nvPr/>
            </p:nvCxnSpPr>
            <p:spPr>
              <a:xfrm>
                <a:off x="928991" y="3343338"/>
                <a:ext cx="5649610" cy="0"/>
              </a:xfrm>
              <a:prstGeom prst="straightConnector1">
                <a:avLst/>
              </a:prstGeom>
              <a:noFill/>
              <a:ln cap="flat" cmpd="sng" w="12700">
                <a:solidFill>
                  <a:srgbClr val="7F7F7F"/>
                </a:solidFill>
                <a:prstDash val="solid"/>
                <a:miter lim="800000"/>
                <a:headEnd len="sm" w="sm" type="none"/>
                <a:tailEnd len="sm" w="sm" type="none"/>
              </a:ln>
            </p:spPr>
          </p:cxnSp>
          <p:cxnSp>
            <p:nvCxnSpPr>
              <p:cNvPr id="274" name="Google Shape;274;p37"/>
              <p:cNvCxnSpPr/>
              <p:nvPr/>
            </p:nvCxnSpPr>
            <p:spPr>
              <a:xfrm>
                <a:off x="928991" y="3791004"/>
                <a:ext cx="5649610" cy="0"/>
              </a:xfrm>
              <a:prstGeom prst="straightConnector1">
                <a:avLst/>
              </a:prstGeom>
              <a:noFill/>
              <a:ln cap="flat" cmpd="sng" w="12700">
                <a:solidFill>
                  <a:srgbClr val="7F7F7F"/>
                </a:solidFill>
                <a:prstDash val="solid"/>
                <a:miter lim="800000"/>
                <a:headEnd len="sm" w="sm" type="none"/>
                <a:tailEnd len="sm" w="sm" type="none"/>
              </a:ln>
            </p:spPr>
          </p:cxnSp>
          <p:sp>
            <p:nvSpPr>
              <p:cNvPr id="275" name="Google Shape;275;p37"/>
              <p:cNvSpPr txBox="1"/>
              <p:nvPr/>
            </p:nvSpPr>
            <p:spPr>
              <a:xfrm>
                <a:off x="928991" y="3429537"/>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276" name="Google Shape;276;p37"/>
              <p:cNvSpPr txBox="1"/>
              <p:nvPr/>
            </p:nvSpPr>
            <p:spPr>
              <a:xfrm>
                <a:off x="928990" y="3877203"/>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cxnSp>
            <p:nvCxnSpPr>
              <p:cNvPr id="277" name="Google Shape;277;p37"/>
              <p:cNvCxnSpPr/>
              <p:nvPr/>
            </p:nvCxnSpPr>
            <p:spPr>
              <a:xfrm>
                <a:off x="5422900" y="3343338"/>
                <a:ext cx="0" cy="809133"/>
              </a:xfrm>
              <a:prstGeom prst="straightConnector1">
                <a:avLst/>
              </a:prstGeom>
              <a:noFill/>
              <a:ln cap="flat" cmpd="sng" w="12700">
                <a:solidFill>
                  <a:srgbClr val="7F7F7F"/>
                </a:solidFill>
                <a:prstDash val="solid"/>
                <a:miter lim="800000"/>
                <a:headEnd len="sm" w="sm" type="none"/>
                <a:tailEnd len="sm" w="sm" type="none"/>
              </a:ln>
            </p:spPr>
          </p:cxnSp>
          <p:sp>
            <p:nvSpPr>
              <p:cNvPr id="278" name="Google Shape;278;p37"/>
              <p:cNvSpPr txBox="1"/>
              <p:nvPr/>
            </p:nvSpPr>
            <p:spPr>
              <a:xfrm>
                <a:off x="5620075" y="3429537"/>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279" name="Google Shape;279;p37"/>
              <p:cNvSpPr txBox="1"/>
              <p:nvPr/>
            </p:nvSpPr>
            <p:spPr>
              <a:xfrm>
                <a:off x="5620075" y="3877202"/>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grpSp>
        <p:nvGrpSpPr>
          <p:cNvPr id="284" name="Google Shape;284;p38"/>
          <p:cNvGrpSpPr/>
          <p:nvPr/>
        </p:nvGrpSpPr>
        <p:grpSpPr>
          <a:xfrm>
            <a:off x="1899557" y="690280"/>
            <a:ext cx="5040086" cy="1927922"/>
            <a:chOff x="957943" y="1634084"/>
            <a:chExt cx="6720114" cy="2570562"/>
          </a:xfrm>
        </p:grpSpPr>
        <p:sp>
          <p:nvSpPr>
            <p:cNvPr id="285" name="Google Shape;285;p38"/>
            <p:cNvSpPr txBox="1"/>
            <p:nvPr/>
          </p:nvSpPr>
          <p:spPr>
            <a:xfrm>
              <a:off x="957943" y="1634084"/>
              <a:ext cx="2425386" cy="116955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Our Service</a:t>
              </a:r>
              <a:endParaRPr b="1" sz="2600">
                <a:solidFill>
                  <a:schemeClr val="dk1"/>
                </a:solidFill>
                <a:latin typeface="Montserrat Light"/>
                <a:ea typeface="Montserrat Light"/>
                <a:cs typeface="Montserrat Light"/>
                <a:sym typeface="Montserrat Light"/>
              </a:endParaRPr>
            </a:p>
          </p:txBody>
        </p:sp>
        <p:sp>
          <p:nvSpPr>
            <p:cNvPr id="286" name="Google Shape;286;p38"/>
            <p:cNvSpPr txBox="1"/>
            <p:nvPr/>
          </p:nvSpPr>
          <p:spPr>
            <a:xfrm>
              <a:off x="3655842" y="1692140"/>
              <a:ext cx="4022215" cy="1094082"/>
            </a:xfrm>
            <a:prstGeom prst="rect">
              <a:avLst/>
            </a:prstGeom>
            <a:noFill/>
            <a:ln>
              <a:noFill/>
            </a:ln>
          </p:spPr>
          <p:txBody>
            <a:bodyPr anchorCtr="0" anchor="t" bIns="34275" lIns="68575" spcFirstLastPara="1" rIns="68575" wrap="square" tIns="34275">
              <a:noAutofit/>
            </a:bodyPr>
            <a:lstStyle/>
            <a:p>
              <a:pPr indent="0" lvl="0" marL="0" marR="0" rtl="0" algn="just">
                <a:lnSpc>
                  <a:spcPct val="177777"/>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287" name="Google Shape;287;p38"/>
            <p:cNvGrpSpPr/>
            <p:nvPr/>
          </p:nvGrpSpPr>
          <p:grpSpPr>
            <a:xfrm>
              <a:off x="3713898" y="3290246"/>
              <a:ext cx="2336801" cy="914400"/>
              <a:chOff x="926275" y="4449278"/>
              <a:chExt cx="2336801" cy="914400"/>
            </a:xfrm>
          </p:grpSpPr>
          <p:sp>
            <p:nvSpPr>
              <p:cNvPr id="288" name="Google Shape;288;p38"/>
              <p:cNvSpPr/>
              <p:nvPr/>
            </p:nvSpPr>
            <p:spPr>
              <a:xfrm>
                <a:off x="926275" y="4449278"/>
                <a:ext cx="914400" cy="914400"/>
              </a:xfrm>
              <a:prstGeom prst="ellipse">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9" name="Google Shape;289;p38"/>
              <p:cNvSpPr txBox="1"/>
              <p:nvPr/>
            </p:nvSpPr>
            <p:spPr>
              <a:xfrm>
                <a:off x="926275" y="4667951"/>
                <a:ext cx="91440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8k</a:t>
                </a:r>
                <a:endParaRPr b="1" sz="1900">
                  <a:solidFill>
                    <a:schemeClr val="dk1"/>
                  </a:solidFill>
                  <a:latin typeface="Montserrat Light"/>
                  <a:ea typeface="Montserrat Light"/>
                  <a:cs typeface="Montserrat Light"/>
                  <a:sym typeface="Montserrat Light"/>
                </a:endParaRPr>
              </a:p>
            </p:txBody>
          </p:sp>
          <p:sp>
            <p:nvSpPr>
              <p:cNvPr id="290" name="Google Shape;290;p38"/>
              <p:cNvSpPr/>
              <p:nvPr/>
            </p:nvSpPr>
            <p:spPr>
              <a:xfrm>
                <a:off x="2348675" y="4449278"/>
                <a:ext cx="914400" cy="914400"/>
              </a:xfrm>
              <a:prstGeom prst="ellipse">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1" name="Google Shape;291;p38"/>
              <p:cNvSpPr txBox="1"/>
              <p:nvPr/>
            </p:nvSpPr>
            <p:spPr>
              <a:xfrm>
                <a:off x="2348675" y="4667951"/>
                <a:ext cx="91440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7F7F7F"/>
                    </a:solidFill>
                    <a:latin typeface="Montserrat Light"/>
                    <a:ea typeface="Montserrat Light"/>
                    <a:cs typeface="Montserrat Light"/>
                    <a:sym typeface="Montserrat Light"/>
                  </a:rPr>
                  <a:t>$2</a:t>
                </a:r>
                <a:endParaRPr sz="1100"/>
              </a:p>
            </p:txBody>
          </p:sp>
        </p:grpSp>
      </p:grpSp>
      <p:pic>
        <p:nvPicPr>
          <p:cNvPr id="292" name="Google Shape;292;p38"/>
          <p:cNvPicPr preferRelativeResize="0"/>
          <p:nvPr>
            <p:ph idx="2" type="pic"/>
          </p:nvPr>
        </p:nvPicPr>
        <p:blipFill rotWithShape="1">
          <a:blip r:embed="rId3">
            <a:alphaModFix/>
          </a:blip>
          <a:srcRect b="31045" l="0" r="0" t="50000"/>
          <a:stretch/>
        </p:blipFill>
        <p:spPr>
          <a:xfrm>
            <a:off x="337783" y="3200399"/>
            <a:ext cx="8468434" cy="160531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grpSp>
        <p:nvGrpSpPr>
          <p:cNvPr id="297" name="Google Shape;297;p39"/>
          <p:cNvGrpSpPr/>
          <p:nvPr/>
        </p:nvGrpSpPr>
        <p:grpSpPr>
          <a:xfrm>
            <a:off x="1173760" y="690280"/>
            <a:ext cx="6796479" cy="1758485"/>
            <a:chOff x="717289" y="798603"/>
            <a:chExt cx="9061972" cy="2344646"/>
          </a:xfrm>
        </p:grpSpPr>
        <p:grpSp>
          <p:nvGrpSpPr>
            <p:cNvPr id="298" name="Google Shape;298;p39"/>
            <p:cNvGrpSpPr/>
            <p:nvPr/>
          </p:nvGrpSpPr>
          <p:grpSpPr>
            <a:xfrm>
              <a:off x="717289" y="798603"/>
              <a:ext cx="2565922" cy="2344646"/>
              <a:chOff x="1591285" y="914401"/>
              <a:chExt cx="2565922" cy="2344646"/>
            </a:xfrm>
          </p:grpSpPr>
          <p:grpSp>
            <p:nvGrpSpPr>
              <p:cNvPr id="299" name="Google Shape;299;p39"/>
              <p:cNvGrpSpPr/>
              <p:nvPr/>
            </p:nvGrpSpPr>
            <p:grpSpPr>
              <a:xfrm>
                <a:off x="1591285" y="914401"/>
                <a:ext cx="2565922" cy="1485290"/>
                <a:chOff x="962102" y="2538661"/>
                <a:chExt cx="2565922" cy="1485290"/>
              </a:xfrm>
            </p:grpSpPr>
            <p:sp>
              <p:nvSpPr>
                <p:cNvPr id="300" name="Google Shape;300;p39"/>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01" name="Google Shape;301;p39"/>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02" name="Google Shape;302;p39"/>
              <p:cNvSpPr/>
              <p:nvPr/>
            </p:nvSpPr>
            <p:spPr>
              <a:xfrm>
                <a:off x="1680184" y="2820897"/>
                <a:ext cx="1571693" cy="438150"/>
              </a:xfrm>
              <a:prstGeom prst="roundRect">
                <a:avLst>
                  <a:gd fmla="val 50000" name="adj"/>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3" name="Google Shape;303;p39"/>
              <p:cNvSpPr txBox="1"/>
              <p:nvPr/>
            </p:nvSpPr>
            <p:spPr>
              <a:xfrm>
                <a:off x="2067986"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304" name="Google Shape;304;p39"/>
            <p:cNvGrpSpPr/>
            <p:nvPr/>
          </p:nvGrpSpPr>
          <p:grpSpPr>
            <a:xfrm>
              <a:off x="3965314" y="798603"/>
              <a:ext cx="2565922" cy="2344646"/>
              <a:chOff x="1591285" y="914401"/>
              <a:chExt cx="2565922" cy="2344646"/>
            </a:xfrm>
          </p:grpSpPr>
          <p:grpSp>
            <p:nvGrpSpPr>
              <p:cNvPr id="305" name="Google Shape;305;p39"/>
              <p:cNvGrpSpPr/>
              <p:nvPr/>
            </p:nvGrpSpPr>
            <p:grpSpPr>
              <a:xfrm>
                <a:off x="1591285" y="914401"/>
                <a:ext cx="2565922" cy="1485290"/>
                <a:chOff x="962102" y="2538661"/>
                <a:chExt cx="2565922" cy="1485290"/>
              </a:xfrm>
            </p:grpSpPr>
            <p:sp>
              <p:nvSpPr>
                <p:cNvPr id="306" name="Google Shape;306;p39"/>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07" name="Google Shape;307;p39"/>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08" name="Google Shape;308;p39"/>
              <p:cNvSpPr/>
              <p:nvPr/>
            </p:nvSpPr>
            <p:spPr>
              <a:xfrm>
                <a:off x="1680184" y="2820897"/>
                <a:ext cx="1571693" cy="438150"/>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9" name="Google Shape;309;p39"/>
              <p:cNvSpPr txBox="1"/>
              <p:nvPr/>
            </p:nvSpPr>
            <p:spPr>
              <a:xfrm>
                <a:off x="2067986"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310" name="Google Shape;310;p39"/>
            <p:cNvGrpSpPr/>
            <p:nvPr/>
          </p:nvGrpSpPr>
          <p:grpSpPr>
            <a:xfrm>
              <a:off x="7213339" y="798603"/>
              <a:ext cx="2565922" cy="2344646"/>
              <a:chOff x="1591285" y="914401"/>
              <a:chExt cx="2565922" cy="2344646"/>
            </a:xfrm>
          </p:grpSpPr>
          <p:grpSp>
            <p:nvGrpSpPr>
              <p:cNvPr id="311" name="Google Shape;311;p39"/>
              <p:cNvGrpSpPr/>
              <p:nvPr/>
            </p:nvGrpSpPr>
            <p:grpSpPr>
              <a:xfrm>
                <a:off x="1591285" y="914401"/>
                <a:ext cx="2565922" cy="1485290"/>
                <a:chOff x="962102" y="2538661"/>
                <a:chExt cx="2565922" cy="1485290"/>
              </a:xfrm>
            </p:grpSpPr>
            <p:sp>
              <p:nvSpPr>
                <p:cNvPr id="312" name="Google Shape;312;p39"/>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13" name="Google Shape;313;p39"/>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14" name="Google Shape;314;p39"/>
              <p:cNvSpPr/>
              <p:nvPr/>
            </p:nvSpPr>
            <p:spPr>
              <a:xfrm>
                <a:off x="1680184" y="2820897"/>
                <a:ext cx="1571693" cy="438150"/>
              </a:xfrm>
              <a:prstGeom prst="roundRect">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5" name="Google Shape;315;p39"/>
              <p:cNvSpPr txBox="1"/>
              <p:nvPr/>
            </p:nvSpPr>
            <p:spPr>
              <a:xfrm>
                <a:off x="2067986"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MORE</a:t>
                </a:r>
                <a:endParaRPr b="1" sz="800">
                  <a:solidFill>
                    <a:schemeClr val="dk1"/>
                  </a:solidFill>
                  <a:latin typeface="Montserrat Light"/>
                  <a:ea typeface="Montserrat Light"/>
                  <a:cs typeface="Montserrat Light"/>
                  <a:sym typeface="Montserrat Light"/>
                </a:endParaRPr>
              </a:p>
            </p:txBody>
          </p:sp>
        </p:grpSp>
      </p:grpSp>
      <p:pic>
        <p:nvPicPr>
          <p:cNvPr id="316" name="Google Shape;316;p39"/>
          <p:cNvPicPr preferRelativeResize="0"/>
          <p:nvPr>
            <p:ph idx="2" type="pic"/>
          </p:nvPr>
        </p:nvPicPr>
        <p:blipFill rotWithShape="1">
          <a:blip r:embed="rId3">
            <a:alphaModFix/>
          </a:blip>
          <a:srcRect b="10502" l="0" r="0" t="65237"/>
          <a:stretch/>
        </p:blipFill>
        <p:spPr>
          <a:xfrm>
            <a:off x="337783" y="3200399"/>
            <a:ext cx="8468434" cy="160531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