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2" r:id="rId1"/>
  </p:sldMasterIdLst>
  <p:notesMasterIdLst>
    <p:notesMasterId r:id="rId24"/>
  </p:notesMasterIdLst>
  <p:handoutMasterIdLst>
    <p:handoutMasterId r:id="rId25"/>
  </p:handoutMasterIdLst>
  <p:sldIdLst>
    <p:sldId id="688" r:id="rId2"/>
    <p:sldId id="701" r:id="rId3"/>
    <p:sldId id="698" r:id="rId4"/>
    <p:sldId id="669" r:id="rId5"/>
    <p:sldId id="676" r:id="rId6"/>
    <p:sldId id="690" r:id="rId7"/>
    <p:sldId id="691" r:id="rId8"/>
    <p:sldId id="672" r:id="rId9"/>
    <p:sldId id="692" r:id="rId10"/>
    <p:sldId id="683" r:id="rId11"/>
    <p:sldId id="675" r:id="rId12"/>
    <p:sldId id="678" r:id="rId13"/>
    <p:sldId id="699" r:id="rId14"/>
    <p:sldId id="695" r:id="rId15"/>
    <p:sldId id="694" r:id="rId16"/>
    <p:sldId id="704" r:id="rId17"/>
    <p:sldId id="703" r:id="rId18"/>
    <p:sldId id="702" r:id="rId19"/>
    <p:sldId id="705" r:id="rId20"/>
    <p:sldId id="706" r:id="rId21"/>
    <p:sldId id="707" r:id="rId22"/>
    <p:sldId id="696"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eepiker" initials="F" lastIdx="5" clrIdx="0">
    <p:extLst>
      <p:ext uri="{19B8F6BF-5375-455C-9EA6-DF929625EA0E}">
        <p15:presenceInfo xmlns:p15="http://schemas.microsoft.com/office/powerpoint/2012/main" userId="Freepik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03" autoAdjust="0"/>
    <p:restoredTop sz="96532" autoAdjust="0"/>
  </p:normalViewPr>
  <p:slideViewPr>
    <p:cSldViewPr snapToGrid="0" snapToObjects="1">
      <p:cViewPr>
        <p:scale>
          <a:sx n="50" d="100"/>
          <a:sy n="50" d="100"/>
        </p:scale>
        <p:origin x="1524" y="55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varScale="1">
        <p:scale>
          <a:sx n="91" d="100"/>
          <a:sy n="91" d="100"/>
        </p:scale>
        <p:origin x="375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9D2CE1B-0954-4D33-AB5F-A7C719F844C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573FD09-A43D-4FFC-B6D0-0547FD8F50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B5AFE0E-6A1C-4885-B63C-2DFDC6AB1C79}" type="datetimeFigureOut">
              <a:rPr lang="en-US" smtClean="0"/>
              <a:t>4/25/2019</a:t>
            </a:fld>
            <a:endParaRPr lang="en-US"/>
          </a:p>
        </p:txBody>
      </p:sp>
      <p:sp>
        <p:nvSpPr>
          <p:cNvPr id="4" name="Footer Placeholder 3">
            <a:extLst>
              <a:ext uri="{FF2B5EF4-FFF2-40B4-BE49-F238E27FC236}">
                <a16:creationId xmlns:a16="http://schemas.microsoft.com/office/drawing/2014/main" id="{57CF5188-4104-49A0-8942-88B48485365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8D68E2C-942E-45D8-A73F-D445E117874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AEA61BB-20CE-4FD0-BD5C-E0532AC8E298}" type="slidenum">
              <a:rPr lang="en-US" smtClean="0"/>
              <a:t>‹#›</a:t>
            </a:fld>
            <a:endParaRPr lang="en-US"/>
          </a:p>
        </p:txBody>
      </p:sp>
    </p:spTree>
    <p:extLst>
      <p:ext uri="{BB962C8B-B14F-4D97-AF65-F5344CB8AC3E}">
        <p14:creationId xmlns:p14="http://schemas.microsoft.com/office/powerpoint/2010/main" val="16904569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4EA084-1755-244B-AA1B-DD1CDE75AFEE}" type="datetimeFigureOut">
              <a:rPr lang="en-US" smtClean="0"/>
              <a:t>4/25/2019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581F7C-1D07-BA46-A5B5-F41F280D9362}" type="slidenum">
              <a:rPr lang="en-US" smtClean="0"/>
              <a:t>‹#›</a:t>
            </a:fld>
            <a:endParaRPr lang="en-US"/>
          </a:p>
        </p:txBody>
      </p:sp>
    </p:spTree>
    <p:extLst>
      <p:ext uri="{BB962C8B-B14F-4D97-AF65-F5344CB8AC3E}">
        <p14:creationId xmlns:p14="http://schemas.microsoft.com/office/powerpoint/2010/main" val="10400938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Genera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8ECB4D-BD78-4876-A320-98CB78C08573}"/>
              </a:ext>
            </a:extLst>
          </p:cNvPr>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Full Imag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4A4DA9BA-8DA7-4629-805A-6D2E2D26975A}"/>
              </a:ext>
            </a:extLst>
          </p:cNvPr>
          <p:cNvSpPr>
            <a:spLocks noGrp="1"/>
          </p:cNvSpPr>
          <p:nvPr>
            <p:ph type="pic" sz="quarter" idx="17"/>
          </p:nvPr>
        </p:nvSpPr>
        <p:spPr>
          <a:xfrm>
            <a:off x="0" y="2249715"/>
            <a:ext cx="12192000" cy="2151306"/>
          </a:xfrm>
          <a:custGeom>
            <a:avLst/>
            <a:gdLst>
              <a:gd name="connsiteX0" fmla="*/ 0 w 12192000"/>
              <a:gd name="connsiteY0" fmla="*/ 0 h 2151306"/>
              <a:gd name="connsiteX1" fmla="*/ 12192000 w 12192000"/>
              <a:gd name="connsiteY1" fmla="*/ 0 h 2151306"/>
              <a:gd name="connsiteX2" fmla="*/ 12192000 w 12192000"/>
              <a:gd name="connsiteY2" fmla="*/ 2151306 h 2151306"/>
              <a:gd name="connsiteX3" fmla="*/ 0 w 12192000"/>
              <a:gd name="connsiteY3" fmla="*/ 2151306 h 2151306"/>
            </a:gdLst>
            <a:ahLst/>
            <a:cxnLst>
              <a:cxn ang="0">
                <a:pos x="connsiteX0" y="connsiteY0"/>
              </a:cxn>
              <a:cxn ang="0">
                <a:pos x="connsiteX1" y="connsiteY1"/>
              </a:cxn>
              <a:cxn ang="0">
                <a:pos x="connsiteX2" y="connsiteY2"/>
              </a:cxn>
              <a:cxn ang="0">
                <a:pos x="connsiteX3" y="connsiteY3"/>
              </a:cxn>
            </a:cxnLst>
            <a:rect l="l" t="t" r="r" b="b"/>
            <a:pathLst>
              <a:path w="12192000" h="2151306">
                <a:moveTo>
                  <a:pt x="0" y="0"/>
                </a:moveTo>
                <a:lnTo>
                  <a:pt x="12192000" y="0"/>
                </a:lnTo>
                <a:lnTo>
                  <a:pt x="12192000" y="2151306"/>
                </a:lnTo>
                <a:lnTo>
                  <a:pt x="0" y="2151306"/>
                </a:lnTo>
                <a:close/>
              </a:path>
            </a:pathLst>
          </a:custGeom>
        </p:spPr>
      </p:sp>
    </p:spTree>
    <p:extLst>
      <p:ext uri="{BB962C8B-B14F-4D97-AF65-F5344CB8AC3E}">
        <p14:creationId xmlns:p14="http://schemas.microsoft.com/office/powerpoint/2010/main" val="32051075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3_Full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AF5B0C7-670F-4C86-B19E-40015136BA10}"/>
              </a:ext>
            </a:extLst>
          </p:cNvPr>
          <p:cNvSpPr>
            <a:spLocks noGrp="1"/>
          </p:cNvSpPr>
          <p:nvPr>
            <p:ph type="pic" sz="quarter" idx="10"/>
          </p:nvPr>
        </p:nvSpPr>
        <p:spPr>
          <a:xfrm>
            <a:off x="-17838" y="0"/>
            <a:ext cx="4028443" cy="6858000"/>
          </a:xfrm>
          <a:custGeom>
            <a:avLst/>
            <a:gdLst>
              <a:gd name="connsiteX0" fmla="*/ 0 w 4028443"/>
              <a:gd name="connsiteY0" fmla="*/ 0 h 6858000"/>
              <a:gd name="connsiteX1" fmla="*/ 4028443 w 4028443"/>
              <a:gd name="connsiteY1" fmla="*/ 0 h 6858000"/>
              <a:gd name="connsiteX2" fmla="*/ 4028443 w 4028443"/>
              <a:gd name="connsiteY2" fmla="*/ 6858000 h 6858000"/>
              <a:gd name="connsiteX3" fmla="*/ 0 w 402844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28443" h="6858000">
                <a:moveTo>
                  <a:pt x="0" y="0"/>
                </a:moveTo>
                <a:lnTo>
                  <a:pt x="4028443" y="0"/>
                </a:lnTo>
                <a:lnTo>
                  <a:pt x="4028443" y="6858000"/>
                </a:lnTo>
                <a:lnTo>
                  <a:pt x="0" y="68580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6787592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1_Full Imag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E5AD7FE2-79E8-470B-92EA-844D3058F58E}"/>
              </a:ext>
            </a:extLst>
          </p:cNvPr>
          <p:cNvSpPr>
            <a:spLocks noGrp="1"/>
          </p:cNvSpPr>
          <p:nvPr>
            <p:ph type="pic" sz="quarter" idx="10"/>
          </p:nvPr>
        </p:nvSpPr>
        <p:spPr>
          <a:xfrm>
            <a:off x="6096000" y="-27668"/>
            <a:ext cx="6096000" cy="6885668"/>
          </a:xfrm>
          <a:custGeom>
            <a:avLst/>
            <a:gdLst>
              <a:gd name="connsiteX0" fmla="*/ 0 w 6096000"/>
              <a:gd name="connsiteY0" fmla="*/ 0 h 6885668"/>
              <a:gd name="connsiteX1" fmla="*/ 6096000 w 6096000"/>
              <a:gd name="connsiteY1" fmla="*/ 0 h 6885668"/>
              <a:gd name="connsiteX2" fmla="*/ 6096000 w 6096000"/>
              <a:gd name="connsiteY2" fmla="*/ 6885668 h 6885668"/>
              <a:gd name="connsiteX3" fmla="*/ 0 w 6096000"/>
              <a:gd name="connsiteY3" fmla="*/ 6885668 h 6885668"/>
            </a:gdLst>
            <a:ahLst/>
            <a:cxnLst>
              <a:cxn ang="0">
                <a:pos x="connsiteX0" y="connsiteY0"/>
              </a:cxn>
              <a:cxn ang="0">
                <a:pos x="connsiteX1" y="connsiteY1"/>
              </a:cxn>
              <a:cxn ang="0">
                <a:pos x="connsiteX2" y="connsiteY2"/>
              </a:cxn>
              <a:cxn ang="0">
                <a:pos x="connsiteX3" y="connsiteY3"/>
              </a:cxn>
            </a:cxnLst>
            <a:rect l="l" t="t" r="r" b="b"/>
            <a:pathLst>
              <a:path w="6096000" h="6885668">
                <a:moveTo>
                  <a:pt x="0" y="0"/>
                </a:moveTo>
                <a:lnTo>
                  <a:pt x="6096000" y="0"/>
                </a:lnTo>
                <a:lnTo>
                  <a:pt x="6096000" y="6885668"/>
                </a:lnTo>
                <a:lnTo>
                  <a:pt x="0" y="6885668"/>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42323854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6_Full Image">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B82ED1B7-4328-44C6-B9AA-178913271815}"/>
              </a:ext>
            </a:extLst>
          </p:cNvPr>
          <p:cNvSpPr>
            <a:spLocks noGrp="1"/>
          </p:cNvSpPr>
          <p:nvPr>
            <p:ph type="pic" sz="quarter" idx="10"/>
          </p:nvPr>
        </p:nvSpPr>
        <p:spPr>
          <a:xfrm>
            <a:off x="6750779" y="685801"/>
            <a:ext cx="4495800" cy="5486398"/>
          </a:xfrm>
          <a:custGeom>
            <a:avLst/>
            <a:gdLst>
              <a:gd name="connsiteX0" fmla="*/ 0 w 4495800"/>
              <a:gd name="connsiteY0" fmla="*/ 0 h 5486398"/>
              <a:gd name="connsiteX1" fmla="*/ 4495800 w 4495800"/>
              <a:gd name="connsiteY1" fmla="*/ 0 h 5486398"/>
              <a:gd name="connsiteX2" fmla="*/ 4495800 w 4495800"/>
              <a:gd name="connsiteY2" fmla="*/ 5486398 h 5486398"/>
              <a:gd name="connsiteX3" fmla="*/ 0 w 4495800"/>
              <a:gd name="connsiteY3" fmla="*/ 5486398 h 5486398"/>
            </a:gdLst>
            <a:ahLst/>
            <a:cxnLst>
              <a:cxn ang="0">
                <a:pos x="connsiteX0" y="connsiteY0"/>
              </a:cxn>
              <a:cxn ang="0">
                <a:pos x="connsiteX1" y="connsiteY1"/>
              </a:cxn>
              <a:cxn ang="0">
                <a:pos x="connsiteX2" y="connsiteY2"/>
              </a:cxn>
              <a:cxn ang="0">
                <a:pos x="connsiteX3" y="connsiteY3"/>
              </a:cxn>
            </a:cxnLst>
            <a:rect l="l" t="t" r="r" b="b"/>
            <a:pathLst>
              <a:path w="4495800" h="5486398">
                <a:moveTo>
                  <a:pt x="0" y="0"/>
                </a:moveTo>
                <a:lnTo>
                  <a:pt x="4495800" y="0"/>
                </a:lnTo>
                <a:lnTo>
                  <a:pt x="4495800" y="5486398"/>
                </a:lnTo>
                <a:lnTo>
                  <a:pt x="0" y="5486398"/>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9501428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Full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FAAC5BC-C76F-401C-951C-79CB7F0D5445}"/>
              </a:ext>
            </a:extLst>
          </p:cNvPr>
          <p:cNvSpPr>
            <a:spLocks noGrp="1"/>
          </p:cNvSpPr>
          <p:nvPr>
            <p:ph type="pic" sz="quarter" idx="10"/>
          </p:nvPr>
        </p:nvSpPr>
        <p:spPr>
          <a:xfrm>
            <a:off x="6096001"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1126870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3_Full Imag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82AB8EFF-7DDB-45E1-BDAB-7D2C4436B2D4}"/>
              </a:ext>
            </a:extLst>
          </p:cNvPr>
          <p:cNvSpPr>
            <a:spLocks noGrp="1"/>
          </p:cNvSpPr>
          <p:nvPr>
            <p:ph type="pic" sz="quarter" idx="12"/>
          </p:nvPr>
        </p:nvSpPr>
        <p:spPr>
          <a:xfrm rot="10800000">
            <a:off x="951795" y="3043967"/>
            <a:ext cx="3551584" cy="2827309"/>
          </a:xfrm>
          <a:custGeom>
            <a:avLst/>
            <a:gdLst>
              <a:gd name="connsiteX0" fmla="*/ 3551584 w 3551584"/>
              <a:gd name="connsiteY0" fmla="*/ 2827309 h 2827309"/>
              <a:gd name="connsiteX1" fmla="*/ 0 w 3551584"/>
              <a:gd name="connsiteY1" fmla="*/ 2827309 h 2827309"/>
              <a:gd name="connsiteX2" fmla="*/ 0 w 3551584"/>
              <a:gd name="connsiteY2" fmla="*/ 0 h 2827309"/>
              <a:gd name="connsiteX3" fmla="*/ 3551584 w 3551584"/>
              <a:gd name="connsiteY3" fmla="*/ 0 h 2827309"/>
            </a:gdLst>
            <a:ahLst/>
            <a:cxnLst>
              <a:cxn ang="0">
                <a:pos x="connsiteX0" y="connsiteY0"/>
              </a:cxn>
              <a:cxn ang="0">
                <a:pos x="connsiteX1" y="connsiteY1"/>
              </a:cxn>
              <a:cxn ang="0">
                <a:pos x="connsiteX2" y="connsiteY2"/>
              </a:cxn>
              <a:cxn ang="0">
                <a:pos x="connsiteX3" y="connsiteY3"/>
              </a:cxn>
            </a:cxnLst>
            <a:rect l="l" t="t" r="r" b="b"/>
            <a:pathLst>
              <a:path w="3551584" h="2827309">
                <a:moveTo>
                  <a:pt x="3551584" y="2827309"/>
                </a:moveTo>
                <a:lnTo>
                  <a:pt x="0" y="2827309"/>
                </a:lnTo>
                <a:lnTo>
                  <a:pt x="0" y="0"/>
                </a:lnTo>
                <a:lnTo>
                  <a:pt x="3551584" y="0"/>
                </a:lnTo>
                <a:close/>
              </a:path>
            </a:pathLst>
          </a:custGeom>
        </p:spPr>
        <p:txBody>
          <a:bodyPr wrap="square" anchor="ctr">
            <a:noAutofit/>
          </a:bodyPr>
          <a:lstStyle/>
          <a:p>
            <a:endParaRPr lang="en-US" dirty="0"/>
          </a:p>
        </p:txBody>
      </p:sp>
      <p:sp>
        <p:nvSpPr>
          <p:cNvPr id="8" name="Freeform: Shape 7">
            <a:extLst>
              <a:ext uri="{FF2B5EF4-FFF2-40B4-BE49-F238E27FC236}">
                <a16:creationId xmlns:a16="http://schemas.microsoft.com/office/drawing/2014/main" id="{687253EF-D934-4A6A-B5A8-46B3FD284593}"/>
              </a:ext>
            </a:extLst>
          </p:cNvPr>
          <p:cNvSpPr>
            <a:spLocks noGrp="1"/>
          </p:cNvSpPr>
          <p:nvPr>
            <p:ph type="pic" sz="quarter" idx="13"/>
          </p:nvPr>
        </p:nvSpPr>
        <p:spPr>
          <a:xfrm rot="10800000">
            <a:off x="4622648" y="986719"/>
            <a:ext cx="3368414" cy="4884557"/>
          </a:xfrm>
          <a:custGeom>
            <a:avLst/>
            <a:gdLst>
              <a:gd name="connsiteX0" fmla="*/ 3368414 w 3368414"/>
              <a:gd name="connsiteY0" fmla="*/ 4884557 h 4884557"/>
              <a:gd name="connsiteX1" fmla="*/ 0 w 3368414"/>
              <a:gd name="connsiteY1" fmla="*/ 4884557 h 4884557"/>
              <a:gd name="connsiteX2" fmla="*/ 0 w 3368414"/>
              <a:gd name="connsiteY2" fmla="*/ 0 h 4884557"/>
              <a:gd name="connsiteX3" fmla="*/ 3368414 w 3368414"/>
              <a:gd name="connsiteY3" fmla="*/ 0 h 4884557"/>
            </a:gdLst>
            <a:ahLst/>
            <a:cxnLst>
              <a:cxn ang="0">
                <a:pos x="connsiteX0" y="connsiteY0"/>
              </a:cxn>
              <a:cxn ang="0">
                <a:pos x="connsiteX1" y="connsiteY1"/>
              </a:cxn>
              <a:cxn ang="0">
                <a:pos x="connsiteX2" y="connsiteY2"/>
              </a:cxn>
              <a:cxn ang="0">
                <a:pos x="connsiteX3" y="connsiteY3"/>
              </a:cxn>
            </a:cxnLst>
            <a:rect l="l" t="t" r="r" b="b"/>
            <a:pathLst>
              <a:path w="3368414" h="4884557">
                <a:moveTo>
                  <a:pt x="3368414" y="4884557"/>
                </a:moveTo>
                <a:lnTo>
                  <a:pt x="0" y="4884557"/>
                </a:lnTo>
                <a:lnTo>
                  <a:pt x="0" y="0"/>
                </a:lnTo>
                <a:lnTo>
                  <a:pt x="3368414" y="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40639574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7_Full Image">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2FF53D80-ECC5-4CBA-9B8D-3219664A3225}"/>
              </a:ext>
            </a:extLst>
          </p:cNvPr>
          <p:cNvSpPr>
            <a:spLocks noGrp="1"/>
          </p:cNvSpPr>
          <p:nvPr>
            <p:ph type="pic" sz="quarter" idx="10"/>
          </p:nvPr>
        </p:nvSpPr>
        <p:spPr>
          <a:xfrm>
            <a:off x="4059556" y="1843078"/>
            <a:ext cx="4072888" cy="2728834"/>
          </a:xfrm>
          <a:custGeom>
            <a:avLst/>
            <a:gdLst>
              <a:gd name="connsiteX0" fmla="*/ 2036444 w 4072888"/>
              <a:gd name="connsiteY0" fmla="*/ 0 h 2728834"/>
              <a:gd name="connsiteX1" fmla="*/ 4072888 w 4072888"/>
              <a:gd name="connsiteY1" fmla="*/ 1364417 h 2728834"/>
              <a:gd name="connsiteX2" fmla="*/ 2036444 w 4072888"/>
              <a:gd name="connsiteY2" fmla="*/ 2728834 h 2728834"/>
              <a:gd name="connsiteX3" fmla="*/ 0 w 4072888"/>
              <a:gd name="connsiteY3" fmla="*/ 1364417 h 2728834"/>
            </a:gdLst>
            <a:ahLst/>
            <a:cxnLst>
              <a:cxn ang="0">
                <a:pos x="connsiteX0" y="connsiteY0"/>
              </a:cxn>
              <a:cxn ang="0">
                <a:pos x="connsiteX1" y="connsiteY1"/>
              </a:cxn>
              <a:cxn ang="0">
                <a:pos x="connsiteX2" y="connsiteY2"/>
              </a:cxn>
              <a:cxn ang="0">
                <a:pos x="connsiteX3" y="connsiteY3"/>
              </a:cxn>
            </a:cxnLst>
            <a:rect l="l" t="t" r="r" b="b"/>
            <a:pathLst>
              <a:path w="4072888" h="2728834">
                <a:moveTo>
                  <a:pt x="2036444" y="0"/>
                </a:moveTo>
                <a:lnTo>
                  <a:pt x="4072888" y="1364417"/>
                </a:lnTo>
                <a:lnTo>
                  <a:pt x="2036444" y="2728834"/>
                </a:lnTo>
                <a:lnTo>
                  <a:pt x="0" y="1364417"/>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26012144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8_Full Image">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FDAA5150-E11A-4B01-B8CA-44E26BBF5C3D}"/>
              </a:ext>
            </a:extLst>
          </p:cNvPr>
          <p:cNvSpPr>
            <a:spLocks noGrp="1"/>
          </p:cNvSpPr>
          <p:nvPr>
            <p:ph type="pic" sz="quarter" idx="12"/>
          </p:nvPr>
        </p:nvSpPr>
        <p:spPr>
          <a:xfrm>
            <a:off x="1733550" y="2114550"/>
            <a:ext cx="2628900" cy="2628900"/>
          </a:xfrm>
          <a:custGeom>
            <a:avLst/>
            <a:gdLst>
              <a:gd name="connsiteX0" fmla="*/ 1514475 w 3028950"/>
              <a:gd name="connsiteY0" fmla="*/ 0 h 3028950"/>
              <a:gd name="connsiteX1" fmla="*/ 3028950 w 3028950"/>
              <a:gd name="connsiteY1" fmla="*/ 1514475 h 3028950"/>
              <a:gd name="connsiteX2" fmla="*/ 1514475 w 3028950"/>
              <a:gd name="connsiteY2" fmla="*/ 3028950 h 3028950"/>
              <a:gd name="connsiteX3" fmla="*/ 0 w 3028950"/>
              <a:gd name="connsiteY3" fmla="*/ 1514475 h 3028950"/>
              <a:gd name="connsiteX4" fmla="*/ 1514475 w 3028950"/>
              <a:gd name="connsiteY4" fmla="*/ 0 h 3028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8950" h="3028950">
                <a:moveTo>
                  <a:pt x="1514475" y="0"/>
                </a:moveTo>
                <a:cubicBezTo>
                  <a:pt x="2350896" y="0"/>
                  <a:pt x="3028950" y="678054"/>
                  <a:pt x="3028950" y="1514475"/>
                </a:cubicBezTo>
                <a:cubicBezTo>
                  <a:pt x="3028950" y="2350896"/>
                  <a:pt x="2350896" y="3028950"/>
                  <a:pt x="1514475" y="3028950"/>
                </a:cubicBezTo>
                <a:cubicBezTo>
                  <a:pt x="678054" y="3028950"/>
                  <a:pt x="0" y="2350896"/>
                  <a:pt x="0" y="1514475"/>
                </a:cubicBezTo>
                <a:cubicBezTo>
                  <a:pt x="0" y="678054"/>
                  <a:pt x="678054" y="0"/>
                  <a:pt x="1514475" y="0"/>
                </a:cubicBezTo>
                <a:close/>
              </a:path>
            </a:pathLst>
          </a:custGeom>
        </p:spPr>
        <p:txBody>
          <a:bodyPr wrap="square" anchor="ctr">
            <a:noAutofit/>
          </a:bodyPr>
          <a:lstStyle/>
          <a:p>
            <a:endParaRPr lang="en-US"/>
          </a:p>
        </p:txBody>
      </p:sp>
    </p:spTree>
    <p:extLst>
      <p:ext uri="{BB962C8B-B14F-4D97-AF65-F5344CB8AC3E}">
        <p14:creationId xmlns:p14="http://schemas.microsoft.com/office/powerpoint/2010/main" val="42178718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Full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FAAC5BC-C76F-401C-951C-79CB7F0D5445}"/>
              </a:ext>
            </a:extLst>
          </p:cNvPr>
          <p:cNvSpPr>
            <a:spLocks noGrp="1"/>
          </p:cNvSpPr>
          <p:nvPr>
            <p:ph type="pic" sz="quarter" idx="10"/>
          </p:nvPr>
        </p:nvSpPr>
        <p:spPr>
          <a:xfrm>
            <a:off x="857251" y="1952626"/>
            <a:ext cx="5238750" cy="34671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41355530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6_Full Imag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674A6594-A335-4090-81C4-AF8B7F336B9F}"/>
              </a:ext>
            </a:extLst>
          </p:cNvPr>
          <p:cNvSpPr>
            <a:spLocks noGrp="1"/>
          </p:cNvSpPr>
          <p:nvPr>
            <p:ph type="pic" sz="quarter" idx="18"/>
          </p:nvPr>
        </p:nvSpPr>
        <p:spPr>
          <a:xfrm>
            <a:off x="5643875" y="831079"/>
            <a:ext cx="5498022" cy="5195843"/>
          </a:xfrm>
          <a:custGeom>
            <a:avLst/>
            <a:gdLst>
              <a:gd name="connsiteX0" fmla="*/ 0 w 5498022"/>
              <a:gd name="connsiteY0" fmla="*/ 0 h 5195843"/>
              <a:gd name="connsiteX1" fmla="*/ 5498022 w 5498022"/>
              <a:gd name="connsiteY1" fmla="*/ 0 h 5195843"/>
              <a:gd name="connsiteX2" fmla="*/ 5498022 w 5498022"/>
              <a:gd name="connsiteY2" fmla="*/ 5195843 h 5195843"/>
              <a:gd name="connsiteX3" fmla="*/ 0 w 5498022"/>
              <a:gd name="connsiteY3" fmla="*/ 5195843 h 5195843"/>
            </a:gdLst>
            <a:ahLst/>
            <a:cxnLst>
              <a:cxn ang="0">
                <a:pos x="connsiteX0" y="connsiteY0"/>
              </a:cxn>
              <a:cxn ang="0">
                <a:pos x="connsiteX1" y="connsiteY1"/>
              </a:cxn>
              <a:cxn ang="0">
                <a:pos x="connsiteX2" y="connsiteY2"/>
              </a:cxn>
              <a:cxn ang="0">
                <a:pos x="connsiteX3" y="connsiteY3"/>
              </a:cxn>
            </a:cxnLst>
            <a:rect l="l" t="t" r="r" b="b"/>
            <a:pathLst>
              <a:path w="5498022" h="5195843">
                <a:moveTo>
                  <a:pt x="0" y="0"/>
                </a:moveTo>
                <a:lnTo>
                  <a:pt x="5498022" y="0"/>
                </a:lnTo>
                <a:lnTo>
                  <a:pt x="5498022" y="5195843"/>
                </a:lnTo>
                <a:lnTo>
                  <a:pt x="0" y="5195843"/>
                </a:lnTo>
                <a:close/>
              </a:path>
            </a:pathLst>
          </a:custGeom>
        </p:spPr>
      </p:sp>
      <p:sp>
        <p:nvSpPr>
          <p:cNvPr id="6" name="Freeform: Shape 5">
            <a:extLst>
              <a:ext uri="{FF2B5EF4-FFF2-40B4-BE49-F238E27FC236}">
                <a16:creationId xmlns:a16="http://schemas.microsoft.com/office/drawing/2014/main" id="{A2D4E20E-198E-4B22-A7B6-CCC26922E178}"/>
              </a:ext>
            </a:extLst>
          </p:cNvPr>
          <p:cNvSpPr>
            <a:spLocks noGrp="1"/>
          </p:cNvSpPr>
          <p:nvPr>
            <p:ph type="pic" sz="quarter" idx="17"/>
          </p:nvPr>
        </p:nvSpPr>
        <p:spPr>
          <a:xfrm>
            <a:off x="1050103" y="2624495"/>
            <a:ext cx="3503810" cy="1826136"/>
          </a:xfrm>
          <a:custGeom>
            <a:avLst/>
            <a:gdLst>
              <a:gd name="connsiteX0" fmla="*/ 0 w 3503810"/>
              <a:gd name="connsiteY0" fmla="*/ 0 h 1826136"/>
              <a:gd name="connsiteX1" fmla="*/ 3503810 w 3503810"/>
              <a:gd name="connsiteY1" fmla="*/ 0 h 1826136"/>
              <a:gd name="connsiteX2" fmla="*/ 3503810 w 3503810"/>
              <a:gd name="connsiteY2" fmla="*/ 1826136 h 1826136"/>
              <a:gd name="connsiteX3" fmla="*/ 0 w 3503810"/>
              <a:gd name="connsiteY3" fmla="*/ 1826136 h 1826136"/>
            </a:gdLst>
            <a:ahLst/>
            <a:cxnLst>
              <a:cxn ang="0">
                <a:pos x="connsiteX0" y="connsiteY0"/>
              </a:cxn>
              <a:cxn ang="0">
                <a:pos x="connsiteX1" y="connsiteY1"/>
              </a:cxn>
              <a:cxn ang="0">
                <a:pos x="connsiteX2" y="connsiteY2"/>
              </a:cxn>
              <a:cxn ang="0">
                <a:pos x="connsiteX3" y="connsiteY3"/>
              </a:cxn>
            </a:cxnLst>
            <a:rect l="l" t="t" r="r" b="b"/>
            <a:pathLst>
              <a:path w="3503810" h="1826136">
                <a:moveTo>
                  <a:pt x="0" y="0"/>
                </a:moveTo>
                <a:lnTo>
                  <a:pt x="3503810" y="0"/>
                </a:lnTo>
                <a:lnTo>
                  <a:pt x="3503810" y="1826136"/>
                </a:lnTo>
                <a:lnTo>
                  <a:pt x="0" y="1826136"/>
                </a:lnTo>
                <a:close/>
              </a:path>
            </a:pathLst>
          </a:custGeom>
        </p:spPr>
      </p:sp>
    </p:spTree>
    <p:extLst>
      <p:ext uri="{BB962C8B-B14F-4D97-AF65-F5344CB8AC3E}">
        <p14:creationId xmlns:p14="http://schemas.microsoft.com/office/powerpoint/2010/main" val="21748306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Full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271BB3E-5D5D-4A05-9AD3-682E566F9E9F}"/>
              </a:ext>
            </a:extLst>
          </p:cNvPr>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chor="ctr">
            <a:noAutofit/>
          </a:bodyPr>
          <a:lstStyle/>
          <a:p>
            <a:endParaRPr lang="en-US"/>
          </a:p>
        </p:txBody>
      </p:sp>
    </p:spTree>
    <p:extLst>
      <p:ext uri="{BB962C8B-B14F-4D97-AF65-F5344CB8AC3E}">
        <p14:creationId xmlns:p14="http://schemas.microsoft.com/office/powerpoint/2010/main" val="870007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_Full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FAAC5BC-C76F-401C-951C-79CB7F0D5445}"/>
              </a:ext>
            </a:extLst>
          </p:cNvPr>
          <p:cNvSpPr>
            <a:spLocks noGrp="1"/>
          </p:cNvSpPr>
          <p:nvPr>
            <p:ph type="pic" sz="quarter" idx="10"/>
          </p:nvPr>
        </p:nvSpPr>
        <p:spPr>
          <a:xfrm>
            <a:off x="923926" y="1612406"/>
            <a:ext cx="2625666" cy="1816594"/>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lvl1pPr>
              <a:defRPr sz="1100"/>
            </a:lvl1pPr>
          </a:lstStyle>
          <a:p>
            <a:endParaRPr lang="en-US" dirty="0"/>
          </a:p>
        </p:txBody>
      </p:sp>
      <p:sp>
        <p:nvSpPr>
          <p:cNvPr id="5" name="Picture Placeholder 4">
            <a:extLst>
              <a:ext uri="{FF2B5EF4-FFF2-40B4-BE49-F238E27FC236}">
                <a16:creationId xmlns:a16="http://schemas.microsoft.com/office/drawing/2014/main" id="{09EF5B9A-58F3-4761-83A8-BDC57AFB4A3D}"/>
              </a:ext>
            </a:extLst>
          </p:cNvPr>
          <p:cNvSpPr>
            <a:spLocks noGrp="1"/>
          </p:cNvSpPr>
          <p:nvPr>
            <p:ph type="pic" sz="quarter" idx="11"/>
          </p:nvPr>
        </p:nvSpPr>
        <p:spPr>
          <a:xfrm>
            <a:off x="923926" y="3926981"/>
            <a:ext cx="2625666" cy="1816594"/>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lvl1pPr>
              <a:defRPr sz="1100"/>
            </a:lvl1pPr>
          </a:lstStyle>
          <a:p>
            <a:endParaRPr lang="en-US" dirty="0"/>
          </a:p>
        </p:txBody>
      </p:sp>
      <p:sp>
        <p:nvSpPr>
          <p:cNvPr id="7" name="Picture Placeholder 6">
            <a:extLst>
              <a:ext uri="{FF2B5EF4-FFF2-40B4-BE49-F238E27FC236}">
                <a16:creationId xmlns:a16="http://schemas.microsoft.com/office/drawing/2014/main" id="{D62C815D-CE09-4435-9C76-CC987FDAB127}"/>
              </a:ext>
            </a:extLst>
          </p:cNvPr>
          <p:cNvSpPr>
            <a:spLocks noGrp="1"/>
          </p:cNvSpPr>
          <p:nvPr>
            <p:ph type="pic" sz="quarter" idx="12"/>
          </p:nvPr>
        </p:nvSpPr>
        <p:spPr>
          <a:xfrm>
            <a:off x="4108510" y="1612406"/>
            <a:ext cx="2625666" cy="1816594"/>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lvl1pPr>
              <a:defRPr sz="1100"/>
            </a:lvl1pPr>
          </a:lstStyle>
          <a:p>
            <a:endParaRPr lang="en-US" dirty="0"/>
          </a:p>
        </p:txBody>
      </p:sp>
      <p:sp>
        <p:nvSpPr>
          <p:cNvPr id="8" name="Picture Placeholder 7">
            <a:extLst>
              <a:ext uri="{FF2B5EF4-FFF2-40B4-BE49-F238E27FC236}">
                <a16:creationId xmlns:a16="http://schemas.microsoft.com/office/drawing/2014/main" id="{359B4247-4CF3-489E-9A00-9638778CBCEF}"/>
              </a:ext>
            </a:extLst>
          </p:cNvPr>
          <p:cNvSpPr>
            <a:spLocks noGrp="1"/>
          </p:cNvSpPr>
          <p:nvPr>
            <p:ph type="pic" sz="quarter" idx="13"/>
          </p:nvPr>
        </p:nvSpPr>
        <p:spPr>
          <a:xfrm>
            <a:off x="4108510" y="3926981"/>
            <a:ext cx="2625666" cy="1816594"/>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lvl1pPr>
              <a:defRPr sz="1100"/>
            </a:lvl1pPr>
          </a:lstStyle>
          <a:p>
            <a:endParaRPr lang="en-US" dirty="0"/>
          </a:p>
        </p:txBody>
      </p:sp>
    </p:spTree>
    <p:extLst>
      <p:ext uri="{BB962C8B-B14F-4D97-AF65-F5344CB8AC3E}">
        <p14:creationId xmlns:p14="http://schemas.microsoft.com/office/powerpoint/2010/main" val="35448078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_Full Imag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4566C66-E7A2-408C-B1E8-7ECB433DE21E}"/>
              </a:ext>
            </a:extLst>
          </p:cNvPr>
          <p:cNvSpPr>
            <a:spLocks noGrp="1"/>
          </p:cNvSpPr>
          <p:nvPr>
            <p:ph type="pic" sz="quarter" idx="10"/>
          </p:nvPr>
        </p:nvSpPr>
        <p:spPr>
          <a:xfrm>
            <a:off x="0" y="1219200"/>
            <a:ext cx="6096001" cy="44196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2068127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8_Full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40A1F99-6D99-4005-94A5-AB90D4594E3A}"/>
              </a:ext>
            </a:extLst>
          </p:cNvPr>
          <p:cNvSpPr>
            <a:spLocks noGrp="1"/>
          </p:cNvSpPr>
          <p:nvPr>
            <p:ph type="pic" sz="quarter" idx="10"/>
          </p:nvPr>
        </p:nvSpPr>
        <p:spPr>
          <a:xfrm>
            <a:off x="876300" y="1704975"/>
            <a:ext cx="10439400" cy="2752725"/>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13855678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9_Full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40A1F99-6D99-4005-94A5-AB90D4594E3A}"/>
              </a:ext>
            </a:extLst>
          </p:cNvPr>
          <p:cNvSpPr>
            <a:spLocks noGrp="1"/>
          </p:cNvSpPr>
          <p:nvPr>
            <p:ph type="pic" sz="quarter" idx="10"/>
          </p:nvPr>
        </p:nvSpPr>
        <p:spPr>
          <a:xfrm>
            <a:off x="0" y="0"/>
            <a:ext cx="4429125" cy="2647949"/>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p>
            <a:endParaRPr lang="en-US" dirty="0"/>
          </a:p>
        </p:txBody>
      </p:sp>
      <p:sp>
        <p:nvSpPr>
          <p:cNvPr id="4" name="Picture Placeholder 3">
            <a:extLst>
              <a:ext uri="{FF2B5EF4-FFF2-40B4-BE49-F238E27FC236}">
                <a16:creationId xmlns:a16="http://schemas.microsoft.com/office/drawing/2014/main" id="{07802CA1-5BB9-40A4-A482-715D68D9B134}"/>
              </a:ext>
            </a:extLst>
          </p:cNvPr>
          <p:cNvSpPr>
            <a:spLocks noGrp="1"/>
          </p:cNvSpPr>
          <p:nvPr>
            <p:ph type="pic" sz="quarter" idx="11"/>
          </p:nvPr>
        </p:nvSpPr>
        <p:spPr>
          <a:xfrm>
            <a:off x="4429125" y="0"/>
            <a:ext cx="4429125" cy="2647949"/>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p>
            <a:endParaRPr lang="en-US" dirty="0"/>
          </a:p>
        </p:txBody>
      </p:sp>
      <p:sp>
        <p:nvSpPr>
          <p:cNvPr id="5" name="Picture Placeholder 4">
            <a:extLst>
              <a:ext uri="{FF2B5EF4-FFF2-40B4-BE49-F238E27FC236}">
                <a16:creationId xmlns:a16="http://schemas.microsoft.com/office/drawing/2014/main" id="{EFC1E141-2C37-4050-BBD6-35BC35B7EA2B}"/>
              </a:ext>
            </a:extLst>
          </p:cNvPr>
          <p:cNvSpPr>
            <a:spLocks noGrp="1"/>
          </p:cNvSpPr>
          <p:nvPr>
            <p:ph type="pic" sz="quarter" idx="12"/>
          </p:nvPr>
        </p:nvSpPr>
        <p:spPr>
          <a:xfrm>
            <a:off x="857250" y="3686175"/>
            <a:ext cx="3143250" cy="1838323"/>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4536715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0_Full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7802CA1-5BB9-40A4-A482-715D68D9B134}"/>
              </a:ext>
            </a:extLst>
          </p:cNvPr>
          <p:cNvSpPr>
            <a:spLocks noGrp="1"/>
          </p:cNvSpPr>
          <p:nvPr>
            <p:ph type="pic" sz="quarter" idx="11"/>
          </p:nvPr>
        </p:nvSpPr>
        <p:spPr>
          <a:xfrm>
            <a:off x="9163050" y="0"/>
            <a:ext cx="302895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28297001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1_Full Image">
    <p:spTree>
      <p:nvGrpSpPr>
        <p:cNvPr id="1" name=""/>
        <p:cNvGrpSpPr/>
        <p:nvPr/>
      </p:nvGrpSpPr>
      <p:grpSpPr>
        <a:xfrm>
          <a:off x="0" y="0"/>
          <a:ext cx="0" cy="0"/>
          <a:chOff x="0" y="0"/>
          <a:chExt cx="0" cy="0"/>
        </a:xfrm>
      </p:grpSpPr>
      <p:sp>
        <p:nvSpPr>
          <p:cNvPr id="8" name="Picture Placeholder 11">
            <a:extLst>
              <a:ext uri="{FF2B5EF4-FFF2-40B4-BE49-F238E27FC236}">
                <a16:creationId xmlns:a16="http://schemas.microsoft.com/office/drawing/2014/main" id="{B4F8826D-E4A0-4DEE-89F5-3B104B271F61}"/>
              </a:ext>
            </a:extLst>
          </p:cNvPr>
          <p:cNvSpPr>
            <a:spLocks noGrp="1"/>
          </p:cNvSpPr>
          <p:nvPr>
            <p:ph type="pic" sz="quarter" idx="14"/>
          </p:nvPr>
        </p:nvSpPr>
        <p:spPr>
          <a:xfrm>
            <a:off x="4768850" y="1244600"/>
            <a:ext cx="2527300" cy="4368800"/>
          </a:xfrm>
          <a:custGeom>
            <a:avLst/>
            <a:gdLst>
              <a:gd name="connsiteX0" fmla="*/ 0 w 2527300"/>
              <a:gd name="connsiteY0" fmla="*/ 0 h 4368800"/>
              <a:gd name="connsiteX1" fmla="*/ 2527300 w 2527300"/>
              <a:gd name="connsiteY1" fmla="*/ 0 h 4368800"/>
              <a:gd name="connsiteX2" fmla="*/ 2527300 w 2527300"/>
              <a:gd name="connsiteY2" fmla="*/ 4368800 h 4368800"/>
              <a:gd name="connsiteX3" fmla="*/ 0 w 2527300"/>
              <a:gd name="connsiteY3" fmla="*/ 4368800 h 4368800"/>
            </a:gdLst>
            <a:ahLst/>
            <a:cxnLst>
              <a:cxn ang="0">
                <a:pos x="connsiteX0" y="connsiteY0"/>
              </a:cxn>
              <a:cxn ang="0">
                <a:pos x="connsiteX1" y="connsiteY1"/>
              </a:cxn>
              <a:cxn ang="0">
                <a:pos x="connsiteX2" y="connsiteY2"/>
              </a:cxn>
              <a:cxn ang="0">
                <a:pos x="connsiteX3" y="connsiteY3"/>
              </a:cxn>
            </a:cxnLst>
            <a:rect l="l" t="t" r="r" b="b"/>
            <a:pathLst>
              <a:path w="2527300" h="4368800">
                <a:moveTo>
                  <a:pt x="0" y="0"/>
                </a:moveTo>
                <a:lnTo>
                  <a:pt x="2527300" y="0"/>
                </a:lnTo>
                <a:lnTo>
                  <a:pt x="2527300" y="4368800"/>
                </a:lnTo>
                <a:lnTo>
                  <a:pt x="0" y="4368800"/>
                </a:lnTo>
                <a:close/>
              </a:path>
            </a:pathLst>
          </a:custGeom>
        </p:spPr>
        <p:txBody>
          <a:bodyPr wrap="square" anchor="ctr">
            <a:noAutofit/>
          </a:bodyPr>
          <a:lstStyle/>
          <a:p>
            <a:endParaRPr lang="en-US" dirty="0"/>
          </a:p>
        </p:txBody>
      </p:sp>
      <p:sp>
        <p:nvSpPr>
          <p:cNvPr id="9" name="Picture Placeholder 12">
            <a:extLst>
              <a:ext uri="{FF2B5EF4-FFF2-40B4-BE49-F238E27FC236}">
                <a16:creationId xmlns:a16="http://schemas.microsoft.com/office/drawing/2014/main" id="{67C78ACF-9F63-46FA-8DD1-5F3316355386}"/>
              </a:ext>
            </a:extLst>
          </p:cNvPr>
          <p:cNvSpPr>
            <a:spLocks noGrp="1"/>
          </p:cNvSpPr>
          <p:nvPr>
            <p:ph type="pic" sz="quarter" idx="15"/>
          </p:nvPr>
        </p:nvSpPr>
        <p:spPr>
          <a:xfrm>
            <a:off x="7524750" y="1244600"/>
            <a:ext cx="2527300" cy="4368800"/>
          </a:xfrm>
          <a:custGeom>
            <a:avLst/>
            <a:gdLst>
              <a:gd name="connsiteX0" fmla="*/ 0 w 2527300"/>
              <a:gd name="connsiteY0" fmla="*/ 0 h 4368800"/>
              <a:gd name="connsiteX1" fmla="*/ 2527300 w 2527300"/>
              <a:gd name="connsiteY1" fmla="*/ 0 h 4368800"/>
              <a:gd name="connsiteX2" fmla="*/ 2527300 w 2527300"/>
              <a:gd name="connsiteY2" fmla="*/ 4368800 h 4368800"/>
              <a:gd name="connsiteX3" fmla="*/ 0 w 2527300"/>
              <a:gd name="connsiteY3" fmla="*/ 4368800 h 4368800"/>
            </a:gdLst>
            <a:ahLst/>
            <a:cxnLst>
              <a:cxn ang="0">
                <a:pos x="connsiteX0" y="connsiteY0"/>
              </a:cxn>
              <a:cxn ang="0">
                <a:pos x="connsiteX1" y="connsiteY1"/>
              </a:cxn>
              <a:cxn ang="0">
                <a:pos x="connsiteX2" y="connsiteY2"/>
              </a:cxn>
              <a:cxn ang="0">
                <a:pos x="connsiteX3" y="connsiteY3"/>
              </a:cxn>
            </a:cxnLst>
            <a:rect l="l" t="t" r="r" b="b"/>
            <a:pathLst>
              <a:path w="2527300" h="4368800">
                <a:moveTo>
                  <a:pt x="0" y="0"/>
                </a:moveTo>
                <a:lnTo>
                  <a:pt x="2527300" y="0"/>
                </a:lnTo>
                <a:lnTo>
                  <a:pt x="2527300" y="4368800"/>
                </a:lnTo>
                <a:lnTo>
                  <a:pt x="0" y="4368800"/>
                </a:lnTo>
                <a:close/>
              </a:path>
            </a:pathLst>
          </a:custGeom>
        </p:spPr>
        <p:txBody>
          <a:bodyPr wrap="square" anchor="ctr">
            <a:noAutofit/>
          </a:bodyPr>
          <a:lstStyle/>
          <a:p>
            <a:endParaRPr lang="en-US" dirty="0"/>
          </a:p>
        </p:txBody>
      </p:sp>
      <p:sp>
        <p:nvSpPr>
          <p:cNvPr id="10" name="Picture Placeholder 13">
            <a:extLst>
              <a:ext uri="{FF2B5EF4-FFF2-40B4-BE49-F238E27FC236}">
                <a16:creationId xmlns:a16="http://schemas.microsoft.com/office/drawing/2014/main" id="{169E0382-2CFB-482D-95CD-B10AEB87071F}"/>
              </a:ext>
            </a:extLst>
          </p:cNvPr>
          <p:cNvSpPr>
            <a:spLocks noGrp="1"/>
          </p:cNvSpPr>
          <p:nvPr>
            <p:ph type="pic" sz="quarter" idx="16"/>
          </p:nvPr>
        </p:nvSpPr>
        <p:spPr>
          <a:xfrm>
            <a:off x="10229850" y="1244600"/>
            <a:ext cx="2527300" cy="4368800"/>
          </a:xfrm>
          <a:custGeom>
            <a:avLst/>
            <a:gdLst>
              <a:gd name="connsiteX0" fmla="*/ 0 w 2527300"/>
              <a:gd name="connsiteY0" fmla="*/ 0 h 4368800"/>
              <a:gd name="connsiteX1" fmla="*/ 2527300 w 2527300"/>
              <a:gd name="connsiteY1" fmla="*/ 0 h 4368800"/>
              <a:gd name="connsiteX2" fmla="*/ 2527300 w 2527300"/>
              <a:gd name="connsiteY2" fmla="*/ 4368800 h 4368800"/>
              <a:gd name="connsiteX3" fmla="*/ 0 w 2527300"/>
              <a:gd name="connsiteY3" fmla="*/ 4368800 h 4368800"/>
            </a:gdLst>
            <a:ahLst/>
            <a:cxnLst>
              <a:cxn ang="0">
                <a:pos x="connsiteX0" y="connsiteY0"/>
              </a:cxn>
              <a:cxn ang="0">
                <a:pos x="connsiteX1" y="connsiteY1"/>
              </a:cxn>
              <a:cxn ang="0">
                <a:pos x="connsiteX2" y="connsiteY2"/>
              </a:cxn>
              <a:cxn ang="0">
                <a:pos x="connsiteX3" y="connsiteY3"/>
              </a:cxn>
            </a:cxnLst>
            <a:rect l="l" t="t" r="r" b="b"/>
            <a:pathLst>
              <a:path w="2527300" h="4368800">
                <a:moveTo>
                  <a:pt x="0" y="0"/>
                </a:moveTo>
                <a:lnTo>
                  <a:pt x="2527300" y="0"/>
                </a:lnTo>
                <a:lnTo>
                  <a:pt x="2527300" y="4368800"/>
                </a:lnTo>
                <a:lnTo>
                  <a:pt x="0" y="43688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2793863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2_Full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B0020DC-EDC6-4701-8282-ACA8A7C5AE33}"/>
              </a:ext>
            </a:extLst>
          </p:cNvPr>
          <p:cNvSpPr>
            <a:spLocks noGrp="1"/>
          </p:cNvSpPr>
          <p:nvPr>
            <p:ph type="pic" sz="quarter" idx="12"/>
          </p:nvPr>
        </p:nvSpPr>
        <p:spPr>
          <a:xfrm>
            <a:off x="0" y="0"/>
            <a:ext cx="3048000" cy="3429000"/>
          </a:xfrm>
          <a:prstGeom prst="rect">
            <a:avLst/>
          </a:prstGeom>
        </p:spPr>
        <p:txBody>
          <a:bodyPr anchor="ctr">
            <a:normAutofit/>
          </a:bodyPr>
          <a:lstStyle>
            <a:lvl1pPr marL="0" indent="0" algn="ctr">
              <a:buNone/>
              <a:defRPr sz="1200"/>
            </a:lvl1pPr>
          </a:lstStyle>
          <a:p>
            <a:endParaRPr lang="en-US" dirty="0"/>
          </a:p>
        </p:txBody>
      </p:sp>
      <p:sp>
        <p:nvSpPr>
          <p:cNvPr id="5" name="Picture Placeholder 2">
            <a:extLst>
              <a:ext uri="{FF2B5EF4-FFF2-40B4-BE49-F238E27FC236}">
                <a16:creationId xmlns:a16="http://schemas.microsoft.com/office/drawing/2014/main" id="{AC22D763-C60D-4704-B3FD-45A38DE780E2}"/>
              </a:ext>
            </a:extLst>
          </p:cNvPr>
          <p:cNvSpPr>
            <a:spLocks noGrp="1"/>
          </p:cNvSpPr>
          <p:nvPr>
            <p:ph type="pic" sz="quarter" idx="13"/>
          </p:nvPr>
        </p:nvSpPr>
        <p:spPr>
          <a:xfrm>
            <a:off x="6096000" y="0"/>
            <a:ext cx="3048000" cy="3429000"/>
          </a:xfrm>
          <a:prstGeom prst="rect">
            <a:avLst/>
          </a:prstGeom>
        </p:spPr>
        <p:txBody>
          <a:bodyPr anchor="ctr">
            <a:normAutofit/>
          </a:bodyPr>
          <a:lstStyle>
            <a:lvl1pPr marL="0" indent="0" algn="ctr">
              <a:buNone/>
              <a:defRPr sz="1200"/>
            </a:lvl1pPr>
          </a:lstStyle>
          <a:p>
            <a:endParaRPr lang="en-US" dirty="0"/>
          </a:p>
        </p:txBody>
      </p:sp>
      <p:sp>
        <p:nvSpPr>
          <p:cNvPr id="6" name="Picture Placeholder 2">
            <a:extLst>
              <a:ext uri="{FF2B5EF4-FFF2-40B4-BE49-F238E27FC236}">
                <a16:creationId xmlns:a16="http://schemas.microsoft.com/office/drawing/2014/main" id="{79E74A22-1E45-43C9-BD91-E83ABE102269}"/>
              </a:ext>
            </a:extLst>
          </p:cNvPr>
          <p:cNvSpPr>
            <a:spLocks noGrp="1"/>
          </p:cNvSpPr>
          <p:nvPr>
            <p:ph type="pic" sz="quarter" idx="16"/>
          </p:nvPr>
        </p:nvSpPr>
        <p:spPr>
          <a:xfrm>
            <a:off x="3048000" y="3429000"/>
            <a:ext cx="3048000" cy="3429000"/>
          </a:xfrm>
          <a:prstGeom prst="rect">
            <a:avLst/>
          </a:prstGeom>
        </p:spPr>
        <p:txBody>
          <a:bodyPr anchor="ctr">
            <a:normAutofit/>
          </a:bodyPr>
          <a:lstStyle>
            <a:lvl1pPr marL="0" indent="0" algn="ctr">
              <a:buNone/>
              <a:defRPr sz="1200"/>
            </a:lvl1pPr>
          </a:lstStyle>
          <a:p>
            <a:endParaRPr lang="en-US" dirty="0"/>
          </a:p>
        </p:txBody>
      </p:sp>
      <p:sp>
        <p:nvSpPr>
          <p:cNvPr id="7" name="Picture Placeholder 2">
            <a:extLst>
              <a:ext uri="{FF2B5EF4-FFF2-40B4-BE49-F238E27FC236}">
                <a16:creationId xmlns:a16="http://schemas.microsoft.com/office/drawing/2014/main" id="{20F94431-AAB0-4BE3-9228-564B9A81E911}"/>
              </a:ext>
            </a:extLst>
          </p:cNvPr>
          <p:cNvSpPr>
            <a:spLocks noGrp="1"/>
          </p:cNvSpPr>
          <p:nvPr>
            <p:ph type="pic" sz="quarter" idx="18"/>
          </p:nvPr>
        </p:nvSpPr>
        <p:spPr>
          <a:xfrm>
            <a:off x="9144000" y="3429000"/>
            <a:ext cx="3048000" cy="3429000"/>
          </a:xfrm>
          <a:prstGeom prst="rect">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5742484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4_Full Imag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841B86B2-07DB-4881-BAD0-972861F1CF8C}"/>
              </a:ext>
            </a:extLst>
          </p:cNvPr>
          <p:cNvSpPr>
            <a:spLocks noGrp="1"/>
          </p:cNvSpPr>
          <p:nvPr>
            <p:ph type="pic" sz="quarter" idx="11"/>
          </p:nvPr>
        </p:nvSpPr>
        <p:spPr>
          <a:xfrm>
            <a:off x="4484915" y="1236791"/>
            <a:ext cx="6502637" cy="4224257"/>
          </a:xfrm>
          <a:custGeom>
            <a:avLst/>
            <a:gdLst>
              <a:gd name="connsiteX0" fmla="*/ 0 w 6502637"/>
              <a:gd name="connsiteY0" fmla="*/ 0 h 4224257"/>
              <a:gd name="connsiteX1" fmla="*/ 6502637 w 6502637"/>
              <a:gd name="connsiteY1" fmla="*/ 0 h 4224257"/>
              <a:gd name="connsiteX2" fmla="*/ 6502637 w 6502637"/>
              <a:gd name="connsiteY2" fmla="*/ 4224257 h 4224257"/>
              <a:gd name="connsiteX3" fmla="*/ 0 w 6502637"/>
              <a:gd name="connsiteY3" fmla="*/ 4224257 h 4224257"/>
            </a:gdLst>
            <a:ahLst/>
            <a:cxnLst>
              <a:cxn ang="0">
                <a:pos x="connsiteX0" y="connsiteY0"/>
              </a:cxn>
              <a:cxn ang="0">
                <a:pos x="connsiteX1" y="connsiteY1"/>
              </a:cxn>
              <a:cxn ang="0">
                <a:pos x="connsiteX2" y="connsiteY2"/>
              </a:cxn>
              <a:cxn ang="0">
                <a:pos x="connsiteX3" y="connsiteY3"/>
              </a:cxn>
            </a:cxnLst>
            <a:rect l="l" t="t" r="r" b="b"/>
            <a:pathLst>
              <a:path w="6502637" h="4224257">
                <a:moveTo>
                  <a:pt x="0" y="0"/>
                </a:moveTo>
                <a:lnTo>
                  <a:pt x="6502637" y="0"/>
                </a:lnTo>
                <a:lnTo>
                  <a:pt x="6502637" y="4224257"/>
                </a:lnTo>
                <a:lnTo>
                  <a:pt x="0" y="4224257"/>
                </a:lnTo>
                <a:close/>
              </a:path>
            </a:pathLst>
          </a:custGeom>
        </p:spPr>
        <p:txBody>
          <a:bodyPr wrap="square" anchor="ctr">
            <a:noAutofit/>
          </a:bodyPr>
          <a:lstStyle/>
          <a:p>
            <a:endParaRPr lang="en-US"/>
          </a:p>
        </p:txBody>
      </p:sp>
    </p:spTree>
    <p:extLst>
      <p:ext uri="{BB962C8B-B14F-4D97-AF65-F5344CB8AC3E}">
        <p14:creationId xmlns:p14="http://schemas.microsoft.com/office/powerpoint/2010/main" val="238034969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5_Full Image">
    <p:spTree>
      <p:nvGrpSpPr>
        <p:cNvPr id="1" name=""/>
        <p:cNvGrpSpPr/>
        <p:nvPr/>
      </p:nvGrpSpPr>
      <p:grpSpPr>
        <a:xfrm>
          <a:off x="0" y="0"/>
          <a:ext cx="0" cy="0"/>
          <a:chOff x="0" y="0"/>
          <a:chExt cx="0" cy="0"/>
        </a:xfrm>
      </p:grpSpPr>
      <p:sp>
        <p:nvSpPr>
          <p:cNvPr id="5" name="Picture Placeholder 11">
            <a:extLst>
              <a:ext uri="{FF2B5EF4-FFF2-40B4-BE49-F238E27FC236}">
                <a16:creationId xmlns:a16="http://schemas.microsoft.com/office/drawing/2014/main" id="{C9DCCCD2-2721-4D21-BF9F-BDDAD407B62D}"/>
              </a:ext>
            </a:extLst>
          </p:cNvPr>
          <p:cNvSpPr>
            <a:spLocks noGrp="1"/>
          </p:cNvSpPr>
          <p:nvPr>
            <p:ph type="pic" sz="quarter" idx="15"/>
          </p:nvPr>
        </p:nvSpPr>
        <p:spPr>
          <a:xfrm>
            <a:off x="0" y="0"/>
            <a:ext cx="3562350" cy="6858000"/>
          </a:xfrm>
          <a:custGeom>
            <a:avLst/>
            <a:gdLst>
              <a:gd name="connsiteX0" fmla="*/ 0 w 3562350"/>
              <a:gd name="connsiteY0" fmla="*/ 0 h 6858000"/>
              <a:gd name="connsiteX1" fmla="*/ 3562350 w 3562350"/>
              <a:gd name="connsiteY1" fmla="*/ 0 h 6858000"/>
              <a:gd name="connsiteX2" fmla="*/ 3562350 w 3562350"/>
              <a:gd name="connsiteY2" fmla="*/ 6858000 h 6858000"/>
              <a:gd name="connsiteX3" fmla="*/ 0 w 35623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62350" h="6858000">
                <a:moveTo>
                  <a:pt x="0" y="0"/>
                </a:moveTo>
                <a:lnTo>
                  <a:pt x="3562350" y="0"/>
                </a:lnTo>
                <a:lnTo>
                  <a:pt x="3562350" y="6858000"/>
                </a:lnTo>
                <a:lnTo>
                  <a:pt x="0" y="6858000"/>
                </a:lnTo>
                <a:close/>
              </a:path>
            </a:pathLst>
          </a:custGeom>
        </p:spPr>
        <p:txBody>
          <a:bodyPr wrap="square" anchor="ctr">
            <a:noAutofit/>
          </a:bodyPr>
          <a:lstStyle/>
          <a:p>
            <a:endParaRPr lang="en-US" dirty="0"/>
          </a:p>
        </p:txBody>
      </p:sp>
      <p:sp>
        <p:nvSpPr>
          <p:cNvPr id="6" name="Picture Placeholder 12">
            <a:extLst>
              <a:ext uri="{FF2B5EF4-FFF2-40B4-BE49-F238E27FC236}">
                <a16:creationId xmlns:a16="http://schemas.microsoft.com/office/drawing/2014/main" id="{E67FA5E6-8932-4ED3-84D1-6FB1DBC37923}"/>
              </a:ext>
            </a:extLst>
          </p:cNvPr>
          <p:cNvSpPr>
            <a:spLocks noGrp="1"/>
          </p:cNvSpPr>
          <p:nvPr>
            <p:ph type="pic" sz="quarter" idx="16"/>
          </p:nvPr>
        </p:nvSpPr>
        <p:spPr>
          <a:xfrm>
            <a:off x="3562350" y="0"/>
            <a:ext cx="3562350" cy="6858000"/>
          </a:xfrm>
          <a:custGeom>
            <a:avLst/>
            <a:gdLst>
              <a:gd name="connsiteX0" fmla="*/ 0 w 3562350"/>
              <a:gd name="connsiteY0" fmla="*/ 0 h 6858000"/>
              <a:gd name="connsiteX1" fmla="*/ 3562350 w 3562350"/>
              <a:gd name="connsiteY1" fmla="*/ 0 h 6858000"/>
              <a:gd name="connsiteX2" fmla="*/ 3562350 w 3562350"/>
              <a:gd name="connsiteY2" fmla="*/ 6858000 h 6858000"/>
              <a:gd name="connsiteX3" fmla="*/ 0 w 35623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62350" h="6858000">
                <a:moveTo>
                  <a:pt x="0" y="0"/>
                </a:moveTo>
                <a:lnTo>
                  <a:pt x="3562350" y="0"/>
                </a:lnTo>
                <a:lnTo>
                  <a:pt x="3562350" y="6858000"/>
                </a:lnTo>
                <a:lnTo>
                  <a:pt x="0" y="68580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13324046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8_Full Image">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DBC69CCE-CBB2-4AAC-9936-D7FCBF87A5CA}"/>
              </a:ext>
            </a:extLst>
          </p:cNvPr>
          <p:cNvSpPr>
            <a:spLocks noGrp="1"/>
          </p:cNvSpPr>
          <p:nvPr>
            <p:ph type="pic" sz="quarter" idx="15"/>
          </p:nvPr>
        </p:nvSpPr>
        <p:spPr>
          <a:xfrm>
            <a:off x="-3160624" y="-984106"/>
            <a:ext cx="7975046" cy="7975046"/>
          </a:xfrm>
          <a:custGeom>
            <a:avLst/>
            <a:gdLst>
              <a:gd name="connsiteX0" fmla="*/ 3987523 w 7975046"/>
              <a:gd name="connsiteY0" fmla="*/ 0 h 7975046"/>
              <a:gd name="connsiteX1" fmla="*/ 7975046 w 7975046"/>
              <a:gd name="connsiteY1" fmla="*/ 3987523 h 7975046"/>
              <a:gd name="connsiteX2" fmla="*/ 3987523 w 7975046"/>
              <a:gd name="connsiteY2" fmla="*/ 7975046 h 7975046"/>
              <a:gd name="connsiteX3" fmla="*/ 0 w 7975046"/>
              <a:gd name="connsiteY3" fmla="*/ 3987523 h 7975046"/>
              <a:gd name="connsiteX4" fmla="*/ 3987523 w 7975046"/>
              <a:gd name="connsiteY4" fmla="*/ 0 h 79750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75046" h="7975046">
                <a:moveTo>
                  <a:pt x="3987523" y="0"/>
                </a:moveTo>
                <a:cubicBezTo>
                  <a:pt x="6189771" y="0"/>
                  <a:pt x="7975046" y="1785275"/>
                  <a:pt x="7975046" y="3987523"/>
                </a:cubicBezTo>
                <a:cubicBezTo>
                  <a:pt x="7975046" y="6189771"/>
                  <a:pt x="6189771" y="7975046"/>
                  <a:pt x="3987523" y="7975046"/>
                </a:cubicBezTo>
                <a:cubicBezTo>
                  <a:pt x="1785275" y="7975046"/>
                  <a:pt x="0" y="6189771"/>
                  <a:pt x="0" y="3987523"/>
                </a:cubicBezTo>
                <a:cubicBezTo>
                  <a:pt x="0" y="1785275"/>
                  <a:pt x="1785275" y="0"/>
                  <a:pt x="3987523" y="0"/>
                </a:cubicBezTo>
                <a:close/>
              </a:path>
            </a:pathLst>
          </a:custGeom>
        </p:spPr>
        <p:txBody>
          <a:bodyPr wrap="square" anchor="ctr">
            <a:noAutofit/>
          </a:bodyPr>
          <a:lstStyle/>
          <a:p>
            <a:endParaRPr lang="en-US" dirty="0"/>
          </a:p>
        </p:txBody>
      </p:sp>
      <p:sp>
        <p:nvSpPr>
          <p:cNvPr id="8" name="Freeform: Shape 7">
            <a:extLst>
              <a:ext uri="{FF2B5EF4-FFF2-40B4-BE49-F238E27FC236}">
                <a16:creationId xmlns:a16="http://schemas.microsoft.com/office/drawing/2014/main" id="{D4325B35-A8B6-4AA4-8309-052BE7CCD6F4}"/>
              </a:ext>
            </a:extLst>
          </p:cNvPr>
          <p:cNvSpPr>
            <a:spLocks noGrp="1"/>
          </p:cNvSpPr>
          <p:nvPr>
            <p:ph type="pic" sz="quarter" idx="16"/>
          </p:nvPr>
        </p:nvSpPr>
        <p:spPr>
          <a:xfrm>
            <a:off x="3438913" y="711898"/>
            <a:ext cx="2783808" cy="2783808"/>
          </a:xfrm>
          <a:custGeom>
            <a:avLst/>
            <a:gdLst>
              <a:gd name="connsiteX0" fmla="*/ 1391904 w 2783808"/>
              <a:gd name="connsiteY0" fmla="*/ 0 h 2783808"/>
              <a:gd name="connsiteX1" fmla="*/ 2783808 w 2783808"/>
              <a:gd name="connsiteY1" fmla="*/ 1391904 h 2783808"/>
              <a:gd name="connsiteX2" fmla="*/ 1391904 w 2783808"/>
              <a:gd name="connsiteY2" fmla="*/ 2783808 h 2783808"/>
              <a:gd name="connsiteX3" fmla="*/ 0 w 2783808"/>
              <a:gd name="connsiteY3" fmla="*/ 1391904 h 2783808"/>
              <a:gd name="connsiteX4" fmla="*/ 1391904 w 2783808"/>
              <a:gd name="connsiteY4" fmla="*/ 0 h 27838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3808" h="2783808">
                <a:moveTo>
                  <a:pt x="1391904" y="0"/>
                </a:moveTo>
                <a:cubicBezTo>
                  <a:pt x="2160631" y="0"/>
                  <a:pt x="2783808" y="623177"/>
                  <a:pt x="2783808" y="1391904"/>
                </a:cubicBezTo>
                <a:cubicBezTo>
                  <a:pt x="2783808" y="2160631"/>
                  <a:pt x="2160631" y="2783808"/>
                  <a:pt x="1391904" y="2783808"/>
                </a:cubicBezTo>
                <a:cubicBezTo>
                  <a:pt x="623177" y="2783808"/>
                  <a:pt x="0" y="2160631"/>
                  <a:pt x="0" y="1391904"/>
                </a:cubicBezTo>
                <a:cubicBezTo>
                  <a:pt x="0" y="623177"/>
                  <a:pt x="623177" y="0"/>
                  <a:pt x="1391904" y="0"/>
                </a:cubicBez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1215411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4_Full Image">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B2B5AE3C-6A60-40ED-9EB3-428538944659}"/>
              </a:ext>
            </a:extLst>
          </p:cNvPr>
          <p:cNvSpPr>
            <a:spLocks noGrp="1"/>
          </p:cNvSpPr>
          <p:nvPr>
            <p:ph type="pic" sz="quarter" idx="17"/>
          </p:nvPr>
        </p:nvSpPr>
        <p:spPr>
          <a:xfrm>
            <a:off x="4592595" y="1901346"/>
            <a:ext cx="3007283" cy="2266152"/>
          </a:xfrm>
          <a:custGeom>
            <a:avLst/>
            <a:gdLst>
              <a:gd name="connsiteX0" fmla="*/ 1546921 w 3007283"/>
              <a:gd name="connsiteY0" fmla="*/ 420 h 2266152"/>
              <a:gd name="connsiteX1" fmla="*/ 1962167 w 3007283"/>
              <a:gd name="connsiteY1" fmla="*/ 48080 h 2266152"/>
              <a:gd name="connsiteX2" fmla="*/ 2851490 w 3007283"/>
              <a:gd name="connsiteY2" fmla="*/ 1452822 h 2266152"/>
              <a:gd name="connsiteX3" fmla="*/ 1308894 w 3007283"/>
              <a:gd name="connsiteY3" fmla="*/ 2005895 h 2266152"/>
              <a:gd name="connsiteX4" fmla="*/ 877070 w 3007283"/>
              <a:gd name="connsiteY4" fmla="*/ 2266152 h 2266152"/>
              <a:gd name="connsiteX5" fmla="*/ 764672 w 3007283"/>
              <a:gd name="connsiteY5" fmla="*/ 1884353 h 2266152"/>
              <a:gd name="connsiteX6" fmla="*/ 420671 w 3007283"/>
              <a:gd name="connsiteY6" fmla="*/ 308534 h 2266152"/>
              <a:gd name="connsiteX7" fmla="*/ 1546921 w 3007283"/>
              <a:gd name="connsiteY7" fmla="*/ 420 h 22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07283" h="2266152">
                <a:moveTo>
                  <a:pt x="1546921" y="420"/>
                </a:moveTo>
                <a:cubicBezTo>
                  <a:pt x="1685958" y="3111"/>
                  <a:pt x="1825687" y="18775"/>
                  <a:pt x="1962167" y="48080"/>
                </a:cubicBezTo>
                <a:cubicBezTo>
                  <a:pt x="2836954" y="235911"/>
                  <a:pt x="3257934" y="900874"/>
                  <a:pt x="2851490" y="1452822"/>
                </a:cubicBezTo>
                <a:cubicBezTo>
                  <a:pt x="2566876" y="1839327"/>
                  <a:pt x="1946749" y="2061663"/>
                  <a:pt x="1308894" y="2005895"/>
                </a:cubicBezTo>
                <a:lnTo>
                  <a:pt x="877070" y="2266152"/>
                </a:lnTo>
                <a:lnTo>
                  <a:pt x="764672" y="1884353"/>
                </a:lnTo>
                <a:cubicBezTo>
                  <a:pt x="-91317" y="1560738"/>
                  <a:pt x="-261130" y="782844"/>
                  <a:pt x="420671" y="308534"/>
                </a:cubicBezTo>
                <a:cubicBezTo>
                  <a:pt x="718926" y="101047"/>
                  <a:pt x="1129809" y="-7651"/>
                  <a:pt x="1546921" y="420"/>
                </a:cubicBezTo>
                <a:close/>
              </a:path>
            </a:pathLst>
          </a:custGeom>
        </p:spPr>
      </p:sp>
    </p:spTree>
    <p:extLst>
      <p:ext uri="{BB962C8B-B14F-4D97-AF65-F5344CB8AC3E}">
        <p14:creationId xmlns:p14="http://schemas.microsoft.com/office/powerpoint/2010/main" val="30864366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9_Full Image">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7DEB4CF0-B850-48DD-9AA7-396D9A68F6B0}"/>
              </a:ext>
            </a:extLst>
          </p:cNvPr>
          <p:cNvSpPr>
            <a:spLocks noGrp="1"/>
          </p:cNvSpPr>
          <p:nvPr>
            <p:ph type="pic" sz="quarter" idx="17"/>
          </p:nvPr>
        </p:nvSpPr>
        <p:spPr>
          <a:xfrm>
            <a:off x="9245933" y="3996994"/>
            <a:ext cx="2217916" cy="1947100"/>
          </a:xfrm>
          <a:custGeom>
            <a:avLst/>
            <a:gdLst>
              <a:gd name="connsiteX0" fmla="*/ 0 w 2217916"/>
              <a:gd name="connsiteY0" fmla="*/ 0 h 1947100"/>
              <a:gd name="connsiteX1" fmla="*/ 2217916 w 2217916"/>
              <a:gd name="connsiteY1" fmla="*/ 0 h 1947100"/>
              <a:gd name="connsiteX2" fmla="*/ 2217916 w 2217916"/>
              <a:gd name="connsiteY2" fmla="*/ 1947100 h 1947100"/>
              <a:gd name="connsiteX3" fmla="*/ 0 w 2217916"/>
              <a:gd name="connsiteY3" fmla="*/ 1947100 h 1947100"/>
            </a:gdLst>
            <a:ahLst/>
            <a:cxnLst>
              <a:cxn ang="0">
                <a:pos x="connsiteX0" y="connsiteY0"/>
              </a:cxn>
              <a:cxn ang="0">
                <a:pos x="connsiteX1" y="connsiteY1"/>
              </a:cxn>
              <a:cxn ang="0">
                <a:pos x="connsiteX2" y="connsiteY2"/>
              </a:cxn>
              <a:cxn ang="0">
                <a:pos x="connsiteX3" y="connsiteY3"/>
              </a:cxn>
            </a:cxnLst>
            <a:rect l="l" t="t" r="r" b="b"/>
            <a:pathLst>
              <a:path w="2217916" h="1947100">
                <a:moveTo>
                  <a:pt x="0" y="0"/>
                </a:moveTo>
                <a:lnTo>
                  <a:pt x="2217916" y="0"/>
                </a:lnTo>
                <a:lnTo>
                  <a:pt x="2217916" y="1947100"/>
                </a:lnTo>
                <a:lnTo>
                  <a:pt x="0" y="1947100"/>
                </a:lnTo>
                <a:close/>
              </a:path>
            </a:pathLst>
          </a:custGeom>
        </p:spPr>
        <p:txBody>
          <a:bodyPr wrap="square" anchor="ctr">
            <a:noAutofit/>
          </a:bodyPr>
          <a:lstStyle/>
          <a:p>
            <a:endParaRPr lang="en-US" dirty="0"/>
          </a:p>
        </p:txBody>
      </p:sp>
      <p:sp>
        <p:nvSpPr>
          <p:cNvPr id="9" name="Freeform: Shape 8">
            <a:extLst>
              <a:ext uri="{FF2B5EF4-FFF2-40B4-BE49-F238E27FC236}">
                <a16:creationId xmlns:a16="http://schemas.microsoft.com/office/drawing/2014/main" id="{8710609C-8F7F-40FD-BB20-CA28A48BF57E}"/>
              </a:ext>
            </a:extLst>
          </p:cNvPr>
          <p:cNvSpPr>
            <a:spLocks noGrp="1"/>
          </p:cNvSpPr>
          <p:nvPr>
            <p:ph type="pic" sz="quarter" idx="15"/>
          </p:nvPr>
        </p:nvSpPr>
        <p:spPr>
          <a:xfrm>
            <a:off x="728151" y="2916878"/>
            <a:ext cx="5667828" cy="3027216"/>
          </a:xfrm>
          <a:custGeom>
            <a:avLst/>
            <a:gdLst>
              <a:gd name="connsiteX0" fmla="*/ 0 w 5667828"/>
              <a:gd name="connsiteY0" fmla="*/ 0 h 3027216"/>
              <a:gd name="connsiteX1" fmla="*/ 5667828 w 5667828"/>
              <a:gd name="connsiteY1" fmla="*/ 0 h 3027216"/>
              <a:gd name="connsiteX2" fmla="*/ 5667828 w 5667828"/>
              <a:gd name="connsiteY2" fmla="*/ 3027216 h 3027216"/>
              <a:gd name="connsiteX3" fmla="*/ 0 w 5667828"/>
              <a:gd name="connsiteY3" fmla="*/ 3027216 h 3027216"/>
            </a:gdLst>
            <a:ahLst/>
            <a:cxnLst>
              <a:cxn ang="0">
                <a:pos x="connsiteX0" y="connsiteY0"/>
              </a:cxn>
              <a:cxn ang="0">
                <a:pos x="connsiteX1" y="connsiteY1"/>
              </a:cxn>
              <a:cxn ang="0">
                <a:pos x="connsiteX2" y="connsiteY2"/>
              </a:cxn>
              <a:cxn ang="0">
                <a:pos x="connsiteX3" y="connsiteY3"/>
              </a:cxn>
            </a:cxnLst>
            <a:rect l="l" t="t" r="r" b="b"/>
            <a:pathLst>
              <a:path w="5667828" h="3027216">
                <a:moveTo>
                  <a:pt x="0" y="0"/>
                </a:moveTo>
                <a:lnTo>
                  <a:pt x="5667828" y="0"/>
                </a:lnTo>
                <a:lnTo>
                  <a:pt x="5667828" y="3027216"/>
                </a:lnTo>
                <a:lnTo>
                  <a:pt x="0" y="3027216"/>
                </a:lnTo>
                <a:close/>
              </a:path>
            </a:pathLst>
          </a:custGeom>
        </p:spPr>
        <p:txBody>
          <a:bodyPr wrap="square" anchor="ctr">
            <a:noAutofit/>
          </a:bodyPr>
          <a:lstStyle/>
          <a:p>
            <a:endParaRPr lang="en-US" dirty="0"/>
          </a:p>
        </p:txBody>
      </p:sp>
      <p:sp>
        <p:nvSpPr>
          <p:cNvPr id="10" name="Freeform: Shape 9">
            <a:extLst>
              <a:ext uri="{FF2B5EF4-FFF2-40B4-BE49-F238E27FC236}">
                <a16:creationId xmlns:a16="http://schemas.microsoft.com/office/drawing/2014/main" id="{F157E01B-F620-4C45-A8CE-1E84BFB2AEA0}"/>
              </a:ext>
            </a:extLst>
          </p:cNvPr>
          <p:cNvSpPr>
            <a:spLocks noGrp="1"/>
          </p:cNvSpPr>
          <p:nvPr>
            <p:ph type="pic" sz="quarter" idx="16"/>
          </p:nvPr>
        </p:nvSpPr>
        <p:spPr>
          <a:xfrm>
            <a:off x="6906029" y="3996994"/>
            <a:ext cx="2217916" cy="1947100"/>
          </a:xfrm>
          <a:custGeom>
            <a:avLst/>
            <a:gdLst>
              <a:gd name="connsiteX0" fmla="*/ 0 w 2217916"/>
              <a:gd name="connsiteY0" fmla="*/ 0 h 1947100"/>
              <a:gd name="connsiteX1" fmla="*/ 2217916 w 2217916"/>
              <a:gd name="connsiteY1" fmla="*/ 0 h 1947100"/>
              <a:gd name="connsiteX2" fmla="*/ 2217916 w 2217916"/>
              <a:gd name="connsiteY2" fmla="*/ 1947100 h 1947100"/>
              <a:gd name="connsiteX3" fmla="*/ 0 w 2217916"/>
              <a:gd name="connsiteY3" fmla="*/ 1947100 h 1947100"/>
            </a:gdLst>
            <a:ahLst/>
            <a:cxnLst>
              <a:cxn ang="0">
                <a:pos x="connsiteX0" y="connsiteY0"/>
              </a:cxn>
              <a:cxn ang="0">
                <a:pos x="connsiteX1" y="connsiteY1"/>
              </a:cxn>
              <a:cxn ang="0">
                <a:pos x="connsiteX2" y="connsiteY2"/>
              </a:cxn>
              <a:cxn ang="0">
                <a:pos x="connsiteX3" y="connsiteY3"/>
              </a:cxn>
            </a:cxnLst>
            <a:rect l="l" t="t" r="r" b="b"/>
            <a:pathLst>
              <a:path w="2217916" h="1947100">
                <a:moveTo>
                  <a:pt x="0" y="0"/>
                </a:moveTo>
                <a:lnTo>
                  <a:pt x="2217916" y="0"/>
                </a:lnTo>
                <a:lnTo>
                  <a:pt x="2217916" y="1947100"/>
                </a:lnTo>
                <a:lnTo>
                  <a:pt x="0" y="19471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17185840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0_Full Imag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FC4D5C29-467A-4A53-8B6F-7EEDB019B935}"/>
              </a:ext>
            </a:extLst>
          </p:cNvPr>
          <p:cNvSpPr>
            <a:spLocks noGrp="1"/>
          </p:cNvSpPr>
          <p:nvPr>
            <p:ph type="pic" sz="quarter" idx="15"/>
          </p:nvPr>
        </p:nvSpPr>
        <p:spPr>
          <a:xfrm>
            <a:off x="2469776" y="1231525"/>
            <a:ext cx="2646550" cy="2646550"/>
          </a:xfrm>
          <a:custGeom>
            <a:avLst/>
            <a:gdLst>
              <a:gd name="connsiteX0" fmla="*/ 1323275 w 2646550"/>
              <a:gd name="connsiteY0" fmla="*/ 0 h 2646550"/>
              <a:gd name="connsiteX1" fmla="*/ 2646550 w 2646550"/>
              <a:gd name="connsiteY1" fmla="*/ 1323275 h 2646550"/>
              <a:gd name="connsiteX2" fmla="*/ 1323275 w 2646550"/>
              <a:gd name="connsiteY2" fmla="*/ 2646550 h 2646550"/>
              <a:gd name="connsiteX3" fmla="*/ 0 w 2646550"/>
              <a:gd name="connsiteY3" fmla="*/ 1323275 h 2646550"/>
              <a:gd name="connsiteX4" fmla="*/ 1323275 w 2646550"/>
              <a:gd name="connsiteY4" fmla="*/ 0 h 2646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550" h="2646550">
                <a:moveTo>
                  <a:pt x="1323275" y="0"/>
                </a:moveTo>
                <a:cubicBezTo>
                  <a:pt x="2054100" y="0"/>
                  <a:pt x="2646550" y="592450"/>
                  <a:pt x="2646550" y="1323275"/>
                </a:cubicBezTo>
                <a:cubicBezTo>
                  <a:pt x="2646550" y="2054100"/>
                  <a:pt x="2054100" y="2646550"/>
                  <a:pt x="1323275" y="2646550"/>
                </a:cubicBezTo>
                <a:cubicBezTo>
                  <a:pt x="592450" y="2646550"/>
                  <a:pt x="0" y="2054100"/>
                  <a:pt x="0" y="1323275"/>
                </a:cubicBezTo>
                <a:cubicBezTo>
                  <a:pt x="0" y="592450"/>
                  <a:pt x="592450" y="0"/>
                  <a:pt x="1323275" y="0"/>
                </a:cubicBez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141375685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1_Full Image">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C256C9E1-2855-4260-B75F-2A252CED360C}"/>
              </a:ext>
            </a:extLst>
          </p:cNvPr>
          <p:cNvSpPr>
            <a:spLocks noGrp="1"/>
          </p:cNvSpPr>
          <p:nvPr>
            <p:ph type="pic" sz="quarter" idx="15"/>
          </p:nvPr>
        </p:nvSpPr>
        <p:spPr>
          <a:xfrm>
            <a:off x="2982903" y="807849"/>
            <a:ext cx="2621152" cy="2621152"/>
          </a:xfrm>
          <a:custGeom>
            <a:avLst/>
            <a:gdLst>
              <a:gd name="connsiteX0" fmla="*/ 1310576 w 2621152"/>
              <a:gd name="connsiteY0" fmla="*/ 0 h 2621152"/>
              <a:gd name="connsiteX1" fmla="*/ 2621152 w 2621152"/>
              <a:gd name="connsiteY1" fmla="*/ 1310576 h 2621152"/>
              <a:gd name="connsiteX2" fmla="*/ 1310576 w 2621152"/>
              <a:gd name="connsiteY2" fmla="*/ 2621152 h 2621152"/>
              <a:gd name="connsiteX3" fmla="*/ 0 w 2621152"/>
              <a:gd name="connsiteY3" fmla="*/ 1310576 h 2621152"/>
              <a:gd name="connsiteX4" fmla="*/ 1310576 w 2621152"/>
              <a:gd name="connsiteY4" fmla="*/ 0 h 2621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1152" h="2621152">
                <a:moveTo>
                  <a:pt x="1310576" y="0"/>
                </a:moveTo>
                <a:cubicBezTo>
                  <a:pt x="2034387" y="0"/>
                  <a:pt x="2621152" y="586765"/>
                  <a:pt x="2621152" y="1310576"/>
                </a:cubicBezTo>
                <a:cubicBezTo>
                  <a:pt x="2621152" y="2034387"/>
                  <a:pt x="2034387" y="2621152"/>
                  <a:pt x="1310576" y="2621152"/>
                </a:cubicBezTo>
                <a:cubicBezTo>
                  <a:pt x="586765" y="2621152"/>
                  <a:pt x="0" y="2034387"/>
                  <a:pt x="0" y="1310576"/>
                </a:cubicBezTo>
                <a:cubicBezTo>
                  <a:pt x="0" y="586765"/>
                  <a:pt x="586765" y="0"/>
                  <a:pt x="1310576" y="0"/>
                </a:cubicBez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92217825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2_Full Imag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AB20AED4-8FB5-4181-A899-5A3D8B85DBB9}"/>
              </a:ext>
            </a:extLst>
          </p:cNvPr>
          <p:cNvSpPr>
            <a:spLocks noGrp="1"/>
          </p:cNvSpPr>
          <p:nvPr>
            <p:ph type="pic" sz="quarter" idx="15"/>
          </p:nvPr>
        </p:nvSpPr>
        <p:spPr>
          <a:xfrm>
            <a:off x="4557486" y="0"/>
            <a:ext cx="3077028" cy="2997200"/>
          </a:xfrm>
          <a:custGeom>
            <a:avLst/>
            <a:gdLst>
              <a:gd name="connsiteX0" fmla="*/ 0 w 3077028"/>
              <a:gd name="connsiteY0" fmla="*/ 0 h 2997200"/>
              <a:gd name="connsiteX1" fmla="*/ 3077028 w 3077028"/>
              <a:gd name="connsiteY1" fmla="*/ 0 h 2997200"/>
              <a:gd name="connsiteX2" fmla="*/ 3077028 w 3077028"/>
              <a:gd name="connsiteY2" fmla="*/ 2997200 h 2997200"/>
              <a:gd name="connsiteX3" fmla="*/ 0 w 3077028"/>
              <a:gd name="connsiteY3" fmla="*/ 2997200 h 2997200"/>
            </a:gdLst>
            <a:ahLst/>
            <a:cxnLst>
              <a:cxn ang="0">
                <a:pos x="connsiteX0" y="connsiteY0"/>
              </a:cxn>
              <a:cxn ang="0">
                <a:pos x="connsiteX1" y="connsiteY1"/>
              </a:cxn>
              <a:cxn ang="0">
                <a:pos x="connsiteX2" y="connsiteY2"/>
              </a:cxn>
              <a:cxn ang="0">
                <a:pos x="connsiteX3" y="connsiteY3"/>
              </a:cxn>
            </a:cxnLst>
            <a:rect l="l" t="t" r="r" b="b"/>
            <a:pathLst>
              <a:path w="3077028" h="2997200">
                <a:moveTo>
                  <a:pt x="0" y="0"/>
                </a:moveTo>
                <a:lnTo>
                  <a:pt x="3077028" y="0"/>
                </a:lnTo>
                <a:lnTo>
                  <a:pt x="3077028" y="2997200"/>
                </a:lnTo>
                <a:lnTo>
                  <a:pt x="0" y="29972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337706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Full Imag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329F531B-3F63-4FAD-AD3F-A0BF74CBB504}"/>
              </a:ext>
            </a:extLst>
          </p:cNvPr>
          <p:cNvSpPr>
            <a:spLocks noGrp="1"/>
          </p:cNvSpPr>
          <p:nvPr>
            <p:ph type="pic" sz="quarter" idx="10"/>
          </p:nvPr>
        </p:nvSpPr>
        <p:spPr>
          <a:xfrm>
            <a:off x="0" y="0"/>
            <a:ext cx="6096000" cy="6858000"/>
          </a:xfrm>
          <a:custGeom>
            <a:avLst/>
            <a:gdLst>
              <a:gd name="connsiteX0" fmla="*/ 0 w 10896600"/>
              <a:gd name="connsiteY0" fmla="*/ 0 h 5562600"/>
              <a:gd name="connsiteX1" fmla="*/ 10896600 w 10896600"/>
              <a:gd name="connsiteY1" fmla="*/ 0 h 5562600"/>
              <a:gd name="connsiteX2" fmla="*/ 10896600 w 10896600"/>
              <a:gd name="connsiteY2" fmla="*/ 5562600 h 5562600"/>
              <a:gd name="connsiteX3" fmla="*/ 0 w 10896600"/>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10896600" h="5562600">
                <a:moveTo>
                  <a:pt x="0" y="0"/>
                </a:moveTo>
                <a:lnTo>
                  <a:pt x="10896600" y="0"/>
                </a:lnTo>
                <a:lnTo>
                  <a:pt x="10896600" y="5562600"/>
                </a:lnTo>
                <a:lnTo>
                  <a:pt x="0" y="55626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2900145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2_Full Image">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57C7538A-EDDE-484E-9A87-32D7F261BE49}"/>
              </a:ext>
            </a:extLst>
          </p:cNvPr>
          <p:cNvSpPr>
            <a:spLocks noGrp="1"/>
          </p:cNvSpPr>
          <p:nvPr>
            <p:ph type="pic" sz="quarter" idx="11"/>
          </p:nvPr>
        </p:nvSpPr>
        <p:spPr>
          <a:xfrm>
            <a:off x="4374507" y="2537558"/>
            <a:ext cx="3158407" cy="3166557"/>
          </a:xfrm>
          <a:custGeom>
            <a:avLst/>
            <a:gdLst>
              <a:gd name="connsiteX0" fmla="*/ 0 w 3158407"/>
              <a:gd name="connsiteY0" fmla="*/ 0 h 3166557"/>
              <a:gd name="connsiteX1" fmla="*/ 3158407 w 3158407"/>
              <a:gd name="connsiteY1" fmla="*/ 0 h 3166557"/>
              <a:gd name="connsiteX2" fmla="*/ 3158407 w 3158407"/>
              <a:gd name="connsiteY2" fmla="*/ 3166557 h 3166557"/>
              <a:gd name="connsiteX3" fmla="*/ 0 w 3158407"/>
              <a:gd name="connsiteY3" fmla="*/ 3166557 h 3166557"/>
            </a:gdLst>
            <a:ahLst/>
            <a:cxnLst>
              <a:cxn ang="0">
                <a:pos x="connsiteX0" y="connsiteY0"/>
              </a:cxn>
              <a:cxn ang="0">
                <a:pos x="connsiteX1" y="connsiteY1"/>
              </a:cxn>
              <a:cxn ang="0">
                <a:pos x="connsiteX2" y="connsiteY2"/>
              </a:cxn>
              <a:cxn ang="0">
                <a:pos x="connsiteX3" y="connsiteY3"/>
              </a:cxn>
            </a:cxnLst>
            <a:rect l="l" t="t" r="r" b="b"/>
            <a:pathLst>
              <a:path w="3158407" h="3166557">
                <a:moveTo>
                  <a:pt x="0" y="0"/>
                </a:moveTo>
                <a:lnTo>
                  <a:pt x="3158407" y="0"/>
                </a:lnTo>
                <a:lnTo>
                  <a:pt x="3158407" y="3166557"/>
                </a:lnTo>
                <a:lnTo>
                  <a:pt x="0" y="3166557"/>
                </a:lnTo>
                <a:close/>
              </a:path>
            </a:pathLst>
          </a:custGeom>
        </p:spPr>
        <p:txBody>
          <a:bodyPr wrap="square" anchor="ctr">
            <a:noAutofit/>
          </a:bodyPr>
          <a:lstStyle/>
          <a:p>
            <a:endParaRPr lang="en-US" dirty="0"/>
          </a:p>
        </p:txBody>
      </p:sp>
      <p:sp>
        <p:nvSpPr>
          <p:cNvPr id="6" name="Freeform: Shape 5">
            <a:extLst>
              <a:ext uri="{FF2B5EF4-FFF2-40B4-BE49-F238E27FC236}">
                <a16:creationId xmlns:a16="http://schemas.microsoft.com/office/drawing/2014/main" id="{3338F9DA-D9E6-4442-9897-325C03FC42CE}"/>
              </a:ext>
            </a:extLst>
          </p:cNvPr>
          <p:cNvSpPr>
            <a:spLocks noGrp="1"/>
          </p:cNvSpPr>
          <p:nvPr>
            <p:ph type="pic" sz="quarter" idx="10"/>
          </p:nvPr>
        </p:nvSpPr>
        <p:spPr>
          <a:xfrm>
            <a:off x="1065250" y="2537558"/>
            <a:ext cx="3158407" cy="3166557"/>
          </a:xfrm>
          <a:custGeom>
            <a:avLst/>
            <a:gdLst>
              <a:gd name="connsiteX0" fmla="*/ 0 w 3158407"/>
              <a:gd name="connsiteY0" fmla="*/ 0 h 3166557"/>
              <a:gd name="connsiteX1" fmla="*/ 3158407 w 3158407"/>
              <a:gd name="connsiteY1" fmla="*/ 0 h 3166557"/>
              <a:gd name="connsiteX2" fmla="*/ 3158407 w 3158407"/>
              <a:gd name="connsiteY2" fmla="*/ 3166557 h 3166557"/>
              <a:gd name="connsiteX3" fmla="*/ 0 w 3158407"/>
              <a:gd name="connsiteY3" fmla="*/ 3166557 h 3166557"/>
            </a:gdLst>
            <a:ahLst/>
            <a:cxnLst>
              <a:cxn ang="0">
                <a:pos x="connsiteX0" y="connsiteY0"/>
              </a:cxn>
              <a:cxn ang="0">
                <a:pos x="connsiteX1" y="connsiteY1"/>
              </a:cxn>
              <a:cxn ang="0">
                <a:pos x="connsiteX2" y="connsiteY2"/>
              </a:cxn>
              <a:cxn ang="0">
                <a:pos x="connsiteX3" y="connsiteY3"/>
              </a:cxn>
            </a:cxnLst>
            <a:rect l="l" t="t" r="r" b="b"/>
            <a:pathLst>
              <a:path w="3158407" h="3166557">
                <a:moveTo>
                  <a:pt x="0" y="0"/>
                </a:moveTo>
                <a:lnTo>
                  <a:pt x="3158407" y="0"/>
                </a:lnTo>
                <a:lnTo>
                  <a:pt x="3158407" y="3166557"/>
                </a:lnTo>
                <a:lnTo>
                  <a:pt x="0" y="3166557"/>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795413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0_Full Imag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329F531B-3F63-4FAD-AD3F-A0BF74CBB504}"/>
              </a:ext>
            </a:extLst>
          </p:cNvPr>
          <p:cNvSpPr>
            <a:spLocks noGrp="1"/>
          </p:cNvSpPr>
          <p:nvPr>
            <p:ph type="pic" sz="quarter" idx="10"/>
          </p:nvPr>
        </p:nvSpPr>
        <p:spPr>
          <a:xfrm>
            <a:off x="0" y="0"/>
            <a:ext cx="5101771" cy="6858000"/>
          </a:xfrm>
          <a:custGeom>
            <a:avLst/>
            <a:gdLst>
              <a:gd name="connsiteX0" fmla="*/ 0 w 10896600"/>
              <a:gd name="connsiteY0" fmla="*/ 0 h 5562600"/>
              <a:gd name="connsiteX1" fmla="*/ 10896600 w 10896600"/>
              <a:gd name="connsiteY1" fmla="*/ 0 h 5562600"/>
              <a:gd name="connsiteX2" fmla="*/ 10896600 w 10896600"/>
              <a:gd name="connsiteY2" fmla="*/ 5562600 h 5562600"/>
              <a:gd name="connsiteX3" fmla="*/ 0 w 10896600"/>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10896600" h="5562600">
                <a:moveTo>
                  <a:pt x="0" y="0"/>
                </a:moveTo>
                <a:lnTo>
                  <a:pt x="10896600" y="0"/>
                </a:lnTo>
                <a:lnTo>
                  <a:pt x="10896600" y="5562600"/>
                </a:lnTo>
                <a:lnTo>
                  <a:pt x="0" y="5562600"/>
                </a:lnTo>
                <a:close/>
              </a:path>
            </a:pathLst>
          </a:custGeom>
        </p:spPr>
        <p:txBody>
          <a:bodyPr wrap="square" anchor="ctr">
            <a:noAutofit/>
          </a:bodyPr>
          <a:lstStyle/>
          <a:p>
            <a:endParaRPr lang="en-US" dirty="0"/>
          </a:p>
        </p:txBody>
      </p:sp>
      <p:sp>
        <p:nvSpPr>
          <p:cNvPr id="3" name="Picture Placeholder 7">
            <a:extLst>
              <a:ext uri="{FF2B5EF4-FFF2-40B4-BE49-F238E27FC236}">
                <a16:creationId xmlns:a16="http://schemas.microsoft.com/office/drawing/2014/main" id="{35224CC0-CAB7-4ACA-A1C6-592BD99F9098}"/>
              </a:ext>
            </a:extLst>
          </p:cNvPr>
          <p:cNvSpPr>
            <a:spLocks noGrp="1"/>
          </p:cNvSpPr>
          <p:nvPr>
            <p:ph type="pic" sz="quarter" idx="11"/>
          </p:nvPr>
        </p:nvSpPr>
        <p:spPr>
          <a:xfrm>
            <a:off x="1052286" y="1052285"/>
            <a:ext cx="2997200" cy="4753430"/>
          </a:xfrm>
          <a:custGeom>
            <a:avLst/>
            <a:gdLst>
              <a:gd name="connsiteX0" fmla="*/ 0 w 10896600"/>
              <a:gd name="connsiteY0" fmla="*/ 0 h 5562600"/>
              <a:gd name="connsiteX1" fmla="*/ 10896600 w 10896600"/>
              <a:gd name="connsiteY1" fmla="*/ 0 h 5562600"/>
              <a:gd name="connsiteX2" fmla="*/ 10896600 w 10896600"/>
              <a:gd name="connsiteY2" fmla="*/ 5562600 h 5562600"/>
              <a:gd name="connsiteX3" fmla="*/ 0 w 10896600"/>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10896600" h="5562600">
                <a:moveTo>
                  <a:pt x="0" y="0"/>
                </a:moveTo>
                <a:lnTo>
                  <a:pt x="10896600" y="0"/>
                </a:lnTo>
                <a:lnTo>
                  <a:pt x="10896600" y="5562600"/>
                </a:lnTo>
                <a:lnTo>
                  <a:pt x="0" y="55626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0013187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5_Full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F1FADFC9-7FC7-4BB2-BF84-342CCB303577}"/>
              </a:ext>
            </a:extLst>
          </p:cNvPr>
          <p:cNvSpPr>
            <a:spLocks noGrp="1"/>
          </p:cNvSpPr>
          <p:nvPr>
            <p:ph type="pic" sz="quarter" idx="10"/>
          </p:nvPr>
        </p:nvSpPr>
        <p:spPr>
          <a:xfrm>
            <a:off x="7460692" y="3635375"/>
            <a:ext cx="2565400" cy="2565400"/>
          </a:xfrm>
          <a:custGeom>
            <a:avLst/>
            <a:gdLst>
              <a:gd name="connsiteX0" fmla="*/ 1282700 w 2565400"/>
              <a:gd name="connsiteY0" fmla="*/ 0 h 2565400"/>
              <a:gd name="connsiteX1" fmla="*/ 2565400 w 2565400"/>
              <a:gd name="connsiteY1" fmla="*/ 1282700 h 2565400"/>
              <a:gd name="connsiteX2" fmla="*/ 1282700 w 2565400"/>
              <a:gd name="connsiteY2" fmla="*/ 2565400 h 2565400"/>
              <a:gd name="connsiteX3" fmla="*/ 0 w 2565400"/>
              <a:gd name="connsiteY3" fmla="*/ 1282700 h 2565400"/>
              <a:gd name="connsiteX4" fmla="*/ 1282700 w 2565400"/>
              <a:gd name="connsiteY4" fmla="*/ 0 h 2565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5400" h="2565400">
                <a:moveTo>
                  <a:pt x="1282700" y="0"/>
                </a:moveTo>
                <a:cubicBezTo>
                  <a:pt x="1991116" y="0"/>
                  <a:pt x="2565400" y="574284"/>
                  <a:pt x="2565400" y="1282700"/>
                </a:cubicBezTo>
                <a:cubicBezTo>
                  <a:pt x="2565400" y="1991116"/>
                  <a:pt x="1991116" y="2565400"/>
                  <a:pt x="1282700" y="2565400"/>
                </a:cubicBezTo>
                <a:cubicBezTo>
                  <a:pt x="574284" y="2565400"/>
                  <a:pt x="0" y="1991116"/>
                  <a:pt x="0" y="1282700"/>
                </a:cubicBezTo>
                <a:cubicBezTo>
                  <a:pt x="0" y="574284"/>
                  <a:pt x="574284" y="0"/>
                  <a:pt x="1282700" y="0"/>
                </a:cubicBez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2287709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9_Full Imag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329F531B-3F63-4FAD-AD3F-A0BF74CBB504}"/>
              </a:ext>
            </a:extLst>
          </p:cNvPr>
          <p:cNvSpPr>
            <a:spLocks noGrp="1"/>
          </p:cNvSpPr>
          <p:nvPr>
            <p:ph type="pic" sz="quarter" idx="10"/>
          </p:nvPr>
        </p:nvSpPr>
        <p:spPr>
          <a:xfrm>
            <a:off x="0" y="0"/>
            <a:ext cx="12192000" cy="6858000"/>
          </a:xfrm>
          <a:custGeom>
            <a:avLst/>
            <a:gdLst>
              <a:gd name="connsiteX0" fmla="*/ 0 w 10896600"/>
              <a:gd name="connsiteY0" fmla="*/ 0 h 5562600"/>
              <a:gd name="connsiteX1" fmla="*/ 10896600 w 10896600"/>
              <a:gd name="connsiteY1" fmla="*/ 0 h 5562600"/>
              <a:gd name="connsiteX2" fmla="*/ 10896600 w 10896600"/>
              <a:gd name="connsiteY2" fmla="*/ 5562600 h 5562600"/>
              <a:gd name="connsiteX3" fmla="*/ 0 w 10896600"/>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10896600" h="5562600">
                <a:moveTo>
                  <a:pt x="0" y="0"/>
                </a:moveTo>
                <a:lnTo>
                  <a:pt x="10896600" y="0"/>
                </a:lnTo>
                <a:lnTo>
                  <a:pt x="10896600" y="5562600"/>
                </a:lnTo>
                <a:lnTo>
                  <a:pt x="0" y="55626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4375927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7_Full Image">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2DCD9FD1-5051-462B-AB7C-506F8CA902C5}"/>
              </a:ext>
            </a:extLst>
          </p:cNvPr>
          <p:cNvSpPr>
            <a:spLocks noGrp="1"/>
          </p:cNvSpPr>
          <p:nvPr>
            <p:ph type="pic" sz="quarter" idx="13"/>
          </p:nvPr>
        </p:nvSpPr>
        <p:spPr>
          <a:xfrm>
            <a:off x="885372" y="870857"/>
            <a:ext cx="4180115" cy="3033486"/>
          </a:xfrm>
          <a:custGeom>
            <a:avLst/>
            <a:gdLst>
              <a:gd name="connsiteX0" fmla="*/ 0 w 4180115"/>
              <a:gd name="connsiteY0" fmla="*/ 0 h 3033486"/>
              <a:gd name="connsiteX1" fmla="*/ 4180115 w 4180115"/>
              <a:gd name="connsiteY1" fmla="*/ 0 h 3033486"/>
              <a:gd name="connsiteX2" fmla="*/ 4180115 w 4180115"/>
              <a:gd name="connsiteY2" fmla="*/ 3033486 h 3033486"/>
              <a:gd name="connsiteX3" fmla="*/ 0 w 4180115"/>
              <a:gd name="connsiteY3" fmla="*/ 3033486 h 3033486"/>
            </a:gdLst>
            <a:ahLst/>
            <a:cxnLst>
              <a:cxn ang="0">
                <a:pos x="connsiteX0" y="connsiteY0"/>
              </a:cxn>
              <a:cxn ang="0">
                <a:pos x="connsiteX1" y="connsiteY1"/>
              </a:cxn>
              <a:cxn ang="0">
                <a:pos x="connsiteX2" y="connsiteY2"/>
              </a:cxn>
              <a:cxn ang="0">
                <a:pos x="connsiteX3" y="connsiteY3"/>
              </a:cxn>
            </a:cxnLst>
            <a:rect l="l" t="t" r="r" b="b"/>
            <a:pathLst>
              <a:path w="4180115" h="3033486">
                <a:moveTo>
                  <a:pt x="0" y="0"/>
                </a:moveTo>
                <a:lnTo>
                  <a:pt x="4180115" y="0"/>
                </a:lnTo>
                <a:lnTo>
                  <a:pt x="4180115" y="3033486"/>
                </a:lnTo>
                <a:lnTo>
                  <a:pt x="0" y="3033486"/>
                </a:lnTo>
                <a:close/>
              </a:path>
            </a:pathLst>
          </a:custGeom>
        </p:spPr>
        <p:txBody>
          <a:bodyPr wrap="square" anchor="ctr">
            <a:noAutofit/>
          </a:bodyPr>
          <a:lstStyle/>
          <a:p>
            <a:endParaRPr lang="en-US"/>
          </a:p>
        </p:txBody>
      </p:sp>
      <p:sp>
        <p:nvSpPr>
          <p:cNvPr id="12" name="Freeform: Shape 11">
            <a:extLst>
              <a:ext uri="{FF2B5EF4-FFF2-40B4-BE49-F238E27FC236}">
                <a16:creationId xmlns:a16="http://schemas.microsoft.com/office/drawing/2014/main" id="{DCABBCD6-7ABF-4440-BA6E-5B54242C13E9}"/>
              </a:ext>
            </a:extLst>
          </p:cNvPr>
          <p:cNvSpPr>
            <a:spLocks noGrp="1"/>
          </p:cNvSpPr>
          <p:nvPr>
            <p:ph type="pic" sz="quarter" idx="14"/>
          </p:nvPr>
        </p:nvSpPr>
        <p:spPr>
          <a:xfrm>
            <a:off x="885371" y="4194629"/>
            <a:ext cx="6044174" cy="1792514"/>
          </a:xfrm>
          <a:custGeom>
            <a:avLst/>
            <a:gdLst>
              <a:gd name="connsiteX0" fmla="*/ 0 w 6044174"/>
              <a:gd name="connsiteY0" fmla="*/ 0 h 1792514"/>
              <a:gd name="connsiteX1" fmla="*/ 6044174 w 6044174"/>
              <a:gd name="connsiteY1" fmla="*/ 0 h 1792514"/>
              <a:gd name="connsiteX2" fmla="*/ 6044174 w 6044174"/>
              <a:gd name="connsiteY2" fmla="*/ 1792514 h 1792514"/>
              <a:gd name="connsiteX3" fmla="*/ 0 w 6044174"/>
              <a:gd name="connsiteY3" fmla="*/ 1792514 h 1792514"/>
            </a:gdLst>
            <a:ahLst/>
            <a:cxnLst>
              <a:cxn ang="0">
                <a:pos x="connsiteX0" y="connsiteY0"/>
              </a:cxn>
              <a:cxn ang="0">
                <a:pos x="connsiteX1" y="connsiteY1"/>
              </a:cxn>
              <a:cxn ang="0">
                <a:pos x="connsiteX2" y="connsiteY2"/>
              </a:cxn>
              <a:cxn ang="0">
                <a:pos x="connsiteX3" y="connsiteY3"/>
              </a:cxn>
            </a:cxnLst>
            <a:rect l="l" t="t" r="r" b="b"/>
            <a:pathLst>
              <a:path w="6044174" h="1792514">
                <a:moveTo>
                  <a:pt x="0" y="0"/>
                </a:moveTo>
                <a:lnTo>
                  <a:pt x="6044174" y="0"/>
                </a:lnTo>
                <a:lnTo>
                  <a:pt x="6044174" y="1792514"/>
                </a:lnTo>
                <a:lnTo>
                  <a:pt x="0" y="1792514"/>
                </a:lnTo>
                <a:close/>
              </a:path>
            </a:pathLst>
          </a:custGeom>
        </p:spPr>
        <p:txBody>
          <a:bodyPr wrap="square" anchor="ctr">
            <a:noAutofit/>
          </a:bodyPr>
          <a:lstStyle/>
          <a:p>
            <a:endParaRPr lang="en-US"/>
          </a:p>
        </p:txBody>
      </p:sp>
      <p:sp>
        <p:nvSpPr>
          <p:cNvPr id="9" name="Freeform: Shape 8">
            <a:extLst>
              <a:ext uri="{FF2B5EF4-FFF2-40B4-BE49-F238E27FC236}">
                <a16:creationId xmlns:a16="http://schemas.microsoft.com/office/drawing/2014/main" id="{8B2CA965-4AB3-4F99-A2A9-8828198B2089}"/>
              </a:ext>
            </a:extLst>
          </p:cNvPr>
          <p:cNvSpPr>
            <a:spLocks noGrp="1"/>
          </p:cNvSpPr>
          <p:nvPr>
            <p:ph type="pic" sz="quarter" idx="12"/>
          </p:nvPr>
        </p:nvSpPr>
        <p:spPr>
          <a:xfrm>
            <a:off x="7112000" y="4194629"/>
            <a:ext cx="4194629" cy="1792514"/>
          </a:xfrm>
          <a:custGeom>
            <a:avLst/>
            <a:gdLst>
              <a:gd name="connsiteX0" fmla="*/ 0 w 4194629"/>
              <a:gd name="connsiteY0" fmla="*/ 0 h 1792514"/>
              <a:gd name="connsiteX1" fmla="*/ 4194629 w 4194629"/>
              <a:gd name="connsiteY1" fmla="*/ 0 h 1792514"/>
              <a:gd name="connsiteX2" fmla="*/ 4194629 w 4194629"/>
              <a:gd name="connsiteY2" fmla="*/ 1792514 h 1792514"/>
              <a:gd name="connsiteX3" fmla="*/ 0 w 4194629"/>
              <a:gd name="connsiteY3" fmla="*/ 1792514 h 1792514"/>
            </a:gdLst>
            <a:ahLst/>
            <a:cxnLst>
              <a:cxn ang="0">
                <a:pos x="connsiteX0" y="connsiteY0"/>
              </a:cxn>
              <a:cxn ang="0">
                <a:pos x="connsiteX1" y="connsiteY1"/>
              </a:cxn>
              <a:cxn ang="0">
                <a:pos x="connsiteX2" y="connsiteY2"/>
              </a:cxn>
              <a:cxn ang="0">
                <a:pos x="connsiteX3" y="connsiteY3"/>
              </a:cxn>
            </a:cxnLst>
            <a:rect l="l" t="t" r="r" b="b"/>
            <a:pathLst>
              <a:path w="4194629" h="1792514">
                <a:moveTo>
                  <a:pt x="0" y="0"/>
                </a:moveTo>
                <a:lnTo>
                  <a:pt x="4194629" y="0"/>
                </a:lnTo>
                <a:lnTo>
                  <a:pt x="4194629" y="1792514"/>
                </a:lnTo>
                <a:lnTo>
                  <a:pt x="0" y="1792514"/>
                </a:lnTo>
                <a:close/>
              </a:path>
            </a:pathLst>
          </a:custGeom>
        </p:spPr>
        <p:txBody>
          <a:bodyPr wrap="square" anchor="ctr">
            <a:noAutofit/>
          </a:bodyPr>
          <a:lstStyle/>
          <a:p>
            <a:endParaRPr lang="en-US"/>
          </a:p>
        </p:txBody>
      </p:sp>
    </p:spTree>
    <p:extLst>
      <p:ext uri="{BB962C8B-B14F-4D97-AF65-F5344CB8AC3E}">
        <p14:creationId xmlns:p14="http://schemas.microsoft.com/office/powerpoint/2010/main" val="28372646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5823" y="365125"/>
            <a:ext cx="11420354" cy="59698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467622270"/>
      </p:ext>
    </p:extLst>
  </p:cSld>
  <p:clrMap bg1="lt1" tx1="dk1" bg2="lt2" tx2="dk2" accent1="accent1" accent2="accent2" accent3="accent3" accent4="accent4" accent5="accent5" accent6="accent6" hlink="hlink" folHlink="folHlink"/>
  <p:sldLayoutIdLst>
    <p:sldLayoutId id="2147483653" r:id="rId1"/>
    <p:sldLayoutId id="2147483659" r:id="rId2"/>
    <p:sldLayoutId id="2147483738" r:id="rId3"/>
    <p:sldLayoutId id="2147483715" r:id="rId4"/>
    <p:sldLayoutId id="2147483736" r:id="rId5"/>
    <p:sldLayoutId id="2147483734" r:id="rId6"/>
    <p:sldLayoutId id="2147483739" r:id="rId7"/>
    <p:sldLayoutId id="2147483733" r:id="rId8"/>
    <p:sldLayoutId id="2147483741" r:id="rId9"/>
    <p:sldLayoutId id="2147483716" r:id="rId10"/>
    <p:sldLayoutId id="2147483729" r:id="rId11"/>
    <p:sldLayoutId id="2147483735" r:id="rId12"/>
    <p:sldLayoutId id="2147483730" r:id="rId13"/>
    <p:sldLayoutId id="2147483717" r:id="rId14"/>
    <p:sldLayoutId id="2147483737" r:id="rId15"/>
    <p:sldLayoutId id="2147483731" r:id="rId16"/>
    <p:sldLayoutId id="2147483732" r:id="rId17"/>
    <p:sldLayoutId id="2147483718" r:id="rId18"/>
    <p:sldLayoutId id="2147483740" r:id="rId19"/>
    <p:sldLayoutId id="2147483719" r:id="rId20"/>
    <p:sldLayoutId id="2147483720" r:id="rId21"/>
    <p:sldLayoutId id="2147483721" r:id="rId22"/>
    <p:sldLayoutId id="2147483722" r:id="rId23"/>
    <p:sldLayoutId id="2147483723" r:id="rId24"/>
    <p:sldLayoutId id="2147483724" r:id="rId25"/>
    <p:sldLayoutId id="2147483725" r:id="rId26"/>
    <p:sldLayoutId id="2147483727" r:id="rId27"/>
    <p:sldLayoutId id="2147483728" r:id="rId28"/>
    <p:sldLayoutId id="2147483742" r:id="rId29"/>
    <p:sldLayoutId id="2147483743" r:id="rId30"/>
    <p:sldLayoutId id="2147483744" r:id="rId31"/>
    <p:sldLayoutId id="2147483745" r:id="rId32"/>
    <p:sldLayoutId id="2147483746" r:id="rId33"/>
  </p:sldLayoutIdLst>
  <p:hf hdr="0" ftr="0" dt="0"/>
  <p:txStyles>
    <p:titleStyle>
      <a:lvl1pPr algn="ctr" defTabSz="914400" rtl="0" eaLnBrk="1" latinLnBrk="0" hangingPunct="1">
        <a:lnSpc>
          <a:spcPct val="90000"/>
        </a:lnSpc>
        <a:spcBef>
          <a:spcPct val="0"/>
        </a:spcBef>
        <a:buNone/>
        <a:defRPr sz="35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0" indent="0" algn="ctr" defTabSz="914400" rtl="0" eaLnBrk="1" latinLnBrk="0" hangingPunct="1">
        <a:lnSpc>
          <a:spcPct val="90000"/>
        </a:lnSpc>
        <a:spcBef>
          <a:spcPts val="1000"/>
        </a:spcBef>
        <a:buFont typeface="Arial"/>
        <a:buNone/>
        <a:defRPr sz="1200" b="0" i="0" kern="1200">
          <a:solidFill>
            <a:schemeClr val="tx1"/>
          </a:solidFill>
          <a:latin typeface="Bodoni 72 Book" charset="0"/>
          <a:ea typeface="Bodoni 72 Book" charset="0"/>
          <a:cs typeface="Bodoni 72 Book" charset="0"/>
        </a:defRPr>
      </a:lvl1pPr>
      <a:lvl2pPr marL="685800" indent="-228600" algn="ctr" defTabSz="914400" rtl="0" eaLnBrk="1" latinLnBrk="0" hangingPunct="1">
        <a:lnSpc>
          <a:spcPct val="90000"/>
        </a:lnSpc>
        <a:spcBef>
          <a:spcPts val="500"/>
        </a:spcBef>
        <a:buFont typeface="Arial"/>
        <a:buChar char="•"/>
        <a:defRPr sz="2400" b="0" i="0" kern="1200">
          <a:solidFill>
            <a:schemeClr val="tx1"/>
          </a:solidFill>
          <a:latin typeface="Bodoni 72 Book" charset="0"/>
          <a:ea typeface="Bodoni 72 Book" charset="0"/>
          <a:cs typeface="Bodoni 72 Book" charset="0"/>
        </a:defRPr>
      </a:lvl2pPr>
      <a:lvl3pPr marL="1143000" indent="-228600" algn="ctr" defTabSz="914400" rtl="0" eaLnBrk="1" latinLnBrk="0" hangingPunct="1">
        <a:lnSpc>
          <a:spcPct val="90000"/>
        </a:lnSpc>
        <a:spcBef>
          <a:spcPts val="500"/>
        </a:spcBef>
        <a:buFont typeface="Arial"/>
        <a:buChar char="•"/>
        <a:defRPr sz="2000" b="0" i="0" kern="1200">
          <a:solidFill>
            <a:schemeClr val="tx1"/>
          </a:solidFill>
          <a:latin typeface="Bodoni 72 Book" charset="0"/>
          <a:ea typeface="Bodoni 72 Book" charset="0"/>
          <a:cs typeface="Bodoni 72 Book" charset="0"/>
        </a:defRPr>
      </a:lvl3pPr>
      <a:lvl4pPr marL="1600200" indent="-228600" algn="ctr" defTabSz="914400" rtl="0" eaLnBrk="1" latinLnBrk="0" hangingPunct="1">
        <a:lnSpc>
          <a:spcPct val="90000"/>
        </a:lnSpc>
        <a:spcBef>
          <a:spcPts val="500"/>
        </a:spcBef>
        <a:buFont typeface="Arial"/>
        <a:buChar char="•"/>
        <a:defRPr sz="1800" b="0" i="0" kern="1200">
          <a:solidFill>
            <a:schemeClr val="tx1"/>
          </a:solidFill>
          <a:latin typeface="Bodoni 72 Book" charset="0"/>
          <a:ea typeface="Bodoni 72 Book" charset="0"/>
          <a:cs typeface="Bodoni 72 Book" charset="0"/>
        </a:defRPr>
      </a:lvl4pPr>
      <a:lvl5pPr marL="2057400" indent="-228600" algn="ctr" defTabSz="914400" rtl="0" eaLnBrk="1" latinLnBrk="0" hangingPunct="1">
        <a:lnSpc>
          <a:spcPct val="90000"/>
        </a:lnSpc>
        <a:spcBef>
          <a:spcPts val="500"/>
        </a:spcBef>
        <a:buFont typeface="Arial"/>
        <a:buChar char="•"/>
        <a:defRPr sz="1800" b="0" i="0" kern="1200">
          <a:solidFill>
            <a:schemeClr val="tx1"/>
          </a:solidFill>
          <a:latin typeface="Bodoni 72 Book" charset="0"/>
          <a:ea typeface="Bodoni 72 Book" charset="0"/>
          <a:cs typeface="Bodoni 72 Book"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2.jpg"/><Relationship Id="rId1" Type="http://schemas.openxmlformats.org/officeDocument/2006/relationships/slideLayout" Target="../slideLayouts/slideLayout30.xml"/><Relationship Id="rId4" Type="http://schemas.openxmlformats.org/officeDocument/2006/relationships/image" Target="../media/image5.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8.jpg"/><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jpg"/><Relationship Id="rId1" Type="http://schemas.openxmlformats.org/officeDocument/2006/relationships/slideLayout" Target="../slideLayouts/slideLayout9.xml"/><Relationship Id="rId4" Type="http://schemas.openxmlformats.org/officeDocument/2006/relationships/image" Target="../media/image8.jpg"/></Relationships>
</file>

<file path=ppt/slides/_rels/slide1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1.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3BA48373-C704-4ACD-98E1-E3BCE642CD77}"/>
              </a:ext>
            </a:extLst>
          </p:cNvPr>
          <p:cNvPicPr>
            <a:picLocks noGrp="1" noChangeAspect="1"/>
          </p:cNvPicPr>
          <p:nvPr>
            <p:ph type="pic" sz="quarter" idx="10"/>
          </p:nvPr>
        </p:nvPicPr>
        <p:blipFill>
          <a:blip r:embed="rId2"/>
          <a:srcRect l="4623" r="4623"/>
          <a:stretch>
            <a:fillRect/>
          </a:stretch>
        </p:blipFill>
        <p:spPr/>
      </p:pic>
      <p:sp>
        <p:nvSpPr>
          <p:cNvPr id="31" name="Rectangle 30">
            <a:extLst>
              <a:ext uri="{FF2B5EF4-FFF2-40B4-BE49-F238E27FC236}">
                <a16:creationId xmlns:a16="http://schemas.microsoft.com/office/drawing/2014/main" id="{1A796714-EF12-42A6-809E-9D022683DB47}"/>
              </a:ext>
            </a:extLst>
          </p:cNvPr>
          <p:cNvSpPr/>
          <p:nvPr/>
        </p:nvSpPr>
        <p:spPr>
          <a:xfrm>
            <a:off x="0" y="0"/>
            <a:ext cx="12192000" cy="6858000"/>
          </a:xfrm>
          <a:prstGeom prst="rect">
            <a:avLst/>
          </a:prstGeom>
          <a:solidFill>
            <a:schemeClr val="accent1">
              <a:lumMod val="75000"/>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3F0CD469-985E-452D-A23F-D7FCCADE2D71}"/>
              </a:ext>
            </a:extLst>
          </p:cNvPr>
          <p:cNvSpPr txBox="1"/>
          <p:nvPr/>
        </p:nvSpPr>
        <p:spPr>
          <a:xfrm>
            <a:off x="3365500" y="2726917"/>
            <a:ext cx="5461000" cy="1404167"/>
          </a:xfrm>
          <a:prstGeom prst="rect">
            <a:avLst/>
          </a:prstGeom>
          <a:noFill/>
        </p:spPr>
        <p:txBody>
          <a:bodyPr wrap="square" rtlCol="0" anchor="ctr">
            <a:spAutoFit/>
          </a:bodyPr>
          <a:lstStyle/>
          <a:p>
            <a:pPr algn="ctr">
              <a:lnSpc>
                <a:spcPts val="5000"/>
              </a:lnSpc>
            </a:pPr>
            <a:r>
              <a:rPr lang="en-US" sz="5000" spc="700" dirty="0">
                <a:solidFill>
                  <a:schemeClr val="bg1"/>
                </a:solidFill>
                <a:latin typeface="Roboto Slab" pitchFamily="2" charset="0"/>
                <a:ea typeface="Roboto Slab" pitchFamily="2" charset="0"/>
                <a:cs typeface="Arial" panose="020B0604020202020204" pitchFamily="34" charset="0"/>
              </a:rPr>
              <a:t>THE</a:t>
            </a:r>
          </a:p>
          <a:p>
            <a:pPr algn="ctr">
              <a:lnSpc>
                <a:spcPts val="5000"/>
              </a:lnSpc>
            </a:pPr>
            <a:r>
              <a:rPr lang="en-US" sz="6000" b="1" spc="700" dirty="0">
                <a:solidFill>
                  <a:schemeClr val="bg1"/>
                </a:solidFill>
                <a:latin typeface="Roboto Slab" pitchFamily="2" charset="0"/>
                <a:ea typeface="Roboto Slab" pitchFamily="2" charset="0"/>
                <a:cs typeface="Arial" panose="020B0604020202020204" pitchFamily="34" charset="0"/>
              </a:rPr>
              <a:t>PROPOSAL</a:t>
            </a:r>
          </a:p>
        </p:txBody>
      </p:sp>
      <p:cxnSp>
        <p:nvCxnSpPr>
          <p:cNvPr id="24" name="Straight Connector 23">
            <a:extLst>
              <a:ext uri="{FF2B5EF4-FFF2-40B4-BE49-F238E27FC236}">
                <a16:creationId xmlns:a16="http://schemas.microsoft.com/office/drawing/2014/main" id="{0711F823-7544-4C8E-B4FF-410BC8A1362D}"/>
              </a:ext>
            </a:extLst>
          </p:cNvPr>
          <p:cNvCxnSpPr>
            <a:cxnSpLocks/>
          </p:cNvCxnSpPr>
          <p:nvPr/>
        </p:nvCxnSpPr>
        <p:spPr>
          <a:xfrm>
            <a:off x="6096000" y="4180114"/>
            <a:ext cx="0" cy="2677886"/>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5314D7E-33F6-4DF5-9768-E04F95E573FD}"/>
              </a:ext>
            </a:extLst>
          </p:cNvPr>
          <p:cNvCxnSpPr>
            <a:cxnSpLocks/>
          </p:cNvCxnSpPr>
          <p:nvPr/>
        </p:nvCxnSpPr>
        <p:spPr>
          <a:xfrm>
            <a:off x="6096000" y="0"/>
            <a:ext cx="0" cy="2554514"/>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50363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Placeholder 19">
            <a:extLst>
              <a:ext uri="{FF2B5EF4-FFF2-40B4-BE49-F238E27FC236}">
                <a16:creationId xmlns:a16="http://schemas.microsoft.com/office/drawing/2014/main" id="{6F05105A-A405-4774-B2FF-E3A3401753AF}"/>
              </a:ext>
            </a:extLst>
          </p:cNvPr>
          <p:cNvPicPr>
            <a:picLocks noGrp="1" noChangeAspect="1"/>
          </p:cNvPicPr>
          <p:nvPr>
            <p:ph type="pic" sz="quarter" idx="11"/>
          </p:nvPr>
        </p:nvPicPr>
        <p:blipFill>
          <a:blip r:embed="rId2"/>
          <a:srcRect l="6708" r="6708"/>
          <a:stretch>
            <a:fillRect/>
          </a:stretch>
        </p:blipFill>
        <p:spPr/>
      </p:pic>
      <p:grpSp>
        <p:nvGrpSpPr>
          <p:cNvPr id="11" name="Group 10">
            <a:extLst>
              <a:ext uri="{FF2B5EF4-FFF2-40B4-BE49-F238E27FC236}">
                <a16:creationId xmlns:a16="http://schemas.microsoft.com/office/drawing/2014/main" id="{98A99164-6A5B-439A-BC4D-1DB12FC0239C}"/>
              </a:ext>
            </a:extLst>
          </p:cNvPr>
          <p:cNvGrpSpPr/>
          <p:nvPr/>
        </p:nvGrpSpPr>
        <p:grpSpPr>
          <a:xfrm>
            <a:off x="1204448" y="1316872"/>
            <a:ext cx="2424301" cy="4224257"/>
            <a:chOff x="1407945" y="1357527"/>
            <a:chExt cx="2424301" cy="4224257"/>
          </a:xfrm>
        </p:grpSpPr>
        <p:grpSp>
          <p:nvGrpSpPr>
            <p:cNvPr id="6" name="Group 5">
              <a:extLst>
                <a:ext uri="{FF2B5EF4-FFF2-40B4-BE49-F238E27FC236}">
                  <a16:creationId xmlns:a16="http://schemas.microsoft.com/office/drawing/2014/main" id="{0C70B9BC-1B59-4D14-9CE3-1B40FD622551}"/>
                </a:ext>
              </a:extLst>
            </p:cNvPr>
            <p:cNvGrpSpPr/>
            <p:nvPr/>
          </p:nvGrpSpPr>
          <p:grpSpPr>
            <a:xfrm>
              <a:off x="1407945" y="1357527"/>
              <a:ext cx="2424301" cy="1083492"/>
              <a:chOff x="5384384" y="2553286"/>
              <a:chExt cx="2424301" cy="1083492"/>
            </a:xfrm>
          </p:grpSpPr>
          <p:sp>
            <p:nvSpPr>
              <p:cNvPr id="15" name="TextBox 14">
                <a:extLst>
                  <a:ext uri="{FF2B5EF4-FFF2-40B4-BE49-F238E27FC236}">
                    <a16:creationId xmlns:a16="http://schemas.microsoft.com/office/drawing/2014/main" id="{797DFBAB-E412-4DC2-BD67-13F7260A16B0}"/>
                  </a:ext>
                </a:extLst>
              </p:cNvPr>
              <p:cNvSpPr txBox="1"/>
              <p:nvPr/>
            </p:nvSpPr>
            <p:spPr>
              <a:xfrm>
                <a:off x="5384384" y="2553286"/>
                <a:ext cx="1008654" cy="461665"/>
              </a:xfrm>
              <a:prstGeom prst="rect">
                <a:avLst/>
              </a:prstGeom>
              <a:noFill/>
            </p:spPr>
            <p:txBody>
              <a:bodyPr wrap="square" rtlCol="0">
                <a:spAutoFit/>
              </a:bodyPr>
              <a:lstStyle/>
              <a:p>
                <a:r>
                  <a:rPr lang="en-US" sz="2400" b="1" dirty="0">
                    <a:latin typeface="Roboto Slab" pitchFamily="2" charset="0"/>
                    <a:ea typeface="Roboto Slab" pitchFamily="2" charset="0"/>
                    <a:cs typeface="Arial" panose="020B0604020202020204" pitchFamily="34" charset="0"/>
                  </a:rPr>
                  <a:t>350</a:t>
                </a:r>
              </a:p>
            </p:txBody>
          </p:sp>
          <p:sp>
            <p:nvSpPr>
              <p:cNvPr id="16" name="TextBox 15">
                <a:extLst>
                  <a:ext uri="{FF2B5EF4-FFF2-40B4-BE49-F238E27FC236}">
                    <a16:creationId xmlns:a16="http://schemas.microsoft.com/office/drawing/2014/main" id="{08A525F2-C323-4754-A813-5E34A90A96F5}"/>
                  </a:ext>
                </a:extLst>
              </p:cNvPr>
              <p:cNvSpPr txBox="1"/>
              <p:nvPr/>
            </p:nvSpPr>
            <p:spPr>
              <a:xfrm>
                <a:off x="5384384" y="3028598"/>
                <a:ext cx="2424301" cy="608180"/>
              </a:xfrm>
              <a:prstGeom prst="rect">
                <a:avLst/>
              </a:prstGeom>
              <a:noFill/>
            </p:spPr>
            <p:txBody>
              <a:bodyPr wrap="square" rtlCol="0">
                <a:spAutoFit/>
              </a:bodyPr>
              <a:lstStyle/>
              <a:p>
                <a:pPr>
                  <a:lnSpc>
                    <a:spcPts val="1400"/>
                  </a:lnSpc>
                </a:pPr>
                <a:r>
                  <a:rPr lang="en-US" sz="700" dirty="0">
                    <a:solidFill>
                      <a:schemeClr val="tx1">
                        <a:lumMod val="65000"/>
                        <a:lumOff val="35000"/>
                      </a:schemeClr>
                    </a:solidFill>
                    <a:latin typeface="Roboto Slab" pitchFamily="2" charset="0"/>
                    <a:ea typeface="Roboto Slab" pitchFamily="2" charset="0"/>
                    <a:cs typeface="Arial" panose="020B0604020202020204" pitchFamily="34" charset="0"/>
                  </a:rPr>
                  <a:t>Creepiest don't subdue which </a:t>
                </a:r>
                <a:r>
                  <a:rPr lang="en-US" sz="700" dirty="0" err="1">
                    <a:solidFill>
                      <a:schemeClr val="tx1">
                        <a:lumMod val="65000"/>
                        <a:lumOff val="35000"/>
                      </a:schemeClr>
                    </a:solidFill>
                    <a:latin typeface="Roboto Slab" pitchFamily="2" charset="0"/>
                    <a:ea typeface="Roboto Slab" pitchFamily="2" charset="0"/>
                    <a:cs typeface="Arial" panose="020B0604020202020204" pitchFamily="34" charset="0"/>
                  </a:rPr>
                  <a:t>i</a:t>
                </a:r>
                <a:r>
                  <a:rPr lang="en-US" sz="700" dirty="0">
                    <a:solidFill>
                      <a:schemeClr val="tx1">
                        <a:lumMod val="65000"/>
                        <a:lumOff val="35000"/>
                      </a:schemeClr>
                    </a:solidFill>
                    <a:latin typeface="Roboto Slab" pitchFamily="2" charset="0"/>
                    <a:ea typeface="Roboto Slab" pitchFamily="2" charset="0"/>
                    <a:cs typeface="Arial" panose="020B0604020202020204" pitchFamily="34" charset="0"/>
                  </a:rPr>
                  <a:t> two set had seasons. Fifth you'll, man wherein seas our the great design &amp; presentation template creeping. Very</a:t>
                </a:r>
                <a:endParaRPr lang="en-US" sz="700" dirty="0">
                  <a:latin typeface="Roboto Slab" pitchFamily="2" charset="0"/>
                  <a:ea typeface="Roboto Slab" pitchFamily="2" charset="0"/>
                  <a:cs typeface="Arial" panose="020B0604020202020204" pitchFamily="34" charset="0"/>
                </a:endParaRPr>
              </a:p>
            </p:txBody>
          </p:sp>
        </p:grpSp>
        <p:grpSp>
          <p:nvGrpSpPr>
            <p:cNvPr id="7" name="Group 6">
              <a:extLst>
                <a:ext uri="{FF2B5EF4-FFF2-40B4-BE49-F238E27FC236}">
                  <a16:creationId xmlns:a16="http://schemas.microsoft.com/office/drawing/2014/main" id="{D3C067A8-75F2-42F5-8AFF-4BCC7CCBF582}"/>
                </a:ext>
              </a:extLst>
            </p:cNvPr>
            <p:cNvGrpSpPr/>
            <p:nvPr/>
          </p:nvGrpSpPr>
          <p:grpSpPr>
            <a:xfrm>
              <a:off x="1407945" y="2927909"/>
              <a:ext cx="2424301" cy="1083492"/>
              <a:chOff x="8556209" y="2553286"/>
              <a:chExt cx="2424301" cy="1083492"/>
            </a:xfrm>
          </p:grpSpPr>
          <p:sp>
            <p:nvSpPr>
              <p:cNvPr id="18" name="TextBox 17">
                <a:extLst>
                  <a:ext uri="{FF2B5EF4-FFF2-40B4-BE49-F238E27FC236}">
                    <a16:creationId xmlns:a16="http://schemas.microsoft.com/office/drawing/2014/main" id="{6F669EE0-09F3-4BED-9455-8DF37B2D7021}"/>
                  </a:ext>
                </a:extLst>
              </p:cNvPr>
              <p:cNvSpPr txBox="1"/>
              <p:nvPr/>
            </p:nvSpPr>
            <p:spPr>
              <a:xfrm>
                <a:off x="8556209" y="2553286"/>
                <a:ext cx="1008654" cy="461665"/>
              </a:xfrm>
              <a:prstGeom prst="rect">
                <a:avLst/>
              </a:prstGeom>
              <a:noFill/>
            </p:spPr>
            <p:txBody>
              <a:bodyPr wrap="square" rtlCol="0">
                <a:spAutoFit/>
              </a:bodyPr>
              <a:lstStyle/>
              <a:p>
                <a:r>
                  <a:rPr lang="en-US" sz="2400" b="1" dirty="0">
                    <a:latin typeface="Roboto Slab" pitchFamily="2" charset="0"/>
                    <a:ea typeface="Roboto Slab" pitchFamily="2" charset="0"/>
                    <a:cs typeface="Arial" panose="020B0604020202020204" pitchFamily="34" charset="0"/>
                  </a:rPr>
                  <a:t>450</a:t>
                </a:r>
              </a:p>
            </p:txBody>
          </p:sp>
          <p:sp>
            <p:nvSpPr>
              <p:cNvPr id="19" name="TextBox 18">
                <a:extLst>
                  <a:ext uri="{FF2B5EF4-FFF2-40B4-BE49-F238E27FC236}">
                    <a16:creationId xmlns:a16="http://schemas.microsoft.com/office/drawing/2014/main" id="{75D64337-4CBF-49F8-B8A1-147009ADDDD3}"/>
                  </a:ext>
                </a:extLst>
              </p:cNvPr>
              <p:cNvSpPr txBox="1"/>
              <p:nvPr/>
            </p:nvSpPr>
            <p:spPr>
              <a:xfrm>
                <a:off x="8556209" y="3028598"/>
                <a:ext cx="2424301" cy="608180"/>
              </a:xfrm>
              <a:prstGeom prst="rect">
                <a:avLst/>
              </a:prstGeom>
              <a:noFill/>
            </p:spPr>
            <p:txBody>
              <a:bodyPr wrap="square" rtlCol="0">
                <a:spAutoFit/>
              </a:bodyPr>
              <a:lstStyle/>
              <a:p>
                <a:pPr>
                  <a:lnSpc>
                    <a:spcPts val="1400"/>
                  </a:lnSpc>
                </a:pPr>
                <a:r>
                  <a:rPr lang="en-US" sz="700" dirty="0">
                    <a:solidFill>
                      <a:schemeClr val="tx1">
                        <a:lumMod val="65000"/>
                        <a:lumOff val="35000"/>
                      </a:schemeClr>
                    </a:solidFill>
                    <a:latin typeface="Roboto Slab" pitchFamily="2" charset="0"/>
                    <a:ea typeface="Roboto Slab" pitchFamily="2" charset="0"/>
                    <a:cs typeface="Arial" panose="020B0604020202020204" pitchFamily="34" charset="0"/>
                  </a:rPr>
                  <a:t>Creepiest don't subdue which </a:t>
                </a:r>
                <a:r>
                  <a:rPr lang="en-US" sz="700" dirty="0" err="1">
                    <a:solidFill>
                      <a:schemeClr val="tx1">
                        <a:lumMod val="65000"/>
                        <a:lumOff val="35000"/>
                      </a:schemeClr>
                    </a:solidFill>
                    <a:latin typeface="Roboto Slab" pitchFamily="2" charset="0"/>
                    <a:ea typeface="Roboto Slab" pitchFamily="2" charset="0"/>
                    <a:cs typeface="Arial" panose="020B0604020202020204" pitchFamily="34" charset="0"/>
                  </a:rPr>
                  <a:t>i</a:t>
                </a:r>
                <a:r>
                  <a:rPr lang="en-US" sz="700" dirty="0">
                    <a:solidFill>
                      <a:schemeClr val="tx1">
                        <a:lumMod val="65000"/>
                        <a:lumOff val="35000"/>
                      </a:schemeClr>
                    </a:solidFill>
                    <a:latin typeface="Roboto Slab" pitchFamily="2" charset="0"/>
                    <a:ea typeface="Roboto Slab" pitchFamily="2" charset="0"/>
                    <a:cs typeface="Arial" panose="020B0604020202020204" pitchFamily="34" charset="0"/>
                  </a:rPr>
                  <a:t> two set had seasons. Fifth you'll, man wherein seas our the great design &amp; presentation template creeping. Very</a:t>
                </a:r>
                <a:endParaRPr lang="en-US" sz="700" dirty="0">
                  <a:latin typeface="Roboto Slab" pitchFamily="2" charset="0"/>
                  <a:ea typeface="Roboto Slab" pitchFamily="2" charset="0"/>
                  <a:cs typeface="Arial" panose="020B0604020202020204" pitchFamily="34" charset="0"/>
                </a:endParaRPr>
              </a:p>
            </p:txBody>
          </p:sp>
        </p:grpSp>
        <p:grpSp>
          <p:nvGrpSpPr>
            <p:cNvPr id="4" name="Group 3">
              <a:extLst>
                <a:ext uri="{FF2B5EF4-FFF2-40B4-BE49-F238E27FC236}">
                  <a16:creationId xmlns:a16="http://schemas.microsoft.com/office/drawing/2014/main" id="{418D99D7-ED52-486D-9373-2D76FF6C0AB2}"/>
                </a:ext>
              </a:extLst>
            </p:cNvPr>
            <p:cNvGrpSpPr/>
            <p:nvPr/>
          </p:nvGrpSpPr>
          <p:grpSpPr>
            <a:xfrm>
              <a:off x="1407945" y="4498292"/>
              <a:ext cx="2424301" cy="1083492"/>
              <a:chOff x="5384384" y="4338636"/>
              <a:chExt cx="2424301" cy="1083492"/>
            </a:xfrm>
          </p:grpSpPr>
          <p:sp>
            <p:nvSpPr>
              <p:cNvPr id="21" name="TextBox 20">
                <a:extLst>
                  <a:ext uri="{FF2B5EF4-FFF2-40B4-BE49-F238E27FC236}">
                    <a16:creationId xmlns:a16="http://schemas.microsoft.com/office/drawing/2014/main" id="{A3E6DA14-5083-470B-8866-D1E29EC38C3F}"/>
                  </a:ext>
                </a:extLst>
              </p:cNvPr>
              <p:cNvSpPr txBox="1"/>
              <p:nvPr/>
            </p:nvSpPr>
            <p:spPr>
              <a:xfrm>
                <a:off x="5384384" y="4338636"/>
                <a:ext cx="1008654" cy="461665"/>
              </a:xfrm>
              <a:prstGeom prst="rect">
                <a:avLst/>
              </a:prstGeom>
              <a:noFill/>
            </p:spPr>
            <p:txBody>
              <a:bodyPr wrap="square" rtlCol="0">
                <a:spAutoFit/>
              </a:bodyPr>
              <a:lstStyle/>
              <a:p>
                <a:r>
                  <a:rPr lang="en-US" sz="2400" b="1" dirty="0">
                    <a:latin typeface="Roboto Slab" pitchFamily="2" charset="0"/>
                    <a:ea typeface="Roboto Slab" pitchFamily="2" charset="0"/>
                    <a:cs typeface="Arial" panose="020B0604020202020204" pitchFamily="34" charset="0"/>
                  </a:rPr>
                  <a:t>750</a:t>
                </a:r>
              </a:p>
            </p:txBody>
          </p:sp>
          <p:sp>
            <p:nvSpPr>
              <p:cNvPr id="22" name="TextBox 21">
                <a:extLst>
                  <a:ext uri="{FF2B5EF4-FFF2-40B4-BE49-F238E27FC236}">
                    <a16:creationId xmlns:a16="http://schemas.microsoft.com/office/drawing/2014/main" id="{E9A53F0C-E896-444F-BFB1-7DD78DBCA0CE}"/>
                  </a:ext>
                </a:extLst>
              </p:cNvPr>
              <p:cNvSpPr txBox="1"/>
              <p:nvPr/>
            </p:nvSpPr>
            <p:spPr>
              <a:xfrm>
                <a:off x="5384385" y="4813948"/>
                <a:ext cx="2424300" cy="608180"/>
              </a:xfrm>
              <a:prstGeom prst="rect">
                <a:avLst/>
              </a:prstGeom>
              <a:noFill/>
            </p:spPr>
            <p:txBody>
              <a:bodyPr wrap="square" rtlCol="0">
                <a:spAutoFit/>
              </a:bodyPr>
              <a:lstStyle/>
              <a:p>
                <a:pPr>
                  <a:lnSpc>
                    <a:spcPts val="1400"/>
                  </a:lnSpc>
                </a:pPr>
                <a:r>
                  <a:rPr lang="en-US" sz="700" dirty="0">
                    <a:solidFill>
                      <a:schemeClr val="tx1">
                        <a:lumMod val="65000"/>
                        <a:lumOff val="35000"/>
                      </a:schemeClr>
                    </a:solidFill>
                    <a:latin typeface="Roboto Slab" pitchFamily="2" charset="0"/>
                    <a:ea typeface="Roboto Slab" pitchFamily="2" charset="0"/>
                    <a:cs typeface="Arial" panose="020B0604020202020204" pitchFamily="34" charset="0"/>
                  </a:rPr>
                  <a:t>Creepiest don't subdue which </a:t>
                </a:r>
                <a:r>
                  <a:rPr lang="en-US" sz="700" dirty="0" err="1">
                    <a:solidFill>
                      <a:schemeClr val="tx1">
                        <a:lumMod val="65000"/>
                        <a:lumOff val="35000"/>
                      </a:schemeClr>
                    </a:solidFill>
                    <a:latin typeface="Roboto Slab" pitchFamily="2" charset="0"/>
                    <a:ea typeface="Roboto Slab" pitchFamily="2" charset="0"/>
                    <a:cs typeface="Arial" panose="020B0604020202020204" pitchFamily="34" charset="0"/>
                  </a:rPr>
                  <a:t>i</a:t>
                </a:r>
                <a:r>
                  <a:rPr lang="en-US" sz="700" dirty="0">
                    <a:solidFill>
                      <a:schemeClr val="tx1">
                        <a:lumMod val="65000"/>
                        <a:lumOff val="35000"/>
                      </a:schemeClr>
                    </a:solidFill>
                    <a:latin typeface="Roboto Slab" pitchFamily="2" charset="0"/>
                    <a:ea typeface="Roboto Slab" pitchFamily="2" charset="0"/>
                    <a:cs typeface="Arial" panose="020B0604020202020204" pitchFamily="34" charset="0"/>
                  </a:rPr>
                  <a:t> two set had seasons. Fifth you'll, man wherein seas our the great design &amp; presentation template creeping. Very</a:t>
                </a:r>
                <a:endParaRPr lang="en-US" sz="700" dirty="0">
                  <a:latin typeface="Roboto Slab" pitchFamily="2" charset="0"/>
                  <a:ea typeface="Roboto Slab" pitchFamily="2" charset="0"/>
                  <a:cs typeface="Arial" panose="020B0604020202020204" pitchFamily="34" charset="0"/>
                </a:endParaRPr>
              </a:p>
            </p:txBody>
          </p:sp>
        </p:grpSp>
      </p:grpSp>
    </p:spTree>
    <p:extLst>
      <p:ext uri="{BB962C8B-B14F-4D97-AF65-F5344CB8AC3E}">
        <p14:creationId xmlns:p14="http://schemas.microsoft.com/office/powerpoint/2010/main" val="38610146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46EF970-C7AB-42D2-B13F-B8594AA1F85A}"/>
              </a:ext>
            </a:extLst>
          </p:cNvPr>
          <p:cNvSpPr/>
          <p:nvPr/>
        </p:nvSpPr>
        <p:spPr>
          <a:xfrm>
            <a:off x="728151" y="913906"/>
            <a:ext cx="5667828" cy="1944915"/>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334A7DE-19DA-4ED8-A5DB-BFD4B582FAAA}"/>
              </a:ext>
            </a:extLst>
          </p:cNvPr>
          <p:cNvSpPr txBox="1"/>
          <p:nvPr/>
        </p:nvSpPr>
        <p:spPr>
          <a:xfrm>
            <a:off x="1100942" y="1365708"/>
            <a:ext cx="4922247" cy="1041311"/>
          </a:xfrm>
          <a:prstGeom prst="rect">
            <a:avLst/>
          </a:prstGeom>
          <a:noFill/>
        </p:spPr>
        <p:txBody>
          <a:bodyPr wrap="square" rtlCol="0">
            <a:spAutoFit/>
          </a:bodyPr>
          <a:lstStyle/>
          <a:p>
            <a:pPr>
              <a:lnSpc>
                <a:spcPts val="3700"/>
              </a:lnSpc>
            </a:pPr>
            <a:r>
              <a:rPr lang="en-US" sz="3600" spc="600" dirty="0">
                <a:latin typeface="Roboto Slab" pitchFamily="2" charset="0"/>
                <a:ea typeface="Roboto Slab" pitchFamily="2" charset="0"/>
              </a:rPr>
              <a:t>THE WOODS ARE LOVELY</a:t>
            </a:r>
          </a:p>
        </p:txBody>
      </p:sp>
      <p:sp>
        <p:nvSpPr>
          <p:cNvPr id="20" name="TextBox 19">
            <a:extLst>
              <a:ext uri="{FF2B5EF4-FFF2-40B4-BE49-F238E27FC236}">
                <a16:creationId xmlns:a16="http://schemas.microsoft.com/office/drawing/2014/main" id="{DD931004-D1A4-4295-9978-9EBEAB0B3A57}"/>
              </a:ext>
            </a:extLst>
          </p:cNvPr>
          <p:cNvSpPr txBox="1"/>
          <p:nvPr/>
        </p:nvSpPr>
        <p:spPr>
          <a:xfrm>
            <a:off x="6906030" y="913906"/>
            <a:ext cx="4557819" cy="1460336"/>
          </a:xfrm>
          <a:prstGeom prst="rect">
            <a:avLst/>
          </a:prstGeom>
          <a:noFill/>
        </p:spPr>
        <p:txBody>
          <a:bodyPr wrap="square" rtlCol="0">
            <a:spAutoFit/>
          </a:bodyPr>
          <a:lstStyle/>
          <a:p>
            <a:pPr>
              <a:lnSpc>
                <a:spcPts val="2700"/>
              </a:lnSpc>
            </a:pPr>
            <a:r>
              <a:rPr lang="en-US" sz="2200" spc="600" dirty="0">
                <a:latin typeface="Roboto Slab" pitchFamily="2" charset="0"/>
                <a:ea typeface="Roboto Slab" pitchFamily="2" charset="0"/>
              </a:rPr>
              <a:t>YOU ARE CREATIVE</a:t>
            </a:r>
          </a:p>
          <a:p>
            <a:pPr>
              <a:lnSpc>
                <a:spcPts val="2700"/>
              </a:lnSpc>
            </a:pPr>
            <a:r>
              <a:rPr lang="en-US" sz="2200" spc="600" dirty="0">
                <a:latin typeface="Roboto Slab" pitchFamily="2" charset="0"/>
                <a:ea typeface="Roboto Slab" pitchFamily="2" charset="0"/>
              </a:rPr>
              <a:t>DESIGN &amp; BEST PROPOSAL</a:t>
            </a:r>
          </a:p>
          <a:p>
            <a:pPr>
              <a:lnSpc>
                <a:spcPts val="2700"/>
              </a:lnSpc>
            </a:pPr>
            <a:r>
              <a:rPr lang="en-US" sz="2200" spc="600" dirty="0">
                <a:latin typeface="Roboto Slab" pitchFamily="2" charset="0"/>
                <a:ea typeface="Roboto Slab" pitchFamily="2" charset="0"/>
              </a:rPr>
              <a:t>BEAUTFUL TEXT</a:t>
            </a:r>
          </a:p>
        </p:txBody>
      </p:sp>
      <p:pic>
        <p:nvPicPr>
          <p:cNvPr id="17" name="Picture Placeholder 16">
            <a:extLst>
              <a:ext uri="{FF2B5EF4-FFF2-40B4-BE49-F238E27FC236}">
                <a16:creationId xmlns:a16="http://schemas.microsoft.com/office/drawing/2014/main" id="{039A9974-C417-493B-B96E-DF2EEE9715B8}"/>
              </a:ext>
            </a:extLst>
          </p:cNvPr>
          <p:cNvPicPr>
            <a:picLocks noGrp="1" noChangeAspect="1"/>
          </p:cNvPicPr>
          <p:nvPr>
            <p:ph type="pic" sz="quarter" idx="16"/>
          </p:nvPr>
        </p:nvPicPr>
        <p:blipFill>
          <a:blip r:embed="rId2"/>
          <a:srcRect l="17952" r="17952"/>
          <a:stretch>
            <a:fillRect/>
          </a:stretch>
        </p:blipFill>
        <p:spPr/>
      </p:pic>
      <p:pic>
        <p:nvPicPr>
          <p:cNvPr id="15" name="Picture Placeholder 14">
            <a:extLst>
              <a:ext uri="{FF2B5EF4-FFF2-40B4-BE49-F238E27FC236}">
                <a16:creationId xmlns:a16="http://schemas.microsoft.com/office/drawing/2014/main" id="{D4EF4245-AB18-4EC1-B417-6C7D74322823}"/>
              </a:ext>
            </a:extLst>
          </p:cNvPr>
          <p:cNvPicPr>
            <a:picLocks noGrp="1" noChangeAspect="1"/>
          </p:cNvPicPr>
          <p:nvPr>
            <p:ph type="pic" sz="quarter" idx="15"/>
          </p:nvPr>
        </p:nvPicPr>
        <p:blipFill>
          <a:blip r:embed="rId3"/>
          <a:srcRect t="6439" b="6439"/>
          <a:stretch>
            <a:fillRect/>
          </a:stretch>
        </p:blipFill>
        <p:spPr/>
      </p:pic>
      <p:pic>
        <p:nvPicPr>
          <p:cNvPr id="21" name="Picture Placeholder 20">
            <a:extLst>
              <a:ext uri="{FF2B5EF4-FFF2-40B4-BE49-F238E27FC236}">
                <a16:creationId xmlns:a16="http://schemas.microsoft.com/office/drawing/2014/main" id="{1A520ACC-0605-45FC-A825-18350CF9F101}"/>
              </a:ext>
            </a:extLst>
          </p:cNvPr>
          <p:cNvPicPr>
            <a:picLocks noGrp="1" noChangeAspect="1"/>
          </p:cNvPicPr>
          <p:nvPr>
            <p:ph type="pic" sz="quarter" idx="17"/>
          </p:nvPr>
        </p:nvPicPr>
        <p:blipFill>
          <a:blip r:embed="rId4"/>
          <a:srcRect t="20381" b="20381"/>
          <a:stretch>
            <a:fillRect/>
          </a:stretch>
        </p:blipFill>
        <p:spPr/>
      </p:pic>
      <p:sp>
        <p:nvSpPr>
          <p:cNvPr id="9" name="Rectangle 8">
            <a:extLst>
              <a:ext uri="{FF2B5EF4-FFF2-40B4-BE49-F238E27FC236}">
                <a16:creationId xmlns:a16="http://schemas.microsoft.com/office/drawing/2014/main" id="{4161D5B5-5B08-4F87-B568-E094FD9E1D73}"/>
              </a:ext>
            </a:extLst>
          </p:cNvPr>
          <p:cNvSpPr/>
          <p:nvPr/>
        </p:nvSpPr>
        <p:spPr>
          <a:xfrm>
            <a:off x="6906030" y="2666790"/>
            <a:ext cx="3892599" cy="1037656"/>
          </a:xfrm>
          <a:prstGeom prst="rect">
            <a:avLst/>
          </a:prstGeom>
        </p:spPr>
        <p:txBody>
          <a:bodyPr wrap="square">
            <a:spAutoFit/>
          </a:bodyPr>
          <a:lstStyle/>
          <a:p>
            <a:pPr>
              <a:lnSpc>
                <a:spcPts val="1900"/>
              </a:lnSpc>
            </a:pPr>
            <a:r>
              <a:rPr lang="en-US" sz="1000" dirty="0">
                <a:latin typeface="Roboto Slab" pitchFamily="2" charset="0"/>
                <a:ea typeface="Roboto Slab" pitchFamily="2" charset="0"/>
                <a:cs typeface="Arial" panose="020B0604020202020204" pitchFamily="34" charset="0"/>
              </a:rPr>
              <a:t>Lorem Ipsum is simply dummy text of the printing and typesetting industry. when an unknown printer Lorem Ipsum has been the industry's standard dummy text ever since the 1500s, when an unknown printer took.</a:t>
            </a:r>
          </a:p>
        </p:txBody>
      </p:sp>
    </p:spTree>
    <p:extLst>
      <p:ext uri="{BB962C8B-B14F-4D97-AF65-F5344CB8AC3E}">
        <p14:creationId xmlns:p14="http://schemas.microsoft.com/office/powerpoint/2010/main" val="13353645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C95C3D10-73C6-4CEA-8D04-9C217EC1778F}"/>
              </a:ext>
            </a:extLst>
          </p:cNvPr>
          <p:cNvSpPr/>
          <p:nvPr/>
        </p:nvSpPr>
        <p:spPr>
          <a:xfrm>
            <a:off x="4882567" y="1341783"/>
            <a:ext cx="2511380" cy="417443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99F3B26D-E70F-490C-8935-84BD844C2C78}"/>
              </a:ext>
            </a:extLst>
          </p:cNvPr>
          <p:cNvGrpSpPr/>
          <p:nvPr/>
        </p:nvGrpSpPr>
        <p:grpSpPr>
          <a:xfrm>
            <a:off x="4882567" y="1793023"/>
            <a:ext cx="2511380" cy="3271954"/>
            <a:chOff x="4840310" y="2656503"/>
            <a:chExt cx="2511380" cy="3271954"/>
          </a:xfrm>
        </p:grpSpPr>
        <p:grpSp>
          <p:nvGrpSpPr>
            <p:cNvPr id="10" name="Group 9">
              <a:extLst>
                <a:ext uri="{FF2B5EF4-FFF2-40B4-BE49-F238E27FC236}">
                  <a16:creationId xmlns:a16="http://schemas.microsoft.com/office/drawing/2014/main" id="{3085F6ED-F13B-4763-9FA8-2F53AC55ED58}"/>
                </a:ext>
              </a:extLst>
            </p:cNvPr>
            <p:cNvGrpSpPr/>
            <p:nvPr/>
          </p:nvGrpSpPr>
          <p:grpSpPr>
            <a:xfrm>
              <a:off x="4840310" y="3670666"/>
              <a:ext cx="2511380" cy="2257791"/>
              <a:chOff x="4840310" y="3670666"/>
              <a:chExt cx="2511380" cy="2257791"/>
            </a:xfrm>
          </p:grpSpPr>
          <p:sp>
            <p:nvSpPr>
              <p:cNvPr id="19" name="TextBox 18">
                <a:extLst>
                  <a:ext uri="{FF2B5EF4-FFF2-40B4-BE49-F238E27FC236}">
                    <a16:creationId xmlns:a16="http://schemas.microsoft.com/office/drawing/2014/main" id="{0EA3C398-2EE4-4992-BF16-FBBD4529BE16}"/>
                  </a:ext>
                </a:extLst>
              </p:cNvPr>
              <p:cNvSpPr txBox="1"/>
              <p:nvPr/>
            </p:nvSpPr>
            <p:spPr>
              <a:xfrm>
                <a:off x="4840310" y="4404514"/>
                <a:ext cx="2511380" cy="1523943"/>
              </a:xfrm>
              <a:prstGeom prst="rect">
                <a:avLst/>
              </a:prstGeom>
              <a:noFill/>
            </p:spPr>
            <p:txBody>
              <a:bodyPr wrap="square" rtlCol="0">
                <a:spAutoFit/>
              </a:bodyPr>
              <a:lstStyle/>
              <a:p>
                <a:pPr algn="ctr">
                  <a:lnSpc>
                    <a:spcPts val="2300"/>
                  </a:lnSpc>
                </a:pPr>
                <a:r>
                  <a:rPr lang="en-US" sz="925" i="1" dirty="0">
                    <a:latin typeface="Roboto Slab" pitchFamily="2" charset="0"/>
                    <a:ea typeface="Roboto Slab" pitchFamily="2" charset="0"/>
                    <a:cs typeface="Montserrat Light" charset="0"/>
                  </a:rPr>
                  <a:t>Have them for one. Living grass to for can't gathered waters had winged. Creepiest don't subdue which </a:t>
                </a:r>
                <a:r>
                  <a:rPr lang="en-US" sz="925" i="1" dirty="0" err="1">
                    <a:latin typeface="Roboto Slab" pitchFamily="2" charset="0"/>
                    <a:ea typeface="Roboto Slab" pitchFamily="2" charset="0"/>
                    <a:cs typeface="Montserrat Light" charset="0"/>
                  </a:rPr>
                  <a:t>i</a:t>
                </a:r>
                <a:r>
                  <a:rPr lang="en-US" sz="925" i="1" dirty="0">
                    <a:latin typeface="Roboto Slab" pitchFamily="2" charset="0"/>
                    <a:ea typeface="Roboto Slab" pitchFamily="2" charset="0"/>
                    <a:cs typeface="Montserrat Light" charset="0"/>
                  </a:rPr>
                  <a:t> two set had seasons. Fifth you'll, man wherein </a:t>
                </a:r>
                <a:r>
                  <a:rPr lang="en-US" sz="925" i="1" dirty="0" err="1">
                    <a:latin typeface="Roboto Slab" pitchFamily="2" charset="0"/>
                    <a:ea typeface="Roboto Slab" pitchFamily="2" charset="0"/>
                    <a:cs typeface="Montserrat Light" charset="0"/>
                  </a:rPr>
                  <a:t>trhe</a:t>
                </a:r>
                <a:r>
                  <a:rPr lang="en-US" sz="925" i="1" dirty="0">
                    <a:latin typeface="Roboto Slab" pitchFamily="2" charset="0"/>
                    <a:ea typeface="Roboto Slab" pitchFamily="2" charset="0"/>
                    <a:cs typeface="Montserrat Light" charset="0"/>
                  </a:rPr>
                  <a:t> best &amp; seas our</a:t>
                </a:r>
              </a:p>
            </p:txBody>
          </p:sp>
          <p:sp>
            <p:nvSpPr>
              <p:cNvPr id="20" name="TextBox 19">
                <a:extLst>
                  <a:ext uri="{FF2B5EF4-FFF2-40B4-BE49-F238E27FC236}">
                    <a16:creationId xmlns:a16="http://schemas.microsoft.com/office/drawing/2014/main" id="{043E011D-EBA0-46D3-99CE-303B04FC1DDD}"/>
                  </a:ext>
                </a:extLst>
              </p:cNvPr>
              <p:cNvSpPr txBox="1"/>
              <p:nvPr/>
            </p:nvSpPr>
            <p:spPr>
              <a:xfrm>
                <a:off x="5265420" y="3670666"/>
                <a:ext cx="1661160" cy="523220"/>
              </a:xfrm>
              <a:prstGeom prst="rect">
                <a:avLst/>
              </a:prstGeom>
              <a:noFill/>
            </p:spPr>
            <p:txBody>
              <a:bodyPr wrap="square" rtlCol="0">
                <a:spAutoFit/>
              </a:bodyPr>
              <a:lstStyle/>
              <a:p>
                <a:pPr algn="ctr"/>
                <a:r>
                  <a:rPr lang="en-US" sz="2800" spc="300" dirty="0">
                    <a:latin typeface="Roboto Slab" pitchFamily="2" charset="0"/>
                    <a:ea typeface="Roboto Slab" pitchFamily="2" charset="0"/>
                    <a:cs typeface="Montserrat" charset="0"/>
                  </a:rPr>
                  <a:t>8.963</a:t>
                </a:r>
                <a:endParaRPr lang="en-US" sz="2800" spc="300" dirty="0">
                  <a:latin typeface="Roboto Slab" pitchFamily="2" charset="0"/>
                  <a:ea typeface="Roboto Slab" pitchFamily="2" charset="0"/>
                  <a:cs typeface="Montserrat Light" charset="0"/>
                </a:endParaRPr>
              </a:p>
            </p:txBody>
          </p:sp>
        </p:grpSp>
        <p:grpSp>
          <p:nvGrpSpPr>
            <p:cNvPr id="7" name="Group 6">
              <a:extLst>
                <a:ext uri="{FF2B5EF4-FFF2-40B4-BE49-F238E27FC236}">
                  <a16:creationId xmlns:a16="http://schemas.microsoft.com/office/drawing/2014/main" id="{93B955D0-094C-4CB5-B45D-05B4C7968657}"/>
                </a:ext>
              </a:extLst>
            </p:cNvPr>
            <p:cNvGrpSpPr/>
            <p:nvPr/>
          </p:nvGrpSpPr>
          <p:grpSpPr>
            <a:xfrm>
              <a:off x="5680182" y="2656503"/>
              <a:ext cx="831636" cy="831636"/>
              <a:chOff x="5672510" y="2852817"/>
              <a:chExt cx="831636" cy="831636"/>
            </a:xfrm>
          </p:grpSpPr>
          <p:sp>
            <p:nvSpPr>
              <p:cNvPr id="16" name="Oval 15">
                <a:extLst>
                  <a:ext uri="{FF2B5EF4-FFF2-40B4-BE49-F238E27FC236}">
                    <a16:creationId xmlns:a16="http://schemas.microsoft.com/office/drawing/2014/main" id="{8AB6C87E-22B8-4115-B4DE-7C7049518777}"/>
                  </a:ext>
                </a:extLst>
              </p:cNvPr>
              <p:cNvSpPr/>
              <p:nvPr/>
            </p:nvSpPr>
            <p:spPr>
              <a:xfrm>
                <a:off x="5672510" y="2852817"/>
                <a:ext cx="831636" cy="8316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9B39DCC1-97D1-457F-9668-DCB3BF53E7D4}"/>
                  </a:ext>
                </a:extLst>
              </p:cNvPr>
              <p:cNvSpPr txBox="1"/>
              <p:nvPr/>
            </p:nvSpPr>
            <p:spPr>
              <a:xfrm>
                <a:off x="5674055" y="2914692"/>
                <a:ext cx="828546" cy="707886"/>
              </a:xfrm>
              <a:prstGeom prst="rect">
                <a:avLst/>
              </a:prstGeom>
              <a:noFill/>
            </p:spPr>
            <p:txBody>
              <a:bodyPr wrap="square" rtlCol="0" anchor="ctr">
                <a:spAutoFit/>
              </a:bodyPr>
              <a:lstStyle/>
              <a:p>
                <a:pPr algn="ctr"/>
                <a:r>
                  <a:rPr lang="en-US" sz="4000" dirty="0">
                    <a:solidFill>
                      <a:schemeClr val="bg1"/>
                    </a:solidFill>
                    <a:latin typeface="FontAwesome" pitchFamily="50" charset="0"/>
                  </a:rPr>
                  <a:t></a:t>
                </a:r>
                <a:endParaRPr lang="en-US" sz="4000" spc="-100" dirty="0">
                  <a:solidFill>
                    <a:schemeClr val="bg1"/>
                  </a:solidFill>
                  <a:latin typeface="FontAwesome" pitchFamily="50" charset="0"/>
                  <a:ea typeface="Montserrat Hairline" charset="0"/>
                  <a:cs typeface="Montserrat Hairline" charset="0"/>
                </a:endParaRPr>
              </a:p>
            </p:txBody>
          </p:sp>
        </p:grpSp>
      </p:grpSp>
      <p:grpSp>
        <p:nvGrpSpPr>
          <p:cNvPr id="14" name="Group 13">
            <a:extLst>
              <a:ext uri="{FF2B5EF4-FFF2-40B4-BE49-F238E27FC236}">
                <a16:creationId xmlns:a16="http://schemas.microsoft.com/office/drawing/2014/main" id="{DA370A4D-200B-4BF1-BB79-86B469A7264F}"/>
              </a:ext>
            </a:extLst>
          </p:cNvPr>
          <p:cNvGrpSpPr/>
          <p:nvPr/>
        </p:nvGrpSpPr>
        <p:grpSpPr>
          <a:xfrm>
            <a:off x="8229507" y="1793023"/>
            <a:ext cx="2511380" cy="3271954"/>
            <a:chOff x="8156620" y="2656503"/>
            <a:chExt cx="2511380" cy="3271954"/>
          </a:xfrm>
        </p:grpSpPr>
        <p:grpSp>
          <p:nvGrpSpPr>
            <p:cNvPr id="11" name="Group 10">
              <a:extLst>
                <a:ext uri="{FF2B5EF4-FFF2-40B4-BE49-F238E27FC236}">
                  <a16:creationId xmlns:a16="http://schemas.microsoft.com/office/drawing/2014/main" id="{3D44C2E9-D6CC-44DC-8868-D76B04E241BC}"/>
                </a:ext>
              </a:extLst>
            </p:cNvPr>
            <p:cNvGrpSpPr/>
            <p:nvPr/>
          </p:nvGrpSpPr>
          <p:grpSpPr>
            <a:xfrm>
              <a:off x="8156620" y="3670666"/>
              <a:ext cx="2511380" cy="2257791"/>
              <a:chOff x="8156620" y="3670666"/>
              <a:chExt cx="2511380" cy="2257791"/>
            </a:xfrm>
          </p:grpSpPr>
          <p:sp>
            <p:nvSpPr>
              <p:cNvPr id="21" name="TextBox 20">
                <a:extLst>
                  <a:ext uri="{FF2B5EF4-FFF2-40B4-BE49-F238E27FC236}">
                    <a16:creationId xmlns:a16="http://schemas.microsoft.com/office/drawing/2014/main" id="{9D88BB2A-A608-411E-B8F7-57835CC26EB7}"/>
                  </a:ext>
                </a:extLst>
              </p:cNvPr>
              <p:cNvSpPr txBox="1"/>
              <p:nvPr/>
            </p:nvSpPr>
            <p:spPr>
              <a:xfrm>
                <a:off x="8156620" y="4404514"/>
                <a:ext cx="2511380" cy="1523943"/>
              </a:xfrm>
              <a:prstGeom prst="rect">
                <a:avLst/>
              </a:prstGeom>
              <a:noFill/>
            </p:spPr>
            <p:txBody>
              <a:bodyPr wrap="square" rtlCol="0">
                <a:spAutoFit/>
              </a:bodyPr>
              <a:lstStyle/>
              <a:p>
                <a:pPr algn="ctr">
                  <a:lnSpc>
                    <a:spcPts val="2300"/>
                  </a:lnSpc>
                </a:pPr>
                <a:r>
                  <a:rPr lang="en-US" sz="925" i="1" dirty="0">
                    <a:latin typeface="Roboto Slab" pitchFamily="2" charset="0"/>
                    <a:ea typeface="Roboto Slab" pitchFamily="2" charset="0"/>
                    <a:cs typeface="Montserrat Light" charset="0"/>
                  </a:rPr>
                  <a:t>Have them for one. Living grass to for can't gathered waters had winged. Creepiest don't subdue which </a:t>
                </a:r>
                <a:r>
                  <a:rPr lang="en-US" sz="925" i="1" dirty="0" err="1">
                    <a:latin typeface="Roboto Slab" pitchFamily="2" charset="0"/>
                    <a:ea typeface="Roboto Slab" pitchFamily="2" charset="0"/>
                    <a:cs typeface="Montserrat Light" charset="0"/>
                  </a:rPr>
                  <a:t>i</a:t>
                </a:r>
                <a:r>
                  <a:rPr lang="en-US" sz="925" i="1" dirty="0">
                    <a:latin typeface="Roboto Slab" pitchFamily="2" charset="0"/>
                    <a:ea typeface="Roboto Slab" pitchFamily="2" charset="0"/>
                    <a:cs typeface="Montserrat Light" charset="0"/>
                  </a:rPr>
                  <a:t> two set had seasons. Fifth you'll, man wherein </a:t>
                </a:r>
                <a:r>
                  <a:rPr lang="en-US" sz="925" i="1" dirty="0" err="1">
                    <a:latin typeface="Roboto Slab" pitchFamily="2" charset="0"/>
                    <a:ea typeface="Roboto Slab" pitchFamily="2" charset="0"/>
                    <a:cs typeface="Montserrat Light" charset="0"/>
                  </a:rPr>
                  <a:t>trhe</a:t>
                </a:r>
                <a:r>
                  <a:rPr lang="en-US" sz="925" i="1" dirty="0">
                    <a:latin typeface="Roboto Slab" pitchFamily="2" charset="0"/>
                    <a:ea typeface="Roboto Slab" pitchFamily="2" charset="0"/>
                    <a:cs typeface="Montserrat Light" charset="0"/>
                  </a:rPr>
                  <a:t> best &amp; seas our</a:t>
                </a:r>
              </a:p>
            </p:txBody>
          </p:sp>
          <p:sp>
            <p:nvSpPr>
              <p:cNvPr id="24" name="TextBox 23">
                <a:extLst>
                  <a:ext uri="{FF2B5EF4-FFF2-40B4-BE49-F238E27FC236}">
                    <a16:creationId xmlns:a16="http://schemas.microsoft.com/office/drawing/2014/main" id="{E079D1D3-5ED9-4EFF-BD46-E52F1FE2ECEA}"/>
                  </a:ext>
                </a:extLst>
              </p:cNvPr>
              <p:cNvSpPr txBox="1"/>
              <p:nvPr/>
            </p:nvSpPr>
            <p:spPr>
              <a:xfrm>
                <a:off x="8581730" y="3670666"/>
                <a:ext cx="1661160" cy="523220"/>
              </a:xfrm>
              <a:prstGeom prst="rect">
                <a:avLst/>
              </a:prstGeom>
              <a:noFill/>
            </p:spPr>
            <p:txBody>
              <a:bodyPr wrap="square" rtlCol="0">
                <a:spAutoFit/>
              </a:bodyPr>
              <a:lstStyle/>
              <a:p>
                <a:pPr algn="ctr"/>
                <a:r>
                  <a:rPr lang="en-US" sz="2800" spc="300" dirty="0">
                    <a:latin typeface="Roboto Slab" pitchFamily="2" charset="0"/>
                    <a:ea typeface="Roboto Slab" pitchFamily="2" charset="0"/>
                    <a:cs typeface="Montserrat" charset="0"/>
                  </a:rPr>
                  <a:t>8.963</a:t>
                </a:r>
                <a:endParaRPr lang="en-US" sz="2800" spc="300" dirty="0">
                  <a:latin typeface="Roboto Slab" pitchFamily="2" charset="0"/>
                  <a:ea typeface="Roboto Slab" pitchFamily="2" charset="0"/>
                  <a:cs typeface="Montserrat Light" charset="0"/>
                </a:endParaRPr>
              </a:p>
            </p:txBody>
          </p:sp>
        </p:grpSp>
        <p:grpSp>
          <p:nvGrpSpPr>
            <p:cNvPr id="8" name="Group 7">
              <a:extLst>
                <a:ext uri="{FF2B5EF4-FFF2-40B4-BE49-F238E27FC236}">
                  <a16:creationId xmlns:a16="http://schemas.microsoft.com/office/drawing/2014/main" id="{6B5E9777-AA65-4C8F-B79C-8731B375DC59}"/>
                </a:ext>
              </a:extLst>
            </p:cNvPr>
            <p:cNvGrpSpPr/>
            <p:nvPr/>
          </p:nvGrpSpPr>
          <p:grpSpPr>
            <a:xfrm>
              <a:off x="8996492" y="2656503"/>
              <a:ext cx="831636" cy="831636"/>
              <a:chOff x="8991422" y="2805880"/>
              <a:chExt cx="831636" cy="831636"/>
            </a:xfrm>
          </p:grpSpPr>
          <p:sp>
            <p:nvSpPr>
              <p:cNvPr id="18" name="Oval 17">
                <a:extLst>
                  <a:ext uri="{FF2B5EF4-FFF2-40B4-BE49-F238E27FC236}">
                    <a16:creationId xmlns:a16="http://schemas.microsoft.com/office/drawing/2014/main" id="{8C15EFB1-7F13-48F6-90A8-A1C76FB6838B}"/>
                  </a:ext>
                </a:extLst>
              </p:cNvPr>
              <p:cNvSpPr/>
              <p:nvPr/>
            </p:nvSpPr>
            <p:spPr>
              <a:xfrm>
                <a:off x="8991422" y="2805880"/>
                <a:ext cx="831636" cy="8316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28A5646B-3310-44D7-A856-940D5520504A}"/>
                  </a:ext>
                </a:extLst>
              </p:cNvPr>
              <p:cNvSpPr txBox="1"/>
              <p:nvPr/>
            </p:nvSpPr>
            <p:spPr>
              <a:xfrm>
                <a:off x="8992967" y="2867755"/>
                <a:ext cx="828546" cy="707886"/>
              </a:xfrm>
              <a:prstGeom prst="rect">
                <a:avLst/>
              </a:prstGeom>
              <a:noFill/>
            </p:spPr>
            <p:txBody>
              <a:bodyPr wrap="square" rtlCol="0" anchor="ctr">
                <a:spAutoFit/>
              </a:bodyPr>
              <a:lstStyle/>
              <a:p>
                <a:pPr algn="ctr"/>
                <a:r>
                  <a:rPr lang="en-US" sz="4000" dirty="0">
                    <a:solidFill>
                      <a:schemeClr val="bg1"/>
                    </a:solidFill>
                    <a:latin typeface="FontAwesome" pitchFamily="50" charset="0"/>
                  </a:rPr>
                  <a:t></a:t>
                </a:r>
                <a:endParaRPr lang="en-US" sz="4000" spc="-100" dirty="0">
                  <a:solidFill>
                    <a:schemeClr val="bg1"/>
                  </a:solidFill>
                  <a:latin typeface="FontAwesome" pitchFamily="50" charset="0"/>
                  <a:ea typeface="Montserrat Hairline" charset="0"/>
                  <a:cs typeface="Montserrat Hairline" charset="0"/>
                </a:endParaRPr>
              </a:p>
            </p:txBody>
          </p:sp>
        </p:grpSp>
      </p:grpSp>
      <p:grpSp>
        <p:nvGrpSpPr>
          <p:cNvPr id="12" name="Group 11">
            <a:extLst>
              <a:ext uri="{FF2B5EF4-FFF2-40B4-BE49-F238E27FC236}">
                <a16:creationId xmlns:a16="http://schemas.microsoft.com/office/drawing/2014/main" id="{AA9424B9-E550-4E31-8B78-C82E56AD43B6}"/>
              </a:ext>
            </a:extLst>
          </p:cNvPr>
          <p:cNvGrpSpPr/>
          <p:nvPr/>
        </p:nvGrpSpPr>
        <p:grpSpPr>
          <a:xfrm>
            <a:off x="1451113" y="1793023"/>
            <a:ext cx="2511380" cy="3271954"/>
            <a:chOff x="1524000" y="2656503"/>
            <a:chExt cx="2511380" cy="3271954"/>
          </a:xfrm>
        </p:grpSpPr>
        <p:grpSp>
          <p:nvGrpSpPr>
            <p:cNvPr id="9" name="Group 8">
              <a:extLst>
                <a:ext uri="{FF2B5EF4-FFF2-40B4-BE49-F238E27FC236}">
                  <a16:creationId xmlns:a16="http://schemas.microsoft.com/office/drawing/2014/main" id="{1043670D-BD9D-4A6F-9ADC-8D2E126E69F1}"/>
                </a:ext>
              </a:extLst>
            </p:cNvPr>
            <p:cNvGrpSpPr/>
            <p:nvPr/>
          </p:nvGrpSpPr>
          <p:grpSpPr>
            <a:xfrm>
              <a:off x="1524000" y="3670666"/>
              <a:ext cx="2511380" cy="2257791"/>
              <a:chOff x="1524000" y="3670666"/>
              <a:chExt cx="2511380" cy="2257791"/>
            </a:xfrm>
          </p:grpSpPr>
          <p:sp>
            <p:nvSpPr>
              <p:cNvPr id="26" name="TextBox 25">
                <a:extLst>
                  <a:ext uri="{FF2B5EF4-FFF2-40B4-BE49-F238E27FC236}">
                    <a16:creationId xmlns:a16="http://schemas.microsoft.com/office/drawing/2014/main" id="{E1300B2F-2657-45CF-930A-3DB331930B27}"/>
                  </a:ext>
                </a:extLst>
              </p:cNvPr>
              <p:cNvSpPr txBox="1"/>
              <p:nvPr/>
            </p:nvSpPr>
            <p:spPr>
              <a:xfrm>
                <a:off x="1524000" y="4404514"/>
                <a:ext cx="2511380" cy="1523943"/>
              </a:xfrm>
              <a:prstGeom prst="rect">
                <a:avLst/>
              </a:prstGeom>
              <a:noFill/>
            </p:spPr>
            <p:txBody>
              <a:bodyPr wrap="square" rtlCol="0">
                <a:spAutoFit/>
              </a:bodyPr>
              <a:lstStyle/>
              <a:p>
                <a:pPr algn="ctr">
                  <a:lnSpc>
                    <a:spcPts val="2300"/>
                  </a:lnSpc>
                </a:pPr>
                <a:r>
                  <a:rPr lang="en-US" sz="925" i="1" dirty="0">
                    <a:latin typeface="Roboto Slab" pitchFamily="2" charset="0"/>
                    <a:ea typeface="Roboto Slab" pitchFamily="2" charset="0"/>
                    <a:cs typeface="Montserrat Light" charset="0"/>
                  </a:rPr>
                  <a:t>Have them for one. Living grass to for can't gathered waters had winged. Creepiest don't subdue which </a:t>
                </a:r>
                <a:r>
                  <a:rPr lang="en-US" sz="925" i="1" dirty="0" err="1">
                    <a:latin typeface="Roboto Slab" pitchFamily="2" charset="0"/>
                    <a:ea typeface="Roboto Slab" pitchFamily="2" charset="0"/>
                    <a:cs typeface="Montserrat Light" charset="0"/>
                  </a:rPr>
                  <a:t>i</a:t>
                </a:r>
                <a:r>
                  <a:rPr lang="en-US" sz="925" i="1" dirty="0">
                    <a:latin typeface="Roboto Slab" pitchFamily="2" charset="0"/>
                    <a:ea typeface="Roboto Slab" pitchFamily="2" charset="0"/>
                    <a:cs typeface="Montserrat Light" charset="0"/>
                  </a:rPr>
                  <a:t> two set had seasons. Fifth you'll, man wherein </a:t>
                </a:r>
                <a:r>
                  <a:rPr lang="en-US" sz="925" i="1" dirty="0" err="1">
                    <a:latin typeface="Roboto Slab" pitchFamily="2" charset="0"/>
                    <a:ea typeface="Roboto Slab" pitchFamily="2" charset="0"/>
                    <a:cs typeface="Montserrat Light" charset="0"/>
                  </a:rPr>
                  <a:t>trhe</a:t>
                </a:r>
                <a:r>
                  <a:rPr lang="en-US" sz="925" i="1" dirty="0">
                    <a:latin typeface="Roboto Slab" pitchFamily="2" charset="0"/>
                    <a:ea typeface="Roboto Slab" pitchFamily="2" charset="0"/>
                    <a:cs typeface="Montserrat Light" charset="0"/>
                  </a:rPr>
                  <a:t> best &amp; seas our</a:t>
                </a:r>
              </a:p>
            </p:txBody>
          </p:sp>
          <p:sp>
            <p:nvSpPr>
              <p:cNvPr id="27" name="TextBox 26">
                <a:extLst>
                  <a:ext uri="{FF2B5EF4-FFF2-40B4-BE49-F238E27FC236}">
                    <a16:creationId xmlns:a16="http://schemas.microsoft.com/office/drawing/2014/main" id="{1003C8A2-9292-4053-AC34-BC2BFC225A4C}"/>
                  </a:ext>
                </a:extLst>
              </p:cNvPr>
              <p:cNvSpPr txBox="1"/>
              <p:nvPr/>
            </p:nvSpPr>
            <p:spPr>
              <a:xfrm>
                <a:off x="1949110" y="3670666"/>
                <a:ext cx="1661160" cy="523220"/>
              </a:xfrm>
              <a:prstGeom prst="rect">
                <a:avLst/>
              </a:prstGeom>
              <a:noFill/>
            </p:spPr>
            <p:txBody>
              <a:bodyPr wrap="square" rtlCol="0">
                <a:spAutoFit/>
              </a:bodyPr>
              <a:lstStyle/>
              <a:p>
                <a:pPr algn="ctr"/>
                <a:r>
                  <a:rPr lang="en-US" sz="2800" spc="300" dirty="0">
                    <a:latin typeface="Roboto Slab" pitchFamily="2" charset="0"/>
                    <a:ea typeface="Roboto Slab" pitchFamily="2" charset="0"/>
                    <a:cs typeface="Montserrat" charset="0"/>
                  </a:rPr>
                  <a:t>8.963</a:t>
                </a:r>
                <a:endParaRPr lang="en-US" sz="2800" spc="300" dirty="0">
                  <a:latin typeface="Roboto Slab" pitchFamily="2" charset="0"/>
                  <a:ea typeface="Roboto Slab" pitchFamily="2" charset="0"/>
                  <a:cs typeface="Montserrat Light" charset="0"/>
                </a:endParaRPr>
              </a:p>
            </p:txBody>
          </p:sp>
        </p:grpSp>
        <p:grpSp>
          <p:nvGrpSpPr>
            <p:cNvPr id="6" name="Group 5">
              <a:extLst>
                <a:ext uri="{FF2B5EF4-FFF2-40B4-BE49-F238E27FC236}">
                  <a16:creationId xmlns:a16="http://schemas.microsoft.com/office/drawing/2014/main" id="{0C005776-6950-4893-BF6F-0637AF9BE6CB}"/>
                </a:ext>
              </a:extLst>
            </p:cNvPr>
            <p:cNvGrpSpPr/>
            <p:nvPr/>
          </p:nvGrpSpPr>
          <p:grpSpPr>
            <a:xfrm>
              <a:off x="2363872" y="2656503"/>
              <a:ext cx="831636" cy="831636"/>
              <a:chOff x="2378160" y="2773764"/>
              <a:chExt cx="831636" cy="831636"/>
            </a:xfrm>
          </p:grpSpPr>
          <p:sp>
            <p:nvSpPr>
              <p:cNvPr id="5" name="Oval 4">
                <a:extLst>
                  <a:ext uri="{FF2B5EF4-FFF2-40B4-BE49-F238E27FC236}">
                    <a16:creationId xmlns:a16="http://schemas.microsoft.com/office/drawing/2014/main" id="{FF32F85E-9027-47CD-B74E-E671206DAA65}"/>
                  </a:ext>
                </a:extLst>
              </p:cNvPr>
              <p:cNvSpPr/>
              <p:nvPr/>
            </p:nvSpPr>
            <p:spPr>
              <a:xfrm>
                <a:off x="2378160" y="2773764"/>
                <a:ext cx="831636" cy="8316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59A3C522-FF37-4643-B91A-0F8FFABA6745}"/>
                  </a:ext>
                </a:extLst>
              </p:cNvPr>
              <p:cNvSpPr txBox="1"/>
              <p:nvPr/>
            </p:nvSpPr>
            <p:spPr>
              <a:xfrm>
                <a:off x="2379705" y="2835639"/>
                <a:ext cx="828546" cy="707886"/>
              </a:xfrm>
              <a:prstGeom prst="rect">
                <a:avLst/>
              </a:prstGeom>
              <a:noFill/>
            </p:spPr>
            <p:txBody>
              <a:bodyPr wrap="square" rtlCol="0" anchor="ctr">
                <a:spAutoFit/>
              </a:bodyPr>
              <a:lstStyle/>
              <a:p>
                <a:pPr algn="ctr"/>
                <a:r>
                  <a:rPr lang="en-US" sz="4000" dirty="0">
                    <a:solidFill>
                      <a:schemeClr val="bg1"/>
                    </a:solidFill>
                    <a:latin typeface="FontAwesome" pitchFamily="50" charset="0"/>
                  </a:rPr>
                  <a:t></a:t>
                </a:r>
                <a:endParaRPr lang="en-US" sz="333300" spc="-100" dirty="0">
                  <a:solidFill>
                    <a:schemeClr val="bg1"/>
                  </a:solidFill>
                  <a:latin typeface="FontAwesome" pitchFamily="50" charset="0"/>
                  <a:ea typeface="Montserrat Hairline" charset="0"/>
                  <a:cs typeface="Montserrat Hairline" charset="0"/>
                </a:endParaRPr>
              </a:p>
            </p:txBody>
          </p:sp>
        </p:grpSp>
      </p:grpSp>
    </p:spTree>
    <p:extLst>
      <p:ext uri="{BB962C8B-B14F-4D97-AF65-F5344CB8AC3E}">
        <p14:creationId xmlns:p14="http://schemas.microsoft.com/office/powerpoint/2010/main" val="16291225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a:extLst>
              <a:ext uri="{FF2B5EF4-FFF2-40B4-BE49-F238E27FC236}">
                <a16:creationId xmlns:a16="http://schemas.microsoft.com/office/drawing/2014/main" id="{1BB7E5D6-B28F-4110-9475-CEBF00CC5E58}"/>
              </a:ext>
            </a:extLst>
          </p:cNvPr>
          <p:cNvSpPr txBox="1"/>
          <p:nvPr/>
        </p:nvSpPr>
        <p:spPr>
          <a:xfrm>
            <a:off x="1050103" y="940739"/>
            <a:ext cx="3503810" cy="1411027"/>
          </a:xfrm>
          <a:prstGeom prst="rect">
            <a:avLst/>
          </a:prstGeom>
          <a:noFill/>
        </p:spPr>
        <p:txBody>
          <a:bodyPr wrap="square" rtlCol="0">
            <a:spAutoFit/>
          </a:bodyPr>
          <a:lstStyle/>
          <a:p>
            <a:pPr>
              <a:lnSpc>
                <a:spcPts val="3500"/>
              </a:lnSpc>
            </a:pPr>
            <a:r>
              <a:rPr lang="en-US" sz="2800" dirty="0">
                <a:solidFill>
                  <a:schemeClr val="bg1">
                    <a:lumMod val="50000"/>
                  </a:schemeClr>
                </a:solidFill>
                <a:latin typeface="Roboto Slab" pitchFamily="2" charset="0"/>
                <a:ea typeface="Roboto Slab" pitchFamily="2" charset="0"/>
                <a:cs typeface="Arial Bold" panose="020B0704020202020204" pitchFamily="34" charset="0"/>
              </a:rPr>
              <a:t>Our This</a:t>
            </a:r>
          </a:p>
          <a:p>
            <a:pPr>
              <a:lnSpc>
                <a:spcPts val="3500"/>
              </a:lnSpc>
            </a:pPr>
            <a:r>
              <a:rPr lang="en-US" sz="3200" dirty="0">
                <a:solidFill>
                  <a:schemeClr val="bg1">
                    <a:lumMod val="50000"/>
                  </a:schemeClr>
                </a:solidFill>
                <a:latin typeface="Roboto Slab" pitchFamily="2" charset="0"/>
                <a:ea typeface="Roboto Slab" pitchFamily="2" charset="0"/>
                <a:cs typeface="Arial Bold" panose="020B0704020202020204" pitchFamily="34" charset="0"/>
              </a:rPr>
              <a:t>About The Com</a:t>
            </a:r>
          </a:p>
          <a:p>
            <a:pPr>
              <a:lnSpc>
                <a:spcPts val="3500"/>
              </a:lnSpc>
            </a:pPr>
            <a:r>
              <a:rPr lang="en-US" sz="2800" dirty="0">
                <a:solidFill>
                  <a:schemeClr val="bg1">
                    <a:lumMod val="50000"/>
                  </a:schemeClr>
                </a:solidFill>
                <a:latin typeface="Roboto Slab" pitchFamily="2" charset="0"/>
                <a:ea typeface="Roboto Slab" pitchFamily="2" charset="0"/>
                <a:cs typeface="Arial Bold" panose="020B0704020202020204" pitchFamily="34" charset="0"/>
              </a:rPr>
              <a:t>&amp; Awesome</a:t>
            </a:r>
          </a:p>
        </p:txBody>
      </p:sp>
      <p:pic>
        <p:nvPicPr>
          <p:cNvPr id="24" name="Picture Placeholder 23">
            <a:extLst>
              <a:ext uri="{FF2B5EF4-FFF2-40B4-BE49-F238E27FC236}">
                <a16:creationId xmlns:a16="http://schemas.microsoft.com/office/drawing/2014/main" id="{D0ACA75B-46C3-4FDF-9DDA-B69DD98DA6CC}"/>
              </a:ext>
            </a:extLst>
          </p:cNvPr>
          <p:cNvPicPr>
            <a:picLocks noGrp="1" noChangeAspect="1"/>
          </p:cNvPicPr>
          <p:nvPr>
            <p:ph type="pic" sz="quarter" idx="17"/>
          </p:nvPr>
        </p:nvPicPr>
        <p:blipFill>
          <a:blip r:embed="rId2"/>
          <a:srcRect t="3663" b="3663"/>
          <a:stretch>
            <a:fillRect/>
          </a:stretch>
        </p:blipFill>
        <p:spPr/>
      </p:pic>
      <p:pic>
        <p:nvPicPr>
          <p:cNvPr id="22" name="Picture Placeholder 21">
            <a:extLst>
              <a:ext uri="{FF2B5EF4-FFF2-40B4-BE49-F238E27FC236}">
                <a16:creationId xmlns:a16="http://schemas.microsoft.com/office/drawing/2014/main" id="{1604E37C-BBE4-4186-B585-50BD5E03BDBF}"/>
              </a:ext>
            </a:extLst>
          </p:cNvPr>
          <p:cNvPicPr>
            <a:picLocks noGrp="1" noChangeAspect="1"/>
          </p:cNvPicPr>
          <p:nvPr>
            <p:ph type="pic" sz="quarter" idx="18"/>
          </p:nvPr>
        </p:nvPicPr>
        <p:blipFill>
          <a:blip r:embed="rId3"/>
          <a:srcRect l="20225" r="20225"/>
          <a:stretch>
            <a:fillRect/>
          </a:stretch>
        </p:blipFill>
        <p:spPr/>
      </p:pic>
      <p:grpSp>
        <p:nvGrpSpPr>
          <p:cNvPr id="6" name="Group 5">
            <a:extLst>
              <a:ext uri="{FF2B5EF4-FFF2-40B4-BE49-F238E27FC236}">
                <a16:creationId xmlns:a16="http://schemas.microsoft.com/office/drawing/2014/main" id="{F872D4FF-CFB6-4D69-B3B4-4FB926F14631}"/>
              </a:ext>
            </a:extLst>
          </p:cNvPr>
          <p:cNvGrpSpPr/>
          <p:nvPr/>
        </p:nvGrpSpPr>
        <p:grpSpPr>
          <a:xfrm>
            <a:off x="1050103" y="4723360"/>
            <a:ext cx="3401564" cy="1303562"/>
            <a:chOff x="1055177" y="3584412"/>
            <a:chExt cx="3401564" cy="1303562"/>
          </a:xfrm>
        </p:grpSpPr>
        <p:sp>
          <p:nvSpPr>
            <p:cNvPr id="44" name="TextBox 43">
              <a:extLst>
                <a:ext uri="{FF2B5EF4-FFF2-40B4-BE49-F238E27FC236}">
                  <a16:creationId xmlns:a16="http://schemas.microsoft.com/office/drawing/2014/main" id="{6C093369-6774-43EC-A688-77EA3B3C9FA7}"/>
                </a:ext>
              </a:extLst>
            </p:cNvPr>
            <p:cNvSpPr txBox="1"/>
            <p:nvPr/>
          </p:nvSpPr>
          <p:spPr>
            <a:xfrm>
              <a:off x="1055178" y="3584412"/>
              <a:ext cx="1908119" cy="318036"/>
            </a:xfrm>
            <a:prstGeom prst="rect">
              <a:avLst/>
            </a:prstGeom>
            <a:noFill/>
          </p:spPr>
          <p:txBody>
            <a:bodyPr wrap="square" numCol="1" spcCol="457200" rtlCol="0">
              <a:spAutoFit/>
            </a:bodyPr>
            <a:lstStyle/>
            <a:p>
              <a:pPr>
                <a:lnSpc>
                  <a:spcPts val="1900"/>
                </a:lnSpc>
              </a:pPr>
              <a:r>
                <a:rPr lang="en-US" sz="1400" dirty="0">
                  <a:solidFill>
                    <a:schemeClr val="tx1">
                      <a:lumMod val="75000"/>
                      <a:lumOff val="25000"/>
                    </a:schemeClr>
                  </a:solidFill>
                  <a:latin typeface="Roboto Slab" pitchFamily="2" charset="0"/>
                  <a:ea typeface="Roboto Slab" pitchFamily="2" charset="0"/>
                  <a:cs typeface="Montserrat" charset="0"/>
                </a:rPr>
                <a:t>Your Best </a:t>
              </a:r>
              <a:r>
                <a:rPr lang="en-US" sz="1400" dirty="0" err="1">
                  <a:solidFill>
                    <a:schemeClr val="tx1">
                      <a:lumMod val="75000"/>
                      <a:lumOff val="25000"/>
                    </a:schemeClr>
                  </a:solidFill>
                  <a:latin typeface="Roboto Slab" pitchFamily="2" charset="0"/>
                  <a:ea typeface="Roboto Slab" pitchFamily="2" charset="0"/>
                  <a:cs typeface="Montserrat" charset="0"/>
                </a:rPr>
                <a:t>Titile</a:t>
              </a:r>
              <a:r>
                <a:rPr lang="en-US" sz="1400" dirty="0">
                  <a:solidFill>
                    <a:schemeClr val="tx1">
                      <a:lumMod val="75000"/>
                      <a:lumOff val="25000"/>
                    </a:schemeClr>
                  </a:solidFill>
                  <a:latin typeface="Roboto Slab" pitchFamily="2" charset="0"/>
                  <a:ea typeface="Roboto Slab" pitchFamily="2" charset="0"/>
                  <a:cs typeface="Montserrat" charset="0"/>
                </a:rPr>
                <a:t> Here</a:t>
              </a:r>
            </a:p>
          </p:txBody>
        </p:sp>
        <p:sp>
          <p:nvSpPr>
            <p:cNvPr id="45" name="TextBox 44">
              <a:extLst>
                <a:ext uri="{FF2B5EF4-FFF2-40B4-BE49-F238E27FC236}">
                  <a16:creationId xmlns:a16="http://schemas.microsoft.com/office/drawing/2014/main" id="{338ABF85-EC56-4479-BC7B-413FFD3765B0}"/>
                </a:ext>
              </a:extLst>
            </p:cNvPr>
            <p:cNvSpPr txBox="1"/>
            <p:nvPr/>
          </p:nvSpPr>
          <p:spPr>
            <a:xfrm>
              <a:off x="1055177" y="3902448"/>
              <a:ext cx="3401564" cy="985526"/>
            </a:xfrm>
            <a:prstGeom prst="rect">
              <a:avLst/>
            </a:prstGeom>
            <a:noFill/>
          </p:spPr>
          <p:txBody>
            <a:bodyPr wrap="square" rtlCol="0">
              <a:spAutoFit/>
            </a:bodyPr>
            <a:lstStyle/>
            <a:p>
              <a:pPr>
                <a:lnSpc>
                  <a:spcPts val="1800"/>
                </a:lnSpc>
              </a:pPr>
              <a:r>
                <a:rPr lang="en-US" sz="900" dirty="0">
                  <a:latin typeface="Roboto Slab" pitchFamily="2" charset="0"/>
                  <a:ea typeface="Roboto Slab" pitchFamily="2" charset="0"/>
                </a:rPr>
                <a:t>If you need help with the product, please contact the shop owner by visiting their shop profile and sending to be them a message. For anything else (licensing, billing, </a:t>
              </a:r>
              <a:r>
                <a:rPr lang="en-US" sz="900" dirty="0" err="1">
                  <a:latin typeface="Roboto Slab" pitchFamily="2" charset="0"/>
                  <a:ea typeface="Roboto Slab" pitchFamily="2" charset="0"/>
                </a:rPr>
                <a:t>etc</a:t>
              </a:r>
              <a:r>
                <a:rPr lang="en-US" sz="900" dirty="0">
                  <a:latin typeface="Roboto Slab" pitchFamily="2" charset="0"/>
                  <a:ea typeface="Roboto Slab" pitchFamily="2" charset="0"/>
                </a:rPr>
                <a:t>), please visit our in the best Help Center.</a:t>
              </a:r>
            </a:p>
          </p:txBody>
        </p:sp>
      </p:grpSp>
    </p:spTree>
    <p:extLst>
      <p:ext uri="{BB962C8B-B14F-4D97-AF65-F5344CB8AC3E}">
        <p14:creationId xmlns:p14="http://schemas.microsoft.com/office/powerpoint/2010/main" val="32578049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Placeholder 15">
            <a:extLst>
              <a:ext uri="{FF2B5EF4-FFF2-40B4-BE49-F238E27FC236}">
                <a16:creationId xmlns:a16="http://schemas.microsoft.com/office/drawing/2014/main" id="{048A4A42-2FAB-461F-BCF2-B4688B88C5FA}"/>
              </a:ext>
            </a:extLst>
          </p:cNvPr>
          <p:cNvPicPr>
            <a:picLocks noGrp="1" noChangeAspect="1"/>
          </p:cNvPicPr>
          <p:nvPr>
            <p:ph type="pic" sz="quarter" idx="13"/>
          </p:nvPr>
        </p:nvPicPr>
        <p:blipFill>
          <a:blip r:embed="rId2"/>
          <a:srcRect l="11229" r="11229"/>
          <a:stretch>
            <a:fillRect/>
          </a:stretch>
        </p:blipFill>
        <p:spPr/>
      </p:pic>
      <p:grpSp>
        <p:nvGrpSpPr>
          <p:cNvPr id="6" name="Group 5">
            <a:extLst>
              <a:ext uri="{FF2B5EF4-FFF2-40B4-BE49-F238E27FC236}">
                <a16:creationId xmlns:a16="http://schemas.microsoft.com/office/drawing/2014/main" id="{7B858B9A-1399-4D5D-AA42-558A918358F4}"/>
              </a:ext>
            </a:extLst>
          </p:cNvPr>
          <p:cNvGrpSpPr/>
          <p:nvPr/>
        </p:nvGrpSpPr>
        <p:grpSpPr>
          <a:xfrm>
            <a:off x="5695044" y="870857"/>
            <a:ext cx="3733800" cy="1582688"/>
            <a:chOff x="1062153" y="1145833"/>
            <a:chExt cx="3733800" cy="1582688"/>
          </a:xfrm>
        </p:grpSpPr>
        <p:sp>
          <p:nvSpPr>
            <p:cNvPr id="30" name="TextBox 29">
              <a:extLst>
                <a:ext uri="{FF2B5EF4-FFF2-40B4-BE49-F238E27FC236}">
                  <a16:creationId xmlns:a16="http://schemas.microsoft.com/office/drawing/2014/main" id="{6687D8D7-5784-497C-A55E-EC4A34FCF04E}"/>
                </a:ext>
              </a:extLst>
            </p:cNvPr>
            <p:cNvSpPr txBox="1"/>
            <p:nvPr/>
          </p:nvSpPr>
          <p:spPr>
            <a:xfrm>
              <a:off x="1062153" y="1145833"/>
              <a:ext cx="1234501" cy="369332"/>
            </a:xfrm>
            <a:prstGeom prst="rect">
              <a:avLst/>
            </a:prstGeom>
            <a:noFill/>
          </p:spPr>
          <p:txBody>
            <a:bodyPr wrap="square" rtlCol="0">
              <a:spAutoFit/>
            </a:bodyPr>
            <a:lstStyle/>
            <a:p>
              <a:r>
                <a:rPr lang="en-US" dirty="0">
                  <a:latin typeface="Roboto Slab" pitchFamily="2" charset="0"/>
                  <a:ea typeface="Roboto Slab" pitchFamily="2" charset="0"/>
                  <a:cs typeface="Arial Bold" panose="020B0704020202020204" pitchFamily="34" charset="0"/>
                </a:rPr>
                <a:t>Proposal</a:t>
              </a:r>
              <a:endParaRPr lang="en-US" sz="1600" dirty="0">
                <a:solidFill>
                  <a:schemeClr val="accent2"/>
                </a:solidFill>
                <a:latin typeface="Roboto Slab" pitchFamily="2" charset="0"/>
                <a:ea typeface="Roboto Slab" pitchFamily="2" charset="0"/>
                <a:cs typeface="Arial Bold" panose="020B0704020202020204" pitchFamily="34" charset="0"/>
              </a:endParaRPr>
            </a:p>
          </p:txBody>
        </p:sp>
        <p:sp>
          <p:nvSpPr>
            <p:cNvPr id="31" name="TextBox 30">
              <a:extLst>
                <a:ext uri="{FF2B5EF4-FFF2-40B4-BE49-F238E27FC236}">
                  <a16:creationId xmlns:a16="http://schemas.microsoft.com/office/drawing/2014/main" id="{7686A950-0FE5-481F-9AB6-88FAC4A0CE00}"/>
                </a:ext>
              </a:extLst>
            </p:cNvPr>
            <p:cNvSpPr txBox="1"/>
            <p:nvPr/>
          </p:nvSpPr>
          <p:spPr>
            <a:xfrm>
              <a:off x="1062153" y="1430730"/>
              <a:ext cx="3733800" cy="1297791"/>
            </a:xfrm>
            <a:prstGeom prst="rect">
              <a:avLst/>
            </a:prstGeom>
            <a:noFill/>
          </p:spPr>
          <p:txBody>
            <a:bodyPr wrap="square" rtlCol="0">
              <a:spAutoFit/>
            </a:bodyPr>
            <a:lstStyle/>
            <a:p>
              <a:pPr>
                <a:lnSpc>
                  <a:spcPts val="4700"/>
                </a:lnSpc>
              </a:pPr>
              <a:r>
                <a:rPr lang="en-US" sz="4400" dirty="0">
                  <a:latin typeface="Roboto Slab" pitchFamily="2" charset="0"/>
                  <a:ea typeface="Roboto Slab" pitchFamily="2" charset="0"/>
                  <a:cs typeface="Arial Bold" panose="020B0704020202020204" pitchFamily="34" charset="0"/>
                </a:rPr>
                <a:t>Our </a:t>
              </a:r>
              <a:r>
                <a:rPr lang="en-US" sz="4400" dirty="0" err="1">
                  <a:latin typeface="Roboto Slab" pitchFamily="2" charset="0"/>
                  <a:ea typeface="Roboto Slab" pitchFamily="2" charset="0"/>
                  <a:cs typeface="Arial Bold" panose="020B0704020202020204" pitchFamily="34" charset="0"/>
                </a:rPr>
                <a:t>Secont</a:t>
              </a:r>
              <a:endParaRPr lang="en-US" sz="4400" dirty="0">
                <a:latin typeface="Roboto Slab" pitchFamily="2" charset="0"/>
                <a:ea typeface="Roboto Slab" pitchFamily="2" charset="0"/>
                <a:cs typeface="Arial Bold" panose="020B0704020202020204" pitchFamily="34" charset="0"/>
              </a:endParaRPr>
            </a:p>
            <a:p>
              <a:pPr>
                <a:lnSpc>
                  <a:spcPts val="4700"/>
                </a:lnSpc>
              </a:pPr>
              <a:r>
                <a:rPr lang="en-US" sz="4400" dirty="0">
                  <a:latin typeface="Roboto Slab" pitchFamily="2" charset="0"/>
                  <a:ea typeface="Roboto Slab" pitchFamily="2" charset="0"/>
                  <a:cs typeface="Arial Bold" panose="020B0704020202020204" pitchFamily="34" charset="0"/>
                </a:rPr>
                <a:t>Project/</a:t>
              </a:r>
              <a:endParaRPr lang="en-US" sz="4000" dirty="0">
                <a:latin typeface="Roboto Slab" pitchFamily="2" charset="0"/>
                <a:ea typeface="Roboto Slab" pitchFamily="2" charset="0"/>
                <a:cs typeface="Arial Bold" panose="020B0704020202020204" pitchFamily="34" charset="0"/>
              </a:endParaRPr>
            </a:p>
          </p:txBody>
        </p:sp>
      </p:grpSp>
      <p:pic>
        <p:nvPicPr>
          <p:cNvPr id="21" name="Picture Placeholder 20">
            <a:extLst>
              <a:ext uri="{FF2B5EF4-FFF2-40B4-BE49-F238E27FC236}">
                <a16:creationId xmlns:a16="http://schemas.microsoft.com/office/drawing/2014/main" id="{02D67977-CB9C-46BA-86C1-16E5319098C1}"/>
              </a:ext>
            </a:extLst>
          </p:cNvPr>
          <p:cNvPicPr>
            <a:picLocks noGrp="1" noChangeAspect="1"/>
          </p:cNvPicPr>
          <p:nvPr>
            <p:ph type="pic" sz="quarter" idx="12"/>
          </p:nvPr>
        </p:nvPicPr>
        <p:blipFill>
          <a:blip r:embed="rId3"/>
          <a:srcRect t="8145" b="8145"/>
          <a:stretch>
            <a:fillRect/>
          </a:stretch>
        </p:blipFill>
        <p:spPr/>
      </p:pic>
      <p:sp>
        <p:nvSpPr>
          <p:cNvPr id="13" name="TextBox 12">
            <a:extLst>
              <a:ext uri="{FF2B5EF4-FFF2-40B4-BE49-F238E27FC236}">
                <a16:creationId xmlns:a16="http://schemas.microsoft.com/office/drawing/2014/main" id="{4E776F52-2617-4CD7-BFD4-07981DA23EC7}"/>
              </a:ext>
            </a:extLst>
          </p:cNvPr>
          <p:cNvSpPr txBox="1"/>
          <p:nvPr/>
        </p:nvSpPr>
        <p:spPr>
          <a:xfrm>
            <a:off x="5695044" y="2738442"/>
            <a:ext cx="4983900" cy="1033553"/>
          </a:xfrm>
          <a:prstGeom prst="rect">
            <a:avLst/>
          </a:prstGeom>
          <a:noFill/>
        </p:spPr>
        <p:txBody>
          <a:bodyPr wrap="square" rtlCol="0">
            <a:spAutoFit/>
          </a:bodyPr>
          <a:lstStyle/>
          <a:p>
            <a:pPr>
              <a:lnSpc>
                <a:spcPts val="1900"/>
              </a:lnSpc>
            </a:pPr>
            <a:r>
              <a:rPr lang="en-US" sz="870" i="1" dirty="0">
                <a:solidFill>
                  <a:schemeClr val="bg1">
                    <a:lumMod val="50000"/>
                  </a:schemeClr>
                </a:solidFill>
                <a:latin typeface="Roboto Slab" pitchFamily="2" charset="0"/>
                <a:ea typeface="Roboto Slab" pitchFamily="2" charset="0"/>
                <a:cs typeface="Arial" panose="020B0604020202020204" pitchFamily="34" charset="0"/>
              </a:rPr>
              <a:t>Have them for one. Living grass to for can't gathered waters had winged. Creepiest don't subdue which </a:t>
            </a:r>
            <a:r>
              <a:rPr lang="en-US" sz="870" i="1" dirty="0" err="1">
                <a:solidFill>
                  <a:schemeClr val="bg1">
                    <a:lumMod val="50000"/>
                  </a:schemeClr>
                </a:solidFill>
                <a:latin typeface="Roboto Slab" pitchFamily="2" charset="0"/>
                <a:ea typeface="Roboto Slab" pitchFamily="2" charset="0"/>
                <a:cs typeface="Arial" panose="020B0604020202020204" pitchFamily="34" charset="0"/>
              </a:rPr>
              <a:t>i</a:t>
            </a:r>
            <a:r>
              <a:rPr lang="en-US" sz="870" i="1" dirty="0">
                <a:solidFill>
                  <a:schemeClr val="bg1">
                    <a:lumMod val="50000"/>
                  </a:schemeClr>
                </a:solidFill>
                <a:latin typeface="Roboto Slab" pitchFamily="2" charset="0"/>
                <a:ea typeface="Roboto Slab" pitchFamily="2" charset="0"/>
                <a:cs typeface="Arial" panose="020B0604020202020204" pitchFamily="34" charset="0"/>
              </a:rPr>
              <a:t> two set had seasons. Fifth you'll, man wherein seas our </a:t>
            </a:r>
            <a:r>
              <a:rPr lang="en-US" sz="870" i="1" dirty="0" err="1">
                <a:solidFill>
                  <a:schemeClr val="bg1">
                    <a:lumMod val="50000"/>
                  </a:schemeClr>
                </a:solidFill>
                <a:latin typeface="Roboto Slab" pitchFamily="2" charset="0"/>
                <a:ea typeface="Roboto Slab" pitchFamily="2" charset="0"/>
                <a:cs typeface="Arial" panose="020B0604020202020204" pitchFamily="34" charset="0"/>
              </a:rPr>
              <a:t>creepingcreepingHave</a:t>
            </a:r>
            <a:r>
              <a:rPr lang="en-US" sz="870" i="1" dirty="0">
                <a:solidFill>
                  <a:schemeClr val="bg1">
                    <a:lumMod val="50000"/>
                  </a:schemeClr>
                </a:solidFill>
                <a:latin typeface="Roboto Slab" pitchFamily="2" charset="0"/>
                <a:ea typeface="Roboto Slab" pitchFamily="2" charset="0"/>
                <a:cs typeface="Arial" panose="020B0604020202020204" pitchFamily="34" charset="0"/>
              </a:rPr>
              <a:t> them for one. Living grass to for can't gathered waters had winged. Creepiest don't which </a:t>
            </a:r>
            <a:r>
              <a:rPr lang="en-US" sz="870" i="1" dirty="0" err="1">
                <a:solidFill>
                  <a:schemeClr val="bg1">
                    <a:lumMod val="50000"/>
                  </a:schemeClr>
                </a:solidFill>
                <a:latin typeface="Roboto Slab" pitchFamily="2" charset="0"/>
                <a:ea typeface="Roboto Slab" pitchFamily="2" charset="0"/>
                <a:cs typeface="Arial" panose="020B0604020202020204" pitchFamily="34" charset="0"/>
              </a:rPr>
              <a:t>i</a:t>
            </a:r>
            <a:r>
              <a:rPr lang="en-US" sz="870" i="1" dirty="0">
                <a:solidFill>
                  <a:schemeClr val="bg1">
                    <a:lumMod val="50000"/>
                  </a:schemeClr>
                </a:solidFill>
                <a:latin typeface="Roboto Slab" pitchFamily="2" charset="0"/>
                <a:ea typeface="Roboto Slab" pitchFamily="2" charset="0"/>
                <a:cs typeface="Arial" panose="020B0604020202020204" pitchFamily="34" charset="0"/>
              </a:rPr>
              <a:t> two set had seasons.</a:t>
            </a:r>
          </a:p>
        </p:txBody>
      </p:sp>
      <p:pic>
        <p:nvPicPr>
          <p:cNvPr id="19" name="Picture Placeholder 18">
            <a:extLst>
              <a:ext uri="{FF2B5EF4-FFF2-40B4-BE49-F238E27FC236}">
                <a16:creationId xmlns:a16="http://schemas.microsoft.com/office/drawing/2014/main" id="{34B5B802-AB6E-459A-8162-3087ECA883F6}"/>
              </a:ext>
            </a:extLst>
          </p:cNvPr>
          <p:cNvPicPr>
            <a:picLocks noGrp="1" noChangeAspect="1"/>
          </p:cNvPicPr>
          <p:nvPr>
            <p:ph type="pic" sz="quarter" idx="14"/>
          </p:nvPr>
        </p:nvPicPr>
        <p:blipFill>
          <a:blip r:embed="rId4"/>
          <a:srcRect t="23639" b="23639"/>
          <a:stretch>
            <a:fillRect/>
          </a:stretch>
        </p:blipFill>
        <p:spPr/>
      </p:pic>
    </p:spTree>
    <p:extLst>
      <p:ext uri="{BB962C8B-B14F-4D97-AF65-F5344CB8AC3E}">
        <p14:creationId xmlns:p14="http://schemas.microsoft.com/office/powerpoint/2010/main" val="31308022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a:extLst>
              <a:ext uri="{FF2B5EF4-FFF2-40B4-BE49-F238E27FC236}">
                <a16:creationId xmlns:a16="http://schemas.microsoft.com/office/drawing/2014/main" id="{D8E77C79-EA9F-4DE9-9215-729362FA1D12}"/>
              </a:ext>
            </a:extLst>
          </p:cNvPr>
          <p:cNvPicPr>
            <a:picLocks noGrp="1" noChangeAspect="1"/>
          </p:cNvPicPr>
          <p:nvPr>
            <p:ph type="pic" sz="quarter" idx="17"/>
          </p:nvPr>
        </p:nvPicPr>
        <p:blipFill>
          <a:blip r:embed="rId2"/>
          <a:srcRect t="34317" b="34317"/>
          <a:stretch>
            <a:fillRect/>
          </a:stretch>
        </p:blipFill>
        <p:spPr>
          <a:xfrm>
            <a:off x="0" y="2249488"/>
            <a:ext cx="12192000" cy="2151062"/>
          </a:xfrm>
        </p:spPr>
      </p:pic>
      <p:grpSp>
        <p:nvGrpSpPr>
          <p:cNvPr id="52" name="Group 51">
            <a:extLst>
              <a:ext uri="{FF2B5EF4-FFF2-40B4-BE49-F238E27FC236}">
                <a16:creationId xmlns:a16="http://schemas.microsoft.com/office/drawing/2014/main" id="{B2D94DA4-340A-4539-8056-5752D932BED1}"/>
              </a:ext>
            </a:extLst>
          </p:cNvPr>
          <p:cNvGrpSpPr/>
          <p:nvPr/>
        </p:nvGrpSpPr>
        <p:grpSpPr>
          <a:xfrm>
            <a:off x="1939954" y="609970"/>
            <a:ext cx="8191598" cy="1206250"/>
            <a:chOff x="2000201" y="483239"/>
            <a:chExt cx="8191598" cy="1206250"/>
          </a:xfrm>
        </p:grpSpPr>
        <p:sp>
          <p:nvSpPr>
            <p:cNvPr id="53" name="TextBox 52">
              <a:extLst>
                <a:ext uri="{FF2B5EF4-FFF2-40B4-BE49-F238E27FC236}">
                  <a16:creationId xmlns:a16="http://schemas.microsoft.com/office/drawing/2014/main" id="{0CDD6521-C9EA-4B03-8465-FD7D60BF796B}"/>
                </a:ext>
              </a:extLst>
            </p:cNvPr>
            <p:cNvSpPr txBox="1"/>
            <p:nvPr/>
          </p:nvSpPr>
          <p:spPr>
            <a:xfrm>
              <a:off x="2692478" y="483239"/>
              <a:ext cx="6807044" cy="502702"/>
            </a:xfrm>
            <a:prstGeom prst="rect">
              <a:avLst/>
            </a:prstGeom>
            <a:noFill/>
          </p:spPr>
          <p:txBody>
            <a:bodyPr wrap="square" rtlCol="0">
              <a:spAutoFit/>
            </a:bodyPr>
            <a:lstStyle/>
            <a:p>
              <a:pPr algn="ctr">
                <a:lnSpc>
                  <a:spcPts val="3200"/>
                </a:lnSpc>
              </a:pPr>
              <a:r>
                <a:rPr lang="en-US" sz="2700" dirty="0">
                  <a:latin typeface="Roboto Slab" pitchFamily="2" charset="0"/>
                  <a:ea typeface="Roboto Slab" pitchFamily="2" charset="0"/>
                  <a:cs typeface="Arial Bold" panose="020B0704020202020204" pitchFamily="34" charset="0"/>
                </a:rPr>
                <a:t>Opening Page is Going to End</a:t>
              </a:r>
            </a:p>
          </p:txBody>
        </p:sp>
        <p:sp>
          <p:nvSpPr>
            <p:cNvPr id="54" name="Rectangle 53">
              <a:extLst>
                <a:ext uri="{FF2B5EF4-FFF2-40B4-BE49-F238E27FC236}">
                  <a16:creationId xmlns:a16="http://schemas.microsoft.com/office/drawing/2014/main" id="{1E397155-D383-4372-A001-2CB4A55C5C33}"/>
                </a:ext>
              </a:extLst>
            </p:cNvPr>
            <p:cNvSpPr/>
            <p:nvPr/>
          </p:nvSpPr>
          <p:spPr>
            <a:xfrm>
              <a:off x="5925669" y="1634625"/>
              <a:ext cx="340663" cy="5486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sp>
          <p:nvSpPr>
            <p:cNvPr id="55" name="Rectangle 54">
              <a:extLst>
                <a:ext uri="{FF2B5EF4-FFF2-40B4-BE49-F238E27FC236}">
                  <a16:creationId xmlns:a16="http://schemas.microsoft.com/office/drawing/2014/main" id="{32297A4D-B9CB-4A1E-BA95-AD55844E9A4C}"/>
                </a:ext>
              </a:extLst>
            </p:cNvPr>
            <p:cNvSpPr/>
            <p:nvPr/>
          </p:nvSpPr>
          <p:spPr>
            <a:xfrm>
              <a:off x="2000201" y="993536"/>
              <a:ext cx="8191598" cy="551882"/>
            </a:xfrm>
            <a:prstGeom prst="rect">
              <a:avLst/>
            </a:prstGeom>
          </p:spPr>
          <p:txBody>
            <a:bodyPr wrap="square">
              <a:spAutoFit/>
            </a:bodyPr>
            <a:lstStyle/>
            <a:p>
              <a:pPr algn="ctr">
                <a:lnSpc>
                  <a:spcPts val="1900"/>
                </a:lnSpc>
              </a:pPr>
              <a:r>
                <a:rPr lang="en-US" sz="1000" dirty="0">
                  <a:latin typeface="Roboto Slab" pitchFamily="2" charset="0"/>
                  <a:ea typeface="Roboto Slab" pitchFamily="2" charset="0"/>
                  <a:cs typeface="Arial" panose="020B0604020202020204" pitchFamily="34" charset="0"/>
                </a:rPr>
                <a:t>Lorem Ipsum is simply dummy text of the printing and typesetting industry. when an unknown printer Lorem Ipsum has been the industry's standard dummy text ever since the 1500s, when an unknown printer took.</a:t>
              </a:r>
            </a:p>
          </p:txBody>
        </p:sp>
      </p:grpSp>
      <p:grpSp>
        <p:nvGrpSpPr>
          <p:cNvPr id="9" name="Group 8">
            <a:extLst>
              <a:ext uri="{FF2B5EF4-FFF2-40B4-BE49-F238E27FC236}">
                <a16:creationId xmlns:a16="http://schemas.microsoft.com/office/drawing/2014/main" id="{5B571B4D-F3B4-42F7-8417-99739050CCD0}"/>
              </a:ext>
            </a:extLst>
          </p:cNvPr>
          <p:cNvGrpSpPr/>
          <p:nvPr/>
        </p:nvGrpSpPr>
        <p:grpSpPr>
          <a:xfrm>
            <a:off x="1530988" y="4819015"/>
            <a:ext cx="9130025" cy="1018907"/>
            <a:chOff x="1473887" y="4819015"/>
            <a:chExt cx="9130025" cy="1018907"/>
          </a:xfrm>
        </p:grpSpPr>
        <p:grpSp>
          <p:nvGrpSpPr>
            <p:cNvPr id="10" name="Group 9">
              <a:extLst>
                <a:ext uri="{FF2B5EF4-FFF2-40B4-BE49-F238E27FC236}">
                  <a16:creationId xmlns:a16="http://schemas.microsoft.com/office/drawing/2014/main" id="{10D4E4E8-CB84-4B04-BE0F-50B9B6B18539}"/>
                </a:ext>
              </a:extLst>
            </p:cNvPr>
            <p:cNvGrpSpPr/>
            <p:nvPr/>
          </p:nvGrpSpPr>
          <p:grpSpPr>
            <a:xfrm>
              <a:off x="1473887" y="4819015"/>
              <a:ext cx="2332410" cy="1018907"/>
              <a:chOff x="1439491" y="4712998"/>
              <a:chExt cx="2332410" cy="1018907"/>
            </a:xfrm>
          </p:grpSpPr>
          <p:sp>
            <p:nvSpPr>
              <p:cNvPr id="28" name="TextBox 27">
                <a:extLst>
                  <a:ext uri="{FF2B5EF4-FFF2-40B4-BE49-F238E27FC236}">
                    <a16:creationId xmlns:a16="http://schemas.microsoft.com/office/drawing/2014/main" id="{9BBD30AE-9F5E-49B1-904C-8FB8F5CB5874}"/>
                  </a:ext>
                </a:extLst>
              </p:cNvPr>
              <p:cNvSpPr txBox="1"/>
              <p:nvPr/>
            </p:nvSpPr>
            <p:spPr>
              <a:xfrm>
                <a:off x="1439491" y="5087241"/>
                <a:ext cx="2332410" cy="644664"/>
              </a:xfrm>
              <a:prstGeom prst="rect">
                <a:avLst/>
              </a:prstGeom>
              <a:noFill/>
            </p:spPr>
            <p:txBody>
              <a:bodyPr wrap="square" rtlCol="0">
                <a:spAutoFit/>
              </a:bodyPr>
              <a:lstStyle/>
              <a:p>
                <a:pPr>
                  <a:lnSpc>
                    <a:spcPts val="1500"/>
                  </a:lnSpc>
                </a:pPr>
                <a:r>
                  <a:rPr lang="en-US" sz="800" kern="1400" dirty="0">
                    <a:latin typeface="Roboto Slab" pitchFamily="2" charset="0"/>
                    <a:ea typeface="Roboto Slab" pitchFamily="2" charset="0"/>
                    <a:cs typeface="Arial" panose="020B0604020202020204" pitchFamily="34" charset="0"/>
                  </a:rPr>
                  <a:t>Lorem Ipsum is simply dummy</a:t>
                </a:r>
              </a:p>
              <a:p>
                <a:pPr>
                  <a:lnSpc>
                    <a:spcPts val="1500"/>
                  </a:lnSpc>
                </a:pPr>
                <a:r>
                  <a:rPr lang="en-US" sz="800" kern="1400" dirty="0" err="1">
                    <a:latin typeface="Roboto Slab" pitchFamily="2" charset="0"/>
                    <a:ea typeface="Roboto Slab" pitchFamily="2" charset="0"/>
                    <a:cs typeface="Arial" panose="020B0604020202020204" pitchFamily="34" charset="0"/>
                  </a:rPr>
                  <a:t>indust</a:t>
                </a:r>
                <a:r>
                  <a:rPr lang="en-US" sz="800" kern="1400" dirty="0">
                    <a:latin typeface="Roboto Slab" pitchFamily="2" charset="0"/>
                    <a:ea typeface="Roboto Slab" pitchFamily="2" charset="0"/>
                    <a:cs typeface="Arial" panose="020B0604020202020204" pitchFamily="34" charset="0"/>
                  </a:rPr>
                  <a:t> Ipsum has been the to industry’s</a:t>
                </a:r>
              </a:p>
              <a:p>
                <a:pPr>
                  <a:lnSpc>
                    <a:spcPts val="1500"/>
                  </a:lnSpc>
                </a:pPr>
                <a:r>
                  <a:rPr lang="en-US" sz="800" kern="1400" dirty="0">
                    <a:latin typeface="Roboto Slab" pitchFamily="2" charset="0"/>
                    <a:ea typeface="Roboto Slab" pitchFamily="2" charset="0"/>
                    <a:cs typeface="Arial" panose="020B0604020202020204" pitchFamily="34" charset="0"/>
                  </a:rPr>
                  <a:t>ever since the 1500s</a:t>
                </a:r>
              </a:p>
            </p:txBody>
          </p:sp>
          <p:sp>
            <p:nvSpPr>
              <p:cNvPr id="30" name="TextBox 29">
                <a:extLst>
                  <a:ext uri="{FF2B5EF4-FFF2-40B4-BE49-F238E27FC236}">
                    <a16:creationId xmlns:a16="http://schemas.microsoft.com/office/drawing/2014/main" id="{00854BE3-C1B6-4D5B-99B5-3DE3D48878E7}"/>
                  </a:ext>
                </a:extLst>
              </p:cNvPr>
              <p:cNvSpPr txBox="1"/>
              <p:nvPr/>
            </p:nvSpPr>
            <p:spPr>
              <a:xfrm>
                <a:off x="1439491" y="4712998"/>
                <a:ext cx="1960934" cy="358240"/>
              </a:xfrm>
              <a:prstGeom prst="rect">
                <a:avLst/>
              </a:prstGeom>
              <a:noFill/>
            </p:spPr>
            <p:txBody>
              <a:bodyPr wrap="square" rtlCol="0">
                <a:spAutoFit/>
              </a:bodyPr>
              <a:lstStyle/>
              <a:p>
                <a:pPr>
                  <a:lnSpc>
                    <a:spcPts val="2400"/>
                  </a:lnSpc>
                  <a:buClr>
                    <a:srgbClr val="00B0F0"/>
                  </a:buClr>
                </a:pPr>
                <a:r>
                  <a:rPr lang="en-US" sz="1000" b="1" dirty="0">
                    <a:solidFill>
                      <a:schemeClr val="tx1">
                        <a:lumMod val="85000"/>
                        <a:lumOff val="15000"/>
                      </a:schemeClr>
                    </a:solidFill>
                    <a:latin typeface="Roboto Slab" pitchFamily="2" charset="0"/>
                    <a:ea typeface="Roboto Slab" pitchFamily="2" charset="0"/>
                    <a:cs typeface="Arial Bold" panose="020B0704020202020204" pitchFamily="34" charset="0"/>
                  </a:rPr>
                  <a:t>Concept don’t to be subdue</a:t>
                </a:r>
              </a:p>
            </p:txBody>
          </p:sp>
        </p:grpSp>
        <p:grpSp>
          <p:nvGrpSpPr>
            <p:cNvPr id="12" name="Group 11">
              <a:extLst>
                <a:ext uri="{FF2B5EF4-FFF2-40B4-BE49-F238E27FC236}">
                  <a16:creationId xmlns:a16="http://schemas.microsoft.com/office/drawing/2014/main" id="{646A5DDE-3672-4450-A07B-F4531F337D02}"/>
                </a:ext>
              </a:extLst>
            </p:cNvPr>
            <p:cNvGrpSpPr/>
            <p:nvPr/>
          </p:nvGrpSpPr>
          <p:grpSpPr>
            <a:xfrm>
              <a:off x="4872694" y="4819015"/>
              <a:ext cx="2332410" cy="1018907"/>
              <a:chOff x="4855551" y="4712998"/>
              <a:chExt cx="2332410" cy="1018907"/>
            </a:xfrm>
          </p:grpSpPr>
          <p:sp>
            <p:nvSpPr>
              <p:cNvPr id="36" name="TextBox 35">
                <a:extLst>
                  <a:ext uri="{FF2B5EF4-FFF2-40B4-BE49-F238E27FC236}">
                    <a16:creationId xmlns:a16="http://schemas.microsoft.com/office/drawing/2014/main" id="{692EEE8B-8A5D-4D39-8CCC-3F716E8AC47D}"/>
                  </a:ext>
                </a:extLst>
              </p:cNvPr>
              <p:cNvSpPr txBox="1"/>
              <p:nvPr/>
            </p:nvSpPr>
            <p:spPr>
              <a:xfrm>
                <a:off x="4855551" y="5087241"/>
                <a:ext cx="2332410" cy="644664"/>
              </a:xfrm>
              <a:prstGeom prst="rect">
                <a:avLst/>
              </a:prstGeom>
              <a:noFill/>
            </p:spPr>
            <p:txBody>
              <a:bodyPr wrap="square" rtlCol="0">
                <a:spAutoFit/>
              </a:bodyPr>
              <a:lstStyle/>
              <a:p>
                <a:pPr>
                  <a:lnSpc>
                    <a:spcPts val="1500"/>
                  </a:lnSpc>
                </a:pPr>
                <a:r>
                  <a:rPr lang="en-US" sz="800" kern="1400" dirty="0">
                    <a:latin typeface="Roboto Slab" pitchFamily="2" charset="0"/>
                    <a:ea typeface="Roboto Slab" pitchFamily="2" charset="0"/>
                    <a:cs typeface="Arial" panose="020B0604020202020204" pitchFamily="34" charset="0"/>
                  </a:rPr>
                  <a:t>Lorem Ipsum is simply dummy</a:t>
                </a:r>
              </a:p>
              <a:p>
                <a:pPr>
                  <a:lnSpc>
                    <a:spcPts val="1500"/>
                  </a:lnSpc>
                </a:pPr>
                <a:r>
                  <a:rPr lang="en-US" sz="800" kern="1400" dirty="0" err="1">
                    <a:latin typeface="Roboto Slab" pitchFamily="2" charset="0"/>
                    <a:ea typeface="Roboto Slab" pitchFamily="2" charset="0"/>
                    <a:cs typeface="Arial" panose="020B0604020202020204" pitchFamily="34" charset="0"/>
                  </a:rPr>
                  <a:t>indust</a:t>
                </a:r>
                <a:r>
                  <a:rPr lang="en-US" sz="800" kern="1400" dirty="0">
                    <a:latin typeface="Roboto Slab" pitchFamily="2" charset="0"/>
                    <a:ea typeface="Roboto Slab" pitchFamily="2" charset="0"/>
                    <a:cs typeface="Arial" panose="020B0604020202020204" pitchFamily="34" charset="0"/>
                  </a:rPr>
                  <a:t> Ipsum has been the to industry’s</a:t>
                </a:r>
              </a:p>
              <a:p>
                <a:pPr>
                  <a:lnSpc>
                    <a:spcPts val="1500"/>
                  </a:lnSpc>
                </a:pPr>
                <a:r>
                  <a:rPr lang="en-US" sz="800" kern="1400" dirty="0">
                    <a:latin typeface="Roboto Slab" pitchFamily="2" charset="0"/>
                    <a:ea typeface="Roboto Slab" pitchFamily="2" charset="0"/>
                    <a:cs typeface="Arial" panose="020B0604020202020204" pitchFamily="34" charset="0"/>
                  </a:rPr>
                  <a:t>ever since the 1500s</a:t>
                </a:r>
              </a:p>
            </p:txBody>
          </p:sp>
          <p:sp>
            <p:nvSpPr>
              <p:cNvPr id="37" name="TextBox 36">
                <a:extLst>
                  <a:ext uri="{FF2B5EF4-FFF2-40B4-BE49-F238E27FC236}">
                    <a16:creationId xmlns:a16="http://schemas.microsoft.com/office/drawing/2014/main" id="{647B73C4-D84B-4213-A3D8-ABCF4B85DA68}"/>
                  </a:ext>
                </a:extLst>
              </p:cNvPr>
              <p:cNvSpPr txBox="1"/>
              <p:nvPr/>
            </p:nvSpPr>
            <p:spPr>
              <a:xfrm>
                <a:off x="4855551" y="4712998"/>
                <a:ext cx="1960934" cy="358240"/>
              </a:xfrm>
              <a:prstGeom prst="rect">
                <a:avLst/>
              </a:prstGeom>
              <a:noFill/>
            </p:spPr>
            <p:txBody>
              <a:bodyPr wrap="square" rtlCol="0">
                <a:spAutoFit/>
              </a:bodyPr>
              <a:lstStyle/>
              <a:p>
                <a:pPr>
                  <a:lnSpc>
                    <a:spcPts val="2400"/>
                  </a:lnSpc>
                  <a:buClr>
                    <a:srgbClr val="00B0F0"/>
                  </a:buClr>
                </a:pPr>
                <a:r>
                  <a:rPr lang="en-US" sz="1000" b="1" dirty="0">
                    <a:solidFill>
                      <a:schemeClr val="tx1">
                        <a:lumMod val="85000"/>
                        <a:lumOff val="15000"/>
                      </a:schemeClr>
                    </a:solidFill>
                    <a:latin typeface="Roboto Slab" pitchFamily="2" charset="0"/>
                    <a:ea typeface="Roboto Slab" pitchFamily="2" charset="0"/>
                    <a:cs typeface="Arial Bold" panose="020B0704020202020204" pitchFamily="34" charset="0"/>
                  </a:rPr>
                  <a:t>Concept don’t to be</a:t>
                </a:r>
              </a:p>
            </p:txBody>
          </p:sp>
        </p:grpSp>
        <p:grpSp>
          <p:nvGrpSpPr>
            <p:cNvPr id="13" name="Group 12">
              <a:extLst>
                <a:ext uri="{FF2B5EF4-FFF2-40B4-BE49-F238E27FC236}">
                  <a16:creationId xmlns:a16="http://schemas.microsoft.com/office/drawing/2014/main" id="{5DCB6C37-00E1-4C7B-95A2-57BACF8609E4}"/>
                </a:ext>
              </a:extLst>
            </p:cNvPr>
            <p:cNvGrpSpPr/>
            <p:nvPr/>
          </p:nvGrpSpPr>
          <p:grpSpPr>
            <a:xfrm>
              <a:off x="8271502" y="4819015"/>
              <a:ext cx="2332410" cy="1018907"/>
              <a:chOff x="8237106" y="4712998"/>
              <a:chExt cx="2332410" cy="1018907"/>
            </a:xfrm>
          </p:grpSpPr>
          <p:sp>
            <p:nvSpPr>
              <p:cNvPr id="42" name="TextBox 41">
                <a:extLst>
                  <a:ext uri="{FF2B5EF4-FFF2-40B4-BE49-F238E27FC236}">
                    <a16:creationId xmlns:a16="http://schemas.microsoft.com/office/drawing/2014/main" id="{A6867671-F4E7-4F5D-8A5D-8E2506134CD5}"/>
                  </a:ext>
                </a:extLst>
              </p:cNvPr>
              <p:cNvSpPr txBox="1"/>
              <p:nvPr/>
            </p:nvSpPr>
            <p:spPr>
              <a:xfrm>
                <a:off x="8237106" y="5087241"/>
                <a:ext cx="2332410" cy="644664"/>
              </a:xfrm>
              <a:prstGeom prst="rect">
                <a:avLst/>
              </a:prstGeom>
              <a:noFill/>
            </p:spPr>
            <p:txBody>
              <a:bodyPr wrap="square" rtlCol="0">
                <a:spAutoFit/>
              </a:bodyPr>
              <a:lstStyle/>
              <a:p>
                <a:pPr>
                  <a:lnSpc>
                    <a:spcPts val="1500"/>
                  </a:lnSpc>
                </a:pPr>
                <a:r>
                  <a:rPr lang="en-US" sz="800" kern="1400" dirty="0">
                    <a:latin typeface="Roboto Slab" pitchFamily="2" charset="0"/>
                    <a:ea typeface="Roboto Slab" pitchFamily="2" charset="0"/>
                    <a:cs typeface="Arial" panose="020B0604020202020204" pitchFamily="34" charset="0"/>
                  </a:rPr>
                  <a:t>Lorem Ipsum is simply dummy</a:t>
                </a:r>
              </a:p>
              <a:p>
                <a:pPr>
                  <a:lnSpc>
                    <a:spcPts val="1500"/>
                  </a:lnSpc>
                </a:pPr>
                <a:r>
                  <a:rPr lang="en-US" sz="800" kern="1400" dirty="0" err="1">
                    <a:latin typeface="Roboto Slab" pitchFamily="2" charset="0"/>
                    <a:ea typeface="Roboto Slab" pitchFamily="2" charset="0"/>
                    <a:cs typeface="Arial" panose="020B0604020202020204" pitchFamily="34" charset="0"/>
                  </a:rPr>
                  <a:t>indust</a:t>
                </a:r>
                <a:r>
                  <a:rPr lang="en-US" sz="800" kern="1400" dirty="0">
                    <a:latin typeface="Roboto Slab" pitchFamily="2" charset="0"/>
                    <a:ea typeface="Roboto Slab" pitchFamily="2" charset="0"/>
                    <a:cs typeface="Arial" panose="020B0604020202020204" pitchFamily="34" charset="0"/>
                  </a:rPr>
                  <a:t> Ipsum has been the to industry’s</a:t>
                </a:r>
              </a:p>
              <a:p>
                <a:pPr>
                  <a:lnSpc>
                    <a:spcPts val="1500"/>
                  </a:lnSpc>
                </a:pPr>
                <a:r>
                  <a:rPr lang="en-US" sz="800" kern="1400" dirty="0">
                    <a:latin typeface="Roboto Slab" pitchFamily="2" charset="0"/>
                    <a:ea typeface="Roboto Slab" pitchFamily="2" charset="0"/>
                    <a:cs typeface="Arial" panose="020B0604020202020204" pitchFamily="34" charset="0"/>
                  </a:rPr>
                  <a:t>ever since the 1500s</a:t>
                </a:r>
              </a:p>
            </p:txBody>
          </p:sp>
          <p:sp>
            <p:nvSpPr>
              <p:cNvPr id="43" name="TextBox 42">
                <a:extLst>
                  <a:ext uri="{FF2B5EF4-FFF2-40B4-BE49-F238E27FC236}">
                    <a16:creationId xmlns:a16="http://schemas.microsoft.com/office/drawing/2014/main" id="{C7B36382-E8AD-4DE7-96FC-3E449409D691}"/>
                  </a:ext>
                </a:extLst>
              </p:cNvPr>
              <p:cNvSpPr txBox="1"/>
              <p:nvPr/>
            </p:nvSpPr>
            <p:spPr>
              <a:xfrm>
                <a:off x="8237106" y="4712998"/>
                <a:ext cx="1960934" cy="358240"/>
              </a:xfrm>
              <a:prstGeom prst="rect">
                <a:avLst/>
              </a:prstGeom>
              <a:noFill/>
            </p:spPr>
            <p:txBody>
              <a:bodyPr wrap="square" rtlCol="0">
                <a:spAutoFit/>
              </a:bodyPr>
              <a:lstStyle/>
              <a:p>
                <a:pPr>
                  <a:lnSpc>
                    <a:spcPts val="2400"/>
                  </a:lnSpc>
                  <a:buClr>
                    <a:srgbClr val="00B0F0"/>
                  </a:buClr>
                </a:pPr>
                <a:r>
                  <a:rPr lang="en-US" sz="1000" b="1" dirty="0">
                    <a:solidFill>
                      <a:schemeClr val="tx1">
                        <a:lumMod val="85000"/>
                        <a:lumOff val="15000"/>
                      </a:schemeClr>
                    </a:solidFill>
                    <a:latin typeface="Roboto Slab" pitchFamily="2" charset="0"/>
                    <a:ea typeface="Roboto Slab" pitchFamily="2" charset="0"/>
                    <a:cs typeface="Arial Bold" panose="020B0704020202020204" pitchFamily="34" charset="0"/>
                  </a:rPr>
                  <a:t>Concept don’t to create</a:t>
                </a:r>
              </a:p>
            </p:txBody>
          </p:sp>
        </p:grpSp>
      </p:grpSp>
    </p:spTree>
    <p:extLst>
      <p:ext uri="{BB962C8B-B14F-4D97-AF65-F5344CB8AC3E}">
        <p14:creationId xmlns:p14="http://schemas.microsoft.com/office/powerpoint/2010/main" val="25760469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a:extLst>
              <a:ext uri="{FF2B5EF4-FFF2-40B4-BE49-F238E27FC236}">
                <a16:creationId xmlns:a16="http://schemas.microsoft.com/office/drawing/2014/main" id="{E1BE6B9A-D986-4B08-89D9-DBB7E6B75C78}"/>
              </a:ext>
            </a:extLst>
          </p:cNvPr>
          <p:cNvSpPr>
            <a:spLocks/>
          </p:cNvSpPr>
          <p:nvPr/>
        </p:nvSpPr>
        <p:spPr bwMode="auto">
          <a:xfrm>
            <a:off x="-1" y="0"/>
            <a:ext cx="5657851" cy="6858000"/>
          </a:xfrm>
          <a:custGeom>
            <a:avLst/>
            <a:gdLst>
              <a:gd name="T0" fmla="*/ 0 w 2661"/>
              <a:gd name="T1" fmla="*/ 0 h 2990"/>
              <a:gd name="T2" fmla="*/ 0 w 2661"/>
              <a:gd name="T3" fmla="*/ 2990 h 2990"/>
              <a:gd name="T4" fmla="*/ 2661 w 2661"/>
              <a:gd name="T5" fmla="*/ 2990 h 2990"/>
              <a:gd name="T6" fmla="*/ 1230 w 2661"/>
              <a:gd name="T7" fmla="*/ 0 h 2990"/>
              <a:gd name="T8" fmla="*/ 0 w 2661"/>
              <a:gd name="T9" fmla="*/ 0 h 2990"/>
            </a:gdLst>
            <a:ahLst/>
            <a:cxnLst>
              <a:cxn ang="0">
                <a:pos x="T0" y="T1"/>
              </a:cxn>
              <a:cxn ang="0">
                <a:pos x="T2" y="T3"/>
              </a:cxn>
              <a:cxn ang="0">
                <a:pos x="T4" y="T5"/>
              </a:cxn>
              <a:cxn ang="0">
                <a:pos x="T6" y="T7"/>
              </a:cxn>
              <a:cxn ang="0">
                <a:pos x="T8" y="T9"/>
              </a:cxn>
            </a:cxnLst>
            <a:rect l="0" t="0" r="r" b="b"/>
            <a:pathLst>
              <a:path w="2661" h="2990">
                <a:moveTo>
                  <a:pt x="0" y="0"/>
                </a:moveTo>
                <a:lnTo>
                  <a:pt x="0" y="2990"/>
                </a:lnTo>
                <a:lnTo>
                  <a:pt x="2661" y="2990"/>
                </a:lnTo>
                <a:lnTo>
                  <a:pt x="1230" y="0"/>
                </a:lnTo>
                <a:lnTo>
                  <a:pt x="0" y="0"/>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a:extLst>
              <a:ext uri="{FF2B5EF4-FFF2-40B4-BE49-F238E27FC236}">
                <a16:creationId xmlns:a16="http://schemas.microsoft.com/office/drawing/2014/main" id="{28C61F20-0628-4875-8D8F-C5DF63D811A2}"/>
              </a:ext>
            </a:extLst>
          </p:cNvPr>
          <p:cNvSpPr txBox="1"/>
          <p:nvPr/>
        </p:nvSpPr>
        <p:spPr>
          <a:xfrm>
            <a:off x="5657850" y="1936283"/>
            <a:ext cx="5810250" cy="2985433"/>
          </a:xfrm>
          <a:prstGeom prst="rect">
            <a:avLst/>
          </a:prstGeom>
          <a:noFill/>
        </p:spPr>
        <p:txBody>
          <a:bodyPr wrap="square" rtlCol="0">
            <a:spAutoFit/>
          </a:bodyPr>
          <a:lstStyle/>
          <a:p>
            <a:r>
              <a:rPr lang="en-US" sz="4700" dirty="0">
                <a:latin typeface="Roboto Slab" pitchFamily="2" charset="0"/>
                <a:ea typeface="Roboto Slab" pitchFamily="2" charset="0"/>
              </a:rPr>
              <a:t>"It is better to fail</a:t>
            </a:r>
          </a:p>
          <a:p>
            <a:r>
              <a:rPr lang="en-US" sz="4700" dirty="0">
                <a:latin typeface="Roboto Slab" pitchFamily="2" charset="0"/>
                <a:ea typeface="Roboto Slab" pitchFamily="2" charset="0"/>
              </a:rPr>
              <a:t>In originality than</a:t>
            </a:r>
          </a:p>
          <a:p>
            <a:r>
              <a:rPr lang="en-US" sz="4700" dirty="0">
                <a:latin typeface="Roboto Slab" pitchFamily="2" charset="0"/>
                <a:ea typeface="Roboto Slab" pitchFamily="2" charset="0"/>
              </a:rPr>
              <a:t>to succeed in</a:t>
            </a:r>
          </a:p>
          <a:p>
            <a:r>
              <a:rPr lang="en-US" sz="4700" dirty="0">
                <a:latin typeface="Roboto Slab" pitchFamily="2" charset="0"/>
                <a:ea typeface="Roboto Slab" pitchFamily="2" charset="0"/>
              </a:rPr>
              <a:t>imitation."</a:t>
            </a:r>
          </a:p>
        </p:txBody>
      </p:sp>
      <p:sp>
        <p:nvSpPr>
          <p:cNvPr id="3" name="Oval 2">
            <a:extLst>
              <a:ext uri="{FF2B5EF4-FFF2-40B4-BE49-F238E27FC236}">
                <a16:creationId xmlns:a16="http://schemas.microsoft.com/office/drawing/2014/main" id="{829830FA-535A-4C7A-AD6B-4FB6AD308DDB}"/>
              </a:ext>
            </a:extLst>
          </p:cNvPr>
          <p:cNvSpPr/>
          <p:nvPr/>
        </p:nvSpPr>
        <p:spPr>
          <a:xfrm>
            <a:off x="2287400" y="1049149"/>
            <a:ext cx="3011301" cy="301130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Placeholder 8">
            <a:extLst>
              <a:ext uri="{FF2B5EF4-FFF2-40B4-BE49-F238E27FC236}">
                <a16:creationId xmlns:a16="http://schemas.microsoft.com/office/drawing/2014/main" id="{3CE9A4A0-EBCA-428F-AF51-C44D5511D4B1}"/>
              </a:ext>
            </a:extLst>
          </p:cNvPr>
          <p:cNvPicPr>
            <a:picLocks noGrp="1" noChangeAspect="1"/>
          </p:cNvPicPr>
          <p:nvPr>
            <p:ph type="pic" sz="quarter" idx="15"/>
          </p:nvPr>
        </p:nvPicPr>
        <p:blipFill>
          <a:blip r:embed="rId2"/>
          <a:srcRect l="301" r="301"/>
          <a:stretch>
            <a:fillRect/>
          </a:stretch>
        </p:blipFill>
        <p:spPr/>
      </p:pic>
    </p:spTree>
    <p:extLst>
      <p:ext uri="{BB962C8B-B14F-4D97-AF65-F5344CB8AC3E}">
        <p14:creationId xmlns:p14="http://schemas.microsoft.com/office/powerpoint/2010/main" val="506715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a:extLst>
              <a:ext uri="{FF2B5EF4-FFF2-40B4-BE49-F238E27FC236}">
                <a16:creationId xmlns:a16="http://schemas.microsoft.com/office/drawing/2014/main" id="{2D4D504A-3D27-4761-A796-B6879D6870B4}"/>
              </a:ext>
            </a:extLst>
          </p:cNvPr>
          <p:cNvSpPr>
            <a:spLocks/>
          </p:cNvSpPr>
          <p:nvPr/>
        </p:nvSpPr>
        <p:spPr bwMode="auto">
          <a:xfrm>
            <a:off x="-1" y="0"/>
            <a:ext cx="6734630" cy="6858000"/>
          </a:xfrm>
          <a:custGeom>
            <a:avLst/>
            <a:gdLst>
              <a:gd name="T0" fmla="*/ 0 w 2661"/>
              <a:gd name="T1" fmla="*/ 0 h 2990"/>
              <a:gd name="T2" fmla="*/ 0 w 2661"/>
              <a:gd name="T3" fmla="*/ 2990 h 2990"/>
              <a:gd name="T4" fmla="*/ 2661 w 2661"/>
              <a:gd name="T5" fmla="*/ 2990 h 2990"/>
              <a:gd name="T6" fmla="*/ 1230 w 2661"/>
              <a:gd name="T7" fmla="*/ 0 h 2990"/>
              <a:gd name="T8" fmla="*/ 0 w 2661"/>
              <a:gd name="T9" fmla="*/ 0 h 2990"/>
            </a:gdLst>
            <a:ahLst/>
            <a:cxnLst>
              <a:cxn ang="0">
                <a:pos x="T0" y="T1"/>
              </a:cxn>
              <a:cxn ang="0">
                <a:pos x="T2" y="T3"/>
              </a:cxn>
              <a:cxn ang="0">
                <a:pos x="T4" y="T5"/>
              </a:cxn>
              <a:cxn ang="0">
                <a:pos x="T6" y="T7"/>
              </a:cxn>
              <a:cxn ang="0">
                <a:pos x="T8" y="T9"/>
              </a:cxn>
            </a:cxnLst>
            <a:rect l="0" t="0" r="r" b="b"/>
            <a:pathLst>
              <a:path w="2661" h="2990">
                <a:moveTo>
                  <a:pt x="0" y="0"/>
                </a:moveTo>
                <a:lnTo>
                  <a:pt x="0" y="2990"/>
                </a:lnTo>
                <a:lnTo>
                  <a:pt x="2661" y="2990"/>
                </a:lnTo>
                <a:lnTo>
                  <a:pt x="1230" y="0"/>
                </a:lnTo>
                <a:lnTo>
                  <a:pt x="0" y="0"/>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TextBox 5">
            <a:extLst>
              <a:ext uri="{FF2B5EF4-FFF2-40B4-BE49-F238E27FC236}">
                <a16:creationId xmlns:a16="http://schemas.microsoft.com/office/drawing/2014/main" id="{CA79939A-50C1-497E-8BBD-E8A6315B8137}"/>
              </a:ext>
            </a:extLst>
          </p:cNvPr>
          <p:cNvSpPr txBox="1"/>
          <p:nvPr/>
        </p:nvSpPr>
        <p:spPr>
          <a:xfrm>
            <a:off x="5904119" y="1936283"/>
            <a:ext cx="5810250" cy="2985433"/>
          </a:xfrm>
          <a:prstGeom prst="rect">
            <a:avLst/>
          </a:prstGeom>
          <a:noFill/>
        </p:spPr>
        <p:txBody>
          <a:bodyPr wrap="square" rtlCol="0">
            <a:spAutoFit/>
          </a:bodyPr>
          <a:lstStyle/>
          <a:p>
            <a:r>
              <a:rPr lang="en-US" sz="4700" dirty="0">
                <a:latin typeface="Roboto Slab" pitchFamily="2" charset="0"/>
                <a:ea typeface="Roboto Slab" pitchFamily="2" charset="0"/>
              </a:rPr>
              <a:t>"It is better to fail</a:t>
            </a:r>
          </a:p>
          <a:p>
            <a:r>
              <a:rPr lang="en-US" sz="4700" dirty="0">
                <a:latin typeface="Roboto Slab" pitchFamily="2" charset="0"/>
                <a:ea typeface="Roboto Slab" pitchFamily="2" charset="0"/>
              </a:rPr>
              <a:t>In originality than</a:t>
            </a:r>
          </a:p>
          <a:p>
            <a:r>
              <a:rPr lang="en-US" sz="4700" dirty="0">
                <a:latin typeface="Roboto Slab" pitchFamily="2" charset="0"/>
                <a:ea typeface="Roboto Slab" pitchFamily="2" charset="0"/>
              </a:rPr>
              <a:t>to succeed in</a:t>
            </a:r>
          </a:p>
          <a:p>
            <a:r>
              <a:rPr lang="en-US" sz="4700" dirty="0">
                <a:latin typeface="Roboto Slab" pitchFamily="2" charset="0"/>
                <a:ea typeface="Roboto Slab" pitchFamily="2" charset="0"/>
              </a:rPr>
              <a:t>imitation."</a:t>
            </a:r>
          </a:p>
        </p:txBody>
      </p:sp>
      <p:sp>
        <p:nvSpPr>
          <p:cNvPr id="8" name="Oval 7">
            <a:extLst>
              <a:ext uri="{FF2B5EF4-FFF2-40B4-BE49-F238E27FC236}">
                <a16:creationId xmlns:a16="http://schemas.microsoft.com/office/drawing/2014/main" id="{180F9DA4-0A96-490C-85F9-F7FA2A569FA7}"/>
              </a:ext>
            </a:extLst>
          </p:cNvPr>
          <p:cNvSpPr/>
          <p:nvPr/>
        </p:nvSpPr>
        <p:spPr>
          <a:xfrm>
            <a:off x="2787828" y="612774"/>
            <a:ext cx="3011301" cy="301130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Placeholder 3">
            <a:extLst>
              <a:ext uri="{FF2B5EF4-FFF2-40B4-BE49-F238E27FC236}">
                <a16:creationId xmlns:a16="http://schemas.microsoft.com/office/drawing/2014/main" id="{0CC33363-0706-4854-85A1-D0E4DD02A17A}"/>
              </a:ext>
            </a:extLst>
          </p:cNvPr>
          <p:cNvPicPr>
            <a:picLocks noGrp="1" noChangeAspect="1"/>
          </p:cNvPicPr>
          <p:nvPr>
            <p:ph type="pic" sz="quarter" idx="15"/>
          </p:nvPr>
        </p:nvPicPr>
        <p:blipFill>
          <a:blip r:embed="rId2"/>
          <a:srcRect l="21875" r="21875"/>
          <a:stretch>
            <a:fillRect/>
          </a:stretch>
        </p:blipFill>
        <p:spPr/>
      </p:pic>
    </p:spTree>
    <p:extLst>
      <p:ext uri="{BB962C8B-B14F-4D97-AF65-F5344CB8AC3E}">
        <p14:creationId xmlns:p14="http://schemas.microsoft.com/office/powerpoint/2010/main" val="21088716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33BC37A-420F-457D-9242-4857B502E594}"/>
              </a:ext>
            </a:extLst>
          </p:cNvPr>
          <p:cNvSpPr/>
          <p:nvPr/>
        </p:nvSpPr>
        <p:spPr>
          <a:xfrm>
            <a:off x="0" y="1993540"/>
            <a:ext cx="12192000" cy="21610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2" name="Group 51">
            <a:extLst>
              <a:ext uri="{FF2B5EF4-FFF2-40B4-BE49-F238E27FC236}">
                <a16:creationId xmlns:a16="http://schemas.microsoft.com/office/drawing/2014/main" id="{B2D94DA4-340A-4539-8056-5752D932BED1}"/>
              </a:ext>
            </a:extLst>
          </p:cNvPr>
          <p:cNvGrpSpPr/>
          <p:nvPr/>
        </p:nvGrpSpPr>
        <p:grpSpPr>
          <a:xfrm>
            <a:off x="1939954" y="609970"/>
            <a:ext cx="8191598" cy="1206250"/>
            <a:chOff x="2000201" y="483239"/>
            <a:chExt cx="8191598" cy="1206250"/>
          </a:xfrm>
        </p:grpSpPr>
        <p:sp>
          <p:nvSpPr>
            <p:cNvPr id="53" name="TextBox 52">
              <a:extLst>
                <a:ext uri="{FF2B5EF4-FFF2-40B4-BE49-F238E27FC236}">
                  <a16:creationId xmlns:a16="http://schemas.microsoft.com/office/drawing/2014/main" id="{0CDD6521-C9EA-4B03-8465-FD7D60BF796B}"/>
                </a:ext>
              </a:extLst>
            </p:cNvPr>
            <p:cNvSpPr txBox="1"/>
            <p:nvPr/>
          </p:nvSpPr>
          <p:spPr>
            <a:xfrm>
              <a:off x="2692478" y="483239"/>
              <a:ext cx="6807044" cy="502702"/>
            </a:xfrm>
            <a:prstGeom prst="rect">
              <a:avLst/>
            </a:prstGeom>
            <a:noFill/>
          </p:spPr>
          <p:txBody>
            <a:bodyPr wrap="square" rtlCol="0">
              <a:spAutoFit/>
            </a:bodyPr>
            <a:lstStyle/>
            <a:p>
              <a:pPr algn="ctr">
                <a:lnSpc>
                  <a:spcPts val="3200"/>
                </a:lnSpc>
              </a:pPr>
              <a:r>
                <a:rPr lang="en-US" sz="2700" dirty="0">
                  <a:latin typeface="Roboto Slab" pitchFamily="2" charset="0"/>
                  <a:ea typeface="Roboto Slab" pitchFamily="2" charset="0"/>
                  <a:cs typeface="Arial Bold" panose="020B0704020202020204" pitchFamily="34" charset="0"/>
                </a:rPr>
                <a:t>Opening Page is Going to End</a:t>
              </a:r>
            </a:p>
          </p:txBody>
        </p:sp>
        <p:sp>
          <p:nvSpPr>
            <p:cNvPr id="54" name="Rectangle 53">
              <a:extLst>
                <a:ext uri="{FF2B5EF4-FFF2-40B4-BE49-F238E27FC236}">
                  <a16:creationId xmlns:a16="http://schemas.microsoft.com/office/drawing/2014/main" id="{1E397155-D383-4372-A001-2CB4A55C5C33}"/>
                </a:ext>
              </a:extLst>
            </p:cNvPr>
            <p:cNvSpPr/>
            <p:nvPr/>
          </p:nvSpPr>
          <p:spPr>
            <a:xfrm>
              <a:off x="5925669" y="1634625"/>
              <a:ext cx="340663" cy="5486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sp>
          <p:nvSpPr>
            <p:cNvPr id="55" name="Rectangle 54">
              <a:extLst>
                <a:ext uri="{FF2B5EF4-FFF2-40B4-BE49-F238E27FC236}">
                  <a16:creationId xmlns:a16="http://schemas.microsoft.com/office/drawing/2014/main" id="{32297A4D-B9CB-4A1E-BA95-AD55844E9A4C}"/>
                </a:ext>
              </a:extLst>
            </p:cNvPr>
            <p:cNvSpPr/>
            <p:nvPr/>
          </p:nvSpPr>
          <p:spPr>
            <a:xfrm>
              <a:off x="2000201" y="993536"/>
              <a:ext cx="8191598" cy="551882"/>
            </a:xfrm>
            <a:prstGeom prst="rect">
              <a:avLst/>
            </a:prstGeom>
          </p:spPr>
          <p:txBody>
            <a:bodyPr wrap="square">
              <a:spAutoFit/>
            </a:bodyPr>
            <a:lstStyle/>
            <a:p>
              <a:pPr algn="ctr">
                <a:lnSpc>
                  <a:spcPts val="1900"/>
                </a:lnSpc>
              </a:pPr>
              <a:r>
                <a:rPr lang="en-US" sz="1000" dirty="0">
                  <a:latin typeface="Roboto Slab" pitchFamily="2" charset="0"/>
                  <a:ea typeface="Roboto Slab" pitchFamily="2" charset="0"/>
                  <a:cs typeface="Arial" panose="020B0604020202020204" pitchFamily="34" charset="0"/>
                </a:rPr>
                <a:t>Lorem Ipsum is simply dummy text of the printing and typesetting industry. when an unknown printer Lorem Ipsum has been the industry's standard dummy text ever since the 1500s, when an unknown printer took.</a:t>
              </a:r>
            </a:p>
          </p:txBody>
        </p:sp>
      </p:grpSp>
      <p:grpSp>
        <p:nvGrpSpPr>
          <p:cNvPr id="13" name="Group 12">
            <a:extLst>
              <a:ext uri="{FF2B5EF4-FFF2-40B4-BE49-F238E27FC236}">
                <a16:creationId xmlns:a16="http://schemas.microsoft.com/office/drawing/2014/main" id="{BC35188E-D66A-4760-A5FB-A3B9FFBF07DA}"/>
              </a:ext>
            </a:extLst>
          </p:cNvPr>
          <p:cNvGrpSpPr/>
          <p:nvPr/>
        </p:nvGrpSpPr>
        <p:grpSpPr>
          <a:xfrm>
            <a:off x="1570387" y="2996699"/>
            <a:ext cx="2670422" cy="2670422"/>
            <a:chOff x="1701324" y="3067311"/>
            <a:chExt cx="2670422" cy="2670422"/>
          </a:xfrm>
        </p:grpSpPr>
        <p:sp>
          <p:nvSpPr>
            <p:cNvPr id="8" name="Oval 7">
              <a:extLst>
                <a:ext uri="{FF2B5EF4-FFF2-40B4-BE49-F238E27FC236}">
                  <a16:creationId xmlns:a16="http://schemas.microsoft.com/office/drawing/2014/main" id="{91C5C8C8-24C8-469E-AB7A-90460A3E9A62}"/>
                </a:ext>
              </a:extLst>
            </p:cNvPr>
            <p:cNvSpPr/>
            <p:nvPr/>
          </p:nvSpPr>
          <p:spPr>
            <a:xfrm>
              <a:off x="1701324" y="3067311"/>
              <a:ext cx="2670422" cy="267042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EA66C24D-F666-4261-B07A-519C2E941560}"/>
                </a:ext>
              </a:extLst>
            </p:cNvPr>
            <p:cNvGrpSpPr/>
            <p:nvPr/>
          </p:nvGrpSpPr>
          <p:grpSpPr>
            <a:xfrm>
              <a:off x="1870330" y="3396605"/>
              <a:ext cx="2332410" cy="2011835"/>
              <a:chOff x="2160750" y="2948079"/>
              <a:chExt cx="2332410" cy="2011835"/>
            </a:xfrm>
          </p:grpSpPr>
          <p:sp>
            <p:nvSpPr>
              <p:cNvPr id="32" name="TextBox 31">
                <a:extLst>
                  <a:ext uri="{FF2B5EF4-FFF2-40B4-BE49-F238E27FC236}">
                    <a16:creationId xmlns:a16="http://schemas.microsoft.com/office/drawing/2014/main" id="{BA936FDA-7260-470F-901F-2AC6DC4DF8D0}"/>
                  </a:ext>
                </a:extLst>
              </p:cNvPr>
              <p:cNvSpPr txBox="1"/>
              <p:nvPr/>
            </p:nvSpPr>
            <p:spPr>
              <a:xfrm>
                <a:off x="3010306" y="2948079"/>
                <a:ext cx="633298" cy="815608"/>
              </a:xfrm>
              <a:prstGeom prst="rect">
                <a:avLst/>
              </a:prstGeom>
              <a:noFill/>
            </p:spPr>
            <p:txBody>
              <a:bodyPr wrap="square" rtlCol="0">
                <a:spAutoFit/>
              </a:bodyPr>
              <a:lstStyle/>
              <a:p>
                <a:pPr algn="ctr"/>
                <a:r>
                  <a:rPr lang="en-US" sz="4700" b="1" dirty="0">
                    <a:solidFill>
                      <a:schemeClr val="bg1"/>
                    </a:solidFill>
                    <a:latin typeface="FontAwesome" pitchFamily="50" charset="0"/>
                  </a:rPr>
                  <a:t></a:t>
                </a:r>
                <a:endParaRPr lang="en-US" sz="4700" dirty="0">
                  <a:solidFill>
                    <a:schemeClr val="bg1"/>
                  </a:solidFill>
                  <a:latin typeface="FontAwesome" pitchFamily="50" charset="0"/>
                  <a:ea typeface="Montserrat Light" charset="0"/>
                  <a:cs typeface="Arial Bold" panose="020B0704020202020204" pitchFamily="34" charset="0"/>
                </a:endParaRPr>
              </a:p>
            </p:txBody>
          </p:sp>
          <p:grpSp>
            <p:nvGrpSpPr>
              <p:cNvPr id="41" name="Group 40">
                <a:extLst>
                  <a:ext uri="{FF2B5EF4-FFF2-40B4-BE49-F238E27FC236}">
                    <a16:creationId xmlns:a16="http://schemas.microsoft.com/office/drawing/2014/main" id="{C4EAA7F4-D67F-4807-BF17-85674444F319}"/>
                  </a:ext>
                </a:extLst>
              </p:cNvPr>
              <p:cNvGrpSpPr/>
              <p:nvPr/>
            </p:nvGrpSpPr>
            <p:grpSpPr>
              <a:xfrm>
                <a:off x="2160750" y="3941007"/>
                <a:ext cx="2332410" cy="1018907"/>
                <a:chOff x="1439491" y="4712998"/>
                <a:chExt cx="2332410" cy="1018907"/>
              </a:xfrm>
            </p:grpSpPr>
            <p:sp>
              <p:nvSpPr>
                <p:cNvPr id="45" name="TextBox 44">
                  <a:extLst>
                    <a:ext uri="{FF2B5EF4-FFF2-40B4-BE49-F238E27FC236}">
                      <a16:creationId xmlns:a16="http://schemas.microsoft.com/office/drawing/2014/main" id="{D4D2A152-FC76-4813-BE9A-F83146C06AB2}"/>
                    </a:ext>
                  </a:extLst>
                </p:cNvPr>
                <p:cNvSpPr txBox="1"/>
                <p:nvPr/>
              </p:nvSpPr>
              <p:spPr>
                <a:xfrm>
                  <a:off x="1439491" y="5087241"/>
                  <a:ext cx="2332410" cy="644664"/>
                </a:xfrm>
                <a:prstGeom prst="rect">
                  <a:avLst/>
                </a:prstGeom>
                <a:noFill/>
              </p:spPr>
              <p:txBody>
                <a:bodyPr wrap="square" rtlCol="0">
                  <a:spAutoFit/>
                </a:bodyPr>
                <a:lstStyle/>
                <a:p>
                  <a:pPr algn="ctr">
                    <a:lnSpc>
                      <a:spcPts val="1500"/>
                    </a:lnSpc>
                  </a:pPr>
                  <a:r>
                    <a:rPr lang="en-US" sz="800" kern="1400" dirty="0">
                      <a:solidFill>
                        <a:schemeClr val="bg1"/>
                      </a:solidFill>
                      <a:latin typeface="Roboto Slab" pitchFamily="2" charset="0"/>
                      <a:ea typeface="Roboto Slab" pitchFamily="2" charset="0"/>
                      <a:cs typeface="Arial" panose="020B0604020202020204" pitchFamily="34" charset="0"/>
                    </a:rPr>
                    <a:t>Lorem Ipsum is simply dummy</a:t>
                  </a:r>
                </a:p>
                <a:p>
                  <a:pPr algn="ctr">
                    <a:lnSpc>
                      <a:spcPts val="1500"/>
                    </a:lnSpc>
                  </a:pPr>
                  <a:r>
                    <a:rPr lang="en-US" sz="800" kern="1400" dirty="0" err="1">
                      <a:solidFill>
                        <a:schemeClr val="bg1"/>
                      </a:solidFill>
                      <a:latin typeface="Roboto Slab" pitchFamily="2" charset="0"/>
                      <a:ea typeface="Roboto Slab" pitchFamily="2" charset="0"/>
                      <a:cs typeface="Arial" panose="020B0604020202020204" pitchFamily="34" charset="0"/>
                    </a:rPr>
                    <a:t>indust</a:t>
                  </a:r>
                  <a:r>
                    <a:rPr lang="en-US" sz="800" kern="1400" dirty="0">
                      <a:solidFill>
                        <a:schemeClr val="bg1"/>
                      </a:solidFill>
                      <a:latin typeface="Roboto Slab" pitchFamily="2" charset="0"/>
                      <a:ea typeface="Roboto Slab" pitchFamily="2" charset="0"/>
                      <a:cs typeface="Arial" panose="020B0604020202020204" pitchFamily="34" charset="0"/>
                    </a:rPr>
                    <a:t> Ipsum has been the to industry’s</a:t>
                  </a:r>
                </a:p>
                <a:p>
                  <a:pPr algn="ctr">
                    <a:lnSpc>
                      <a:spcPts val="1500"/>
                    </a:lnSpc>
                  </a:pPr>
                  <a:r>
                    <a:rPr lang="en-US" sz="800" kern="1400" dirty="0">
                      <a:solidFill>
                        <a:schemeClr val="bg1"/>
                      </a:solidFill>
                      <a:latin typeface="Roboto Slab" pitchFamily="2" charset="0"/>
                      <a:ea typeface="Roboto Slab" pitchFamily="2" charset="0"/>
                      <a:cs typeface="Arial" panose="020B0604020202020204" pitchFamily="34" charset="0"/>
                    </a:rPr>
                    <a:t>ever since the 1500s</a:t>
                  </a:r>
                </a:p>
              </p:txBody>
            </p:sp>
            <p:sp>
              <p:nvSpPr>
                <p:cNvPr id="46" name="TextBox 45">
                  <a:extLst>
                    <a:ext uri="{FF2B5EF4-FFF2-40B4-BE49-F238E27FC236}">
                      <a16:creationId xmlns:a16="http://schemas.microsoft.com/office/drawing/2014/main" id="{D3F2751D-F088-452A-AA6F-763132AA2932}"/>
                    </a:ext>
                  </a:extLst>
                </p:cNvPr>
                <p:cNvSpPr txBox="1"/>
                <p:nvPr/>
              </p:nvSpPr>
              <p:spPr>
                <a:xfrm>
                  <a:off x="1625229" y="4712998"/>
                  <a:ext cx="1960934" cy="358240"/>
                </a:xfrm>
                <a:prstGeom prst="rect">
                  <a:avLst/>
                </a:prstGeom>
                <a:noFill/>
              </p:spPr>
              <p:txBody>
                <a:bodyPr wrap="square" rtlCol="0">
                  <a:spAutoFit/>
                </a:bodyPr>
                <a:lstStyle/>
                <a:p>
                  <a:pPr algn="ctr">
                    <a:lnSpc>
                      <a:spcPts val="2400"/>
                    </a:lnSpc>
                    <a:buClr>
                      <a:srgbClr val="00B0F0"/>
                    </a:buClr>
                  </a:pPr>
                  <a:r>
                    <a:rPr lang="en-US" sz="1000" dirty="0">
                      <a:solidFill>
                        <a:schemeClr val="bg1"/>
                      </a:solidFill>
                      <a:latin typeface="Roboto Slab" pitchFamily="2" charset="0"/>
                      <a:ea typeface="Roboto Slab" pitchFamily="2" charset="0"/>
                      <a:cs typeface="Arial Bold" panose="020B0704020202020204" pitchFamily="34" charset="0"/>
                    </a:rPr>
                    <a:t>Concept don’t to be subdue</a:t>
                  </a:r>
                </a:p>
              </p:txBody>
            </p:sp>
          </p:grpSp>
        </p:grpSp>
      </p:grpSp>
      <p:grpSp>
        <p:nvGrpSpPr>
          <p:cNvPr id="12" name="Group 11">
            <a:extLst>
              <a:ext uri="{FF2B5EF4-FFF2-40B4-BE49-F238E27FC236}">
                <a16:creationId xmlns:a16="http://schemas.microsoft.com/office/drawing/2014/main" id="{3FEE3717-F73E-436D-8BA4-00A55C090836}"/>
              </a:ext>
            </a:extLst>
          </p:cNvPr>
          <p:cNvGrpSpPr/>
          <p:nvPr/>
        </p:nvGrpSpPr>
        <p:grpSpPr>
          <a:xfrm>
            <a:off x="4760789" y="2996699"/>
            <a:ext cx="2670422" cy="2670422"/>
            <a:chOff x="4813211" y="2996699"/>
            <a:chExt cx="2670422" cy="2670422"/>
          </a:xfrm>
        </p:grpSpPr>
        <p:sp>
          <p:nvSpPr>
            <p:cNvPr id="30" name="Oval 29">
              <a:extLst>
                <a:ext uri="{FF2B5EF4-FFF2-40B4-BE49-F238E27FC236}">
                  <a16:creationId xmlns:a16="http://schemas.microsoft.com/office/drawing/2014/main" id="{0392DD15-FFCC-4A18-BB28-06E1A851C567}"/>
                </a:ext>
              </a:extLst>
            </p:cNvPr>
            <p:cNvSpPr/>
            <p:nvPr/>
          </p:nvSpPr>
          <p:spPr>
            <a:xfrm>
              <a:off x="4813211" y="2996699"/>
              <a:ext cx="2670422" cy="267042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E47B0A3A-4697-41D6-B9E8-FD4748983B69}"/>
                </a:ext>
              </a:extLst>
            </p:cNvPr>
            <p:cNvGrpSpPr/>
            <p:nvPr/>
          </p:nvGrpSpPr>
          <p:grpSpPr>
            <a:xfrm>
              <a:off x="4982217" y="3325993"/>
              <a:ext cx="2332410" cy="2011835"/>
              <a:chOff x="4929795" y="2948079"/>
              <a:chExt cx="2332410" cy="2011835"/>
            </a:xfrm>
          </p:grpSpPr>
          <p:sp>
            <p:nvSpPr>
              <p:cNvPr id="39" name="TextBox 38">
                <a:extLst>
                  <a:ext uri="{FF2B5EF4-FFF2-40B4-BE49-F238E27FC236}">
                    <a16:creationId xmlns:a16="http://schemas.microsoft.com/office/drawing/2014/main" id="{5C3DC323-782B-45B9-A4C7-088EC46D874E}"/>
                  </a:ext>
                </a:extLst>
              </p:cNvPr>
              <p:cNvSpPr txBox="1"/>
              <p:nvPr/>
            </p:nvSpPr>
            <p:spPr>
              <a:xfrm>
                <a:off x="5719104" y="2948079"/>
                <a:ext cx="633298" cy="815608"/>
              </a:xfrm>
              <a:prstGeom prst="rect">
                <a:avLst/>
              </a:prstGeom>
              <a:noFill/>
            </p:spPr>
            <p:txBody>
              <a:bodyPr wrap="square" rtlCol="0">
                <a:spAutoFit/>
              </a:bodyPr>
              <a:lstStyle/>
              <a:p>
                <a:pPr algn="ctr"/>
                <a:r>
                  <a:rPr lang="en-US" sz="4700" dirty="0">
                    <a:solidFill>
                      <a:schemeClr val="bg1"/>
                    </a:solidFill>
                    <a:latin typeface="FontAwesome" pitchFamily="50" charset="0"/>
                  </a:rPr>
                  <a:t></a:t>
                </a:r>
                <a:endParaRPr lang="en-US" sz="4700" dirty="0">
                  <a:solidFill>
                    <a:schemeClr val="bg1"/>
                  </a:solidFill>
                  <a:latin typeface="FontAwesome" pitchFamily="50" charset="0"/>
                  <a:ea typeface="Montserrat Light" charset="0"/>
                  <a:cs typeface="Arial Bold" panose="020B0704020202020204" pitchFamily="34" charset="0"/>
                </a:endParaRPr>
              </a:p>
            </p:txBody>
          </p:sp>
          <p:grpSp>
            <p:nvGrpSpPr>
              <p:cNvPr id="47" name="Group 46">
                <a:extLst>
                  <a:ext uri="{FF2B5EF4-FFF2-40B4-BE49-F238E27FC236}">
                    <a16:creationId xmlns:a16="http://schemas.microsoft.com/office/drawing/2014/main" id="{94628F86-B446-4ED6-A799-BC829D585B72}"/>
                  </a:ext>
                </a:extLst>
              </p:cNvPr>
              <p:cNvGrpSpPr/>
              <p:nvPr/>
            </p:nvGrpSpPr>
            <p:grpSpPr>
              <a:xfrm>
                <a:off x="4929795" y="3941007"/>
                <a:ext cx="2332410" cy="1018907"/>
                <a:chOff x="1439491" y="4712998"/>
                <a:chExt cx="2332410" cy="1018907"/>
              </a:xfrm>
            </p:grpSpPr>
            <p:sp>
              <p:nvSpPr>
                <p:cNvPr id="48" name="TextBox 47">
                  <a:extLst>
                    <a:ext uri="{FF2B5EF4-FFF2-40B4-BE49-F238E27FC236}">
                      <a16:creationId xmlns:a16="http://schemas.microsoft.com/office/drawing/2014/main" id="{638106B5-DA67-4EC7-8CDF-293AB0E6A691}"/>
                    </a:ext>
                  </a:extLst>
                </p:cNvPr>
                <p:cNvSpPr txBox="1"/>
                <p:nvPr/>
              </p:nvSpPr>
              <p:spPr>
                <a:xfrm>
                  <a:off x="1439491" y="5087241"/>
                  <a:ext cx="2332410" cy="644664"/>
                </a:xfrm>
                <a:prstGeom prst="rect">
                  <a:avLst/>
                </a:prstGeom>
                <a:noFill/>
              </p:spPr>
              <p:txBody>
                <a:bodyPr wrap="square" rtlCol="0">
                  <a:spAutoFit/>
                </a:bodyPr>
                <a:lstStyle/>
                <a:p>
                  <a:pPr algn="ctr">
                    <a:lnSpc>
                      <a:spcPts val="1500"/>
                    </a:lnSpc>
                  </a:pPr>
                  <a:r>
                    <a:rPr lang="en-US" sz="800" kern="1400" dirty="0">
                      <a:solidFill>
                        <a:schemeClr val="bg1"/>
                      </a:solidFill>
                      <a:latin typeface="Roboto Slab" pitchFamily="2" charset="0"/>
                      <a:ea typeface="Roboto Slab" pitchFamily="2" charset="0"/>
                      <a:cs typeface="Arial" panose="020B0604020202020204" pitchFamily="34" charset="0"/>
                    </a:rPr>
                    <a:t>Lorem Ipsum is simply dummy</a:t>
                  </a:r>
                </a:p>
                <a:p>
                  <a:pPr algn="ctr">
                    <a:lnSpc>
                      <a:spcPts val="1500"/>
                    </a:lnSpc>
                  </a:pPr>
                  <a:r>
                    <a:rPr lang="en-US" sz="800" kern="1400" dirty="0" err="1">
                      <a:solidFill>
                        <a:schemeClr val="bg1"/>
                      </a:solidFill>
                      <a:latin typeface="Roboto Slab" pitchFamily="2" charset="0"/>
                      <a:ea typeface="Roboto Slab" pitchFamily="2" charset="0"/>
                      <a:cs typeface="Arial" panose="020B0604020202020204" pitchFamily="34" charset="0"/>
                    </a:rPr>
                    <a:t>indust</a:t>
                  </a:r>
                  <a:r>
                    <a:rPr lang="en-US" sz="800" kern="1400" dirty="0">
                      <a:solidFill>
                        <a:schemeClr val="bg1"/>
                      </a:solidFill>
                      <a:latin typeface="Roboto Slab" pitchFamily="2" charset="0"/>
                      <a:ea typeface="Roboto Slab" pitchFamily="2" charset="0"/>
                      <a:cs typeface="Arial" panose="020B0604020202020204" pitchFamily="34" charset="0"/>
                    </a:rPr>
                    <a:t> Ipsum has been the to industry’s</a:t>
                  </a:r>
                </a:p>
                <a:p>
                  <a:pPr algn="ctr">
                    <a:lnSpc>
                      <a:spcPts val="1500"/>
                    </a:lnSpc>
                  </a:pPr>
                  <a:r>
                    <a:rPr lang="en-US" sz="800" kern="1400" dirty="0">
                      <a:solidFill>
                        <a:schemeClr val="bg1"/>
                      </a:solidFill>
                      <a:latin typeface="Roboto Slab" pitchFamily="2" charset="0"/>
                      <a:ea typeface="Roboto Slab" pitchFamily="2" charset="0"/>
                      <a:cs typeface="Arial" panose="020B0604020202020204" pitchFamily="34" charset="0"/>
                    </a:rPr>
                    <a:t>ever since the 1500s</a:t>
                  </a:r>
                </a:p>
              </p:txBody>
            </p:sp>
            <p:sp>
              <p:nvSpPr>
                <p:cNvPr id="49" name="TextBox 48">
                  <a:extLst>
                    <a:ext uri="{FF2B5EF4-FFF2-40B4-BE49-F238E27FC236}">
                      <a16:creationId xmlns:a16="http://schemas.microsoft.com/office/drawing/2014/main" id="{A8B773B0-843D-4ED5-9495-5B7DA832FCDB}"/>
                    </a:ext>
                  </a:extLst>
                </p:cNvPr>
                <p:cNvSpPr txBox="1"/>
                <p:nvPr/>
              </p:nvSpPr>
              <p:spPr>
                <a:xfrm>
                  <a:off x="1625229" y="4712998"/>
                  <a:ext cx="1960934" cy="358240"/>
                </a:xfrm>
                <a:prstGeom prst="rect">
                  <a:avLst/>
                </a:prstGeom>
                <a:noFill/>
              </p:spPr>
              <p:txBody>
                <a:bodyPr wrap="square" rtlCol="0">
                  <a:spAutoFit/>
                </a:bodyPr>
                <a:lstStyle/>
                <a:p>
                  <a:pPr algn="ctr">
                    <a:lnSpc>
                      <a:spcPts val="2400"/>
                    </a:lnSpc>
                    <a:buClr>
                      <a:srgbClr val="00B0F0"/>
                    </a:buClr>
                  </a:pPr>
                  <a:r>
                    <a:rPr lang="en-US" sz="1000" dirty="0">
                      <a:solidFill>
                        <a:schemeClr val="bg1"/>
                      </a:solidFill>
                      <a:latin typeface="Roboto Slab" pitchFamily="2" charset="0"/>
                      <a:ea typeface="Roboto Slab" pitchFamily="2" charset="0"/>
                      <a:cs typeface="Arial Bold" panose="020B0704020202020204" pitchFamily="34" charset="0"/>
                    </a:rPr>
                    <a:t>Concept don’t to be subdue</a:t>
                  </a:r>
                </a:p>
              </p:txBody>
            </p:sp>
          </p:grpSp>
        </p:grpSp>
      </p:grpSp>
      <p:grpSp>
        <p:nvGrpSpPr>
          <p:cNvPr id="11" name="Group 10">
            <a:extLst>
              <a:ext uri="{FF2B5EF4-FFF2-40B4-BE49-F238E27FC236}">
                <a16:creationId xmlns:a16="http://schemas.microsoft.com/office/drawing/2014/main" id="{9775D98D-80E0-44BE-B326-A0FF0E6D277F}"/>
              </a:ext>
            </a:extLst>
          </p:cNvPr>
          <p:cNvGrpSpPr/>
          <p:nvPr/>
        </p:nvGrpSpPr>
        <p:grpSpPr>
          <a:xfrm>
            <a:off x="7951191" y="2996699"/>
            <a:ext cx="2670422" cy="2670422"/>
            <a:chOff x="8082128" y="2996699"/>
            <a:chExt cx="2670422" cy="2670422"/>
          </a:xfrm>
        </p:grpSpPr>
        <p:sp>
          <p:nvSpPr>
            <p:cNvPr id="31" name="Oval 30">
              <a:extLst>
                <a:ext uri="{FF2B5EF4-FFF2-40B4-BE49-F238E27FC236}">
                  <a16:creationId xmlns:a16="http://schemas.microsoft.com/office/drawing/2014/main" id="{BC504BDD-751C-4D04-9FDC-3B00B6163911}"/>
                </a:ext>
              </a:extLst>
            </p:cNvPr>
            <p:cNvSpPr/>
            <p:nvPr/>
          </p:nvSpPr>
          <p:spPr>
            <a:xfrm>
              <a:off x="8082128" y="2996699"/>
              <a:ext cx="2670422" cy="267042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4EA56174-674D-49B3-86AB-9F19648A33D6}"/>
                </a:ext>
              </a:extLst>
            </p:cNvPr>
            <p:cNvGrpSpPr/>
            <p:nvPr/>
          </p:nvGrpSpPr>
          <p:grpSpPr>
            <a:xfrm>
              <a:off x="8251134" y="3325993"/>
              <a:ext cx="2332410" cy="2011835"/>
              <a:chOff x="7573760" y="2948079"/>
              <a:chExt cx="2332410" cy="2011835"/>
            </a:xfrm>
          </p:grpSpPr>
          <p:sp>
            <p:nvSpPr>
              <p:cNvPr id="40" name="TextBox 39">
                <a:extLst>
                  <a:ext uri="{FF2B5EF4-FFF2-40B4-BE49-F238E27FC236}">
                    <a16:creationId xmlns:a16="http://schemas.microsoft.com/office/drawing/2014/main" id="{393030E8-1CC0-4F99-8C56-B20C8CB78EFE}"/>
                  </a:ext>
                </a:extLst>
              </p:cNvPr>
              <p:cNvSpPr txBox="1"/>
              <p:nvPr/>
            </p:nvSpPr>
            <p:spPr>
              <a:xfrm>
                <a:off x="8427301" y="2948079"/>
                <a:ext cx="633298" cy="815608"/>
              </a:xfrm>
              <a:prstGeom prst="rect">
                <a:avLst/>
              </a:prstGeom>
              <a:noFill/>
            </p:spPr>
            <p:txBody>
              <a:bodyPr wrap="square" rtlCol="0">
                <a:spAutoFit/>
              </a:bodyPr>
              <a:lstStyle/>
              <a:p>
                <a:pPr algn="ctr"/>
                <a:r>
                  <a:rPr lang="en-US" sz="4700" b="1" dirty="0">
                    <a:solidFill>
                      <a:schemeClr val="bg1"/>
                    </a:solidFill>
                    <a:latin typeface="FontAwesome" pitchFamily="50" charset="0"/>
                  </a:rPr>
                  <a:t></a:t>
                </a:r>
                <a:endParaRPr lang="en-US" sz="4700" dirty="0">
                  <a:solidFill>
                    <a:schemeClr val="bg1"/>
                  </a:solidFill>
                  <a:latin typeface="FontAwesome" pitchFamily="50" charset="0"/>
                  <a:ea typeface="Montserrat Light" charset="0"/>
                  <a:cs typeface="Arial Bold" panose="020B0704020202020204" pitchFamily="34" charset="0"/>
                </a:endParaRPr>
              </a:p>
            </p:txBody>
          </p:sp>
          <p:grpSp>
            <p:nvGrpSpPr>
              <p:cNvPr id="56" name="Group 55">
                <a:extLst>
                  <a:ext uri="{FF2B5EF4-FFF2-40B4-BE49-F238E27FC236}">
                    <a16:creationId xmlns:a16="http://schemas.microsoft.com/office/drawing/2014/main" id="{1AE812E3-5891-49FF-906D-931AC604216F}"/>
                  </a:ext>
                </a:extLst>
              </p:cNvPr>
              <p:cNvGrpSpPr/>
              <p:nvPr/>
            </p:nvGrpSpPr>
            <p:grpSpPr>
              <a:xfrm>
                <a:off x="7573760" y="3941007"/>
                <a:ext cx="2332410" cy="1018907"/>
                <a:chOff x="1439491" y="4712998"/>
                <a:chExt cx="2332410" cy="1018907"/>
              </a:xfrm>
            </p:grpSpPr>
            <p:sp>
              <p:nvSpPr>
                <p:cNvPr id="57" name="TextBox 56">
                  <a:extLst>
                    <a:ext uri="{FF2B5EF4-FFF2-40B4-BE49-F238E27FC236}">
                      <a16:creationId xmlns:a16="http://schemas.microsoft.com/office/drawing/2014/main" id="{81FC7781-7E92-4362-8D9C-07F9E70AA82B}"/>
                    </a:ext>
                  </a:extLst>
                </p:cNvPr>
                <p:cNvSpPr txBox="1"/>
                <p:nvPr/>
              </p:nvSpPr>
              <p:spPr>
                <a:xfrm>
                  <a:off x="1439491" y="5087241"/>
                  <a:ext cx="2332410" cy="644664"/>
                </a:xfrm>
                <a:prstGeom prst="rect">
                  <a:avLst/>
                </a:prstGeom>
                <a:noFill/>
              </p:spPr>
              <p:txBody>
                <a:bodyPr wrap="square" rtlCol="0">
                  <a:spAutoFit/>
                </a:bodyPr>
                <a:lstStyle/>
                <a:p>
                  <a:pPr algn="ctr">
                    <a:lnSpc>
                      <a:spcPts val="1500"/>
                    </a:lnSpc>
                  </a:pPr>
                  <a:r>
                    <a:rPr lang="en-US" sz="800" kern="1400" dirty="0">
                      <a:solidFill>
                        <a:schemeClr val="bg1"/>
                      </a:solidFill>
                      <a:latin typeface="Roboto Slab" pitchFamily="2" charset="0"/>
                      <a:ea typeface="Roboto Slab" pitchFamily="2" charset="0"/>
                      <a:cs typeface="Arial" panose="020B0604020202020204" pitchFamily="34" charset="0"/>
                    </a:rPr>
                    <a:t>Lorem Ipsum is simply dummy</a:t>
                  </a:r>
                </a:p>
                <a:p>
                  <a:pPr algn="ctr">
                    <a:lnSpc>
                      <a:spcPts val="1500"/>
                    </a:lnSpc>
                  </a:pPr>
                  <a:r>
                    <a:rPr lang="en-US" sz="800" kern="1400" dirty="0" err="1">
                      <a:solidFill>
                        <a:schemeClr val="bg1"/>
                      </a:solidFill>
                      <a:latin typeface="Roboto Slab" pitchFamily="2" charset="0"/>
                      <a:ea typeface="Roboto Slab" pitchFamily="2" charset="0"/>
                      <a:cs typeface="Arial" panose="020B0604020202020204" pitchFamily="34" charset="0"/>
                    </a:rPr>
                    <a:t>indust</a:t>
                  </a:r>
                  <a:r>
                    <a:rPr lang="en-US" sz="800" kern="1400" dirty="0">
                      <a:solidFill>
                        <a:schemeClr val="bg1"/>
                      </a:solidFill>
                      <a:latin typeface="Roboto Slab" pitchFamily="2" charset="0"/>
                      <a:ea typeface="Roboto Slab" pitchFamily="2" charset="0"/>
                      <a:cs typeface="Arial" panose="020B0604020202020204" pitchFamily="34" charset="0"/>
                    </a:rPr>
                    <a:t> Ipsum has been the to industry’s</a:t>
                  </a:r>
                </a:p>
                <a:p>
                  <a:pPr algn="ctr">
                    <a:lnSpc>
                      <a:spcPts val="1500"/>
                    </a:lnSpc>
                  </a:pPr>
                  <a:r>
                    <a:rPr lang="en-US" sz="800" kern="1400" dirty="0">
                      <a:solidFill>
                        <a:schemeClr val="bg1"/>
                      </a:solidFill>
                      <a:latin typeface="Roboto Slab" pitchFamily="2" charset="0"/>
                      <a:ea typeface="Roboto Slab" pitchFamily="2" charset="0"/>
                      <a:cs typeface="Arial" panose="020B0604020202020204" pitchFamily="34" charset="0"/>
                    </a:rPr>
                    <a:t>ever since the 1500s</a:t>
                  </a:r>
                </a:p>
              </p:txBody>
            </p:sp>
            <p:sp>
              <p:nvSpPr>
                <p:cNvPr id="58" name="TextBox 57">
                  <a:extLst>
                    <a:ext uri="{FF2B5EF4-FFF2-40B4-BE49-F238E27FC236}">
                      <a16:creationId xmlns:a16="http://schemas.microsoft.com/office/drawing/2014/main" id="{878AA23A-E33A-4043-A884-0E70DA119BC8}"/>
                    </a:ext>
                  </a:extLst>
                </p:cNvPr>
                <p:cNvSpPr txBox="1"/>
                <p:nvPr/>
              </p:nvSpPr>
              <p:spPr>
                <a:xfrm>
                  <a:off x="1625229" y="4712998"/>
                  <a:ext cx="1960934" cy="358240"/>
                </a:xfrm>
                <a:prstGeom prst="rect">
                  <a:avLst/>
                </a:prstGeom>
                <a:noFill/>
              </p:spPr>
              <p:txBody>
                <a:bodyPr wrap="square" rtlCol="0">
                  <a:spAutoFit/>
                </a:bodyPr>
                <a:lstStyle/>
                <a:p>
                  <a:pPr algn="ctr">
                    <a:lnSpc>
                      <a:spcPts val="2400"/>
                    </a:lnSpc>
                    <a:buClr>
                      <a:srgbClr val="00B0F0"/>
                    </a:buClr>
                  </a:pPr>
                  <a:r>
                    <a:rPr lang="en-US" sz="1000" dirty="0">
                      <a:solidFill>
                        <a:schemeClr val="bg1"/>
                      </a:solidFill>
                      <a:latin typeface="Roboto Slab" pitchFamily="2" charset="0"/>
                      <a:ea typeface="Roboto Slab" pitchFamily="2" charset="0"/>
                      <a:cs typeface="Arial Bold" panose="020B0704020202020204" pitchFamily="34" charset="0"/>
                    </a:rPr>
                    <a:t>Concept don’t to be subdue</a:t>
                  </a:r>
                </a:p>
              </p:txBody>
            </p:sp>
          </p:grpSp>
        </p:grpSp>
      </p:grpSp>
    </p:spTree>
    <p:extLst>
      <p:ext uri="{BB962C8B-B14F-4D97-AF65-F5344CB8AC3E}">
        <p14:creationId xmlns:p14="http://schemas.microsoft.com/office/powerpoint/2010/main" val="17112569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25C7333B-A2ED-42A2-A8B1-68A870C65BB8}"/>
              </a:ext>
            </a:extLst>
          </p:cNvPr>
          <p:cNvPicPr>
            <a:picLocks noGrp="1" noChangeAspect="1"/>
          </p:cNvPicPr>
          <p:nvPr>
            <p:ph type="pic" sz="quarter" idx="15"/>
          </p:nvPr>
        </p:nvPicPr>
        <p:blipFill>
          <a:blip r:embed="rId2"/>
          <a:srcRect l="21130" r="21130"/>
          <a:stretch>
            <a:fillRect/>
          </a:stretch>
        </p:blipFill>
        <p:spPr/>
      </p:pic>
      <p:grpSp>
        <p:nvGrpSpPr>
          <p:cNvPr id="8" name="Group 7">
            <a:extLst>
              <a:ext uri="{FF2B5EF4-FFF2-40B4-BE49-F238E27FC236}">
                <a16:creationId xmlns:a16="http://schemas.microsoft.com/office/drawing/2014/main" id="{DB34897C-DD32-4980-9F1C-E2ECBFD07077}"/>
              </a:ext>
            </a:extLst>
          </p:cNvPr>
          <p:cNvGrpSpPr/>
          <p:nvPr/>
        </p:nvGrpSpPr>
        <p:grpSpPr>
          <a:xfrm>
            <a:off x="2608263" y="3163577"/>
            <a:ext cx="6975474" cy="2127418"/>
            <a:chOff x="2644776" y="3158407"/>
            <a:chExt cx="6975474" cy="2127418"/>
          </a:xfrm>
        </p:grpSpPr>
        <p:sp>
          <p:nvSpPr>
            <p:cNvPr id="18" name="Rectangle 17">
              <a:extLst>
                <a:ext uri="{FF2B5EF4-FFF2-40B4-BE49-F238E27FC236}">
                  <a16:creationId xmlns:a16="http://schemas.microsoft.com/office/drawing/2014/main" id="{CE80A68B-EC7E-449A-AF33-0799E9C5CA78}"/>
                </a:ext>
              </a:extLst>
            </p:cNvPr>
            <p:cNvSpPr/>
            <p:nvPr/>
          </p:nvSpPr>
          <p:spPr>
            <a:xfrm>
              <a:off x="5719580" y="3158407"/>
              <a:ext cx="825867" cy="1015663"/>
            </a:xfrm>
            <a:prstGeom prst="rect">
              <a:avLst/>
            </a:prstGeom>
          </p:spPr>
          <p:txBody>
            <a:bodyPr wrap="square" anchor="ctr">
              <a:spAutoFit/>
            </a:bodyPr>
            <a:lstStyle/>
            <a:p>
              <a:pPr algn="ctr"/>
              <a:r>
                <a:rPr lang="en-US" sz="6000" dirty="0">
                  <a:latin typeface="FontAwesome" pitchFamily="50" charset="0"/>
                </a:rPr>
                <a:t></a:t>
              </a:r>
              <a:endParaRPr lang="en-US" sz="13800" dirty="0">
                <a:latin typeface="FontAwesome" pitchFamily="50" charset="0"/>
              </a:endParaRPr>
            </a:p>
          </p:txBody>
        </p:sp>
        <p:sp>
          <p:nvSpPr>
            <p:cNvPr id="3" name="TextBox 2">
              <a:extLst>
                <a:ext uri="{FF2B5EF4-FFF2-40B4-BE49-F238E27FC236}">
                  <a16:creationId xmlns:a16="http://schemas.microsoft.com/office/drawing/2014/main" id="{34C3D0A9-F8CA-4FD3-A6B7-A969A2141132}"/>
                </a:ext>
              </a:extLst>
            </p:cNvPr>
            <p:cNvSpPr txBox="1"/>
            <p:nvPr/>
          </p:nvSpPr>
          <p:spPr>
            <a:xfrm>
              <a:off x="2644776" y="4500995"/>
              <a:ext cx="6975474" cy="784830"/>
            </a:xfrm>
            <a:prstGeom prst="rect">
              <a:avLst/>
            </a:prstGeom>
            <a:noFill/>
          </p:spPr>
          <p:txBody>
            <a:bodyPr wrap="square" rtlCol="0">
              <a:spAutoFit/>
            </a:bodyPr>
            <a:lstStyle/>
            <a:p>
              <a:pPr algn="ctr">
                <a:lnSpc>
                  <a:spcPts val="1800"/>
                </a:lnSpc>
              </a:pPr>
              <a:r>
                <a:rPr lang="en-US" sz="1200" dirty="0">
                  <a:latin typeface="Roboto Slab" pitchFamily="2" charset="0"/>
                  <a:ea typeface="Roboto Slab" pitchFamily="2" charset="0"/>
                  <a:cs typeface="Abril Text" charset="0"/>
                </a:rPr>
                <a:t>COMPANY  STREET ADDRESS TEXT GOES HERE WITH CITY 66666, STATE.</a:t>
              </a:r>
            </a:p>
            <a:p>
              <a:pPr algn="ctr">
                <a:lnSpc>
                  <a:spcPts val="1800"/>
                </a:lnSpc>
              </a:pPr>
              <a:r>
                <a:rPr lang="en-US" sz="1200" dirty="0">
                  <a:latin typeface="Roboto Slab" pitchFamily="2" charset="0"/>
                  <a:ea typeface="Roboto Slab" pitchFamily="2" charset="0"/>
                  <a:cs typeface="Abril Text" charset="0"/>
                </a:rPr>
                <a:t>PHONE: +1233456 4567, +123 45788, FAX: +124 676546 45, EMAIL: EMAIL@DOMAIN.COM</a:t>
              </a:r>
            </a:p>
            <a:p>
              <a:pPr algn="ctr">
                <a:lnSpc>
                  <a:spcPts val="1800"/>
                </a:lnSpc>
              </a:pPr>
              <a:r>
                <a:rPr lang="en-US" sz="1200" dirty="0">
                  <a:latin typeface="Roboto Slab" pitchFamily="2" charset="0"/>
                  <a:ea typeface="Roboto Slab" pitchFamily="2" charset="0"/>
                  <a:cs typeface="Abril Text" charset="0"/>
                </a:rPr>
                <a:t>WEBSITE: WWW.WEBSITEEXAMPLE.COM</a:t>
              </a:r>
            </a:p>
          </p:txBody>
        </p:sp>
      </p:grpSp>
    </p:spTree>
    <p:extLst>
      <p:ext uri="{BB962C8B-B14F-4D97-AF65-F5344CB8AC3E}">
        <p14:creationId xmlns:p14="http://schemas.microsoft.com/office/powerpoint/2010/main" val="35572431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Placeholder 15">
            <a:extLst>
              <a:ext uri="{FF2B5EF4-FFF2-40B4-BE49-F238E27FC236}">
                <a16:creationId xmlns:a16="http://schemas.microsoft.com/office/drawing/2014/main" id="{0BC4DD78-2D87-455A-89D7-7E366E0B2F75}"/>
              </a:ext>
            </a:extLst>
          </p:cNvPr>
          <p:cNvPicPr>
            <a:picLocks noGrp="1" noChangeAspect="1"/>
          </p:cNvPicPr>
          <p:nvPr>
            <p:ph type="pic" sz="quarter" idx="15"/>
          </p:nvPr>
        </p:nvPicPr>
        <p:blipFill>
          <a:blip r:embed="rId2"/>
          <a:srcRect l="21875" r="21875"/>
          <a:stretch>
            <a:fillRect/>
          </a:stretch>
        </p:blipFill>
        <p:spPr/>
      </p:pic>
      <p:grpSp>
        <p:nvGrpSpPr>
          <p:cNvPr id="7" name="Group 6">
            <a:extLst>
              <a:ext uri="{FF2B5EF4-FFF2-40B4-BE49-F238E27FC236}">
                <a16:creationId xmlns:a16="http://schemas.microsoft.com/office/drawing/2014/main" id="{262010EF-9901-454A-9081-CE8261DB9865}"/>
              </a:ext>
            </a:extLst>
          </p:cNvPr>
          <p:cNvGrpSpPr/>
          <p:nvPr/>
        </p:nvGrpSpPr>
        <p:grpSpPr>
          <a:xfrm>
            <a:off x="5446901" y="3003417"/>
            <a:ext cx="5918200" cy="1850742"/>
            <a:chOff x="5092700" y="1090020"/>
            <a:chExt cx="5918200" cy="1850742"/>
          </a:xfrm>
        </p:grpSpPr>
        <p:sp>
          <p:nvSpPr>
            <p:cNvPr id="11" name="TextBox 10">
              <a:extLst>
                <a:ext uri="{FF2B5EF4-FFF2-40B4-BE49-F238E27FC236}">
                  <a16:creationId xmlns:a16="http://schemas.microsoft.com/office/drawing/2014/main" id="{2D474591-9932-4F57-9ADA-622E60B4186E}"/>
                </a:ext>
              </a:extLst>
            </p:cNvPr>
            <p:cNvSpPr txBox="1"/>
            <p:nvPr/>
          </p:nvSpPr>
          <p:spPr>
            <a:xfrm>
              <a:off x="5092700" y="1090020"/>
              <a:ext cx="5918200" cy="1566967"/>
            </a:xfrm>
            <a:prstGeom prst="rect">
              <a:avLst/>
            </a:prstGeom>
            <a:noFill/>
          </p:spPr>
          <p:txBody>
            <a:bodyPr wrap="square" rtlCol="0">
              <a:spAutoFit/>
            </a:bodyPr>
            <a:lstStyle/>
            <a:p>
              <a:pPr>
                <a:lnSpc>
                  <a:spcPct val="150000"/>
                </a:lnSpc>
              </a:pPr>
              <a:r>
                <a:rPr lang="en-US" sz="7200" spc="1400" dirty="0">
                  <a:latin typeface="Roboto Slab" pitchFamily="2" charset="0"/>
                  <a:ea typeface="Roboto Slab" pitchFamily="2" charset="0"/>
                  <a:cs typeface="Montserrat Light" charset="0"/>
                </a:rPr>
                <a:t>Elevation</a:t>
              </a:r>
            </a:p>
          </p:txBody>
        </p:sp>
        <p:sp>
          <p:nvSpPr>
            <p:cNvPr id="12" name="TextBox 11">
              <a:extLst>
                <a:ext uri="{FF2B5EF4-FFF2-40B4-BE49-F238E27FC236}">
                  <a16:creationId xmlns:a16="http://schemas.microsoft.com/office/drawing/2014/main" id="{FF7055F7-5520-49E6-9D39-8DFAEE237B34}"/>
                </a:ext>
              </a:extLst>
            </p:cNvPr>
            <p:cNvSpPr txBox="1"/>
            <p:nvPr/>
          </p:nvSpPr>
          <p:spPr>
            <a:xfrm>
              <a:off x="5092700" y="2397856"/>
              <a:ext cx="5740400" cy="542906"/>
            </a:xfrm>
            <a:prstGeom prst="rect">
              <a:avLst/>
            </a:prstGeom>
            <a:noFill/>
          </p:spPr>
          <p:txBody>
            <a:bodyPr wrap="square" rtlCol="0">
              <a:spAutoFit/>
            </a:bodyPr>
            <a:lstStyle/>
            <a:p>
              <a:pPr>
                <a:lnSpc>
                  <a:spcPct val="150000"/>
                </a:lnSpc>
              </a:pPr>
              <a:r>
                <a:rPr lang="en-US" sz="2200" spc="200" dirty="0">
                  <a:latin typeface="Roboto Slab" pitchFamily="2" charset="0"/>
                  <a:ea typeface="Roboto Slab" pitchFamily="2" charset="0"/>
                  <a:cs typeface="Montserrat Light" charset="0"/>
                </a:rPr>
                <a:t>PRESENTATION TEMPLATE</a:t>
              </a:r>
            </a:p>
          </p:txBody>
        </p:sp>
      </p:grpSp>
      <p:sp>
        <p:nvSpPr>
          <p:cNvPr id="5" name="Oval 4">
            <a:extLst>
              <a:ext uri="{FF2B5EF4-FFF2-40B4-BE49-F238E27FC236}">
                <a16:creationId xmlns:a16="http://schemas.microsoft.com/office/drawing/2014/main" id="{0ED542D5-B7C6-449F-A832-52E50DF189ED}"/>
              </a:ext>
            </a:extLst>
          </p:cNvPr>
          <p:cNvSpPr/>
          <p:nvPr/>
        </p:nvSpPr>
        <p:spPr>
          <a:xfrm>
            <a:off x="-3160624" y="-984106"/>
            <a:ext cx="7975046" cy="7975046"/>
          </a:xfrm>
          <a:prstGeom prst="ellips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a:extLst>
              <a:ext uri="{FF2B5EF4-FFF2-40B4-BE49-F238E27FC236}">
                <a16:creationId xmlns:a16="http://schemas.microsoft.com/office/drawing/2014/main" id="{3127C9F8-9971-476A-9526-F3618C886DA0}"/>
              </a:ext>
            </a:extLst>
          </p:cNvPr>
          <p:cNvSpPr/>
          <p:nvPr/>
        </p:nvSpPr>
        <p:spPr>
          <a:xfrm>
            <a:off x="3262787" y="535772"/>
            <a:ext cx="3136062" cy="313606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8" name="Picture Placeholder 17">
            <a:extLst>
              <a:ext uri="{FF2B5EF4-FFF2-40B4-BE49-F238E27FC236}">
                <a16:creationId xmlns:a16="http://schemas.microsoft.com/office/drawing/2014/main" id="{E99A31F6-B9C8-4815-956D-76DBB3C92C96}"/>
              </a:ext>
            </a:extLst>
          </p:cNvPr>
          <p:cNvPicPr>
            <a:picLocks noGrp="1" noChangeAspect="1"/>
          </p:cNvPicPr>
          <p:nvPr>
            <p:ph type="pic" sz="quarter" idx="16"/>
          </p:nvPr>
        </p:nvPicPr>
        <p:blipFill rotWithShape="1">
          <a:blip r:embed="rId3"/>
          <a:srcRect l="5883" t="5616" r="5883" b="5616"/>
          <a:stretch/>
        </p:blipFill>
        <p:spPr>
          <a:xfrm>
            <a:off x="3438913" y="711898"/>
            <a:ext cx="2783808" cy="2783808"/>
          </a:xfrm>
        </p:spPr>
      </p:pic>
    </p:spTree>
    <p:extLst>
      <p:ext uri="{BB962C8B-B14F-4D97-AF65-F5344CB8AC3E}">
        <p14:creationId xmlns:p14="http://schemas.microsoft.com/office/powerpoint/2010/main" val="2332780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38">
            <a:extLst>
              <a:ext uri="{FF2B5EF4-FFF2-40B4-BE49-F238E27FC236}">
                <a16:creationId xmlns:a16="http://schemas.microsoft.com/office/drawing/2014/main" id="{79C40F0E-A5EC-4D11-969E-8BA5BC7199A4}"/>
              </a:ext>
            </a:extLst>
          </p:cNvPr>
          <p:cNvSpPr txBox="1">
            <a:spLocks/>
          </p:cNvSpPr>
          <p:nvPr/>
        </p:nvSpPr>
        <p:spPr>
          <a:xfrm>
            <a:off x="838200" y="481013"/>
            <a:ext cx="10515600" cy="67945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5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sz="4000" b="0" dirty="0">
                <a:latin typeface="Roboto Slab" pitchFamily="2" charset="0"/>
                <a:ea typeface="Roboto Slab" pitchFamily="2" charset="0"/>
              </a:rPr>
              <a:t>Our Infographic</a:t>
            </a:r>
          </a:p>
        </p:txBody>
      </p:sp>
      <p:sp>
        <p:nvSpPr>
          <p:cNvPr id="11" name="Subtitle 2">
            <a:extLst>
              <a:ext uri="{FF2B5EF4-FFF2-40B4-BE49-F238E27FC236}">
                <a16:creationId xmlns:a16="http://schemas.microsoft.com/office/drawing/2014/main" id="{5E20ADFD-E4BF-4FCA-A99C-F04CFE795C55}"/>
              </a:ext>
            </a:extLst>
          </p:cNvPr>
          <p:cNvSpPr txBox="1">
            <a:spLocks/>
          </p:cNvSpPr>
          <p:nvPr/>
        </p:nvSpPr>
        <p:spPr>
          <a:xfrm>
            <a:off x="838200" y="1135063"/>
            <a:ext cx="10515600" cy="244475"/>
          </a:xfrm>
          <a:prstGeom prst="rect">
            <a:avLst/>
          </a:prstGeom>
        </p:spPr>
        <p:txBody>
          <a:bodyPr>
            <a:normAutofit lnSpcReduction="10000"/>
          </a:bodyPr>
          <a:lstStyle>
            <a:lvl1pPr marL="0" indent="0" algn="ctr" defTabSz="914400" rtl="0" eaLnBrk="1" latinLnBrk="0" hangingPunct="1">
              <a:lnSpc>
                <a:spcPct val="90000"/>
              </a:lnSpc>
              <a:spcBef>
                <a:spcPts val="1000"/>
              </a:spcBef>
              <a:buFont typeface="Arial"/>
              <a:buNone/>
              <a:defRPr sz="1200" b="0" i="0" kern="1200">
                <a:solidFill>
                  <a:schemeClr val="tx1"/>
                </a:solidFill>
                <a:latin typeface="Bodoni 72 Book" charset="0"/>
                <a:ea typeface="Bodoni 72 Book" charset="0"/>
                <a:cs typeface="Bodoni 72 Book" charset="0"/>
              </a:defRPr>
            </a:lvl1pPr>
            <a:lvl2pPr marL="685800" indent="-228600" algn="ctr" defTabSz="914400" rtl="0" eaLnBrk="1" latinLnBrk="0" hangingPunct="1">
              <a:lnSpc>
                <a:spcPct val="90000"/>
              </a:lnSpc>
              <a:spcBef>
                <a:spcPts val="500"/>
              </a:spcBef>
              <a:buFont typeface="Arial"/>
              <a:buChar char="•"/>
              <a:defRPr sz="2400" b="0" i="0" kern="1200">
                <a:solidFill>
                  <a:schemeClr val="tx1"/>
                </a:solidFill>
                <a:latin typeface="Bodoni 72 Book" charset="0"/>
                <a:ea typeface="Bodoni 72 Book" charset="0"/>
                <a:cs typeface="Bodoni 72 Book" charset="0"/>
              </a:defRPr>
            </a:lvl2pPr>
            <a:lvl3pPr marL="1143000" indent="-228600" algn="ctr" defTabSz="914400" rtl="0" eaLnBrk="1" latinLnBrk="0" hangingPunct="1">
              <a:lnSpc>
                <a:spcPct val="90000"/>
              </a:lnSpc>
              <a:spcBef>
                <a:spcPts val="500"/>
              </a:spcBef>
              <a:buFont typeface="Arial"/>
              <a:buChar char="•"/>
              <a:defRPr sz="2000" b="0" i="0" kern="1200">
                <a:solidFill>
                  <a:schemeClr val="tx1"/>
                </a:solidFill>
                <a:latin typeface="Bodoni 72 Book" charset="0"/>
                <a:ea typeface="Bodoni 72 Book" charset="0"/>
                <a:cs typeface="Bodoni 72 Book" charset="0"/>
              </a:defRPr>
            </a:lvl3pPr>
            <a:lvl4pPr marL="1600200" indent="-228600" algn="ctr" defTabSz="914400" rtl="0" eaLnBrk="1" latinLnBrk="0" hangingPunct="1">
              <a:lnSpc>
                <a:spcPct val="90000"/>
              </a:lnSpc>
              <a:spcBef>
                <a:spcPts val="500"/>
              </a:spcBef>
              <a:buFont typeface="Arial"/>
              <a:buChar char="•"/>
              <a:defRPr sz="1800" b="0" i="0" kern="1200">
                <a:solidFill>
                  <a:schemeClr val="tx1"/>
                </a:solidFill>
                <a:latin typeface="Bodoni 72 Book" charset="0"/>
                <a:ea typeface="Bodoni 72 Book" charset="0"/>
                <a:cs typeface="Bodoni 72 Book" charset="0"/>
              </a:defRPr>
            </a:lvl4pPr>
            <a:lvl5pPr marL="2057400" indent="-228600" algn="ctr" defTabSz="914400" rtl="0" eaLnBrk="1" latinLnBrk="0" hangingPunct="1">
              <a:lnSpc>
                <a:spcPct val="90000"/>
              </a:lnSpc>
              <a:spcBef>
                <a:spcPts val="500"/>
              </a:spcBef>
              <a:buFont typeface="Arial"/>
              <a:buChar char="•"/>
              <a:defRPr sz="1800" b="0" i="0" kern="1200">
                <a:solidFill>
                  <a:schemeClr val="tx1"/>
                </a:solidFill>
                <a:latin typeface="Bodoni 72 Book" charset="0"/>
                <a:ea typeface="Bodoni 72 Book" charset="0"/>
                <a:cs typeface="Bodoni 72 Book"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a:latin typeface="Roboto Slab" pitchFamily="2" charset="0"/>
                <a:ea typeface="Roboto Slab" pitchFamily="2" charset="0"/>
              </a:rPr>
              <a:t>Lorem ipsum dolor sit amet agam facer modo data lorem ipsum dolor sit amet agam facer modo data</a:t>
            </a:r>
            <a:endParaRPr lang="en-US" dirty="0">
              <a:latin typeface="Roboto Slab" pitchFamily="2" charset="0"/>
              <a:ea typeface="Roboto Slab" pitchFamily="2" charset="0"/>
            </a:endParaRPr>
          </a:p>
        </p:txBody>
      </p:sp>
      <p:grpSp>
        <p:nvGrpSpPr>
          <p:cNvPr id="139" name="Group 138">
            <a:extLst>
              <a:ext uri="{FF2B5EF4-FFF2-40B4-BE49-F238E27FC236}">
                <a16:creationId xmlns:a16="http://schemas.microsoft.com/office/drawing/2014/main" id="{D616F447-9C02-4AF4-8D29-1F3A488F1D2C}"/>
              </a:ext>
            </a:extLst>
          </p:cNvPr>
          <p:cNvGrpSpPr/>
          <p:nvPr/>
        </p:nvGrpSpPr>
        <p:grpSpPr>
          <a:xfrm>
            <a:off x="1028853" y="2207229"/>
            <a:ext cx="5971205" cy="5182392"/>
            <a:chOff x="-7975600" y="2155825"/>
            <a:chExt cx="5419724" cy="4703763"/>
          </a:xfrm>
        </p:grpSpPr>
        <p:sp>
          <p:nvSpPr>
            <p:cNvPr id="5" name="Freeform 5">
              <a:extLst>
                <a:ext uri="{FF2B5EF4-FFF2-40B4-BE49-F238E27FC236}">
                  <a16:creationId xmlns:a16="http://schemas.microsoft.com/office/drawing/2014/main" id="{6CA29E70-65E6-41FF-85C5-343A2D0EE7CB}"/>
                </a:ext>
              </a:extLst>
            </p:cNvPr>
            <p:cNvSpPr>
              <a:spLocks/>
            </p:cNvSpPr>
            <p:nvPr/>
          </p:nvSpPr>
          <p:spPr bwMode="auto">
            <a:xfrm>
              <a:off x="-7975600" y="2849563"/>
              <a:ext cx="3700462" cy="2728912"/>
            </a:xfrm>
            <a:custGeom>
              <a:avLst/>
              <a:gdLst>
                <a:gd name="T0" fmla="*/ 1470 w 1743"/>
                <a:gd name="T1" fmla="*/ 0 h 1288"/>
                <a:gd name="T2" fmla="*/ 303 w 1743"/>
                <a:gd name="T3" fmla="*/ 214 h 1288"/>
                <a:gd name="T4" fmla="*/ 415 w 1743"/>
                <a:gd name="T5" fmla="*/ 1288 h 1288"/>
                <a:gd name="T6" fmla="*/ 1328 w 1743"/>
                <a:gd name="T7" fmla="*/ 1288 h 1288"/>
                <a:gd name="T8" fmla="*/ 1470 w 1743"/>
                <a:gd name="T9" fmla="*/ 0 h 1288"/>
              </a:gdLst>
              <a:ahLst/>
              <a:cxnLst>
                <a:cxn ang="0">
                  <a:pos x="T0" y="T1"/>
                </a:cxn>
                <a:cxn ang="0">
                  <a:pos x="T2" y="T3"/>
                </a:cxn>
                <a:cxn ang="0">
                  <a:pos x="T4" y="T5"/>
                </a:cxn>
                <a:cxn ang="0">
                  <a:pos x="T6" y="T7"/>
                </a:cxn>
                <a:cxn ang="0">
                  <a:pos x="T8" y="T9"/>
                </a:cxn>
              </a:cxnLst>
              <a:rect l="0" t="0" r="r" b="b"/>
              <a:pathLst>
                <a:path w="1743" h="1288">
                  <a:moveTo>
                    <a:pt x="1470" y="0"/>
                  </a:moveTo>
                  <a:cubicBezTo>
                    <a:pt x="303" y="214"/>
                    <a:pt x="303" y="214"/>
                    <a:pt x="303" y="214"/>
                  </a:cubicBezTo>
                  <a:cubicBezTo>
                    <a:pt x="303" y="214"/>
                    <a:pt x="0" y="1008"/>
                    <a:pt x="415" y="1288"/>
                  </a:cubicBezTo>
                  <a:cubicBezTo>
                    <a:pt x="454" y="1288"/>
                    <a:pt x="1287" y="1288"/>
                    <a:pt x="1328" y="1288"/>
                  </a:cubicBezTo>
                  <a:cubicBezTo>
                    <a:pt x="1743" y="1008"/>
                    <a:pt x="1470" y="0"/>
                    <a:pt x="1470" y="0"/>
                  </a:cubicBezTo>
                  <a:close/>
                </a:path>
              </a:pathLst>
            </a:custGeom>
            <a:solidFill>
              <a:srgbClr val="7B53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6">
              <a:extLst>
                <a:ext uri="{FF2B5EF4-FFF2-40B4-BE49-F238E27FC236}">
                  <a16:creationId xmlns:a16="http://schemas.microsoft.com/office/drawing/2014/main" id="{E28D52B2-9927-4C56-91DE-C3582E405BF5}"/>
                </a:ext>
              </a:extLst>
            </p:cNvPr>
            <p:cNvSpPr>
              <a:spLocks/>
            </p:cNvSpPr>
            <p:nvPr/>
          </p:nvSpPr>
          <p:spPr bwMode="auto">
            <a:xfrm>
              <a:off x="-7319963" y="3649663"/>
              <a:ext cx="476250" cy="563562"/>
            </a:xfrm>
            <a:custGeom>
              <a:avLst/>
              <a:gdLst>
                <a:gd name="T0" fmla="*/ 112 w 224"/>
                <a:gd name="T1" fmla="*/ 266 h 266"/>
                <a:gd name="T2" fmla="*/ 112 w 224"/>
                <a:gd name="T3" fmla="*/ 266 h 266"/>
                <a:gd name="T4" fmla="*/ 0 w 224"/>
                <a:gd name="T5" fmla="*/ 154 h 266"/>
                <a:gd name="T6" fmla="*/ 0 w 224"/>
                <a:gd name="T7" fmla="*/ 112 h 266"/>
                <a:gd name="T8" fmla="*/ 112 w 224"/>
                <a:gd name="T9" fmla="*/ 0 h 266"/>
                <a:gd name="T10" fmla="*/ 112 w 224"/>
                <a:gd name="T11" fmla="*/ 0 h 266"/>
                <a:gd name="T12" fmla="*/ 224 w 224"/>
                <a:gd name="T13" fmla="*/ 112 h 266"/>
                <a:gd name="T14" fmla="*/ 224 w 224"/>
                <a:gd name="T15" fmla="*/ 154 h 266"/>
                <a:gd name="T16" fmla="*/ 112 w 224"/>
                <a:gd name="T17" fmla="*/ 26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266">
                  <a:moveTo>
                    <a:pt x="112" y="266"/>
                  </a:moveTo>
                  <a:cubicBezTo>
                    <a:pt x="112" y="266"/>
                    <a:pt x="112" y="266"/>
                    <a:pt x="112" y="266"/>
                  </a:cubicBezTo>
                  <a:cubicBezTo>
                    <a:pt x="51" y="266"/>
                    <a:pt x="0" y="216"/>
                    <a:pt x="0" y="154"/>
                  </a:cubicBezTo>
                  <a:cubicBezTo>
                    <a:pt x="0" y="112"/>
                    <a:pt x="0" y="112"/>
                    <a:pt x="0" y="112"/>
                  </a:cubicBezTo>
                  <a:cubicBezTo>
                    <a:pt x="0" y="50"/>
                    <a:pt x="51" y="0"/>
                    <a:pt x="112" y="0"/>
                  </a:cubicBezTo>
                  <a:cubicBezTo>
                    <a:pt x="112" y="0"/>
                    <a:pt x="112" y="0"/>
                    <a:pt x="112" y="0"/>
                  </a:cubicBezTo>
                  <a:cubicBezTo>
                    <a:pt x="173" y="0"/>
                    <a:pt x="224" y="50"/>
                    <a:pt x="224" y="112"/>
                  </a:cubicBezTo>
                  <a:cubicBezTo>
                    <a:pt x="224" y="154"/>
                    <a:pt x="224" y="154"/>
                    <a:pt x="224" y="154"/>
                  </a:cubicBezTo>
                  <a:cubicBezTo>
                    <a:pt x="224" y="216"/>
                    <a:pt x="173" y="266"/>
                    <a:pt x="112" y="266"/>
                  </a:cubicBezTo>
                  <a:close/>
                </a:path>
              </a:pathLst>
            </a:custGeom>
            <a:solidFill>
              <a:srgbClr val="F2BB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1FEF5FCC-71F6-43C9-8061-9F756088B560}"/>
                </a:ext>
              </a:extLst>
            </p:cNvPr>
            <p:cNvSpPr>
              <a:spLocks/>
            </p:cNvSpPr>
            <p:nvPr/>
          </p:nvSpPr>
          <p:spPr bwMode="auto">
            <a:xfrm>
              <a:off x="-5330825" y="3649663"/>
              <a:ext cx="476250" cy="563562"/>
            </a:xfrm>
            <a:custGeom>
              <a:avLst/>
              <a:gdLst>
                <a:gd name="T0" fmla="*/ 112 w 224"/>
                <a:gd name="T1" fmla="*/ 266 h 266"/>
                <a:gd name="T2" fmla="*/ 112 w 224"/>
                <a:gd name="T3" fmla="*/ 266 h 266"/>
                <a:gd name="T4" fmla="*/ 0 w 224"/>
                <a:gd name="T5" fmla="*/ 154 h 266"/>
                <a:gd name="T6" fmla="*/ 0 w 224"/>
                <a:gd name="T7" fmla="*/ 112 h 266"/>
                <a:gd name="T8" fmla="*/ 112 w 224"/>
                <a:gd name="T9" fmla="*/ 0 h 266"/>
                <a:gd name="T10" fmla="*/ 112 w 224"/>
                <a:gd name="T11" fmla="*/ 0 h 266"/>
                <a:gd name="T12" fmla="*/ 224 w 224"/>
                <a:gd name="T13" fmla="*/ 112 h 266"/>
                <a:gd name="T14" fmla="*/ 224 w 224"/>
                <a:gd name="T15" fmla="*/ 154 h 266"/>
                <a:gd name="T16" fmla="*/ 112 w 224"/>
                <a:gd name="T17" fmla="*/ 26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266">
                  <a:moveTo>
                    <a:pt x="112" y="266"/>
                  </a:moveTo>
                  <a:cubicBezTo>
                    <a:pt x="112" y="266"/>
                    <a:pt x="112" y="266"/>
                    <a:pt x="112" y="266"/>
                  </a:cubicBezTo>
                  <a:cubicBezTo>
                    <a:pt x="51" y="266"/>
                    <a:pt x="0" y="216"/>
                    <a:pt x="0" y="154"/>
                  </a:cubicBezTo>
                  <a:cubicBezTo>
                    <a:pt x="0" y="112"/>
                    <a:pt x="0" y="112"/>
                    <a:pt x="0" y="112"/>
                  </a:cubicBezTo>
                  <a:cubicBezTo>
                    <a:pt x="0" y="50"/>
                    <a:pt x="51" y="0"/>
                    <a:pt x="112" y="0"/>
                  </a:cubicBezTo>
                  <a:cubicBezTo>
                    <a:pt x="112" y="0"/>
                    <a:pt x="112" y="0"/>
                    <a:pt x="112" y="0"/>
                  </a:cubicBezTo>
                  <a:cubicBezTo>
                    <a:pt x="174" y="0"/>
                    <a:pt x="224" y="50"/>
                    <a:pt x="224" y="112"/>
                  </a:cubicBezTo>
                  <a:cubicBezTo>
                    <a:pt x="224" y="154"/>
                    <a:pt x="224" y="154"/>
                    <a:pt x="224" y="154"/>
                  </a:cubicBezTo>
                  <a:cubicBezTo>
                    <a:pt x="224" y="216"/>
                    <a:pt x="174" y="266"/>
                    <a:pt x="112" y="266"/>
                  </a:cubicBezTo>
                  <a:close/>
                </a:path>
              </a:pathLst>
            </a:custGeom>
            <a:solidFill>
              <a:srgbClr val="F2BB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Rectangle 8">
              <a:extLst>
                <a:ext uri="{FF2B5EF4-FFF2-40B4-BE49-F238E27FC236}">
                  <a16:creationId xmlns:a16="http://schemas.microsoft.com/office/drawing/2014/main" id="{D1367847-B592-4841-8849-292788D855FB}"/>
                </a:ext>
              </a:extLst>
            </p:cNvPr>
            <p:cNvSpPr>
              <a:spLocks noChangeArrowheads="1"/>
            </p:cNvSpPr>
            <p:nvPr/>
          </p:nvSpPr>
          <p:spPr bwMode="auto">
            <a:xfrm>
              <a:off x="-6515100" y="4775200"/>
              <a:ext cx="855662" cy="987425"/>
            </a:xfrm>
            <a:prstGeom prst="rect">
              <a:avLst/>
            </a:prstGeom>
            <a:solidFill>
              <a:srgbClr val="E3A76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Rectangle 9">
              <a:extLst>
                <a:ext uri="{FF2B5EF4-FFF2-40B4-BE49-F238E27FC236}">
                  <a16:creationId xmlns:a16="http://schemas.microsoft.com/office/drawing/2014/main" id="{D0E76BB6-3C36-4A24-AA7B-979FF9F711EA}"/>
                </a:ext>
              </a:extLst>
            </p:cNvPr>
            <p:cNvSpPr>
              <a:spLocks noChangeArrowheads="1"/>
            </p:cNvSpPr>
            <p:nvPr/>
          </p:nvSpPr>
          <p:spPr bwMode="auto">
            <a:xfrm>
              <a:off x="-6086475" y="4775200"/>
              <a:ext cx="427037" cy="987425"/>
            </a:xfrm>
            <a:prstGeom prst="rect">
              <a:avLst/>
            </a:prstGeom>
            <a:solidFill>
              <a:srgbClr val="F2BB8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0">
              <a:extLst>
                <a:ext uri="{FF2B5EF4-FFF2-40B4-BE49-F238E27FC236}">
                  <a16:creationId xmlns:a16="http://schemas.microsoft.com/office/drawing/2014/main" id="{89BF207A-DE42-4860-8B24-D55FDFF0B502}"/>
                </a:ext>
              </a:extLst>
            </p:cNvPr>
            <p:cNvSpPr>
              <a:spLocks/>
            </p:cNvSpPr>
            <p:nvPr/>
          </p:nvSpPr>
          <p:spPr bwMode="auto">
            <a:xfrm>
              <a:off x="-7612062" y="5192713"/>
              <a:ext cx="3049587" cy="1328737"/>
            </a:xfrm>
            <a:custGeom>
              <a:avLst/>
              <a:gdLst>
                <a:gd name="T0" fmla="*/ 1437 w 1437"/>
                <a:gd name="T1" fmla="*/ 408 h 627"/>
                <a:gd name="T2" fmla="*/ 1437 w 1437"/>
                <a:gd name="T3" fmla="*/ 585 h 627"/>
                <a:gd name="T4" fmla="*/ 1395 w 1437"/>
                <a:gd name="T5" fmla="*/ 627 h 627"/>
                <a:gd name="T6" fmla="*/ 43 w 1437"/>
                <a:gd name="T7" fmla="*/ 627 h 627"/>
                <a:gd name="T8" fmla="*/ 0 w 1437"/>
                <a:gd name="T9" fmla="*/ 585 h 627"/>
                <a:gd name="T10" fmla="*/ 0 w 1437"/>
                <a:gd name="T11" fmla="*/ 408 h 627"/>
                <a:gd name="T12" fmla="*/ 384 w 1437"/>
                <a:gd name="T13" fmla="*/ 1 h 627"/>
                <a:gd name="T14" fmla="*/ 406 w 1437"/>
                <a:gd name="T15" fmla="*/ 0 h 627"/>
                <a:gd name="T16" fmla="*/ 408 w 1437"/>
                <a:gd name="T17" fmla="*/ 0 h 627"/>
                <a:gd name="T18" fmla="*/ 485 w 1437"/>
                <a:gd name="T19" fmla="*/ 0 h 627"/>
                <a:gd name="T20" fmla="*/ 505 w 1437"/>
                <a:gd name="T21" fmla="*/ 9 h 627"/>
                <a:gd name="T22" fmla="*/ 505 w 1437"/>
                <a:gd name="T23" fmla="*/ 9 h 627"/>
                <a:gd name="T24" fmla="*/ 676 w 1437"/>
                <a:gd name="T25" fmla="*/ 179 h 627"/>
                <a:gd name="T26" fmla="*/ 761 w 1437"/>
                <a:gd name="T27" fmla="*/ 179 h 627"/>
                <a:gd name="T28" fmla="*/ 932 w 1437"/>
                <a:gd name="T29" fmla="*/ 9 h 627"/>
                <a:gd name="T30" fmla="*/ 952 w 1437"/>
                <a:gd name="T31" fmla="*/ 0 h 627"/>
                <a:gd name="T32" fmla="*/ 1029 w 1437"/>
                <a:gd name="T33" fmla="*/ 0 h 627"/>
                <a:gd name="T34" fmla="*/ 1031 w 1437"/>
                <a:gd name="T35" fmla="*/ 0 h 627"/>
                <a:gd name="T36" fmla="*/ 1059 w 1437"/>
                <a:gd name="T37" fmla="*/ 1 h 627"/>
                <a:gd name="T38" fmla="*/ 1437 w 1437"/>
                <a:gd name="T39" fmla="*/ 408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37" h="627">
                  <a:moveTo>
                    <a:pt x="1437" y="408"/>
                  </a:moveTo>
                  <a:cubicBezTo>
                    <a:pt x="1437" y="585"/>
                    <a:pt x="1437" y="585"/>
                    <a:pt x="1437" y="585"/>
                  </a:cubicBezTo>
                  <a:cubicBezTo>
                    <a:pt x="1437" y="608"/>
                    <a:pt x="1418" y="627"/>
                    <a:pt x="1395" y="627"/>
                  </a:cubicBezTo>
                  <a:cubicBezTo>
                    <a:pt x="43" y="627"/>
                    <a:pt x="43" y="627"/>
                    <a:pt x="43" y="627"/>
                  </a:cubicBezTo>
                  <a:cubicBezTo>
                    <a:pt x="19" y="627"/>
                    <a:pt x="0" y="608"/>
                    <a:pt x="0" y="585"/>
                  </a:cubicBezTo>
                  <a:cubicBezTo>
                    <a:pt x="0" y="408"/>
                    <a:pt x="0" y="408"/>
                    <a:pt x="0" y="408"/>
                  </a:cubicBezTo>
                  <a:cubicBezTo>
                    <a:pt x="0" y="191"/>
                    <a:pt x="170" y="14"/>
                    <a:pt x="384" y="1"/>
                  </a:cubicBezTo>
                  <a:cubicBezTo>
                    <a:pt x="391" y="1"/>
                    <a:pt x="398" y="0"/>
                    <a:pt x="406" y="0"/>
                  </a:cubicBezTo>
                  <a:cubicBezTo>
                    <a:pt x="406" y="0"/>
                    <a:pt x="407" y="0"/>
                    <a:pt x="408" y="0"/>
                  </a:cubicBezTo>
                  <a:cubicBezTo>
                    <a:pt x="485" y="0"/>
                    <a:pt x="485" y="0"/>
                    <a:pt x="485" y="0"/>
                  </a:cubicBezTo>
                  <a:cubicBezTo>
                    <a:pt x="493" y="0"/>
                    <a:pt x="500" y="3"/>
                    <a:pt x="505" y="9"/>
                  </a:cubicBezTo>
                  <a:cubicBezTo>
                    <a:pt x="505" y="9"/>
                    <a:pt x="505" y="9"/>
                    <a:pt x="505" y="9"/>
                  </a:cubicBezTo>
                  <a:cubicBezTo>
                    <a:pt x="676" y="179"/>
                    <a:pt x="676" y="179"/>
                    <a:pt x="676" y="179"/>
                  </a:cubicBezTo>
                  <a:cubicBezTo>
                    <a:pt x="700" y="203"/>
                    <a:pt x="738" y="203"/>
                    <a:pt x="761" y="179"/>
                  </a:cubicBezTo>
                  <a:cubicBezTo>
                    <a:pt x="932" y="9"/>
                    <a:pt x="932" y="9"/>
                    <a:pt x="932" y="9"/>
                  </a:cubicBezTo>
                  <a:cubicBezTo>
                    <a:pt x="937" y="3"/>
                    <a:pt x="944" y="0"/>
                    <a:pt x="952" y="0"/>
                  </a:cubicBezTo>
                  <a:cubicBezTo>
                    <a:pt x="1029" y="0"/>
                    <a:pt x="1029" y="0"/>
                    <a:pt x="1029" y="0"/>
                  </a:cubicBezTo>
                  <a:cubicBezTo>
                    <a:pt x="1030" y="0"/>
                    <a:pt x="1031" y="0"/>
                    <a:pt x="1031" y="0"/>
                  </a:cubicBezTo>
                  <a:cubicBezTo>
                    <a:pt x="1031" y="0"/>
                    <a:pt x="1050" y="1"/>
                    <a:pt x="1059" y="1"/>
                  </a:cubicBezTo>
                  <a:cubicBezTo>
                    <a:pt x="1270" y="16"/>
                    <a:pt x="1437" y="193"/>
                    <a:pt x="1437" y="408"/>
                  </a:cubicBezTo>
                  <a:close/>
                </a:path>
              </a:pathLst>
            </a:custGeom>
            <a:solidFill>
              <a:srgbClr val="0663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a:extLst>
                <a:ext uri="{FF2B5EF4-FFF2-40B4-BE49-F238E27FC236}">
                  <a16:creationId xmlns:a16="http://schemas.microsoft.com/office/drawing/2014/main" id="{0ADB440D-A7E4-4DA9-A55C-0A43A28A058C}"/>
                </a:ext>
              </a:extLst>
            </p:cNvPr>
            <p:cNvSpPr>
              <a:spLocks/>
            </p:cNvSpPr>
            <p:nvPr/>
          </p:nvSpPr>
          <p:spPr bwMode="auto">
            <a:xfrm>
              <a:off x="-7231063" y="5192713"/>
              <a:ext cx="2668587" cy="1328737"/>
            </a:xfrm>
            <a:custGeom>
              <a:avLst/>
              <a:gdLst>
                <a:gd name="T0" fmla="*/ 1257 w 1257"/>
                <a:gd name="T1" fmla="*/ 408 h 627"/>
                <a:gd name="T2" fmla="*/ 1257 w 1257"/>
                <a:gd name="T3" fmla="*/ 585 h 627"/>
                <a:gd name="T4" fmla="*/ 1215 w 1257"/>
                <a:gd name="T5" fmla="*/ 627 h 627"/>
                <a:gd name="T6" fmla="*/ 42 w 1257"/>
                <a:gd name="T7" fmla="*/ 627 h 627"/>
                <a:gd name="T8" fmla="*/ 0 w 1257"/>
                <a:gd name="T9" fmla="*/ 585 h 627"/>
                <a:gd name="T10" fmla="*/ 0 w 1257"/>
                <a:gd name="T11" fmla="*/ 408 h 627"/>
                <a:gd name="T12" fmla="*/ 325 w 1257"/>
                <a:gd name="T13" fmla="*/ 9 h 627"/>
                <a:gd name="T14" fmla="*/ 496 w 1257"/>
                <a:gd name="T15" fmla="*/ 179 h 627"/>
                <a:gd name="T16" fmla="*/ 581 w 1257"/>
                <a:gd name="T17" fmla="*/ 179 h 627"/>
                <a:gd name="T18" fmla="*/ 760 w 1257"/>
                <a:gd name="T19" fmla="*/ 0 h 627"/>
                <a:gd name="T20" fmla="*/ 849 w 1257"/>
                <a:gd name="T21" fmla="*/ 0 h 627"/>
                <a:gd name="T22" fmla="*/ 851 w 1257"/>
                <a:gd name="T23" fmla="*/ 0 h 627"/>
                <a:gd name="T24" fmla="*/ 879 w 1257"/>
                <a:gd name="T25" fmla="*/ 1 h 627"/>
                <a:gd name="T26" fmla="*/ 1257 w 1257"/>
                <a:gd name="T27" fmla="*/ 408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7" h="627">
                  <a:moveTo>
                    <a:pt x="1257" y="408"/>
                  </a:moveTo>
                  <a:cubicBezTo>
                    <a:pt x="1257" y="585"/>
                    <a:pt x="1257" y="585"/>
                    <a:pt x="1257" y="585"/>
                  </a:cubicBezTo>
                  <a:cubicBezTo>
                    <a:pt x="1257" y="608"/>
                    <a:pt x="1238" y="627"/>
                    <a:pt x="1215" y="627"/>
                  </a:cubicBezTo>
                  <a:cubicBezTo>
                    <a:pt x="42" y="627"/>
                    <a:pt x="42" y="627"/>
                    <a:pt x="42" y="627"/>
                  </a:cubicBezTo>
                  <a:cubicBezTo>
                    <a:pt x="19" y="627"/>
                    <a:pt x="0" y="608"/>
                    <a:pt x="0" y="585"/>
                  </a:cubicBezTo>
                  <a:cubicBezTo>
                    <a:pt x="0" y="408"/>
                    <a:pt x="0" y="408"/>
                    <a:pt x="0" y="408"/>
                  </a:cubicBezTo>
                  <a:cubicBezTo>
                    <a:pt x="0" y="211"/>
                    <a:pt x="140" y="47"/>
                    <a:pt x="325" y="9"/>
                  </a:cubicBezTo>
                  <a:cubicBezTo>
                    <a:pt x="496" y="179"/>
                    <a:pt x="496" y="179"/>
                    <a:pt x="496" y="179"/>
                  </a:cubicBezTo>
                  <a:cubicBezTo>
                    <a:pt x="520" y="203"/>
                    <a:pt x="558" y="203"/>
                    <a:pt x="581" y="179"/>
                  </a:cubicBezTo>
                  <a:cubicBezTo>
                    <a:pt x="760" y="0"/>
                    <a:pt x="760" y="0"/>
                    <a:pt x="760" y="0"/>
                  </a:cubicBezTo>
                  <a:cubicBezTo>
                    <a:pt x="849" y="0"/>
                    <a:pt x="849" y="0"/>
                    <a:pt x="849" y="0"/>
                  </a:cubicBezTo>
                  <a:cubicBezTo>
                    <a:pt x="850" y="0"/>
                    <a:pt x="851" y="0"/>
                    <a:pt x="851" y="0"/>
                  </a:cubicBezTo>
                  <a:cubicBezTo>
                    <a:pt x="851" y="0"/>
                    <a:pt x="870" y="1"/>
                    <a:pt x="879" y="1"/>
                  </a:cubicBezTo>
                  <a:cubicBezTo>
                    <a:pt x="1090" y="16"/>
                    <a:pt x="1257" y="193"/>
                    <a:pt x="1257" y="408"/>
                  </a:cubicBezTo>
                  <a:close/>
                </a:path>
              </a:pathLst>
            </a:custGeom>
            <a:solidFill>
              <a:srgbClr val="1B87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12">
              <a:extLst>
                <a:ext uri="{FF2B5EF4-FFF2-40B4-BE49-F238E27FC236}">
                  <a16:creationId xmlns:a16="http://schemas.microsoft.com/office/drawing/2014/main" id="{DFBC30E1-7D2B-483E-A018-7D9553454265}"/>
                </a:ext>
              </a:extLst>
            </p:cNvPr>
            <p:cNvSpPr>
              <a:spLocks/>
            </p:cNvSpPr>
            <p:nvPr/>
          </p:nvSpPr>
          <p:spPr bwMode="auto">
            <a:xfrm>
              <a:off x="-7083425" y="2730500"/>
              <a:ext cx="1992312" cy="2247900"/>
            </a:xfrm>
            <a:custGeom>
              <a:avLst/>
              <a:gdLst>
                <a:gd name="T0" fmla="*/ 939 w 939"/>
                <a:gd name="T1" fmla="*/ 195 h 1061"/>
                <a:gd name="T2" fmla="*/ 939 w 939"/>
                <a:gd name="T3" fmla="*/ 592 h 1061"/>
                <a:gd name="T4" fmla="*/ 543 w 939"/>
                <a:gd name="T5" fmla="*/ 1056 h 1061"/>
                <a:gd name="T6" fmla="*/ 470 w 939"/>
                <a:gd name="T7" fmla="*/ 1061 h 1061"/>
                <a:gd name="T8" fmla="*/ 0 w 939"/>
                <a:gd name="T9" fmla="*/ 592 h 1061"/>
                <a:gd name="T10" fmla="*/ 0 w 939"/>
                <a:gd name="T11" fmla="*/ 195 h 1061"/>
                <a:gd name="T12" fmla="*/ 195 w 939"/>
                <a:gd name="T13" fmla="*/ 0 h 1061"/>
                <a:gd name="T14" fmla="*/ 744 w 939"/>
                <a:gd name="T15" fmla="*/ 0 h 1061"/>
                <a:gd name="T16" fmla="*/ 939 w 939"/>
                <a:gd name="T17" fmla="*/ 195 h 10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9" h="1061">
                  <a:moveTo>
                    <a:pt x="939" y="195"/>
                  </a:moveTo>
                  <a:cubicBezTo>
                    <a:pt x="939" y="592"/>
                    <a:pt x="939" y="592"/>
                    <a:pt x="939" y="592"/>
                  </a:cubicBezTo>
                  <a:cubicBezTo>
                    <a:pt x="939" y="825"/>
                    <a:pt x="767" y="1020"/>
                    <a:pt x="543" y="1056"/>
                  </a:cubicBezTo>
                  <a:cubicBezTo>
                    <a:pt x="519" y="1059"/>
                    <a:pt x="495" y="1061"/>
                    <a:pt x="470" y="1061"/>
                  </a:cubicBezTo>
                  <a:cubicBezTo>
                    <a:pt x="211" y="1061"/>
                    <a:pt x="0" y="850"/>
                    <a:pt x="0" y="592"/>
                  </a:cubicBezTo>
                  <a:cubicBezTo>
                    <a:pt x="0" y="195"/>
                    <a:pt x="0" y="195"/>
                    <a:pt x="0" y="195"/>
                  </a:cubicBezTo>
                  <a:cubicBezTo>
                    <a:pt x="0" y="87"/>
                    <a:pt x="88" y="0"/>
                    <a:pt x="195" y="0"/>
                  </a:cubicBezTo>
                  <a:cubicBezTo>
                    <a:pt x="744" y="0"/>
                    <a:pt x="744" y="0"/>
                    <a:pt x="744" y="0"/>
                  </a:cubicBezTo>
                  <a:cubicBezTo>
                    <a:pt x="851" y="0"/>
                    <a:pt x="939" y="87"/>
                    <a:pt x="939" y="195"/>
                  </a:cubicBezTo>
                  <a:close/>
                </a:path>
              </a:pathLst>
            </a:custGeom>
            <a:solidFill>
              <a:srgbClr val="F2BB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3">
              <a:extLst>
                <a:ext uri="{FF2B5EF4-FFF2-40B4-BE49-F238E27FC236}">
                  <a16:creationId xmlns:a16="http://schemas.microsoft.com/office/drawing/2014/main" id="{B7BC6732-4BA0-40B3-A4D3-F3B4C2A734BA}"/>
                </a:ext>
              </a:extLst>
            </p:cNvPr>
            <p:cNvSpPr>
              <a:spLocks/>
            </p:cNvSpPr>
            <p:nvPr/>
          </p:nvSpPr>
          <p:spPr bwMode="auto">
            <a:xfrm>
              <a:off x="-6770688" y="2730500"/>
              <a:ext cx="1679575" cy="2238375"/>
            </a:xfrm>
            <a:custGeom>
              <a:avLst/>
              <a:gdLst>
                <a:gd name="T0" fmla="*/ 791 w 791"/>
                <a:gd name="T1" fmla="*/ 195 h 1056"/>
                <a:gd name="T2" fmla="*/ 791 w 791"/>
                <a:gd name="T3" fmla="*/ 592 h 1056"/>
                <a:gd name="T4" fmla="*/ 395 w 791"/>
                <a:gd name="T5" fmla="*/ 1056 h 1056"/>
                <a:gd name="T6" fmla="*/ 0 w 791"/>
                <a:gd name="T7" fmla="*/ 592 h 1056"/>
                <a:gd name="T8" fmla="*/ 0 w 791"/>
                <a:gd name="T9" fmla="*/ 195 h 1056"/>
                <a:gd name="T10" fmla="*/ 195 w 791"/>
                <a:gd name="T11" fmla="*/ 0 h 1056"/>
                <a:gd name="T12" fmla="*/ 596 w 791"/>
                <a:gd name="T13" fmla="*/ 0 h 1056"/>
                <a:gd name="T14" fmla="*/ 791 w 791"/>
                <a:gd name="T15" fmla="*/ 195 h 10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1" h="1056">
                  <a:moveTo>
                    <a:pt x="791" y="195"/>
                  </a:moveTo>
                  <a:cubicBezTo>
                    <a:pt x="791" y="592"/>
                    <a:pt x="791" y="592"/>
                    <a:pt x="791" y="592"/>
                  </a:cubicBezTo>
                  <a:cubicBezTo>
                    <a:pt x="791" y="825"/>
                    <a:pt x="619" y="1020"/>
                    <a:pt x="395" y="1056"/>
                  </a:cubicBezTo>
                  <a:cubicBezTo>
                    <a:pt x="172" y="1020"/>
                    <a:pt x="0" y="825"/>
                    <a:pt x="0" y="592"/>
                  </a:cubicBezTo>
                  <a:cubicBezTo>
                    <a:pt x="0" y="195"/>
                    <a:pt x="0" y="195"/>
                    <a:pt x="0" y="195"/>
                  </a:cubicBezTo>
                  <a:cubicBezTo>
                    <a:pt x="0" y="87"/>
                    <a:pt x="88" y="0"/>
                    <a:pt x="195" y="0"/>
                  </a:cubicBezTo>
                  <a:cubicBezTo>
                    <a:pt x="596" y="0"/>
                    <a:pt x="596" y="0"/>
                    <a:pt x="596" y="0"/>
                  </a:cubicBezTo>
                  <a:cubicBezTo>
                    <a:pt x="703" y="0"/>
                    <a:pt x="791" y="87"/>
                    <a:pt x="791" y="195"/>
                  </a:cubicBezTo>
                  <a:close/>
                </a:path>
              </a:pathLst>
            </a:custGeom>
            <a:solidFill>
              <a:srgbClr val="F2D1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Oval 14">
              <a:extLst>
                <a:ext uri="{FF2B5EF4-FFF2-40B4-BE49-F238E27FC236}">
                  <a16:creationId xmlns:a16="http://schemas.microsoft.com/office/drawing/2014/main" id="{E74831A9-0CB2-4605-B4A0-3146A6F001CA}"/>
                </a:ext>
              </a:extLst>
            </p:cNvPr>
            <p:cNvSpPr>
              <a:spLocks noChangeArrowheads="1"/>
            </p:cNvSpPr>
            <p:nvPr/>
          </p:nvSpPr>
          <p:spPr bwMode="auto">
            <a:xfrm>
              <a:off x="-6770688" y="3578225"/>
              <a:ext cx="266700" cy="266700"/>
            </a:xfrm>
            <a:prstGeom prst="ellipse">
              <a:avLst/>
            </a:prstGeom>
            <a:solidFill>
              <a:srgbClr val="7B53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Oval 15">
              <a:extLst>
                <a:ext uri="{FF2B5EF4-FFF2-40B4-BE49-F238E27FC236}">
                  <a16:creationId xmlns:a16="http://schemas.microsoft.com/office/drawing/2014/main" id="{C4A07747-C240-49A7-B2B6-AC1EAE34894C}"/>
                </a:ext>
              </a:extLst>
            </p:cNvPr>
            <p:cNvSpPr>
              <a:spLocks noChangeArrowheads="1"/>
            </p:cNvSpPr>
            <p:nvPr/>
          </p:nvSpPr>
          <p:spPr bwMode="auto">
            <a:xfrm>
              <a:off x="-5626100" y="3578225"/>
              <a:ext cx="265112" cy="266700"/>
            </a:xfrm>
            <a:prstGeom prst="ellipse">
              <a:avLst/>
            </a:prstGeom>
            <a:solidFill>
              <a:srgbClr val="7B53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6">
              <a:extLst>
                <a:ext uri="{FF2B5EF4-FFF2-40B4-BE49-F238E27FC236}">
                  <a16:creationId xmlns:a16="http://schemas.microsoft.com/office/drawing/2014/main" id="{8DCD4886-3A8C-48B5-B88B-63D84157E54B}"/>
                </a:ext>
              </a:extLst>
            </p:cNvPr>
            <p:cNvSpPr>
              <a:spLocks/>
            </p:cNvSpPr>
            <p:nvPr/>
          </p:nvSpPr>
          <p:spPr bwMode="auto">
            <a:xfrm>
              <a:off x="-6321425" y="3541713"/>
              <a:ext cx="428625" cy="803275"/>
            </a:xfrm>
            <a:custGeom>
              <a:avLst/>
              <a:gdLst>
                <a:gd name="T0" fmla="*/ 166 w 202"/>
                <a:gd name="T1" fmla="*/ 379 h 379"/>
                <a:gd name="T2" fmla="*/ 99 w 202"/>
                <a:gd name="T3" fmla="*/ 379 h 379"/>
                <a:gd name="T4" fmla="*/ 0 w 202"/>
                <a:gd name="T5" fmla="*/ 280 h 379"/>
                <a:gd name="T6" fmla="*/ 0 w 202"/>
                <a:gd name="T7" fmla="*/ 36 h 379"/>
                <a:gd name="T8" fmla="*/ 36 w 202"/>
                <a:gd name="T9" fmla="*/ 0 h 379"/>
                <a:gd name="T10" fmla="*/ 72 w 202"/>
                <a:gd name="T11" fmla="*/ 36 h 379"/>
                <a:gd name="T12" fmla="*/ 72 w 202"/>
                <a:gd name="T13" fmla="*/ 280 h 379"/>
                <a:gd name="T14" fmla="*/ 99 w 202"/>
                <a:gd name="T15" fmla="*/ 307 h 379"/>
                <a:gd name="T16" fmla="*/ 166 w 202"/>
                <a:gd name="T17" fmla="*/ 307 h 379"/>
                <a:gd name="T18" fmla="*/ 202 w 202"/>
                <a:gd name="T19" fmla="*/ 343 h 379"/>
                <a:gd name="T20" fmla="*/ 166 w 202"/>
                <a:gd name="T21" fmla="*/ 379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2" h="379">
                  <a:moveTo>
                    <a:pt x="166" y="379"/>
                  </a:moveTo>
                  <a:cubicBezTo>
                    <a:pt x="99" y="379"/>
                    <a:pt x="99" y="379"/>
                    <a:pt x="99" y="379"/>
                  </a:cubicBezTo>
                  <a:cubicBezTo>
                    <a:pt x="44" y="379"/>
                    <a:pt x="0" y="335"/>
                    <a:pt x="0" y="280"/>
                  </a:cubicBezTo>
                  <a:cubicBezTo>
                    <a:pt x="0" y="36"/>
                    <a:pt x="0" y="36"/>
                    <a:pt x="0" y="36"/>
                  </a:cubicBezTo>
                  <a:cubicBezTo>
                    <a:pt x="0" y="16"/>
                    <a:pt x="16" y="0"/>
                    <a:pt x="36" y="0"/>
                  </a:cubicBezTo>
                  <a:cubicBezTo>
                    <a:pt x="56" y="0"/>
                    <a:pt x="72" y="16"/>
                    <a:pt x="72" y="36"/>
                  </a:cubicBezTo>
                  <a:cubicBezTo>
                    <a:pt x="72" y="280"/>
                    <a:pt x="72" y="280"/>
                    <a:pt x="72" y="280"/>
                  </a:cubicBezTo>
                  <a:cubicBezTo>
                    <a:pt x="72" y="295"/>
                    <a:pt x="84" y="307"/>
                    <a:pt x="99" y="307"/>
                  </a:cubicBezTo>
                  <a:cubicBezTo>
                    <a:pt x="166" y="307"/>
                    <a:pt x="166" y="307"/>
                    <a:pt x="166" y="307"/>
                  </a:cubicBezTo>
                  <a:cubicBezTo>
                    <a:pt x="186" y="307"/>
                    <a:pt x="202" y="323"/>
                    <a:pt x="202" y="343"/>
                  </a:cubicBezTo>
                  <a:cubicBezTo>
                    <a:pt x="202" y="363"/>
                    <a:pt x="186" y="379"/>
                    <a:pt x="166" y="379"/>
                  </a:cubicBezTo>
                  <a:close/>
                </a:path>
              </a:pathLst>
            </a:custGeom>
            <a:solidFill>
              <a:srgbClr val="7B53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7">
              <a:extLst>
                <a:ext uri="{FF2B5EF4-FFF2-40B4-BE49-F238E27FC236}">
                  <a16:creationId xmlns:a16="http://schemas.microsoft.com/office/drawing/2014/main" id="{EB756CE8-BAA3-43D2-98D9-6C2034E9B66A}"/>
                </a:ext>
              </a:extLst>
            </p:cNvPr>
            <p:cNvSpPr>
              <a:spLocks/>
            </p:cNvSpPr>
            <p:nvPr/>
          </p:nvSpPr>
          <p:spPr bwMode="auto">
            <a:xfrm>
              <a:off x="-7353300" y="2155825"/>
              <a:ext cx="2578100" cy="1309687"/>
            </a:xfrm>
            <a:custGeom>
              <a:avLst/>
              <a:gdLst>
                <a:gd name="T0" fmla="*/ 1215 w 1215"/>
                <a:gd name="T1" fmla="*/ 178 h 618"/>
                <a:gd name="T2" fmla="*/ 1215 w 1215"/>
                <a:gd name="T3" fmla="*/ 309 h 618"/>
                <a:gd name="T4" fmla="*/ 1173 w 1215"/>
                <a:gd name="T5" fmla="*/ 375 h 618"/>
                <a:gd name="T6" fmla="*/ 271 w 1215"/>
                <a:gd name="T7" fmla="*/ 612 h 618"/>
                <a:gd name="T8" fmla="*/ 68 w 1215"/>
                <a:gd name="T9" fmla="*/ 613 h 618"/>
                <a:gd name="T10" fmla="*/ 0 w 1215"/>
                <a:gd name="T11" fmla="*/ 541 h 618"/>
                <a:gd name="T12" fmla="*/ 0 w 1215"/>
                <a:gd name="T13" fmla="*/ 268 h 618"/>
                <a:gd name="T14" fmla="*/ 268 w 1215"/>
                <a:gd name="T15" fmla="*/ 0 h 618"/>
                <a:gd name="T16" fmla="*/ 728 w 1215"/>
                <a:gd name="T17" fmla="*/ 0 h 618"/>
                <a:gd name="T18" fmla="*/ 960 w 1215"/>
                <a:gd name="T19" fmla="*/ 140 h 618"/>
                <a:gd name="T20" fmla="*/ 1082 w 1215"/>
                <a:gd name="T21" fmla="*/ 50 h 618"/>
                <a:gd name="T22" fmla="*/ 1087 w 1215"/>
                <a:gd name="T23" fmla="*/ 50 h 618"/>
                <a:gd name="T24" fmla="*/ 1215 w 1215"/>
                <a:gd name="T25" fmla="*/ 178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15" h="618">
                  <a:moveTo>
                    <a:pt x="1215" y="178"/>
                  </a:moveTo>
                  <a:cubicBezTo>
                    <a:pt x="1215" y="309"/>
                    <a:pt x="1215" y="309"/>
                    <a:pt x="1215" y="309"/>
                  </a:cubicBezTo>
                  <a:cubicBezTo>
                    <a:pt x="1215" y="338"/>
                    <a:pt x="1198" y="363"/>
                    <a:pt x="1173" y="375"/>
                  </a:cubicBezTo>
                  <a:cubicBezTo>
                    <a:pt x="797" y="547"/>
                    <a:pt x="480" y="599"/>
                    <a:pt x="271" y="612"/>
                  </a:cubicBezTo>
                  <a:cubicBezTo>
                    <a:pt x="183" y="618"/>
                    <a:pt x="114" y="616"/>
                    <a:pt x="68" y="613"/>
                  </a:cubicBezTo>
                  <a:cubicBezTo>
                    <a:pt x="30" y="611"/>
                    <a:pt x="0" y="579"/>
                    <a:pt x="0" y="541"/>
                  </a:cubicBezTo>
                  <a:cubicBezTo>
                    <a:pt x="0" y="268"/>
                    <a:pt x="0" y="268"/>
                    <a:pt x="0" y="268"/>
                  </a:cubicBezTo>
                  <a:cubicBezTo>
                    <a:pt x="0" y="121"/>
                    <a:pt x="120" y="0"/>
                    <a:pt x="268" y="0"/>
                  </a:cubicBezTo>
                  <a:cubicBezTo>
                    <a:pt x="728" y="0"/>
                    <a:pt x="728" y="0"/>
                    <a:pt x="728" y="0"/>
                  </a:cubicBezTo>
                  <a:cubicBezTo>
                    <a:pt x="828" y="0"/>
                    <a:pt x="915" y="57"/>
                    <a:pt x="960" y="140"/>
                  </a:cubicBezTo>
                  <a:cubicBezTo>
                    <a:pt x="976" y="88"/>
                    <a:pt x="1025" y="50"/>
                    <a:pt x="1082" y="50"/>
                  </a:cubicBezTo>
                  <a:cubicBezTo>
                    <a:pt x="1087" y="50"/>
                    <a:pt x="1087" y="50"/>
                    <a:pt x="1087" y="50"/>
                  </a:cubicBezTo>
                  <a:cubicBezTo>
                    <a:pt x="1157" y="50"/>
                    <a:pt x="1215" y="107"/>
                    <a:pt x="1215" y="178"/>
                  </a:cubicBezTo>
                  <a:close/>
                </a:path>
              </a:pathLst>
            </a:custGeom>
            <a:solidFill>
              <a:srgbClr val="9C6A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18">
              <a:extLst>
                <a:ext uri="{FF2B5EF4-FFF2-40B4-BE49-F238E27FC236}">
                  <a16:creationId xmlns:a16="http://schemas.microsoft.com/office/drawing/2014/main" id="{E1200CFA-83FB-431C-94AB-05D1B396FD71}"/>
                </a:ext>
              </a:extLst>
            </p:cNvPr>
            <p:cNvSpPr>
              <a:spLocks/>
            </p:cNvSpPr>
            <p:nvPr/>
          </p:nvSpPr>
          <p:spPr bwMode="auto">
            <a:xfrm>
              <a:off x="-6905625" y="2155825"/>
              <a:ext cx="2130425" cy="1296987"/>
            </a:xfrm>
            <a:custGeom>
              <a:avLst/>
              <a:gdLst>
                <a:gd name="T0" fmla="*/ 1004 w 1004"/>
                <a:gd name="T1" fmla="*/ 178 h 612"/>
                <a:gd name="T2" fmla="*/ 1004 w 1004"/>
                <a:gd name="T3" fmla="*/ 309 h 612"/>
                <a:gd name="T4" fmla="*/ 962 w 1004"/>
                <a:gd name="T5" fmla="*/ 375 h 612"/>
                <a:gd name="T6" fmla="*/ 60 w 1004"/>
                <a:gd name="T7" fmla="*/ 612 h 612"/>
                <a:gd name="T8" fmla="*/ 0 w 1004"/>
                <a:gd name="T9" fmla="*/ 541 h 612"/>
                <a:gd name="T10" fmla="*/ 0 w 1004"/>
                <a:gd name="T11" fmla="*/ 268 h 612"/>
                <a:gd name="T12" fmla="*/ 268 w 1004"/>
                <a:gd name="T13" fmla="*/ 0 h 612"/>
                <a:gd name="T14" fmla="*/ 517 w 1004"/>
                <a:gd name="T15" fmla="*/ 0 h 612"/>
                <a:gd name="T16" fmla="*/ 749 w 1004"/>
                <a:gd name="T17" fmla="*/ 140 h 612"/>
                <a:gd name="T18" fmla="*/ 871 w 1004"/>
                <a:gd name="T19" fmla="*/ 50 h 612"/>
                <a:gd name="T20" fmla="*/ 876 w 1004"/>
                <a:gd name="T21" fmla="*/ 50 h 612"/>
                <a:gd name="T22" fmla="*/ 1004 w 1004"/>
                <a:gd name="T23" fmla="*/ 178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04" h="612">
                  <a:moveTo>
                    <a:pt x="1004" y="178"/>
                  </a:moveTo>
                  <a:cubicBezTo>
                    <a:pt x="1004" y="309"/>
                    <a:pt x="1004" y="309"/>
                    <a:pt x="1004" y="309"/>
                  </a:cubicBezTo>
                  <a:cubicBezTo>
                    <a:pt x="1004" y="338"/>
                    <a:pt x="987" y="363"/>
                    <a:pt x="962" y="375"/>
                  </a:cubicBezTo>
                  <a:cubicBezTo>
                    <a:pt x="586" y="547"/>
                    <a:pt x="269" y="599"/>
                    <a:pt x="60" y="612"/>
                  </a:cubicBezTo>
                  <a:cubicBezTo>
                    <a:pt x="25" y="606"/>
                    <a:pt x="0" y="577"/>
                    <a:pt x="0" y="541"/>
                  </a:cubicBezTo>
                  <a:cubicBezTo>
                    <a:pt x="0" y="268"/>
                    <a:pt x="0" y="268"/>
                    <a:pt x="0" y="268"/>
                  </a:cubicBezTo>
                  <a:cubicBezTo>
                    <a:pt x="0" y="121"/>
                    <a:pt x="120" y="0"/>
                    <a:pt x="268" y="0"/>
                  </a:cubicBezTo>
                  <a:cubicBezTo>
                    <a:pt x="517" y="0"/>
                    <a:pt x="517" y="0"/>
                    <a:pt x="517" y="0"/>
                  </a:cubicBezTo>
                  <a:cubicBezTo>
                    <a:pt x="617" y="0"/>
                    <a:pt x="704" y="57"/>
                    <a:pt x="749" y="140"/>
                  </a:cubicBezTo>
                  <a:cubicBezTo>
                    <a:pt x="765" y="88"/>
                    <a:pt x="814" y="50"/>
                    <a:pt x="871" y="50"/>
                  </a:cubicBezTo>
                  <a:cubicBezTo>
                    <a:pt x="876" y="50"/>
                    <a:pt x="876" y="50"/>
                    <a:pt x="876" y="50"/>
                  </a:cubicBezTo>
                  <a:cubicBezTo>
                    <a:pt x="946" y="50"/>
                    <a:pt x="1004" y="107"/>
                    <a:pt x="1004" y="178"/>
                  </a:cubicBezTo>
                  <a:close/>
                </a:path>
              </a:pathLst>
            </a:custGeom>
            <a:solidFill>
              <a:srgbClr val="AD7B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Oval 19">
              <a:extLst>
                <a:ext uri="{FF2B5EF4-FFF2-40B4-BE49-F238E27FC236}">
                  <a16:creationId xmlns:a16="http://schemas.microsoft.com/office/drawing/2014/main" id="{BA0162C5-FA4A-4AC0-89F8-62BB21511CE9}"/>
                </a:ext>
              </a:extLst>
            </p:cNvPr>
            <p:cNvSpPr>
              <a:spLocks noChangeArrowheads="1"/>
            </p:cNvSpPr>
            <p:nvPr/>
          </p:nvSpPr>
          <p:spPr bwMode="auto">
            <a:xfrm>
              <a:off x="-6175375" y="5818188"/>
              <a:ext cx="176212" cy="176212"/>
            </a:xfrm>
            <a:prstGeom prst="ellipse">
              <a:avLst/>
            </a:prstGeom>
            <a:solidFill>
              <a:srgbClr val="0663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Oval 20">
              <a:extLst>
                <a:ext uri="{FF2B5EF4-FFF2-40B4-BE49-F238E27FC236}">
                  <a16:creationId xmlns:a16="http://schemas.microsoft.com/office/drawing/2014/main" id="{00B92150-C3DE-4CF3-AE1F-F17E825BDBB7}"/>
                </a:ext>
              </a:extLst>
            </p:cNvPr>
            <p:cNvSpPr>
              <a:spLocks noChangeArrowheads="1"/>
            </p:cNvSpPr>
            <p:nvPr/>
          </p:nvSpPr>
          <p:spPr bwMode="auto">
            <a:xfrm>
              <a:off x="-6175375" y="6142038"/>
              <a:ext cx="176212" cy="176212"/>
            </a:xfrm>
            <a:prstGeom prst="ellipse">
              <a:avLst/>
            </a:prstGeom>
            <a:solidFill>
              <a:srgbClr val="0663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21">
              <a:extLst>
                <a:ext uri="{FF2B5EF4-FFF2-40B4-BE49-F238E27FC236}">
                  <a16:creationId xmlns:a16="http://schemas.microsoft.com/office/drawing/2014/main" id="{D3517381-D471-4838-AABD-C8BED2E56B76}"/>
                </a:ext>
              </a:extLst>
            </p:cNvPr>
            <p:cNvSpPr>
              <a:spLocks/>
            </p:cNvSpPr>
            <p:nvPr/>
          </p:nvSpPr>
          <p:spPr bwMode="auto">
            <a:xfrm>
              <a:off x="-4970463" y="3649663"/>
              <a:ext cx="2170112" cy="3209925"/>
            </a:xfrm>
            <a:custGeom>
              <a:avLst/>
              <a:gdLst>
                <a:gd name="T0" fmla="*/ 1022 w 1022"/>
                <a:gd name="T1" fmla="*/ 94 h 1515"/>
                <a:gd name="T2" fmla="*/ 1022 w 1022"/>
                <a:gd name="T3" fmla="*/ 1515 h 1515"/>
                <a:gd name="T4" fmla="*/ 115 w 1022"/>
                <a:gd name="T5" fmla="*/ 1515 h 1515"/>
                <a:gd name="T6" fmla="*/ 0 w 1022"/>
                <a:gd name="T7" fmla="*/ 1400 h 1515"/>
                <a:gd name="T8" fmla="*/ 0 w 1022"/>
                <a:gd name="T9" fmla="*/ 1397 h 1515"/>
                <a:gd name="T10" fmla="*/ 0 w 1022"/>
                <a:gd name="T11" fmla="*/ 94 h 1515"/>
                <a:gd name="T12" fmla="*/ 94 w 1022"/>
                <a:gd name="T13" fmla="*/ 0 h 1515"/>
                <a:gd name="T14" fmla="*/ 928 w 1022"/>
                <a:gd name="T15" fmla="*/ 0 h 1515"/>
                <a:gd name="T16" fmla="*/ 1022 w 1022"/>
                <a:gd name="T17" fmla="*/ 94 h 1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2" h="1515">
                  <a:moveTo>
                    <a:pt x="1022" y="94"/>
                  </a:moveTo>
                  <a:cubicBezTo>
                    <a:pt x="1022" y="1515"/>
                    <a:pt x="1022" y="1515"/>
                    <a:pt x="1022" y="1515"/>
                  </a:cubicBezTo>
                  <a:cubicBezTo>
                    <a:pt x="115" y="1515"/>
                    <a:pt x="115" y="1515"/>
                    <a:pt x="115" y="1515"/>
                  </a:cubicBezTo>
                  <a:cubicBezTo>
                    <a:pt x="52" y="1513"/>
                    <a:pt x="1" y="1463"/>
                    <a:pt x="0" y="1400"/>
                  </a:cubicBezTo>
                  <a:cubicBezTo>
                    <a:pt x="0" y="1397"/>
                    <a:pt x="0" y="1397"/>
                    <a:pt x="0" y="1397"/>
                  </a:cubicBezTo>
                  <a:cubicBezTo>
                    <a:pt x="0" y="94"/>
                    <a:pt x="0" y="94"/>
                    <a:pt x="0" y="94"/>
                  </a:cubicBezTo>
                  <a:cubicBezTo>
                    <a:pt x="0" y="42"/>
                    <a:pt x="42" y="0"/>
                    <a:pt x="94" y="0"/>
                  </a:cubicBezTo>
                  <a:cubicBezTo>
                    <a:pt x="928" y="0"/>
                    <a:pt x="928" y="0"/>
                    <a:pt x="928" y="0"/>
                  </a:cubicBezTo>
                  <a:cubicBezTo>
                    <a:pt x="980" y="0"/>
                    <a:pt x="1022" y="42"/>
                    <a:pt x="1022" y="94"/>
                  </a:cubicBezTo>
                  <a:close/>
                </a:path>
              </a:pathLst>
            </a:custGeom>
            <a:solidFill>
              <a:srgbClr val="7FBE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22">
              <a:extLst>
                <a:ext uri="{FF2B5EF4-FFF2-40B4-BE49-F238E27FC236}">
                  <a16:creationId xmlns:a16="http://schemas.microsoft.com/office/drawing/2014/main" id="{A0264B07-75F6-4B77-9C24-56CD7CEBE59D}"/>
                </a:ext>
              </a:extLst>
            </p:cNvPr>
            <p:cNvSpPr>
              <a:spLocks/>
            </p:cNvSpPr>
            <p:nvPr/>
          </p:nvSpPr>
          <p:spPr bwMode="auto">
            <a:xfrm>
              <a:off x="-4659313" y="3649663"/>
              <a:ext cx="1858962" cy="3209925"/>
            </a:xfrm>
            <a:custGeom>
              <a:avLst/>
              <a:gdLst>
                <a:gd name="T0" fmla="*/ 876 w 876"/>
                <a:gd name="T1" fmla="*/ 94 h 1515"/>
                <a:gd name="T2" fmla="*/ 876 w 876"/>
                <a:gd name="T3" fmla="*/ 1515 h 1515"/>
                <a:gd name="T4" fmla="*/ 115 w 876"/>
                <a:gd name="T5" fmla="*/ 1515 h 1515"/>
                <a:gd name="T6" fmla="*/ 0 w 876"/>
                <a:gd name="T7" fmla="*/ 1400 h 1515"/>
                <a:gd name="T8" fmla="*/ 0 w 876"/>
                <a:gd name="T9" fmla="*/ 1397 h 1515"/>
                <a:gd name="T10" fmla="*/ 0 w 876"/>
                <a:gd name="T11" fmla="*/ 94 h 1515"/>
                <a:gd name="T12" fmla="*/ 94 w 876"/>
                <a:gd name="T13" fmla="*/ 0 h 1515"/>
                <a:gd name="T14" fmla="*/ 782 w 876"/>
                <a:gd name="T15" fmla="*/ 0 h 1515"/>
                <a:gd name="T16" fmla="*/ 876 w 876"/>
                <a:gd name="T17" fmla="*/ 94 h 1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6" h="1515">
                  <a:moveTo>
                    <a:pt x="876" y="94"/>
                  </a:moveTo>
                  <a:cubicBezTo>
                    <a:pt x="876" y="1515"/>
                    <a:pt x="876" y="1515"/>
                    <a:pt x="876" y="1515"/>
                  </a:cubicBezTo>
                  <a:cubicBezTo>
                    <a:pt x="115" y="1515"/>
                    <a:pt x="115" y="1515"/>
                    <a:pt x="115" y="1515"/>
                  </a:cubicBezTo>
                  <a:cubicBezTo>
                    <a:pt x="53" y="1513"/>
                    <a:pt x="2" y="1463"/>
                    <a:pt x="0" y="1400"/>
                  </a:cubicBezTo>
                  <a:cubicBezTo>
                    <a:pt x="0" y="1399"/>
                    <a:pt x="0" y="1398"/>
                    <a:pt x="0" y="1397"/>
                  </a:cubicBezTo>
                  <a:cubicBezTo>
                    <a:pt x="0" y="94"/>
                    <a:pt x="0" y="94"/>
                    <a:pt x="0" y="94"/>
                  </a:cubicBezTo>
                  <a:cubicBezTo>
                    <a:pt x="0" y="42"/>
                    <a:pt x="42" y="0"/>
                    <a:pt x="94" y="0"/>
                  </a:cubicBezTo>
                  <a:cubicBezTo>
                    <a:pt x="782" y="0"/>
                    <a:pt x="782" y="0"/>
                    <a:pt x="782" y="0"/>
                  </a:cubicBezTo>
                  <a:cubicBezTo>
                    <a:pt x="834" y="0"/>
                    <a:pt x="876" y="42"/>
                    <a:pt x="876" y="94"/>
                  </a:cubicBezTo>
                  <a:close/>
                </a:path>
              </a:pathLst>
            </a:custGeom>
            <a:solidFill>
              <a:srgbClr val="A6D2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23">
              <a:extLst>
                <a:ext uri="{FF2B5EF4-FFF2-40B4-BE49-F238E27FC236}">
                  <a16:creationId xmlns:a16="http://schemas.microsoft.com/office/drawing/2014/main" id="{22FCF82C-E209-4B33-8B5D-9B66B89FFAAA}"/>
                </a:ext>
              </a:extLst>
            </p:cNvPr>
            <p:cNvSpPr>
              <a:spLocks/>
            </p:cNvSpPr>
            <p:nvPr/>
          </p:nvSpPr>
          <p:spPr bwMode="auto">
            <a:xfrm>
              <a:off x="-4694238" y="6167438"/>
              <a:ext cx="2138362" cy="692150"/>
            </a:xfrm>
            <a:custGeom>
              <a:avLst/>
              <a:gdLst>
                <a:gd name="T0" fmla="*/ 947 w 1007"/>
                <a:gd name="T1" fmla="*/ 0 h 327"/>
                <a:gd name="T2" fmla="*/ 160 w 1007"/>
                <a:gd name="T3" fmla="*/ 0 h 327"/>
                <a:gd name="T4" fmla="*/ 100 w 1007"/>
                <a:gd name="T5" fmla="*/ 60 h 327"/>
                <a:gd name="T6" fmla="*/ 100 w 1007"/>
                <a:gd name="T7" fmla="*/ 213 h 327"/>
                <a:gd name="T8" fmla="*/ 0 w 1007"/>
                <a:gd name="T9" fmla="*/ 327 h 327"/>
                <a:gd name="T10" fmla="*/ 0 w 1007"/>
                <a:gd name="T11" fmla="*/ 327 h 327"/>
                <a:gd name="T12" fmla="*/ 888 w 1007"/>
                <a:gd name="T13" fmla="*/ 327 h 327"/>
                <a:gd name="T14" fmla="*/ 888 w 1007"/>
                <a:gd name="T15" fmla="*/ 327 h 327"/>
                <a:gd name="T16" fmla="*/ 891 w 1007"/>
                <a:gd name="T17" fmla="*/ 327 h 327"/>
                <a:gd name="T18" fmla="*/ 893 w 1007"/>
                <a:gd name="T19" fmla="*/ 327 h 327"/>
                <a:gd name="T20" fmla="*/ 1007 w 1007"/>
                <a:gd name="T21" fmla="*/ 213 h 327"/>
                <a:gd name="T22" fmla="*/ 1007 w 1007"/>
                <a:gd name="T23" fmla="*/ 60 h 327"/>
                <a:gd name="T24" fmla="*/ 947 w 1007"/>
                <a:gd name="T25" fmla="*/ 0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7" h="327">
                  <a:moveTo>
                    <a:pt x="947" y="0"/>
                  </a:moveTo>
                  <a:cubicBezTo>
                    <a:pt x="160" y="0"/>
                    <a:pt x="160" y="0"/>
                    <a:pt x="160" y="0"/>
                  </a:cubicBezTo>
                  <a:cubicBezTo>
                    <a:pt x="126" y="0"/>
                    <a:pt x="100" y="27"/>
                    <a:pt x="100" y="60"/>
                  </a:cubicBezTo>
                  <a:cubicBezTo>
                    <a:pt x="100" y="213"/>
                    <a:pt x="100" y="213"/>
                    <a:pt x="100" y="213"/>
                  </a:cubicBezTo>
                  <a:cubicBezTo>
                    <a:pt x="100" y="271"/>
                    <a:pt x="56" y="320"/>
                    <a:pt x="0" y="327"/>
                  </a:cubicBezTo>
                  <a:cubicBezTo>
                    <a:pt x="0" y="327"/>
                    <a:pt x="0" y="327"/>
                    <a:pt x="0" y="327"/>
                  </a:cubicBezTo>
                  <a:cubicBezTo>
                    <a:pt x="888" y="327"/>
                    <a:pt x="888" y="327"/>
                    <a:pt x="888" y="327"/>
                  </a:cubicBezTo>
                  <a:cubicBezTo>
                    <a:pt x="888" y="327"/>
                    <a:pt x="888" y="327"/>
                    <a:pt x="888" y="327"/>
                  </a:cubicBezTo>
                  <a:cubicBezTo>
                    <a:pt x="889" y="327"/>
                    <a:pt x="890" y="327"/>
                    <a:pt x="891" y="327"/>
                  </a:cubicBezTo>
                  <a:cubicBezTo>
                    <a:pt x="893" y="327"/>
                    <a:pt x="893" y="327"/>
                    <a:pt x="893" y="327"/>
                  </a:cubicBezTo>
                  <a:cubicBezTo>
                    <a:pt x="955" y="327"/>
                    <a:pt x="1007" y="276"/>
                    <a:pt x="1007" y="213"/>
                  </a:cubicBezTo>
                  <a:cubicBezTo>
                    <a:pt x="1007" y="60"/>
                    <a:pt x="1007" y="60"/>
                    <a:pt x="1007" y="60"/>
                  </a:cubicBezTo>
                  <a:cubicBezTo>
                    <a:pt x="1007" y="27"/>
                    <a:pt x="980" y="0"/>
                    <a:pt x="947" y="0"/>
                  </a:cubicBezTo>
                  <a:close/>
                </a:path>
              </a:pathLst>
            </a:custGeom>
            <a:solidFill>
              <a:srgbClr val="3993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Oval 24">
              <a:extLst>
                <a:ext uri="{FF2B5EF4-FFF2-40B4-BE49-F238E27FC236}">
                  <a16:creationId xmlns:a16="http://schemas.microsoft.com/office/drawing/2014/main" id="{BF30F241-E670-4554-9F9B-4D501292E8EA}"/>
                </a:ext>
              </a:extLst>
            </p:cNvPr>
            <p:cNvSpPr>
              <a:spLocks noChangeArrowheads="1"/>
            </p:cNvSpPr>
            <p:nvPr/>
          </p:nvSpPr>
          <p:spPr bwMode="auto">
            <a:xfrm>
              <a:off x="-4694238" y="4010025"/>
              <a:ext cx="842962" cy="841375"/>
            </a:xfrm>
            <a:prstGeom prst="ellipse">
              <a:avLst/>
            </a:prstGeom>
            <a:solidFill>
              <a:srgbClr val="51C4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25">
              <a:extLst>
                <a:ext uri="{FF2B5EF4-FFF2-40B4-BE49-F238E27FC236}">
                  <a16:creationId xmlns:a16="http://schemas.microsoft.com/office/drawing/2014/main" id="{D785A0D9-8F91-4391-827D-75F73E20A7AD}"/>
                </a:ext>
              </a:extLst>
            </p:cNvPr>
            <p:cNvSpPr>
              <a:spLocks/>
            </p:cNvSpPr>
            <p:nvPr/>
          </p:nvSpPr>
          <p:spPr bwMode="auto">
            <a:xfrm>
              <a:off x="-4567238" y="4267200"/>
              <a:ext cx="588962" cy="368300"/>
            </a:xfrm>
            <a:custGeom>
              <a:avLst/>
              <a:gdLst>
                <a:gd name="T0" fmla="*/ 241 w 277"/>
                <a:gd name="T1" fmla="*/ 0 h 174"/>
                <a:gd name="T2" fmla="*/ 205 w 277"/>
                <a:gd name="T3" fmla="*/ 36 h 174"/>
                <a:gd name="T4" fmla="*/ 138 w 277"/>
                <a:gd name="T5" fmla="*/ 102 h 174"/>
                <a:gd name="T6" fmla="*/ 72 w 277"/>
                <a:gd name="T7" fmla="*/ 36 h 174"/>
                <a:gd name="T8" fmla="*/ 36 w 277"/>
                <a:gd name="T9" fmla="*/ 0 h 174"/>
                <a:gd name="T10" fmla="*/ 0 w 277"/>
                <a:gd name="T11" fmla="*/ 36 h 174"/>
                <a:gd name="T12" fmla="*/ 138 w 277"/>
                <a:gd name="T13" fmla="*/ 174 h 174"/>
                <a:gd name="T14" fmla="*/ 277 w 277"/>
                <a:gd name="T15" fmla="*/ 36 h 174"/>
                <a:gd name="T16" fmla="*/ 241 w 277"/>
                <a:gd name="T17"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7" h="174">
                  <a:moveTo>
                    <a:pt x="241" y="0"/>
                  </a:moveTo>
                  <a:cubicBezTo>
                    <a:pt x="221" y="0"/>
                    <a:pt x="205" y="16"/>
                    <a:pt x="205" y="36"/>
                  </a:cubicBezTo>
                  <a:cubicBezTo>
                    <a:pt x="205" y="72"/>
                    <a:pt x="175" y="102"/>
                    <a:pt x="138" y="102"/>
                  </a:cubicBezTo>
                  <a:cubicBezTo>
                    <a:pt x="102" y="102"/>
                    <a:pt x="72" y="72"/>
                    <a:pt x="72" y="36"/>
                  </a:cubicBezTo>
                  <a:cubicBezTo>
                    <a:pt x="72" y="16"/>
                    <a:pt x="56" y="0"/>
                    <a:pt x="36" y="0"/>
                  </a:cubicBezTo>
                  <a:cubicBezTo>
                    <a:pt x="16" y="0"/>
                    <a:pt x="0" y="16"/>
                    <a:pt x="0" y="36"/>
                  </a:cubicBezTo>
                  <a:cubicBezTo>
                    <a:pt x="0" y="112"/>
                    <a:pt x="62" y="174"/>
                    <a:pt x="138" y="174"/>
                  </a:cubicBezTo>
                  <a:cubicBezTo>
                    <a:pt x="215" y="174"/>
                    <a:pt x="277" y="112"/>
                    <a:pt x="277" y="36"/>
                  </a:cubicBezTo>
                  <a:cubicBezTo>
                    <a:pt x="277" y="16"/>
                    <a:pt x="261" y="0"/>
                    <a:pt x="24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Oval 26">
              <a:extLst>
                <a:ext uri="{FF2B5EF4-FFF2-40B4-BE49-F238E27FC236}">
                  <a16:creationId xmlns:a16="http://schemas.microsoft.com/office/drawing/2014/main" id="{3CA245D4-BF42-417E-B586-DC304B26C79A}"/>
                </a:ext>
              </a:extLst>
            </p:cNvPr>
            <p:cNvSpPr>
              <a:spLocks noChangeArrowheads="1"/>
            </p:cNvSpPr>
            <p:nvPr/>
          </p:nvSpPr>
          <p:spPr bwMode="auto">
            <a:xfrm>
              <a:off x="-4694238" y="5108575"/>
              <a:ext cx="842962" cy="841375"/>
            </a:xfrm>
            <a:prstGeom prst="ellipse">
              <a:avLst/>
            </a:prstGeom>
            <a:solidFill>
              <a:srgbClr val="A3DD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27">
              <a:extLst>
                <a:ext uri="{FF2B5EF4-FFF2-40B4-BE49-F238E27FC236}">
                  <a16:creationId xmlns:a16="http://schemas.microsoft.com/office/drawing/2014/main" id="{9C1AF220-76EA-4098-A6DD-1D85016EE286}"/>
                </a:ext>
              </a:extLst>
            </p:cNvPr>
            <p:cNvSpPr>
              <a:spLocks/>
            </p:cNvSpPr>
            <p:nvPr/>
          </p:nvSpPr>
          <p:spPr bwMode="auto">
            <a:xfrm>
              <a:off x="-4567238" y="5405438"/>
              <a:ext cx="588962" cy="369887"/>
            </a:xfrm>
            <a:custGeom>
              <a:avLst/>
              <a:gdLst>
                <a:gd name="T0" fmla="*/ 138 w 277"/>
                <a:gd name="T1" fmla="*/ 0 h 175"/>
                <a:gd name="T2" fmla="*/ 0 w 277"/>
                <a:gd name="T3" fmla="*/ 139 h 175"/>
                <a:gd name="T4" fmla="*/ 36 w 277"/>
                <a:gd name="T5" fmla="*/ 175 h 175"/>
                <a:gd name="T6" fmla="*/ 72 w 277"/>
                <a:gd name="T7" fmla="*/ 139 h 175"/>
                <a:gd name="T8" fmla="*/ 138 w 277"/>
                <a:gd name="T9" fmla="*/ 72 h 175"/>
                <a:gd name="T10" fmla="*/ 205 w 277"/>
                <a:gd name="T11" fmla="*/ 139 h 175"/>
                <a:gd name="T12" fmla="*/ 241 w 277"/>
                <a:gd name="T13" fmla="*/ 175 h 175"/>
                <a:gd name="T14" fmla="*/ 277 w 277"/>
                <a:gd name="T15" fmla="*/ 139 h 175"/>
                <a:gd name="T16" fmla="*/ 138 w 277"/>
                <a:gd name="T17"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7" h="175">
                  <a:moveTo>
                    <a:pt x="138" y="0"/>
                  </a:moveTo>
                  <a:cubicBezTo>
                    <a:pt x="62" y="0"/>
                    <a:pt x="0" y="62"/>
                    <a:pt x="0" y="139"/>
                  </a:cubicBezTo>
                  <a:cubicBezTo>
                    <a:pt x="0" y="159"/>
                    <a:pt x="16" y="175"/>
                    <a:pt x="36" y="175"/>
                  </a:cubicBezTo>
                  <a:cubicBezTo>
                    <a:pt x="56" y="175"/>
                    <a:pt x="72" y="159"/>
                    <a:pt x="72" y="139"/>
                  </a:cubicBezTo>
                  <a:cubicBezTo>
                    <a:pt x="72" y="102"/>
                    <a:pt x="102" y="72"/>
                    <a:pt x="138" y="72"/>
                  </a:cubicBezTo>
                  <a:cubicBezTo>
                    <a:pt x="175" y="72"/>
                    <a:pt x="205" y="102"/>
                    <a:pt x="205" y="139"/>
                  </a:cubicBezTo>
                  <a:cubicBezTo>
                    <a:pt x="205" y="159"/>
                    <a:pt x="221" y="175"/>
                    <a:pt x="241" y="175"/>
                  </a:cubicBezTo>
                  <a:cubicBezTo>
                    <a:pt x="261" y="175"/>
                    <a:pt x="277" y="159"/>
                    <a:pt x="277" y="139"/>
                  </a:cubicBezTo>
                  <a:cubicBezTo>
                    <a:pt x="277" y="62"/>
                    <a:pt x="215" y="0"/>
                    <a:pt x="13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28">
              <a:extLst>
                <a:ext uri="{FF2B5EF4-FFF2-40B4-BE49-F238E27FC236}">
                  <a16:creationId xmlns:a16="http://schemas.microsoft.com/office/drawing/2014/main" id="{1F16A6A3-5E73-441A-AD8D-8D89B857A004}"/>
                </a:ext>
              </a:extLst>
            </p:cNvPr>
            <p:cNvSpPr>
              <a:spLocks/>
            </p:cNvSpPr>
            <p:nvPr/>
          </p:nvSpPr>
          <p:spPr bwMode="auto">
            <a:xfrm>
              <a:off x="-3667125" y="4033838"/>
              <a:ext cx="627062" cy="609600"/>
            </a:xfrm>
            <a:custGeom>
              <a:avLst/>
              <a:gdLst>
                <a:gd name="T0" fmla="*/ 114 w 295"/>
                <a:gd name="T1" fmla="*/ 288 h 288"/>
                <a:gd name="T2" fmla="*/ 70 w 295"/>
                <a:gd name="T3" fmla="*/ 266 h 288"/>
                <a:gd name="T4" fmla="*/ 12 w 295"/>
                <a:gd name="T5" fmla="*/ 189 h 288"/>
                <a:gd name="T6" fmla="*/ 19 w 295"/>
                <a:gd name="T7" fmla="*/ 138 h 288"/>
                <a:gd name="T8" fmla="*/ 70 w 295"/>
                <a:gd name="T9" fmla="*/ 145 h 288"/>
                <a:gd name="T10" fmla="*/ 112 w 295"/>
                <a:gd name="T11" fmla="*/ 202 h 288"/>
                <a:gd name="T12" fmla="*/ 223 w 295"/>
                <a:gd name="T13" fmla="*/ 23 h 288"/>
                <a:gd name="T14" fmla="*/ 272 w 295"/>
                <a:gd name="T15" fmla="*/ 11 h 288"/>
                <a:gd name="T16" fmla="*/ 284 w 295"/>
                <a:gd name="T17" fmla="*/ 60 h 288"/>
                <a:gd name="T18" fmla="*/ 160 w 295"/>
                <a:gd name="T19" fmla="*/ 262 h 288"/>
                <a:gd name="T20" fmla="*/ 114 w 295"/>
                <a:gd name="T21"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5" h="288">
                  <a:moveTo>
                    <a:pt x="114" y="288"/>
                  </a:moveTo>
                  <a:cubicBezTo>
                    <a:pt x="96" y="288"/>
                    <a:pt x="80" y="280"/>
                    <a:pt x="70" y="266"/>
                  </a:cubicBezTo>
                  <a:cubicBezTo>
                    <a:pt x="12" y="189"/>
                    <a:pt x="12" y="189"/>
                    <a:pt x="12" y="189"/>
                  </a:cubicBezTo>
                  <a:cubicBezTo>
                    <a:pt x="0" y="173"/>
                    <a:pt x="3" y="150"/>
                    <a:pt x="19" y="138"/>
                  </a:cubicBezTo>
                  <a:cubicBezTo>
                    <a:pt x="35" y="126"/>
                    <a:pt x="58" y="130"/>
                    <a:pt x="70" y="145"/>
                  </a:cubicBezTo>
                  <a:cubicBezTo>
                    <a:pt x="112" y="202"/>
                    <a:pt x="112" y="202"/>
                    <a:pt x="112" y="202"/>
                  </a:cubicBezTo>
                  <a:cubicBezTo>
                    <a:pt x="223" y="23"/>
                    <a:pt x="223" y="23"/>
                    <a:pt x="223" y="23"/>
                  </a:cubicBezTo>
                  <a:cubicBezTo>
                    <a:pt x="233" y="6"/>
                    <a:pt x="255" y="0"/>
                    <a:pt x="272" y="11"/>
                  </a:cubicBezTo>
                  <a:cubicBezTo>
                    <a:pt x="289" y="21"/>
                    <a:pt x="295" y="43"/>
                    <a:pt x="284" y="60"/>
                  </a:cubicBezTo>
                  <a:cubicBezTo>
                    <a:pt x="160" y="262"/>
                    <a:pt x="160" y="262"/>
                    <a:pt x="160" y="262"/>
                  </a:cubicBezTo>
                  <a:cubicBezTo>
                    <a:pt x="150" y="278"/>
                    <a:pt x="133" y="288"/>
                    <a:pt x="114" y="288"/>
                  </a:cubicBezTo>
                  <a:close/>
                </a:path>
              </a:pathLst>
            </a:custGeom>
            <a:solidFill>
              <a:srgbClr val="1B87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29">
              <a:extLst>
                <a:ext uri="{FF2B5EF4-FFF2-40B4-BE49-F238E27FC236}">
                  <a16:creationId xmlns:a16="http://schemas.microsoft.com/office/drawing/2014/main" id="{1E1E330E-0698-4001-845F-2AE9D5130DD7}"/>
                </a:ext>
              </a:extLst>
            </p:cNvPr>
            <p:cNvSpPr>
              <a:spLocks/>
            </p:cNvSpPr>
            <p:nvPr/>
          </p:nvSpPr>
          <p:spPr bwMode="auto">
            <a:xfrm>
              <a:off x="-6527800" y="4443413"/>
              <a:ext cx="882650" cy="288925"/>
            </a:xfrm>
            <a:custGeom>
              <a:avLst/>
              <a:gdLst>
                <a:gd name="T0" fmla="*/ 199 w 416"/>
                <a:gd name="T1" fmla="*/ 132 h 137"/>
                <a:gd name="T2" fmla="*/ 121 w 416"/>
                <a:gd name="T3" fmla="*/ 120 h 137"/>
                <a:gd name="T4" fmla="*/ 12 w 416"/>
                <a:gd name="T5" fmla="*/ 57 h 137"/>
                <a:gd name="T6" fmla="*/ 13 w 416"/>
                <a:gd name="T7" fmla="*/ 13 h 137"/>
                <a:gd name="T8" fmla="*/ 58 w 416"/>
                <a:gd name="T9" fmla="*/ 14 h 137"/>
                <a:gd name="T10" fmla="*/ 362 w 416"/>
                <a:gd name="T11" fmla="*/ 10 h 137"/>
                <a:gd name="T12" fmla="*/ 406 w 416"/>
                <a:gd name="T13" fmla="*/ 17 h 137"/>
                <a:gd name="T14" fmla="*/ 399 w 416"/>
                <a:gd name="T15" fmla="*/ 61 h 137"/>
                <a:gd name="T16" fmla="*/ 199 w 416"/>
                <a:gd name="T17" fmla="*/ 13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6" h="137">
                  <a:moveTo>
                    <a:pt x="199" y="132"/>
                  </a:moveTo>
                  <a:cubicBezTo>
                    <a:pt x="169" y="132"/>
                    <a:pt x="143" y="127"/>
                    <a:pt x="121" y="120"/>
                  </a:cubicBezTo>
                  <a:cubicBezTo>
                    <a:pt x="53" y="100"/>
                    <a:pt x="14" y="59"/>
                    <a:pt x="12" y="57"/>
                  </a:cubicBezTo>
                  <a:cubicBezTo>
                    <a:pt x="0" y="45"/>
                    <a:pt x="0" y="25"/>
                    <a:pt x="13" y="13"/>
                  </a:cubicBezTo>
                  <a:cubicBezTo>
                    <a:pt x="26" y="1"/>
                    <a:pt x="45" y="1"/>
                    <a:pt x="58" y="14"/>
                  </a:cubicBezTo>
                  <a:cubicBezTo>
                    <a:pt x="63" y="19"/>
                    <a:pt x="182" y="137"/>
                    <a:pt x="362" y="10"/>
                  </a:cubicBezTo>
                  <a:cubicBezTo>
                    <a:pt x="376" y="0"/>
                    <a:pt x="396" y="3"/>
                    <a:pt x="406" y="17"/>
                  </a:cubicBezTo>
                  <a:cubicBezTo>
                    <a:pt x="416" y="31"/>
                    <a:pt x="413" y="51"/>
                    <a:pt x="399" y="61"/>
                  </a:cubicBezTo>
                  <a:cubicBezTo>
                    <a:pt x="323" y="115"/>
                    <a:pt x="254" y="132"/>
                    <a:pt x="199" y="132"/>
                  </a:cubicBezTo>
                  <a:close/>
                </a:path>
              </a:pathLst>
            </a:custGeom>
            <a:solidFill>
              <a:srgbClr val="7B53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0" name="TextBox 139">
            <a:extLst>
              <a:ext uri="{FF2B5EF4-FFF2-40B4-BE49-F238E27FC236}">
                <a16:creationId xmlns:a16="http://schemas.microsoft.com/office/drawing/2014/main" id="{57A1EA43-A171-4207-B430-CA2126DD476D}"/>
              </a:ext>
            </a:extLst>
          </p:cNvPr>
          <p:cNvSpPr txBox="1"/>
          <p:nvPr/>
        </p:nvSpPr>
        <p:spPr>
          <a:xfrm>
            <a:off x="7747404" y="3853072"/>
            <a:ext cx="3415743" cy="2018566"/>
          </a:xfrm>
          <a:prstGeom prst="rect">
            <a:avLst/>
          </a:prstGeom>
          <a:noFill/>
        </p:spPr>
        <p:txBody>
          <a:bodyPr wrap="square" rtlCol="0">
            <a:spAutoFit/>
          </a:bodyPr>
          <a:lstStyle/>
          <a:p>
            <a:pPr>
              <a:lnSpc>
                <a:spcPts val="1900"/>
              </a:lnSpc>
            </a:pPr>
            <a:r>
              <a:rPr lang="en-US" sz="1200" i="1" dirty="0">
                <a:solidFill>
                  <a:schemeClr val="bg1">
                    <a:lumMod val="50000"/>
                  </a:schemeClr>
                </a:solidFill>
                <a:latin typeface="Roboto Slab" pitchFamily="2" charset="0"/>
                <a:ea typeface="Roboto Slab" pitchFamily="2" charset="0"/>
                <a:cs typeface="Arial" panose="020B0604020202020204" pitchFamily="34" charset="0"/>
              </a:rPr>
              <a:t>Have them for one. Living grass to for can't gathered waters had winged. Creepiest don't subdue which </a:t>
            </a:r>
            <a:r>
              <a:rPr lang="en-US" sz="1200" i="1" dirty="0" err="1">
                <a:solidFill>
                  <a:schemeClr val="bg1">
                    <a:lumMod val="50000"/>
                  </a:schemeClr>
                </a:solidFill>
                <a:latin typeface="Roboto Slab" pitchFamily="2" charset="0"/>
                <a:ea typeface="Roboto Slab" pitchFamily="2" charset="0"/>
                <a:cs typeface="Arial" panose="020B0604020202020204" pitchFamily="34" charset="0"/>
              </a:rPr>
              <a:t>i</a:t>
            </a:r>
            <a:r>
              <a:rPr lang="en-US" sz="1200" i="1" dirty="0">
                <a:solidFill>
                  <a:schemeClr val="bg1">
                    <a:lumMod val="50000"/>
                  </a:schemeClr>
                </a:solidFill>
                <a:latin typeface="Roboto Slab" pitchFamily="2" charset="0"/>
                <a:ea typeface="Roboto Slab" pitchFamily="2" charset="0"/>
                <a:cs typeface="Arial" panose="020B0604020202020204" pitchFamily="34" charset="0"/>
              </a:rPr>
              <a:t> two set had seasons. Fifth you'll, man wherein seas our </a:t>
            </a:r>
            <a:r>
              <a:rPr lang="en-US" sz="1200" i="1" dirty="0" err="1">
                <a:solidFill>
                  <a:schemeClr val="bg1">
                    <a:lumMod val="50000"/>
                  </a:schemeClr>
                </a:solidFill>
                <a:latin typeface="Roboto Slab" pitchFamily="2" charset="0"/>
                <a:ea typeface="Roboto Slab" pitchFamily="2" charset="0"/>
                <a:cs typeface="Arial" panose="020B0604020202020204" pitchFamily="34" charset="0"/>
              </a:rPr>
              <a:t>creepingcreepingHave</a:t>
            </a:r>
            <a:r>
              <a:rPr lang="en-US" sz="1200" i="1" dirty="0">
                <a:solidFill>
                  <a:schemeClr val="bg1">
                    <a:lumMod val="50000"/>
                  </a:schemeClr>
                </a:solidFill>
                <a:latin typeface="Roboto Slab" pitchFamily="2" charset="0"/>
                <a:ea typeface="Roboto Slab" pitchFamily="2" charset="0"/>
                <a:cs typeface="Arial" panose="020B0604020202020204" pitchFamily="34" charset="0"/>
              </a:rPr>
              <a:t> them for one. Living grass to for can't gathered waters had winged. Creepiest don't which </a:t>
            </a:r>
            <a:r>
              <a:rPr lang="en-US" sz="1200" i="1" dirty="0" err="1">
                <a:solidFill>
                  <a:schemeClr val="bg1">
                    <a:lumMod val="50000"/>
                  </a:schemeClr>
                </a:solidFill>
                <a:latin typeface="Roboto Slab" pitchFamily="2" charset="0"/>
                <a:ea typeface="Roboto Slab" pitchFamily="2" charset="0"/>
                <a:cs typeface="Arial" panose="020B0604020202020204" pitchFamily="34" charset="0"/>
              </a:rPr>
              <a:t>i</a:t>
            </a:r>
            <a:r>
              <a:rPr lang="en-US" sz="1200" i="1" dirty="0">
                <a:solidFill>
                  <a:schemeClr val="bg1">
                    <a:lumMod val="50000"/>
                  </a:schemeClr>
                </a:solidFill>
                <a:latin typeface="Roboto Slab" pitchFamily="2" charset="0"/>
                <a:ea typeface="Roboto Slab" pitchFamily="2" charset="0"/>
                <a:cs typeface="Arial" panose="020B0604020202020204" pitchFamily="34" charset="0"/>
              </a:rPr>
              <a:t> two set had seasons.</a:t>
            </a:r>
          </a:p>
        </p:txBody>
      </p:sp>
    </p:spTree>
    <p:extLst>
      <p:ext uri="{BB962C8B-B14F-4D97-AF65-F5344CB8AC3E}">
        <p14:creationId xmlns:p14="http://schemas.microsoft.com/office/powerpoint/2010/main" val="9519114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38">
            <a:extLst>
              <a:ext uri="{FF2B5EF4-FFF2-40B4-BE49-F238E27FC236}">
                <a16:creationId xmlns:a16="http://schemas.microsoft.com/office/drawing/2014/main" id="{79C40F0E-A5EC-4D11-969E-8BA5BC7199A4}"/>
              </a:ext>
            </a:extLst>
          </p:cNvPr>
          <p:cNvSpPr txBox="1">
            <a:spLocks/>
          </p:cNvSpPr>
          <p:nvPr/>
        </p:nvSpPr>
        <p:spPr>
          <a:xfrm>
            <a:off x="838200" y="481013"/>
            <a:ext cx="10515600" cy="67945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5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sz="4000" b="0" dirty="0">
                <a:latin typeface="Roboto Slab" pitchFamily="2" charset="0"/>
                <a:ea typeface="Roboto Slab" pitchFamily="2" charset="0"/>
              </a:rPr>
              <a:t>Our Infographic</a:t>
            </a:r>
          </a:p>
        </p:txBody>
      </p:sp>
      <p:sp>
        <p:nvSpPr>
          <p:cNvPr id="11" name="Subtitle 2">
            <a:extLst>
              <a:ext uri="{FF2B5EF4-FFF2-40B4-BE49-F238E27FC236}">
                <a16:creationId xmlns:a16="http://schemas.microsoft.com/office/drawing/2014/main" id="{5E20ADFD-E4BF-4FCA-A99C-F04CFE795C55}"/>
              </a:ext>
            </a:extLst>
          </p:cNvPr>
          <p:cNvSpPr txBox="1">
            <a:spLocks/>
          </p:cNvSpPr>
          <p:nvPr/>
        </p:nvSpPr>
        <p:spPr>
          <a:xfrm>
            <a:off x="838200" y="1135063"/>
            <a:ext cx="10515600" cy="244475"/>
          </a:xfrm>
          <a:prstGeom prst="rect">
            <a:avLst/>
          </a:prstGeom>
        </p:spPr>
        <p:txBody>
          <a:bodyPr>
            <a:normAutofit lnSpcReduction="10000"/>
          </a:bodyPr>
          <a:lstStyle>
            <a:lvl1pPr marL="0" indent="0" algn="ctr" defTabSz="914400" rtl="0" eaLnBrk="1" latinLnBrk="0" hangingPunct="1">
              <a:lnSpc>
                <a:spcPct val="90000"/>
              </a:lnSpc>
              <a:spcBef>
                <a:spcPts val="1000"/>
              </a:spcBef>
              <a:buFont typeface="Arial"/>
              <a:buNone/>
              <a:defRPr sz="1200" b="0" i="0" kern="1200">
                <a:solidFill>
                  <a:schemeClr val="tx1"/>
                </a:solidFill>
                <a:latin typeface="Bodoni 72 Book" charset="0"/>
                <a:ea typeface="Bodoni 72 Book" charset="0"/>
                <a:cs typeface="Bodoni 72 Book" charset="0"/>
              </a:defRPr>
            </a:lvl1pPr>
            <a:lvl2pPr marL="685800" indent="-228600" algn="ctr" defTabSz="914400" rtl="0" eaLnBrk="1" latinLnBrk="0" hangingPunct="1">
              <a:lnSpc>
                <a:spcPct val="90000"/>
              </a:lnSpc>
              <a:spcBef>
                <a:spcPts val="500"/>
              </a:spcBef>
              <a:buFont typeface="Arial"/>
              <a:buChar char="•"/>
              <a:defRPr sz="2400" b="0" i="0" kern="1200">
                <a:solidFill>
                  <a:schemeClr val="tx1"/>
                </a:solidFill>
                <a:latin typeface="Bodoni 72 Book" charset="0"/>
                <a:ea typeface="Bodoni 72 Book" charset="0"/>
                <a:cs typeface="Bodoni 72 Book" charset="0"/>
              </a:defRPr>
            </a:lvl2pPr>
            <a:lvl3pPr marL="1143000" indent="-228600" algn="ctr" defTabSz="914400" rtl="0" eaLnBrk="1" latinLnBrk="0" hangingPunct="1">
              <a:lnSpc>
                <a:spcPct val="90000"/>
              </a:lnSpc>
              <a:spcBef>
                <a:spcPts val="500"/>
              </a:spcBef>
              <a:buFont typeface="Arial"/>
              <a:buChar char="•"/>
              <a:defRPr sz="2000" b="0" i="0" kern="1200">
                <a:solidFill>
                  <a:schemeClr val="tx1"/>
                </a:solidFill>
                <a:latin typeface="Bodoni 72 Book" charset="0"/>
                <a:ea typeface="Bodoni 72 Book" charset="0"/>
                <a:cs typeface="Bodoni 72 Book" charset="0"/>
              </a:defRPr>
            </a:lvl3pPr>
            <a:lvl4pPr marL="1600200" indent="-228600" algn="ctr" defTabSz="914400" rtl="0" eaLnBrk="1" latinLnBrk="0" hangingPunct="1">
              <a:lnSpc>
                <a:spcPct val="90000"/>
              </a:lnSpc>
              <a:spcBef>
                <a:spcPts val="500"/>
              </a:spcBef>
              <a:buFont typeface="Arial"/>
              <a:buChar char="•"/>
              <a:defRPr sz="1800" b="0" i="0" kern="1200">
                <a:solidFill>
                  <a:schemeClr val="tx1"/>
                </a:solidFill>
                <a:latin typeface="Bodoni 72 Book" charset="0"/>
                <a:ea typeface="Bodoni 72 Book" charset="0"/>
                <a:cs typeface="Bodoni 72 Book" charset="0"/>
              </a:defRPr>
            </a:lvl4pPr>
            <a:lvl5pPr marL="2057400" indent="-228600" algn="ctr" defTabSz="914400" rtl="0" eaLnBrk="1" latinLnBrk="0" hangingPunct="1">
              <a:lnSpc>
                <a:spcPct val="90000"/>
              </a:lnSpc>
              <a:spcBef>
                <a:spcPts val="500"/>
              </a:spcBef>
              <a:buFont typeface="Arial"/>
              <a:buChar char="•"/>
              <a:defRPr sz="1800" b="0" i="0" kern="1200">
                <a:solidFill>
                  <a:schemeClr val="tx1"/>
                </a:solidFill>
                <a:latin typeface="Bodoni 72 Book" charset="0"/>
                <a:ea typeface="Bodoni 72 Book" charset="0"/>
                <a:cs typeface="Bodoni 72 Book"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a:latin typeface="Roboto Slab" pitchFamily="2" charset="0"/>
                <a:ea typeface="Roboto Slab" pitchFamily="2" charset="0"/>
              </a:rPr>
              <a:t>Lorem ipsum dolor sit amet agam facer modo data lorem ipsum dolor sit amet agam facer modo data</a:t>
            </a:r>
            <a:endParaRPr lang="en-US" dirty="0">
              <a:latin typeface="Roboto Slab" pitchFamily="2" charset="0"/>
              <a:ea typeface="Roboto Slab" pitchFamily="2" charset="0"/>
            </a:endParaRPr>
          </a:p>
        </p:txBody>
      </p:sp>
      <p:sp>
        <p:nvSpPr>
          <p:cNvPr id="140" name="TextBox 139">
            <a:extLst>
              <a:ext uri="{FF2B5EF4-FFF2-40B4-BE49-F238E27FC236}">
                <a16:creationId xmlns:a16="http://schemas.microsoft.com/office/drawing/2014/main" id="{57A1EA43-A171-4207-B430-CA2126DD476D}"/>
              </a:ext>
            </a:extLst>
          </p:cNvPr>
          <p:cNvSpPr txBox="1"/>
          <p:nvPr/>
        </p:nvSpPr>
        <p:spPr>
          <a:xfrm>
            <a:off x="7747404" y="3453022"/>
            <a:ext cx="3415743" cy="2018566"/>
          </a:xfrm>
          <a:prstGeom prst="rect">
            <a:avLst/>
          </a:prstGeom>
          <a:noFill/>
        </p:spPr>
        <p:txBody>
          <a:bodyPr wrap="square" rtlCol="0">
            <a:spAutoFit/>
          </a:bodyPr>
          <a:lstStyle/>
          <a:p>
            <a:pPr>
              <a:lnSpc>
                <a:spcPts val="1900"/>
              </a:lnSpc>
            </a:pPr>
            <a:r>
              <a:rPr lang="en-US" sz="1200" i="1" dirty="0">
                <a:solidFill>
                  <a:schemeClr val="bg1">
                    <a:lumMod val="50000"/>
                  </a:schemeClr>
                </a:solidFill>
                <a:latin typeface="Roboto Slab" pitchFamily="2" charset="0"/>
                <a:ea typeface="Roboto Slab" pitchFamily="2" charset="0"/>
                <a:cs typeface="Arial" panose="020B0604020202020204" pitchFamily="34" charset="0"/>
              </a:rPr>
              <a:t>Have them for one. Living grass to for can't gathered waters had winged. Creepiest don't subdue which </a:t>
            </a:r>
            <a:r>
              <a:rPr lang="en-US" sz="1200" i="1" dirty="0" err="1">
                <a:solidFill>
                  <a:schemeClr val="bg1">
                    <a:lumMod val="50000"/>
                  </a:schemeClr>
                </a:solidFill>
                <a:latin typeface="Roboto Slab" pitchFamily="2" charset="0"/>
                <a:ea typeface="Roboto Slab" pitchFamily="2" charset="0"/>
                <a:cs typeface="Arial" panose="020B0604020202020204" pitchFamily="34" charset="0"/>
              </a:rPr>
              <a:t>i</a:t>
            </a:r>
            <a:r>
              <a:rPr lang="en-US" sz="1200" i="1" dirty="0">
                <a:solidFill>
                  <a:schemeClr val="bg1">
                    <a:lumMod val="50000"/>
                  </a:schemeClr>
                </a:solidFill>
                <a:latin typeface="Roboto Slab" pitchFamily="2" charset="0"/>
                <a:ea typeface="Roboto Slab" pitchFamily="2" charset="0"/>
                <a:cs typeface="Arial" panose="020B0604020202020204" pitchFamily="34" charset="0"/>
              </a:rPr>
              <a:t> two set had seasons. Fifth you'll, man wherein seas our </a:t>
            </a:r>
            <a:r>
              <a:rPr lang="en-US" sz="1200" i="1" dirty="0" err="1">
                <a:solidFill>
                  <a:schemeClr val="bg1">
                    <a:lumMod val="50000"/>
                  </a:schemeClr>
                </a:solidFill>
                <a:latin typeface="Roboto Slab" pitchFamily="2" charset="0"/>
                <a:ea typeface="Roboto Slab" pitchFamily="2" charset="0"/>
                <a:cs typeface="Arial" panose="020B0604020202020204" pitchFamily="34" charset="0"/>
              </a:rPr>
              <a:t>creepingcreepingHave</a:t>
            </a:r>
            <a:r>
              <a:rPr lang="en-US" sz="1200" i="1" dirty="0">
                <a:solidFill>
                  <a:schemeClr val="bg1">
                    <a:lumMod val="50000"/>
                  </a:schemeClr>
                </a:solidFill>
                <a:latin typeface="Roboto Slab" pitchFamily="2" charset="0"/>
                <a:ea typeface="Roboto Slab" pitchFamily="2" charset="0"/>
                <a:cs typeface="Arial" panose="020B0604020202020204" pitchFamily="34" charset="0"/>
              </a:rPr>
              <a:t> them for one. Living grass to for can't gathered waters had winged. Creepiest don't which </a:t>
            </a:r>
            <a:r>
              <a:rPr lang="en-US" sz="1200" i="1" dirty="0" err="1">
                <a:solidFill>
                  <a:schemeClr val="bg1">
                    <a:lumMod val="50000"/>
                  </a:schemeClr>
                </a:solidFill>
                <a:latin typeface="Roboto Slab" pitchFamily="2" charset="0"/>
                <a:ea typeface="Roboto Slab" pitchFamily="2" charset="0"/>
                <a:cs typeface="Arial" panose="020B0604020202020204" pitchFamily="34" charset="0"/>
              </a:rPr>
              <a:t>i</a:t>
            </a:r>
            <a:r>
              <a:rPr lang="en-US" sz="1200" i="1" dirty="0">
                <a:solidFill>
                  <a:schemeClr val="bg1">
                    <a:lumMod val="50000"/>
                  </a:schemeClr>
                </a:solidFill>
                <a:latin typeface="Roboto Slab" pitchFamily="2" charset="0"/>
                <a:ea typeface="Roboto Slab" pitchFamily="2" charset="0"/>
                <a:cs typeface="Arial" panose="020B0604020202020204" pitchFamily="34" charset="0"/>
              </a:rPr>
              <a:t> two set had seasons.</a:t>
            </a:r>
          </a:p>
        </p:txBody>
      </p:sp>
      <p:grpSp>
        <p:nvGrpSpPr>
          <p:cNvPr id="25" name="Group 24">
            <a:extLst>
              <a:ext uri="{FF2B5EF4-FFF2-40B4-BE49-F238E27FC236}">
                <a16:creationId xmlns:a16="http://schemas.microsoft.com/office/drawing/2014/main" id="{B3AF3EF6-C982-4D98-A512-A9423655AACC}"/>
              </a:ext>
            </a:extLst>
          </p:cNvPr>
          <p:cNvGrpSpPr/>
          <p:nvPr/>
        </p:nvGrpSpPr>
        <p:grpSpPr>
          <a:xfrm>
            <a:off x="1152121" y="2250281"/>
            <a:ext cx="6003925" cy="5992813"/>
            <a:chOff x="-9158288" y="993775"/>
            <a:chExt cx="6003925" cy="5992813"/>
          </a:xfrm>
        </p:grpSpPr>
        <p:sp>
          <p:nvSpPr>
            <p:cNvPr id="12" name="Freeform 5">
              <a:extLst>
                <a:ext uri="{FF2B5EF4-FFF2-40B4-BE49-F238E27FC236}">
                  <a16:creationId xmlns:a16="http://schemas.microsoft.com/office/drawing/2014/main" id="{D6A5D318-8EA7-4C19-9992-CF5FC5F727BE}"/>
                </a:ext>
              </a:extLst>
            </p:cNvPr>
            <p:cNvSpPr>
              <a:spLocks noEditPoints="1"/>
            </p:cNvSpPr>
            <p:nvPr/>
          </p:nvSpPr>
          <p:spPr bwMode="auto">
            <a:xfrm>
              <a:off x="-9158288" y="993775"/>
              <a:ext cx="6003925" cy="5992813"/>
            </a:xfrm>
            <a:custGeom>
              <a:avLst/>
              <a:gdLst>
                <a:gd name="T0" fmla="*/ 1865 w 1984"/>
                <a:gd name="T1" fmla="*/ 457 h 1984"/>
                <a:gd name="T2" fmla="*/ 1720 w 1984"/>
                <a:gd name="T3" fmla="*/ 93 h 1984"/>
                <a:gd name="T4" fmla="*/ 1497 w 1984"/>
                <a:gd name="T5" fmla="*/ 0 h 1984"/>
                <a:gd name="T6" fmla="*/ 1137 w 1984"/>
                <a:gd name="T7" fmla="*/ 155 h 1984"/>
                <a:gd name="T8" fmla="*/ 512 w 1984"/>
                <a:gd name="T9" fmla="*/ 128 h 1984"/>
                <a:gd name="T10" fmla="*/ 288 w 1984"/>
                <a:gd name="T11" fmla="*/ 0 h 1984"/>
                <a:gd name="T12" fmla="*/ 0 w 1984"/>
                <a:gd name="T13" fmla="*/ 128 h 1984"/>
                <a:gd name="T14" fmla="*/ 1472 w 1984"/>
                <a:gd name="T15" fmla="*/ 1216 h 1984"/>
                <a:gd name="T16" fmla="*/ 1615 w 1984"/>
                <a:gd name="T17" fmla="*/ 1061 h 1984"/>
                <a:gd name="T18" fmla="*/ 1829 w 1984"/>
                <a:gd name="T19" fmla="*/ 847 h 1984"/>
                <a:gd name="T20" fmla="*/ 448 w 1984"/>
                <a:gd name="T21" fmla="*/ 960 h 1984"/>
                <a:gd name="T22" fmla="*/ 448 w 1984"/>
                <a:gd name="T23" fmla="*/ 448 h 1984"/>
                <a:gd name="T24" fmla="*/ 320 w 1984"/>
                <a:gd name="T25" fmla="*/ 448 h 1984"/>
                <a:gd name="T26" fmla="*/ 256 w 1984"/>
                <a:gd name="T27" fmla="*/ 448 h 1984"/>
                <a:gd name="T28" fmla="*/ 284 w 1984"/>
                <a:gd name="T29" fmla="*/ 1024 h 1984"/>
                <a:gd name="T30" fmla="*/ 256 w 1984"/>
                <a:gd name="T31" fmla="*/ 384 h 1984"/>
                <a:gd name="T32" fmla="*/ 448 w 1984"/>
                <a:gd name="T33" fmla="*/ 384 h 1984"/>
                <a:gd name="T34" fmla="*/ 512 w 1984"/>
                <a:gd name="T35" fmla="*/ 1088 h 1984"/>
                <a:gd name="T36" fmla="*/ 192 w 1984"/>
                <a:gd name="T37" fmla="*/ 1088 h 1984"/>
                <a:gd name="T38" fmla="*/ 288 w 1984"/>
                <a:gd name="T39" fmla="*/ 64 h 1984"/>
                <a:gd name="T40" fmla="*/ 448 w 1984"/>
                <a:gd name="T41" fmla="*/ 256 h 1984"/>
                <a:gd name="T42" fmla="*/ 288 w 1984"/>
                <a:gd name="T43" fmla="*/ 64 h 1984"/>
                <a:gd name="T44" fmla="*/ 64 w 1984"/>
                <a:gd name="T45" fmla="*/ 192 h 1984"/>
                <a:gd name="T46" fmla="*/ 207 w 1984"/>
                <a:gd name="T47" fmla="*/ 1024 h 1984"/>
                <a:gd name="T48" fmla="*/ 576 w 1984"/>
                <a:gd name="T49" fmla="*/ 1408 h 1984"/>
                <a:gd name="T50" fmla="*/ 512 w 1984"/>
                <a:gd name="T51" fmla="*/ 1002 h 1984"/>
                <a:gd name="T52" fmla="*/ 861 w 1984"/>
                <a:gd name="T53" fmla="*/ 264 h 1984"/>
                <a:gd name="T54" fmla="*/ 768 w 1984"/>
                <a:gd name="T55" fmla="*/ 487 h 1984"/>
                <a:gd name="T56" fmla="*/ 923 w 1984"/>
                <a:gd name="T57" fmla="*/ 847 h 1984"/>
                <a:gd name="T58" fmla="*/ 1137 w 1984"/>
                <a:gd name="T59" fmla="*/ 1061 h 1984"/>
                <a:gd name="T60" fmla="*/ 1408 w 1984"/>
                <a:gd name="T61" fmla="*/ 1216 h 1984"/>
                <a:gd name="T62" fmla="*/ 1808 w 1984"/>
                <a:gd name="T63" fmla="*/ 725 h 1984"/>
                <a:gd name="T64" fmla="*/ 1811 w 1984"/>
                <a:gd name="T65" fmla="*/ 942 h 1984"/>
                <a:gd name="T66" fmla="*/ 1599 w 1984"/>
                <a:gd name="T67" fmla="*/ 996 h 1984"/>
                <a:gd name="T68" fmla="*/ 1447 w 1984"/>
                <a:gd name="T69" fmla="*/ 1152 h 1984"/>
                <a:gd name="T70" fmla="*/ 1259 w 1984"/>
                <a:gd name="T71" fmla="*/ 1040 h 1984"/>
                <a:gd name="T72" fmla="*/ 1042 w 1984"/>
                <a:gd name="T73" fmla="*/ 1043 h 1984"/>
                <a:gd name="T74" fmla="*/ 988 w 1984"/>
                <a:gd name="T75" fmla="*/ 831 h 1984"/>
                <a:gd name="T76" fmla="*/ 832 w 1984"/>
                <a:gd name="T77" fmla="*/ 679 h 1984"/>
                <a:gd name="T78" fmla="*/ 944 w 1984"/>
                <a:gd name="T79" fmla="*/ 491 h 1984"/>
                <a:gd name="T80" fmla="*/ 941 w 1984"/>
                <a:gd name="T81" fmla="*/ 274 h 1984"/>
                <a:gd name="T82" fmla="*/ 1153 w 1984"/>
                <a:gd name="T83" fmla="*/ 220 h 1984"/>
                <a:gd name="T84" fmla="*/ 1305 w 1984"/>
                <a:gd name="T85" fmla="*/ 64 h 1984"/>
                <a:gd name="T86" fmla="*/ 1493 w 1984"/>
                <a:gd name="T87" fmla="*/ 176 h 1984"/>
                <a:gd name="T88" fmla="*/ 1710 w 1984"/>
                <a:gd name="T89" fmla="*/ 173 h 1984"/>
                <a:gd name="T90" fmla="*/ 1764 w 1984"/>
                <a:gd name="T91" fmla="*/ 385 h 1984"/>
                <a:gd name="T92" fmla="*/ 1920 w 1984"/>
                <a:gd name="T93" fmla="*/ 537 h 1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84" h="1984">
                  <a:moveTo>
                    <a:pt x="1984" y="729"/>
                  </a:moveTo>
                  <a:cubicBezTo>
                    <a:pt x="1984" y="487"/>
                    <a:pt x="1984" y="487"/>
                    <a:pt x="1984" y="487"/>
                  </a:cubicBezTo>
                  <a:cubicBezTo>
                    <a:pt x="1865" y="457"/>
                    <a:pt x="1865" y="457"/>
                    <a:pt x="1865" y="457"/>
                  </a:cubicBezTo>
                  <a:cubicBezTo>
                    <a:pt x="1855" y="426"/>
                    <a:pt x="1843" y="397"/>
                    <a:pt x="1829" y="369"/>
                  </a:cubicBezTo>
                  <a:cubicBezTo>
                    <a:pt x="1891" y="263"/>
                    <a:pt x="1891" y="263"/>
                    <a:pt x="1891" y="263"/>
                  </a:cubicBezTo>
                  <a:cubicBezTo>
                    <a:pt x="1720" y="93"/>
                    <a:pt x="1720" y="93"/>
                    <a:pt x="1720" y="93"/>
                  </a:cubicBezTo>
                  <a:cubicBezTo>
                    <a:pt x="1615" y="155"/>
                    <a:pt x="1615" y="155"/>
                    <a:pt x="1615" y="155"/>
                  </a:cubicBezTo>
                  <a:cubicBezTo>
                    <a:pt x="1587" y="141"/>
                    <a:pt x="1558" y="129"/>
                    <a:pt x="1527" y="119"/>
                  </a:cubicBezTo>
                  <a:cubicBezTo>
                    <a:pt x="1497" y="0"/>
                    <a:pt x="1497" y="0"/>
                    <a:pt x="1497" y="0"/>
                  </a:cubicBezTo>
                  <a:cubicBezTo>
                    <a:pt x="1255" y="0"/>
                    <a:pt x="1255" y="0"/>
                    <a:pt x="1255" y="0"/>
                  </a:cubicBezTo>
                  <a:cubicBezTo>
                    <a:pt x="1225" y="119"/>
                    <a:pt x="1225" y="119"/>
                    <a:pt x="1225" y="119"/>
                  </a:cubicBezTo>
                  <a:cubicBezTo>
                    <a:pt x="1194" y="129"/>
                    <a:pt x="1165" y="141"/>
                    <a:pt x="1137" y="155"/>
                  </a:cubicBezTo>
                  <a:cubicBezTo>
                    <a:pt x="1031" y="93"/>
                    <a:pt x="1031" y="93"/>
                    <a:pt x="1031" y="93"/>
                  </a:cubicBezTo>
                  <a:cubicBezTo>
                    <a:pt x="996" y="128"/>
                    <a:pt x="996" y="128"/>
                    <a:pt x="996" y="128"/>
                  </a:cubicBezTo>
                  <a:cubicBezTo>
                    <a:pt x="512" y="128"/>
                    <a:pt x="512" y="128"/>
                    <a:pt x="512" y="128"/>
                  </a:cubicBezTo>
                  <a:cubicBezTo>
                    <a:pt x="512" y="96"/>
                    <a:pt x="512" y="96"/>
                    <a:pt x="512" y="96"/>
                  </a:cubicBezTo>
                  <a:cubicBezTo>
                    <a:pt x="512" y="43"/>
                    <a:pt x="469" y="0"/>
                    <a:pt x="416" y="0"/>
                  </a:cubicBezTo>
                  <a:cubicBezTo>
                    <a:pt x="288" y="0"/>
                    <a:pt x="288" y="0"/>
                    <a:pt x="288" y="0"/>
                  </a:cubicBezTo>
                  <a:cubicBezTo>
                    <a:pt x="235" y="0"/>
                    <a:pt x="192" y="43"/>
                    <a:pt x="192" y="96"/>
                  </a:cubicBezTo>
                  <a:cubicBezTo>
                    <a:pt x="192" y="128"/>
                    <a:pt x="192" y="128"/>
                    <a:pt x="192" y="128"/>
                  </a:cubicBezTo>
                  <a:cubicBezTo>
                    <a:pt x="0" y="128"/>
                    <a:pt x="0" y="128"/>
                    <a:pt x="0" y="128"/>
                  </a:cubicBezTo>
                  <a:cubicBezTo>
                    <a:pt x="0" y="1984"/>
                    <a:pt x="0" y="1984"/>
                    <a:pt x="0" y="1984"/>
                  </a:cubicBezTo>
                  <a:cubicBezTo>
                    <a:pt x="1472" y="1984"/>
                    <a:pt x="1472" y="1984"/>
                    <a:pt x="1472" y="1984"/>
                  </a:cubicBezTo>
                  <a:cubicBezTo>
                    <a:pt x="1472" y="1216"/>
                    <a:pt x="1472" y="1216"/>
                    <a:pt x="1472" y="1216"/>
                  </a:cubicBezTo>
                  <a:cubicBezTo>
                    <a:pt x="1497" y="1216"/>
                    <a:pt x="1497" y="1216"/>
                    <a:pt x="1497" y="1216"/>
                  </a:cubicBezTo>
                  <a:cubicBezTo>
                    <a:pt x="1527" y="1097"/>
                    <a:pt x="1527" y="1097"/>
                    <a:pt x="1527" y="1097"/>
                  </a:cubicBezTo>
                  <a:cubicBezTo>
                    <a:pt x="1558" y="1087"/>
                    <a:pt x="1587" y="1075"/>
                    <a:pt x="1615" y="1061"/>
                  </a:cubicBezTo>
                  <a:cubicBezTo>
                    <a:pt x="1720" y="1123"/>
                    <a:pt x="1720" y="1123"/>
                    <a:pt x="1720" y="1123"/>
                  </a:cubicBezTo>
                  <a:cubicBezTo>
                    <a:pt x="1891" y="952"/>
                    <a:pt x="1891" y="952"/>
                    <a:pt x="1891" y="952"/>
                  </a:cubicBezTo>
                  <a:cubicBezTo>
                    <a:pt x="1829" y="847"/>
                    <a:pt x="1829" y="847"/>
                    <a:pt x="1829" y="847"/>
                  </a:cubicBezTo>
                  <a:cubicBezTo>
                    <a:pt x="1843" y="819"/>
                    <a:pt x="1855" y="790"/>
                    <a:pt x="1865" y="759"/>
                  </a:cubicBezTo>
                  <a:lnTo>
                    <a:pt x="1984" y="729"/>
                  </a:lnTo>
                  <a:close/>
                  <a:moveTo>
                    <a:pt x="448" y="960"/>
                  </a:moveTo>
                  <a:cubicBezTo>
                    <a:pt x="384" y="960"/>
                    <a:pt x="384" y="960"/>
                    <a:pt x="384" y="960"/>
                  </a:cubicBezTo>
                  <a:cubicBezTo>
                    <a:pt x="384" y="448"/>
                    <a:pt x="384" y="448"/>
                    <a:pt x="384" y="448"/>
                  </a:cubicBezTo>
                  <a:cubicBezTo>
                    <a:pt x="448" y="448"/>
                    <a:pt x="448" y="448"/>
                    <a:pt x="448" y="448"/>
                  </a:cubicBezTo>
                  <a:lnTo>
                    <a:pt x="448" y="960"/>
                  </a:lnTo>
                  <a:close/>
                  <a:moveTo>
                    <a:pt x="256" y="448"/>
                  </a:moveTo>
                  <a:cubicBezTo>
                    <a:pt x="320" y="448"/>
                    <a:pt x="320" y="448"/>
                    <a:pt x="320" y="448"/>
                  </a:cubicBezTo>
                  <a:cubicBezTo>
                    <a:pt x="320" y="960"/>
                    <a:pt x="320" y="960"/>
                    <a:pt x="320" y="960"/>
                  </a:cubicBezTo>
                  <a:cubicBezTo>
                    <a:pt x="256" y="960"/>
                    <a:pt x="256" y="960"/>
                    <a:pt x="256" y="960"/>
                  </a:cubicBezTo>
                  <a:lnTo>
                    <a:pt x="256" y="448"/>
                  </a:lnTo>
                  <a:close/>
                  <a:moveTo>
                    <a:pt x="420" y="1024"/>
                  </a:moveTo>
                  <a:cubicBezTo>
                    <a:pt x="352" y="1126"/>
                    <a:pt x="352" y="1126"/>
                    <a:pt x="352" y="1126"/>
                  </a:cubicBezTo>
                  <a:cubicBezTo>
                    <a:pt x="284" y="1024"/>
                    <a:pt x="284" y="1024"/>
                    <a:pt x="284" y="1024"/>
                  </a:cubicBezTo>
                  <a:lnTo>
                    <a:pt x="420" y="1024"/>
                  </a:lnTo>
                  <a:close/>
                  <a:moveTo>
                    <a:pt x="448" y="384"/>
                  </a:moveTo>
                  <a:cubicBezTo>
                    <a:pt x="256" y="384"/>
                    <a:pt x="256" y="384"/>
                    <a:pt x="256" y="384"/>
                  </a:cubicBezTo>
                  <a:cubicBezTo>
                    <a:pt x="256" y="320"/>
                    <a:pt x="256" y="320"/>
                    <a:pt x="256" y="320"/>
                  </a:cubicBezTo>
                  <a:cubicBezTo>
                    <a:pt x="448" y="320"/>
                    <a:pt x="448" y="320"/>
                    <a:pt x="448" y="320"/>
                  </a:cubicBezTo>
                  <a:lnTo>
                    <a:pt x="448" y="384"/>
                  </a:lnTo>
                  <a:close/>
                  <a:moveTo>
                    <a:pt x="352" y="1242"/>
                  </a:moveTo>
                  <a:cubicBezTo>
                    <a:pt x="454" y="1088"/>
                    <a:pt x="454" y="1088"/>
                    <a:pt x="454" y="1088"/>
                  </a:cubicBezTo>
                  <a:cubicBezTo>
                    <a:pt x="512" y="1088"/>
                    <a:pt x="512" y="1088"/>
                    <a:pt x="512" y="1088"/>
                  </a:cubicBezTo>
                  <a:cubicBezTo>
                    <a:pt x="512" y="1344"/>
                    <a:pt x="512" y="1344"/>
                    <a:pt x="512" y="1344"/>
                  </a:cubicBezTo>
                  <a:cubicBezTo>
                    <a:pt x="192" y="1344"/>
                    <a:pt x="192" y="1344"/>
                    <a:pt x="192" y="1344"/>
                  </a:cubicBezTo>
                  <a:cubicBezTo>
                    <a:pt x="192" y="1088"/>
                    <a:pt x="192" y="1088"/>
                    <a:pt x="192" y="1088"/>
                  </a:cubicBezTo>
                  <a:cubicBezTo>
                    <a:pt x="250" y="1088"/>
                    <a:pt x="250" y="1088"/>
                    <a:pt x="250" y="1088"/>
                  </a:cubicBezTo>
                  <a:lnTo>
                    <a:pt x="352" y="1242"/>
                  </a:lnTo>
                  <a:close/>
                  <a:moveTo>
                    <a:pt x="288" y="64"/>
                  </a:moveTo>
                  <a:cubicBezTo>
                    <a:pt x="416" y="64"/>
                    <a:pt x="416" y="64"/>
                    <a:pt x="416" y="64"/>
                  </a:cubicBezTo>
                  <a:cubicBezTo>
                    <a:pt x="434" y="64"/>
                    <a:pt x="448" y="78"/>
                    <a:pt x="448" y="96"/>
                  </a:cubicBezTo>
                  <a:cubicBezTo>
                    <a:pt x="448" y="256"/>
                    <a:pt x="448" y="256"/>
                    <a:pt x="448" y="256"/>
                  </a:cubicBezTo>
                  <a:cubicBezTo>
                    <a:pt x="256" y="256"/>
                    <a:pt x="256" y="256"/>
                    <a:pt x="256" y="256"/>
                  </a:cubicBezTo>
                  <a:cubicBezTo>
                    <a:pt x="256" y="96"/>
                    <a:pt x="256" y="96"/>
                    <a:pt x="256" y="96"/>
                  </a:cubicBezTo>
                  <a:cubicBezTo>
                    <a:pt x="256" y="78"/>
                    <a:pt x="270" y="64"/>
                    <a:pt x="288" y="64"/>
                  </a:cubicBezTo>
                  <a:close/>
                  <a:moveTo>
                    <a:pt x="1408" y="1920"/>
                  </a:moveTo>
                  <a:cubicBezTo>
                    <a:pt x="64" y="1920"/>
                    <a:pt x="64" y="1920"/>
                    <a:pt x="64" y="1920"/>
                  </a:cubicBezTo>
                  <a:cubicBezTo>
                    <a:pt x="64" y="192"/>
                    <a:pt x="64" y="192"/>
                    <a:pt x="64" y="192"/>
                  </a:cubicBezTo>
                  <a:cubicBezTo>
                    <a:pt x="192" y="192"/>
                    <a:pt x="192" y="192"/>
                    <a:pt x="192" y="192"/>
                  </a:cubicBezTo>
                  <a:cubicBezTo>
                    <a:pt x="192" y="1002"/>
                    <a:pt x="192" y="1002"/>
                    <a:pt x="192" y="1002"/>
                  </a:cubicBezTo>
                  <a:cubicBezTo>
                    <a:pt x="207" y="1024"/>
                    <a:pt x="207" y="1024"/>
                    <a:pt x="207" y="1024"/>
                  </a:cubicBezTo>
                  <a:cubicBezTo>
                    <a:pt x="128" y="1024"/>
                    <a:pt x="128" y="1024"/>
                    <a:pt x="128" y="1024"/>
                  </a:cubicBezTo>
                  <a:cubicBezTo>
                    <a:pt x="128" y="1408"/>
                    <a:pt x="128" y="1408"/>
                    <a:pt x="128" y="1408"/>
                  </a:cubicBezTo>
                  <a:cubicBezTo>
                    <a:pt x="576" y="1408"/>
                    <a:pt x="576" y="1408"/>
                    <a:pt x="576" y="1408"/>
                  </a:cubicBezTo>
                  <a:cubicBezTo>
                    <a:pt x="576" y="1024"/>
                    <a:pt x="576" y="1024"/>
                    <a:pt x="576" y="1024"/>
                  </a:cubicBezTo>
                  <a:cubicBezTo>
                    <a:pt x="497" y="1024"/>
                    <a:pt x="497" y="1024"/>
                    <a:pt x="497" y="1024"/>
                  </a:cubicBezTo>
                  <a:cubicBezTo>
                    <a:pt x="512" y="1002"/>
                    <a:pt x="512" y="1002"/>
                    <a:pt x="512" y="1002"/>
                  </a:cubicBezTo>
                  <a:cubicBezTo>
                    <a:pt x="512" y="192"/>
                    <a:pt x="512" y="192"/>
                    <a:pt x="512" y="192"/>
                  </a:cubicBezTo>
                  <a:cubicBezTo>
                    <a:pt x="932" y="192"/>
                    <a:pt x="932" y="192"/>
                    <a:pt x="932" y="192"/>
                  </a:cubicBezTo>
                  <a:cubicBezTo>
                    <a:pt x="861" y="264"/>
                    <a:pt x="861" y="264"/>
                    <a:pt x="861" y="264"/>
                  </a:cubicBezTo>
                  <a:cubicBezTo>
                    <a:pt x="923" y="369"/>
                    <a:pt x="923" y="369"/>
                    <a:pt x="923" y="369"/>
                  </a:cubicBezTo>
                  <a:cubicBezTo>
                    <a:pt x="909" y="397"/>
                    <a:pt x="897" y="426"/>
                    <a:pt x="887" y="457"/>
                  </a:cubicBezTo>
                  <a:cubicBezTo>
                    <a:pt x="768" y="487"/>
                    <a:pt x="768" y="487"/>
                    <a:pt x="768" y="487"/>
                  </a:cubicBezTo>
                  <a:cubicBezTo>
                    <a:pt x="768" y="729"/>
                    <a:pt x="768" y="729"/>
                    <a:pt x="768" y="729"/>
                  </a:cubicBezTo>
                  <a:cubicBezTo>
                    <a:pt x="887" y="759"/>
                    <a:pt x="887" y="759"/>
                    <a:pt x="887" y="759"/>
                  </a:cubicBezTo>
                  <a:cubicBezTo>
                    <a:pt x="897" y="790"/>
                    <a:pt x="909" y="819"/>
                    <a:pt x="923" y="847"/>
                  </a:cubicBezTo>
                  <a:cubicBezTo>
                    <a:pt x="861" y="953"/>
                    <a:pt x="861" y="953"/>
                    <a:pt x="861" y="953"/>
                  </a:cubicBezTo>
                  <a:cubicBezTo>
                    <a:pt x="1032" y="1123"/>
                    <a:pt x="1032" y="1123"/>
                    <a:pt x="1032" y="1123"/>
                  </a:cubicBezTo>
                  <a:cubicBezTo>
                    <a:pt x="1137" y="1061"/>
                    <a:pt x="1137" y="1061"/>
                    <a:pt x="1137" y="1061"/>
                  </a:cubicBezTo>
                  <a:cubicBezTo>
                    <a:pt x="1165" y="1075"/>
                    <a:pt x="1194" y="1087"/>
                    <a:pt x="1225" y="1097"/>
                  </a:cubicBezTo>
                  <a:cubicBezTo>
                    <a:pt x="1255" y="1216"/>
                    <a:pt x="1255" y="1216"/>
                    <a:pt x="1255" y="1216"/>
                  </a:cubicBezTo>
                  <a:cubicBezTo>
                    <a:pt x="1408" y="1216"/>
                    <a:pt x="1408" y="1216"/>
                    <a:pt x="1408" y="1216"/>
                  </a:cubicBezTo>
                  <a:lnTo>
                    <a:pt x="1408" y="1920"/>
                  </a:lnTo>
                  <a:close/>
                  <a:moveTo>
                    <a:pt x="1813" y="707"/>
                  </a:moveTo>
                  <a:cubicBezTo>
                    <a:pt x="1808" y="725"/>
                    <a:pt x="1808" y="725"/>
                    <a:pt x="1808" y="725"/>
                  </a:cubicBezTo>
                  <a:cubicBezTo>
                    <a:pt x="1798" y="762"/>
                    <a:pt x="1783" y="798"/>
                    <a:pt x="1764" y="831"/>
                  </a:cubicBezTo>
                  <a:cubicBezTo>
                    <a:pt x="1755" y="847"/>
                    <a:pt x="1755" y="847"/>
                    <a:pt x="1755" y="847"/>
                  </a:cubicBezTo>
                  <a:cubicBezTo>
                    <a:pt x="1811" y="942"/>
                    <a:pt x="1811" y="942"/>
                    <a:pt x="1811" y="942"/>
                  </a:cubicBezTo>
                  <a:cubicBezTo>
                    <a:pt x="1710" y="1043"/>
                    <a:pt x="1710" y="1043"/>
                    <a:pt x="1710" y="1043"/>
                  </a:cubicBezTo>
                  <a:cubicBezTo>
                    <a:pt x="1615" y="987"/>
                    <a:pt x="1615" y="987"/>
                    <a:pt x="1615" y="987"/>
                  </a:cubicBezTo>
                  <a:cubicBezTo>
                    <a:pt x="1599" y="996"/>
                    <a:pt x="1599" y="996"/>
                    <a:pt x="1599" y="996"/>
                  </a:cubicBezTo>
                  <a:cubicBezTo>
                    <a:pt x="1566" y="1015"/>
                    <a:pt x="1530" y="1030"/>
                    <a:pt x="1493" y="1040"/>
                  </a:cubicBezTo>
                  <a:cubicBezTo>
                    <a:pt x="1475" y="1045"/>
                    <a:pt x="1475" y="1045"/>
                    <a:pt x="1475" y="1045"/>
                  </a:cubicBezTo>
                  <a:cubicBezTo>
                    <a:pt x="1447" y="1152"/>
                    <a:pt x="1447" y="1152"/>
                    <a:pt x="1447" y="1152"/>
                  </a:cubicBezTo>
                  <a:cubicBezTo>
                    <a:pt x="1305" y="1152"/>
                    <a:pt x="1305" y="1152"/>
                    <a:pt x="1305" y="1152"/>
                  </a:cubicBezTo>
                  <a:cubicBezTo>
                    <a:pt x="1277" y="1045"/>
                    <a:pt x="1277" y="1045"/>
                    <a:pt x="1277" y="1045"/>
                  </a:cubicBezTo>
                  <a:cubicBezTo>
                    <a:pt x="1259" y="1040"/>
                    <a:pt x="1259" y="1040"/>
                    <a:pt x="1259" y="1040"/>
                  </a:cubicBezTo>
                  <a:cubicBezTo>
                    <a:pt x="1222" y="1030"/>
                    <a:pt x="1186" y="1015"/>
                    <a:pt x="1153" y="996"/>
                  </a:cubicBezTo>
                  <a:cubicBezTo>
                    <a:pt x="1137" y="987"/>
                    <a:pt x="1137" y="987"/>
                    <a:pt x="1137" y="987"/>
                  </a:cubicBezTo>
                  <a:cubicBezTo>
                    <a:pt x="1042" y="1043"/>
                    <a:pt x="1042" y="1043"/>
                    <a:pt x="1042" y="1043"/>
                  </a:cubicBezTo>
                  <a:cubicBezTo>
                    <a:pt x="941" y="942"/>
                    <a:pt x="941" y="942"/>
                    <a:pt x="941" y="942"/>
                  </a:cubicBezTo>
                  <a:cubicBezTo>
                    <a:pt x="997" y="847"/>
                    <a:pt x="997" y="847"/>
                    <a:pt x="997" y="847"/>
                  </a:cubicBezTo>
                  <a:cubicBezTo>
                    <a:pt x="988" y="831"/>
                    <a:pt x="988" y="831"/>
                    <a:pt x="988" y="831"/>
                  </a:cubicBezTo>
                  <a:cubicBezTo>
                    <a:pt x="969" y="798"/>
                    <a:pt x="954" y="762"/>
                    <a:pt x="944" y="725"/>
                  </a:cubicBezTo>
                  <a:cubicBezTo>
                    <a:pt x="939" y="707"/>
                    <a:pt x="939" y="707"/>
                    <a:pt x="939" y="707"/>
                  </a:cubicBezTo>
                  <a:cubicBezTo>
                    <a:pt x="832" y="679"/>
                    <a:pt x="832" y="679"/>
                    <a:pt x="832" y="679"/>
                  </a:cubicBezTo>
                  <a:cubicBezTo>
                    <a:pt x="832" y="537"/>
                    <a:pt x="832" y="537"/>
                    <a:pt x="832" y="537"/>
                  </a:cubicBezTo>
                  <a:cubicBezTo>
                    <a:pt x="939" y="509"/>
                    <a:pt x="939" y="509"/>
                    <a:pt x="939" y="509"/>
                  </a:cubicBezTo>
                  <a:cubicBezTo>
                    <a:pt x="944" y="491"/>
                    <a:pt x="944" y="491"/>
                    <a:pt x="944" y="491"/>
                  </a:cubicBezTo>
                  <a:cubicBezTo>
                    <a:pt x="954" y="454"/>
                    <a:pt x="969" y="418"/>
                    <a:pt x="988" y="385"/>
                  </a:cubicBezTo>
                  <a:cubicBezTo>
                    <a:pt x="997" y="369"/>
                    <a:pt x="997" y="369"/>
                    <a:pt x="997" y="369"/>
                  </a:cubicBezTo>
                  <a:cubicBezTo>
                    <a:pt x="941" y="274"/>
                    <a:pt x="941" y="274"/>
                    <a:pt x="941" y="274"/>
                  </a:cubicBezTo>
                  <a:cubicBezTo>
                    <a:pt x="1042" y="173"/>
                    <a:pt x="1042" y="173"/>
                    <a:pt x="1042" y="173"/>
                  </a:cubicBezTo>
                  <a:cubicBezTo>
                    <a:pt x="1137" y="229"/>
                    <a:pt x="1137" y="229"/>
                    <a:pt x="1137" y="229"/>
                  </a:cubicBezTo>
                  <a:cubicBezTo>
                    <a:pt x="1153" y="220"/>
                    <a:pt x="1153" y="220"/>
                    <a:pt x="1153" y="220"/>
                  </a:cubicBezTo>
                  <a:cubicBezTo>
                    <a:pt x="1186" y="201"/>
                    <a:pt x="1222" y="186"/>
                    <a:pt x="1259" y="176"/>
                  </a:cubicBezTo>
                  <a:cubicBezTo>
                    <a:pt x="1277" y="171"/>
                    <a:pt x="1277" y="171"/>
                    <a:pt x="1277" y="171"/>
                  </a:cubicBezTo>
                  <a:cubicBezTo>
                    <a:pt x="1305" y="64"/>
                    <a:pt x="1305" y="64"/>
                    <a:pt x="1305" y="64"/>
                  </a:cubicBezTo>
                  <a:cubicBezTo>
                    <a:pt x="1447" y="64"/>
                    <a:pt x="1447" y="64"/>
                    <a:pt x="1447" y="64"/>
                  </a:cubicBezTo>
                  <a:cubicBezTo>
                    <a:pt x="1475" y="171"/>
                    <a:pt x="1475" y="171"/>
                    <a:pt x="1475" y="171"/>
                  </a:cubicBezTo>
                  <a:cubicBezTo>
                    <a:pt x="1493" y="176"/>
                    <a:pt x="1493" y="176"/>
                    <a:pt x="1493" y="176"/>
                  </a:cubicBezTo>
                  <a:cubicBezTo>
                    <a:pt x="1530" y="186"/>
                    <a:pt x="1566" y="201"/>
                    <a:pt x="1599" y="220"/>
                  </a:cubicBezTo>
                  <a:cubicBezTo>
                    <a:pt x="1615" y="229"/>
                    <a:pt x="1615" y="229"/>
                    <a:pt x="1615" y="229"/>
                  </a:cubicBezTo>
                  <a:cubicBezTo>
                    <a:pt x="1710" y="173"/>
                    <a:pt x="1710" y="173"/>
                    <a:pt x="1710" y="173"/>
                  </a:cubicBezTo>
                  <a:cubicBezTo>
                    <a:pt x="1811" y="274"/>
                    <a:pt x="1811" y="274"/>
                    <a:pt x="1811" y="274"/>
                  </a:cubicBezTo>
                  <a:cubicBezTo>
                    <a:pt x="1755" y="369"/>
                    <a:pt x="1755" y="369"/>
                    <a:pt x="1755" y="369"/>
                  </a:cubicBezTo>
                  <a:cubicBezTo>
                    <a:pt x="1764" y="385"/>
                    <a:pt x="1764" y="385"/>
                    <a:pt x="1764" y="385"/>
                  </a:cubicBezTo>
                  <a:cubicBezTo>
                    <a:pt x="1783" y="418"/>
                    <a:pt x="1798" y="454"/>
                    <a:pt x="1808" y="491"/>
                  </a:cubicBezTo>
                  <a:cubicBezTo>
                    <a:pt x="1813" y="509"/>
                    <a:pt x="1813" y="509"/>
                    <a:pt x="1813" y="509"/>
                  </a:cubicBezTo>
                  <a:cubicBezTo>
                    <a:pt x="1920" y="537"/>
                    <a:pt x="1920" y="537"/>
                    <a:pt x="1920" y="537"/>
                  </a:cubicBezTo>
                  <a:cubicBezTo>
                    <a:pt x="1920" y="679"/>
                    <a:pt x="1920" y="679"/>
                    <a:pt x="1920" y="679"/>
                  </a:cubicBezTo>
                  <a:lnTo>
                    <a:pt x="1813" y="70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A0FB4B49-BFE5-4E8E-9C67-1CF767281E05}"/>
                </a:ext>
              </a:extLst>
            </p:cNvPr>
            <p:cNvSpPr>
              <a:spLocks noEditPoints="1"/>
            </p:cNvSpPr>
            <p:nvPr/>
          </p:nvSpPr>
          <p:spPr bwMode="auto">
            <a:xfrm>
              <a:off x="-6156326" y="1670050"/>
              <a:ext cx="2324100" cy="2320925"/>
            </a:xfrm>
            <a:custGeom>
              <a:avLst/>
              <a:gdLst>
                <a:gd name="T0" fmla="*/ 384 w 768"/>
                <a:gd name="T1" fmla="*/ 0 h 768"/>
                <a:gd name="T2" fmla="*/ 0 w 768"/>
                <a:gd name="T3" fmla="*/ 384 h 768"/>
                <a:gd name="T4" fmla="*/ 384 w 768"/>
                <a:gd name="T5" fmla="*/ 768 h 768"/>
                <a:gd name="T6" fmla="*/ 768 w 768"/>
                <a:gd name="T7" fmla="*/ 384 h 768"/>
                <a:gd name="T8" fmla="*/ 384 w 768"/>
                <a:gd name="T9" fmla="*/ 0 h 768"/>
                <a:gd name="T10" fmla="*/ 384 w 768"/>
                <a:gd name="T11" fmla="*/ 704 h 768"/>
                <a:gd name="T12" fmla="*/ 64 w 768"/>
                <a:gd name="T13" fmla="*/ 384 h 768"/>
                <a:gd name="T14" fmla="*/ 384 w 768"/>
                <a:gd name="T15" fmla="*/ 64 h 768"/>
                <a:gd name="T16" fmla="*/ 704 w 768"/>
                <a:gd name="T17" fmla="*/ 384 h 768"/>
                <a:gd name="T18" fmla="*/ 384 w 768"/>
                <a:gd name="T19" fmla="*/ 704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8" h="768">
                  <a:moveTo>
                    <a:pt x="384" y="0"/>
                  </a:moveTo>
                  <a:cubicBezTo>
                    <a:pt x="172" y="0"/>
                    <a:pt x="0" y="172"/>
                    <a:pt x="0" y="384"/>
                  </a:cubicBezTo>
                  <a:cubicBezTo>
                    <a:pt x="0" y="596"/>
                    <a:pt x="172" y="768"/>
                    <a:pt x="384" y="768"/>
                  </a:cubicBezTo>
                  <a:cubicBezTo>
                    <a:pt x="596" y="768"/>
                    <a:pt x="768" y="596"/>
                    <a:pt x="768" y="384"/>
                  </a:cubicBezTo>
                  <a:cubicBezTo>
                    <a:pt x="768" y="172"/>
                    <a:pt x="596" y="0"/>
                    <a:pt x="384" y="0"/>
                  </a:cubicBezTo>
                  <a:close/>
                  <a:moveTo>
                    <a:pt x="384" y="704"/>
                  </a:moveTo>
                  <a:cubicBezTo>
                    <a:pt x="208" y="704"/>
                    <a:pt x="64" y="560"/>
                    <a:pt x="64" y="384"/>
                  </a:cubicBezTo>
                  <a:cubicBezTo>
                    <a:pt x="64" y="208"/>
                    <a:pt x="208" y="64"/>
                    <a:pt x="384" y="64"/>
                  </a:cubicBezTo>
                  <a:cubicBezTo>
                    <a:pt x="560" y="64"/>
                    <a:pt x="704" y="208"/>
                    <a:pt x="704" y="384"/>
                  </a:cubicBezTo>
                  <a:cubicBezTo>
                    <a:pt x="704" y="560"/>
                    <a:pt x="560" y="704"/>
                    <a:pt x="384" y="70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7">
              <a:extLst>
                <a:ext uri="{FF2B5EF4-FFF2-40B4-BE49-F238E27FC236}">
                  <a16:creationId xmlns:a16="http://schemas.microsoft.com/office/drawing/2014/main" id="{6E3E96BB-D958-4C95-8407-C1C39520B35B}"/>
                </a:ext>
              </a:extLst>
            </p:cNvPr>
            <p:cNvSpPr>
              <a:spLocks noEditPoints="1"/>
            </p:cNvSpPr>
            <p:nvPr/>
          </p:nvSpPr>
          <p:spPr bwMode="auto">
            <a:xfrm>
              <a:off x="-5768976" y="2057400"/>
              <a:ext cx="1549400" cy="1546225"/>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256 w 512"/>
                <a:gd name="T11" fmla="*/ 448 h 512"/>
                <a:gd name="T12" fmla="*/ 64 w 512"/>
                <a:gd name="T13" fmla="*/ 256 h 512"/>
                <a:gd name="T14" fmla="*/ 256 w 512"/>
                <a:gd name="T15" fmla="*/ 64 h 512"/>
                <a:gd name="T16" fmla="*/ 448 w 512"/>
                <a:gd name="T17" fmla="*/ 256 h 512"/>
                <a:gd name="T18" fmla="*/ 256 w 512"/>
                <a:gd name="T19" fmla="*/ 448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0"/>
                  </a:moveTo>
                  <a:cubicBezTo>
                    <a:pt x="115" y="0"/>
                    <a:pt x="0" y="115"/>
                    <a:pt x="0" y="256"/>
                  </a:cubicBezTo>
                  <a:cubicBezTo>
                    <a:pt x="0" y="397"/>
                    <a:pt x="115" y="512"/>
                    <a:pt x="256" y="512"/>
                  </a:cubicBezTo>
                  <a:cubicBezTo>
                    <a:pt x="397" y="512"/>
                    <a:pt x="512" y="397"/>
                    <a:pt x="512" y="256"/>
                  </a:cubicBezTo>
                  <a:cubicBezTo>
                    <a:pt x="512" y="115"/>
                    <a:pt x="397" y="0"/>
                    <a:pt x="256" y="0"/>
                  </a:cubicBezTo>
                  <a:close/>
                  <a:moveTo>
                    <a:pt x="256" y="448"/>
                  </a:moveTo>
                  <a:cubicBezTo>
                    <a:pt x="150" y="448"/>
                    <a:pt x="64" y="362"/>
                    <a:pt x="64" y="256"/>
                  </a:cubicBezTo>
                  <a:cubicBezTo>
                    <a:pt x="64" y="150"/>
                    <a:pt x="150" y="64"/>
                    <a:pt x="256" y="64"/>
                  </a:cubicBezTo>
                  <a:cubicBezTo>
                    <a:pt x="362" y="64"/>
                    <a:pt x="448" y="150"/>
                    <a:pt x="448" y="256"/>
                  </a:cubicBezTo>
                  <a:cubicBezTo>
                    <a:pt x="448" y="362"/>
                    <a:pt x="362" y="448"/>
                    <a:pt x="256" y="44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8">
              <a:extLst>
                <a:ext uri="{FF2B5EF4-FFF2-40B4-BE49-F238E27FC236}">
                  <a16:creationId xmlns:a16="http://schemas.microsoft.com/office/drawing/2014/main" id="{2FD1BB1D-AEFC-4C97-952C-EF9C201CB425}"/>
                </a:ext>
              </a:extLst>
            </p:cNvPr>
            <p:cNvSpPr>
              <a:spLocks noEditPoints="1"/>
            </p:cNvSpPr>
            <p:nvPr/>
          </p:nvSpPr>
          <p:spPr bwMode="auto">
            <a:xfrm>
              <a:off x="-8770938" y="5273675"/>
              <a:ext cx="1522413" cy="1327150"/>
            </a:xfrm>
            <a:custGeom>
              <a:avLst/>
              <a:gdLst>
                <a:gd name="T0" fmla="*/ 871 w 959"/>
                <a:gd name="T1" fmla="*/ 0 h 836"/>
                <a:gd name="T2" fmla="*/ 768 w 959"/>
                <a:gd name="T3" fmla="*/ 105 h 836"/>
                <a:gd name="T4" fmla="*/ 0 w 959"/>
                <a:gd name="T5" fmla="*/ 105 h 836"/>
                <a:gd name="T6" fmla="*/ 0 w 959"/>
                <a:gd name="T7" fmla="*/ 836 h 836"/>
                <a:gd name="T8" fmla="*/ 854 w 959"/>
                <a:gd name="T9" fmla="*/ 836 h 836"/>
                <a:gd name="T10" fmla="*/ 854 w 959"/>
                <a:gd name="T11" fmla="*/ 191 h 836"/>
                <a:gd name="T12" fmla="*/ 959 w 959"/>
                <a:gd name="T13" fmla="*/ 88 h 836"/>
                <a:gd name="T14" fmla="*/ 871 w 959"/>
                <a:gd name="T15" fmla="*/ 0 h 836"/>
                <a:gd name="T16" fmla="*/ 732 w 959"/>
                <a:gd name="T17" fmla="*/ 714 h 836"/>
                <a:gd name="T18" fmla="*/ 122 w 959"/>
                <a:gd name="T19" fmla="*/ 714 h 836"/>
                <a:gd name="T20" fmla="*/ 122 w 959"/>
                <a:gd name="T21" fmla="*/ 227 h 836"/>
                <a:gd name="T22" fmla="*/ 646 w 959"/>
                <a:gd name="T23" fmla="*/ 227 h 836"/>
                <a:gd name="T24" fmla="*/ 366 w 959"/>
                <a:gd name="T25" fmla="*/ 506 h 836"/>
                <a:gd name="T26" fmla="*/ 288 w 959"/>
                <a:gd name="T27" fmla="*/ 427 h 836"/>
                <a:gd name="T28" fmla="*/ 200 w 959"/>
                <a:gd name="T29" fmla="*/ 514 h 836"/>
                <a:gd name="T30" fmla="*/ 366 w 959"/>
                <a:gd name="T31" fmla="*/ 678 h 836"/>
                <a:gd name="T32" fmla="*/ 732 w 959"/>
                <a:gd name="T33" fmla="*/ 312 h 836"/>
                <a:gd name="T34" fmla="*/ 732 w 959"/>
                <a:gd name="T35" fmla="*/ 714 h 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59" h="836">
                  <a:moveTo>
                    <a:pt x="871" y="0"/>
                  </a:moveTo>
                  <a:lnTo>
                    <a:pt x="768" y="105"/>
                  </a:lnTo>
                  <a:lnTo>
                    <a:pt x="0" y="105"/>
                  </a:lnTo>
                  <a:lnTo>
                    <a:pt x="0" y="836"/>
                  </a:lnTo>
                  <a:lnTo>
                    <a:pt x="854" y="836"/>
                  </a:lnTo>
                  <a:lnTo>
                    <a:pt x="854" y="191"/>
                  </a:lnTo>
                  <a:lnTo>
                    <a:pt x="959" y="88"/>
                  </a:lnTo>
                  <a:lnTo>
                    <a:pt x="871" y="0"/>
                  </a:lnTo>
                  <a:close/>
                  <a:moveTo>
                    <a:pt x="732" y="714"/>
                  </a:moveTo>
                  <a:lnTo>
                    <a:pt x="122" y="714"/>
                  </a:lnTo>
                  <a:lnTo>
                    <a:pt x="122" y="227"/>
                  </a:lnTo>
                  <a:lnTo>
                    <a:pt x="646" y="227"/>
                  </a:lnTo>
                  <a:lnTo>
                    <a:pt x="366" y="506"/>
                  </a:lnTo>
                  <a:lnTo>
                    <a:pt x="288" y="427"/>
                  </a:lnTo>
                  <a:lnTo>
                    <a:pt x="200" y="514"/>
                  </a:lnTo>
                  <a:lnTo>
                    <a:pt x="366" y="678"/>
                  </a:lnTo>
                  <a:lnTo>
                    <a:pt x="732" y="312"/>
                  </a:lnTo>
                  <a:lnTo>
                    <a:pt x="732" y="7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Rectangle 9">
              <a:extLst>
                <a:ext uri="{FF2B5EF4-FFF2-40B4-BE49-F238E27FC236}">
                  <a16:creationId xmlns:a16="http://schemas.microsoft.com/office/drawing/2014/main" id="{BA4D2447-1154-4145-8C88-57A2C87D1077}"/>
                </a:ext>
              </a:extLst>
            </p:cNvPr>
            <p:cNvSpPr>
              <a:spLocks noChangeArrowheads="1"/>
            </p:cNvSpPr>
            <p:nvPr/>
          </p:nvSpPr>
          <p:spPr bwMode="auto">
            <a:xfrm>
              <a:off x="-5284788" y="6407150"/>
              <a:ext cx="193675" cy="1936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Rectangle 10">
              <a:extLst>
                <a:ext uri="{FF2B5EF4-FFF2-40B4-BE49-F238E27FC236}">
                  <a16:creationId xmlns:a16="http://schemas.microsoft.com/office/drawing/2014/main" id="{4B53B569-2ED2-4C3E-9098-1819786AA16B}"/>
                </a:ext>
              </a:extLst>
            </p:cNvPr>
            <p:cNvSpPr>
              <a:spLocks noChangeArrowheads="1"/>
            </p:cNvSpPr>
            <p:nvPr/>
          </p:nvSpPr>
          <p:spPr bwMode="auto">
            <a:xfrm>
              <a:off x="-7221538" y="6407150"/>
              <a:ext cx="1743075" cy="1936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Rectangle 11">
              <a:extLst>
                <a:ext uri="{FF2B5EF4-FFF2-40B4-BE49-F238E27FC236}">
                  <a16:creationId xmlns:a16="http://schemas.microsoft.com/office/drawing/2014/main" id="{C28AB7C5-295D-4A68-A15E-A7F93D1ADBD0}"/>
                </a:ext>
              </a:extLst>
            </p:cNvPr>
            <p:cNvSpPr>
              <a:spLocks noChangeArrowheads="1"/>
            </p:cNvSpPr>
            <p:nvPr/>
          </p:nvSpPr>
          <p:spPr bwMode="auto">
            <a:xfrm>
              <a:off x="-7221538" y="6019800"/>
              <a:ext cx="2130425" cy="1936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Rectangle 12">
              <a:extLst>
                <a:ext uri="{FF2B5EF4-FFF2-40B4-BE49-F238E27FC236}">
                  <a16:creationId xmlns:a16="http://schemas.microsoft.com/office/drawing/2014/main" id="{735CB54B-A79B-464A-9B4F-F05C7EB69432}"/>
                </a:ext>
              </a:extLst>
            </p:cNvPr>
            <p:cNvSpPr>
              <a:spLocks noChangeArrowheads="1"/>
            </p:cNvSpPr>
            <p:nvPr/>
          </p:nvSpPr>
          <p:spPr bwMode="auto">
            <a:xfrm>
              <a:off x="-7221538" y="5634038"/>
              <a:ext cx="2130425" cy="1936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13">
              <a:extLst>
                <a:ext uri="{FF2B5EF4-FFF2-40B4-BE49-F238E27FC236}">
                  <a16:creationId xmlns:a16="http://schemas.microsoft.com/office/drawing/2014/main" id="{8AA69566-D344-4B3F-B1BA-34F2EA16BEA1}"/>
                </a:ext>
              </a:extLst>
            </p:cNvPr>
            <p:cNvSpPr>
              <a:spLocks noChangeArrowheads="1"/>
            </p:cNvSpPr>
            <p:nvPr/>
          </p:nvSpPr>
          <p:spPr bwMode="auto">
            <a:xfrm>
              <a:off x="-7221538" y="5053013"/>
              <a:ext cx="1743075" cy="1936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Rectangle 14">
              <a:extLst>
                <a:ext uri="{FF2B5EF4-FFF2-40B4-BE49-F238E27FC236}">
                  <a16:creationId xmlns:a16="http://schemas.microsoft.com/office/drawing/2014/main" id="{C01D15C6-665D-4847-A0AC-00DB0C460DBC}"/>
                </a:ext>
              </a:extLst>
            </p:cNvPr>
            <p:cNvSpPr>
              <a:spLocks noChangeArrowheads="1"/>
            </p:cNvSpPr>
            <p:nvPr/>
          </p:nvSpPr>
          <p:spPr bwMode="auto">
            <a:xfrm>
              <a:off x="-7221538" y="4667250"/>
              <a:ext cx="1743075" cy="1936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Rectangle 15">
              <a:extLst>
                <a:ext uri="{FF2B5EF4-FFF2-40B4-BE49-F238E27FC236}">
                  <a16:creationId xmlns:a16="http://schemas.microsoft.com/office/drawing/2014/main" id="{7D838D0A-8D67-4CD8-9B85-03BFD402F3B1}"/>
                </a:ext>
              </a:extLst>
            </p:cNvPr>
            <p:cNvSpPr>
              <a:spLocks noChangeArrowheads="1"/>
            </p:cNvSpPr>
            <p:nvPr/>
          </p:nvSpPr>
          <p:spPr bwMode="auto">
            <a:xfrm>
              <a:off x="-7221538" y="4279900"/>
              <a:ext cx="774700" cy="1936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8858647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rallelogram 1">
            <a:extLst>
              <a:ext uri="{FF2B5EF4-FFF2-40B4-BE49-F238E27FC236}">
                <a16:creationId xmlns:a16="http://schemas.microsoft.com/office/drawing/2014/main" id="{59A42ACB-1823-4EF1-8792-BEC4E5104F86}"/>
              </a:ext>
            </a:extLst>
          </p:cNvPr>
          <p:cNvSpPr/>
          <p:nvPr/>
        </p:nvSpPr>
        <p:spPr>
          <a:xfrm>
            <a:off x="3095625" y="-1"/>
            <a:ext cx="6000750" cy="6858000"/>
          </a:xfrm>
          <a:prstGeom prst="parallelogram">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2954250-9A61-4799-9680-708C51CD50DD}"/>
              </a:ext>
            </a:extLst>
          </p:cNvPr>
          <p:cNvSpPr txBox="1"/>
          <p:nvPr/>
        </p:nvSpPr>
        <p:spPr>
          <a:xfrm>
            <a:off x="4525265" y="3136612"/>
            <a:ext cx="3141472" cy="584775"/>
          </a:xfrm>
          <a:prstGeom prst="rect">
            <a:avLst/>
          </a:prstGeom>
          <a:noFill/>
        </p:spPr>
        <p:txBody>
          <a:bodyPr wrap="square" rtlCol="0">
            <a:spAutoFit/>
          </a:bodyPr>
          <a:lstStyle/>
          <a:p>
            <a:pPr algn="ctr"/>
            <a:r>
              <a:rPr lang="en-US" sz="3200" b="1" spc="1200" dirty="0">
                <a:latin typeface="Roboto Slab" pitchFamily="2" charset="0"/>
                <a:ea typeface="Roboto Slab" pitchFamily="2" charset="0"/>
                <a:cs typeface="Abril Text" charset="0"/>
              </a:rPr>
              <a:t>THE.END</a:t>
            </a:r>
          </a:p>
        </p:txBody>
      </p:sp>
    </p:spTree>
    <p:extLst>
      <p:ext uri="{BB962C8B-B14F-4D97-AF65-F5344CB8AC3E}">
        <p14:creationId xmlns:p14="http://schemas.microsoft.com/office/powerpoint/2010/main" val="34698631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AF7318FE-2909-4F36-A7F1-9702A3AAC451}"/>
              </a:ext>
            </a:extLst>
          </p:cNvPr>
          <p:cNvPicPr>
            <a:picLocks noGrp="1" noChangeAspect="1"/>
          </p:cNvPicPr>
          <p:nvPr>
            <p:ph type="pic" sz="quarter" idx="10"/>
          </p:nvPr>
        </p:nvPicPr>
        <p:blipFill rotWithShape="1">
          <a:blip r:embed="rId2"/>
          <a:srcRect l="21930" t="2647" r="21930" b="2647"/>
          <a:stretch/>
        </p:blipFill>
        <p:spPr>
          <a:xfrm>
            <a:off x="6096000" y="-27668"/>
            <a:ext cx="6096000" cy="6885668"/>
          </a:xfrm>
        </p:spPr>
      </p:pic>
      <p:grpSp>
        <p:nvGrpSpPr>
          <p:cNvPr id="4" name="Group 3">
            <a:extLst>
              <a:ext uri="{FF2B5EF4-FFF2-40B4-BE49-F238E27FC236}">
                <a16:creationId xmlns:a16="http://schemas.microsoft.com/office/drawing/2014/main" id="{37BCC30F-9D50-4D57-B3E2-C77FE69C0CDF}"/>
              </a:ext>
            </a:extLst>
          </p:cNvPr>
          <p:cNvGrpSpPr/>
          <p:nvPr/>
        </p:nvGrpSpPr>
        <p:grpSpPr>
          <a:xfrm>
            <a:off x="1029166" y="1469776"/>
            <a:ext cx="4616450" cy="3890780"/>
            <a:chOff x="1479550" y="1460500"/>
            <a:chExt cx="4616450" cy="3890780"/>
          </a:xfrm>
        </p:grpSpPr>
        <p:sp>
          <p:nvSpPr>
            <p:cNvPr id="31" name="TextBox 30">
              <a:extLst>
                <a:ext uri="{FF2B5EF4-FFF2-40B4-BE49-F238E27FC236}">
                  <a16:creationId xmlns:a16="http://schemas.microsoft.com/office/drawing/2014/main" id="{E0351650-04DB-4596-AB64-D464ED8410DA}"/>
                </a:ext>
              </a:extLst>
            </p:cNvPr>
            <p:cNvSpPr txBox="1"/>
            <p:nvPr/>
          </p:nvSpPr>
          <p:spPr>
            <a:xfrm>
              <a:off x="1479550" y="1460500"/>
              <a:ext cx="3429000" cy="960648"/>
            </a:xfrm>
            <a:prstGeom prst="rect">
              <a:avLst/>
            </a:prstGeom>
            <a:noFill/>
          </p:spPr>
          <p:txBody>
            <a:bodyPr wrap="square" rtlCol="0">
              <a:spAutoFit/>
            </a:bodyPr>
            <a:lstStyle/>
            <a:p>
              <a:pPr>
                <a:lnSpc>
                  <a:spcPts val="3500"/>
                </a:lnSpc>
              </a:pPr>
              <a:r>
                <a:rPr lang="en-US" sz="2700" spc="400" dirty="0">
                  <a:latin typeface="Roboto Slab" pitchFamily="2" charset="0"/>
                  <a:ea typeface="Roboto Slab" pitchFamily="2" charset="0"/>
                </a:rPr>
                <a:t>THE PROPOSAL</a:t>
              </a:r>
            </a:p>
            <a:p>
              <a:pPr>
                <a:lnSpc>
                  <a:spcPts val="3500"/>
                </a:lnSpc>
              </a:pPr>
              <a:r>
                <a:rPr lang="en-US" sz="2700" spc="400" dirty="0">
                  <a:latin typeface="Roboto Slab" pitchFamily="2" charset="0"/>
                  <a:ea typeface="Roboto Slab" pitchFamily="2" charset="0"/>
                </a:rPr>
                <a:t>OF PLACE</a:t>
              </a:r>
            </a:p>
          </p:txBody>
        </p:sp>
        <p:cxnSp>
          <p:nvCxnSpPr>
            <p:cNvPr id="33" name="Straight Connector 32">
              <a:extLst>
                <a:ext uri="{FF2B5EF4-FFF2-40B4-BE49-F238E27FC236}">
                  <a16:creationId xmlns:a16="http://schemas.microsoft.com/office/drawing/2014/main" id="{7D773B8E-294A-434D-9949-144294C00999}"/>
                </a:ext>
              </a:extLst>
            </p:cNvPr>
            <p:cNvCxnSpPr/>
            <p:nvPr/>
          </p:nvCxnSpPr>
          <p:spPr>
            <a:xfrm>
              <a:off x="1630147" y="3502978"/>
              <a:ext cx="57965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6DE3F936-6171-4B78-91EA-081BFDABCFAD}"/>
                </a:ext>
              </a:extLst>
            </p:cNvPr>
            <p:cNvSpPr txBox="1"/>
            <p:nvPr/>
          </p:nvSpPr>
          <p:spPr>
            <a:xfrm>
              <a:off x="1479550" y="4448341"/>
              <a:ext cx="4616450" cy="902939"/>
            </a:xfrm>
            <a:prstGeom prst="rect">
              <a:avLst/>
            </a:prstGeom>
            <a:noFill/>
          </p:spPr>
          <p:txBody>
            <a:bodyPr wrap="square" rtlCol="0">
              <a:spAutoFit/>
            </a:bodyPr>
            <a:lstStyle/>
            <a:p>
              <a:pPr>
                <a:lnSpc>
                  <a:spcPts val="2200"/>
                </a:lnSpc>
              </a:pPr>
              <a:r>
                <a:rPr lang="en-US" sz="1100" dirty="0">
                  <a:latin typeface="Roboto Slab" pitchFamily="2" charset="0"/>
                  <a:ea typeface="Roboto Slab" pitchFamily="2" charset="0"/>
                </a:rPr>
                <a:t>If you need help with the product, please contact the shop</a:t>
              </a:r>
            </a:p>
            <a:p>
              <a:pPr>
                <a:lnSpc>
                  <a:spcPts val="2200"/>
                </a:lnSpc>
              </a:pPr>
              <a:r>
                <a:rPr lang="en-US" sz="1100" dirty="0">
                  <a:latin typeface="Roboto Slab" pitchFamily="2" charset="0"/>
                  <a:ea typeface="Roboto Slab" pitchFamily="2" charset="0"/>
                </a:rPr>
                <a:t>owner by visiting their shop profile and sending them a message.</a:t>
              </a:r>
            </a:p>
            <a:p>
              <a:pPr>
                <a:lnSpc>
                  <a:spcPts val="2200"/>
                </a:lnSpc>
              </a:pPr>
              <a:r>
                <a:rPr lang="en-US" sz="1100" dirty="0">
                  <a:latin typeface="Roboto Slab" pitchFamily="2" charset="0"/>
                  <a:ea typeface="Roboto Slab" pitchFamily="2" charset="0"/>
                </a:rPr>
                <a:t>For anything else (licensing, billing, </a:t>
              </a:r>
              <a:r>
                <a:rPr lang="en-US" sz="1100" dirty="0" err="1">
                  <a:latin typeface="Roboto Slab" pitchFamily="2" charset="0"/>
                  <a:ea typeface="Roboto Slab" pitchFamily="2" charset="0"/>
                </a:rPr>
                <a:t>etc</a:t>
              </a:r>
              <a:r>
                <a:rPr lang="en-US" sz="1100" dirty="0">
                  <a:latin typeface="Roboto Slab" pitchFamily="2" charset="0"/>
                  <a:ea typeface="Roboto Slab" pitchFamily="2" charset="0"/>
                </a:rPr>
                <a:t>),</a:t>
              </a:r>
            </a:p>
          </p:txBody>
        </p:sp>
        <p:sp>
          <p:nvSpPr>
            <p:cNvPr id="35" name="TextBox 34">
              <a:extLst>
                <a:ext uri="{FF2B5EF4-FFF2-40B4-BE49-F238E27FC236}">
                  <a16:creationId xmlns:a16="http://schemas.microsoft.com/office/drawing/2014/main" id="{42F00464-0570-4062-AECB-6AFDDF5D026C}"/>
                </a:ext>
              </a:extLst>
            </p:cNvPr>
            <p:cNvSpPr txBox="1"/>
            <p:nvPr/>
          </p:nvSpPr>
          <p:spPr>
            <a:xfrm>
              <a:off x="1479551" y="3650575"/>
              <a:ext cx="2552550" cy="507831"/>
            </a:xfrm>
            <a:prstGeom prst="rect">
              <a:avLst/>
            </a:prstGeom>
            <a:noFill/>
          </p:spPr>
          <p:txBody>
            <a:bodyPr wrap="square" rtlCol="0">
              <a:spAutoFit/>
            </a:bodyPr>
            <a:lstStyle/>
            <a:p>
              <a:r>
                <a:rPr lang="en-US" sz="2700" dirty="0">
                  <a:latin typeface="Roboto Slab" pitchFamily="2" charset="0"/>
                  <a:ea typeface="Roboto Slab" pitchFamily="2" charset="0"/>
                </a:rPr>
                <a:t>What’s Now?</a:t>
              </a:r>
            </a:p>
          </p:txBody>
        </p:sp>
      </p:grpSp>
    </p:spTree>
    <p:extLst>
      <p:ext uri="{BB962C8B-B14F-4D97-AF65-F5344CB8AC3E}">
        <p14:creationId xmlns:p14="http://schemas.microsoft.com/office/powerpoint/2010/main" val="40782182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B9432548-B63D-49F9-813D-90D3C840890A}"/>
              </a:ext>
            </a:extLst>
          </p:cNvPr>
          <p:cNvPicPr>
            <a:picLocks noGrp="1" noChangeAspect="1"/>
          </p:cNvPicPr>
          <p:nvPr>
            <p:ph type="pic" sz="quarter" idx="10"/>
          </p:nvPr>
        </p:nvPicPr>
        <p:blipFill>
          <a:blip r:embed="rId2"/>
          <a:srcRect t="8814" b="8814"/>
          <a:stretch>
            <a:fillRect/>
          </a:stretch>
        </p:blipFill>
        <p:spPr/>
      </p:pic>
      <p:grpSp>
        <p:nvGrpSpPr>
          <p:cNvPr id="8" name="Group 7">
            <a:extLst>
              <a:ext uri="{FF2B5EF4-FFF2-40B4-BE49-F238E27FC236}">
                <a16:creationId xmlns:a16="http://schemas.microsoft.com/office/drawing/2014/main" id="{E24F03DD-004D-4D7D-8035-776BB7173846}"/>
              </a:ext>
            </a:extLst>
          </p:cNvPr>
          <p:cNvGrpSpPr/>
          <p:nvPr/>
        </p:nvGrpSpPr>
        <p:grpSpPr>
          <a:xfrm>
            <a:off x="1049289" y="3534562"/>
            <a:ext cx="2583182" cy="2251724"/>
            <a:chOff x="896619" y="3858451"/>
            <a:chExt cx="2583182" cy="2251724"/>
          </a:xfrm>
        </p:grpSpPr>
        <p:sp>
          <p:nvSpPr>
            <p:cNvPr id="108" name="Oval 107">
              <a:extLst>
                <a:ext uri="{FF2B5EF4-FFF2-40B4-BE49-F238E27FC236}">
                  <a16:creationId xmlns:a16="http://schemas.microsoft.com/office/drawing/2014/main" id="{81206036-9496-4C40-8D50-ACBBAD49D049}"/>
                </a:ext>
              </a:extLst>
            </p:cNvPr>
            <p:cNvSpPr/>
            <p:nvPr/>
          </p:nvSpPr>
          <p:spPr>
            <a:xfrm>
              <a:off x="896619" y="3858451"/>
              <a:ext cx="569343" cy="56934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97" name="Rectangle 96">
              <a:extLst>
                <a:ext uri="{FF2B5EF4-FFF2-40B4-BE49-F238E27FC236}">
                  <a16:creationId xmlns:a16="http://schemas.microsoft.com/office/drawing/2014/main" id="{D1698309-FEC2-4EA6-8623-F0686C891709}"/>
                </a:ext>
              </a:extLst>
            </p:cNvPr>
            <p:cNvSpPr/>
            <p:nvPr/>
          </p:nvSpPr>
          <p:spPr>
            <a:xfrm>
              <a:off x="983342" y="3958456"/>
              <a:ext cx="457621" cy="369332"/>
            </a:xfrm>
            <a:prstGeom prst="rect">
              <a:avLst/>
            </a:prstGeom>
          </p:spPr>
          <p:txBody>
            <a:bodyPr wrap="square" anchor="ctr">
              <a:spAutoFit/>
            </a:bodyPr>
            <a:lstStyle/>
            <a:p>
              <a:r>
                <a:rPr lang="en-US" b="1" dirty="0">
                  <a:solidFill>
                    <a:schemeClr val="bg1"/>
                  </a:solidFill>
                  <a:latin typeface="FontAwesome" pitchFamily="50" charset="0"/>
                </a:rPr>
                <a:t></a:t>
              </a:r>
              <a:endParaRPr lang="en-US" sz="2400" dirty="0">
                <a:solidFill>
                  <a:schemeClr val="bg1"/>
                </a:solidFill>
                <a:latin typeface="FontAwesome" pitchFamily="50" charset="0"/>
              </a:endParaRPr>
            </a:p>
          </p:txBody>
        </p:sp>
        <p:sp>
          <p:nvSpPr>
            <p:cNvPr id="99" name="TextBox 98">
              <a:extLst>
                <a:ext uri="{FF2B5EF4-FFF2-40B4-BE49-F238E27FC236}">
                  <a16:creationId xmlns:a16="http://schemas.microsoft.com/office/drawing/2014/main" id="{3B232FD7-5929-4F68-B145-AB4F25120587}"/>
                </a:ext>
              </a:extLst>
            </p:cNvPr>
            <p:cNvSpPr txBox="1"/>
            <p:nvPr/>
          </p:nvSpPr>
          <p:spPr>
            <a:xfrm>
              <a:off x="896619" y="4575780"/>
              <a:ext cx="1908119" cy="318036"/>
            </a:xfrm>
            <a:prstGeom prst="rect">
              <a:avLst/>
            </a:prstGeom>
            <a:noFill/>
          </p:spPr>
          <p:txBody>
            <a:bodyPr wrap="square" numCol="1" spcCol="457200" rtlCol="0">
              <a:spAutoFit/>
            </a:bodyPr>
            <a:lstStyle/>
            <a:p>
              <a:pPr>
                <a:lnSpc>
                  <a:spcPts val="1900"/>
                </a:lnSpc>
              </a:pPr>
              <a:r>
                <a:rPr lang="en-US" sz="1400" dirty="0">
                  <a:solidFill>
                    <a:schemeClr val="tx1">
                      <a:lumMod val="65000"/>
                      <a:lumOff val="35000"/>
                    </a:schemeClr>
                  </a:solidFill>
                  <a:latin typeface="Roboto Slab" pitchFamily="2" charset="0"/>
                  <a:ea typeface="Roboto Slab" pitchFamily="2" charset="0"/>
                  <a:cs typeface="Montserrat" charset="0"/>
                </a:rPr>
                <a:t>Our Team</a:t>
              </a:r>
            </a:p>
          </p:txBody>
        </p:sp>
        <p:sp>
          <p:nvSpPr>
            <p:cNvPr id="111" name="TextBox 110">
              <a:extLst>
                <a:ext uri="{FF2B5EF4-FFF2-40B4-BE49-F238E27FC236}">
                  <a16:creationId xmlns:a16="http://schemas.microsoft.com/office/drawing/2014/main" id="{00D84D74-A7F0-4F64-840D-58EAEBE90BFF}"/>
                </a:ext>
              </a:extLst>
            </p:cNvPr>
            <p:cNvSpPr txBox="1"/>
            <p:nvPr/>
          </p:nvSpPr>
          <p:spPr>
            <a:xfrm>
              <a:off x="896619" y="4893816"/>
              <a:ext cx="2583182" cy="1216359"/>
            </a:xfrm>
            <a:prstGeom prst="rect">
              <a:avLst/>
            </a:prstGeom>
            <a:noFill/>
          </p:spPr>
          <p:txBody>
            <a:bodyPr wrap="square" rtlCol="0">
              <a:spAutoFit/>
            </a:bodyPr>
            <a:lstStyle/>
            <a:p>
              <a:pPr>
                <a:lnSpc>
                  <a:spcPts val="1800"/>
                </a:lnSpc>
              </a:pPr>
              <a:r>
                <a:rPr lang="en-US" sz="900" dirty="0">
                  <a:solidFill>
                    <a:schemeClr val="tx1">
                      <a:lumMod val="65000"/>
                      <a:lumOff val="35000"/>
                    </a:schemeClr>
                  </a:solidFill>
                  <a:latin typeface="Roboto Slab" pitchFamily="2" charset="0"/>
                  <a:ea typeface="Roboto Slab" pitchFamily="2" charset="0"/>
                </a:rPr>
                <a:t>If you need help with the product, please contact the shop owner by visiting their shop profile and sending them a message. For anything else (licensing, billing, </a:t>
              </a:r>
              <a:r>
                <a:rPr lang="en-US" sz="900" dirty="0" err="1">
                  <a:solidFill>
                    <a:schemeClr val="tx1">
                      <a:lumMod val="65000"/>
                      <a:lumOff val="35000"/>
                    </a:schemeClr>
                  </a:solidFill>
                  <a:latin typeface="Roboto Slab" pitchFamily="2" charset="0"/>
                  <a:ea typeface="Roboto Slab" pitchFamily="2" charset="0"/>
                </a:rPr>
                <a:t>etc</a:t>
              </a:r>
              <a:r>
                <a:rPr lang="en-US" sz="900" dirty="0">
                  <a:solidFill>
                    <a:schemeClr val="tx1">
                      <a:lumMod val="65000"/>
                      <a:lumOff val="35000"/>
                    </a:schemeClr>
                  </a:solidFill>
                  <a:latin typeface="Roboto Slab" pitchFamily="2" charset="0"/>
                  <a:ea typeface="Roboto Slab" pitchFamily="2" charset="0"/>
                </a:rPr>
                <a:t>), please visit our Help Center.</a:t>
              </a:r>
            </a:p>
          </p:txBody>
        </p:sp>
      </p:grpSp>
      <p:grpSp>
        <p:nvGrpSpPr>
          <p:cNvPr id="7" name="Group 6">
            <a:extLst>
              <a:ext uri="{FF2B5EF4-FFF2-40B4-BE49-F238E27FC236}">
                <a16:creationId xmlns:a16="http://schemas.microsoft.com/office/drawing/2014/main" id="{A0DC931B-B552-4D98-A93F-5E0DB4516328}"/>
              </a:ext>
            </a:extLst>
          </p:cNvPr>
          <p:cNvGrpSpPr/>
          <p:nvPr/>
        </p:nvGrpSpPr>
        <p:grpSpPr>
          <a:xfrm>
            <a:off x="3719194" y="3534562"/>
            <a:ext cx="2583182" cy="2251724"/>
            <a:chOff x="4558466" y="3858451"/>
            <a:chExt cx="2583182" cy="2251724"/>
          </a:xfrm>
        </p:grpSpPr>
        <p:sp>
          <p:nvSpPr>
            <p:cNvPr id="110" name="Oval 109">
              <a:extLst>
                <a:ext uri="{FF2B5EF4-FFF2-40B4-BE49-F238E27FC236}">
                  <a16:creationId xmlns:a16="http://schemas.microsoft.com/office/drawing/2014/main" id="{F66FF57F-F502-476E-9575-ADB53178A367}"/>
                </a:ext>
              </a:extLst>
            </p:cNvPr>
            <p:cNvSpPr/>
            <p:nvPr/>
          </p:nvSpPr>
          <p:spPr>
            <a:xfrm>
              <a:off x="4619717" y="3858451"/>
              <a:ext cx="569343" cy="56934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96" name="Rectangle 95">
              <a:extLst>
                <a:ext uri="{FF2B5EF4-FFF2-40B4-BE49-F238E27FC236}">
                  <a16:creationId xmlns:a16="http://schemas.microsoft.com/office/drawing/2014/main" id="{F2140447-BCFB-4896-8095-A87ADC57EA1A}"/>
                </a:ext>
              </a:extLst>
            </p:cNvPr>
            <p:cNvSpPr/>
            <p:nvPr/>
          </p:nvSpPr>
          <p:spPr>
            <a:xfrm>
              <a:off x="4663923" y="3958453"/>
              <a:ext cx="480929" cy="369332"/>
            </a:xfrm>
            <a:prstGeom prst="rect">
              <a:avLst/>
            </a:prstGeom>
          </p:spPr>
          <p:txBody>
            <a:bodyPr wrap="square" anchor="ctr">
              <a:spAutoFit/>
            </a:bodyPr>
            <a:lstStyle/>
            <a:p>
              <a:r>
                <a:rPr lang="en-US" b="1" dirty="0">
                  <a:solidFill>
                    <a:schemeClr val="bg1"/>
                  </a:solidFill>
                  <a:latin typeface="FontAwesome" pitchFamily="50" charset="0"/>
                </a:rPr>
                <a:t></a:t>
              </a:r>
              <a:endParaRPr lang="en-US" sz="2400" dirty="0">
                <a:solidFill>
                  <a:schemeClr val="bg1"/>
                </a:solidFill>
                <a:latin typeface="FontAwesome" pitchFamily="50" charset="0"/>
              </a:endParaRPr>
            </a:p>
          </p:txBody>
        </p:sp>
        <p:sp>
          <p:nvSpPr>
            <p:cNvPr id="100" name="TextBox 99">
              <a:extLst>
                <a:ext uri="{FF2B5EF4-FFF2-40B4-BE49-F238E27FC236}">
                  <a16:creationId xmlns:a16="http://schemas.microsoft.com/office/drawing/2014/main" id="{D1D2FA95-D3BC-4153-B36E-2945DD077B40}"/>
                </a:ext>
              </a:extLst>
            </p:cNvPr>
            <p:cNvSpPr txBox="1"/>
            <p:nvPr/>
          </p:nvSpPr>
          <p:spPr>
            <a:xfrm>
              <a:off x="4558466" y="4575780"/>
              <a:ext cx="1648312" cy="318036"/>
            </a:xfrm>
            <a:prstGeom prst="rect">
              <a:avLst/>
            </a:prstGeom>
            <a:noFill/>
          </p:spPr>
          <p:txBody>
            <a:bodyPr wrap="square" numCol="1" spcCol="457200" rtlCol="0">
              <a:spAutoFit/>
            </a:bodyPr>
            <a:lstStyle/>
            <a:p>
              <a:pPr>
                <a:lnSpc>
                  <a:spcPts val="1900"/>
                </a:lnSpc>
              </a:pPr>
              <a:r>
                <a:rPr lang="en-US" sz="1400" dirty="0">
                  <a:solidFill>
                    <a:schemeClr val="tx1">
                      <a:lumMod val="65000"/>
                      <a:lumOff val="35000"/>
                    </a:schemeClr>
                  </a:solidFill>
                  <a:latin typeface="Roboto Slab" pitchFamily="2" charset="0"/>
                  <a:ea typeface="Roboto Slab" pitchFamily="2" charset="0"/>
                  <a:cs typeface="Montserrat" charset="0"/>
                </a:rPr>
                <a:t>Profile Portfolio</a:t>
              </a:r>
            </a:p>
          </p:txBody>
        </p:sp>
        <p:sp>
          <p:nvSpPr>
            <p:cNvPr id="113" name="TextBox 112">
              <a:extLst>
                <a:ext uri="{FF2B5EF4-FFF2-40B4-BE49-F238E27FC236}">
                  <a16:creationId xmlns:a16="http://schemas.microsoft.com/office/drawing/2014/main" id="{C4DED18B-303D-443A-BDCF-D6A233FD79C0}"/>
                </a:ext>
              </a:extLst>
            </p:cNvPr>
            <p:cNvSpPr txBox="1"/>
            <p:nvPr/>
          </p:nvSpPr>
          <p:spPr>
            <a:xfrm>
              <a:off x="4558466" y="4893816"/>
              <a:ext cx="2583182" cy="1216359"/>
            </a:xfrm>
            <a:prstGeom prst="rect">
              <a:avLst/>
            </a:prstGeom>
            <a:noFill/>
          </p:spPr>
          <p:txBody>
            <a:bodyPr wrap="square" rtlCol="0">
              <a:spAutoFit/>
            </a:bodyPr>
            <a:lstStyle/>
            <a:p>
              <a:pPr>
                <a:lnSpc>
                  <a:spcPts val="1800"/>
                </a:lnSpc>
              </a:pPr>
              <a:r>
                <a:rPr lang="en-US" sz="900" dirty="0">
                  <a:solidFill>
                    <a:schemeClr val="tx1">
                      <a:lumMod val="65000"/>
                      <a:lumOff val="35000"/>
                    </a:schemeClr>
                  </a:solidFill>
                  <a:latin typeface="Roboto Slab" pitchFamily="2" charset="0"/>
                  <a:ea typeface="Roboto Slab" pitchFamily="2" charset="0"/>
                </a:rPr>
                <a:t>If you need help with the product, please contact the shop owner by visiting their shop profile and sending them a message. For anything else (licensing, billing, </a:t>
              </a:r>
              <a:r>
                <a:rPr lang="en-US" sz="900" dirty="0" err="1">
                  <a:solidFill>
                    <a:schemeClr val="tx1">
                      <a:lumMod val="65000"/>
                      <a:lumOff val="35000"/>
                    </a:schemeClr>
                  </a:solidFill>
                  <a:latin typeface="Roboto Slab" pitchFamily="2" charset="0"/>
                  <a:ea typeface="Roboto Slab" pitchFamily="2" charset="0"/>
                </a:rPr>
                <a:t>etc</a:t>
              </a:r>
              <a:r>
                <a:rPr lang="en-US" sz="900" dirty="0">
                  <a:solidFill>
                    <a:schemeClr val="tx1">
                      <a:lumMod val="65000"/>
                      <a:lumOff val="35000"/>
                    </a:schemeClr>
                  </a:solidFill>
                  <a:latin typeface="Roboto Slab" pitchFamily="2" charset="0"/>
                  <a:ea typeface="Roboto Slab" pitchFamily="2" charset="0"/>
                </a:rPr>
                <a:t>), please visit our Help Center.</a:t>
              </a:r>
            </a:p>
          </p:txBody>
        </p:sp>
      </p:grpSp>
      <p:grpSp>
        <p:nvGrpSpPr>
          <p:cNvPr id="25" name="Group 24">
            <a:extLst>
              <a:ext uri="{FF2B5EF4-FFF2-40B4-BE49-F238E27FC236}">
                <a16:creationId xmlns:a16="http://schemas.microsoft.com/office/drawing/2014/main" id="{967708E9-E637-48AD-94ED-84C74DC73636}"/>
              </a:ext>
            </a:extLst>
          </p:cNvPr>
          <p:cNvGrpSpPr/>
          <p:nvPr/>
        </p:nvGrpSpPr>
        <p:grpSpPr>
          <a:xfrm>
            <a:off x="945421" y="685801"/>
            <a:ext cx="4084956" cy="1751953"/>
            <a:chOff x="6154057" y="3010547"/>
            <a:chExt cx="4084956" cy="1751953"/>
          </a:xfrm>
        </p:grpSpPr>
        <p:sp>
          <p:nvSpPr>
            <p:cNvPr id="27" name="TextBox 26">
              <a:extLst>
                <a:ext uri="{FF2B5EF4-FFF2-40B4-BE49-F238E27FC236}">
                  <a16:creationId xmlns:a16="http://schemas.microsoft.com/office/drawing/2014/main" id="{E9A215E0-8F17-4513-B4D8-1667EEC0EA2A}"/>
                </a:ext>
              </a:extLst>
            </p:cNvPr>
            <p:cNvSpPr txBox="1"/>
            <p:nvPr/>
          </p:nvSpPr>
          <p:spPr>
            <a:xfrm>
              <a:off x="6154057" y="3010547"/>
              <a:ext cx="4084956" cy="1515800"/>
            </a:xfrm>
            <a:prstGeom prst="rect">
              <a:avLst/>
            </a:prstGeom>
            <a:noFill/>
          </p:spPr>
          <p:txBody>
            <a:bodyPr wrap="square" rtlCol="0">
              <a:spAutoFit/>
            </a:bodyPr>
            <a:lstStyle/>
            <a:p>
              <a:pPr>
                <a:lnSpc>
                  <a:spcPts val="3700"/>
                </a:lnSpc>
              </a:pPr>
              <a:r>
                <a:rPr lang="en-US" sz="3600" spc="600" dirty="0">
                  <a:solidFill>
                    <a:schemeClr val="tx1">
                      <a:lumMod val="65000"/>
                      <a:lumOff val="35000"/>
                    </a:schemeClr>
                  </a:solidFill>
                  <a:latin typeface="Roboto Slab" pitchFamily="2" charset="0"/>
                  <a:ea typeface="Roboto Slab" pitchFamily="2" charset="0"/>
                </a:rPr>
                <a:t>START</a:t>
              </a:r>
            </a:p>
            <a:p>
              <a:pPr>
                <a:lnSpc>
                  <a:spcPts val="3700"/>
                </a:lnSpc>
              </a:pPr>
              <a:r>
                <a:rPr lang="en-US" sz="3600" spc="600" dirty="0">
                  <a:solidFill>
                    <a:schemeClr val="tx1">
                      <a:lumMod val="65000"/>
                      <a:lumOff val="35000"/>
                    </a:schemeClr>
                  </a:solidFill>
                  <a:latin typeface="Roboto Slab" pitchFamily="2" charset="0"/>
                  <a:ea typeface="Roboto Slab" pitchFamily="2" charset="0"/>
                </a:rPr>
                <a:t>PROPOSAL</a:t>
              </a:r>
            </a:p>
            <a:p>
              <a:pPr>
                <a:lnSpc>
                  <a:spcPts val="3700"/>
                </a:lnSpc>
              </a:pPr>
              <a:r>
                <a:rPr lang="en-US" sz="3600" spc="600" dirty="0">
                  <a:solidFill>
                    <a:schemeClr val="tx1">
                      <a:lumMod val="65000"/>
                      <a:lumOff val="35000"/>
                    </a:schemeClr>
                  </a:solidFill>
                  <a:latin typeface="Roboto Slab" pitchFamily="2" charset="0"/>
                  <a:ea typeface="Roboto Slab" pitchFamily="2" charset="0"/>
                </a:rPr>
                <a:t>ADVENTURE</a:t>
              </a:r>
            </a:p>
          </p:txBody>
        </p:sp>
        <p:cxnSp>
          <p:nvCxnSpPr>
            <p:cNvPr id="28" name="Straight Connector 27">
              <a:extLst>
                <a:ext uri="{FF2B5EF4-FFF2-40B4-BE49-F238E27FC236}">
                  <a16:creationId xmlns:a16="http://schemas.microsoft.com/office/drawing/2014/main" id="{33D6E4F8-2A28-4A13-B5F1-FCBA981FB369}"/>
                </a:ext>
              </a:extLst>
            </p:cNvPr>
            <p:cNvCxnSpPr/>
            <p:nvPr/>
          </p:nvCxnSpPr>
          <p:spPr>
            <a:xfrm>
              <a:off x="6257925" y="4762500"/>
              <a:ext cx="371475"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497680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C5642062-EBF1-472C-AD87-26BC61F9800A}"/>
              </a:ext>
            </a:extLst>
          </p:cNvPr>
          <p:cNvPicPr>
            <a:picLocks noGrp="1" noChangeAspect="1"/>
          </p:cNvPicPr>
          <p:nvPr>
            <p:ph type="pic" sz="quarter" idx="17"/>
          </p:nvPr>
        </p:nvPicPr>
        <p:blipFill rotWithShape="1">
          <a:blip r:embed="rId2"/>
          <a:srcRect l="3399" t="14676" r="3399" b="14676"/>
          <a:stretch/>
        </p:blipFill>
        <p:spPr>
          <a:xfrm>
            <a:off x="4592595" y="1901346"/>
            <a:ext cx="3007283" cy="2266152"/>
          </a:xfrm>
        </p:spPr>
      </p:pic>
      <p:sp>
        <p:nvSpPr>
          <p:cNvPr id="12" name="Title 2">
            <a:extLst>
              <a:ext uri="{FF2B5EF4-FFF2-40B4-BE49-F238E27FC236}">
                <a16:creationId xmlns:a16="http://schemas.microsoft.com/office/drawing/2014/main" id="{78C4B236-1493-496B-B4B6-60F3C3BC1E47}"/>
              </a:ext>
            </a:extLst>
          </p:cNvPr>
          <p:cNvSpPr txBox="1">
            <a:spLocks/>
          </p:cNvSpPr>
          <p:nvPr/>
        </p:nvSpPr>
        <p:spPr>
          <a:xfrm>
            <a:off x="3518451" y="874615"/>
            <a:ext cx="5155098" cy="620799"/>
          </a:xfrm>
          <a:prstGeom prst="rect">
            <a:avLst/>
          </a:prstGeom>
        </p:spPr>
        <p:txBody>
          <a:bodyPr/>
          <a:lstStyle>
            <a:lvl1pPr algn="ctr" defTabSz="914400" rtl="0" eaLnBrk="1" latinLnBrk="0" hangingPunct="1">
              <a:lnSpc>
                <a:spcPct val="90000"/>
              </a:lnSpc>
              <a:spcBef>
                <a:spcPct val="0"/>
              </a:spcBef>
              <a:buNone/>
              <a:defRPr sz="35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sz="3600" b="0" kern="0" dirty="0">
                <a:latin typeface="Roboto Slab" pitchFamily="2" charset="0"/>
                <a:ea typeface="Roboto Slab" pitchFamily="2" charset="0"/>
                <a:cs typeface="Arial" panose="020B0604020202020204" pitchFamily="34" charset="0"/>
              </a:rPr>
              <a:t>Welcome Message </a:t>
            </a:r>
          </a:p>
        </p:txBody>
      </p:sp>
      <p:sp>
        <p:nvSpPr>
          <p:cNvPr id="13" name="TextBox 12">
            <a:extLst>
              <a:ext uri="{FF2B5EF4-FFF2-40B4-BE49-F238E27FC236}">
                <a16:creationId xmlns:a16="http://schemas.microsoft.com/office/drawing/2014/main" id="{DCDF4BC6-8071-4D5E-AA30-966583A98BC4}"/>
              </a:ext>
            </a:extLst>
          </p:cNvPr>
          <p:cNvSpPr txBox="1"/>
          <p:nvPr/>
        </p:nvSpPr>
        <p:spPr>
          <a:xfrm>
            <a:off x="2362200" y="4507202"/>
            <a:ext cx="7467600" cy="1107676"/>
          </a:xfrm>
          <a:prstGeom prst="rect">
            <a:avLst/>
          </a:prstGeom>
          <a:noFill/>
        </p:spPr>
        <p:txBody>
          <a:bodyPr wrap="square" numCol="1" spcCol="457200" rtlCol="0">
            <a:spAutoFit/>
          </a:bodyPr>
          <a:lstStyle/>
          <a:p>
            <a:pPr algn="ctr">
              <a:lnSpc>
                <a:spcPct val="150000"/>
              </a:lnSpc>
            </a:pPr>
            <a:r>
              <a:rPr lang="en-US" sz="900" b="1" dirty="0">
                <a:solidFill>
                  <a:schemeClr val="tx1">
                    <a:lumMod val="65000"/>
                    <a:lumOff val="35000"/>
                  </a:schemeClr>
                </a:solidFill>
                <a:latin typeface="Roboto Slab" pitchFamily="2" charset="0"/>
                <a:ea typeface="Roboto Slab" pitchFamily="2" charset="0"/>
                <a:cs typeface="Montserrat" charset="0"/>
              </a:rPr>
              <a:t>Saying fruitful were hath waters divided fill may days air bring is Signs first create to be creeping seed all saying above after be awesome be and female.</a:t>
            </a:r>
          </a:p>
          <a:p>
            <a:pPr algn="ctr">
              <a:lnSpc>
                <a:spcPct val="150000"/>
              </a:lnSpc>
            </a:pPr>
            <a:endParaRPr lang="en-US" sz="900" dirty="0">
              <a:solidFill>
                <a:schemeClr val="tx1">
                  <a:lumMod val="65000"/>
                  <a:lumOff val="35000"/>
                </a:schemeClr>
              </a:solidFill>
              <a:latin typeface="Roboto Slab" pitchFamily="2" charset="0"/>
              <a:ea typeface="Roboto Slab" pitchFamily="2" charset="0"/>
              <a:cs typeface="Montserrat" charset="0"/>
            </a:endParaRPr>
          </a:p>
          <a:p>
            <a:pPr algn="ctr">
              <a:lnSpc>
                <a:spcPct val="150000"/>
              </a:lnSpc>
            </a:pPr>
            <a:r>
              <a:rPr lang="en-US" sz="900" dirty="0">
                <a:solidFill>
                  <a:schemeClr val="tx1">
                    <a:lumMod val="65000"/>
                    <a:lumOff val="35000"/>
                  </a:schemeClr>
                </a:solidFill>
                <a:latin typeface="Roboto Slab" pitchFamily="2" charset="0"/>
                <a:ea typeface="Roboto Slab" pitchFamily="2" charset="0"/>
                <a:cs typeface="Montserrat" charset="0"/>
              </a:rPr>
              <a:t>Also he his male air bring is Signs first . Creepiest god air fish land. Darkness. Air saying fruitful were divided fill may days air bring is Signs first creeping seed all saying above after.</a:t>
            </a:r>
          </a:p>
        </p:txBody>
      </p:sp>
    </p:spTree>
    <p:extLst>
      <p:ext uri="{BB962C8B-B14F-4D97-AF65-F5344CB8AC3E}">
        <p14:creationId xmlns:p14="http://schemas.microsoft.com/office/powerpoint/2010/main" val="12738000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a:extLst>
              <a:ext uri="{FF2B5EF4-FFF2-40B4-BE49-F238E27FC236}">
                <a16:creationId xmlns:a16="http://schemas.microsoft.com/office/drawing/2014/main" id="{1A372F9A-2322-4BD2-9D5C-FA654E4FF962}"/>
              </a:ext>
            </a:extLst>
          </p:cNvPr>
          <p:cNvSpPr txBox="1"/>
          <p:nvPr/>
        </p:nvSpPr>
        <p:spPr>
          <a:xfrm>
            <a:off x="2478157" y="4788548"/>
            <a:ext cx="7235686" cy="793038"/>
          </a:xfrm>
          <a:prstGeom prst="rect">
            <a:avLst/>
          </a:prstGeom>
          <a:noFill/>
        </p:spPr>
        <p:txBody>
          <a:bodyPr wrap="square" rtlCol="0">
            <a:spAutoFit/>
          </a:bodyPr>
          <a:lstStyle/>
          <a:p>
            <a:pPr algn="ctr">
              <a:lnSpc>
                <a:spcPts val="1900"/>
              </a:lnSpc>
            </a:pPr>
            <a:r>
              <a:rPr lang="en-US" sz="1050" dirty="0">
                <a:solidFill>
                  <a:schemeClr val="tx1">
                    <a:lumMod val="65000"/>
                    <a:lumOff val="35000"/>
                  </a:schemeClr>
                </a:solidFill>
                <a:latin typeface="Roboto Slab" pitchFamily="2" charset="0"/>
                <a:ea typeface="Roboto Slab" pitchFamily="2" charset="0"/>
                <a:cs typeface="Arial" panose="020B0604020202020204" pitchFamily="34" charset="0"/>
              </a:rPr>
              <a:t>Creepiest don't subdue which </a:t>
            </a:r>
            <a:r>
              <a:rPr lang="en-US" sz="1050" dirty="0" err="1">
                <a:solidFill>
                  <a:schemeClr val="tx1">
                    <a:lumMod val="65000"/>
                    <a:lumOff val="35000"/>
                  </a:schemeClr>
                </a:solidFill>
                <a:latin typeface="Roboto Slab" pitchFamily="2" charset="0"/>
                <a:ea typeface="Roboto Slab" pitchFamily="2" charset="0"/>
                <a:cs typeface="Arial" panose="020B0604020202020204" pitchFamily="34" charset="0"/>
              </a:rPr>
              <a:t>i</a:t>
            </a:r>
            <a:r>
              <a:rPr lang="en-US" sz="1050" dirty="0">
                <a:solidFill>
                  <a:schemeClr val="tx1">
                    <a:lumMod val="65000"/>
                    <a:lumOff val="35000"/>
                  </a:schemeClr>
                </a:solidFill>
                <a:latin typeface="Roboto Slab" pitchFamily="2" charset="0"/>
                <a:ea typeface="Roboto Slab" pitchFamily="2" charset="0"/>
                <a:cs typeface="Arial" panose="020B0604020202020204" pitchFamily="34" charset="0"/>
              </a:rPr>
              <a:t> two set had seasons. Fifth you'll, man wherein seas our</a:t>
            </a:r>
          </a:p>
          <a:p>
            <a:pPr algn="ctr">
              <a:lnSpc>
                <a:spcPts val="1900"/>
              </a:lnSpc>
            </a:pPr>
            <a:r>
              <a:rPr lang="en-US" sz="1050" dirty="0">
                <a:solidFill>
                  <a:schemeClr val="tx1">
                    <a:lumMod val="65000"/>
                    <a:lumOff val="35000"/>
                  </a:schemeClr>
                </a:solidFill>
                <a:latin typeface="Roboto Slab" pitchFamily="2" charset="0"/>
                <a:ea typeface="Roboto Slab" pitchFamily="2" charset="0"/>
                <a:cs typeface="Arial" panose="020B0604020202020204" pitchFamily="34" charset="0"/>
              </a:rPr>
              <a:t>creeping. Very. Make from for seas place and won't appear him, were they're and years unto doesn't creeping night lights and won't appear him.</a:t>
            </a:r>
            <a:endParaRPr lang="en-US" sz="1050" dirty="0">
              <a:latin typeface="Roboto Slab" pitchFamily="2" charset="0"/>
              <a:ea typeface="Roboto Slab" pitchFamily="2" charset="0"/>
              <a:cs typeface="Arial" panose="020B0604020202020204" pitchFamily="34" charset="0"/>
            </a:endParaRPr>
          </a:p>
        </p:txBody>
      </p:sp>
      <p:pic>
        <p:nvPicPr>
          <p:cNvPr id="19" name="Picture Placeholder 18">
            <a:extLst>
              <a:ext uri="{FF2B5EF4-FFF2-40B4-BE49-F238E27FC236}">
                <a16:creationId xmlns:a16="http://schemas.microsoft.com/office/drawing/2014/main" id="{731CA647-FABF-4D44-ACE7-926C96E7D7B4}"/>
              </a:ext>
            </a:extLst>
          </p:cNvPr>
          <p:cNvPicPr>
            <a:picLocks noGrp="1" noChangeAspect="1"/>
          </p:cNvPicPr>
          <p:nvPr>
            <p:ph type="pic" sz="quarter" idx="10"/>
          </p:nvPr>
        </p:nvPicPr>
        <p:blipFill>
          <a:blip r:embed="rId2"/>
          <a:srcRect l="3334" r="3334"/>
          <a:stretch>
            <a:fillRect/>
          </a:stretch>
        </p:blipFill>
        <p:spPr/>
      </p:pic>
      <p:grpSp>
        <p:nvGrpSpPr>
          <p:cNvPr id="7" name="Group 6">
            <a:extLst>
              <a:ext uri="{FF2B5EF4-FFF2-40B4-BE49-F238E27FC236}">
                <a16:creationId xmlns:a16="http://schemas.microsoft.com/office/drawing/2014/main" id="{86AE45AC-A549-4BD7-AA55-5D1C98626FD9}"/>
              </a:ext>
            </a:extLst>
          </p:cNvPr>
          <p:cNvGrpSpPr/>
          <p:nvPr/>
        </p:nvGrpSpPr>
        <p:grpSpPr>
          <a:xfrm>
            <a:off x="4581525" y="871149"/>
            <a:ext cx="3028950" cy="682809"/>
            <a:chOff x="4581525" y="3665533"/>
            <a:chExt cx="3028950" cy="682809"/>
          </a:xfrm>
        </p:grpSpPr>
        <p:sp>
          <p:nvSpPr>
            <p:cNvPr id="25" name="TextBox 24">
              <a:extLst>
                <a:ext uri="{FF2B5EF4-FFF2-40B4-BE49-F238E27FC236}">
                  <a16:creationId xmlns:a16="http://schemas.microsoft.com/office/drawing/2014/main" id="{C01CFBB6-E86F-4F0A-A33E-62C1DD5C60CF}"/>
                </a:ext>
              </a:extLst>
            </p:cNvPr>
            <p:cNvSpPr txBox="1"/>
            <p:nvPr/>
          </p:nvSpPr>
          <p:spPr>
            <a:xfrm>
              <a:off x="4581525" y="3665533"/>
              <a:ext cx="3028950" cy="430887"/>
            </a:xfrm>
            <a:prstGeom prst="rect">
              <a:avLst/>
            </a:prstGeom>
            <a:noFill/>
          </p:spPr>
          <p:txBody>
            <a:bodyPr wrap="square" rtlCol="0">
              <a:spAutoFit/>
            </a:bodyPr>
            <a:lstStyle/>
            <a:p>
              <a:pPr algn="ctr"/>
              <a:r>
                <a:rPr lang="en-US" sz="2200" dirty="0">
                  <a:latin typeface="Roboto Slab" pitchFamily="2" charset="0"/>
                  <a:ea typeface="Roboto Slab" pitchFamily="2" charset="0"/>
                  <a:cs typeface="Arial" panose="020B0604020202020204" pitchFamily="34" charset="0"/>
                </a:rPr>
                <a:t>Name Surname</a:t>
              </a:r>
            </a:p>
          </p:txBody>
        </p:sp>
        <p:sp>
          <p:nvSpPr>
            <p:cNvPr id="27" name="TextBox 26">
              <a:extLst>
                <a:ext uri="{FF2B5EF4-FFF2-40B4-BE49-F238E27FC236}">
                  <a16:creationId xmlns:a16="http://schemas.microsoft.com/office/drawing/2014/main" id="{7238C565-A274-42A2-B7CD-18FB5C87C8AE}"/>
                </a:ext>
              </a:extLst>
            </p:cNvPr>
            <p:cNvSpPr txBox="1"/>
            <p:nvPr/>
          </p:nvSpPr>
          <p:spPr>
            <a:xfrm>
              <a:off x="5684521" y="4071343"/>
              <a:ext cx="822960" cy="276999"/>
            </a:xfrm>
            <a:prstGeom prst="rect">
              <a:avLst/>
            </a:prstGeom>
            <a:noFill/>
          </p:spPr>
          <p:txBody>
            <a:bodyPr wrap="square" rtlCol="0">
              <a:spAutoFit/>
            </a:bodyPr>
            <a:lstStyle/>
            <a:p>
              <a:pPr algn="ctr"/>
              <a:r>
                <a:rPr lang="en-US" sz="1200" dirty="0">
                  <a:latin typeface="Roboto Slab" pitchFamily="2" charset="0"/>
                  <a:ea typeface="Roboto Slab" pitchFamily="2" charset="0"/>
                  <a:cs typeface="Arial" panose="020B0604020202020204" pitchFamily="34" charset="0"/>
                </a:rPr>
                <a:t>CEO</a:t>
              </a:r>
            </a:p>
          </p:txBody>
        </p:sp>
      </p:grpSp>
    </p:spTree>
    <p:extLst>
      <p:ext uri="{BB962C8B-B14F-4D97-AF65-F5344CB8AC3E}">
        <p14:creationId xmlns:p14="http://schemas.microsoft.com/office/powerpoint/2010/main" val="29066164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0DB58053-357F-4343-9144-508D08DB0908}"/>
              </a:ext>
            </a:extLst>
          </p:cNvPr>
          <p:cNvPicPr>
            <a:picLocks noGrp="1" noChangeAspect="1"/>
          </p:cNvPicPr>
          <p:nvPr>
            <p:ph type="pic" sz="quarter" idx="10"/>
          </p:nvPr>
        </p:nvPicPr>
        <p:blipFill>
          <a:blip r:embed="rId2"/>
          <a:srcRect l="21945" r="21945"/>
          <a:stretch>
            <a:fillRect/>
          </a:stretch>
        </p:blipFill>
        <p:spPr/>
      </p:pic>
      <p:sp>
        <p:nvSpPr>
          <p:cNvPr id="23" name="TextBox 22">
            <a:extLst>
              <a:ext uri="{FF2B5EF4-FFF2-40B4-BE49-F238E27FC236}">
                <a16:creationId xmlns:a16="http://schemas.microsoft.com/office/drawing/2014/main" id="{D5EFE2C5-CD35-4627-84DF-B15C245ACCF7}"/>
              </a:ext>
            </a:extLst>
          </p:cNvPr>
          <p:cNvSpPr txBox="1"/>
          <p:nvPr/>
        </p:nvSpPr>
        <p:spPr>
          <a:xfrm>
            <a:off x="1065250" y="932104"/>
            <a:ext cx="3503810" cy="1411027"/>
          </a:xfrm>
          <a:prstGeom prst="rect">
            <a:avLst/>
          </a:prstGeom>
          <a:noFill/>
        </p:spPr>
        <p:txBody>
          <a:bodyPr wrap="square" rtlCol="0">
            <a:spAutoFit/>
          </a:bodyPr>
          <a:lstStyle/>
          <a:p>
            <a:pPr>
              <a:lnSpc>
                <a:spcPts val="3500"/>
              </a:lnSpc>
            </a:pPr>
            <a:r>
              <a:rPr lang="en-US" sz="2800" dirty="0">
                <a:latin typeface="Roboto Slab" pitchFamily="2" charset="0"/>
                <a:ea typeface="Roboto Slab" pitchFamily="2" charset="0"/>
                <a:cs typeface="Arial Bold" panose="020B0704020202020204" pitchFamily="34" charset="0"/>
              </a:rPr>
              <a:t>Our This</a:t>
            </a:r>
          </a:p>
          <a:p>
            <a:pPr>
              <a:lnSpc>
                <a:spcPts val="3500"/>
              </a:lnSpc>
            </a:pPr>
            <a:r>
              <a:rPr lang="en-US" sz="3200" dirty="0">
                <a:latin typeface="Roboto Slab" pitchFamily="2" charset="0"/>
                <a:ea typeface="Roboto Slab" pitchFamily="2" charset="0"/>
                <a:cs typeface="Arial Bold" panose="020B0704020202020204" pitchFamily="34" charset="0"/>
              </a:rPr>
              <a:t>About The Com</a:t>
            </a:r>
          </a:p>
          <a:p>
            <a:pPr>
              <a:lnSpc>
                <a:spcPts val="3500"/>
              </a:lnSpc>
            </a:pPr>
            <a:r>
              <a:rPr lang="en-US" sz="2800" dirty="0">
                <a:latin typeface="Roboto Slab" pitchFamily="2" charset="0"/>
                <a:ea typeface="Roboto Slab" pitchFamily="2" charset="0"/>
                <a:cs typeface="Arial Bold" panose="020B0704020202020204" pitchFamily="34" charset="0"/>
              </a:rPr>
              <a:t>&amp; Awesome</a:t>
            </a:r>
          </a:p>
        </p:txBody>
      </p:sp>
      <p:grpSp>
        <p:nvGrpSpPr>
          <p:cNvPr id="5" name="Group 4">
            <a:extLst>
              <a:ext uri="{FF2B5EF4-FFF2-40B4-BE49-F238E27FC236}">
                <a16:creationId xmlns:a16="http://schemas.microsoft.com/office/drawing/2014/main" id="{465EBF15-61CB-4BEA-95E2-2E28FC353A58}"/>
              </a:ext>
            </a:extLst>
          </p:cNvPr>
          <p:cNvGrpSpPr/>
          <p:nvPr/>
        </p:nvGrpSpPr>
        <p:grpSpPr>
          <a:xfrm>
            <a:off x="8084457" y="3035772"/>
            <a:ext cx="3158407" cy="2170127"/>
            <a:chOff x="7968343" y="3134411"/>
            <a:chExt cx="3158407" cy="2170127"/>
          </a:xfrm>
        </p:grpSpPr>
        <p:sp>
          <p:nvSpPr>
            <p:cNvPr id="38" name="Rectangle 37">
              <a:extLst>
                <a:ext uri="{FF2B5EF4-FFF2-40B4-BE49-F238E27FC236}">
                  <a16:creationId xmlns:a16="http://schemas.microsoft.com/office/drawing/2014/main" id="{9EFB81EE-0032-43CE-AB8D-068E1D867685}"/>
                </a:ext>
              </a:extLst>
            </p:cNvPr>
            <p:cNvSpPr/>
            <p:nvPr/>
          </p:nvSpPr>
          <p:spPr>
            <a:xfrm>
              <a:off x="7968343" y="4369346"/>
              <a:ext cx="2874322" cy="935192"/>
            </a:xfrm>
            <a:prstGeom prst="rect">
              <a:avLst/>
            </a:prstGeom>
          </p:spPr>
          <p:txBody>
            <a:bodyPr wrap="square">
              <a:spAutoFit/>
            </a:bodyPr>
            <a:lstStyle/>
            <a:p>
              <a:pPr>
                <a:lnSpc>
                  <a:spcPts val="1700"/>
                </a:lnSpc>
              </a:pPr>
              <a:r>
                <a:rPr lang="en-US" sz="800" dirty="0">
                  <a:latin typeface="Roboto Slab" pitchFamily="2" charset="0"/>
                  <a:ea typeface="Roboto Slab" pitchFamily="2" charset="0"/>
                  <a:cs typeface="Arial" panose="020B0604020202020204" pitchFamily="34" charset="0"/>
                </a:rPr>
                <a:t>Lorem Ipsum is simply dummy text of the printing and typesetting industry. when an unknown printer Lorem Ipsum has been the industry’s to </a:t>
              </a:r>
              <a:r>
                <a:rPr lang="en-US" sz="800" dirty="0" err="1">
                  <a:latin typeface="Roboto Slab" pitchFamily="2" charset="0"/>
                  <a:ea typeface="Roboto Slab" pitchFamily="2" charset="0"/>
                  <a:cs typeface="Arial" panose="020B0604020202020204" pitchFamily="34" charset="0"/>
                </a:rPr>
                <a:t>bestandard</a:t>
              </a:r>
              <a:r>
                <a:rPr lang="en-US" sz="800" dirty="0">
                  <a:latin typeface="Roboto Slab" pitchFamily="2" charset="0"/>
                  <a:ea typeface="Roboto Slab" pitchFamily="2" charset="0"/>
                  <a:cs typeface="Arial" panose="020B0604020202020204" pitchFamily="34" charset="0"/>
                </a:rPr>
                <a:t> ever since the 1500s, when an unknown printer took.</a:t>
              </a:r>
            </a:p>
          </p:txBody>
        </p:sp>
        <p:sp>
          <p:nvSpPr>
            <p:cNvPr id="12" name="TextBox 11">
              <a:extLst>
                <a:ext uri="{FF2B5EF4-FFF2-40B4-BE49-F238E27FC236}">
                  <a16:creationId xmlns:a16="http://schemas.microsoft.com/office/drawing/2014/main" id="{E7518B4F-28AE-4F6F-9DAF-886F777CAB86}"/>
                </a:ext>
              </a:extLst>
            </p:cNvPr>
            <p:cNvSpPr txBox="1"/>
            <p:nvPr/>
          </p:nvSpPr>
          <p:spPr>
            <a:xfrm>
              <a:off x="7968343" y="3134411"/>
              <a:ext cx="3158407" cy="986424"/>
            </a:xfrm>
            <a:prstGeom prst="rect">
              <a:avLst/>
            </a:prstGeom>
            <a:noFill/>
          </p:spPr>
          <p:txBody>
            <a:bodyPr wrap="square" rtlCol="0">
              <a:spAutoFit/>
            </a:bodyPr>
            <a:lstStyle/>
            <a:p>
              <a:pPr>
                <a:lnSpc>
                  <a:spcPts val="1800"/>
                </a:lnSpc>
              </a:pPr>
              <a:r>
                <a:rPr lang="en-US" sz="900" dirty="0">
                  <a:latin typeface="Roboto Slab" pitchFamily="2" charset="0"/>
                  <a:ea typeface="Roboto Slab" pitchFamily="2" charset="0"/>
                </a:rPr>
                <a:t>If you need help with the product, please contact the shop owner by visiting their shop profile and sending them a message. For anything else (licensing, billing, </a:t>
              </a:r>
              <a:r>
                <a:rPr lang="en-US" sz="900" dirty="0" err="1">
                  <a:latin typeface="Roboto Slab" pitchFamily="2" charset="0"/>
                  <a:ea typeface="Roboto Slab" pitchFamily="2" charset="0"/>
                </a:rPr>
                <a:t>etc</a:t>
              </a:r>
              <a:r>
                <a:rPr lang="en-US" sz="900" dirty="0">
                  <a:latin typeface="Roboto Slab" pitchFamily="2" charset="0"/>
                  <a:ea typeface="Roboto Slab" pitchFamily="2" charset="0"/>
                </a:rPr>
                <a:t>), please visit our Help to be the Center.</a:t>
              </a:r>
            </a:p>
          </p:txBody>
        </p:sp>
      </p:grpSp>
      <p:sp>
        <p:nvSpPr>
          <p:cNvPr id="10" name="Rectangle 9">
            <a:extLst>
              <a:ext uri="{FF2B5EF4-FFF2-40B4-BE49-F238E27FC236}">
                <a16:creationId xmlns:a16="http://schemas.microsoft.com/office/drawing/2014/main" id="{0FDE5E8B-F240-499F-869F-80E3DA8C934C}"/>
              </a:ext>
            </a:extLst>
          </p:cNvPr>
          <p:cNvSpPr/>
          <p:nvPr/>
        </p:nvSpPr>
        <p:spPr>
          <a:xfrm>
            <a:off x="4374507" y="2537557"/>
            <a:ext cx="3158407" cy="31665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Placeholder 13">
            <a:extLst>
              <a:ext uri="{FF2B5EF4-FFF2-40B4-BE49-F238E27FC236}">
                <a16:creationId xmlns:a16="http://schemas.microsoft.com/office/drawing/2014/main" id="{E3E18DBD-63D8-4354-8E02-62F63560DCE0}"/>
              </a:ext>
            </a:extLst>
          </p:cNvPr>
          <p:cNvPicPr>
            <a:picLocks noGrp="1" noChangeAspect="1"/>
          </p:cNvPicPr>
          <p:nvPr>
            <p:ph type="pic" sz="quarter" idx="11"/>
          </p:nvPr>
        </p:nvPicPr>
        <p:blipFill rotWithShape="1">
          <a:blip r:embed="rId3"/>
          <a:srcRect l="21989" t="8720" r="24730" b="11459"/>
          <a:stretch/>
        </p:blipFill>
        <p:spPr>
          <a:xfrm>
            <a:off x="4374507" y="2537558"/>
            <a:ext cx="3158407" cy="3166557"/>
          </a:xfrm>
        </p:spPr>
      </p:pic>
    </p:spTree>
    <p:extLst>
      <p:ext uri="{BB962C8B-B14F-4D97-AF65-F5344CB8AC3E}">
        <p14:creationId xmlns:p14="http://schemas.microsoft.com/office/powerpoint/2010/main" val="3920556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15574DDF-4B27-4197-B22B-0278A59DD4C3}"/>
              </a:ext>
            </a:extLst>
          </p:cNvPr>
          <p:cNvGrpSpPr/>
          <p:nvPr/>
        </p:nvGrpSpPr>
        <p:grpSpPr>
          <a:xfrm>
            <a:off x="1939954" y="609970"/>
            <a:ext cx="8191598" cy="1206250"/>
            <a:chOff x="2000201" y="483239"/>
            <a:chExt cx="8191598" cy="1206250"/>
          </a:xfrm>
        </p:grpSpPr>
        <p:sp>
          <p:nvSpPr>
            <p:cNvPr id="11" name="TextBox 10">
              <a:extLst>
                <a:ext uri="{FF2B5EF4-FFF2-40B4-BE49-F238E27FC236}">
                  <a16:creationId xmlns:a16="http://schemas.microsoft.com/office/drawing/2014/main" id="{6AE5F341-0105-4A7D-88C6-42F79632EC1D}"/>
                </a:ext>
              </a:extLst>
            </p:cNvPr>
            <p:cNvSpPr txBox="1"/>
            <p:nvPr/>
          </p:nvSpPr>
          <p:spPr>
            <a:xfrm>
              <a:off x="2692478" y="483239"/>
              <a:ext cx="6807044" cy="502702"/>
            </a:xfrm>
            <a:prstGeom prst="rect">
              <a:avLst/>
            </a:prstGeom>
            <a:noFill/>
          </p:spPr>
          <p:txBody>
            <a:bodyPr wrap="square" rtlCol="0">
              <a:spAutoFit/>
            </a:bodyPr>
            <a:lstStyle/>
            <a:p>
              <a:pPr algn="ctr">
                <a:lnSpc>
                  <a:spcPts val="3200"/>
                </a:lnSpc>
              </a:pPr>
              <a:r>
                <a:rPr lang="en-US" sz="2700" dirty="0">
                  <a:latin typeface="Roboto Slab" pitchFamily="2" charset="0"/>
                  <a:ea typeface="Roboto Slab" pitchFamily="2" charset="0"/>
                  <a:cs typeface="Arial Bold" panose="020B0704020202020204" pitchFamily="34" charset="0"/>
                </a:rPr>
                <a:t>Opening Page is Going to End</a:t>
              </a:r>
            </a:p>
          </p:txBody>
        </p:sp>
        <p:sp>
          <p:nvSpPr>
            <p:cNvPr id="12" name="Rectangle 11">
              <a:extLst>
                <a:ext uri="{FF2B5EF4-FFF2-40B4-BE49-F238E27FC236}">
                  <a16:creationId xmlns:a16="http://schemas.microsoft.com/office/drawing/2014/main" id="{3CCD7FF7-DC24-40F4-B7E3-76389646BEB1}"/>
                </a:ext>
              </a:extLst>
            </p:cNvPr>
            <p:cNvSpPr/>
            <p:nvPr/>
          </p:nvSpPr>
          <p:spPr>
            <a:xfrm>
              <a:off x="5925669" y="1634625"/>
              <a:ext cx="340663" cy="5486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sp>
          <p:nvSpPr>
            <p:cNvPr id="13" name="Rectangle 12">
              <a:extLst>
                <a:ext uri="{FF2B5EF4-FFF2-40B4-BE49-F238E27FC236}">
                  <a16:creationId xmlns:a16="http://schemas.microsoft.com/office/drawing/2014/main" id="{2B6E0822-1377-4889-9D44-4B2C8F9726BC}"/>
                </a:ext>
              </a:extLst>
            </p:cNvPr>
            <p:cNvSpPr/>
            <p:nvPr/>
          </p:nvSpPr>
          <p:spPr>
            <a:xfrm>
              <a:off x="2000201" y="993536"/>
              <a:ext cx="8191598" cy="551882"/>
            </a:xfrm>
            <a:prstGeom prst="rect">
              <a:avLst/>
            </a:prstGeom>
          </p:spPr>
          <p:txBody>
            <a:bodyPr wrap="square">
              <a:spAutoFit/>
            </a:bodyPr>
            <a:lstStyle/>
            <a:p>
              <a:pPr algn="ctr">
                <a:lnSpc>
                  <a:spcPts val="1900"/>
                </a:lnSpc>
              </a:pPr>
              <a:r>
                <a:rPr lang="en-US" sz="1000" dirty="0">
                  <a:latin typeface="Roboto Slab" pitchFamily="2" charset="0"/>
                  <a:ea typeface="Roboto Slab" pitchFamily="2" charset="0"/>
                  <a:cs typeface="Arial" panose="020B0604020202020204" pitchFamily="34" charset="0"/>
                </a:rPr>
                <a:t>Lorem Ipsum is simply dummy text of the printing and typesetting industry. when an unknown printer Lorem Ipsum has been the industry's standard dummy text ever since the 1500s, when an unknown printer took.</a:t>
              </a:r>
            </a:p>
          </p:txBody>
        </p:sp>
      </p:grpSp>
      <p:sp>
        <p:nvSpPr>
          <p:cNvPr id="10" name="Rectangle 9">
            <a:extLst>
              <a:ext uri="{FF2B5EF4-FFF2-40B4-BE49-F238E27FC236}">
                <a16:creationId xmlns:a16="http://schemas.microsoft.com/office/drawing/2014/main" id="{7DDB0FE9-BA33-4C56-B6D8-E8B7E4689422}"/>
              </a:ext>
            </a:extLst>
          </p:cNvPr>
          <p:cNvSpPr/>
          <p:nvPr/>
        </p:nvSpPr>
        <p:spPr>
          <a:xfrm>
            <a:off x="1411691" y="2325766"/>
            <a:ext cx="2371789" cy="35648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E3313B21-DCFA-48D1-8F54-C7BF4CF621B5}"/>
              </a:ext>
            </a:extLst>
          </p:cNvPr>
          <p:cNvGrpSpPr/>
          <p:nvPr/>
        </p:nvGrpSpPr>
        <p:grpSpPr>
          <a:xfrm>
            <a:off x="1667288" y="2690091"/>
            <a:ext cx="1860594" cy="2836185"/>
            <a:chOff x="1576026" y="2604216"/>
            <a:chExt cx="1860594" cy="2836185"/>
          </a:xfrm>
        </p:grpSpPr>
        <p:grpSp>
          <p:nvGrpSpPr>
            <p:cNvPr id="4" name="Group 3">
              <a:extLst>
                <a:ext uri="{FF2B5EF4-FFF2-40B4-BE49-F238E27FC236}">
                  <a16:creationId xmlns:a16="http://schemas.microsoft.com/office/drawing/2014/main" id="{5712D89C-D782-4EA0-951C-6D8D0AFD53D8}"/>
                </a:ext>
              </a:extLst>
            </p:cNvPr>
            <p:cNvGrpSpPr/>
            <p:nvPr/>
          </p:nvGrpSpPr>
          <p:grpSpPr>
            <a:xfrm>
              <a:off x="1773166" y="2604216"/>
              <a:ext cx="1466314" cy="1124372"/>
              <a:chOff x="1773166" y="2643182"/>
              <a:chExt cx="1466314" cy="1124372"/>
            </a:xfrm>
          </p:grpSpPr>
          <p:sp>
            <p:nvSpPr>
              <p:cNvPr id="26" name="TextBox 25">
                <a:extLst>
                  <a:ext uri="{FF2B5EF4-FFF2-40B4-BE49-F238E27FC236}">
                    <a16:creationId xmlns:a16="http://schemas.microsoft.com/office/drawing/2014/main" id="{B8250700-8290-4CC6-8205-5AEE86A3BC14}"/>
                  </a:ext>
                </a:extLst>
              </p:cNvPr>
              <p:cNvSpPr txBox="1"/>
              <p:nvPr/>
            </p:nvSpPr>
            <p:spPr>
              <a:xfrm>
                <a:off x="2208806" y="2643182"/>
                <a:ext cx="595035" cy="584775"/>
              </a:xfrm>
              <a:prstGeom prst="rect">
                <a:avLst/>
              </a:prstGeom>
              <a:noFill/>
            </p:spPr>
            <p:txBody>
              <a:bodyPr wrap="none" rtlCol="0">
                <a:spAutoFit/>
              </a:bodyPr>
              <a:lstStyle/>
              <a:p>
                <a:r>
                  <a:rPr lang="en-US" sz="3200" dirty="0">
                    <a:latin typeface="FontAwesome" pitchFamily="50" charset="0"/>
                  </a:rPr>
                  <a:t></a:t>
                </a:r>
              </a:p>
            </p:txBody>
          </p:sp>
          <p:sp>
            <p:nvSpPr>
              <p:cNvPr id="28" name="TextBox 27">
                <a:extLst>
                  <a:ext uri="{FF2B5EF4-FFF2-40B4-BE49-F238E27FC236}">
                    <a16:creationId xmlns:a16="http://schemas.microsoft.com/office/drawing/2014/main" id="{D0DD4439-7F0D-438D-B0D4-F8E762CF3D6B}"/>
                  </a:ext>
                </a:extLst>
              </p:cNvPr>
              <p:cNvSpPr txBox="1"/>
              <p:nvPr/>
            </p:nvSpPr>
            <p:spPr>
              <a:xfrm>
                <a:off x="1773166" y="3429000"/>
                <a:ext cx="1466314" cy="338554"/>
              </a:xfrm>
              <a:prstGeom prst="rect">
                <a:avLst/>
              </a:prstGeom>
              <a:noFill/>
            </p:spPr>
            <p:txBody>
              <a:bodyPr wrap="square" rtlCol="0">
                <a:spAutoFit/>
              </a:bodyPr>
              <a:lstStyle/>
              <a:p>
                <a:pPr algn="ctr"/>
                <a:r>
                  <a:rPr lang="en-US" sz="1600" dirty="0">
                    <a:latin typeface="Roboto Slab" pitchFamily="2" charset="0"/>
                    <a:ea typeface="Roboto Slab" pitchFamily="2" charset="0"/>
                    <a:cs typeface="Arial" panose="020B0604020202020204" pitchFamily="34" charset="0"/>
                  </a:rPr>
                  <a:t>Laugh</a:t>
                </a:r>
              </a:p>
            </p:txBody>
          </p:sp>
        </p:grpSp>
        <p:sp>
          <p:nvSpPr>
            <p:cNvPr id="25" name="Rectangle 24">
              <a:extLst>
                <a:ext uri="{FF2B5EF4-FFF2-40B4-BE49-F238E27FC236}">
                  <a16:creationId xmlns:a16="http://schemas.microsoft.com/office/drawing/2014/main" id="{416B141E-1DF0-4B76-9B2B-BEF60AC034DE}"/>
                </a:ext>
              </a:extLst>
            </p:cNvPr>
            <p:cNvSpPr/>
            <p:nvPr/>
          </p:nvSpPr>
          <p:spPr>
            <a:xfrm>
              <a:off x="1576026" y="3915432"/>
              <a:ext cx="1860594" cy="1524969"/>
            </a:xfrm>
            <a:prstGeom prst="rect">
              <a:avLst/>
            </a:prstGeom>
          </p:spPr>
          <p:txBody>
            <a:bodyPr wrap="square">
              <a:spAutoFit/>
            </a:bodyPr>
            <a:lstStyle/>
            <a:p>
              <a:pPr algn="ctr">
                <a:lnSpc>
                  <a:spcPts val="1900"/>
                </a:lnSpc>
              </a:pPr>
              <a:r>
                <a:rPr lang="en-US" sz="1000" dirty="0">
                  <a:latin typeface="Roboto Slab" pitchFamily="2" charset="0"/>
                  <a:ea typeface="Roboto Slab" pitchFamily="2" charset="0"/>
                  <a:cs typeface="Arial" panose="020B0604020202020204" pitchFamily="34" charset="0"/>
                </a:rPr>
                <a:t>Lorem Ipsum is simply dummy text of the printing and typesetting industry. when an unknown printer lorem Ipsum unknown printer took.</a:t>
              </a:r>
            </a:p>
          </p:txBody>
        </p:sp>
      </p:grpSp>
      <p:grpSp>
        <p:nvGrpSpPr>
          <p:cNvPr id="16" name="Group 15">
            <a:extLst>
              <a:ext uri="{FF2B5EF4-FFF2-40B4-BE49-F238E27FC236}">
                <a16:creationId xmlns:a16="http://schemas.microsoft.com/office/drawing/2014/main" id="{D770C03A-8D52-4579-A03F-044E297A34DA}"/>
              </a:ext>
            </a:extLst>
          </p:cNvPr>
          <p:cNvGrpSpPr/>
          <p:nvPr/>
        </p:nvGrpSpPr>
        <p:grpSpPr>
          <a:xfrm>
            <a:off x="4910106" y="2325766"/>
            <a:ext cx="2371789" cy="3564835"/>
            <a:chOff x="4910105" y="2312590"/>
            <a:chExt cx="2371789" cy="3564835"/>
          </a:xfrm>
        </p:grpSpPr>
        <p:sp>
          <p:nvSpPr>
            <p:cNvPr id="24" name="Rectangle 23">
              <a:extLst>
                <a:ext uri="{FF2B5EF4-FFF2-40B4-BE49-F238E27FC236}">
                  <a16:creationId xmlns:a16="http://schemas.microsoft.com/office/drawing/2014/main" id="{75AD41CB-C203-4C64-8F8E-9904FB0FC314}"/>
                </a:ext>
              </a:extLst>
            </p:cNvPr>
            <p:cNvSpPr/>
            <p:nvPr/>
          </p:nvSpPr>
          <p:spPr>
            <a:xfrm>
              <a:off x="4910105" y="2312590"/>
              <a:ext cx="2371789" cy="35648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F41E9575-85D7-424A-ABB9-CAEECE2BF023}"/>
                </a:ext>
              </a:extLst>
            </p:cNvPr>
            <p:cNvGrpSpPr/>
            <p:nvPr/>
          </p:nvGrpSpPr>
          <p:grpSpPr>
            <a:xfrm>
              <a:off x="5165702" y="2676915"/>
              <a:ext cx="1860594" cy="2836185"/>
              <a:chOff x="5105456" y="2604216"/>
              <a:chExt cx="1860594" cy="2836185"/>
            </a:xfrm>
          </p:grpSpPr>
          <p:grpSp>
            <p:nvGrpSpPr>
              <p:cNvPr id="3" name="Group 2">
                <a:extLst>
                  <a:ext uri="{FF2B5EF4-FFF2-40B4-BE49-F238E27FC236}">
                    <a16:creationId xmlns:a16="http://schemas.microsoft.com/office/drawing/2014/main" id="{5CAD6965-D2CA-4EE3-BC26-52A5854ABBFE}"/>
                  </a:ext>
                </a:extLst>
              </p:cNvPr>
              <p:cNvGrpSpPr/>
              <p:nvPr/>
            </p:nvGrpSpPr>
            <p:grpSpPr>
              <a:xfrm>
                <a:off x="5302596" y="2604216"/>
                <a:ext cx="1466314" cy="1124372"/>
                <a:chOff x="5342950" y="2643182"/>
                <a:chExt cx="1466314" cy="1124372"/>
              </a:xfrm>
            </p:grpSpPr>
            <p:sp>
              <p:nvSpPr>
                <p:cNvPr id="14" name="TextBox 13">
                  <a:extLst>
                    <a:ext uri="{FF2B5EF4-FFF2-40B4-BE49-F238E27FC236}">
                      <a16:creationId xmlns:a16="http://schemas.microsoft.com/office/drawing/2014/main" id="{DC4E28A5-8D15-4DF5-940C-CD11855E42BD}"/>
                    </a:ext>
                  </a:extLst>
                </p:cNvPr>
                <p:cNvSpPr txBox="1"/>
                <p:nvPr/>
              </p:nvSpPr>
              <p:spPr>
                <a:xfrm>
                  <a:off x="5778590" y="2643182"/>
                  <a:ext cx="595035" cy="584775"/>
                </a:xfrm>
                <a:prstGeom prst="rect">
                  <a:avLst/>
                </a:prstGeom>
                <a:noFill/>
              </p:spPr>
              <p:txBody>
                <a:bodyPr wrap="none" rtlCol="0">
                  <a:spAutoFit/>
                </a:bodyPr>
                <a:lstStyle/>
                <a:p>
                  <a:r>
                    <a:rPr lang="en-US" sz="3200" dirty="0">
                      <a:latin typeface="FontAwesome" pitchFamily="50" charset="0"/>
                    </a:rPr>
                    <a:t></a:t>
                  </a:r>
                </a:p>
              </p:txBody>
            </p:sp>
            <p:sp>
              <p:nvSpPr>
                <p:cNvPr id="23" name="TextBox 22">
                  <a:extLst>
                    <a:ext uri="{FF2B5EF4-FFF2-40B4-BE49-F238E27FC236}">
                      <a16:creationId xmlns:a16="http://schemas.microsoft.com/office/drawing/2014/main" id="{3DD628AA-C58D-4C44-8254-E962A3A3B1D5}"/>
                    </a:ext>
                  </a:extLst>
                </p:cNvPr>
                <p:cNvSpPr txBox="1"/>
                <p:nvPr/>
              </p:nvSpPr>
              <p:spPr>
                <a:xfrm>
                  <a:off x="5342950" y="3429000"/>
                  <a:ext cx="1466314" cy="338554"/>
                </a:xfrm>
                <a:prstGeom prst="rect">
                  <a:avLst/>
                </a:prstGeom>
                <a:noFill/>
              </p:spPr>
              <p:txBody>
                <a:bodyPr wrap="square" rtlCol="0">
                  <a:spAutoFit/>
                </a:bodyPr>
                <a:lstStyle/>
                <a:p>
                  <a:pPr algn="ctr"/>
                  <a:r>
                    <a:rPr lang="en-US" sz="1600" dirty="0">
                      <a:latin typeface="Roboto Slab" pitchFamily="2" charset="0"/>
                      <a:ea typeface="Roboto Slab" pitchFamily="2" charset="0"/>
                      <a:cs typeface="Arial" panose="020B0604020202020204" pitchFamily="34" charset="0"/>
                    </a:rPr>
                    <a:t>Eye-Slash</a:t>
                  </a:r>
                </a:p>
              </p:txBody>
            </p:sp>
          </p:grpSp>
          <p:sp>
            <p:nvSpPr>
              <p:cNvPr id="17" name="Rectangle 16">
                <a:extLst>
                  <a:ext uri="{FF2B5EF4-FFF2-40B4-BE49-F238E27FC236}">
                    <a16:creationId xmlns:a16="http://schemas.microsoft.com/office/drawing/2014/main" id="{BF26F3AE-15B2-4DB1-BEF4-30865A680C79}"/>
                  </a:ext>
                </a:extLst>
              </p:cNvPr>
              <p:cNvSpPr/>
              <p:nvPr/>
            </p:nvSpPr>
            <p:spPr>
              <a:xfrm>
                <a:off x="5105456" y="3915432"/>
                <a:ext cx="1860594" cy="1524969"/>
              </a:xfrm>
              <a:prstGeom prst="rect">
                <a:avLst/>
              </a:prstGeom>
            </p:spPr>
            <p:txBody>
              <a:bodyPr wrap="square">
                <a:spAutoFit/>
              </a:bodyPr>
              <a:lstStyle/>
              <a:p>
                <a:pPr algn="ctr">
                  <a:lnSpc>
                    <a:spcPts val="1900"/>
                  </a:lnSpc>
                </a:pPr>
                <a:r>
                  <a:rPr lang="en-US" sz="1000" dirty="0">
                    <a:latin typeface="Roboto Slab" pitchFamily="2" charset="0"/>
                    <a:ea typeface="Roboto Slab" pitchFamily="2" charset="0"/>
                    <a:cs typeface="Arial" panose="020B0604020202020204" pitchFamily="34" charset="0"/>
                  </a:rPr>
                  <a:t>Lorem Ipsum is simply dummy text of the printing and typesetting industry. when an unknown printer lorem Ipsum unknown printer took.</a:t>
                </a:r>
              </a:p>
            </p:txBody>
          </p:sp>
        </p:grpSp>
      </p:grpSp>
      <p:grpSp>
        <p:nvGrpSpPr>
          <p:cNvPr id="15" name="Group 14">
            <a:extLst>
              <a:ext uri="{FF2B5EF4-FFF2-40B4-BE49-F238E27FC236}">
                <a16:creationId xmlns:a16="http://schemas.microsoft.com/office/drawing/2014/main" id="{4792DF4C-A4CB-4D99-822B-182C8042E50A}"/>
              </a:ext>
            </a:extLst>
          </p:cNvPr>
          <p:cNvGrpSpPr/>
          <p:nvPr/>
        </p:nvGrpSpPr>
        <p:grpSpPr>
          <a:xfrm>
            <a:off x="8408520" y="2325766"/>
            <a:ext cx="2371789" cy="3564835"/>
            <a:chOff x="8442182" y="2312589"/>
            <a:chExt cx="2371789" cy="3564835"/>
          </a:xfrm>
        </p:grpSpPr>
        <p:sp>
          <p:nvSpPr>
            <p:cNvPr id="27" name="Rectangle 26">
              <a:extLst>
                <a:ext uri="{FF2B5EF4-FFF2-40B4-BE49-F238E27FC236}">
                  <a16:creationId xmlns:a16="http://schemas.microsoft.com/office/drawing/2014/main" id="{79E91E20-270E-492A-85FB-77D54713CB5A}"/>
                </a:ext>
              </a:extLst>
            </p:cNvPr>
            <p:cNvSpPr/>
            <p:nvPr/>
          </p:nvSpPr>
          <p:spPr>
            <a:xfrm>
              <a:off x="8442182" y="2312589"/>
              <a:ext cx="2371789" cy="35648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E43E1782-DD0F-48A1-B7F1-F6584B12B110}"/>
                </a:ext>
              </a:extLst>
            </p:cNvPr>
            <p:cNvGrpSpPr/>
            <p:nvPr/>
          </p:nvGrpSpPr>
          <p:grpSpPr>
            <a:xfrm>
              <a:off x="8697779" y="2676914"/>
              <a:ext cx="1860594" cy="2836185"/>
              <a:chOff x="8697780" y="2604216"/>
              <a:chExt cx="1860594" cy="2836185"/>
            </a:xfrm>
          </p:grpSpPr>
          <p:grpSp>
            <p:nvGrpSpPr>
              <p:cNvPr id="2" name="Group 1">
                <a:extLst>
                  <a:ext uri="{FF2B5EF4-FFF2-40B4-BE49-F238E27FC236}">
                    <a16:creationId xmlns:a16="http://schemas.microsoft.com/office/drawing/2014/main" id="{B1EF9F82-A135-48ED-908C-DC9BEAB6792F}"/>
                  </a:ext>
                </a:extLst>
              </p:cNvPr>
              <p:cNvGrpSpPr/>
              <p:nvPr/>
            </p:nvGrpSpPr>
            <p:grpSpPr>
              <a:xfrm>
                <a:off x="8894920" y="2604216"/>
                <a:ext cx="1466314" cy="1122623"/>
                <a:chOff x="8791000" y="2644931"/>
                <a:chExt cx="1466314" cy="1122623"/>
              </a:xfrm>
            </p:grpSpPr>
            <p:sp>
              <p:nvSpPr>
                <p:cNvPr id="18" name="TextBox 17">
                  <a:extLst>
                    <a:ext uri="{FF2B5EF4-FFF2-40B4-BE49-F238E27FC236}">
                      <a16:creationId xmlns:a16="http://schemas.microsoft.com/office/drawing/2014/main" id="{3A896931-457A-4CE9-8CF4-715075E700A0}"/>
                    </a:ext>
                  </a:extLst>
                </p:cNvPr>
                <p:cNvSpPr txBox="1"/>
                <p:nvPr/>
              </p:nvSpPr>
              <p:spPr>
                <a:xfrm>
                  <a:off x="9239464" y="2644931"/>
                  <a:ext cx="569387" cy="523220"/>
                </a:xfrm>
                <a:prstGeom prst="rect">
                  <a:avLst/>
                </a:prstGeom>
                <a:noFill/>
              </p:spPr>
              <p:txBody>
                <a:bodyPr wrap="none" rtlCol="0">
                  <a:spAutoFit/>
                </a:bodyPr>
                <a:lstStyle/>
                <a:p>
                  <a:r>
                    <a:rPr lang="en-US" sz="2800" dirty="0">
                      <a:latin typeface="FontAwesome" pitchFamily="50" charset="0"/>
                    </a:rPr>
                    <a:t></a:t>
                  </a:r>
                  <a:endParaRPr lang="en-US" sz="4000" dirty="0">
                    <a:latin typeface="FontAwesome" pitchFamily="50" charset="0"/>
                  </a:endParaRPr>
                </a:p>
              </p:txBody>
            </p:sp>
            <p:sp>
              <p:nvSpPr>
                <p:cNvPr id="22" name="TextBox 21">
                  <a:extLst>
                    <a:ext uri="{FF2B5EF4-FFF2-40B4-BE49-F238E27FC236}">
                      <a16:creationId xmlns:a16="http://schemas.microsoft.com/office/drawing/2014/main" id="{F1ED0B14-EDAB-4C1B-8121-D3341B1F0BAB}"/>
                    </a:ext>
                  </a:extLst>
                </p:cNvPr>
                <p:cNvSpPr txBox="1"/>
                <p:nvPr/>
              </p:nvSpPr>
              <p:spPr>
                <a:xfrm>
                  <a:off x="8791000" y="3429000"/>
                  <a:ext cx="1466314" cy="338554"/>
                </a:xfrm>
                <a:prstGeom prst="rect">
                  <a:avLst/>
                </a:prstGeom>
                <a:noFill/>
              </p:spPr>
              <p:txBody>
                <a:bodyPr wrap="square" rtlCol="0">
                  <a:spAutoFit/>
                </a:bodyPr>
                <a:lstStyle/>
                <a:p>
                  <a:pPr algn="ctr"/>
                  <a:r>
                    <a:rPr lang="en-US" sz="1600" dirty="0">
                      <a:latin typeface="Roboto Slab" pitchFamily="2" charset="0"/>
                      <a:ea typeface="Roboto Slab" pitchFamily="2" charset="0"/>
                      <a:cs typeface="Arial" panose="020B0604020202020204" pitchFamily="34" charset="0"/>
                    </a:rPr>
                    <a:t>Surprise</a:t>
                  </a:r>
                </a:p>
              </p:txBody>
            </p:sp>
          </p:grpSp>
          <p:sp>
            <p:nvSpPr>
              <p:cNvPr id="19" name="Rectangle 18">
                <a:extLst>
                  <a:ext uri="{FF2B5EF4-FFF2-40B4-BE49-F238E27FC236}">
                    <a16:creationId xmlns:a16="http://schemas.microsoft.com/office/drawing/2014/main" id="{CE923546-B76C-4B67-90B1-2B16B956DCD5}"/>
                  </a:ext>
                </a:extLst>
              </p:cNvPr>
              <p:cNvSpPr/>
              <p:nvPr/>
            </p:nvSpPr>
            <p:spPr>
              <a:xfrm>
                <a:off x="8697780" y="3915432"/>
                <a:ext cx="1860594" cy="1524969"/>
              </a:xfrm>
              <a:prstGeom prst="rect">
                <a:avLst/>
              </a:prstGeom>
            </p:spPr>
            <p:txBody>
              <a:bodyPr wrap="square">
                <a:spAutoFit/>
              </a:bodyPr>
              <a:lstStyle/>
              <a:p>
                <a:pPr algn="ctr">
                  <a:lnSpc>
                    <a:spcPts val="1900"/>
                  </a:lnSpc>
                </a:pPr>
                <a:r>
                  <a:rPr lang="en-US" sz="1000" dirty="0">
                    <a:latin typeface="Roboto Slab" pitchFamily="2" charset="0"/>
                    <a:ea typeface="Roboto Slab" pitchFamily="2" charset="0"/>
                    <a:cs typeface="Arial" panose="020B0604020202020204" pitchFamily="34" charset="0"/>
                  </a:rPr>
                  <a:t>Lorem Ipsum is simply dummy text of the printing and typesetting industry. when an unknown printer lorem Ipsum unknown printer took.</a:t>
                </a:r>
              </a:p>
            </p:txBody>
          </p:sp>
        </p:grpSp>
      </p:grpSp>
    </p:spTree>
    <p:extLst>
      <p:ext uri="{BB962C8B-B14F-4D97-AF65-F5344CB8AC3E}">
        <p14:creationId xmlns:p14="http://schemas.microsoft.com/office/powerpoint/2010/main" val="28032793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a:extLst>
              <a:ext uri="{FF2B5EF4-FFF2-40B4-BE49-F238E27FC236}">
                <a16:creationId xmlns:a16="http://schemas.microsoft.com/office/drawing/2014/main" id="{5429548A-AB9B-4A7D-A534-5A9ED42105B4}"/>
              </a:ext>
            </a:extLst>
          </p:cNvPr>
          <p:cNvGrpSpPr/>
          <p:nvPr/>
        </p:nvGrpSpPr>
        <p:grpSpPr>
          <a:xfrm>
            <a:off x="847927" y="986719"/>
            <a:ext cx="4084956" cy="1633180"/>
            <a:chOff x="6154057" y="3129320"/>
            <a:chExt cx="4084956" cy="1633180"/>
          </a:xfrm>
        </p:grpSpPr>
        <p:sp>
          <p:nvSpPr>
            <p:cNvPr id="62" name="TextBox 61">
              <a:extLst>
                <a:ext uri="{FF2B5EF4-FFF2-40B4-BE49-F238E27FC236}">
                  <a16:creationId xmlns:a16="http://schemas.microsoft.com/office/drawing/2014/main" id="{8457BE9D-EF2C-46C0-853C-9C2B5928B1AC}"/>
                </a:ext>
              </a:extLst>
            </p:cNvPr>
            <p:cNvSpPr txBox="1"/>
            <p:nvPr/>
          </p:nvSpPr>
          <p:spPr>
            <a:xfrm>
              <a:off x="6154057" y="3129320"/>
              <a:ext cx="4084956" cy="1515800"/>
            </a:xfrm>
            <a:prstGeom prst="rect">
              <a:avLst/>
            </a:prstGeom>
            <a:noFill/>
          </p:spPr>
          <p:txBody>
            <a:bodyPr wrap="square" rtlCol="0">
              <a:spAutoFit/>
            </a:bodyPr>
            <a:lstStyle/>
            <a:p>
              <a:pPr>
                <a:lnSpc>
                  <a:spcPts val="3700"/>
                </a:lnSpc>
              </a:pPr>
              <a:r>
                <a:rPr lang="en-US" sz="3600" spc="600" dirty="0">
                  <a:solidFill>
                    <a:schemeClr val="tx1">
                      <a:lumMod val="65000"/>
                      <a:lumOff val="35000"/>
                    </a:schemeClr>
                  </a:solidFill>
                  <a:latin typeface="Roboto Slab" pitchFamily="2" charset="0"/>
                  <a:ea typeface="Roboto Slab" pitchFamily="2" charset="0"/>
                </a:rPr>
                <a:t>STORY</a:t>
              </a:r>
            </a:p>
            <a:p>
              <a:pPr>
                <a:lnSpc>
                  <a:spcPts val="3700"/>
                </a:lnSpc>
              </a:pPr>
              <a:r>
                <a:rPr lang="en-US" sz="3600" spc="600" dirty="0">
                  <a:solidFill>
                    <a:schemeClr val="tx1">
                      <a:lumMod val="65000"/>
                      <a:lumOff val="35000"/>
                    </a:schemeClr>
                  </a:solidFill>
                  <a:latin typeface="Roboto Slab" pitchFamily="2" charset="0"/>
                  <a:ea typeface="Roboto Slab" pitchFamily="2" charset="0"/>
                </a:rPr>
                <a:t>ABOUT WHO</a:t>
              </a:r>
            </a:p>
            <a:p>
              <a:pPr>
                <a:lnSpc>
                  <a:spcPts val="3700"/>
                </a:lnSpc>
              </a:pPr>
              <a:r>
                <a:rPr lang="en-US" sz="3600" spc="600" dirty="0">
                  <a:solidFill>
                    <a:schemeClr val="tx1">
                      <a:lumMod val="65000"/>
                      <a:lumOff val="35000"/>
                    </a:schemeClr>
                  </a:solidFill>
                  <a:latin typeface="Roboto Slab" pitchFamily="2" charset="0"/>
                  <a:ea typeface="Roboto Slab" pitchFamily="2" charset="0"/>
                </a:rPr>
                <a:t>WE ARE</a:t>
              </a:r>
            </a:p>
          </p:txBody>
        </p:sp>
        <p:cxnSp>
          <p:nvCxnSpPr>
            <p:cNvPr id="63" name="Straight Connector 62">
              <a:extLst>
                <a:ext uri="{FF2B5EF4-FFF2-40B4-BE49-F238E27FC236}">
                  <a16:creationId xmlns:a16="http://schemas.microsoft.com/office/drawing/2014/main" id="{9A7A0D71-03FF-4EC8-86FC-B29E3A57CD0C}"/>
                </a:ext>
              </a:extLst>
            </p:cNvPr>
            <p:cNvCxnSpPr/>
            <p:nvPr/>
          </p:nvCxnSpPr>
          <p:spPr>
            <a:xfrm>
              <a:off x="6257925" y="4762500"/>
              <a:ext cx="371475"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pic>
        <p:nvPicPr>
          <p:cNvPr id="14" name="Picture Placeholder 13">
            <a:extLst>
              <a:ext uri="{FF2B5EF4-FFF2-40B4-BE49-F238E27FC236}">
                <a16:creationId xmlns:a16="http://schemas.microsoft.com/office/drawing/2014/main" id="{104B2BA7-B5FE-4F90-BC69-04540BDCDE7E}"/>
              </a:ext>
            </a:extLst>
          </p:cNvPr>
          <p:cNvPicPr>
            <a:picLocks noGrp="1" noChangeAspect="1"/>
          </p:cNvPicPr>
          <p:nvPr>
            <p:ph type="pic" sz="quarter" idx="13"/>
          </p:nvPr>
        </p:nvPicPr>
        <p:blipFill>
          <a:blip r:embed="rId2"/>
          <a:srcRect l="32392" r="32392"/>
          <a:stretch>
            <a:fillRect/>
          </a:stretch>
        </p:blipFill>
        <p:spPr/>
      </p:pic>
      <p:sp>
        <p:nvSpPr>
          <p:cNvPr id="65" name="TextBox 64">
            <a:extLst>
              <a:ext uri="{FF2B5EF4-FFF2-40B4-BE49-F238E27FC236}">
                <a16:creationId xmlns:a16="http://schemas.microsoft.com/office/drawing/2014/main" id="{D7725427-2AC0-4609-BC8A-5A05725489A9}"/>
              </a:ext>
            </a:extLst>
          </p:cNvPr>
          <p:cNvSpPr txBox="1"/>
          <p:nvPr/>
        </p:nvSpPr>
        <p:spPr>
          <a:xfrm>
            <a:off x="8385929" y="1285263"/>
            <a:ext cx="2732645" cy="1217256"/>
          </a:xfrm>
          <a:prstGeom prst="rect">
            <a:avLst/>
          </a:prstGeom>
          <a:noFill/>
        </p:spPr>
        <p:txBody>
          <a:bodyPr wrap="square" rtlCol="0">
            <a:spAutoFit/>
          </a:bodyPr>
          <a:lstStyle/>
          <a:p>
            <a:pPr>
              <a:lnSpc>
                <a:spcPts val="1800"/>
              </a:lnSpc>
            </a:pPr>
            <a:r>
              <a:rPr lang="en-US" sz="900" dirty="0">
                <a:latin typeface="Roboto Slab" pitchFamily="2" charset="0"/>
                <a:ea typeface="Roboto Slab" pitchFamily="2" charset="0"/>
              </a:rPr>
              <a:t>If you need help with the product, please contact the shop owner by visiting their shop profile and sending them a message. For anything else (licensing, billing, </a:t>
            </a:r>
            <a:r>
              <a:rPr lang="en-US" sz="900" dirty="0" err="1">
                <a:latin typeface="Roboto Slab" pitchFamily="2" charset="0"/>
                <a:ea typeface="Roboto Slab" pitchFamily="2" charset="0"/>
              </a:rPr>
              <a:t>etc</a:t>
            </a:r>
            <a:r>
              <a:rPr lang="en-US" sz="900" dirty="0">
                <a:latin typeface="Roboto Slab" pitchFamily="2" charset="0"/>
                <a:ea typeface="Roboto Slab" pitchFamily="2" charset="0"/>
              </a:rPr>
              <a:t>), please visit our Help to be the Center.</a:t>
            </a:r>
          </a:p>
        </p:txBody>
      </p:sp>
      <p:pic>
        <p:nvPicPr>
          <p:cNvPr id="12" name="Picture Placeholder 11">
            <a:extLst>
              <a:ext uri="{FF2B5EF4-FFF2-40B4-BE49-F238E27FC236}">
                <a16:creationId xmlns:a16="http://schemas.microsoft.com/office/drawing/2014/main" id="{9D4E5CA1-A104-4EE2-AC27-43058067E482}"/>
              </a:ext>
            </a:extLst>
          </p:cNvPr>
          <p:cNvPicPr>
            <a:picLocks noGrp="1" noChangeAspect="1"/>
          </p:cNvPicPr>
          <p:nvPr>
            <p:ph type="pic" sz="quarter" idx="12"/>
          </p:nvPr>
        </p:nvPicPr>
        <p:blipFill>
          <a:blip r:embed="rId3"/>
          <a:srcRect l="14674" r="14674"/>
          <a:stretch>
            <a:fillRect/>
          </a:stretch>
        </p:blipFill>
        <p:spPr/>
      </p:pic>
      <p:grpSp>
        <p:nvGrpSpPr>
          <p:cNvPr id="18" name="Group 17">
            <a:extLst>
              <a:ext uri="{FF2B5EF4-FFF2-40B4-BE49-F238E27FC236}">
                <a16:creationId xmlns:a16="http://schemas.microsoft.com/office/drawing/2014/main" id="{9E0D13ED-6759-4F1E-B7EA-36FF0EA589E6}"/>
              </a:ext>
            </a:extLst>
          </p:cNvPr>
          <p:cNvGrpSpPr/>
          <p:nvPr/>
        </p:nvGrpSpPr>
        <p:grpSpPr>
          <a:xfrm>
            <a:off x="8821954" y="2830512"/>
            <a:ext cx="1860594" cy="2836185"/>
            <a:chOff x="1576026" y="2604216"/>
            <a:chExt cx="1860594" cy="2836185"/>
          </a:xfrm>
        </p:grpSpPr>
        <p:grpSp>
          <p:nvGrpSpPr>
            <p:cNvPr id="19" name="Group 18">
              <a:extLst>
                <a:ext uri="{FF2B5EF4-FFF2-40B4-BE49-F238E27FC236}">
                  <a16:creationId xmlns:a16="http://schemas.microsoft.com/office/drawing/2014/main" id="{94E0DD97-7442-4AC3-9542-1671AA50ACA7}"/>
                </a:ext>
              </a:extLst>
            </p:cNvPr>
            <p:cNvGrpSpPr/>
            <p:nvPr/>
          </p:nvGrpSpPr>
          <p:grpSpPr>
            <a:xfrm>
              <a:off x="1773166" y="2604216"/>
              <a:ext cx="1466314" cy="1124372"/>
              <a:chOff x="1773166" y="2643182"/>
              <a:chExt cx="1466314" cy="1124372"/>
            </a:xfrm>
          </p:grpSpPr>
          <p:sp>
            <p:nvSpPr>
              <p:cNvPr id="21" name="TextBox 20">
                <a:extLst>
                  <a:ext uri="{FF2B5EF4-FFF2-40B4-BE49-F238E27FC236}">
                    <a16:creationId xmlns:a16="http://schemas.microsoft.com/office/drawing/2014/main" id="{725CF2CE-535C-4B49-8988-491535468662}"/>
                  </a:ext>
                </a:extLst>
              </p:cNvPr>
              <p:cNvSpPr txBox="1"/>
              <p:nvPr/>
            </p:nvSpPr>
            <p:spPr>
              <a:xfrm>
                <a:off x="2208806" y="2643182"/>
                <a:ext cx="595035" cy="584775"/>
              </a:xfrm>
              <a:prstGeom prst="rect">
                <a:avLst/>
              </a:prstGeom>
              <a:noFill/>
            </p:spPr>
            <p:txBody>
              <a:bodyPr wrap="none" rtlCol="0">
                <a:spAutoFit/>
              </a:bodyPr>
              <a:lstStyle/>
              <a:p>
                <a:r>
                  <a:rPr lang="en-US" sz="3200" dirty="0">
                    <a:latin typeface="FontAwesome" pitchFamily="50" charset="0"/>
                  </a:rPr>
                  <a:t></a:t>
                </a:r>
              </a:p>
            </p:txBody>
          </p:sp>
          <p:sp>
            <p:nvSpPr>
              <p:cNvPr id="22" name="TextBox 21">
                <a:extLst>
                  <a:ext uri="{FF2B5EF4-FFF2-40B4-BE49-F238E27FC236}">
                    <a16:creationId xmlns:a16="http://schemas.microsoft.com/office/drawing/2014/main" id="{6F428BD0-1937-4D06-AD24-2B8DEF51BB46}"/>
                  </a:ext>
                </a:extLst>
              </p:cNvPr>
              <p:cNvSpPr txBox="1"/>
              <p:nvPr/>
            </p:nvSpPr>
            <p:spPr>
              <a:xfrm>
                <a:off x="1773166" y="3429000"/>
                <a:ext cx="1466314" cy="338554"/>
              </a:xfrm>
              <a:prstGeom prst="rect">
                <a:avLst/>
              </a:prstGeom>
              <a:noFill/>
            </p:spPr>
            <p:txBody>
              <a:bodyPr wrap="square" rtlCol="0">
                <a:spAutoFit/>
              </a:bodyPr>
              <a:lstStyle/>
              <a:p>
                <a:pPr algn="ctr"/>
                <a:r>
                  <a:rPr lang="en-US" sz="1600" dirty="0">
                    <a:latin typeface="Roboto Slab" pitchFamily="2" charset="0"/>
                    <a:ea typeface="Roboto Slab" pitchFamily="2" charset="0"/>
                    <a:cs typeface="Arial" panose="020B0604020202020204" pitchFamily="34" charset="0"/>
                  </a:rPr>
                  <a:t>Laugh</a:t>
                </a:r>
              </a:p>
            </p:txBody>
          </p:sp>
        </p:grpSp>
        <p:sp>
          <p:nvSpPr>
            <p:cNvPr id="20" name="Rectangle 19">
              <a:extLst>
                <a:ext uri="{FF2B5EF4-FFF2-40B4-BE49-F238E27FC236}">
                  <a16:creationId xmlns:a16="http://schemas.microsoft.com/office/drawing/2014/main" id="{749203F6-2B0D-4942-BB35-F157AC7E22CD}"/>
                </a:ext>
              </a:extLst>
            </p:cNvPr>
            <p:cNvSpPr/>
            <p:nvPr/>
          </p:nvSpPr>
          <p:spPr>
            <a:xfrm>
              <a:off x="1576026" y="3915432"/>
              <a:ext cx="1860594" cy="1524969"/>
            </a:xfrm>
            <a:prstGeom prst="rect">
              <a:avLst/>
            </a:prstGeom>
          </p:spPr>
          <p:txBody>
            <a:bodyPr wrap="square">
              <a:spAutoFit/>
            </a:bodyPr>
            <a:lstStyle/>
            <a:p>
              <a:pPr algn="ctr">
                <a:lnSpc>
                  <a:spcPts val="1900"/>
                </a:lnSpc>
              </a:pPr>
              <a:r>
                <a:rPr lang="en-US" sz="1000" dirty="0">
                  <a:latin typeface="Roboto Slab" pitchFamily="2" charset="0"/>
                  <a:ea typeface="Roboto Slab" pitchFamily="2" charset="0"/>
                  <a:cs typeface="Arial" panose="020B0604020202020204" pitchFamily="34" charset="0"/>
                </a:rPr>
                <a:t>Lorem Ipsum is simply dummy text of the printing and typesetting industry. when an unknown printer lorem Ipsum unknown printer took.</a:t>
              </a:r>
            </a:p>
          </p:txBody>
        </p:sp>
      </p:grpSp>
    </p:spTree>
    <p:extLst>
      <p:ext uri="{BB962C8B-B14F-4D97-AF65-F5344CB8AC3E}">
        <p14:creationId xmlns:p14="http://schemas.microsoft.com/office/powerpoint/2010/main" val="2996213846"/>
      </p:ext>
    </p:extLst>
  </p:cSld>
  <p:clrMapOvr>
    <a:masterClrMapping/>
  </p:clrMapOvr>
</p:sld>
</file>

<file path=ppt/theme/theme1.xml><?xml version="1.0" encoding="utf-8"?>
<a:theme xmlns:a="http://schemas.openxmlformats.org/drawingml/2006/main" name="1_Office Theme">
  <a:themeElements>
    <a:clrScheme name="Custom 60">
      <a:dk1>
        <a:sysClr val="windowText" lastClr="000000"/>
      </a:dk1>
      <a:lt1>
        <a:sysClr val="window" lastClr="FFFFFF"/>
      </a:lt1>
      <a:dk2>
        <a:srgbClr val="455F51"/>
      </a:dk2>
      <a:lt2>
        <a:srgbClr val="E3DED1"/>
      </a:lt2>
      <a:accent1>
        <a:srgbClr val="00D3F0"/>
      </a:accent1>
      <a:accent2>
        <a:srgbClr val="0070C0"/>
      </a:accent2>
      <a:accent3>
        <a:srgbClr val="002060"/>
      </a:accent3>
      <a:accent4>
        <a:srgbClr val="FFC000"/>
      </a:accent4>
      <a:accent5>
        <a:srgbClr val="FF0000"/>
      </a:accent5>
      <a:accent6>
        <a:srgbClr val="C00000"/>
      </a:accent6>
      <a:hlink>
        <a:srgbClr val="7030A0"/>
      </a:hlink>
      <a:folHlink>
        <a:srgbClr val="C00000"/>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35910</TotalTime>
  <Words>965</Words>
  <Application>Microsoft Office PowerPoint</Application>
  <PresentationFormat>Widescreen</PresentationFormat>
  <Paragraphs>129</Paragraphs>
  <Slides>22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Bodoni 72 Book</vt:lpstr>
      <vt:lpstr>Calibri</vt:lpstr>
      <vt:lpstr>FontAwesome</vt:lpstr>
      <vt:lpstr>Open Sans</vt:lpstr>
      <vt:lpstr>Roboto Slab</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6361</cp:revision>
  <dcterms:created xsi:type="dcterms:W3CDTF">2017-12-06T10:15:39Z</dcterms:created>
  <dcterms:modified xsi:type="dcterms:W3CDTF">2019-04-25T08:02:22Z</dcterms:modified>
</cp:coreProperties>
</file>