
<file path=[Content_Types].xml><?xml version="1.0" encoding="utf-8"?>
<Types xmlns="http://schemas.openxmlformats.org/package/2006/content-types">
  <Default Extension="jpg" ContentType="image/jpe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23" r:id="rId1"/>
  </p:sldMasterIdLst>
  <p:notesMasterIdLst>
    <p:notesMasterId r:id="rId24"/>
  </p:notesMasterIdLst>
  <p:handoutMasterIdLst>
    <p:handoutMasterId r:id="rId25"/>
  </p:handoutMasterIdLst>
  <p:sldIdLst>
    <p:sldId id="936" r:id="rId2"/>
    <p:sldId id="966" r:id="rId3"/>
    <p:sldId id="937" r:id="rId4"/>
    <p:sldId id="977" r:id="rId5"/>
    <p:sldId id="939" r:id="rId6"/>
    <p:sldId id="967" r:id="rId7"/>
    <p:sldId id="942" r:id="rId8"/>
    <p:sldId id="976" r:id="rId9"/>
    <p:sldId id="973" r:id="rId10"/>
    <p:sldId id="968" r:id="rId11"/>
    <p:sldId id="969" r:id="rId12"/>
    <p:sldId id="984" r:id="rId13"/>
    <p:sldId id="975" r:id="rId14"/>
    <p:sldId id="980" r:id="rId15"/>
    <p:sldId id="981" r:id="rId16"/>
    <p:sldId id="971" r:id="rId17"/>
    <p:sldId id="985" r:id="rId18"/>
    <p:sldId id="986" r:id="rId19"/>
    <p:sldId id="964" r:id="rId20"/>
    <p:sldId id="978" r:id="rId21"/>
    <p:sldId id="979" r:id="rId22"/>
    <p:sldId id="965"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15:guide id="1" orient="horz" pos="2880" userDrawn="1">
          <p15:clr>
            <a:srgbClr val="A4A3A4"/>
          </p15:clr>
        </p15:guide>
        <p15:guide id="2" pos="2160"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 src" initials="s" lastIdx="3" clrIdx="0">
    <p:extLst>
      <p:ext uri="{19B8F6BF-5375-455C-9EA6-DF929625EA0E}">
        <p15:presenceInfo xmlns:p15="http://schemas.microsoft.com/office/powerpoint/2012/main" userId=" src"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010101"/>
    <a:srgbClr val="FEFEFE"/>
    <a:srgbClr val="0B1412"/>
    <a:srgbClr val="021113"/>
    <a:srgbClr val="F0F2F5"/>
    <a:srgbClr val="F8FAF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260" autoAdjust="0"/>
    <p:restoredTop sz="97013"/>
  </p:normalViewPr>
  <p:slideViewPr>
    <p:cSldViewPr snapToGrid="0" snapToObjects="1">
      <p:cViewPr varScale="1">
        <p:scale>
          <a:sx n="116" d="100"/>
          <a:sy n="116" d="100"/>
        </p:scale>
        <p:origin x="408" y="102"/>
      </p:cViewPr>
      <p:guideLst/>
    </p:cSldViewPr>
  </p:slideViewPr>
  <p:notesTextViewPr>
    <p:cViewPr>
      <p:scale>
        <a:sx n="1" d="1"/>
        <a:sy n="1" d="1"/>
      </p:scale>
      <p:origin x="0" y="0"/>
    </p:cViewPr>
  </p:notesTextViewPr>
  <p:sorterViewPr>
    <p:cViewPr varScale="1">
      <p:scale>
        <a:sx n="1" d="1"/>
        <a:sy n="1" d="1"/>
      </p:scale>
      <p:origin x="0" y="0"/>
    </p:cViewPr>
  </p:sorterViewPr>
  <p:notesViewPr>
    <p:cSldViewPr snapToGrid="0" snapToObjects="1" showGuides="1">
      <p:cViewPr varScale="1">
        <p:scale>
          <a:sx n="57" d="100"/>
          <a:sy n="57" d="100"/>
        </p:scale>
        <p:origin x="2754" y="66"/>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41A7-4AC4-8678-EAE82FDC3449}"/>
            </c:ext>
          </c:extLst>
        </c:ser>
        <c:ser>
          <c:idx val="1"/>
          <c:order val="1"/>
          <c:tx>
            <c:strRef>
              <c:f>Sheet1!$C$1</c:f>
              <c:strCache>
                <c:ptCount val="1"/>
                <c:pt idx="0">
                  <c:v>Series 2</c:v>
                </c:pt>
              </c:strCache>
            </c:strRef>
          </c:tx>
          <c:spPr>
            <a:solidFill>
              <a:schemeClr val="bg1">
                <a:lumMod val="85000"/>
              </a:schemeClr>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41A7-4AC4-8678-EAE82FDC3449}"/>
            </c:ext>
          </c:extLst>
        </c:ser>
        <c:ser>
          <c:idx val="2"/>
          <c:order val="2"/>
          <c:tx>
            <c:strRef>
              <c:f>Sheet1!$D$1</c:f>
              <c:strCache>
                <c:ptCount val="1"/>
                <c:pt idx="0">
                  <c:v>Series 3</c:v>
                </c:pt>
              </c:strCache>
            </c:strRef>
          </c:tx>
          <c:spPr>
            <a:solidFill>
              <a:schemeClr val="tx1">
                <a:lumMod val="85000"/>
                <a:lumOff val="15000"/>
              </a:schemeClr>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41A7-4AC4-8678-EAE82FDC3449}"/>
            </c:ext>
          </c:extLst>
        </c:ser>
        <c:dLbls>
          <c:showLegendKey val="0"/>
          <c:showVal val="0"/>
          <c:showCatName val="0"/>
          <c:showSerName val="0"/>
          <c:showPercent val="0"/>
          <c:showBubbleSize val="0"/>
        </c:dLbls>
        <c:gapWidth val="219"/>
        <c:overlap val="-27"/>
        <c:axId val="332438536"/>
        <c:axId val="332443128"/>
      </c:barChart>
      <c:catAx>
        <c:axId val="332438536"/>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00" b="0" i="0" u="none" strike="noStrike" kern="1200" baseline="0">
                <a:solidFill>
                  <a:schemeClr val="tx1">
                    <a:lumMod val="50000"/>
                    <a:lumOff val="50000"/>
                  </a:schemeClr>
                </a:solidFill>
                <a:latin typeface="Montserrat Light" panose="00000400000000000000" pitchFamily="50" charset="0"/>
                <a:ea typeface="+mn-ea"/>
                <a:cs typeface="+mn-cs"/>
              </a:defRPr>
            </a:pPr>
            <a:endParaRPr lang="en-US"/>
          </a:p>
        </c:txPr>
        <c:crossAx val="332443128"/>
        <c:crosses val="autoZero"/>
        <c:auto val="1"/>
        <c:lblAlgn val="ctr"/>
        <c:lblOffset val="100"/>
        <c:noMultiLvlLbl val="0"/>
      </c:catAx>
      <c:valAx>
        <c:axId val="332443128"/>
        <c:scaling>
          <c:orientation val="minMax"/>
        </c:scaling>
        <c:delete val="0"/>
        <c:axPos val="l"/>
        <c:majorGridlines>
          <c:spPr>
            <a:ln w="9525" cap="flat" cmpd="sng" algn="ctr">
              <a:solidFill>
                <a:schemeClr val="bg1">
                  <a:lumMod val="85000"/>
                  <a:alpha val="44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000" b="0" i="0" u="none" strike="noStrike" kern="1200" baseline="0">
                <a:solidFill>
                  <a:schemeClr val="tx1">
                    <a:lumMod val="50000"/>
                    <a:lumOff val="50000"/>
                  </a:schemeClr>
                </a:solidFill>
                <a:latin typeface="Montserrat Light" panose="00000400000000000000" pitchFamily="50" charset="0"/>
                <a:ea typeface="+mn-ea"/>
                <a:cs typeface="+mn-cs"/>
              </a:defRPr>
            </a:pPr>
            <a:endParaRPr lang="en-US"/>
          </a:p>
        </c:txPr>
        <c:crossAx val="332438536"/>
        <c:crosses val="autoZero"/>
        <c:crossBetween val="between"/>
      </c:valAx>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spPr>
            <a:ln>
              <a:noFill/>
            </a:ln>
          </c:spPr>
          <c:dPt>
            <c:idx val="0"/>
            <c:bubble3D val="0"/>
            <c:spPr>
              <a:solidFill>
                <a:schemeClr val="accent4"/>
              </a:solidFill>
              <a:ln w="19050">
                <a:noFill/>
              </a:ln>
              <a:effectLst/>
            </c:spPr>
            <c:extLst>
              <c:ext xmlns:c16="http://schemas.microsoft.com/office/drawing/2014/chart" uri="{C3380CC4-5D6E-409C-BE32-E72D297353CC}">
                <c16:uniqueId val="{00000001-74B7-4592-AD34-E55FB3A0105E}"/>
              </c:ext>
            </c:extLst>
          </c:dPt>
          <c:dPt>
            <c:idx val="1"/>
            <c:bubble3D val="0"/>
            <c:spPr>
              <a:solidFill>
                <a:schemeClr val="tx1">
                  <a:lumMod val="85000"/>
                  <a:lumOff val="15000"/>
                </a:schemeClr>
              </a:solidFill>
              <a:ln w="19050">
                <a:noFill/>
              </a:ln>
              <a:effectLst/>
            </c:spPr>
            <c:extLst>
              <c:ext xmlns:c16="http://schemas.microsoft.com/office/drawing/2014/chart" uri="{C3380CC4-5D6E-409C-BE32-E72D297353CC}">
                <c16:uniqueId val="{00000002-74B7-4592-AD34-E55FB3A0105E}"/>
              </c:ext>
            </c:extLst>
          </c:dPt>
          <c:dPt>
            <c:idx val="2"/>
            <c:bubble3D val="0"/>
            <c:spPr>
              <a:solidFill>
                <a:schemeClr val="bg1">
                  <a:lumMod val="65000"/>
                </a:schemeClr>
              </a:solidFill>
              <a:ln w="19050">
                <a:noFill/>
              </a:ln>
              <a:effectLst/>
            </c:spPr>
            <c:extLst>
              <c:ext xmlns:c16="http://schemas.microsoft.com/office/drawing/2014/chart" uri="{C3380CC4-5D6E-409C-BE32-E72D297353CC}">
                <c16:uniqueId val="{00000003-74B7-4592-AD34-E55FB3A0105E}"/>
              </c:ext>
            </c:extLst>
          </c:dPt>
          <c:dPt>
            <c:idx val="3"/>
            <c:bubble3D val="0"/>
            <c:spPr>
              <a:solidFill>
                <a:schemeClr val="bg1">
                  <a:lumMod val="85000"/>
                </a:schemeClr>
              </a:solidFill>
              <a:ln w="19050">
                <a:noFill/>
              </a:ln>
              <a:effectLst/>
            </c:spPr>
            <c:extLst>
              <c:ext xmlns:c16="http://schemas.microsoft.com/office/drawing/2014/chart" uri="{C3380CC4-5D6E-409C-BE32-E72D297353CC}">
                <c16:uniqueId val="{00000004-74B7-4592-AD34-E55FB3A0105E}"/>
              </c:ext>
            </c:extLst>
          </c:dPt>
          <c:dLbls>
            <c:dLbl>
              <c:idx val="0"/>
              <c:layout>
                <c:manualLayout>
                  <c:x val="0.10320515425125032"/>
                  <c:y val="3.2341114724374759E-2"/>
                </c:manualLayout>
              </c:layout>
              <c:showLegendKey val="0"/>
              <c:showVal val="0"/>
              <c:showCatName val="0"/>
              <c:showSerName val="0"/>
              <c:showPercent val="1"/>
              <c:showBubbleSize val="0"/>
              <c:extLst>
                <c:ext xmlns:c15="http://schemas.microsoft.com/office/drawing/2012/chart" uri="{CE6537A1-D6FC-4f65-9D91-7224C49458BB}"/>
                <c:ext xmlns:c16="http://schemas.microsoft.com/office/drawing/2014/chart" uri="{C3380CC4-5D6E-409C-BE32-E72D297353CC}">
                  <c16:uniqueId val="{00000001-74B7-4592-AD34-E55FB3A0105E}"/>
                </c:ext>
              </c:extLst>
            </c:dLbl>
            <c:dLbl>
              <c:idx val="1"/>
              <c:layout>
                <c:manualLayout>
                  <c:x val="-8.3012841462962214E-2"/>
                  <c:y val="6.0062070202410181E-2"/>
                </c:manualLayout>
              </c:layout>
              <c:showLegendKey val="0"/>
              <c:showVal val="0"/>
              <c:showCatName val="0"/>
              <c:showSerName val="0"/>
              <c:showPercent val="1"/>
              <c:showBubbleSize val="0"/>
              <c:extLst>
                <c:ext xmlns:c15="http://schemas.microsoft.com/office/drawing/2012/chart" uri="{CE6537A1-D6FC-4f65-9D91-7224C49458BB}"/>
                <c:ext xmlns:c16="http://schemas.microsoft.com/office/drawing/2014/chart" uri="{C3380CC4-5D6E-409C-BE32-E72D297353CC}">
                  <c16:uniqueId val="{00000002-74B7-4592-AD34-E55FB3A0105E}"/>
                </c:ext>
              </c:extLst>
            </c:dLbl>
            <c:dLbl>
              <c:idx val="2"/>
              <c:layout>
                <c:manualLayout>
                  <c:x val="-8.5256431772772007E-2"/>
                  <c:y val="-7.1612468318258418E-2"/>
                </c:manualLayout>
              </c:layout>
              <c:showLegendKey val="0"/>
              <c:showVal val="0"/>
              <c:showCatName val="0"/>
              <c:showSerName val="0"/>
              <c:showPercent val="1"/>
              <c:showBubbleSize val="0"/>
              <c:extLst>
                <c:ext xmlns:c15="http://schemas.microsoft.com/office/drawing/2012/chart" uri="{CE6537A1-D6FC-4f65-9D91-7224C49458BB}"/>
                <c:ext xmlns:c16="http://schemas.microsoft.com/office/drawing/2014/chart" uri="{C3380CC4-5D6E-409C-BE32-E72D297353CC}">
                  <c16:uniqueId val="{00000003-74B7-4592-AD34-E55FB3A0105E}"/>
                </c:ext>
              </c:extLst>
            </c:dLbl>
            <c:dLbl>
              <c:idx val="3"/>
              <c:layout>
                <c:manualLayout>
                  <c:x val="-4.4871806196195789E-2"/>
                  <c:y val="-7.3922547941428038E-2"/>
                </c:manualLayout>
              </c:layout>
              <c:showLegendKey val="0"/>
              <c:showVal val="0"/>
              <c:showCatName val="0"/>
              <c:showSerName val="0"/>
              <c:showPercent val="1"/>
              <c:showBubbleSize val="0"/>
              <c:extLst>
                <c:ext xmlns:c15="http://schemas.microsoft.com/office/drawing/2012/chart" uri="{CE6537A1-D6FC-4f65-9D91-7224C49458BB}"/>
                <c:ext xmlns:c16="http://schemas.microsoft.com/office/drawing/2014/chart" uri="{C3380CC4-5D6E-409C-BE32-E72D297353CC}">
                  <c16:uniqueId val="{00000004-74B7-4592-AD34-E55FB3A0105E}"/>
                </c:ext>
              </c:extLst>
            </c:dLbl>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solidFill>
                    <a:latin typeface="+mn-lt"/>
                    <a:ea typeface="+mn-ea"/>
                    <a:cs typeface="+mn-cs"/>
                  </a:defRPr>
                </a:pPr>
                <a:endParaRPr lang="en-US"/>
              </a:p>
            </c:txPr>
            <c:showLegendKey val="0"/>
            <c:showVal val="0"/>
            <c:showCatName val="0"/>
            <c:showSerName val="0"/>
            <c:showPercent val="1"/>
            <c:showBubbleSize val="0"/>
            <c:showLeaderLines val="1"/>
            <c:leaderLines>
              <c:spPr>
                <a:ln w="9525" cap="flat" cmpd="sng" algn="ctr">
                  <a:solidFill>
                    <a:schemeClr val="tx1">
                      <a:lumMod val="35000"/>
                      <a:lumOff val="65000"/>
                    </a:schemeClr>
                  </a:solidFill>
                  <a:round/>
                </a:ln>
                <a:effectLst/>
              </c:spPr>
            </c:leaderLines>
            <c:extLst>
              <c:ext xmlns:c15="http://schemas.microsoft.com/office/drawing/2012/chart" uri="{CE6537A1-D6FC-4f65-9D91-7224C49458BB}"/>
            </c:extLst>
          </c:dLbls>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0-74B7-4592-AD34-E55FB3A0105E}"/>
            </c:ext>
          </c:extLst>
        </c:ser>
        <c:dLbls>
          <c:showLegendKey val="0"/>
          <c:showVal val="0"/>
          <c:showCatName val="0"/>
          <c:showSerName val="0"/>
          <c:showPercent val="1"/>
          <c:showBubbleSize val="0"/>
          <c:showLeaderLines val="1"/>
        </c:dLbls>
        <c:firstSliceAng val="0"/>
        <c:holeSize val="88"/>
      </c:doughnutChart>
      <c:spPr>
        <a:noFill/>
        <a:ln>
          <a:noFill/>
        </a:ln>
        <a:effectLst/>
      </c:spPr>
    </c:plotArea>
    <c:legend>
      <c:legendPos val="b"/>
      <c:overlay val="0"/>
      <c:spPr>
        <a:noFill/>
        <a:ln>
          <a:noFill/>
        </a:ln>
        <a:effectLst/>
      </c:spPr>
      <c:txPr>
        <a:bodyPr rot="0" spcFirstLastPara="1" vertOverflow="ellipsis" vert="horz" wrap="square" anchor="ctr" anchorCtr="1"/>
        <a:lstStyle/>
        <a:p>
          <a:pPr>
            <a:defRPr sz="1000" b="0" i="0" u="none" strike="noStrike" kern="1200" baseline="0">
              <a:solidFill>
                <a:schemeClr val="tx1">
                  <a:lumMod val="50000"/>
                  <a:lumOff val="50000"/>
                </a:schemeClr>
              </a:solidFill>
              <a:latin typeface="Montserrat Light" panose="00000400000000000000" pitchFamily="50" charset="0"/>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D7D4DFA9-38CF-7D4C-9EB4-7A6A0A01A9C5}" type="datetimeFigureOut">
              <a:rPr lang="en-US" smtClean="0"/>
              <a:t>2/23/2020</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08C5D27-E275-914C-B9A8-807C55B0069F}" type="slidenum">
              <a:rPr lang="en-US" smtClean="0"/>
              <a:t>‹#›</a:t>
            </a:fld>
            <a:endParaRPr lang="en-US"/>
          </a:p>
        </p:txBody>
      </p:sp>
    </p:spTree>
    <p:extLst>
      <p:ext uri="{BB962C8B-B14F-4D97-AF65-F5344CB8AC3E}">
        <p14:creationId xmlns:p14="http://schemas.microsoft.com/office/powerpoint/2010/main" val="480298490"/>
      </p:ext>
    </p:extLst>
  </p:cSld>
  <p:clrMap bg1="lt1" tx1="dk1" bg2="lt2" tx2="dk2" accent1="accent1" accent2="accent2" accent3="accent3" accent4="accent4" accent5="accent5" accent6="accent6" hlink="hlink" folHlink="folHlink"/>
  <p:hf dt="0"/>
</p:handoutMaster>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F09CB90-614C-5144-87C1-67812BEDF5FB}" type="datetimeFigureOut">
              <a:rPr lang="en-US" smtClean="0"/>
              <a:t>2/23/2020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36E7EC0-9BE3-5541-9D76-7DE32A6C9D42}" type="slidenum">
              <a:rPr lang="en-US" smtClean="0"/>
              <a:t>‹#›</a:t>
            </a:fld>
            <a:endParaRPr lang="en-US"/>
          </a:p>
        </p:txBody>
      </p:sp>
    </p:spTree>
    <p:extLst>
      <p:ext uri="{BB962C8B-B14F-4D97-AF65-F5344CB8AC3E}">
        <p14:creationId xmlns:p14="http://schemas.microsoft.com/office/powerpoint/2010/main" val="2001100545"/>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866446832"/>
      </p:ext>
    </p:extLst>
  </p:cSld>
  <p:clrMapOvr>
    <a:masterClrMapping/>
  </p:clrMapOvr>
  <p:hf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5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C7A4C3B1-C6EA-4B7A-B46A-DA9E3775A26E}"/>
              </a:ext>
            </a:extLst>
          </p:cNvPr>
          <p:cNvSpPr>
            <a:spLocks noGrp="1"/>
          </p:cNvSpPr>
          <p:nvPr>
            <p:ph type="pic" sz="quarter" idx="15" hasCustomPrompt="1"/>
          </p:nvPr>
        </p:nvSpPr>
        <p:spPr>
          <a:xfrm>
            <a:off x="8724900" y="680178"/>
            <a:ext cx="2790142" cy="2748822"/>
          </a:xfrm>
          <a:custGeom>
            <a:avLst/>
            <a:gdLst>
              <a:gd name="connsiteX0" fmla="*/ 0 w 2001406"/>
              <a:gd name="connsiteY0" fmla="*/ 0 h 1807028"/>
              <a:gd name="connsiteX1" fmla="*/ 2001406 w 2001406"/>
              <a:gd name="connsiteY1" fmla="*/ 0 h 1807028"/>
              <a:gd name="connsiteX2" fmla="*/ 2001406 w 2001406"/>
              <a:gd name="connsiteY2" fmla="*/ 1807028 h 1807028"/>
              <a:gd name="connsiteX3" fmla="*/ 0 w 2001406"/>
              <a:gd name="connsiteY3" fmla="*/ 1807028 h 1807028"/>
            </a:gdLst>
            <a:ahLst/>
            <a:cxnLst>
              <a:cxn ang="0">
                <a:pos x="connsiteX0" y="connsiteY0"/>
              </a:cxn>
              <a:cxn ang="0">
                <a:pos x="connsiteX1" y="connsiteY1"/>
              </a:cxn>
              <a:cxn ang="0">
                <a:pos x="connsiteX2" y="connsiteY2"/>
              </a:cxn>
              <a:cxn ang="0">
                <a:pos x="connsiteX3" y="connsiteY3"/>
              </a:cxn>
            </a:cxnLst>
            <a:rect l="l" t="t" r="r" b="b"/>
            <a:pathLst>
              <a:path w="2001406" h="1807028">
                <a:moveTo>
                  <a:pt x="0" y="0"/>
                </a:moveTo>
                <a:lnTo>
                  <a:pt x="2001406" y="0"/>
                </a:lnTo>
                <a:lnTo>
                  <a:pt x="2001406" y="1807028"/>
                </a:lnTo>
                <a:lnTo>
                  <a:pt x="0" y="1807028"/>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
        <p:nvSpPr>
          <p:cNvPr id="13" name="Picture Placeholder 12">
            <a:extLst>
              <a:ext uri="{FF2B5EF4-FFF2-40B4-BE49-F238E27FC236}">
                <a16:creationId xmlns:a16="http://schemas.microsoft.com/office/drawing/2014/main" id="{3999C94B-07FE-41A1-822C-58C3CB530681}"/>
              </a:ext>
            </a:extLst>
          </p:cNvPr>
          <p:cNvSpPr>
            <a:spLocks noGrp="1"/>
          </p:cNvSpPr>
          <p:nvPr>
            <p:ph type="pic" sz="quarter" idx="16" hasCustomPrompt="1"/>
          </p:nvPr>
        </p:nvSpPr>
        <p:spPr>
          <a:xfrm>
            <a:off x="8724900" y="3429000"/>
            <a:ext cx="2790142" cy="2748823"/>
          </a:xfrm>
          <a:custGeom>
            <a:avLst/>
            <a:gdLst>
              <a:gd name="connsiteX0" fmla="*/ 0 w 2001406"/>
              <a:gd name="connsiteY0" fmla="*/ 0 h 1807028"/>
              <a:gd name="connsiteX1" fmla="*/ 2001406 w 2001406"/>
              <a:gd name="connsiteY1" fmla="*/ 0 h 1807028"/>
              <a:gd name="connsiteX2" fmla="*/ 2001406 w 2001406"/>
              <a:gd name="connsiteY2" fmla="*/ 1807028 h 1807028"/>
              <a:gd name="connsiteX3" fmla="*/ 0 w 2001406"/>
              <a:gd name="connsiteY3" fmla="*/ 1807028 h 1807028"/>
            </a:gdLst>
            <a:ahLst/>
            <a:cxnLst>
              <a:cxn ang="0">
                <a:pos x="connsiteX0" y="connsiteY0"/>
              </a:cxn>
              <a:cxn ang="0">
                <a:pos x="connsiteX1" y="connsiteY1"/>
              </a:cxn>
              <a:cxn ang="0">
                <a:pos x="connsiteX2" y="connsiteY2"/>
              </a:cxn>
              <a:cxn ang="0">
                <a:pos x="connsiteX3" y="connsiteY3"/>
              </a:cxn>
            </a:cxnLst>
            <a:rect l="l" t="t" r="r" b="b"/>
            <a:pathLst>
              <a:path w="2001406" h="1807028">
                <a:moveTo>
                  <a:pt x="0" y="0"/>
                </a:moveTo>
                <a:lnTo>
                  <a:pt x="2001406" y="0"/>
                </a:lnTo>
                <a:lnTo>
                  <a:pt x="2001406" y="1807028"/>
                </a:lnTo>
                <a:lnTo>
                  <a:pt x="0" y="1807028"/>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
        <p:nvSpPr>
          <p:cNvPr id="10" name="Picture Placeholder 11">
            <a:extLst>
              <a:ext uri="{FF2B5EF4-FFF2-40B4-BE49-F238E27FC236}">
                <a16:creationId xmlns:a16="http://schemas.microsoft.com/office/drawing/2014/main" id="{D0732B94-2CE3-43B9-A251-5CB56C6075EA}"/>
              </a:ext>
            </a:extLst>
          </p:cNvPr>
          <p:cNvSpPr>
            <a:spLocks noGrp="1"/>
          </p:cNvSpPr>
          <p:nvPr>
            <p:ph type="pic" sz="quarter" idx="17" hasCustomPrompt="1"/>
          </p:nvPr>
        </p:nvSpPr>
        <p:spPr>
          <a:xfrm>
            <a:off x="5613400" y="680178"/>
            <a:ext cx="2790142" cy="2748822"/>
          </a:xfrm>
          <a:custGeom>
            <a:avLst/>
            <a:gdLst>
              <a:gd name="connsiteX0" fmla="*/ 0 w 2001406"/>
              <a:gd name="connsiteY0" fmla="*/ 0 h 1807028"/>
              <a:gd name="connsiteX1" fmla="*/ 2001406 w 2001406"/>
              <a:gd name="connsiteY1" fmla="*/ 0 h 1807028"/>
              <a:gd name="connsiteX2" fmla="*/ 2001406 w 2001406"/>
              <a:gd name="connsiteY2" fmla="*/ 1807028 h 1807028"/>
              <a:gd name="connsiteX3" fmla="*/ 0 w 2001406"/>
              <a:gd name="connsiteY3" fmla="*/ 1807028 h 1807028"/>
            </a:gdLst>
            <a:ahLst/>
            <a:cxnLst>
              <a:cxn ang="0">
                <a:pos x="connsiteX0" y="connsiteY0"/>
              </a:cxn>
              <a:cxn ang="0">
                <a:pos x="connsiteX1" y="connsiteY1"/>
              </a:cxn>
              <a:cxn ang="0">
                <a:pos x="connsiteX2" y="connsiteY2"/>
              </a:cxn>
              <a:cxn ang="0">
                <a:pos x="connsiteX3" y="connsiteY3"/>
              </a:cxn>
            </a:cxnLst>
            <a:rect l="l" t="t" r="r" b="b"/>
            <a:pathLst>
              <a:path w="2001406" h="1807028">
                <a:moveTo>
                  <a:pt x="0" y="0"/>
                </a:moveTo>
                <a:lnTo>
                  <a:pt x="2001406" y="0"/>
                </a:lnTo>
                <a:lnTo>
                  <a:pt x="2001406" y="1807028"/>
                </a:lnTo>
                <a:lnTo>
                  <a:pt x="0" y="1807028"/>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
        <p:nvSpPr>
          <p:cNvPr id="14" name="Picture Placeholder 12">
            <a:extLst>
              <a:ext uri="{FF2B5EF4-FFF2-40B4-BE49-F238E27FC236}">
                <a16:creationId xmlns:a16="http://schemas.microsoft.com/office/drawing/2014/main" id="{AD9F142D-BFD2-4B6B-BC33-BC32DAFD48C1}"/>
              </a:ext>
            </a:extLst>
          </p:cNvPr>
          <p:cNvSpPr>
            <a:spLocks noGrp="1"/>
          </p:cNvSpPr>
          <p:nvPr>
            <p:ph type="pic" sz="quarter" idx="18" hasCustomPrompt="1"/>
          </p:nvPr>
        </p:nvSpPr>
        <p:spPr>
          <a:xfrm>
            <a:off x="5613400" y="3429000"/>
            <a:ext cx="2790142" cy="2748823"/>
          </a:xfrm>
          <a:custGeom>
            <a:avLst/>
            <a:gdLst>
              <a:gd name="connsiteX0" fmla="*/ 0 w 2001406"/>
              <a:gd name="connsiteY0" fmla="*/ 0 h 1807028"/>
              <a:gd name="connsiteX1" fmla="*/ 2001406 w 2001406"/>
              <a:gd name="connsiteY1" fmla="*/ 0 h 1807028"/>
              <a:gd name="connsiteX2" fmla="*/ 2001406 w 2001406"/>
              <a:gd name="connsiteY2" fmla="*/ 1807028 h 1807028"/>
              <a:gd name="connsiteX3" fmla="*/ 0 w 2001406"/>
              <a:gd name="connsiteY3" fmla="*/ 1807028 h 1807028"/>
            </a:gdLst>
            <a:ahLst/>
            <a:cxnLst>
              <a:cxn ang="0">
                <a:pos x="connsiteX0" y="connsiteY0"/>
              </a:cxn>
              <a:cxn ang="0">
                <a:pos x="connsiteX1" y="connsiteY1"/>
              </a:cxn>
              <a:cxn ang="0">
                <a:pos x="connsiteX2" y="connsiteY2"/>
              </a:cxn>
              <a:cxn ang="0">
                <a:pos x="connsiteX3" y="connsiteY3"/>
              </a:cxn>
            </a:cxnLst>
            <a:rect l="l" t="t" r="r" b="b"/>
            <a:pathLst>
              <a:path w="2001406" h="1807028">
                <a:moveTo>
                  <a:pt x="0" y="0"/>
                </a:moveTo>
                <a:lnTo>
                  <a:pt x="2001406" y="0"/>
                </a:lnTo>
                <a:lnTo>
                  <a:pt x="2001406" y="1807028"/>
                </a:lnTo>
                <a:lnTo>
                  <a:pt x="0" y="1807028"/>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3833205966"/>
      </p:ext>
    </p:extLst>
  </p:cSld>
  <p:clrMapOvr>
    <a:masterClrMapping/>
  </p:clrMapOvr>
  <p:hf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3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3E5B95DA-8708-40D9-AC02-3DB1C224A2C7}"/>
              </a:ext>
            </a:extLst>
          </p:cNvPr>
          <p:cNvSpPr>
            <a:spLocks noGrp="1"/>
          </p:cNvSpPr>
          <p:nvPr>
            <p:ph type="pic" sz="quarter" idx="14" hasCustomPrompt="1"/>
          </p:nvPr>
        </p:nvSpPr>
        <p:spPr>
          <a:xfrm>
            <a:off x="6064398" y="1589580"/>
            <a:ext cx="2315434" cy="2315434"/>
          </a:xfrm>
          <a:custGeom>
            <a:avLst/>
            <a:gdLst>
              <a:gd name="connsiteX0" fmla="*/ 1157717 w 2315434"/>
              <a:gd name="connsiteY0" fmla="*/ 0 h 2315434"/>
              <a:gd name="connsiteX1" fmla="*/ 2315434 w 2315434"/>
              <a:gd name="connsiteY1" fmla="*/ 1157717 h 2315434"/>
              <a:gd name="connsiteX2" fmla="*/ 1157717 w 2315434"/>
              <a:gd name="connsiteY2" fmla="*/ 2315434 h 2315434"/>
              <a:gd name="connsiteX3" fmla="*/ 0 w 2315434"/>
              <a:gd name="connsiteY3" fmla="*/ 1157717 h 2315434"/>
              <a:gd name="connsiteX4" fmla="*/ 1157717 w 2315434"/>
              <a:gd name="connsiteY4" fmla="*/ 0 h 23154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15434" h="2315434">
                <a:moveTo>
                  <a:pt x="1157717" y="0"/>
                </a:moveTo>
                <a:cubicBezTo>
                  <a:pt x="1797106" y="0"/>
                  <a:pt x="2315434" y="518328"/>
                  <a:pt x="2315434" y="1157717"/>
                </a:cubicBezTo>
                <a:cubicBezTo>
                  <a:pt x="2315434" y="1797106"/>
                  <a:pt x="1797106" y="2315434"/>
                  <a:pt x="1157717" y="2315434"/>
                </a:cubicBezTo>
                <a:cubicBezTo>
                  <a:pt x="518328" y="2315434"/>
                  <a:pt x="0" y="1797106"/>
                  <a:pt x="0" y="1157717"/>
                </a:cubicBezTo>
                <a:cubicBezTo>
                  <a:pt x="0" y="518328"/>
                  <a:pt x="518328" y="0"/>
                  <a:pt x="1157717" y="0"/>
                </a:cubicBez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
        <p:nvSpPr>
          <p:cNvPr id="12" name="Picture Placeholder 11">
            <a:extLst>
              <a:ext uri="{FF2B5EF4-FFF2-40B4-BE49-F238E27FC236}">
                <a16:creationId xmlns:a16="http://schemas.microsoft.com/office/drawing/2014/main" id="{F0F5A4B7-9907-4E70-B7FD-E06C2175C635}"/>
              </a:ext>
            </a:extLst>
          </p:cNvPr>
          <p:cNvSpPr>
            <a:spLocks noGrp="1"/>
          </p:cNvSpPr>
          <p:nvPr>
            <p:ph type="pic" sz="quarter" idx="15" hasCustomPrompt="1"/>
          </p:nvPr>
        </p:nvSpPr>
        <p:spPr>
          <a:xfrm>
            <a:off x="8646534" y="1589580"/>
            <a:ext cx="2315434" cy="2315434"/>
          </a:xfrm>
          <a:custGeom>
            <a:avLst/>
            <a:gdLst>
              <a:gd name="connsiteX0" fmla="*/ 1157717 w 2315434"/>
              <a:gd name="connsiteY0" fmla="*/ 0 h 2315434"/>
              <a:gd name="connsiteX1" fmla="*/ 2315434 w 2315434"/>
              <a:gd name="connsiteY1" fmla="*/ 1157717 h 2315434"/>
              <a:gd name="connsiteX2" fmla="*/ 1157717 w 2315434"/>
              <a:gd name="connsiteY2" fmla="*/ 2315434 h 2315434"/>
              <a:gd name="connsiteX3" fmla="*/ 0 w 2315434"/>
              <a:gd name="connsiteY3" fmla="*/ 1157717 h 2315434"/>
              <a:gd name="connsiteX4" fmla="*/ 1157717 w 2315434"/>
              <a:gd name="connsiteY4" fmla="*/ 0 h 23154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15434" h="2315434">
                <a:moveTo>
                  <a:pt x="1157717" y="0"/>
                </a:moveTo>
                <a:cubicBezTo>
                  <a:pt x="1797106" y="0"/>
                  <a:pt x="2315434" y="518328"/>
                  <a:pt x="2315434" y="1157717"/>
                </a:cubicBezTo>
                <a:cubicBezTo>
                  <a:pt x="2315434" y="1797106"/>
                  <a:pt x="1797106" y="2315434"/>
                  <a:pt x="1157717" y="2315434"/>
                </a:cubicBezTo>
                <a:cubicBezTo>
                  <a:pt x="518328" y="2315434"/>
                  <a:pt x="0" y="1797106"/>
                  <a:pt x="0" y="1157717"/>
                </a:cubicBezTo>
                <a:cubicBezTo>
                  <a:pt x="0" y="518328"/>
                  <a:pt x="518328" y="0"/>
                  <a:pt x="1157717" y="0"/>
                </a:cubicBez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
        <p:nvSpPr>
          <p:cNvPr id="9" name="Picture Placeholder 8">
            <a:extLst>
              <a:ext uri="{FF2B5EF4-FFF2-40B4-BE49-F238E27FC236}">
                <a16:creationId xmlns:a16="http://schemas.microsoft.com/office/drawing/2014/main" id="{973496B8-FF02-42F1-90A0-5FE692FFA01A}"/>
              </a:ext>
            </a:extLst>
          </p:cNvPr>
          <p:cNvSpPr>
            <a:spLocks noGrp="1"/>
          </p:cNvSpPr>
          <p:nvPr>
            <p:ph type="pic" sz="quarter" idx="13" hasCustomPrompt="1"/>
          </p:nvPr>
        </p:nvSpPr>
        <p:spPr>
          <a:xfrm>
            <a:off x="3482262" y="1589580"/>
            <a:ext cx="2315434" cy="2315434"/>
          </a:xfrm>
          <a:custGeom>
            <a:avLst/>
            <a:gdLst>
              <a:gd name="connsiteX0" fmla="*/ 1157717 w 2315434"/>
              <a:gd name="connsiteY0" fmla="*/ 0 h 2315434"/>
              <a:gd name="connsiteX1" fmla="*/ 2315434 w 2315434"/>
              <a:gd name="connsiteY1" fmla="*/ 1157717 h 2315434"/>
              <a:gd name="connsiteX2" fmla="*/ 1157717 w 2315434"/>
              <a:gd name="connsiteY2" fmla="*/ 2315434 h 2315434"/>
              <a:gd name="connsiteX3" fmla="*/ 0 w 2315434"/>
              <a:gd name="connsiteY3" fmla="*/ 1157717 h 2315434"/>
              <a:gd name="connsiteX4" fmla="*/ 1157717 w 2315434"/>
              <a:gd name="connsiteY4" fmla="*/ 0 h 23154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15434" h="2315434">
                <a:moveTo>
                  <a:pt x="1157717" y="0"/>
                </a:moveTo>
                <a:cubicBezTo>
                  <a:pt x="1797106" y="0"/>
                  <a:pt x="2315434" y="518328"/>
                  <a:pt x="2315434" y="1157717"/>
                </a:cubicBezTo>
                <a:cubicBezTo>
                  <a:pt x="2315434" y="1797106"/>
                  <a:pt x="1797106" y="2315434"/>
                  <a:pt x="1157717" y="2315434"/>
                </a:cubicBezTo>
                <a:cubicBezTo>
                  <a:pt x="518328" y="2315434"/>
                  <a:pt x="0" y="1797106"/>
                  <a:pt x="0" y="1157717"/>
                </a:cubicBezTo>
                <a:cubicBezTo>
                  <a:pt x="0" y="518328"/>
                  <a:pt x="518328" y="0"/>
                  <a:pt x="1157717" y="0"/>
                </a:cubicBez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2954890511"/>
      </p:ext>
    </p:extLst>
  </p:cSld>
  <p:clrMapOvr>
    <a:masterClrMapping/>
  </p:clrMapOvr>
  <p:hf hdr="0" ftr="0" dt="0"/>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9_Title Slide">
    <p:spTree>
      <p:nvGrpSpPr>
        <p:cNvPr id="1" name=""/>
        <p:cNvGrpSpPr/>
        <p:nvPr/>
      </p:nvGrpSpPr>
      <p:grpSpPr>
        <a:xfrm>
          <a:off x="0" y="0"/>
          <a:ext cx="0" cy="0"/>
          <a:chOff x="0" y="0"/>
          <a:chExt cx="0" cy="0"/>
        </a:xfrm>
      </p:grpSpPr>
      <p:sp>
        <p:nvSpPr>
          <p:cNvPr id="3" name="Picture Placeholder 8">
            <a:extLst>
              <a:ext uri="{FF2B5EF4-FFF2-40B4-BE49-F238E27FC236}">
                <a16:creationId xmlns:a16="http://schemas.microsoft.com/office/drawing/2014/main" id="{EE293394-F05E-4980-8789-D0B244B8D11E}"/>
              </a:ext>
            </a:extLst>
          </p:cNvPr>
          <p:cNvSpPr>
            <a:spLocks noGrp="1"/>
          </p:cNvSpPr>
          <p:nvPr>
            <p:ph type="pic" sz="quarter" idx="14" hasCustomPrompt="1"/>
          </p:nvPr>
        </p:nvSpPr>
        <p:spPr>
          <a:xfrm>
            <a:off x="1524003" y="1242583"/>
            <a:ext cx="4372834" cy="4372834"/>
          </a:xfrm>
          <a:custGeom>
            <a:avLst/>
            <a:gdLst>
              <a:gd name="connsiteX0" fmla="*/ 1157717 w 2315434"/>
              <a:gd name="connsiteY0" fmla="*/ 0 h 2315434"/>
              <a:gd name="connsiteX1" fmla="*/ 2315434 w 2315434"/>
              <a:gd name="connsiteY1" fmla="*/ 1157717 h 2315434"/>
              <a:gd name="connsiteX2" fmla="*/ 1157717 w 2315434"/>
              <a:gd name="connsiteY2" fmla="*/ 2315434 h 2315434"/>
              <a:gd name="connsiteX3" fmla="*/ 0 w 2315434"/>
              <a:gd name="connsiteY3" fmla="*/ 1157717 h 2315434"/>
              <a:gd name="connsiteX4" fmla="*/ 1157717 w 2315434"/>
              <a:gd name="connsiteY4" fmla="*/ 0 h 23154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15434" h="2315434">
                <a:moveTo>
                  <a:pt x="1157717" y="0"/>
                </a:moveTo>
                <a:cubicBezTo>
                  <a:pt x="1797106" y="0"/>
                  <a:pt x="2315434" y="518328"/>
                  <a:pt x="2315434" y="1157717"/>
                </a:cubicBezTo>
                <a:cubicBezTo>
                  <a:pt x="2315434" y="1797106"/>
                  <a:pt x="1797106" y="2315434"/>
                  <a:pt x="1157717" y="2315434"/>
                </a:cubicBezTo>
                <a:cubicBezTo>
                  <a:pt x="518328" y="2315434"/>
                  <a:pt x="0" y="1797106"/>
                  <a:pt x="0" y="1157717"/>
                </a:cubicBezTo>
                <a:cubicBezTo>
                  <a:pt x="0" y="518328"/>
                  <a:pt x="518328" y="0"/>
                  <a:pt x="1157717" y="0"/>
                </a:cubicBez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1936403266"/>
      </p:ext>
    </p:extLst>
  </p:cSld>
  <p:clrMapOvr>
    <a:masterClrMapping/>
  </p:clrMapOvr>
  <p:hf hdr="0" ftr="0" dt="0"/>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7_Title Slide">
    <p:spTree>
      <p:nvGrpSpPr>
        <p:cNvPr id="1" name=""/>
        <p:cNvGrpSpPr/>
        <p:nvPr/>
      </p:nvGrpSpPr>
      <p:grpSpPr>
        <a:xfrm>
          <a:off x="0" y="0"/>
          <a:ext cx="0" cy="0"/>
          <a:chOff x="0" y="0"/>
          <a:chExt cx="0" cy="0"/>
        </a:xfrm>
      </p:grpSpPr>
      <p:sp>
        <p:nvSpPr>
          <p:cNvPr id="5" name="Picture Placeholder 8">
            <a:extLst>
              <a:ext uri="{FF2B5EF4-FFF2-40B4-BE49-F238E27FC236}">
                <a16:creationId xmlns:a16="http://schemas.microsoft.com/office/drawing/2014/main" id="{BDB1FA4F-D6A8-46B9-B8FD-A05B88CD6B0D}"/>
              </a:ext>
            </a:extLst>
          </p:cNvPr>
          <p:cNvSpPr>
            <a:spLocks noGrp="1"/>
          </p:cNvSpPr>
          <p:nvPr>
            <p:ph type="pic" sz="quarter" idx="13" hasCustomPrompt="1"/>
          </p:nvPr>
        </p:nvSpPr>
        <p:spPr>
          <a:xfrm>
            <a:off x="1428750" y="1"/>
            <a:ext cx="6134100" cy="3276598"/>
          </a:xfrm>
          <a:custGeom>
            <a:avLst/>
            <a:gdLst>
              <a:gd name="connsiteX0" fmla="*/ 0 w 7667662"/>
              <a:gd name="connsiteY0" fmla="*/ 0 h 3124198"/>
              <a:gd name="connsiteX1" fmla="*/ 7667662 w 7667662"/>
              <a:gd name="connsiteY1" fmla="*/ 0 h 3124198"/>
              <a:gd name="connsiteX2" fmla="*/ 7667662 w 7667662"/>
              <a:gd name="connsiteY2" fmla="*/ 3124198 h 3124198"/>
              <a:gd name="connsiteX3" fmla="*/ 0 w 7667662"/>
              <a:gd name="connsiteY3" fmla="*/ 3124198 h 3124198"/>
            </a:gdLst>
            <a:ahLst/>
            <a:cxnLst>
              <a:cxn ang="0">
                <a:pos x="connsiteX0" y="connsiteY0"/>
              </a:cxn>
              <a:cxn ang="0">
                <a:pos x="connsiteX1" y="connsiteY1"/>
              </a:cxn>
              <a:cxn ang="0">
                <a:pos x="connsiteX2" y="connsiteY2"/>
              </a:cxn>
              <a:cxn ang="0">
                <a:pos x="connsiteX3" y="connsiteY3"/>
              </a:cxn>
            </a:cxnLst>
            <a:rect l="l" t="t" r="r" b="b"/>
            <a:pathLst>
              <a:path w="7667662" h="3124198">
                <a:moveTo>
                  <a:pt x="0" y="0"/>
                </a:moveTo>
                <a:lnTo>
                  <a:pt x="7667662" y="0"/>
                </a:lnTo>
                <a:lnTo>
                  <a:pt x="7667662" y="3124198"/>
                </a:lnTo>
                <a:lnTo>
                  <a:pt x="0" y="3124198"/>
                </a:lnTo>
                <a:close/>
              </a:path>
            </a:pathLst>
          </a:custGeom>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
        <p:nvSpPr>
          <p:cNvPr id="6" name="Picture Placeholder 5">
            <a:extLst>
              <a:ext uri="{FF2B5EF4-FFF2-40B4-BE49-F238E27FC236}">
                <a16:creationId xmlns:a16="http://schemas.microsoft.com/office/drawing/2014/main" id="{60006981-093E-4B35-8398-E707F734D946}"/>
              </a:ext>
            </a:extLst>
          </p:cNvPr>
          <p:cNvSpPr>
            <a:spLocks noGrp="1"/>
          </p:cNvSpPr>
          <p:nvPr>
            <p:ph type="pic" sz="quarter" idx="14" hasCustomPrompt="1"/>
          </p:nvPr>
        </p:nvSpPr>
        <p:spPr>
          <a:xfrm>
            <a:off x="7829550" y="2005013"/>
            <a:ext cx="2933700" cy="3457575"/>
          </a:xfrm>
          <a:custGeom>
            <a:avLst/>
            <a:gdLst>
              <a:gd name="connsiteX0" fmla="*/ 0 w 2933700"/>
              <a:gd name="connsiteY0" fmla="*/ 0 h 3457575"/>
              <a:gd name="connsiteX1" fmla="*/ 2933700 w 2933700"/>
              <a:gd name="connsiteY1" fmla="*/ 0 h 3457575"/>
              <a:gd name="connsiteX2" fmla="*/ 2933700 w 2933700"/>
              <a:gd name="connsiteY2" fmla="*/ 3457575 h 3457575"/>
              <a:gd name="connsiteX3" fmla="*/ 0 w 2933700"/>
              <a:gd name="connsiteY3" fmla="*/ 3457575 h 3457575"/>
            </a:gdLst>
            <a:ahLst/>
            <a:cxnLst>
              <a:cxn ang="0">
                <a:pos x="connsiteX0" y="connsiteY0"/>
              </a:cxn>
              <a:cxn ang="0">
                <a:pos x="connsiteX1" y="connsiteY1"/>
              </a:cxn>
              <a:cxn ang="0">
                <a:pos x="connsiteX2" y="connsiteY2"/>
              </a:cxn>
              <a:cxn ang="0">
                <a:pos x="connsiteX3" y="connsiteY3"/>
              </a:cxn>
            </a:cxnLst>
            <a:rect l="l" t="t" r="r" b="b"/>
            <a:pathLst>
              <a:path w="2933700" h="3457575">
                <a:moveTo>
                  <a:pt x="0" y="0"/>
                </a:moveTo>
                <a:lnTo>
                  <a:pt x="2933700" y="0"/>
                </a:lnTo>
                <a:lnTo>
                  <a:pt x="2933700" y="3457575"/>
                </a:lnTo>
                <a:lnTo>
                  <a:pt x="0" y="3457575"/>
                </a:lnTo>
                <a:close/>
              </a:path>
            </a:pathLst>
          </a:custGeom>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2387157190"/>
      </p:ext>
    </p:extLst>
  </p:cSld>
  <p:clrMapOvr>
    <a:masterClrMapping/>
  </p:clrMapOvr>
  <p:hf hdr="0" ftr="0" dt="0"/>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2_Title Slide">
    <p:spTree>
      <p:nvGrpSpPr>
        <p:cNvPr id="1" name=""/>
        <p:cNvGrpSpPr/>
        <p:nvPr/>
      </p:nvGrpSpPr>
      <p:grpSpPr>
        <a:xfrm>
          <a:off x="0" y="0"/>
          <a:ext cx="0" cy="0"/>
          <a:chOff x="0" y="0"/>
          <a:chExt cx="0" cy="0"/>
        </a:xfrm>
      </p:grpSpPr>
      <p:sp>
        <p:nvSpPr>
          <p:cNvPr id="5" name="Picture Placeholder 8">
            <a:extLst>
              <a:ext uri="{FF2B5EF4-FFF2-40B4-BE49-F238E27FC236}">
                <a16:creationId xmlns:a16="http://schemas.microsoft.com/office/drawing/2014/main" id="{4127310D-70F4-4371-A0E9-377FFFB5D8BD}"/>
              </a:ext>
            </a:extLst>
          </p:cNvPr>
          <p:cNvSpPr>
            <a:spLocks noGrp="1"/>
          </p:cNvSpPr>
          <p:nvPr>
            <p:ph type="pic" sz="quarter" idx="13" hasCustomPrompt="1"/>
          </p:nvPr>
        </p:nvSpPr>
        <p:spPr>
          <a:xfrm>
            <a:off x="6096001" y="680177"/>
            <a:ext cx="5419042" cy="5497646"/>
          </a:xfrm>
          <a:custGeom>
            <a:avLst/>
            <a:gdLst>
              <a:gd name="connsiteX0" fmla="*/ 0 w 7667662"/>
              <a:gd name="connsiteY0" fmla="*/ 0 h 3124198"/>
              <a:gd name="connsiteX1" fmla="*/ 7667662 w 7667662"/>
              <a:gd name="connsiteY1" fmla="*/ 0 h 3124198"/>
              <a:gd name="connsiteX2" fmla="*/ 7667662 w 7667662"/>
              <a:gd name="connsiteY2" fmla="*/ 3124198 h 3124198"/>
              <a:gd name="connsiteX3" fmla="*/ 0 w 7667662"/>
              <a:gd name="connsiteY3" fmla="*/ 3124198 h 3124198"/>
            </a:gdLst>
            <a:ahLst/>
            <a:cxnLst>
              <a:cxn ang="0">
                <a:pos x="connsiteX0" y="connsiteY0"/>
              </a:cxn>
              <a:cxn ang="0">
                <a:pos x="connsiteX1" y="connsiteY1"/>
              </a:cxn>
              <a:cxn ang="0">
                <a:pos x="connsiteX2" y="connsiteY2"/>
              </a:cxn>
              <a:cxn ang="0">
                <a:pos x="connsiteX3" y="connsiteY3"/>
              </a:cxn>
            </a:cxnLst>
            <a:rect l="l" t="t" r="r" b="b"/>
            <a:pathLst>
              <a:path w="7667662" h="3124198">
                <a:moveTo>
                  <a:pt x="0" y="0"/>
                </a:moveTo>
                <a:lnTo>
                  <a:pt x="7667662" y="0"/>
                </a:lnTo>
                <a:lnTo>
                  <a:pt x="7667662" y="3124198"/>
                </a:lnTo>
                <a:lnTo>
                  <a:pt x="0" y="3124198"/>
                </a:lnTo>
                <a:close/>
              </a:path>
            </a:pathLst>
          </a:custGeom>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1043936220"/>
      </p:ext>
    </p:extLst>
  </p:cSld>
  <p:clrMapOvr>
    <a:masterClrMapping/>
  </p:clrMapOvr>
  <p:hf hdr="0" ftr="0" dt="0"/>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4" name="Picture Placeholder 8">
            <a:extLst>
              <a:ext uri="{FF2B5EF4-FFF2-40B4-BE49-F238E27FC236}">
                <a16:creationId xmlns:a16="http://schemas.microsoft.com/office/drawing/2014/main" id="{CAA35661-D57A-4CC5-88F5-C315CE5C6052}"/>
              </a:ext>
            </a:extLst>
          </p:cNvPr>
          <p:cNvSpPr>
            <a:spLocks noGrp="1"/>
          </p:cNvSpPr>
          <p:nvPr>
            <p:ph type="pic" sz="quarter" idx="13" hasCustomPrompt="1"/>
          </p:nvPr>
        </p:nvSpPr>
        <p:spPr>
          <a:xfrm>
            <a:off x="0" y="-2"/>
            <a:ext cx="12192000" cy="6858001"/>
          </a:xfrm>
          <a:custGeom>
            <a:avLst/>
            <a:gdLst>
              <a:gd name="connsiteX0" fmla="*/ 0 w 7667662"/>
              <a:gd name="connsiteY0" fmla="*/ 0 h 3124198"/>
              <a:gd name="connsiteX1" fmla="*/ 7667662 w 7667662"/>
              <a:gd name="connsiteY1" fmla="*/ 0 h 3124198"/>
              <a:gd name="connsiteX2" fmla="*/ 7667662 w 7667662"/>
              <a:gd name="connsiteY2" fmla="*/ 3124198 h 3124198"/>
              <a:gd name="connsiteX3" fmla="*/ 0 w 7667662"/>
              <a:gd name="connsiteY3" fmla="*/ 3124198 h 3124198"/>
            </a:gdLst>
            <a:ahLst/>
            <a:cxnLst>
              <a:cxn ang="0">
                <a:pos x="connsiteX0" y="connsiteY0"/>
              </a:cxn>
              <a:cxn ang="0">
                <a:pos x="connsiteX1" y="connsiteY1"/>
              </a:cxn>
              <a:cxn ang="0">
                <a:pos x="connsiteX2" y="connsiteY2"/>
              </a:cxn>
              <a:cxn ang="0">
                <a:pos x="connsiteX3" y="connsiteY3"/>
              </a:cxn>
            </a:cxnLst>
            <a:rect l="l" t="t" r="r" b="b"/>
            <a:pathLst>
              <a:path w="7667662" h="3124198">
                <a:moveTo>
                  <a:pt x="0" y="0"/>
                </a:moveTo>
                <a:lnTo>
                  <a:pt x="7667662" y="0"/>
                </a:lnTo>
                <a:lnTo>
                  <a:pt x="7667662" y="3124198"/>
                </a:lnTo>
                <a:lnTo>
                  <a:pt x="0" y="3124198"/>
                </a:lnTo>
                <a:close/>
              </a:path>
            </a:pathLst>
          </a:custGeom>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4233625049"/>
      </p:ext>
    </p:extLst>
  </p:cSld>
  <p:clrMapOvr>
    <a:masterClrMapping/>
  </p:clrMapOvr>
  <p:hf hdr="0" ftr="0" dt="0"/>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9_Title Slide">
    <p:spTree>
      <p:nvGrpSpPr>
        <p:cNvPr id="1" name=""/>
        <p:cNvGrpSpPr/>
        <p:nvPr/>
      </p:nvGrpSpPr>
      <p:grpSpPr>
        <a:xfrm>
          <a:off x="0" y="0"/>
          <a:ext cx="0" cy="0"/>
          <a:chOff x="0" y="0"/>
          <a:chExt cx="0" cy="0"/>
        </a:xfrm>
      </p:grpSpPr>
      <p:sp>
        <p:nvSpPr>
          <p:cNvPr id="4" name="Picture Placeholder 8">
            <a:extLst>
              <a:ext uri="{FF2B5EF4-FFF2-40B4-BE49-F238E27FC236}">
                <a16:creationId xmlns:a16="http://schemas.microsoft.com/office/drawing/2014/main" id="{CAA35661-D57A-4CC5-88F5-C315CE5C6052}"/>
              </a:ext>
            </a:extLst>
          </p:cNvPr>
          <p:cNvSpPr>
            <a:spLocks noGrp="1"/>
          </p:cNvSpPr>
          <p:nvPr>
            <p:ph type="pic" sz="quarter" idx="13" hasCustomPrompt="1"/>
          </p:nvPr>
        </p:nvSpPr>
        <p:spPr>
          <a:xfrm>
            <a:off x="0" y="-2"/>
            <a:ext cx="8937523" cy="6858001"/>
          </a:xfrm>
          <a:custGeom>
            <a:avLst/>
            <a:gdLst>
              <a:gd name="connsiteX0" fmla="*/ 0 w 7667662"/>
              <a:gd name="connsiteY0" fmla="*/ 0 h 3124198"/>
              <a:gd name="connsiteX1" fmla="*/ 7667662 w 7667662"/>
              <a:gd name="connsiteY1" fmla="*/ 0 h 3124198"/>
              <a:gd name="connsiteX2" fmla="*/ 7667662 w 7667662"/>
              <a:gd name="connsiteY2" fmla="*/ 3124198 h 3124198"/>
              <a:gd name="connsiteX3" fmla="*/ 0 w 7667662"/>
              <a:gd name="connsiteY3" fmla="*/ 3124198 h 3124198"/>
            </a:gdLst>
            <a:ahLst/>
            <a:cxnLst>
              <a:cxn ang="0">
                <a:pos x="connsiteX0" y="connsiteY0"/>
              </a:cxn>
              <a:cxn ang="0">
                <a:pos x="connsiteX1" y="connsiteY1"/>
              </a:cxn>
              <a:cxn ang="0">
                <a:pos x="connsiteX2" y="connsiteY2"/>
              </a:cxn>
              <a:cxn ang="0">
                <a:pos x="connsiteX3" y="connsiteY3"/>
              </a:cxn>
            </a:cxnLst>
            <a:rect l="l" t="t" r="r" b="b"/>
            <a:pathLst>
              <a:path w="7667662" h="3124198">
                <a:moveTo>
                  <a:pt x="0" y="0"/>
                </a:moveTo>
                <a:lnTo>
                  <a:pt x="7667662" y="0"/>
                </a:lnTo>
                <a:lnTo>
                  <a:pt x="7667662" y="3124198"/>
                </a:lnTo>
                <a:lnTo>
                  <a:pt x="0" y="3124198"/>
                </a:lnTo>
                <a:close/>
              </a:path>
            </a:pathLst>
          </a:custGeom>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1532780466"/>
      </p:ext>
    </p:extLst>
  </p:cSld>
  <p:clrMapOvr>
    <a:masterClrMapping/>
  </p:clrMapOvr>
  <p:hf hdr="0" ftr="0" dt="0"/>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8D9A4409-679F-447C-8A33-138CC8632997}"/>
              </a:ext>
            </a:extLst>
          </p:cNvPr>
          <p:cNvSpPr>
            <a:spLocks noGrp="1"/>
          </p:cNvSpPr>
          <p:nvPr>
            <p:ph type="pic" sz="quarter" idx="13" hasCustomPrompt="1"/>
          </p:nvPr>
        </p:nvSpPr>
        <p:spPr>
          <a:xfrm>
            <a:off x="2262169" y="-1"/>
            <a:ext cx="7667662" cy="3124198"/>
          </a:xfrm>
          <a:custGeom>
            <a:avLst/>
            <a:gdLst>
              <a:gd name="connsiteX0" fmla="*/ 0 w 7667662"/>
              <a:gd name="connsiteY0" fmla="*/ 0 h 3124198"/>
              <a:gd name="connsiteX1" fmla="*/ 7667662 w 7667662"/>
              <a:gd name="connsiteY1" fmla="*/ 0 h 3124198"/>
              <a:gd name="connsiteX2" fmla="*/ 7667662 w 7667662"/>
              <a:gd name="connsiteY2" fmla="*/ 3124198 h 3124198"/>
              <a:gd name="connsiteX3" fmla="*/ 0 w 7667662"/>
              <a:gd name="connsiteY3" fmla="*/ 3124198 h 3124198"/>
            </a:gdLst>
            <a:ahLst/>
            <a:cxnLst>
              <a:cxn ang="0">
                <a:pos x="connsiteX0" y="connsiteY0"/>
              </a:cxn>
              <a:cxn ang="0">
                <a:pos x="connsiteX1" y="connsiteY1"/>
              </a:cxn>
              <a:cxn ang="0">
                <a:pos x="connsiteX2" y="connsiteY2"/>
              </a:cxn>
              <a:cxn ang="0">
                <a:pos x="connsiteX3" y="connsiteY3"/>
              </a:cxn>
            </a:cxnLst>
            <a:rect l="l" t="t" r="r" b="b"/>
            <a:pathLst>
              <a:path w="7667662" h="3124198">
                <a:moveTo>
                  <a:pt x="0" y="0"/>
                </a:moveTo>
                <a:lnTo>
                  <a:pt x="7667662" y="0"/>
                </a:lnTo>
                <a:lnTo>
                  <a:pt x="7667662" y="3124198"/>
                </a:lnTo>
                <a:lnTo>
                  <a:pt x="0" y="3124198"/>
                </a:lnTo>
                <a:close/>
              </a:path>
            </a:pathLst>
          </a:custGeom>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1590322389"/>
      </p:ext>
    </p:extLst>
  </p:cSld>
  <p:clrMapOvr>
    <a:masterClrMapping/>
  </p:clrMapOvr>
  <p:hf hdr="0" ftr="0" dt="0"/>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EFE5F280-5A63-4610-865C-21D823FEC09E}"/>
              </a:ext>
            </a:extLst>
          </p:cNvPr>
          <p:cNvSpPr>
            <a:spLocks noGrp="1"/>
          </p:cNvSpPr>
          <p:nvPr>
            <p:ph type="pic" sz="quarter" idx="13" hasCustomPrompt="1"/>
          </p:nvPr>
        </p:nvSpPr>
        <p:spPr>
          <a:xfrm>
            <a:off x="2262169" y="1409700"/>
            <a:ext cx="7667663" cy="4038600"/>
          </a:xfrm>
          <a:custGeom>
            <a:avLst/>
            <a:gdLst>
              <a:gd name="connsiteX0" fmla="*/ 0 w 6505121"/>
              <a:gd name="connsiteY0" fmla="*/ 0 h 2509838"/>
              <a:gd name="connsiteX1" fmla="*/ 6505121 w 6505121"/>
              <a:gd name="connsiteY1" fmla="*/ 0 h 2509838"/>
              <a:gd name="connsiteX2" fmla="*/ 6505121 w 6505121"/>
              <a:gd name="connsiteY2" fmla="*/ 2509838 h 2509838"/>
              <a:gd name="connsiteX3" fmla="*/ 0 w 6505121"/>
              <a:gd name="connsiteY3" fmla="*/ 2509838 h 2509838"/>
            </a:gdLst>
            <a:ahLst/>
            <a:cxnLst>
              <a:cxn ang="0">
                <a:pos x="connsiteX0" y="connsiteY0"/>
              </a:cxn>
              <a:cxn ang="0">
                <a:pos x="connsiteX1" y="connsiteY1"/>
              </a:cxn>
              <a:cxn ang="0">
                <a:pos x="connsiteX2" y="connsiteY2"/>
              </a:cxn>
              <a:cxn ang="0">
                <a:pos x="connsiteX3" y="connsiteY3"/>
              </a:cxn>
            </a:cxnLst>
            <a:rect l="l" t="t" r="r" b="b"/>
            <a:pathLst>
              <a:path w="6505121" h="2509838">
                <a:moveTo>
                  <a:pt x="0" y="0"/>
                </a:moveTo>
                <a:lnTo>
                  <a:pt x="6505121" y="0"/>
                </a:lnTo>
                <a:lnTo>
                  <a:pt x="6505121" y="2509838"/>
                </a:lnTo>
                <a:lnTo>
                  <a:pt x="0" y="2509838"/>
                </a:lnTo>
                <a:close/>
              </a:path>
            </a:pathLst>
          </a:custGeom>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765893236"/>
      </p:ext>
    </p:extLst>
  </p:cSld>
  <p:clrMapOvr>
    <a:masterClrMapping/>
  </p:clrMapOvr>
  <p:hf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1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30F14637-7DE3-4AEE-B773-17188D7CEE51}"/>
              </a:ext>
            </a:extLst>
          </p:cNvPr>
          <p:cNvSpPr>
            <a:spLocks noGrp="1"/>
          </p:cNvSpPr>
          <p:nvPr>
            <p:ph type="pic" sz="quarter" idx="14" hasCustomPrompt="1"/>
          </p:nvPr>
        </p:nvSpPr>
        <p:spPr>
          <a:xfrm>
            <a:off x="6381751" y="2180688"/>
            <a:ext cx="2533642" cy="2533642"/>
          </a:xfrm>
          <a:custGeom>
            <a:avLst/>
            <a:gdLst>
              <a:gd name="connsiteX0" fmla="*/ 1266821 w 2533642"/>
              <a:gd name="connsiteY0" fmla="*/ 0 h 2533642"/>
              <a:gd name="connsiteX1" fmla="*/ 2533642 w 2533642"/>
              <a:gd name="connsiteY1" fmla="*/ 1266821 h 2533642"/>
              <a:gd name="connsiteX2" fmla="*/ 1266821 w 2533642"/>
              <a:gd name="connsiteY2" fmla="*/ 2533642 h 2533642"/>
              <a:gd name="connsiteX3" fmla="*/ 0 w 2533642"/>
              <a:gd name="connsiteY3" fmla="*/ 1266821 h 2533642"/>
              <a:gd name="connsiteX4" fmla="*/ 1266821 w 2533642"/>
              <a:gd name="connsiteY4" fmla="*/ 0 h 253364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33642" h="2533642">
                <a:moveTo>
                  <a:pt x="1266821" y="0"/>
                </a:moveTo>
                <a:cubicBezTo>
                  <a:pt x="1966467" y="0"/>
                  <a:pt x="2533642" y="567175"/>
                  <a:pt x="2533642" y="1266821"/>
                </a:cubicBezTo>
                <a:cubicBezTo>
                  <a:pt x="2533642" y="1966467"/>
                  <a:pt x="1966467" y="2533642"/>
                  <a:pt x="1266821" y="2533642"/>
                </a:cubicBezTo>
                <a:cubicBezTo>
                  <a:pt x="567175" y="2533642"/>
                  <a:pt x="0" y="1966467"/>
                  <a:pt x="0" y="1266821"/>
                </a:cubicBezTo>
                <a:cubicBezTo>
                  <a:pt x="0" y="567175"/>
                  <a:pt x="567175" y="0"/>
                  <a:pt x="1266821" y="0"/>
                </a:cubicBez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
        <p:nvSpPr>
          <p:cNvPr id="5" name="Picture Placeholder 4">
            <a:extLst>
              <a:ext uri="{FF2B5EF4-FFF2-40B4-BE49-F238E27FC236}">
                <a16:creationId xmlns:a16="http://schemas.microsoft.com/office/drawing/2014/main" id="{FD008180-1AE4-49ED-A7B3-82A7B43B8A90}"/>
              </a:ext>
            </a:extLst>
          </p:cNvPr>
          <p:cNvSpPr>
            <a:spLocks noGrp="1"/>
          </p:cNvSpPr>
          <p:nvPr>
            <p:ph type="pic" sz="quarter" idx="13" hasCustomPrompt="1"/>
          </p:nvPr>
        </p:nvSpPr>
        <p:spPr>
          <a:xfrm>
            <a:off x="1143000" y="2180688"/>
            <a:ext cx="2533642" cy="2533642"/>
          </a:xfrm>
          <a:custGeom>
            <a:avLst/>
            <a:gdLst>
              <a:gd name="connsiteX0" fmla="*/ 1266821 w 2533642"/>
              <a:gd name="connsiteY0" fmla="*/ 0 h 2533642"/>
              <a:gd name="connsiteX1" fmla="*/ 2533642 w 2533642"/>
              <a:gd name="connsiteY1" fmla="*/ 1266821 h 2533642"/>
              <a:gd name="connsiteX2" fmla="*/ 1266821 w 2533642"/>
              <a:gd name="connsiteY2" fmla="*/ 2533642 h 2533642"/>
              <a:gd name="connsiteX3" fmla="*/ 0 w 2533642"/>
              <a:gd name="connsiteY3" fmla="*/ 1266821 h 2533642"/>
              <a:gd name="connsiteX4" fmla="*/ 1266821 w 2533642"/>
              <a:gd name="connsiteY4" fmla="*/ 0 h 253364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33642" h="2533642">
                <a:moveTo>
                  <a:pt x="1266821" y="0"/>
                </a:moveTo>
                <a:cubicBezTo>
                  <a:pt x="1966467" y="0"/>
                  <a:pt x="2533642" y="567175"/>
                  <a:pt x="2533642" y="1266821"/>
                </a:cubicBezTo>
                <a:cubicBezTo>
                  <a:pt x="2533642" y="1966467"/>
                  <a:pt x="1966467" y="2533642"/>
                  <a:pt x="1266821" y="2533642"/>
                </a:cubicBezTo>
                <a:cubicBezTo>
                  <a:pt x="567175" y="2533642"/>
                  <a:pt x="0" y="1966467"/>
                  <a:pt x="0" y="1266821"/>
                </a:cubicBezTo>
                <a:cubicBezTo>
                  <a:pt x="0" y="567175"/>
                  <a:pt x="567175" y="0"/>
                  <a:pt x="1266821" y="0"/>
                </a:cubicBez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1727945394"/>
      </p:ext>
    </p:extLst>
  </p:cSld>
  <p:clrMapOvr>
    <a:masterClrMapping/>
  </p:clrMapOvr>
  <p:hf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0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2A65AD53-96D9-422B-99BF-E2C57389EB97}"/>
              </a:ext>
            </a:extLst>
          </p:cNvPr>
          <p:cNvSpPr>
            <a:spLocks noGrp="1"/>
          </p:cNvSpPr>
          <p:nvPr>
            <p:ph type="pic" sz="quarter" idx="13" hasCustomPrompt="1"/>
          </p:nvPr>
        </p:nvSpPr>
        <p:spPr>
          <a:xfrm>
            <a:off x="0" y="0"/>
            <a:ext cx="6858000" cy="6858000"/>
          </a:xfrm>
          <a:custGeom>
            <a:avLst/>
            <a:gdLst>
              <a:gd name="connsiteX0" fmla="*/ 0 w 6858000"/>
              <a:gd name="connsiteY0" fmla="*/ 0 h 6858000"/>
              <a:gd name="connsiteX1" fmla="*/ 6858000 w 6858000"/>
              <a:gd name="connsiteY1" fmla="*/ 6858000 h 6858000"/>
              <a:gd name="connsiteX2" fmla="*/ 0 w 6858000"/>
              <a:gd name="connsiteY2" fmla="*/ 6858000 h 6858000"/>
            </a:gdLst>
            <a:ahLst/>
            <a:cxnLst>
              <a:cxn ang="0">
                <a:pos x="connsiteX0" y="connsiteY0"/>
              </a:cxn>
              <a:cxn ang="0">
                <a:pos x="connsiteX1" y="connsiteY1"/>
              </a:cxn>
              <a:cxn ang="0">
                <a:pos x="connsiteX2" y="connsiteY2"/>
              </a:cxn>
            </a:cxnLst>
            <a:rect l="l" t="t" r="r" b="b"/>
            <a:pathLst>
              <a:path w="6858000" h="6858000">
                <a:moveTo>
                  <a:pt x="0" y="0"/>
                </a:moveTo>
                <a:lnTo>
                  <a:pt x="6858000" y="6858000"/>
                </a:lnTo>
                <a:lnTo>
                  <a:pt x="0" y="6858000"/>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475789500"/>
      </p:ext>
    </p:extLst>
  </p:cSld>
  <p:clrMapOvr>
    <a:masterClrMapping/>
  </p:clrMapOvr>
  <p:hf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3C51B2F9-FBBC-4E70-BDBE-11CFA3545EA0}"/>
              </a:ext>
            </a:extLst>
          </p:cNvPr>
          <p:cNvSpPr>
            <a:spLocks noGrp="1"/>
          </p:cNvSpPr>
          <p:nvPr>
            <p:ph type="pic" sz="quarter" idx="13" hasCustomPrompt="1"/>
          </p:nvPr>
        </p:nvSpPr>
        <p:spPr>
          <a:xfrm>
            <a:off x="791258" y="3225800"/>
            <a:ext cx="10609484" cy="3632200"/>
          </a:xfrm>
          <a:custGeom>
            <a:avLst/>
            <a:gdLst>
              <a:gd name="connsiteX0" fmla="*/ 0 w 10609484"/>
              <a:gd name="connsiteY0" fmla="*/ 0 h 3632200"/>
              <a:gd name="connsiteX1" fmla="*/ 10609484 w 10609484"/>
              <a:gd name="connsiteY1" fmla="*/ 0 h 3632200"/>
              <a:gd name="connsiteX2" fmla="*/ 10609484 w 10609484"/>
              <a:gd name="connsiteY2" fmla="*/ 3632200 h 3632200"/>
              <a:gd name="connsiteX3" fmla="*/ 0 w 10609484"/>
              <a:gd name="connsiteY3" fmla="*/ 3632200 h 3632200"/>
            </a:gdLst>
            <a:ahLst/>
            <a:cxnLst>
              <a:cxn ang="0">
                <a:pos x="connsiteX0" y="connsiteY0"/>
              </a:cxn>
              <a:cxn ang="0">
                <a:pos x="connsiteX1" y="connsiteY1"/>
              </a:cxn>
              <a:cxn ang="0">
                <a:pos x="connsiteX2" y="connsiteY2"/>
              </a:cxn>
              <a:cxn ang="0">
                <a:pos x="connsiteX3" y="connsiteY3"/>
              </a:cxn>
            </a:cxnLst>
            <a:rect l="l" t="t" r="r" b="b"/>
            <a:pathLst>
              <a:path w="10609484" h="3632200">
                <a:moveTo>
                  <a:pt x="0" y="0"/>
                </a:moveTo>
                <a:lnTo>
                  <a:pt x="10609484" y="0"/>
                </a:lnTo>
                <a:lnTo>
                  <a:pt x="10609484" y="3632200"/>
                </a:lnTo>
                <a:lnTo>
                  <a:pt x="0" y="3632200"/>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2839720483"/>
      </p:ext>
    </p:extLst>
  </p:cSld>
  <p:clrMapOvr>
    <a:masterClrMapping/>
  </p:clrMapOvr>
  <p:hf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8_Title Slid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8DC4A568-AAC4-4A02-8185-DC687E87DFBE}"/>
              </a:ext>
            </a:extLst>
          </p:cNvPr>
          <p:cNvSpPr>
            <a:spLocks noGrp="1"/>
          </p:cNvSpPr>
          <p:nvPr>
            <p:ph type="pic" sz="quarter" idx="14" hasCustomPrompt="1"/>
          </p:nvPr>
        </p:nvSpPr>
        <p:spPr>
          <a:xfrm>
            <a:off x="791258" y="0"/>
            <a:ext cx="10609484" cy="3632200"/>
          </a:xfrm>
          <a:custGeom>
            <a:avLst/>
            <a:gdLst>
              <a:gd name="connsiteX0" fmla="*/ 0 w 10609484"/>
              <a:gd name="connsiteY0" fmla="*/ 0 h 3632200"/>
              <a:gd name="connsiteX1" fmla="*/ 10609484 w 10609484"/>
              <a:gd name="connsiteY1" fmla="*/ 0 h 3632200"/>
              <a:gd name="connsiteX2" fmla="*/ 10609484 w 10609484"/>
              <a:gd name="connsiteY2" fmla="*/ 3632200 h 3632200"/>
              <a:gd name="connsiteX3" fmla="*/ 0 w 10609484"/>
              <a:gd name="connsiteY3" fmla="*/ 3632200 h 3632200"/>
            </a:gdLst>
            <a:ahLst/>
            <a:cxnLst>
              <a:cxn ang="0">
                <a:pos x="connsiteX0" y="connsiteY0"/>
              </a:cxn>
              <a:cxn ang="0">
                <a:pos x="connsiteX1" y="connsiteY1"/>
              </a:cxn>
              <a:cxn ang="0">
                <a:pos x="connsiteX2" y="connsiteY2"/>
              </a:cxn>
              <a:cxn ang="0">
                <a:pos x="connsiteX3" y="connsiteY3"/>
              </a:cxn>
            </a:cxnLst>
            <a:rect l="l" t="t" r="r" b="b"/>
            <a:pathLst>
              <a:path w="10609484" h="3632200">
                <a:moveTo>
                  <a:pt x="0" y="0"/>
                </a:moveTo>
                <a:lnTo>
                  <a:pt x="10609484" y="0"/>
                </a:lnTo>
                <a:lnTo>
                  <a:pt x="10609484" y="3632200"/>
                </a:lnTo>
                <a:lnTo>
                  <a:pt x="0" y="3632200"/>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416775911"/>
      </p:ext>
    </p:extLst>
  </p:cSld>
  <p:clrMapOvr>
    <a:masterClrMapping/>
  </p:clrMapOvr>
  <p:hf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B12CB665-65C2-42AC-8CDC-A37E4ACD449F}"/>
              </a:ext>
            </a:extLst>
          </p:cNvPr>
          <p:cNvSpPr>
            <a:spLocks noGrp="1"/>
          </p:cNvSpPr>
          <p:nvPr>
            <p:ph type="pic" sz="quarter" idx="14" hasCustomPrompt="1"/>
          </p:nvPr>
        </p:nvSpPr>
        <p:spPr>
          <a:xfrm>
            <a:off x="6381750" y="3429000"/>
            <a:ext cx="3314700" cy="3429000"/>
          </a:xfrm>
          <a:custGeom>
            <a:avLst/>
            <a:gdLst>
              <a:gd name="connsiteX0" fmla="*/ 0 w 3314700"/>
              <a:gd name="connsiteY0" fmla="*/ 0 h 5505450"/>
              <a:gd name="connsiteX1" fmla="*/ 3314700 w 3314700"/>
              <a:gd name="connsiteY1" fmla="*/ 0 h 5505450"/>
              <a:gd name="connsiteX2" fmla="*/ 3314700 w 3314700"/>
              <a:gd name="connsiteY2" fmla="*/ 5505450 h 5505450"/>
              <a:gd name="connsiteX3" fmla="*/ 0 w 3314700"/>
              <a:gd name="connsiteY3" fmla="*/ 5505450 h 5505450"/>
            </a:gdLst>
            <a:ahLst/>
            <a:cxnLst>
              <a:cxn ang="0">
                <a:pos x="connsiteX0" y="connsiteY0"/>
              </a:cxn>
              <a:cxn ang="0">
                <a:pos x="connsiteX1" y="connsiteY1"/>
              </a:cxn>
              <a:cxn ang="0">
                <a:pos x="connsiteX2" y="connsiteY2"/>
              </a:cxn>
              <a:cxn ang="0">
                <a:pos x="connsiteX3" y="connsiteY3"/>
              </a:cxn>
            </a:cxnLst>
            <a:rect l="l" t="t" r="r" b="b"/>
            <a:pathLst>
              <a:path w="3314700" h="5505450">
                <a:moveTo>
                  <a:pt x="0" y="0"/>
                </a:moveTo>
                <a:lnTo>
                  <a:pt x="3314700" y="0"/>
                </a:lnTo>
                <a:lnTo>
                  <a:pt x="3314700" y="5505450"/>
                </a:lnTo>
                <a:lnTo>
                  <a:pt x="0" y="5505450"/>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
        <p:nvSpPr>
          <p:cNvPr id="5" name="Picture Placeholder 4">
            <a:extLst>
              <a:ext uri="{FF2B5EF4-FFF2-40B4-BE49-F238E27FC236}">
                <a16:creationId xmlns:a16="http://schemas.microsoft.com/office/drawing/2014/main" id="{55C4F235-D642-46FD-93D6-44D354E16575}"/>
              </a:ext>
            </a:extLst>
          </p:cNvPr>
          <p:cNvSpPr>
            <a:spLocks noGrp="1"/>
          </p:cNvSpPr>
          <p:nvPr>
            <p:ph type="pic" sz="quarter" idx="13" hasCustomPrompt="1"/>
          </p:nvPr>
        </p:nvSpPr>
        <p:spPr>
          <a:xfrm>
            <a:off x="2495550" y="3429000"/>
            <a:ext cx="3314700" cy="3429000"/>
          </a:xfrm>
          <a:custGeom>
            <a:avLst/>
            <a:gdLst>
              <a:gd name="connsiteX0" fmla="*/ 0 w 3314700"/>
              <a:gd name="connsiteY0" fmla="*/ 0 h 5505450"/>
              <a:gd name="connsiteX1" fmla="*/ 3314700 w 3314700"/>
              <a:gd name="connsiteY1" fmla="*/ 0 h 5505450"/>
              <a:gd name="connsiteX2" fmla="*/ 3314700 w 3314700"/>
              <a:gd name="connsiteY2" fmla="*/ 5505450 h 5505450"/>
              <a:gd name="connsiteX3" fmla="*/ 0 w 3314700"/>
              <a:gd name="connsiteY3" fmla="*/ 5505450 h 5505450"/>
            </a:gdLst>
            <a:ahLst/>
            <a:cxnLst>
              <a:cxn ang="0">
                <a:pos x="connsiteX0" y="connsiteY0"/>
              </a:cxn>
              <a:cxn ang="0">
                <a:pos x="connsiteX1" y="connsiteY1"/>
              </a:cxn>
              <a:cxn ang="0">
                <a:pos x="connsiteX2" y="connsiteY2"/>
              </a:cxn>
              <a:cxn ang="0">
                <a:pos x="connsiteX3" y="connsiteY3"/>
              </a:cxn>
            </a:cxnLst>
            <a:rect l="l" t="t" r="r" b="b"/>
            <a:pathLst>
              <a:path w="3314700" h="5505450">
                <a:moveTo>
                  <a:pt x="0" y="0"/>
                </a:moveTo>
                <a:lnTo>
                  <a:pt x="3314700" y="0"/>
                </a:lnTo>
                <a:lnTo>
                  <a:pt x="3314700" y="5505450"/>
                </a:lnTo>
                <a:lnTo>
                  <a:pt x="0" y="5505450"/>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619040105"/>
      </p:ext>
    </p:extLst>
  </p:cSld>
  <p:clrMapOvr>
    <a:masterClrMapping/>
  </p:clrMapOvr>
  <p:hf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23_Title Slid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FEEEFC8F-8DA8-4289-8BFA-D76C2F870CFD}"/>
              </a:ext>
            </a:extLst>
          </p:cNvPr>
          <p:cNvSpPr>
            <a:spLocks noGrp="1"/>
          </p:cNvSpPr>
          <p:nvPr>
            <p:ph type="pic" sz="quarter" idx="13" hasCustomPrompt="1"/>
          </p:nvPr>
        </p:nvSpPr>
        <p:spPr>
          <a:xfrm>
            <a:off x="5762170" y="0"/>
            <a:ext cx="5034843" cy="6858000"/>
          </a:xfrm>
          <a:custGeom>
            <a:avLst/>
            <a:gdLst>
              <a:gd name="connsiteX0" fmla="*/ 0 w 5619750"/>
              <a:gd name="connsiteY0" fmla="*/ 0 h 4133850"/>
              <a:gd name="connsiteX1" fmla="*/ 5619750 w 5619750"/>
              <a:gd name="connsiteY1" fmla="*/ 0 h 4133850"/>
              <a:gd name="connsiteX2" fmla="*/ 5619750 w 5619750"/>
              <a:gd name="connsiteY2" fmla="*/ 4133850 h 4133850"/>
              <a:gd name="connsiteX3" fmla="*/ 0 w 5619750"/>
              <a:gd name="connsiteY3" fmla="*/ 4133850 h 4133850"/>
            </a:gdLst>
            <a:ahLst/>
            <a:cxnLst>
              <a:cxn ang="0">
                <a:pos x="connsiteX0" y="connsiteY0"/>
              </a:cxn>
              <a:cxn ang="0">
                <a:pos x="connsiteX1" y="connsiteY1"/>
              </a:cxn>
              <a:cxn ang="0">
                <a:pos x="connsiteX2" y="connsiteY2"/>
              </a:cxn>
              <a:cxn ang="0">
                <a:pos x="connsiteX3" y="connsiteY3"/>
              </a:cxn>
            </a:cxnLst>
            <a:rect l="l" t="t" r="r" b="b"/>
            <a:pathLst>
              <a:path w="5619750" h="4133850">
                <a:moveTo>
                  <a:pt x="0" y="0"/>
                </a:moveTo>
                <a:lnTo>
                  <a:pt x="5619750" y="0"/>
                </a:lnTo>
                <a:lnTo>
                  <a:pt x="5619750" y="4133850"/>
                </a:lnTo>
                <a:lnTo>
                  <a:pt x="0" y="4133850"/>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1855133463"/>
      </p:ext>
    </p:extLst>
  </p:cSld>
  <p:clrMapOvr>
    <a:masterClrMapping/>
  </p:clrMapOvr>
  <p:hf hdr="0" ftr="0" dt="0"/>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21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D5FCAEA6-32C0-46ED-AD41-9F799367053D}"/>
              </a:ext>
            </a:extLst>
          </p:cNvPr>
          <p:cNvSpPr>
            <a:spLocks noGrp="1"/>
          </p:cNvSpPr>
          <p:nvPr>
            <p:ph type="pic" sz="quarter" idx="13" hasCustomPrompt="1"/>
          </p:nvPr>
        </p:nvSpPr>
        <p:spPr>
          <a:xfrm>
            <a:off x="0" y="0"/>
            <a:ext cx="5619750" cy="6177823"/>
          </a:xfrm>
          <a:custGeom>
            <a:avLst/>
            <a:gdLst>
              <a:gd name="connsiteX0" fmla="*/ 0 w 5619750"/>
              <a:gd name="connsiteY0" fmla="*/ 0 h 4133850"/>
              <a:gd name="connsiteX1" fmla="*/ 5619750 w 5619750"/>
              <a:gd name="connsiteY1" fmla="*/ 0 h 4133850"/>
              <a:gd name="connsiteX2" fmla="*/ 5619750 w 5619750"/>
              <a:gd name="connsiteY2" fmla="*/ 4133850 h 4133850"/>
              <a:gd name="connsiteX3" fmla="*/ 0 w 5619750"/>
              <a:gd name="connsiteY3" fmla="*/ 4133850 h 4133850"/>
            </a:gdLst>
            <a:ahLst/>
            <a:cxnLst>
              <a:cxn ang="0">
                <a:pos x="connsiteX0" y="connsiteY0"/>
              </a:cxn>
              <a:cxn ang="0">
                <a:pos x="connsiteX1" y="connsiteY1"/>
              </a:cxn>
              <a:cxn ang="0">
                <a:pos x="connsiteX2" y="connsiteY2"/>
              </a:cxn>
              <a:cxn ang="0">
                <a:pos x="connsiteX3" y="connsiteY3"/>
              </a:cxn>
            </a:cxnLst>
            <a:rect l="l" t="t" r="r" b="b"/>
            <a:pathLst>
              <a:path w="5619750" h="4133850">
                <a:moveTo>
                  <a:pt x="0" y="0"/>
                </a:moveTo>
                <a:lnTo>
                  <a:pt x="5619750" y="0"/>
                </a:lnTo>
                <a:lnTo>
                  <a:pt x="5619750" y="4133850"/>
                </a:lnTo>
                <a:lnTo>
                  <a:pt x="0" y="4133850"/>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4045223869"/>
      </p:ext>
    </p:extLst>
  </p:cSld>
  <p:clrMapOvr>
    <a:masterClrMapping/>
  </p:clrMapOvr>
  <p:hf hdr="0" ftr="0" dt="0"/>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2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FDD1CD43-0BA1-4397-A096-0D5C80F2580B}"/>
              </a:ext>
            </a:extLst>
          </p:cNvPr>
          <p:cNvSpPr>
            <a:spLocks noGrp="1"/>
          </p:cNvSpPr>
          <p:nvPr>
            <p:ph type="pic" sz="quarter" idx="14" hasCustomPrompt="1"/>
          </p:nvPr>
        </p:nvSpPr>
        <p:spPr>
          <a:xfrm>
            <a:off x="6381752" y="2133602"/>
            <a:ext cx="4667250" cy="2533639"/>
          </a:xfrm>
          <a:custGeom>
            <a:avLst/>
            <a:gdLst>
              <a:gd name="connsiteX0" fmla="*/ 0 w 4667250"/>
              <a:gd name="connsiteY0" fmla="*/ 0 h 2533639"/>
              <a:gd name="connsiteX1" fmla="*/ 4667250 w 4667250"/>
              <a:gd name="connsiteY1" fmla="*/ 0 h 2533639"/>
              <a:gd name="connsiteX2" fmla="*/ 4667250 w 4667250"/>
              <a:gd name="connsiteY2" fmla="*/ 2533639 h 2533639"/>
              <a:gd name="connsiteX3" fmla="*/ 0 w 4667250"/>
              <a:gd name="connsiteY3" fmla="*/ 2533639 h 2533639"/>
            </a:gdLst>
            <a:ahLst/>
            <a:cxnLst>
              <a:cxn ang="0">
                <a:pos x="connsiteX0" y="connsiteY0"/>
              </a:cxn>
              <a:cxn ang="0">
                <a:pos x="connsiteX1" y="connsiteY1"/>
              </a:cxn>
              <a:cxn ang="0">
                <a:pos x="connsiteX2" y="connsiteY2"/>
              </a:cxn>
              <a:cxn ang="0">
                <a:pos x="connsiteX3" y="connsiteY3"/>
              </a:cxn>
            </a:cxnLst>
            <a:rect l="l" t="t" r="r" b="b"/>
            <a:pathLst>
              <a:path w="4667250" h="2533639">
                <a:moveTo>
                  <a:pt x="0" y="0"/>
                </a:moveTo>
                <a:lnTo>
                  <a:pt x="4667250" y="0"/>
                </a:lnTo>
                <a:lnTo>
                  <a:pt x="4667250" y="2533639"/>
                </a:lnTo>
                <a:lnTo>
                  <a:pt x="0" y="2533639"/>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
        <p:nvSpPr>
          <p:cNvPr id="5" name="Picture Placeholder 4">
            <a:extLst>
              <a:ext uri="{FF2B5EF4-FFF2-40B4-BE49-F238E27FC236}">
                <a16:creationId xmlns:a16="http://schemas.microsoft.com/office/drawing/2014/main" id="{64A40D2C-871A-407C-A02D-1CE9F0584688}"/>
              </a:ext>
            </a:extLst>
          </p:cNvPr>
          <p:cNvSpPr>
            <a:spLocks noGrp="1"/>
          </p:cNvSpPr>
          <p:nvPr>
            <p:ph type="pic" sz="quarter" idx="13" hasCustomPrompt="1"/>
          </p:nvPr>
        </p:nvSpPr>
        <p:spPr>
          <a:xfrm>
            <a:off x="1143000" y="2133603"/>
            <a:ext cx="4667250" cy="2533639"/>
          </a:xfrm>
          <a:custGeom>
            <a:avLst/>
            <a:gdLst>
              <a:gd name="connsiteX0" fmla="*/ 0 w 4667250"/>
              <a:gd name="connsiteY0" fmla="*/ 0 h 2533639"/>
              <a:gd name="connsiteX1" fmla="*/ 4667250 w 4667250"/>
              <a:gd name="connsiteY1" fmla="*/ 0 h 2533639"/>
              <a:gd name="connsiteX2" fmla="*/ 4667250 w 4667250"/>
              <a:gd name="connsiteY2" fmla="*/ 2533639 h 2533639"/>
              <a:gd name="connsiteX3" fmla="*/ 0 w 4667250"/>
              <a:gd name="connsiteY3" fmla="*/ 2533639 h 2533639"/>
            </a:gdLst>
            <a:ahLst/>
            <a:cxnLst>
              <a:cxn ang="0">
                <a:pos x="connsiteX0" y="connsiteY0"/>
              </a:cxn>
              <a:cxn ang="0">
                <a:pos x="connsiteX1" y="connsiteY1"/>
              </a:cxn>
              <a:cxn ang="0">
                <a:pos x="connsiteX2" y="connsiteY2"/>
              </a:cxn>
              <a:cxn ang="0">
                <a:pos x="connsiteX3" y="connsiteY3"/>
              </a:cxn>
            </a:cxnLst>
            <a:rect l="l" t="t" r="r" b="b"/>
            <a:pathLst>
              <a:path w="4667250" h="2533639">
                <a:moveTo>
                  <a:pt x="0" y="0"/>
                </a:moveTo>
                <a:lnTo>
                  <a:pt x="4667250" y="0"/>
                </a:lnTo>
                <a:lnTo>
                  <a:pt x="4667250" y="2533639"/>
                </a:lnTo>
                <a:lnTo>
                  <a:pt x="0" y="2533639"/>
                </a:lnTo>
                <a:close/>
              </a:path>
            </a:pathLst>
          </a:custGeom>
          <a:ln>
            <a:noFill/>
          </a:ln>
        </p:spPr>
        <p:txBody>
          <a:bodyPr wrap="square">
            <a:noAutofit/>
          </a:bodyPr>
          <a:lstStyle>
            <a:lvl1pPr marL="0" indent="0">
              <a:buFontTx/>
              <a:buNone/>
              <a:defRPr sz="800">
                <a:latin typeface="+mj-lt"/>
                <a:ea typeface="Open Sans Extrabold" panose="020B0906030804020204" pitchFamily="34" charset="0"/>
                <a:cs typeface="Open Sans Extrabold" panose="020B0906030804020204" pitchFamily="34" charset="0"/>
              </a:defRPr>
            </a:lvl1pPr>
          </a:lstStyle>
          <a:p>
            <a:r>
              <a:rPr lang="en-US" dirty="0"/>
              <a:t>Picture</a:t>
            </a:r>
          </a:p>
        </p:txBody>
      </p:sp>
    </p:spTree>
    <p:extLst>
      <p:ext uri="{BB962C8B-B14F-4D97-AF65-F5344CB8AC3E}">
        <p14:creationId xmlns:p14="http://schemas.microsoft.com/office/powerpoint/2010/main" val="472703664"/>
      </p:ext>
    </p:extLst>
  </p:cSld>
  <p:clrMapOvr>
    <a:masterClrMapping/>
  </p:clrMapOvr>
  <p:hf hdr="0" ftr="0" dt="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E97ECB15-F748-C140-A5C3-CF0090C943BA}" type="slidenum">
              <a:rPr lang="en-US" smtClean="0"/>
              <a:pPr/>
              <a:t>‹#›</a:t>
            </a:fld>
            <a:endParaRPr lang="en-US" dirty="0"/>
          </a:p>
        </p:txBody>
      </p:sp>
    </p:spTree>
    <p:extLst>
      <p:ext uri="{BB962C8B-B14F-4D97-AF65-F5344CB8AC3E}">
        <p14:creationId xmlns:p14="http://schemas.microsoft.com/office/powerpoint/2010/main" val="362557630"/>
      </p:ext>
    </p:extLst>
  </p:cSld>
  <p:clrMap bg1="lt1" tx1="dk1" bg2="lt2" tx2="dk2" accent1="accent1" accent2="accent2" accent3="accent3" accent4="accent4" accent5="accent5" accent6="accent6" hlink="hlink" folHlink="folHlink"/>
  <p:sldLayoutIdLst>
    <p:sldLayoutId id="2147483724" r:id="rId1"/>
    <p:sldLayoutId id="2147483954" r:id="rId2"/>
    <p:sldLayoutId id="2147483953" r:id="rId3"/>
    <p:sldLayoutId id="2147483951" r:id="rId4"/>
    <p:sldLayoutId id="2147483952" r:id="rId5"/>
    <p:sldLayoutId id="2147483950" r:id="rId6"/>
    <p:sldLayoutId id="2147483949" r:id="rId7"/>
    <p:sldLayoutId id="2147483947" r:id="rId8"/>
    <p:sldLayoutId id="2147483946" r:id="rId9"/>
    <p:sldLayoutId id="2147483941" r:id="rId10"/>
    <p:sldLayoutId id="2147483939" r:id="rId11"/>
    <p:sldLayoutId id="2147483935" r:id="rId12"/>
    <p:sldLayoutId id="2147483933" r:id="rId13"/>
    <p:sldLayoutId id="2147483955" r:id="rId14"/>
    <p:sldLayoutId id="2147483930" r:id="rId15"/>
    <p:sldLayoutId id="2147483945" r:id="rId16"/>
    <p:sldLayoutId id="2147483929" r:id="rId17"/>
    <p:sldLayoutId id="2147483928" r:id="rId18"/>
  </p:sldLayoutIdLst>
  <p:hf hdr="0" ftr="0" dt="0"/>
  <p:txStyles>
    <p:titleStyle>
      <a:lvl1pPr algn="ctr"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2000" kern="1200">
          <a:solidFill>
            <a:schemeClr val="tx1"/>
          </a:solidFill>
          <a:latin typeface="+mn-lt"/>
          <a:ea typeface="+mn-ea"/>
          <a:cs typeface="+mn-cs"/>
        </a:defRPr>
      </a:lvl1pPr>
      <a:lvl2pPr marL="685800" indent="-228600" algn="ctr"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2pPr>
      <a:lvl3pPr marL="1143000" indent="-228600" algn="ctr" defTabSz="914400" rtl="0" eaLnBrk="1" latinLnBrk="0" hangingPunct="1">
        <a:lnSpc>
          <a:spcPct val="90000"/>
        </a:lnSpc>
        <a:spcBef>
          <a:spcPts val="500"/>
        </a:spcBef>
        <a:buFont typeface="Arial" panose="020B0604020202020204" pitchFamily="34" charset="0"/>
        <a:buChar char="•"/>
        <a:defRPr sz="1500" kern="1200">
          <a:solidFill>
            <a:schemeClr val="tx1"/>
          </a:solidFill>
          <a:latin typeface="+mn-lt"/>
          <a:ea typeface="+mn-ea"/>
          <a:cs typeface="+mn-cs"/>
        </a:defRPr>
      </a:lvl3pPr>
      <a:lvl4pPr marL="1600200" indent="-228600" algn="ctr" defTabSz="914400" rtl="0" eaLnBrk="1" latinLnBrk="0" hangingPunct="1">
        <a:lnSpc>
          <a:spcPct val="90000"/>
        </a:lnSpc>
        <a:spcBef>
          <a:spcPts val="500"/>
        </a:spcBef>
        <a:buFont typeface="Arial" panose="020B0604020202020204" pitchFamily="34" charset="0"/>
        <a:buChar char="•"/>
        <a:defRPr sz="1200" kern="1200">
          <a:solidFill>
            <a:schemeClr val="tx1"/>
          </a:solidFill>
          <a:latin typeface="+mn-lt"/>
          <a:ea typeface="+mn-ea"/>
          <a:cs typeface="+mn-cs"/>
        </a:defRPr>
      </a:lvl4pPr>
      <a:lvl5pPr marL="2057400" indent="-228600" algn="ctr" defTabSz="914400" rtl="0" eaLnBrk="1" latinLnBrk="0" hangingPunct="1">
        <a:lnSpc>
          <a:spcPct val="90000"/>
        </a:lnSpc>
        <a:spcBef>
          <a:spcPts val="500"/>
        </a:spcBef>
        <a:buFont typeface="Arial" panose="020B0604020202020204" pitchFamily="34" charset="0"/>
        <a:buChar char="•"/>
        <a:defRPr sz="9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4.xml"/></Relationships>
</file>

<file path=ppt/slides/_rels/slide1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1.xml"/></Relationships>
</file>

<file path=ppt/slides/_rels/slide1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8.xml"/></Relationships>
</file>

<file path=ppt/slides/_rels/slide1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5.xml"/></Relationships>
</file>

<file path=ppt/slides/_rels/slide1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9.xml"/></Relationships>
</file>

<file path=ppt/slides/_rels/slide1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6.xml"/></Relationships>
</file>

<file path=ppt/slides/_rels/slide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Placeholder 5">
            <a:extLst>
              <a:ext uri="{FF2B5EF4-FFF2-40B4-BE49-F238E27FC236}">
                <a16:creationId xmlns:a16="http://schemas.microsoft.com/office/drawing/2014/main" id="{1D2B51CD-A5B7-4F25-B9A9-C90139C8EE79}"/>
              </a:ext>
            </a:extLst>
          </p:cNvPr>
          <p:cNvPicPr>
            <a:picLocks noGrp="1" noChangeAspect="1"/>
          </p:cNvPicPr>
          <p:nvPr>
            <p:ph type="pic" sz="quarter" idx="13"/>
          </p:nvPr>
        </p:nvPicPr>
        <p:blipFill>
          <a:blip r:embed="rId2"/>
          <a:srcRect t="32885" b="32885"/>
          <a:stretch>
            <a:fillRect/>
          </a:stretch>
        </p:blipFill>
        <p:spPr/>
      </p:pic>
      <p:grpSp>
        <p:nvGrpSpPr>
          <p:cNvPr id="5" name="Group 4">
            <a:extLst>
              <a:ext uri="{FF2B5EF4-FFF2-40B4-BE49-F238E27FC236}">
                <a16:creationId xmlns:a16="http://schemas.microsoft.com/office/drawing/2014/main" id="{F73F24F8-9F10-450D-9BAE-139A2B5822FE}"/>
              </a:ext>
            </a:extLst>
          </p:cNvPr>
          <p:cNvGrpSpPr/>
          <p:nvPr/>
        </p:nvGrpSpPr>
        <p:grpSpPr>
          <a:xfrm>
            <a:off x="676958" y="730977"/>
            <a:ext cx="6438900" cy="1394425"/>
            <a:chOff x="1162050" y="1055385"/>
            <a:chExt cx="6438900" cy="1394425"/>
          </a:xfrm>
        </p:grpSpPr>
        <p:sp>
          <p:nvSpPr>
            <p:cNvPr id="12" name="TextBox 11">
              <a:extLst>
                <a:ext uri="{FF2B5EF4-FFF2-40B4-BE49-F238E27FC236}">
                  <a16:creationId xmlns:a16="http://schemas.microsoft.com/office/drawing/2014/main" id="{8D9CF9D6-6C84-4AD0-82CF-076C799F589B}"/>
                </a:ext>
              </a:extLst>
            </p:cNvPr>
            <p:cNvSpPr txBox="1"/>
            <p:nvPr/>
          </p:nvSpPr>
          <p:spPr>
            <a:xfrm>
              <a:off x="1162050" y="1157153"/>
              <a:ext cx="6438900" cy="1015663"/>
            </a:xfrm>
            <a:prstGeom prst="rect">
              <a:avLst/>
            </a:prstGeom>
            <a:noFill/>
          </p:spPr>
          <p:txBody>
            <a:bodyPr wrap="square" rtlCol="0" anchor="ctr">
              <a:spAutoFit/>
            </a:bodyPr>
            <a:lstStyle/>
            <a:p>
              <a:r>
                <a:rPr lang="en-US" sz="6000" b="1" spc="500" dirty="0">
                  <a:latin typeface="+mj-lt"/>
                  <a:ea typeface="Montserrat Black" charset="0"/>
                  <a:cs typeface="Montserrat Black" charset="0"/>
                </a:rPr>
                <a:t>Real Estate </a:t>
              </a:r>
            </a:p>
          </p:txBody>
        </p:sp>
        <p:sp>
          <p:nvSpPr>
            <p:cNvPr id="13" name="TextBox 12">
              <a:extLst>
                <a:ext uri="{FF2B5EF4-FFF2-40B4-BE49-F238E27FC236}">
                  <a16:creationId xmlns:a16="http://schemas.microsoft.com/office/drawing/2014/main" id="{994AA671-EF86-4A54-99EC-8FC4B5C32F46}"/>
                </a:ext>
              </a:extLst>
            </p:cNvPr>
            <p:cNvSpPr txBox="1"/>
            <p:nvPr/>
          </p:nvSpPr>
          <p:spPr>
            <a:xfrm>
              <a:off x="1225550" y="2172811"/>
              <a:ext cx="3886200" cy="276999"/>
            </a:xfrm>
            <a:prstGeom prst="rect">
              <a:avLst/>
            </a:prstGeom>
            <a:noFill/>
          </p:spPr>
          <p:txBody>
            <a:bodyPr wrap="square" rtlCol="0" anchor="ctr">
              <a:spAutoFit/>
            </a:bodyPr>
            <a:lstStyle/>
            <a:p>
              <a:r>
                <a:rPr lang="en-US" sz="1200" spc="700" dirty="0">
                  <a:solidFill>
                    <a:schemeClr val="tx1">
                      <a:lumMod val="50000"/>
                      <a:lumOff val="50000"/>
                    </a:schemeClr>
                  </a:solidFill>
                  <a:latin typeface="+mj-lt"/>
                  <a:ea typeface="Montserrat Black" charset="0"/>
                  <a:cs typeface="Montserrat Black" charset="0"/>
                </a:rPr>
                <a:t>Creative Presentation</a:t>
              </a:r>
            </a:p>
          </p:txBody>
        </p:sp>
        <p:cxnSp>
          <p:nvCxnSpPr>
            <p:cNvPr id="14" name="Straight Connector 13">
              <a:extLst>
                <a:ext uri="{FF2B5EF4-FFF2-40B4-BE49-F238E27FC236}">
                  <a16:creationId xmlns:a16="http://schemas.microsoft.com/office/drawing/2014/main" id="{E310F814-C3DA-4677-97DD-103E3730667C}"/>
                </a:ext>
              </a:extLst>
            </p:cNvPr>
            <p:cNvCxnSpPr>
              <a:cxnSpLocks/>
            </p:cNvCxnSpPr>
            <p:nvPr/>
          </p:nvCxnSpPr>
          <p:spPr>
            <a:xfrm>
              <a:off x="1276350" y="1055385"/>
              <a:ext cx="1216479" cy="0"/>
            </a:xfrm>
            <a:prstGeom prst="line">
              <a:avLst/>
            </a:prstGeom>
            <a:ln w="101600">
              <a:solidFill>
                <a:schemeClr val="accent4"/>
              </a:solidFill>
            </a:ln>
          </p:spPr>
          <p:style>
            <a:lnRef idx="1">
              <a:schemeClr val="accent1"/>
            </a:lnRef>
            <a:fillRef idx="0">
              <a:schemeClr val="accent1"/>
            </a:fillRef>
            <a:effectRef idx="0">
              <a:schemeClr val="accent1"/>
            </a:effectRef>
            <a:fontRef idx="minor">
              <a:schemeClr val="tx1"/>
            </a:fontRef>
          </p:style>
        </p:cxnSp>
      </p:grpSp>
      <p:sp>
        <p:nvSpPr>
          <p:cNvPr id="7" name="Rectangle 6">
            <a:extLst>
              <a:ext uri="{FF2B5EF4-FFF2-40B4-BE49-F238E27FC236}">
                <a16:creationId xmlns:a16="http://schemas.microsoft.com/office/drawing/2014/main" id="{87354B5A-2753-4E82-9BFE-DB70359D7DDB}"/>
              </a:ext>
            </a:extLst>
          </p:cNvPr>
          <p:cNvSpPr/>
          <p:nvPr/>
        </p:nvSpPr>
        <p:spPr>
          <a:xfrm>
            <a:off x="7632700" y="680177"/>
            <a:ext cx="1816100" cy="437440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54844170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2" name="Group 31">
            <a:extLst>
              <a:ext uri="{FF2B5EF4-FFF2-40B4-BE49-F238E27FC236}">
                <a16:creationId xmlns:a16="http://schemas.microsoft.com/office/drawing/2014/main" id="{5C09836B-F435-4E03-91FC-EE4594378736}"/>
              </a:ext>
            </a:extLst>
          </p:cNvPr>
          <p:cNvGrpSpPr/>
          <p:nvPr/>
        </p:nvGrpSpPr>
        <p:grpSpPr>
          <a:xfrm>
            <a:off x="904222" y="1589580"/>
            <a:ext cx="1420784" cy="1269832"/>
            <a:chOff x="1394987" y="1947797"/>
            <a:chExt cx="1420784" cy="1269832"/>
          </a:xfrm>
        </p:grpSpPr>
        <p:sp>
          <p:nvSpPr>
            <p:cNvPr id="30" name="TextBox 29">
              <a:extLst>
                <a:ext uri="{FF2B5EF4-FFF2-40B4-BE49-F238E27FC236}">
                  <a16:creationId xmlns:a16="http://schemas.microsoft.com/office/drawing/2014/main" id="{B2DD57F7-CB1B-476E-B897-28ECB1BA5CCF}"/>
                </a:ext>
              </a:extLst>
            </p:cNvPr>
            <p:cNvSpPr txBox="1"/>
            <p:nvPr/>
          </p:nvSpPr>
          <p:spPr>
            <a:xfrm>
              <a:off x="1394987" y="2201966"/>
              <a:ext cx="1420784" cy="1015663"/>
            </a:xfrm>
            <a:prstGeom prst="rect">
              <a:avLst/>
            </a:prstGeom>
            <a:noFill/>
          </p:spPr>
          <p:txBody>
            <a:bodyPr wrap="square" rtlCol="0" anchor="ctr">
              <a:spAutoFit/>
            </a:bodyPr>
            <a:lstStyle/>
            <a:p>
              <a:r>
                <a:rPr lang="en-US" sz="3000" b="1" spc="500" dirty="0">
                  <a:latin typeface="+mj-lt"/>
                  <a:ea typeface="Montserrat Black" charset="0"/>
                  <a:cs typeface="Montserrat Black" charset="0"/>
                </a:rPr>
                <a:t>Title Text</a:t>
              </a:r>
            </a:p>
          </p:txBody>
        </p:sp>
        <p:cxnSp>
          <p:nvCxnSpPr>
            <p:cNvPr id="31" name="Straight Connector 30">
              <a:extLst>
                <a:ext uri="{FF2B5EF4-FFF2-40B4-BE49-F238E27FC236}">
                  <a16:creationId xmlns:a16="http://schemas.microsoft.com/office/drawing/2014/main" id="{21C278A9-7D34-4041-90F6-DDC9C3BD9515}"/>
                </a:ext>
              </a:extLst>
            </p:cNvPr>
            <p:cNvCxnSpPr>
              <a:cxnSpLocks/>
            </p:cNvCxnSpPr>
            <p:nvPr/>
          </p:nvCxnSpPr>
          <p:spPr>
            <a:xfrm>
              <a:off x="1502936" y="1947797"/>
              <a:ext cx="482600" cy="0"/>
            </a:xfrm>
            <a:prstGeom prst="line">
              <a:avLst/>
            </a:prstGeom>
            <a:ln w="38100">
              <a:solidFill>
                <a:schemeClr val="accent4"/>
              </a:solidFill>
            </a:ln>
          </p:spPr>
          <p:style>
            <a:lnRef idx="1">
              <a:schemeClr val="accent1"/>
            </a:lnRef>
            <a:fillRef idx="0">
              <a:schemeClr val="accent1"/>
            </a:fillRef>
            <a:effectRef idx="0">
              <a:schemeClr val="accent1"/>
            </a:effectRef>
            <a:fontRef idx="minor">
              <a:schemeClr val="tx1"/>
            </a:fontRef>
          </p:style>
        </p:cxnSp>
      </p:grpSp>
      <p:grpSp>
        <p:nvGrpSpPr>
          <p:cNvPr id="14" name="Group 13">
            <a:extLst>
              <a:ext uri="{FF2B5EF4-FFF2-40B4-BE49-F238E27FC236}">
                <a16:creationId xmlns:a16="http://schemas.microsoft.com/office/drawing/2014/main" id="{FB5B9BE3-7ACF-41BE-BAB6-67B352544205}"/>
              </a:ext>
            </a:extLst>
          </p:cNvPr>
          <p:cNvGrpSpPr/>
          <p:nvPr/>
        </p:nvGrpSpPr>
        <p:grpSpPr>
          <a:xfrm>
            <a:off x="3482262" y="4280573"/>
            <a:ext cx="2315434" cy="1719214"/>
            <a:chOff x="1598187" y="3606973"/>
            <a:chExt cx="2315434" cy="1719214"/>
          </a:xfrm>
        </p:grpSpPr>
        <p:sp>
          <p:nvSpPr>
            <p:cNvPr id="15" name="TextBox 14">
              <a:extLst>
                <a:ext uri="{FF2B5EF4-FFF2-40B4-BE49-F238E27FC236}">
                  <a16:creationId xmlns:a16="http://schemas.microsoft.com/office/drawing/2014/main" id="{6071CA4A-0A6C-4A0A-877E-5BA1C2891FEA}"/>
                </a:ext>
              </a:extLst>
            </p:cNvPr>
            <p:cNvSpPr txBox="1"/>
            <p:nvPr/>
          </p:nvSpPr>
          <p:spPr>
            <a:xfrm>
              <a:off x="1598187" y="3731968"/>
              <a:ext cx="2315434" cy="1594219"/>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can't gathered waters had you'll, man wherein seas our creeping 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cxnSp>
          <p:nvCxnSpPr>
            <p:cNvPr id="17" name="Straight Connector 16">
              <a:extLst>
                <a:ext uri="{FF2B5EF4-FFF2-40B4-BE49-F238E27FC236}">
                  <a16:creationId xmlns:a16="http://schemas.microsoft.com/office/drawing/2014/main" id="{DD325E24-2796-4A0D-880F-FC8E0281B06C}"/>
                </a:ext>
              </a:extLst>
            </p:cNvPr>
            <p:cNvCxnSpPr>
              <a:cxnSpLocks/>
            </p:cNvCxnSpPr>
            <p:nvPr/>
          </p:nvCxnSpPr>
          <p:spPr>
            <a:xfrm>
              <a:off x="1674131" y="3606973"/>
              <a:ext cx="422275"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22" name="Group 21">
            <a:extLst>
              <a:ext uri="{FF2B5EF4-FFF2-40B4-BE49-F238E27FC236}">
                <a16:creationId xmlns:a16="http://schemas.microsoft.com/office/drawing/2014/main" id="{06D5E333-2CFB-4A85-8C0E-3FD1541F1969}"/>
              </a:ext>
            </a:extLst>
          </p:cNvPr>
          <p:cNvGrpSpPr/>
          <p:nvPr/>
        </p:nvGrpSpPr>
        <p:grpSpPr>
          <a:xfrm>
            <a:off x="6064398" y="4280573"/>
            <a:ext cx="2315434" cy="1719214"/>
            <a:chOff x="1598187" y="3606973"/>
            <a:chExt cx="2315434" cy="1719214"/>
          </a:xfrm>
        </p:grpSpPr>
        <p:sp>
          <p:nvSpPr>
            <p:cNvPr id="33" name="TextBox 32">
              <a:extLst>
                <a:ext uri="{FF2B5EF4-FFF2-40B4-BE49-F238E27FC236}">
                  <a16:creationId xmlns:a16="http://schemas.microsoft.com/office/drawing/2014/main" id="{A9C12568-E2A9-4ABC-B1EE-727209AB70AC}"/>
                </a:ext>
              </a:extLst>
            </p:cNvPr>
            <p:cNvSpPr txBox="1"/>
            <p:nvPr/>
          </p:nvSpPr>
          <p:spPr>
            <a:xfrm>
              <a:off x="1598187" y="3731968"/>
              <a:ext cx="2315434" cy="1594219"/>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can't gathered waters had you'll, man wherein seas our creeping 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cxnSp>
          <p:nvCxnSpPr>
            <p:cNvPr id="34" name="Straight Connector 33">
              <a:extLst>
                <a:ext uri="{FF2B5EF4-FFF2-40B4-BE49-F238E27FC236}">
                  <a16:creationId xmlns:a16="http://schemas.microsoft.com/office/drawing/2014/main" id="{8492025B-A8CF-4CD4-810F-E2E0F0E77434}"/>
                </a:ext>
              </a:extLst>
            </p:cNvPr>
            <p:cNvCxnSpPr>
              <a:cxnSpLocks/>
            </p:cNvCxnSpPr>
            <p:nvPr/>
          </p:nvCxnSpPr>
          <p:spPr>
            <a:xfrm>
              <a:off x="1674131" y="3606973"/>
              <a:ext cx="422275"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35" name="Group 34">
            <a:extLst>
              <a:ext uri="{FF2B5EF4-FFF2-40B4-BE49-F238E27FC236}">
                <a16:creationId xmlns:a16="http://schemas.microsoft.com/office/drawing/2014/main" id="{AEEC92D2-6DD1-4F62-BD7A-13A06C077303}"/>
              </a:ext>
            </a:extLst>
          </p:cNvPr>
          <p:cNvGrpSpPr/>
          <p:nvPr/>
        </p:nvGrpSpPr>
        <p:grpSpPr>
          <a:xfrm>
            <a:off x="8646534" y="4280573"/>
            <a:ext cx="2315434" cy="1719214"/>
            <a:chOff x="1598187" y="3606973"/>
            <a:chExt cx="2315434" cy="1719214"/>
          </a:xfrm>
        </p:grpSpPr>
        <p:sp>
          <p:nvSpPr>
            <p:cNvPr id="36" name="TextBox 35">
              <a:extLst>
                <a:ext uri="{FF2B5EF4-FFF2-40B4-BE49-F238E27FC236}">
                  <a16:creationId xmlns:a16="http://schemas.microsoft.com/office/drawing/2014/main" id="{00EA04A7-1447-436F-AA34-AE60A4B8B58A}"/>
                </a:ext>
              </a:extLst>
            </p:cNvPr>
            <p:cNvSpPr txBox="1"/>
            <p:nvPr/>
          </p:nvSpPr>
          <p:spPr>
            <a:xfrm>
              <a:off x="1598187" y="3731968"/>
              <a:ext cx="2315434" cy="1594219"/>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can't gathered waters had you'll, man wherein seas our creeping 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cxnSp>
          <p:nvCxnSpPr>
            <p:cNvPr id="37" name="Straight Connector 36">
              <a:extLst>
                <a:ext uri="{FF2B5EF4-FFF2-40B4-BE49-F238E27FC236}">
                  <a16:creationId xmlns:a16="http://schemas.microsoft.com/office/drawing/2014/main" id="{71E7C5C9-51DC-4BB0-985C-2BA98D02A6C9}"/>
                </a:ext>
              </a:extLst>
            </p:cNvPr>
            <p:cNvCxnSpPr>
              <a:cxnSpLocks/>
            </p:cNvCxnSpPr>
            <p:nvPr/>
          </p:nvCxnSpPr>
          <p:spPr>
            <a:xfrm>
              <a:off x="1674131" y="3606973"/>
              <a:ext cx="422275"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grpSp>
      <p:pic>
        <p:nvPicPr>
          <p:cNvPr id="13" name="Picture Placeholder 12">
            <a:extLst>
              <a:ext uri="{FF2B5EF4-FFF2-40B4-BE49-F238E27FC236}">
                <a16:creationId xmlns:a16="http://schemas.microsoft.com/office/drawing/2014/main" id="{057D5593-F576-4AC9-97ED-30A16F9EAF1A}"/>
              </a:ext>
            </a:extLst>
          </p:cNvPr>
          <p:cNvPicPr>
            <a:picLocks noGrp="1" noChangeAspect="1"/>
          </p:cNvPicPr>
          <p:nvPr>
            <p:ph type="pic" sz="quarter" idx="13"/>
          </p:nvPr>
        </p:nvPicPr>
        <p:blipFill>
          <a:blip r:embed="rId2"/>
          <a:srcRect l="34" r="34"/>
          <a:stretch>
            <a:fillRect/>
          </a:stretch>
        </p:blipFill>
        <p:spPr/>
      </p:pic>
      <p:pic>
        <p:nvPicPr>
          <p:cNvPr id="11" name="Picture Placeholder 10">
            <a:extLst>
              <a:ext uri="{FF2B5EF4-FFF2-40B4-BE49-F238E27FC236}">
                <a16:creationId xmlns:a16="http://schemas.microsoft.com/office/drawing/2014/main" id="{5966A4E8-FF9F-41E7-A276-D27AC196086B}"/>
              </a:ext>
            </a:extLst>
          </p:cNvPr>
          <p:cNvPicPr>
            <a:picLocks noGrp="1" noChangeAspect="1"/>
          </p:cNvPicPr>
          <p:nvPr>
            <p:ph type="pic" sz="quarter" idx="14"/>
          </p:nvPr>
        </p:nvPicPr>
        <p:blipFill>
          <a:blip r:embed="rId2"/>
          <a:srcRect/>
          <a:stretch>
            <a:fillRect/>
          </a:stretch>
        </p:blipFill>
        <p:spPr/>
      </p:pic>
      <p:pic>
        <p:nvPicPr>
          <p:cNvPr id="9" name="Picture Placeholder 8">
            <a:extLst>
              <a:ext uri="{FF2B5EF4-FFF2-40B4-BE49-F238E27FC236}">
                <a16:creationId xmlns:a16="http://schemas.microsoft.com/office/drawing/2014/main" id="{A8CF6AD0-7C3F-4F18-8C10-D668311207CA}"/>
              </a:ext>
            </a:extLst>
          </p:cNvPr>
          <p:cNvPicPr>
            <a:picLocks noGrp="1" noChangeAspect="1"/>
          </p:cNvPicPr>
          <p:nvPr>
            <p:ph type="pic" sz="quarter" idx="15"/>
          </p:nvPr>
        </p:nvPicPr>
        <p:blipFill>
          <a:blip r:embed="rId2"/>
          <a:srcRect l="34" r="34"/>
          <a:stretch>
            <a:fillRect/>
          </a:stretch>
        </p:blipFill>
        <p:spPr/>
      </p:pic>
    </p:spTree>
    <p:extLst>
      <p:ext uri="{BB962C8B-B14F-4D97-AF65-F5344CB8AC3E}">
        <p14:creationId xmlns:p14="http://schemas.microsoft.com/office/powerpoint/2010/main" val="63326182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 name="Group 8">
            <a:extLst>
              <a:ext uri="{FF2B5EF4-FFF2-40B4-BE49-F238E27FC236}">
                <a16:creationId xmlns:a16="http://schemas.microsoft.com/office/drawing/2014/main" id="{5730E1E7-B47D-4BC3-AF88-74F5F32B1DE7}"/>
              </a:ext>
            </a:extLst>
          </p:cNvPr>
          <p:cNvGrpSpPr/>
          <p:nvPr/>
        </p:nvGrpSpPr>
        <p:grpSpPr>
          <a:xfrm>
            <a:off x="2077134" y="1979726"/>
            <a:ext cx="2809192" cy="4198097"/>
            <a:chOff x="2686734" y="680177"/>
            <a:chExt cx="2809192" cy="4198097"/>
          </a:xfrm>
        </p:grpSpPr>
        <p:sp>
          <p:nvSpPr>
            <p:cNvPr id="10" name="TextBox 9">
              <a:extLst>
                <a:ext uri="{FF2B5EF4-FFF2-40B4-BE49-F238E27FC236}">
                  <a16:creationId xmlns:a16="http://schemas.microsoft.com/office/drawing/2014/main" id="{D01FD3E1-EC9C-4F32-B645-EF49D7AE055C}"/>
                </a:ext>
              </a:extLst>
            </p:cNvPr>
            <p:cNvSpPr txBox="1"/>
            <p:nvPr/>
          </p:nvSpPr>
          <p:spPr>
            <a:xfrm>
              <a:off x="2686734" y="680177"/>
              <a:ext cx="2809192" cy="1938992"/>
            </a:xfrm>
            <a:prstGeom prst="rect">
              <a:avLst/>
            </a:prstGeom>
            <a:noFill/>
          </p:spPr>
          <p:txBody>
            <a:bodyPr wrap="square" rtlCol="0" anchor="ctr">
              <a:spAutoFit/>
            </a:bodyPr>
            <a:lstStyle/>
            <a:p>
              <a:pPr algn="r"/>
              <a:r>
                <a:rPr lang="en-US" sz="3000" b="1" dirty="0">
                  <a:latin typeface="+mj-lt"/>
                  <a:ea typeface="Montserrat Black" charset="0"/>
                  <a:cs typeface="Montserrat Black" charset="0"/>
                </a:rPr>
                <a:t>Lorem Ipsum Dolor sit amet Consectetior</a:t>
              </a:r>
            </a:p>
          </p:txBody>
        </p:sp>
        <p:sp>
          <p:nvSpPr>
            <p:cNvPr id="11" name="TextBox 10">
              <a:extLst>
                <a:ext uri="{FF2B5EF4-FFF2-40B4-BE49-F238E27FC236}">
                  <a16:creationId xmlns:a16="http://schemas.microsoft.com/office/drawing/2014/main" id="{0407EB06-D1D1-4A2D-AB27-AAE7EC43555A}"/>
                </a:ext>
              </a:extLst>
            </p:cNvPr>
            <p:cNvSpPr txBox="1"/>
            <p:nvPr/>
          </p:nvSpPr>
          <p:spPr>
            <a:xfrm>
              <a:off x="3501924" y="2771094"/>
              <a:ext cx="1994002" cy="2107180"/>
            </a:xfrm>
            <a:prstGeom prst="rect">
              <a:avLst/>
            </a:prstGeom>
            <a:noFill/>
          </p:spPr>
          <p:txBody>
            <a:bodyPr wrap="square" rtlCol="0">
              <a:spAutoFit/>
            </a:bodyPr>
            <a:lstStyle/>
            <a:p>
              <a:pPr algn="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grpSp>
      <p:cxnSp>
        <p:nvCxnSpPr>
          <p:cNvPr id="12" name="Straight Connector 11">
            <a:extLst>
              <a:ext uri="{FF2B5EF4-FFF2-40B4-BE49-F238E27FC236}">
                <a16:creationId xmlns:a16="http://schemas.microsoft.com/office/drawing/2014/main" id="{E3F5EABF-744D-4C16-A8AD-2E9A13B1576C}"/>
              </a:ext>
            </a:extLst>
          </p:cNvPr>
          <p:cNvCxnSpPr>
            <a:cxnSpLocks/>
          </p:cNvCxnSpPr>
          <p:nvPr/>
        </p:nvCxnSpPr>
        <p:spPr>
          <a:xfrm>
            <a:off x="4772026" y="680177"/>
            <a:ext cx="0" cy="1224823"/>
          </a:xfrm>
          <a:prstGeom prst="line">
            <a:avLst/>
          </a:prstGeom>
          <a:ln w="25400">
            <a:solidFill>
              <a:schemeClr val="accent4"/>
            </a:solidFill>
          </a:ln>
        </p:spPr>
        <p:style>
          <a:lnRef idx="1">
            <a:schemeClr val="accent1"/>
          </a:lnRef>
          <a:fillRef idx="0">
            <a:schemeClr val="accent1"/>
          </a:fillRef>
          <a:effectRef idx="0">
            <a:schemeClr val="accent1"/>
          </a:effectRef>
          <a:fontRef idx="minor">
            <a:schemeClr val="tx1"/>
          </a:fontRef>
        </p:style>
      </p:cxnSp>
      <p:pic>
        <p:nvPicPr>
          <p:cNvPr id="25" name="Picture Placeholder 24">
            <a:extLst>
              <a:ext uri="{FF2B5EF4-FFF2-40B4-BE49-F238E27FC236}">
                <a16:creationId xmlns:a16="http://schemas.microsoft.com/office/drawing/2014/main" id="{C80CAEAB-777D-4C44-9FF8-DCD52B6656AA}"/>
              </a:ext>
            </a:extLst>
          </p:cNvPr>
          <p:cNvPicPr>
            <a:picLocks noGrp="1" noChangeAspect="1"/>
          </p:cNvPicPr>
          <p:nvPr>
            <p:ph type="pic" sz="quarter" idx="17"/>
          </p:nvPr>
        </p:nvPicPr>
        <p:blipFill>
          <a:blip r:embed="rId2"/>
          <a:srcRect t="739" b="739"/>
          <a:stretch>
            <a:fillRect/>
          </a:stretch>
        </p:blipFill>
        <p:spPr/>
      </p:pic>
      <p:pic>
        <p:nvPicPr>
          <p:cNvPr id="23" name="Picture Placeholder 22">
            <a:extLst>
              <a:ext uri="{FF2B5EF4-FFF2-40B4-BE49-F238E27FC236}">
                <a16:creationId xmlns:a16="http://schemas.microsoft.com/office/drawing/2014/main" id="{6C1E2DB0-CE74-42FD-8A5A-2D1B363D24E9}"/>
              </a:ext>
            </a:extLst>
          </p:cNvPr>
          <p:cNvPicPr>
            <a:picLocks noGrp="1" noChangeAspect="1"/>
          </p:cNvPicPr>
          <p:nvPr>
            <p:ph type="pic" sz="quarter" idx="15"/>
          </p:nvPr>
        </p:nvPicPr>
        <p:blipFill>
          <a:blip r:embed="rId2"/>
          <a:srcRect t="739" b="739"/>
          <a:stretch>
            <a:fillRect/>
          </a:stretch>
        </p:blipFill>
        <p:spPr/>
      </p:pic>
      <p:pic>
        <p:nvPicPr>
          <p:cNvPr id="20" name="Picture Placeholder 19">
            <a:extLst>
              <a:ext uri="{FF2B5EF4-FFF2-40B4-BE49-F238E27FC236}">
                <a16:creationId xmlns:a16="http://schemas.microsoft.com/office/drawing/2014/main" id="{155E5038-8660-4414-9E3F-A13F55FC4728}"/>
              </a:ext>
            </a:extLst>
          </p:cNvPr>
          <p:cNvPicPr>
            <a:picLocks noGrp="1" noChangeAspect="1"/>
          </p:cNvPicPr>
          <p:nvPr>
            <p:ph type="pic" sz="quarter" idx="16"/>
          </p:nvPr>
        </p:nvPicPr>
        <p:blipFill>
          <a:blip r:embed="rId2"/>
          <a:srcRect t="739" b="739"/>
          <a:stretch>
            <a:fillRect/>
          </a:stretch>
        </p:blipFill>
        <p:spPr/>
      </p:pic>
      <p:pic>
        <p:nvPicPr>
          <p:cNvPr id="17" name="Picture Placeholder 16">
            <a:extLst>
              <a:ext uri="{FF2B5EF4-FFF2-40B4-BE49-F238E27FC236}">
                <a16:creationId xmlns:a16="http://schemas.microsoft.com/office/drawing/2014/main" id="{673CEF84-17D3-46A6-BBE2-B863ABC0FAAF}"/>
              </a:ext>
            </a:extLst>
          </p:cNvPr>
          <p:cNvPicPr>
            <a:picLocks noGrp="1" noChangeAspect="1"/>
          </p:cNvPicPr>
          <p:nvPr>
            <p:ph type="pic" sz="quarter" idx="18"/>
          </p:nvPr>
        </p:nvPicPr>
        <p:blipFill>
          <a:blip r:embed="rId2"/>
          <a:srcRect t="739" b="739"/>
          <a:stretch>
            <a:fillRect/>
          </a:stretch>
        </p:blipFill>
        <p:spPr/>
      </p:pic>
    </p:spTree>
    <p:extLst>
      <p:ext uri="{BB962C8B-B14F-4D97-AF65-F5344CB8AC3E}">
        <p14:creationId xmlns:p14="http://schemas.microsoft.com/office/powerpoint/2010/main" val="369598913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Box 11">
            <a:extLst>
              <a:ext uri="{FF2B5EF4-FFF2-40B4-BE49-F238E27FC236}">
                <a16:creationId xmlns:a16="http://schemas.microsoft.com/office/drawing/2014/main" id="{258F11F2-7C00-4C68-BD85-A12C1B69DCAB}"/>
              </a:ext>
            </a:extLst>
          </p:cNvPr>
          <p:cNvSpPr txBox="1"/>
          <p:nvPr/>
        </p:nvSpPr>
        <p:spPr>
          <a:xfrm>
            <a:off x="6115734" y="1979726"/>
            <a:ext cx="2809192" cy="1938992"/>
          </a:xfrm>
          <a:prstGeom prst="rect">
            <a:avLst/>
          </a:prstGeom>
          <a:noFill/>
        </p:spPr>
        <p:txBody>
          <a:bodyPr wrap="square" rtlCol="0" anchor="ctr">
            <a:spAutoFit/>
          </a:bodyPr>
          <a:lstStyle/>
          <a:p>
            <a:r>
              <a:rPr lang="en-US" sz="3000" b="1" dirty="0">
                <a:latin typeface="+mj-lt"/>
                <a:ea typeface="Montserrat Black" charset="0"/>
                <a:cs typeface="Montserrat Black" charset="0"/>
              </a:rPr>
              <a:t>Lorem Ipsum Dolor sit amet Consectetior</a:t>
            </a:r>
          </a:p>
        </p:txBody>
      </p:sp>
      <p:sp>
        <p:nvSpPr>
          <p:cNvPr id="13" name="TextBox 12">
            <a:extLst>
              <a:ext uri="{FF2B5EF4-FFF2-40B4-BE49-F238E27FC236}">
                <a16:creationId xmlns:a16="http://schemas.microsoft.com/office/drawing/2014/main" id="{E94BE03A-982D-4640-AB8F-7D1FA5CD561A}"/>
              </a:ext>
            </a:extLst>
          </p:cNvPr>
          <p:cNvSpPr txBox="1"/>
          <p:nvPr/>
        </p:nvSpPr>
        <p:spPr>
          <a:xfrm>
            <a:off x="6115734" y="4070643"/>
            <a:ext cx="5399308" cy="568297"/>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cxnSp>
        <p:nvCxnSpPr>
          <p:cNvPr id="15" name="Straight Connector 14">
            <a:extLst>
              <a:ext uri="{FF2B5EF4-FFF2-40B4-BE49-F238E27FC236}">
                <a16:creationId xmlns:a16="http://schemas.microsoft.com/office/drawing/2014/main" id="{345DC714-6928-4222-90E8-F7DAAF55E418}"/>
              </a:ext>
            </a:extLst>
          </p:cNvPr>
          <p:cNvCxnSpPr>
            <a:cxnSpLocks/>
          </p:cNvCxnSpPr>
          <p:nvPr/>
        </p:nvCxnSpPr>
        <p:spPr>
          <a:xfrm>
            <a:off x="6232526" y="680177"/>
            <a:ext cx="0" cy="1224823"/>
          </a:xfrm>
          <a:prstGeom prst="line">
            <a:avLst/>
          </a:prstGeom>
          <a:ln w="25400">
            <a:solidFill>
              <a:schemeClr val="accent4"/>
            </a:solidFill>
          </a:ln>
        </p:spPr>
        <p:style>
          <a:lnRef idx="1">
            <a:schemeClr val="accent1"/>
          </a:lnRef>
          <a:fillRef idx="0">
            <a:schemeClr val="accent1"/>
          </a:fillRef>
          <a:effectRef idx="0">
            <a:schemeClr val="accent1"/>
          </a:effectRef>
          <a:fontRef idx="minor">
            <a:schemeClr val="tx1"/>
          </a:fontRef>
        </p:style>
      </p:cxnSp>
      <p:grpSp>
        <p:nvGrpSpPr>
          <p:cNvPr id="6" name="Group 5">
            <a:extLst>
              <a:ext uri="{FF2B5EF4-FFF2-40B4-BE49-F238E27FC236}">
                <a16:creationId xmlns:a16="http://schemas.microsoft.com/office/drawing/2014/main" id="{9F5DB019-09B3-4148-9FF2-EDD2395D6377}"/>
              </a:ext>
            </a:extLst>
          </p:cNvPr>
          <p:cNvGrpSpPr/>
          <p:nvPr/>
        </p:nvGrpSpPr>
        <p:grpSpPr>
          <a:xfrm>
            <a:off x="6115734" y="4978101"/>
            <a:ext cx="2371041" cy="1199722"/>
            <a:chOff x="6115734" y="4927599"/>
            <a:chExt cx="2371041" cy="1199722"/>
          </a:xfrm>
        </p:grpSpPr>
        <p:sp>
          <p:nvSpPr>
            <p:cNvPr id="17" name="TextBox 16">
              <a:extLst>
                <a:ext uri="{FF2B5EF4-FFF2-40B4-BE49-F238E27FC236}">
                  <a16:creationId xmlns:a16="http://schemas.microsoft.com/office/drawing/2014/main" id="{FC505B57-2419-494A-9D8F-3AF0DE1321E6}"/>
                </a:ext>
              </a:extLst>
            </p:cNvPr>
            <p:cNvSpPr txBox="1"/>
            <p:nvPr/>
          </p:nvSpPr>
          <p:spPr>
            <a:xfrm>
              <a:off x="6115734" y="4927599"/>
              <a:ext cx="975360" cy="276999"/>
            </a:xfrm>
            <a:prstGeom prst="rect">
              <a:avLst/>
            </a:prstGeom>
            <a:noFill/>
          </p:spPr>
          <p:txBody>
            <a:bodyPr wrap="square" rtlCol="0" anchor="ctr">
              <a:spAutoFit/>
            </a:bodyPr>
            <a:lstStyle/>
            <a:p>
              <a:r>
                <a:rPr lang="en-US" sz="1200" b="1" spc="500" dirty="0">
                  <a:latin typeface="+mj-lt"/>
                  <a:ea typeface="Montserrat Black" charset="0"/>
                  <a:cs typeface="Montserrat Black" charset="0"/>
                </a:rPr>
                <a:t>2019</a:t>
              </a:r>
            </a:p>
          </p:txBody>
        </p:sp>
        <p:sp>
          <p:nvSpPr>
            <p:cNvPr id="18" name="TextBox 17">
              <a:extLst>
                <a:ext uri="{FF2B5EF4-FFF2-40B4-BE49-F238E27FC236}">
                  <a16:creationId xmlns:a16="http://schemas.microsoft.com/office/drawing/2014/main" id="{3A960E43-8477-4EDF-B831-D3D94EBC5F68}"/>
                </a:ext>
              </a:extLst>
            </p:cNvPr>
            <p:cNvSpPr txBox="1"/>
            <p:nvPr/>
          </p:nvSpPr>
          <p:spPr>
            <a:xfrm>
              <a:off x="6115734" y="5302543"/>
              <a:ext cx="2371041" cy="824778"/>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wherein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a:t>
              </a:r>
            </a:p>
          </p:txBody>
        </p:sp>
      </p:grpSp>
      <p:grpSp>
        <p:nvGrpSpPr>
          <p:cNvPr id="26" name="Group 25">
            <a:extLst>
              <a:ext uri="{FF2B5EF4-FFF2-40B4-BE49-F238E27FC236}">
                <a16:creationId xmlns:a16="http://schemas.microsoft.com/office/drawing/2014/main" id="{EEC7112F-4229-4538-9645-2155DC8AF481}"/>
              </a:ext>
            </a:extLst>
          </p:cNvPr>
          <p:cNvGrpSpPr/>
          <p:nvPr/>
        </p:nvGrpSpPr>
        <p:grpSpPr>
          <a:xfrm>
            <a:off x="9144001" y="4978101"/>
            <a:ext cx="2371041" cy="1199722"/>
            <a:chOff x="6115734" y="4927599"/>
            <a:chExt cx="2371041" cy="1199722"/>
          </a:xfrm>
        </p:grpSpPr>
        <p:sp>
          <p:nvSpPr>
            <p:cNvPr id="27" name="TextBox 26">
              <a:extLst>
                <a:ext uri="{FF2B5EF4-FFF2-40B4-BE49-F238E27FC236}">
                  <a16:creationId xmlns:a16="http://schemas.microsoft.com/office/drawing/2014/main" id="{F656789A-B25C-451B-B9FD-CDB9D723F0BB}"/>
                </a:ext>
              </a:extLst>
            </p:cNvPr>
            <p:cNvSpPr txBox="1"/>
            <p:nvPr/>
          </p:nvSpPr>
          <p:spPr>
            <a:xfrm>
              <a:off x="6115734" y="4927599"/>
              <a:ext cx="975360" cy="276999"/>
            </a:xfrm>
            <a:prstGeom prst="rect">
              <a:avLst/>
            </a:prstGeom>
            <a:noFill/>
          </p:spPr>
          <p:txBody>
            <a:bodyPr wrap="square" rtlCol="0" anchor="ctr">
              <a:spAutoFit/>
            </a:bodyPr>
            <a:lstStyle/>
            <a:p>
              <a:r>
                <a:rPr lang="en-US" sz="1200" b="1" spc="500" dirty="0">
                  <a:latin typeface="+mj-lt"/>
                  <a:ea typeface="Montserrat Black" charset="0"/>
                  <a:cs typeface="Montserrat Black" charset="0"/>
                </a:rPr>
                <a:t>2019</a:t>
              </a:r>
            </a:p>
          </p:txBody>
        </p:sp>
        <p:sp>
          <p:nvSpPr>
            <p:cNvPr id="28" name="TextBox 27">
              <a:extLst>
                <a:ext uri="{FF2B5EF4-FFF2-40B4-BE49-F238E27FC236}">
                  <a16:creationId xmlns:a16="http://schemas.microsoft.com/office/drawing/2014/main" id="{E2348809-952A-48C9-9EDC-EC7EBC701AB1}"/>
                </a:ext>
              </a:extLst>
            </p:cNvPr>
            <p:cNvSpPr txBox="1"/>
            <p:nvPr/>
          </p:nvSpPr>
          <p:spPr>
            <a:xfrm>
              <a:off x="6115734" y="5302543"/>
              <a:ext cx="2371041" cy="824778"/>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wherein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a:t>
              </a:r>
            </a:p>
          </p:txBody>
        </p:sp>
      </p:grpSp>
      <p:pic>
        <p:nvPicPr>
          <p:cNvPr id="5" name="Picture Placeholder 4">
            <a:extLst>
              <a:ext uri="{FF2B5EF4-FFF2-40B4-BE49-F238E27FC236}">
                <a16:creationId xmlns:a16="http://schemas.microsoft.com/office/drawing/2014/main" id="{AAA9EBD2-DC02-412D-9544-4A6FD32BD859}"/>
              </a:ext>
            </a:extLst>
          </p:cNvPr>
          <p:cNvPicPr>
            <a:picLocks noGrp="1" noChangeAspect="1"/>
          </p:cNvPicPr>
          <p:nvPr>
            <p:ph type="pic" sz="quarter" idx="13"/>
          </p:nvPr>
        </p:nvPicPr>
        <p:blipFill>
          <a:blip r:embed="rId2"/>
          <a:srcRect l="4522" r="4522"/>
          <a:stretch>
            <a:fillRect/>
          </a:stretch>
        </p:blipFill>
        <p:spPr/>
      </p:pic>
    </p:spTree>
    <p:extLst>
      <p:ext uri="{BB962C8B-B14F-4D97-AF65-F5344CB8AC3E}">
        <p14:creationId xmlns:p14="http://schemas.microsoft.com/office/powerpoint/2010/main" val="323592782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Placeholder 5">
            <a:extLst>
              <a:ext uri="{FF2B5EF4-FFF2-40B4-BE49-F238E27FC236}">
                <a16:creationId xmlns:a16="http://schemas.microsoft.com/office/drawing/2014/main" id="{8783A246-C74F-4E83-A1F3-859E975B035C}"/>
              </a:ext>
            </a:extLst>
          </p:cNvPr>
          <p:cNvPicPr>
            <a:picLocks noGrp="1" noChangeAspect="1"/>
          </p:cNvPicPr>
          <p:nvPr>
            <p:ph type="pic" sz="quarter" idx="13"/>
          </p:nvPr>
        </p:nvPicPr>
        <p:blipFill>
          <a:blip r:embed="rId2"/>
          <a:srcRect t="21875" b="21875"/>
          <a:stretch>
            <a:fillRect/>
          </a:stretch>
        </p:blipFill>
        <p:spPr/>
      </p:pic>
      <p:sp>
        <p:nvSpPr>
          <p:cNvPr id="2" name="Rectangle 1">
            <a:extLst>
              <a:ext uri="{FF2B5EF4-FFF2-40B4-BE49-F238E27FC236}">
                <a16:creationId xmlns:a16="http://schemas.microsoft.com/office/drawing/2014/main" id="{208796DB-B511-4182-A877-9A7C30AD25F3}"/>
              </a:ext>
            </a:extLst>
          </p:cNvPr>
          <p:cNvSpPr/>
          <p:nvPr/>
        </p:nvSpPr>
        <p:spPr>
          <a:xfrm>
            <a:off x="4756150" y="2089148"/>
            <a:ext cx="2679700" cy="26797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TextBox 8">
            <a:extLst>
              <a:ext uri="{FF2B5EF4-FFF2-40B4-BE49-F238E27FC236}">
                <a16:creationId xmlns:a16="http://schemas.microsoft.com/office/drawing/2014/main" id="{FBDAE793-3FD7-4E31-9697-F3F278C2F5A1}"/>
              </a:ext>
            </a:extLst>
          </p:cNvPr>
          <p:cNvSpPr txBox="1"/>
          <p:nvPr/>
        </p:nvSpPr>
        <p:spPr>
          <a:xfrm>
            <a:off x="4756150" y="3151999"/>
            <a:ext cx="2679700" cy="553998"/>
          </a:xfrm>
          <a:prstGeom prst="rect">
            <a:avLst/>
          </a:prstGeom>
          <a:noFill/>
        </p:spPr>
        <p:txBody>
          <a:bodyPr wrap="square" rtlCol="0" anchor="ctr">
            <a:spAutoFit/>
          </a:bodyPr>
          <a:lstStyle/>
          <a:p>
            <a:pPr algn="ctr"/>
            <a:r>
              <a:rPr lang="en-US" sz="3000" b="1" dirty="0">
                <a:latin typeface="+mj-lt"/>
                <a:ea typeface="Montserrat Black" charset="0"/>
                <a:cs typeface="Montserrat Black" charset="0"/>
              </a:rPr>
              <a:t>Portfolio</a:t>
            </a:r>
          </a:p>
        </p:txBody>
      </p:sp>
    </p:spTree>
    <p:extLst>
      <p:ext uri="{BB962C8B-B14F-4D97-AF65-F5344CB8AC3E}">
        <p14:creationId xmlns:p14="http://schemas.microsoft.com/office/powerpoint/2010/main" val="210521387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TextBox 20">
            <a:extLst>
              <a:ext uri="{FF2B5EF4-FFF2-40B4-BE49-F238E27FC236}">
                <a16:creationId xmlns:a16="http://schemas.microsoft.com/office/drawing/2014/main" id="{803CD734-06C9-4532-88B8-7AD9E51C7C51}"/>
              </a:ext>
            </a:extLst>
          </p:cNvPr>
          <p:cNvSpPr txBox="1"/>
          <p:nvPr/>
        </p:nvSpPr>
        <p:spPr>
          <a:xfrm>
            <a:off x="1930402" y="993962"/>
            <a:ext cx="5284812" cy="553998"/>
          </a:xfrm>
          <a:prstGeom prst="rect">
            <a:avLst/>
          </a:prstGeom>
          <a:noFill/>
        </p:spPr>
        <p:txBody>
          <a:bodyPr wrap="square" rtlCol="0" anchor="ctr">
            <a:spAutoFit/>
          </a:bodyPr>
          <a:lstStyle/>
          <a:p>
            <a:r>
              <a:rPr lang="en-US" sz="3000" b="1" dirty="0">
                <a:latin typeface="+mj-lt"/>
                <a:ea typeface="Montserrat Black" charset="0"/>
                <a:cs typeface="Montserrat Black" charset="0"/>
              </a:rPr>
              <a:t>Portfolio</a:t>
            </a:r>
          </a:p>
        </p:txBody>
      </p:sp>
      <p:sp>
        <p:nvSpPr>
          <p:cNvPr id="22" name="TextBox 21">
            <a:extLst>
              <a:ext uri="{FF2B5EF4-FFF2-40B4-BE49-F238E27FC236}">
                <a16:creationId xmlns:a16="http://schemas.microsoft.com/office/drawing/2014/main" id="{4C2F7983-23C7-421E-98B5-7FC5C8CDC323}"/>
              </a:ext>
            </a:extLst>
          </p:cNvPr>
          <p:cNvSpPr txBox="1"/>
          <p:nvPr/>
        </p:nvSpPr>
        <p:spPr>
          <a:xfrm>
            <a:off x="6381752" y="4968734"/>
            <a:ext cx="3879848" cy="824778"/>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sp>
        <p:nvSpPr>
          <p:cNvPr id="23" name="TextBox 22">
            <a:extLst>
              <a:ext uri="{FF2B5EF4-FFF2-40B4-BE49-F238E27FC236}">
                <a16:creationId xmlns:a16="http://schemas.microsoft.com/office/drawing/2014/main" id="{BB405B20-DCC9-471F-BC58-E0E8BC75D7D5}"/>
              </a:ext>
            </a:extLst>
          </p:cNvPr>
          <p:cNvSpPr txBox="1"/>
          <p:nvPr/>
        </p:nvSpPr>
        <p:spPr>
          <a:xfrm>
            <a:off x="1930402" y="4968734"/>
            <a:ext cx="3879848" cy="824778"/>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pic>
        <p:nvPicPr>
          <p:cNvPr id="5" name="Picture Placeholder 4">
            <a:extLst>
              <a:ext uri="{FF2B5EF4-FFF2-40B4-BE49-F238E27FC236}">
                <a16:creationId xmlns:a16="http://schemas.microsoft.com/office/drawing/2014/main" id="{73911540-4594-462F-AE8C-3EC1C43EBBFD}"/>
              </a:ext>
            </a:extLst>
          </p:cNvPr>
          <p:cNvPicPr>
            <a:picLocks noGrp="1" noChangeAspect="1"/>
          </p:cNvPicPr>
          <p:nvPr>
            <p:ph type="pic" sz="quarter" idx="13"/>
          </p:nvPr>
        </p:nvPicPr>
        <p:blipFill>
          <a:blip r:embed="rId2"/>
          <a:srcRect t="22857" b="22857"/>
          <a:stretch>
            <a:fillRect/>
          </a:stretch>
        </p:blipFill>
        <p:spPr/>
      </p:pic>
      <p:pic>
        <p:nvPicPr>
          <p:cNvPr id="9" name="Picture Placeholder 8">
            <a:extLst>
              <a:ext uri="{FF2B5EF4-FFF2-40B4-BE49-F238E27FC236}">
                <a16:creationId xmlns:a16="http://schemas.microsoft.com/office/drawing/2014/main" id="{D59DC0B8-BFE6-48CE-B390-F8C6FB75BBC7}"/>
              </a:ext>
            </a:extLst>
          </p:cNvPr>
          <p:cNvPicPr>
            <a:picLocks noGrp="1" noChangeAspect="1"/>
          </p:cNvPicPr>
          <p:nvPr>
            <p:ph type="pic" sz="quarter" idx="14"/>
          </p:nvPr>
        </p:nvPicPr>
        <p:blipFill>
          <a:blip r:embed="rId2"/>
          <a:srcRect t="22857" b="22857"/>
          <a:stretch>
            <a:fillRect/>
          </a:stretch>
        </p:blipFill>
        <p:spPr/>
      </p:pic>
    </p:spTree>
    <p:extLst>
      <p:ext uri="{BB962C8B-B14F-4D97-AF65-F5344CB8AC3E}">
        <p14:creationId xmlns:p14="http://schemas.microsoft.com/office/powerpoint/2010/main" val="219083672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a:extLst>
              <a:ext uri="{FF2B5EF4-FFF2-40B4-BE49-F238E27FC236}">
                <a16:creationId xmlns:a16="http://schemas.microsoft.com/office/drawing/2014/main" id="{3F43EFBD-8E5F-4DF9-86A7-60637145BE0E}"/>
              </a:ext>
            </a:extLst>
          </p:cNvPr>
          <p:cNvSpPr/>
          <p:nvPr/>
        </p:nvSpPr>
        <p:spPr>
          <a:xfrm>
            <a:off x="2495550" y="0"/>
            <a:ext cx="7200900" cy="266701"/>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6">
            <a:extLst>
              <a:ext uri="{FF2B5EF4-FFF2-40B4-BE49-F238E27FC236}">
                <a16:creationId xmlns:a16="http://schemas.microsoft.com/office/drawing/2014/main" id="{ED8B5A04-C909-4F85-8EDD-BD901FCE95D9}"/>
              </a:ext>
            </a:extLst>
          </p:cNvPr>
          <p:cNvGrpSpPr/>
          <p:nvPr/>
        </p:nvGrpSpPr>
        <p:grpSpPr>
          <a:xfrm>
            <a:off x="2495550" y="1575473"/>
            <a:ext cx="3314700" cy="1206253"/>
            <a:chOff x="1598187" y="3606973"/>
            <a:chExt cx="3314700" cy="1206253"/>
          </a:xfrm>
        </p:grpSpPr>
        <p:sp>
          <p:nvSpPr>
            <p:cNvPr id="8" name="TextBox 7">
              <a:extLst>
                <a:ext uri="{FF2B5EF4-FFF2-40B4-BE49-F238E27FC236}">
                  <a16:creationId xmlns:a16="http://schemas.microsoft.com/office/drawing/2014/main" id="{1138D1DD-EA3F-40A6-8032-3363024211EA}"/>
                </a:ext>
              </a:extLst>
            </p:cNvPr>
            <p:cNvSpPr txBox="1"/>
            <p:nvPr/>
          </p:nvSpPr>
          <p:spPr>
            <a:xfrm>
              <a:off x="1598187" y="3731968"/>
              <a:ext cx="3314700" cy="1081258"/>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can't gathered waters had you'll, man wherein seas our creeping 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cxnSp>
          <p:nvCxnSpPr>
            <p:cNvPr id="10" name="Straight Connector 9">
              <a:extLst>
                <a:ext uri="{FF2B5EF4-FFF2-40B4-BE49-F238E27FC236}">
                  <a16:creationId xmlns:a16="http://schemas.microsoft.com/office/drawing/2014/main" id="{14924C36-9CD5-4BA0-8CD2-1628A9D7A1C5}"/>
                </a:ext>
              </a:extLst>
            </p:cNvPr>
            <p:cNvCxnSpPr>
              <a:cxnSpLocks/>
            </p:cNvCxnSpPr>
            <p:nvPr/>
          </p:nvCxnSpPr>
          <p:spPr>
            <a:xfrm>
              <a:off x="1674131" y="3606973"/>
              <a:ext cx="422275"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11" name="Group 10">
            <a:extLst>
              <a:ext uri="{FF2B5EF4-FFF2-40B4-BE49-F238E27FC236}">
                <a16:creationId xmlns:a16="http://schemas.microsoft.com/office/drawing/2014/main" id="{045ECBB6-2057-4023-8726-E97BA9B1ADD7}"/>
              </a:ext>
            </a:extLst>
          </p:cNvPr>
          <p:cNvGrpSpPr/>
          <p:nvPr/>
        </p:nvGrpSpPr>
        <p:grpSpPr>
          <a:xfrm>
            <a:off x="6381750" y="1575473"/>
            <a:ext cx="3314700" cy="1206253"/>
            <a:chOff x="1598187" y="3606973"/>
            <a:chExt cx="3314700" cy="1206253"/>
          </a:xfrm>
        </p:grpSpPr>
        <p:sp>
          <p:nvSpPr>
            <p:cNvPr id="13" name="TextBox 12">
              <a:extLst>
                <a:ext uri="{FF2B5EF4-FFF2-40B4-BE49-F238E27FC236}">
                  <a16:creationId xmlns:a16="http://schemas.microsoft.com/office/drawing/2014/main" id="{61050775-7BCA-4A84-A7E4-017053EF4C83}"/>
                </a:ext>
              </a:extLst>
            </p:cNvPr>
            <p:cNvSpPr txBox="1"/>
            <p:nvPr/>
          </p:nvSpPr>
          <p:spPr>
            <a:xfrm>
              <a:off x="1598187" y="3731968"/>
              <a:ext cx="3314700" cy="1081258"/>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can't gathered waters had you'll, man wherein seas our creeping 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cxnSp>
          <p:nvCxnSpPr>
            <p:cNvPr id="14" name="Straight Connector 13">
              <a:extLst>
                <a:ext uri="{FF2B5EF4-FFF2-40B4-BE49-F238E27FC236}">
                  <a16:creationId xmlns:a16="http://schemas.microsoft.com/office/drawing/2014/main" id="{5D066135-8E92-4950-8C18-0F1968D40CFC}"/>
                </a:ext>
              </a:extLst>
            </p:cNvPr>
            <p:cNvCxnSpPr>
              <a:cxnSpLocks/>
            </p:cNvCxnSpPr>
            <p:nvPr/>
          </p:nvCxnSpPr>
          <p:spPr>
            <a:xfrm>
              <a:off x="1674131" y="3606973"/>
              <a:ext cx="422275"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grpSp>
      <p:pic>
        <p:nvPicPr>
          <p:cNvPr id="16" name="Picture Placeholder 15">
            <a:extLst>
              <a:ext uri="{FF2B5EF4-FFF2-40B4-BE49-F238E27FC236}">
                <a16:creationId xmlns:a16="http://schemas.microsoft.com/office/drawing/2014/main" id="{B092EABA-D6E9-4CBD-BA93-CB1A89A75981}"/>
              </a:ext>
            </a:extLst>
          </p:cNvPr>
          <p:cNvPicPr>
            <a:picLocks noGrp="1" noChangeAspect="1"/>
          </p:cNvPicPr>
          <p:nvPr>
            <p:ph type="pic" sz="quarter" idx="13"/>
          </p:nvPr>
        </p:nvPicPr>
        <p:blipFill>
          <a:blip r:embed="rId2"/>
          <a:srcRect l="1667" r="1667"/>
          <a:stretch>
            <a:fillRect/>
          </a:stretch>
        </p:blipFill>
        <p:spPr/>
      </p:pic>
      <p:pic>
        <p:nvPicPr>
          <p:cNvPr id="18" name="Picture Placeholder 17">
            <a:extLst>
              <a:ext uri="{FF2B5EF4-FFF2-40B4-BE49-F238E27FC236}">
                <a16:creationId xmlns:a16="http://schemas.microsoft.com/office/drawing/2014/main" id="{7C375174-5689-4A9A-99C1-9102BD5CBCF7}"/>
              </a:ext>
            </a:extLst>
          </p:cNvPr>
          <p:cNvPicPr>
            <a:picLocks noGrp="1" noChangeAspect="1"/>
          </p:cNvPicPr>
          <p:nvPr>
            <p:ph type="pic" sz="quarter" idx="14"/>
          </p:nvPr>
        </p:nvPicPr>
        <p:blipFill>
          <a:blip r:embed="rId2"/>
          <a:srcRect l="1667" r="1667"/>
          <a:stretch>
            <a:fillRect/>
          </a:stretch>
        </p:blipFill>
        <p:spPr/>
      </p:pic>
    </p:spTree>
    <p:extLst>
      <p:ext uri="{BB962C8B-B14F-4D97-AF65-F5344CB8AC3E}">
        <p14:creationId xmlns:p14="http://schemas.microsoft.com/office/powerpoint/2010/main" val="99804347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D69C1AC-2231-4217-BA65-CEC64142E633}"/>
              </a:ext>
            </a:extLst>
          </p:cNvPr>
          <p:cNvGrpSpPr/>
          <p:nvPr/>
        </p:nvGrpSpPr>
        <p:grpSpPr>
          <a:xfrm>
            <a:off x="1375455" y="2229760"/>
            <a:ext cx="9441090" cy="3253625"/>
            <a:chOff x="1375455" y="1197180"/>
            <a:chExt cx="9441090" cy="3253625"/>
          </a:xfrm>
        </p:grpSpPr>
        <p:sp>
          <p:nvSpPr>
            <p:cNvPr id="10" name="TextBox 9">
              <a:extLst>
                <a:ext uri="{FF2B5EF4-FFF2-40B4-BE49-F238E27FC236}">
                  <a16:creationId xmlns:a16="http://schemas.microsoft.com/office/drawing/2014/main" id="{4C1938C0-FDB1-4B00-A24C-0BD38D1479FA}"/>
                </a:ext>
              </a:extLst>
            </p:cNvPr>
            <p:cNvSpPr txBox="1"/>
            <p:nvPr/>
          </p:nvSpPr>
          <p:spPr>
            <a:xfrm>
              <a:off x="1375455" y="1197180"/>
              <a:ext cx="9441090" cy="1337739"/>
            </a:xfrm>
            <a:prstGeom prst="rect">
              <a:avLst/>
            </a:prstGeom>
            <a:noFill/>
          </p:spPr>
          <p:txBody>
            <a:bodyPr wrap="square" rtlCol="0">
              <a:spAutoFit/>
            </a:bodyPr>
            <a:lstStyle/>
            <a:p>
              <a:pPr algn="ctr">
                <a:lnSpc>
                  <a:spcPts val="2000"/>
                </a:lnSpc>
              </a:pPr>
              <a:r>
                <a:rPr lang="en-US" sz="900" dirty="0">
                  <a:latin typeface="Montserrat Light" panose="00000400000000000000" pitchFamily="50" charset="0"/>
                </a:rPr>
                <a:t>Contrary to popular belief, Lorem Ipsum is not simply random text. It has roots in a piece of classical Latin literature from 45 BC, making it over 2000 years old. Richard McClintock, a Latin professor at Hampden-Sydney College in Virginia, looked up one of the more obscure Latin words, consectetur, from a Lorem Ipsum passage, and going through the cites of the word in classical literature, discovered the undoubtable source. Lorem Ipsum comes from sections 1.10.32 and 1.10.33 of "de Finibus Bonorum et Malorum" (The Extremes of Good and Evil) by Cicero, written in 45 BC. This book is a treatise on the theory of ethics, very popular during the Renaissance. The first line of Lorem Ipsum, "Lorem ipsum dolor sit amet..", comes from a line in section 1.10.32.</a:t>
              </a:r>
            </a:p>
          </p:txBody>
        </p:sp>
        <p:sp>
          <p:nvSpPr>
            <p:cNvPr id="5" name="TextBox 4">
              <a:extLst>
                <a:ext uri="{FF2B5EF4-FFF2-40B4-BE49-F238E27FC236}">
                  <a16:creationId xmlns:a16="http://schemas.microsoft.com/office/drawing/2014/main" id="{69DADD12-C75B-44E7-A221-E1C39516FE98}"/>
                </a:ext>
              </a:extLst>
            </p:cNvPr>
            <p:cNvSpPr txBox="1"/>
            <p:nvPr/>
          </p:nvSpPr>
          <p:spPr>
            <a:xfrm>
              <a:off x="1375455" y="3113066"/>
              <a:ext cx="9441090" cy="1337739"/>
            </a:xfrm>
            <a:prstGeom prst="rect">
              <a:avLst/>
            </a:prstGeom>
            <a:noFill/>
          </p:spPr>
          <p:txBody>
            <a:bodyPr wrap="square" rtlCol="0">
              <a:spAutoFit/>
            </a:bodyPr>
            <a:lstStyle/>
            <a:p>
              <a:pPr algn="ctr">
                <a:lnSpc>
                  <a:spcPts val="2000"/>
                </a:lnSpc>
              </a:pPr>
              <a:r>
                <a:rPr lang="en-US" sz="900" dirty="0">
                  <a:latin typeface="Montserrat Light" panose="00000400000000000000" pitchFamily="50" charset="0"/>
                </a:rPr>
                <a:t>Contrary to popular belief, Lorem Ipsum is not simply random text. It has roots in a piece of classical Latin literature from 45 BC, making it over 2000 years old. Richard McClintock, a Latin professor at Hampden-Sydney College in Virginia, looked up one of the more obscure Latin words, consectetur, from a Lorem Ipsum passage, and going through the cites of the word in classical literature, discovered the undoubtable source. Lorem Ipsum comes from sections 1.10.32 and 1.10.33 of "de Finibus Bonorum et Malorum" (The Extremes of Good and Evil) by Cicero, written in 45 BC. This book is a treatise on the theory of ethics, very popular during the Renaissance. The first line of Lorem Ipsum, "Lorem ipsum dolor sit amet..", comes from a line in section 1.10.32.</a:t>
              </a:r>
            </a:p>
          </p:txBody>
        </p:sp>
      </p:grpSp>
      <p:sp>
        <p:nvSpPr>
          <p:cNvPr id="6" name="TextBox 5">
            <a:extLst>
              <a:ext uri="{FF2B5EF4-FFF2-40B4-BE49-F238E27FC236}">
                <a16:creationId xmlns:a16="http://schemas.microsoft.com/office/drawing/2014/main" id="{ADD2B910-AB91-49F2-9F2E-04C9482571E3}"/>
              </a:ext>
            </a:extLst>
          </p:cNvPr>
          <p:cNvSpPr txBox="1"/>
          <p:nvPr/>
        </p:nvSpPr>
        <p:spPr>
          <a:xfrm>
            <a:off x="3453594" y="1374614"/>
            <a:ext cx="5284812" cy="553998"/>
          </a:xfrm>
          <a:prstGeom prst="rect">
            <a:avLst/>
          </a:prstGeom>
          <a:noFill/>
        </p:spPr>
        <p:txBody>
          <a:bodyPr wrap="square" rtlCol="0" anchor="ctr">
            <a:spAutoFit/>
          </a:bodyPr>
          <a:lstStyle/>
          <a:p>
            <a:pPr algn="ctr"/>
            <a:r>
              <a:rPr lang="en-US" sz="3000" b="1" dirty="0">
                <a:latin typeface="+mj-lt"/>
                <a:ea typeface="Montserrat Black" charset="0"/>
                <a:cs typeface="Montserrat Black" charset="0"/>
              </a:rPr>
              <a:t>Text</a:t>
            </a:r>
          </a:p>
        </p:txBody>
      </p:sp>
    </p:spTree>
    <p:extLst>
      <p:ext uri="{BB962C8B-B14F-4D97-AF65-F5344CB8AC3E}">
        <p14:creationId xmlns:p14="http://schemas.microsoft.com/office/powerpoint/2010/main" val="79515322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 name="Group 7">
            <a:extLst>
              <a:ext uri="{FF2B5EF4-FFF2-40B4-BE49-F238E27FC236}">
                <a16:creationId xmlns:a16="http://schemas.microsoft.com/office/drawing/2014/main" id="{A1E47962-B5D3-47C7-9EBD-37E9A6EF8453}"/>
              </a:ext>
            </a:extLst>
          </p:cNvPr>
          <p:cNvGrpSpPr/>
          <p:nvPr/>
        </p:nvGrpSpPr>
        <p:grpSpPr>
          <a:xfrm>
            <a:off x="814391" y="1979726"/>
            <a:ext cx="2809192" cy="4198097"/>
            <a:chOff x="2686734" y="680177"/>
            <a:chExt cx="2809192" cy="4198097"/>
          </a:xfrm>
        </p:grpSpPr>
        <p:sp>
          <p:nvSpPr>
            <p:cNvPr id="9" name="TextBox 8">
              <a:extLst>
                <a:ext uri="{FF2B5EF4-FFF2-40B4-BE49-F238E27FC236}">
                  <a16:creationId xmlns:a16="http://schemas.microsoft.com/office/drawing/2014/main" id="{1B9D065A-3E4B-4499-B46B-5CBF197471F2}"/>
                </a:ext>
              </a:extLst>
            </p:cNvPr>
            <p:cNvSpPr txBox="1"/>
            <p:nvPr/>
          </p:nvSpPr>
          <p:spPr>
            <a:xfrm>
              <a:off x="2686734" y="680177"/>
              <a:ext cx="2809192" cy="1938992"/>
            </a:xfrm>
            <a:prstGeom prst="rect">
              <a:avLst/>
            </a:prstGeom>
            <a:noFill/>
          </p:spPr>
          <p:txBody>
            <a:bodyPr wrap="square" rtlCol="0" anchor="ctr">
              <a:spAutoFit/>
            </a:bodyPr>
            <a:lstStyle/>
            <a:p>
              <a:pPr algn="r"/>
              <a:r>
                <a:rPr lang="en-US" sz="3000" b="1" dirty="0">
                  <a:latin typeface="+mj-lt"/>
                  <a:ea typeface="Montserrat Black" charset="0"/>
                  <a:cs typeface="Montserrat Black" charset="0"/>
                </a:rPr>
                <a:t>Lorem Ipsum Dolor sit amet Consectetior</a:t>
              </a:r>
            </a:p>
          </p:txBody>
        </p:sp>
        <p:sp>
          <p:nvSpPr>
            <p:cNvPr id="10" name="TextBox 9">
              <a:extLst>
                <a:ext uri="{FF2B5EF4-FFF2-40B4-BE49-F238E27FC236}">
                  <a16:creationId xmlns:a16="http://schemas.microsoft.com/office/drawing/2014/main" id="{8325F832-A82D-44A0-8837-76DBBA67EB80}"/>
                </a:ext>
              </a:extLst>
            </p:cNvPr>
            <p:cNvSpPr txBox="1"/>
            <p:nvPr/>
          </p:nvSpPr>
          <p:spPr>
            <a:xfrm>
              <a:off x="3501924" y="2771094"/>
              <a:ext cx="1994002" cy="2107180"/>
            </a:xfrm>
            <a:prstGeom prst="rect">
              <a:avLst/>
            </a:prstGeom>
            <a:noFill/>
          </p:spPr>
          <p:txBody>
            <a:bodyPr wrap="square" rtlCol="0">
              <a:spAutoFit/>
            </a:bodyPr>
            <a:lstStyle/>
            <a:p>
              <a:pPr algn="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grpSp>
      <p:cxnSp>
        <p:nvCxnSpPr>
          <p:cNvPr id="11" name="Straight Connector 10">
            <a:extLst>
              <a:ext uri="{FF2B5EF4-FFF2-40B4-BE49-F238E27FC236}">
                <a16:creationId xmlns:a16="http://schemas.microsoft.com/office/drawing/2014/main" id="{F3B921DA-994B-4988-A1BA-76E2C470E981}"/>
              </a:ext>
            </a:extLst>
          </p:cNvPr>
          <p:cNvCxnSpPr>
            <a:cxnSpLocks/>
          </p:cNvCxnSpPr>
          <p:nvPr/>
        </p:nvCxnSpPr>
        <p:spPr>
          <a:xfrm>
            <a:off x="3509283" y="680177"/>
            <a:ext cx="0" cy="1224823"/>
          </a:xfrm>
          <a:prstGeom prst="line">
            <a:avLst/>
          </a:prstGeom>
          <a:ln w="25400">
            <a:solidFill>
              <a:schemeClr val="accent4"/>
            </a:solidFill>
          </a:ln>
        </p:spPr>
        <p:style>
          <a:lnRef idx="1">
            <a:schemeClr val="accent1"/>
          </a:lnRef>
          <a:fillRef idx="0">
            <a:schemeClr val="accent1"/>
          </a:fillRef>
          <a:effectRef idx="0">
            <a:schemeClr val="accent1"/>
          </a:effectRef>
          <a:fontRef idx="minor">
            <a:schemeClr val="tx1"/>
          </a:fontRef>
        </p:style>
      </p:cxnSp>
      <p:graphicFrame>
        <p:nvGraphicFramePr>
          <p:cNvPr id="4" name="Chart 3">
            <a:extLst>
              <a:ext uri="{FF2B5EF4-FFF2-40B4-BE49-F238E27FC236}">
                <a16:creationId xmlns:a16="http://schemas.microsoft.com/office/drawing/2014/main" id="{CCA36E06-C1B4-402B-9A01-C861F5629650}"/>
              </a:ext>
            </a:extLst>
          </p:cNvPr>
          <p:cNvGraphicFramePr/>
          <p:nvPr>
            <p:extLst>
              <p:ext uri="{D42A27DB-BD31-4B8C-83A1-F6EECF244321}">
                <p14:modId xmlns:p14="http://schemas.microsoft.com/office/powerpoint/2010/main" val="3190986397"/>
              </p:ext>
            </p:extLst>
          </p:nvPr>
        </p:nvGraphicFramePr>
        <p:xfrm>
          <a:off x="4107542" y="680177"/>
          <a:ext cx="7293200" cy="549764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48526471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 name="Group 7">
            <a:extLst>
              <a:ext uri="{FF2B5EF4-FFF2-40B4-BE49-F238E27FC236}">
                <a16:creationId xmlns:a16="http://schemas.microsoft.com/office/drawing/2014/main" id="{A1E47962-B5D3-47C7-9EBD-37E9A6EF8453}"/>
              </a:ext>
            </a:extLst>
          </p:cNvPr>
          <p:cNvGrpSpPr/>
          <p:nvPr/>
        </p:nvGrpSpPr>
        <p:grpSpPr>
          <a:xfrm>
            <a:off x="865416" y="1979726"/>
            <a:ext cx="4325710" cy="3172175"/>
            <a:chOff x="1170216" y="680177"/>
            <a:chExt cx="4325710" cy="3172175"/>
          </a:xfrm>
        </p:grpSpPr>
        <p:sp>
          <p:nvSpPr>
            <p:cNvPr id="9" name="TextBox 8">
              <a:extLst>
                <a:ext uri="{FF2B5EF4-FFF2-40B4-BE49-F238E27FC236}">
                  <a16:creationId xmlns:a16="http://schemas.microsoft.com/office/drawing/2014/main" id="{1B9D065A-3E4B-4499-B46B-5CBF197471F2}"/>
                </a:ext>
              </a:extLst>
            </p:cNvPr>
            <p:cNvSpPr txBox="1"/>
            <p:nvPr/>
          </p:nvSpPr>
          <p:spPr>
            <a:xfrm>
              <a:off x="2686734" y="680177"/>
              <a:ext cx="2809192" cy="1938992"/>
            </a:xfrm>
            <a:prstGeom prst="rect">
              <a:avLst/>
            </a:prstGeom>
            <a:noFill/>
          </p:spPr>
          <p:txBody>
            <a:bodyPr wrap="square" rtlCol="0" anchor="ctr">
              <a:spAutoFit/>
            </a:bodyPr>
            <a:lstStyle/>
            <a:p>
              <a:pPr algn="r"/>
              <a:r>
                <a:rPr lang="en-US" sz="3000" b="1" dirty="0">
                  <a:latin typeface="+mj-lt"/>
                  <a:ea typeface="Montserrat Black" charset="0"/>
                  <a:cs typeface="Montserrat Black" charset="0"/>
                </a:rPr>
                <a:t>Lorem Ipsum Dolor sit amet Consectetior</a:t>
              </a:r>
            </a:p>
          </p:txBody>
        </p:sp>
        <p:sp>
          <p:nvSpPr>
            <p:cNvPr id="10" name="TextBox 9">
              <a:extLst>
                <a:ext uri="{FF2B5EF4-FFF2-40B4-BE49-F238E27FC236}">
                  <a16:creationId xmlns:a16="http://schemas.microsoft.com/office/drawing/2014/main" id="{8325F832-A82D-44A0-8837-76DBBA67EB80}"/>
                </a:ext>
              </a:extLst>
            </p:cNvPr>
            <p:cNvSpPr txBox="1"/>
            <p:nvPr/>
          </p:nvSpPr>
          <p:spPr>
            <a:xfrm>
              <a:off x="1170216" y="2771094"/>
              <a:ext cx="4325710" cy="1081258"/>
            </a:xfrm>
            <a:prstGeom prst="rect">
              <a:avLst/>
            </a:prstGeom>
            <a:noFill/>
          </p:spPr>
          <p:txBody>
            <a:bodyPr wrap="square" rtlCol="0">
              <a:spAutoFit/>
            </a:bodyPr>
            <a:lstStyle/>
            <a:p>
              <a:pPr algn="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grpSp>
      <p:cxnSp>
        <p:nvCxnSpPr>
          <p:cNvPr id="11" name="Straight Connector 10">
            <a:extLst>
              <a:ext uri="{FF2B5EF4-FFF2-40B4-BE49-F238E27FC236}">
                <a16:creationId xmlns:a16="http://schemas.microsoft.com/office/drawing/2014/main" id="{F3B921DA-994B-4988-A1BA-76E2C470E981}"/>
              </a:ext>
            </a:extLst>
          </p:cNvPr>
          <p:cNvCxnSpPr>
            <a:cxnSpLocks/>
          </p:cNvCxnSpPr>
          <p:nvPr/>
        </p:nvCxnSpPr>
        <p:spPr>
          <a:xfrm>
            <a:off x="5076826" y="680177"/>
            <a:ext cx="0" cy="1224823"/>
          </a:xfrm>
          <a:prstGeom prst="line">
            <a:avLst/>
          </a:prstGeom>
          <a:ln w="25400">
            <a:solidFill>
              <a:schemeClr val="accent4"/>
            </a:solidFill>
          </a:ln>
        </p:spPr>
        <p:style>
          <a:lnRef idx="1">
            <a:schemeClr val="accent1"/>
          </a:lnRef>
          <a:fillRef idx="0">
            <a:schemeClr val="accent1"/>
          </a:fillRef>
          <a:effectRef idx="0">
            <a:schemeClr val="accent1"/>
          </a:effectRef>
          <a:fontRef idx="minor">
            <a:schemeClr val="tx1"/>
          </a:fontRef>
        </p:style>
      </p:cxnSp>
      <p:graphicFrame>
        <p:nvGraphicFramePr>
          <p:cNvPr id="5" name="Chart 4">
            <a:extLst>
              <a:ext uri="{FF2B5EF4-FFF2-40B4-BE49-F238E27FC236}">
                <a16:creationId xmlns:a16="http://schemas.microsoft.com/office/drawing/2014/main" id="{F6C7431D-7C56-4916-B0B8-C2D2BB5241DE}"/>
              </a:ext>
            </a:extLst>
          </p:cNvPr>
          <p:cNvGraphicFramePr/>
          <p:nvPr>
            <p:extLst>
              <p:ext uri="{D42A27DB-BD31-4B8C-83A1-F6EECF244321}">
                <p14:modId xmlns:p14="http://schemas.microsoft.com/office/powerpoint/2010/main" val="3680053746"/>
              </p:ext>
            </p:extLst>
          </p:nvPr>
        </p:nvGraphicFramePr>
        <p:xfrm>
          <a:off x="5666014" y="680178"/>
          <a:ext cx="5660570" cy="5497646"/>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38539703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A82247AC-E90A-4F88-A04B-2043B0A0379E}"/>
              </a:ext>
            </a:extLst>
          </p:cNvPr>
          <p:cNvSpPr>
            <a:spLocks noGrp="1"/>
          </p:cNvSpPr>
          <p:nvPr>
            <p:ph type="sldNum" sz="quarter" idx="4294967295"/>
          </p:nvPr>
        </p:nvSpPr>
        <p:spPr>
          <a:xfrm>
            <a:off x="518886" y="477837"/>
            <a:ext cx="395514" cy="365125"/>
          </a:xfrm>
        </p:spPr>
        <p:txBody>
          <a:bodyPr/>
          <a:lstStyle/>
          <a:p>
            <a:fld id="{E97ECB15-F748-C140-A5C3-CF0090C943BA}" type="slidenum">
              <a:rPr lang="en-US" smtClean="0"/>
              <a:pPr/>
              <a:t>19</a:t>
            </a:fld>
            <a:endParaRPr lang="en-US" dirty="0"/>
          </a:p>
        </p:txBody>
      </p:sp>
      <p:grpSp>
        <p:nvGrpSpPr>
          <p:cNvPr id="12" name="Group 11">
            <a:extLst>
              <a:ext uri="{FF2B5EF4-FFF2-40B4-BE49-F238E27FC236}">
                <a16:creationId xmlns:a16="http://schemas.microsoft.com/office/drawing/2014/main" id="{3E63355C-DA01-4B52-A249-ACB081DB96E5}"/>
              </a:ext>
            </a:extLst>
          </p:cNvPr>
          <p:cNvGrpSpPr/>
          <p:nvPr/>
        </p:nvGrpSpPr>
        <p:grpSpPr>
          <a:xfrm>
            <a:off x="5272482" y="1687931"/>
            <a:ext cx="5714955" cy="3482138"/>
            <a:chOff x="-2347914" y="639763"/>
            <a:chExt cx="1023937" cy="623888"/>
          </a:xfrm>
          <a:solidFill>
            <a:schemeClr val="tx1">
              <a:alpha val="42000"/>
            </a:schemeClr>
          </a:solidFill>
        </p:grpSpPr>
        <p:sp>
          <p:nvSpPr>
            <p:cNvPr id="13" name="Freeform 363">
              <a:extLst>
                <a:ext uri="{FF2B5EF4-FFF2-40B4-BE49-F238E27FC236}">
                  <a16:creationId xmlns:a16="http://schemas.microsoft.com/office/drawing/2014/main" id="{FB01DDBA-2E0A-478E-896D-C0B493916D97}"/>
                </a:ext>
              </a:extLst>
            </p:cNvPr>
            <p:cNvSpPr>
              <a:spLocks/>
            </p:cNvSpPr>
            <p:nvPr/>
          </p:nvSpPr>
          <p:spPr bwMode="auto">
            <a:xfrm>
              <a:off x="-2219327" y="1089026"/>
              <a:ext cx="180975" cy="166688"/>
            </a:xfrm>
            <a:custGeom>
              <a:avLst/>
              <a:gdLst>
                <a:gd name="T0" fmla="*/ 32 w 50"/>
                <a:gd name="T1" fmla="*/ 6 h 46"/>
                <a:gd name="T2" fmla="*/ 28 w 50"/>
                <a:gd name="T3" fmla="*/ 4 h 46"/>
                <a:gd name="T4" fmla="*/ 23 w 50"/>
                <a:gd name="T5" fmla="*/ 2 h 46"/>
                <a:gd name="T6" fmla="*/ 21 w 50"/>
                <a:gd name="T7" fmla="*/ 0 h 46"/>
                <a:gd name="T8" fmla="*/ 14 w 50"/>
                <a:gd name="T9" fmla="*/ 2 h 46"/>
                <a:gd name="T10" fmla="*/ 11 w 50"/>
                <a:gd name="T11" fmla="*/ 3 h 46"/>
                <a:gd name="T12" fmla="*/ 12 w 50"/>
                <a:gd name="T13" fmla="*/ 9 h 46"/>
                <a:gd name="T14" fmla="*/ 12 w 50"/>
                <a:gd name="T15" fmla="*/ 11 h 46"/>
                <a:gd name="T16" fmla="*/ 11 w 50"/>
                <a:gd name="T17" fmla="*/ 11 h 46"/>
                <a:gd name="T18" fmla="*/ 5 w 50"/>
                <a:gd name="T19" fmla="*/ 10 h 46"/>
                <a:gd name="T20" fmla="*/ 7 w 50"/>
                <a:gd name="T21" fmla="*/ 14 h 46"/>
                <a:gd name="T22" fmla="*/ 9 w 50"/>
                <a:gd name="T23" fmla="*/ 15 h 46"/>
                <a:gd name="T24" fmla="*/ 11 w 50"/>
                <a:gd name="T25" fmla="*/ 15 h 46"/>
                <a:gd name="T26" fmla="*/ 10 w 50"/>
                <a:gd name="T27" fmla="*/ 18 h 46"/>
                <a:gd name="T28" fmla="*/ 5 w 50"/>
                <a:gd name="T29" fmla="*/ 19 h 46"/>
                <a:gd name="T30" fmla="*/ 3 w 50"/>
                <a:gd name="T31" fmla="*/ 20 h 46"/>
                <a:gd name="T32" fmla="*/ 1 w 50"/>
                <a:gd name="T33" fmla="*/ 21 h 46"/>
                <a:gd name="T34" fmla="*/ 3 w 50"/>
                <a:gd name="T35" fmla="*/ 24 h 46"/>
                <a:gd name="T36" fmla="*/ 3 w 50"/>
                <a:gd name="T37" fmla="*/ 25 h 46"/>
                <a:gd name="T38" fmla="*/ 3 w 50"/>
                <a:gd name="T39" fmla="*/ 27 h 46"/>
                <a:gd name="T40" fmla="*/ 4 w 50"/>
                <a:gd name="T41" fmla="*/ 30 h 46"/>
                <a:gd name="T42" fmla="*/ 4 w 50"/>
                <a:gd name="T43" fmla="*/ 31 h 46"/>
                <a:gd name="T44" fmla="*/ 6 w 50"/>
                <a:gd name="T45" fmla="*/ 31 h 46"/>
                <a:gd name="T46" fmla="*/ 9 w 50"/>
                <a:gd name="T47" fmla="*/ 33 h 46"/>
                <a:gd name="T48" fmla="*/ 10 w 50"/>
                <a:gd name="T49" fmla="*/ 33 h 46"/>
                <a:gd name="T50" fmla="*/ 7 w 50"/>
                <a:gd name="T51" fmla="*/ 36 h 46"/>
                <a:gd name="T52" fmla="*/ 3 w 50"/>
                <a:gd name="T53" fmla="*/ 38 h 46"/>
                <a:gd name="T54" fmla="*/ 1 w 50"/>
                <a:gd name="T55" fmla="*/ 39 h 46"/>
                <a:gd name="T56" fmla="*/ 4 w 50"/>
                <a:gd name="T57" fmla="*/ 39 h 46"/>
                <a:gd name="T58" fmla="*/ 7 w 50"/>
                <a:gd name="T59" fmla="*/ 38 h 46"/>
                <a:gd name="T60" fmla="*/ 8 w 50"/>
                <a:gd name="T61" fmla="*/ 37 h 46"/>
                <a:gd name="T62" fmla="*/ 10 w 50"/>
                <a:gd name="T63" fmla="*/ 37 h 46"/>
                <a:gd name="T64" fmla="*/ 11 w 50"/>
                <a:gd name="T65" fmla="*/ 36 h 46"/>
                <a:gd name="T66" fmla="*/ 13 w 50"/>
                <a:gd name="T67" fmla="*/ 36 h 46"/>
                <a:gd name="T68" fmla="*/ 15 w 50"/>
                <a:gd name="T69" fmla="*/ 34 h 46"/>
                <a:gd name="T70" fmla="*/ 15 w 50"/>
                <a:gd name="T71" fmla="*/ 31 h 46"/>
                <a:gd name="T72" fmla="*/ 19 w 50"/>
                <a:gd name="T73" fmla="*/ 29 h 46"/>
                <a:gd name="T74" fmla="*/ 22 w 50"/>
                <a:gd name="T75" fmla="*/ 28 h 46"/>
                <a:gd name="T76" fmla="*/ 21 w 50"/>
                <a:gd name="T77" fmla="*/ 29 h 46"/>
                <a:gd name="T78" fmla="*/ 18 w 50"/>
                <a:gd name="T79" fmla="*/ 31 h 46"/>
                <a:gd name="T80" fmla="*/ 18 w 50"/>
                <a:gd name="T81" fmla="*/ 33 h 46"/>
                <a:gd name="T82" fmla="*/ 20 w 50"/>
                <a:gd name="T83" fmla="*/ 32 h 46"/>
                <a:gd name="T84" fmla="*/ 22 w 50"/>
                <a:gd name="T85" fmla="*/ 32 h 46"/>
                <a:gd name="T86" fmla="*/ 24 w 50"/>
                <a:gd name="T87" fmla="*/ 31 h 46"/>
                <a:gd name="T88" fmla="*/ 25 w 50"/>
                <a:gd name="T89" fmla="*/ 29 h 46"/>
                <a:gd name="T90" fmla="*/ 27 w 50"/>
                <a:gd name="T91" fmla="*/ 30 h 46"/>
                <a:gd name="T92" fmla="*/ 29 w 50"/>
                <a:gd name="T93" fmla="*/ 32 h 46"/>
                <a:gd name="T94" fmla="*/ 34 w 50"/>
                <a:gd name="T95" fmla="*/ 34 h 46"/>
                <a:gd name="T96" fmla="*/ 37 w 50"/>
                <a:gd name="T97" fmla="*/ 36 h 46"/>
                <a:gd name="T98" fmla="*/ 40 w 50"/>
                <a:gd name="T99" fmla="*/ 38 h 46"/>
                <a:gd name="T100" fmla="*/ 41 w 50"/>
                <a:gd name="T101" fmla="*/ 35 h 46"/>
                <a:gd name="T102" fmla="*/ 45 w 50"/>
                <a:gd name="T103" fmla="*/ 41 h 46"/>
                <a:gd name="T104" fmla="*/ 48 w 50"/>
                <a:gd name="T105" fmla="*/ 44 h 46"/>
                <a:gd name="T106" fmla="*/ 50 w 50"/>
                <a:gd name="T107" fmla="*/ 45 h 46"/>
                <a:gd name="T108" fmla="*/ 44 w 50"/>
                <a:gd name="T109" fmla="*/ 37 h 46"/>
                <a:gd name="T110" fmla="*/ 37 w 50"/>
                <a:gd name="T111" fmla="*/ 35 h 46"/>
                <a:gd name="T112" fmla="*/ 34 w 50"/>
                <a:gd name="T113" fmla="*/ 33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50" h="46">
                  <a:moveTo>
                    <a:pt x="33" y="32"/>
                  </a:moveTo>
                  <a:cubicBezTo>
                    <a:pt x="35" y="7"/>
                    <a:pt x="35" y="7"/>
                    <a:pt x="35" y="7"/>
                  </a:cubicBezTo>
                  <a:cubicBezTo>
                    <a:pt x="35" y="7"/>
                    <a:pt x="34" y="6"/>
                    <a:pt x="33" y="6"/>
                  </a:cubicBezTo>
                  <a:cubicBezTo>
                    <a:pt x="33" y="6"/>
                    <a:pt x="34" y="5"/>
                    <a:pt x="33" y="5"/>
                  </a:cubicBezTo>
                  <a:cubicBezTo>
                    <a:pt x="33" y="5"/>
                    <a:pt x="33" y="5"/>
                    <a:pt x="32" y="6"/>
                  </a:cubicBezTo>
                  <a:cubicBezTo>
                    <a:pt x="32" y="6"/>
                    <a:pt x="32" y="6"/>
                    <a:pt x="31" y="6"/>
                  </a:cubicBezTo>
                  <a:cubicBezTo>
                    <a:pt x="31" y="6"/>
                    <a:pt x="30" y="5"/>
                    <a:pt x="29" y="5"/>
                  </a:cubicBezTo>
                  <a:cubicBezTo>
                    <a:pt x="29" y="5"/>
                    <a:pt x="29" y="5"/>
                    <a:pt x="29" y="5"/>
                  </a:cubicBezTo>
                  <a:cubicBezTo>
                    <a:pt x="28" y="5"/>
                    <a:pt x="28" y="5"/>
                    <a:pt x="28" y="5"/>
                  </a:cubicBezTo>
                  <a:cubicBezTo>
                    <a:pt x="28" y="5"/>
                    <a:pt x="28" y="4"/>
                    <a:pt x="28" y="4"/>
                  </a:cubicBezTo>
                  <a:cubicBezTo>
                    <a:pt x="27" y="4"/>
                    <a:pt x="27" y="4"/>
                    <a:pt x="27" y="4"/>
                  </a:cubicBezTo>
                  <a:cubicBezTo>
                    <a:pt x="26" y="5"/>
                    <a:pt x="26" y="4"/>
                    <a:pt x="26" y="4"/>
                  </a:cubicBezTo>
                  <a:cubicBezTo>
                    <a:pt x="26" y="4"/>
                    <a:pt x="26" y="4"/>
                    <a:pt x="25" y="4"/>
                  </a:cubicBezTo>
                  <a:cubicBezTo>
                    <a:pt x="24" y="4"/>
                    <a:pt x="26" y="3"/>
                    <a:pt x="25" y="3"/>
                  </a:cubicBezTo>
                  <a:cubicBezTo>
                    <a:pt x="24" y="3"/>
                    <a:pt x="23" y="3"/>
                    <a:pt x="23" y="2"/>
                  </a:cubicBezTo>
                  <a:cubicBezTo>
                    <a:pt x="23" y="1"/>
                    <a:pt x="23" y="1"/>
                    <a:pt x="23" y="1"/>
                  </a:cubicBezTo>
                  <a:cubicBezTo>
                    <a:pt x="24" y="1"/>
                    <a:pt x="23" y="1"/>
                    <a:pt x="22" y="1"/>
                  </a:cubicBezTo>
                  <a:cubicBezTo>
                    <a:pt x="22" y="1"/>
                    <a:pt x="23" y="1"/>
                    <a:pt x="22" y="1"/>
                  </a:cubicBezTo>
                  <a:cubicBezTo>
                    <a:pt x="22" y="0"/>
                    <a:pt x="22" y="0"/>
                    <a:pt x="22" y="0"/>
                  </a:cubicBezTo>
                  <a:cubicBezTo>
                    <a:pt x="21" y="0"/>
                    <a:pt x="21" y="0"/>
                    <a:pt x="21" y="0"/>
                  </a:cubicBezTo>
                  <a:cubicBezTo>
                    <a:pt x="21" y="0"/>
                    <a:pt x="20" y="1"/>
                    <a:pt x="20" y="1"/>
                  </a:cubicBezTo>
                  <a:cubicBezTo>
                    <a:pt x="19" y="1"/>
                    <a:pt x="19" y="1"/>
                    <a:pt x="19" y="0"/>
                  </a:cubicBezTo>
                  <a:cubicBezTo>
                    <a:pt x="19" y="0"/>
                    <a:pt x="19" y="0"/>
                    <a:pt x="18" y="1"/>
                  </a:cubicBezTo>
                  <a:cubicBezTo>
                    <a:pt x="18" y="1"/>
                    <a:pt x="18" y="1"/>
                    <a:pt x="17" y="1"/>
                  </a:cubicBezTo>
                  <a:cubicBezTo>
                    <a:pt x="16" y="1"/>
                    <a:pt x="15" y="1"/>
                    <a:pt x="14" y="2"/>
                  </a:cubicBezTo>
                  <a:cubicBezTo>
                    <a:pt x="13" y="3"/>
                    <a:pt x="14" y="3"/>
                    <a:pt x="14" y="3"/>
                  </a:cubicBezTo>
                  <a:cubicBezTo>
                    <a:pt x="13" y="3"/>
                    <a:pt x="13" y="3"/>
                    <a:pt x="13" y="3"/>
                  </a:cubicBezTo>
                  <a:cubicBezTo>
                    <a:pt x="13" y="3"/>
                    <a:pt x="12" y="4"/>
                    <a:pt x="12" y="4"/>
                  </a:cubicBezTo>
                  <a:cubicBezTo>
                    <a:pt x="12" y="3"/>
                    <a:pt x="12" y="3"/>
                    <a:pt x="11" y="3"/>
                  </a:cubicBezTo>
                  <a:cubicBezTo>
                    <a:pt x="11" y="3"/>
                    <a:pt x="11" y="3"/>
                    <a:pt x="11" y="3"/>
                  </a:cubicBezTo>
                  <a:cubicBezTo>
                    <a:pt x="10" y="3"/>
                    <a:pt x="10" y="4"/>
                    <a:pt x="10" y="4"/>
                  </a:cubicBezTo>
                  <a:cubicBezTo>
                    <a:pt x="10" y="4"/>
                    <a:pt x="9" y="4"/>
                    <a:pt x="10" y="5"/>
                  </a:cubicBezTo>
                  <a:cubicBezTo>
                    <a:pt x="10" y="5"/>
                    <a:pt x="11" y="6"/>
                    <a:pt x="11" y="7"/>
                  </a:cubicBezTo>
                  <a:cubicBezTo>
                    <a:pt x="11" y="8"/>
                    <a:pt x="11" y="8"/>
                    <a:pt x="11" y="8"/>
                  </a:cubicBezTo>
                  <a:cubicBezTo>
                    <a:pt x="12" y="9"/>
                    <a:pt x="12" y="9"/>
                    <a:pt x="12" y="9"/>
                  </a:cubicBezTo>
                  <a:cubicBezTo>
                    <a:pt x="12" y="9"/>
                    <a:pt x="12" y="9"/>
                    <a:pt x="12" y="9"/>
                  </a:cubicBezTo>
                  <a:cubicBezTo>
                    <a:pt x="12" y="9"/>
                    <a:pt x="12" y="9"/>
                    <a:pt x="12" y="9"/>
                  </a:cubicBezTo>
                  <a:cubicBezTo>
                    <a:pt x="12" y="9"/>
                    <a:pt x="13" y="9"/>
                    <a:pt x="13" y="10"/>
                  </a:cubicBezTo>
                  <a:cubicBezTo>
                    <a:pt x="13" y="10"/>
                    <a:pt x="12" y="9"/>
                    <a:pt x="12" y="10"/>
                  </a:cubicBezTo>
                  <a:cubicBezTo>
                    <a:pt x="12" y="10"/>
                    <a:pt x="12" y="11"/>
                    <a:pt x="12" y="11"/>
                  </a:cubicBezTo>
                  <a:cubicBezTo>
                    <a:pt x="13" y="11"/>
                    <a:pt x="13" y="12"/>
                    <a:pt x="13" y="12"/>
                  </a:cubicBezTo>
                  <a:cubicBezTo>
                    <a:pt x="13" y="13"/>
                    <a:pt x="13" y="13"/>
                    <a:pt x="13" y="12"/>
                  </a:cubicBezTo>
                  <a:cubicBezTo>
                    <a:pt x="13" y="12"/>
                    <a:pt x="12" y="12"/>
                    <a:pt x="12" y="12"/>
                  </a:cubicBezTo>
                  <a:cubicBezTo>
                    <a:pt x="12" y="12"/>
                    <a:pt x="11" y="12"/>
                    <a:pt x="11" y="12"/>
                  </a:cubicBezTo>
                  <a:cubicBezTo>
                    <a:pt x="11" y="11"/>
                    <a:pt x="12" y="12"/>
                    <a:pt x="11" y="11"/>
                  </a:cubicBezTo>
                  <a:cubicBezTo>
                    <a:pt x="10" y="11"/>
                    <a:pt x="10" y="11"/>
                    <a:pt x="10" y="10"/>
                  </a:cubicBezTo>
                  <a:cubicBezTo>
                    <a:pt x="10" y="10"/>
                    <a:pt x="10" y="9"/>
                    <a:pt x="10" y="9"/>
                  </a:cubicBezTo>
                  <a:cubicBezTo>
                    <a:pt x="7" y="9"/>
                    <a:pt x="7" y="9"/>
                    <a:pt x="7" y="9"/>
                  </a:cubicBezTo>
                  <a:cubicBezTo>
                    <a:pt x="7" y="9"/>
                    <a:pt x="7" y="9"/>
                    <a:pt x="6" y="9"/>
                  </a:cubicBezTo>
                  <a:cubicBezTo>
                    <a:pt x="6" y="9"/>
                    <a:pt x="5" y="9"/>
                    <a:pt x="5" y="10"/>
                  </a:cubicBezTo>
                  <a:cubicBezTo>
                    <a:pt x="5" y="10"/>
                    <a:pt x="4" y="10"/>
                    <a:pt x="5" y="11"/>
                  </a:cubicBezTo>
                  <a:cubicBezTo>
                    <a:pt x="6" y="11"/>
                    <a:pt x="6" y="12"/>
                    <a:pt x="6" y="12"/>
                  </a:cubicBezTo>
                  <a:cubicBezTo>
                    <a:pt x="6" y="12"/>
                    <a:pt x="5" y="12"/>
                    <a:pt x="5" y="12"/>
                  </a:cubicBezTo>
                  <a:cubicBezTo>
                    <a:pt x="5" y="12"/>
                    <a:pt x="5" y="13"/>
                    <a:pt x="5" y="13"/>
                  </a:cubicBezTo>
                  <a:cubicBezTo>
                    <a:pt x="5" y="13"/>
                    <a:pt x="6" y="14"/>
                    <a:pt x="7" y="14"/>
                  </a:cubicBezTo>
                  <a:cubicBezTo>
                    <a:pt x="7" y="14"/>
                    <a:pt x="8" y="15"/>
                    <a:pt x="8" y="15"/>
                  </a:cubicBezTo>
                  <a:cubicBezTo>
                    <a:pt x="8" y="15"/>
                    <a:pt x="8" y="16"/>
                    <a:pt x="8" y="16"/>
                  </a:cubicBezTo>
                  <a:cubicBezTo>
                    <a:pt x="9" y="15"/>
                    <a:pt x="9" y="15"/>
                    <a:pt x="9" y="15"/>
                  </a:cubicBezTo>
                  <a:cubicBezTo>
                    <a:pt x="9" y="15"/>
                    <a:pt x="9" y="16"/>
                    <a:pt x="9" y="16"/>
                  </a:cubicBezTo>
                  <a:cubicBezTo>
                    <a:pt x="9" y="16"/>
                    <a:pt x="9" y="15"/>
                    <a:pt x="9" y="15"/>
                  </a:cubicBezTo>
                  <a:cubicBezTo>
                    <a:pt x="9" y="15"/>
                    <a:pt x="10" y="15"/>
                    <a:pt x="10" y="15"/>
                  </a:cubicBezTo>
                  <a:cubicBezTo>
                    <a:pt x="10" y="15"/>
                    <a:pt x="10" y="15"/>
                    <a:pt x="10" y="15"/>
                  </a:cubicBezTo>
                  <a:cubicBezTo>
                    <a:pt x="11" y="14"/>
                    <a:pt x="11" y="14"/>
                    <a:pt x="11" y="14"/>
                  </a:cubicBezTo>
                  <a:cubicBezTo>
                    <a:pt x="11" y="14"/>
                    <a:pt x="11" y="14"/>
                    <a:pt x="11" y="15"/>
                  </a:cubicBezTo>
                  <a:cubicBezTo>
                    <a:pt x="11" y="15"/>
                    <a:pt x="11" y="15"/>
                    <a:pt x="11" y="15"/>
                  </a:cubicBezTo>
                  <a:cubicBezTo>
                    <a:pt x="11" y="15"/>
                    <a:pt x="11" y="16"/>
                    <a:pt x="10" y="16"/>
                  </a:cubicBezTo>
                  <a:cubicBezTo>
                    <a:pt x="10" y="16"/>
                    <a:pt x="10" y="16"/>
                    <a:pt x="10" y="16"/>
                  </a:cubicBezTo>
                  <a:cubicBezTo>
                    <a:pt x="11" y="16"/>
                    <a:pt x="11" y="16"/>
                    <a:pt x="11" y="17"/>
                  </a:cubicBezTo>
                  <a:cubicBezTo>
                    <a:pt x="11" y="17"/>
                    <a:pt x="10" y="17"/>
                    <a:pt x="10" y="18"/>
                  </a:cubicBezTo>
                  <a:cubicBezTo>
                    <a:pt x="11" y="18"/>
                    <a:pt x="11" y="18"/>
                    <a:pt x="10" y="18"/>
                  </a:cubicBezTo>
                  <a:cubicBezTo>
                    <a:pt x="9" y="19"/>
                    <a:pt x="9" y="19"/>
                    <a:pt x="8" y="19"/>
                  </a:cubicBezTo>
                  <a:cubicBezTo>
                    <a:pt x="8" y="18"/>
                    <a:pt x="8" y="18"/>
                    <a:pt x="7" y="18"/>
                  </a:cubicBezTo>
                  <a:cubicBezTo>
                    <a:pt x="7" y="19"/>
                    <a:pt x="6" y="19"/>
                    <a:pt x="6" y="19"/>
                  </a:cubicBezTo>
                  <a:cubicBezTo>
                    <a:pt x="6" y="22"/>
                    <a:pt x="6" y="22"/>
                    <a:pt x="6" y="22"/>
                  </a:cubicBezTo>
                  <a:cubicBezTo>
                    <a:pt x="6" y="22"/>
                    <a:pt x="6" y="20"/>
                    <a:pt x="5" y="19"/>
                  </a:cubicBezTo>
                  <a:cubicBezTo>
                    <a:pt x="5" y="19"/>
                    <a:pt x="5" y="19"/>
                    <a:pt x="5" y="19"/>
                  </a:cubicBezTo>
                  <a:cubicBezTo>
                    <a:pt x="5" y="19"/>
                    <a:pt x="5" y="19"/>
                    <a:pt x="4" y="20"/>
                  </a:cubicBezTo>
                  <a:cubicBezTo>
                    <a:pt x="4" y="20"/>
                    <a:pt x="4" y="20"/>
                    <a:pt x="4" y="20"/>
                  </a:cubicBezTo>
                  <a:cubicBezTo>
                    <a:pt x="4" y="19"/>
                    <a:pt x="4" y="19"/>
                    <a:pt x="4" y="19"/>
                  </a:cubicBezTo>
                  <a:cubicBezTo>
                    <a:pt x="4" y="19"/>
                    <a:pt x="3" y="20"/>
                    <a:pt x="3" y="20"/>
                  </a:cubicBezTo>
                  <a:cubicBezTo>
                    <a:pt x="3" y="20"/>
                    <a:pt x="3" y="20"/>
                    <a:pt x="3" y="20"/>
                  </a:cubicBezTo>
                  <a:cubicBezTo>
                    <a:pt x="3" y="19"/>
                    <a:pt x="3" y="19"/>
                    <a:pt x="3" y="19"/>
                  </a:cubicBezTo>
                  <a:cubicBezTo>
                    <a:pt x="2" y="20"/>
                    <a:pt x="2" y="20"/>
                    <a:pt x="2" y="20"/>
                  </a:cubicBezTo>
                  <a:cubicBezTo>
                    <a:pt x="2" y="20"/>
                    <a:pt x="1" y="20"/>
                    <a:pt x="1" y="20"/>
                  </a:cubicBezTo>
                  <a:cubicBezTo>
                    <a:pt x="1" y="20"/>
                    <a:pt x="2" y="21"/>
                    <a:pt x="1" y="21"/>
                  </a:cubicBezTo>
                  <a:cubicBezTo>
                    <a:pt x="1" y="21"/>
                    <a:pt x="1" y="21"/>
                    <a:pt x="2" y="21"/>
                  </a:cubicBezTo>
                  <a:cubicBezTo>
                    <a:pt x="2" y="21"/>
                    <a:pt x="2" y="22"/>
                    <a:pt x="2" y="22"/>
                  </a:cubicBezTo>
                  <a:cubicBezTo>
                    <a:pt x="2" y="22"/>
                    <a:pt x="2" y="22"/>
                    <a:pt x="2" y="22"/>
                  </a:cubicBezTo>
                  <a:cubicBezTo>
                    <a:pt x="2" y="22"/>
                    <a:pt x="2" y="23"/>
                    <a:pt x="2" y="23"/>
                  </a:cubicBezTo>
                  <a:cubicBezTo>
                    <a:pt x="3" y="23"/>
                    <a:pt x="3" y="24"/>
                    <a:pt x="3" y="24"/>
                  </a:cubicBezTo>
                  <a:cubicBezTo>
                    <a:pt x="2" y="24"/>
                    <a:pt x="2" y="24"/>
                    <a:pt x="2" y="24"/>
                  </a:cubicBezTo>
                  <a:cubicBezTo>
                    <a:pt x="2" y="24"/>
                    <a:pt x="2" y="24"/>
                    <a:pt x="2" y="24"/>
                  </a:cubicBezTo>
                  <a:cubicBezTo>
                    <a:pt x="2" y="24"/>
                    <a:pt x="1" y="24"/>
                    <a:pt x="1" y="24"/>
                  </a:cubicBezTo>
                  <a:cubicBezTo>
                    <a:pt x="1" y="25"/>
                    <a:pt x="1" y="25"/>
                    <a:pt x="2" y="25"/>
                  </a:cubicBezTo>
                  <a:cubicBezTo>
                    <a:pt x="2" y="25"/>
                    <a:pt x="2" y="25"/>
                    <a:pt x="3" y="25"/>
                  </a:cubicBezTo>
                  <a:cubicBezTo>
                    <a:pt x="3" y="25"/>
                    <a:pt x="3" y="25"/>
                    <a:pt x="3" y="25"/>
                  </a:cubicBezTo>
                  <a:cubicBezTo>
                    <a:pt x="3" y="26"/>
                    <a:pt x="3" y="26"/>
                    <a:pt x="3" y="26"/>
                  </a:cubicBezTo>
                  <a:cubicBezTo>
                    <a:pt x="2" y="26"/>
                    <a:pt x="3" y="26"/>
                    <a:pt x="2" y="26"/>
                  </a:cubicBezTo>
                  <a:cubicBezTo>
                    <a:pt x="2" y="26"/>
                    <a:pt x="2" y="27"/>
                    <a:pt x="2" y="27"/>
                  </a:cubicBezTo>
                  <a:cubicBezTo>
                    <a:pt x="3" y="27"/>
                    <a:pt x="3" y="27"/>
                    <a:pt x="3" y="27"/>
                  </a:cubicBezTo>
                  <a:cubicBezTo>
                    <a:pt x="3" y="27"/>
                    <a:pt x="4" y="28"/>
                    <a:pt x="4" y="27"/>
                  </a:cubicBezTo>
                  <a:cubicBezTo>
                    <a:pt x="4" y="27"/>
                    <a:pt x="5" y="27"/>
                    <a:pt x="5" y="27"/>
                  </a:cubicBezTo>
                  <a:cubicBezTo>
                    <a:pt x="5" y="27"/>
                    <a:pt x="5" y="27"/>
                    <a:pt x="5" y="27"/>
                  </a:cubicBezTo>
                  <a:cubicBezTo>
                    <a:pt x="5" y="27"/>
                    <a:pt x="4" y="29"/>
                    <a:pt x="4" y="29"/>
                  </a:cubicBezTo>
                  <a:cubicBezTo>
                    <a:pt x="4" y="29"/>
                    <a:pt x="4" y="30"/>
                    <a:pt x="4" y="30"/>
                  </a:cubicBezTo>
                  <a:cubicBezTo>
                    <a:pt x="4" y="30"/>
                    <a:pt x="4" y="30"/>
                    <a:pt x="4" y="30"/>
                  </a:cubicBezTo>
                  <a:cubicBezTo>
                    <a:pt x="4" y="30"/>
                    <a:pt x="3" y="30"/>
                    <a:pt x="3" y="30"/>
                  </a:cubicBezTo>
                  <a:cubicBezTo>
                    <a:pt x="3" y="30"/>
                    <a:pt x="3" y="31"/>
                    <a:pt x="3" y="31"/>
                  </a:cubicBezTo>
                  <a:cubicBezTo>
                    <a:pt x="3" y="31"/>
                    <a:pt x="3" y="31"/>
                    <a:pt x="3" y="31"/>
                  </a:cubicBezTo>
                  <a:cubicBezTo>
                    <a:pt x="3" y="31"/>
                    <a:pt x="4" y="31"/>
                    <a:pt x="4" y="31"/>
                  </a:cubicBezTo>
                  <a:cubicBezTo>
                    <a:pt x="4" y="31"/>
                    <a:pt x="5" y="31"/>
                    <a:pt x="5" y="31"/>
                  </a:cubicBezTo>
                  <a:cubicBezTo>
                    <a:pt x="5" y="31"/>
                    <a:pt x="4" y="30"/>
                    <a:pt x="5" y="30"/>
                  </a:cubicBezTo>
                  <a:cubicBezTo>
                    <a:pt x="5" y="30"/>
                    <a:pt x="5" y="30"/>
                    <a:pt x="6" y="30"/>
                  </a:cubicBezTo>
                  <a:cubicBezTo>
                    <a:pt x="6" y="30"/>
                    <a:pt x="6" y="30"/>
                    <a:pt x="6" y="30"/>
                  </a:cubicBezTo>
                  <a:cubicBezTo>
                    <a:pt x="6" y="30"/>
                    <a:pt x="6" y="31"/>
                    <a:pt x="6" y="31"/>
                  </a:cubicBezTo>
                  <a:cubicBezTo>
                    <a:pt x="7" y="31"/>
                    <a:pt x="8" y="32"/>
                    <a:pt x="8" y="32"/>
                  </a:cubicBezTo>
                  <a:cubicBezTo>
                    <a:pt x="7" y="33"/>
                    <a:pt x="8" y="34"/>
                    <a:pt x="8" y="33"/>
                  </a:cubicBezTo>
                  <a:cubicBezTo>
                    <a:pt x="8" y="32"/>
                    <a:pt x="8" y="32"/>
                    <a:pt x="8" y="32"/>
                  </a:cubicBezTo>
                  <a:cubicBezTo>
                    <a:pt x="9" y="31"/>
                    <a:pt x="9" y="32"/>
                    <a:pt x="9" y="32"/>
                  </a:cubicBezTo>
                  <a:cubicBezTo>
                    <a:pt x="9" y="32"/>
                    <a:pt x="8" y="33"/>
                    <a:pt x="9" y="33"/>
                  </a:cubicBezTo>
                  <a:cubicBezTo>
                    <a:pt x="9" y="33"/>
                    <a:pt x="9" y="32"/>
                    <a:pt x="10" y="32"/>
                  </a:cubicBezTo>
                  <a:cubicBezTo>
                    <a:pt x="10" y="32"/>
                    <a:pt x="10" y="32"/>
                    <a:pt x="10" y="32"/>
                  </a:cubicBezTo>
                  <a:cubicBezTo>
                    <a:pt x="10" y="32"/>
                    <a:pt x="11" y="32"/>
                    <a:pt x="11" y="32"/>
                  </a:cubicBezTo>
                  <a:cubicBezTo>
                    <a:pt x="12" y="32"/>
                    <a:pt x="11" y="32"/>
                    <a:pt x="10" y="32"/>
                  </a:cubicBezTo>
                  <a:cubicBezTo>
                    <a:pt x="10" y="33"/>
                    <a:pt x="10" y="33"/>
                    <a:pt x="10" y="33"/>
                  </a:cubicBezTo>
                  <a:cubicBezTo>
                    <a:pt x="9" y="33"/>
                    <a:pt x="10" y="34"/>
                    <a:pt x="9" y="34"/>
                  </a:cubicBezTo>
                  <a:cubicBezTo>
                    <a:pt x="9" y="34"/>
                    <a:pt x="9" y="34"/>
                    <a:pt x="9" y="34"/>
                  </a:cubicBezTo>
                  <a:cubicBezTo>
                    <a:pt x="9" y="34"/>
                    <a:pt x="8" y="35"/>
                    <a:pt x="8" y="35"/>
                  </a:cubicBezTo>
                  <a:cubicBezTo>
                    <a:pt x="8" y="36"/>
                    <a:pt x="8" y="36"/>
                    <a:pt x="8" y="36"/>
                  </a:cubicBezTo>
                  <a:cubicBezTo>
                    <a:pt x="8" y="36"/>
                    <a:pt x="7" y="35"/>
                    <a:pt x="7" y="36"/>
                  </a:cubicBezTo>
                  <a:cubicBezTo>
                    <a:pt x="7" y="36"/>
                    <a:pt x="7" y="36"/>
                    <a:pt x="6" y="36"/>
                  </a:cubicBezTo>
                  <a:cubicBezTo>
                    <a:pt x="6" y="36"/>
                    <a:pt x="6" y="37"/>
                    <a:pt x="6" y="37"/>
                  </a:cubicBezTo>
                  <a:cubicBezTo>
                    <a:pt x="6" y="37"/>
                    <a:pt x="5" y="37"/>
                    <a:pt x="5" y="37"/>
                  </a:cubicBezTo>
                  <a:cubicBezTo>
                    <a:pt x="4" y="37"/>
                    <a:pt x="4" y="38"/>
                    <a:pt x="3" y="38"/>
                  </a:cubicBezTo>
                  <a:cubicBezTo>
                    <a:pt x="3" y="38"/>
                    <a:pt x="3" y="38"/>
                    <a:pt x="3" y="38"/>
                  </a:cubicBezTo>
                  <a:cubicBezTo>
                    <a:pt x="3" y="38"/>
                    <a:pt x="2" y="37"/>
                    <a:pt x="2" y="38"/>
                  </a:cubicBezTo>
                  <a:cubicBezTo>
                    <a:pt x="1" y="38"/>
                    <a:pt x="2" y="38"/>
                    <a:pt x="2" y="38"/>
                  </a:cubicBezTo>
                  <a:cubicBezTo>
                    <a:pt x="2" y="38"/>
                    <a:pt x="1" y="38"/>
                    <a:pt x="1" y="38"/>
                  </a:cubicBezTo>
                  <a:cubicBezTo>
                    <a:pt x="0" y="38"/>
                    <a:pt x="0" y="38"/>
                    <a:pt x="0" y="39"/>
                  </a:cubicBezTo>
                  <a:cubicBezTo>
                    <a:pt x="0" y="39"/>
                    <a:pt x="0" y="40"/>
                    <a:pt x="1" y="39"/>
                  </a:cubicBezTo>
                  <a:cubicBezTo>
                    <a:pt x="1" y="39"/>
                    <a:pt x="1" y="38"/>
                    <a:pt x="1" y="39"/>
                  </a:cubicBezTo>
                  <a:cubicBezTo>
                    <a:pt x="1" y="39"/>
                    <a:pt x="1" y="39"/>
                    <a:pt x="2" y="39"/>
                  </a:cubicBezTo>
                  <a:cubicBezTo>
                    <a:pt x="2" y="39"/>
                    <a:pt x="2" y="39"/>
                    <a:pt x="2" y="39"/>
                  </a:cubicBezTo>
                  <a:cubicBezTo>
                    <a:pt x="2" y="39"/>
                    <a:pt x="3" y="39"/>
                    <a:pt x="3" y="39"/>
                  </a:cubicBezTo>
                  <a:cubicBezTo>
                    <a:pt x="3" y="39"/>
                    <a:pt x="4" y="38"/>
                    <a:pt x="4" y="39"/>
                  </a:cubicBezTo>
                  <a:cubicBezTo>
                    <a:pt x="4" y="39"/>
                    <a:pt x="4" y="40"/>
                    <a:pt x="4" y="40"/>
                  </a:cubicBezTo>
                  <a:cubicBezTo>
                    <a:pt x="4" y="40"/>
                    <a:pt x="5" y="39"/>
                    <a:pt x="5" y="39"/>
                  </a:cubicBezTo>
                  <a:cubicBezTo>
                    <a:pt x="5" y="39"/>
                    <a:pt x="5" y="39"/>
                    <a:pt x="5" y="39"/>
                  </a:cubicBezTo>
                  <a:cubicBezTo>
                    <a:pt x="5" y="39"/>
                    <a:pt x="6" y="39"/>
                    <a:pt x="6" y="39"/>
                  </a:cubicBezTo>
                  <a:cubicBezTo>
                    <a:pt x="7" y="39"/>
                    <a:pt x="7" y="39"/>
                    <a:pt x="7" y="38"/>
                  </a:cubicBezTo>
                  <a:cubicBezTo>
                    <a:pt x="7" y="38"/>
                    <a:pt x="6" y="38"/>
                    <a:pt x="7" y="38"/>
                  </a:cubicBezTo>
                  <a:cubicBezTo>
                    <a:pt x="7" y="38"/>
                    <a:pt x="7" y="38"/>
                    <a:pt x="7" y="38"/>
                  </a:cubicBezTo>
                  <a:cubicBezTo>
                    <a:pt x="8" y="38"/>
                    <a:pt x="8" y="38"/>
                    <a:pt x="8" y="38"/>
                  </a:cubicBezTo>
                  <a:cubicBezTo>
                    <a:pt x="8" y="38"/>
                    <a:pt x="8" y="38"/>
                    <a:pt x="8" y="38"/>
                  </a:cubicBezTo>
                  <a:cubicBezTo>
                    <a:pt x="8" y="38"/>
                    <a:pt x="8" y="37"/>
                    <a:pt x="8" y="37"/>
                  </a:cubicBezTo>
                  <a:cubicBezTo>
                    <a:pt x="8" y="37"/>
                    <a:pt x="9" y="37"/>
                    <a:pt x="9" y="38"/>
                  </a:cubicBezTo>
                  <a:cubicBezTo>
                    <a:pt x="9" y="38"/>
                    <a:pt x="9" y="38"/>
                    <a:pt x="9" y="38"/>
                  </a:cubicBezTo>
                  <a:cubicBezTo>
                    <a:pt x="9" y="38"/>
                    <a:pt x="9" y="37"/>
                    <a:pt x="9" y="37"/>
                  </a:cubicBezTo>
                  <a:cubicBezTo>
                    <a:pt x="10" y="37"/>
                    <a:pt x="9" y="37"/>
                    <a:pt x="9" y="37"/>
                  </a:cubicBezTo>
                  <a:cubicBezTo>
                    <a:pt x="10" y="37"/>
                    <a:pt x="10" y="37"/>
                    <a:pt x="10" y="37"/>
                  </a:cubicBezTo>
                  <a:cubicBezTo>
                    <a:pt x="10" y="36"/>
                    <a:pt x="10" y="36"/>
                    <a:pt x="10" y="36"/>
                  </a:cubicBezTo>
                  <a:cubicBezTo>
                    <a:pt x="10" y="37"/>
                    <a:pt x="10" y="37"/>
                    <a:pt x="10" y="37"/>
                  </a:cubicBezTo>
                  <a:cubicBezTo>
                    <a:pt x="11" y="36"/>
                    <a:pt x="11" y="36"/>
                    <a:pt x="11" y="36"/>
                  </a:cubicBezTo>
                  <a:cubicBezTo>
                    <a:pt x="11" y="37"/>
                    <a:pt x="11" y="37"/>
                    <a:pt x="11" y="37"/>
                  </a:cubicBezTo>
                  <a:cubicBezTo>
                    <a:pt x="11" y="37"/>
                    <a:pt x="12" y="36"/>
                    <a:pt x="11" y="36"/>
                  </a:cubicBezTo>
                  <a:cubicBezTo>
                    <a:pt x="11" y="36"/>
                    <a:pt x="11" y="35"/>
                    <a:pt x="11" y="35"/>
                  </a:cubicBezTo>
                  <a:cubicBezTo>
                    <a:pt x="12" y="35"/>
                    <a:pt x="12" y="35"/>
                    <a:pt x="12" y="35"/>
                  </a:cubicBezTo>
                  <a:cubicBezTo>
                    <a:pt x="12" y="36"/>
                    <a:pt x="12" y="36"/>
                    <a:pt x="12" y="36"/>
                  </a:cubicBezTo>
                  <a:cubicBezTo>
                    <a:pt x="12" y="36"/>
                    <a:pt x="13" y="35"/>
                    <a:pt x="13" y="35"/>
                  </a:cubicBezTo>
                  <a:cubicBezTo>
                    <a:pt x="13" y="35"/>
                    <a:pt x="13" y="36"/>
                    <a:pt x="13" y="36"/>
                  </a:cubicBezTo>
                  <a:cubicBezTo>
                    <a:pt x="14" y="35"/>
                    <a:pt x="13" y="35"/>
                    <a:pt x="13" y="35"/>
                  </a:cubicBezTo>
                  <a:cubicBezTo>
                    <a:pt x="13" y="35"/>
                    <a:pt x="14" y="35"/>
                    <a:pt x="14" y="35"/>
                  </a:cubicBezTo>
                  <a:cubicBezTo>
                    <a:pt x="14" y="35"/>
                    <a:pt x="14" y="34"/>
                    <a:pt x="14" y="34"/>
                  </a:cubicBezTo>
                  <a:cubicBezTo>
                    <a:pt x="15" y="34"/>
                    <a:pt x="15" y="34"/>
                    <a:pt x="15" y="34"/>
                  </a:cubicBezTo>
                  <a:cubicBezTo>
                    <a:pt x="15" y="34"/>
                    <a:pt x="15" y="34"/>
                    <a:pt x="15" y="34"/>
                  </a:cubicBezTo>
                  <a:cubicBezTo>
                    <a:pt x="15" y="34"/>
                    <a:pt x="15" y="34"/>
                    <a:pt x="16" y="34"/>
                  </a:cubicBezTo>
                  <a:cubicBezTo>
                    <a:pt x="16" y="34"/>
                    <a:pt x="16" y="33"/>
                    <a:pt x="15" y="33"/>
                  </a:cubicBezTo>
                  <a:cubicBezTo>
                    <a:pt x="15" y="33"/>
                    <a:pt x="15" y="33"/>
                    <a:pt x="15" y="33"/>
                  </a:cubicBezTo>
                  <a:cubicBezTo>
                    <a:pt x="15" y="33"/>
                    <a:pt x="15" y="32"/>
                    <a:pt x="15" y="32"/>
                  </a:cubicBezTo>
                  <a:cubicBezTo>
                    <a:pt x="15" y="32"/>
                    <a:pt x="15" y="32"/>
                    <a:pt x="15" y="31"/>
                  </a:cubicBezTo>
                  <a:cubicBezTo>
                    <a:pt x="15" y="31"/>
                    <a:pt x="16" y="31"/>
                    <a:pt x="16" y="31"/>
                  </a:cubicBezTo>
                  <a:cubicBezTo>
                    <a:pt x="16" y="31"/>
                    <a:pt x="17" y="31"/>
                    <a:pt x="17" y="31"/>
                  </a:cubicBezTo>
                  <a:cubicBezTo>
                    <a:pt x="17" y="31"/>
                    <a:pt x="17" y="31"/>
                    <a:pt x="17" y="30"/>
                  </a:cubicBezTo>
                  <a:cubicBezTo>
                    <a:pt x="18" y="30"/>
                    <a:pt x="18" y="30"/>
                    <a:pt x="18" y="29"/>
                  </a:cubicBezTo>
                  <a:cubicBezTo>
                    <a:pt x="18" y="29"/>
                    <a:pt x="18" y="29"/>
                    <a:pt x="19" y="29"/>
                  </a:cubicBezTo>
                  <a:cubicBezTo>
                    <a:pt x="19" y="29"/>
                    <a:pt x="19" y="29"/>
                    <a:pt x="20" y="28"/>
                  </a:cubicBezTo>
                  <a:cubicBezTo>
                    <a:pt x="20" y="28"/>
                    <a:pt x="20" y="28"/>
                    <a:pt x="21" y="28"/>
                  </a:cubicBezTo>
                  <a:cubicBezTo>
                    <a:pt x="21" y="28"/>
                    <a:pt x="21" y="27"/>
                    <a:pt x="21" y="27"/>
                  </a:cubicBezTo>
                  <a:cubicBezTo>
                    <a:pt x="21" y="28"/>
                    <a:pt x="21" y="28"/>
                    <a:pt x="21" y="28"/>
                  </a:cubicBezTo>
                  <a:cubicBezTo>
                    <a:pt x="21" y="28"/>
                    <a:pt x="22" y="27"/>
                    <a:pt x="22" y="28"/>
                  </a:cubicBezTo>
                  <a:cubicBezTo>
                    <a:pt x="23" y="28"/>
                    <a:pt x="22" y="29"/>
                    <a:pt x="22" y="29"/>
                  </a:cubicBezTo>
                  <a:cubicBezTo>
                    <a:pt x="22" y="29"/>
                    <a:pt x="22" y="29"/>
                    <a:pt x="22" y="29"/>
                  </a:cubicBezTo>
                  <a:cubicBezTo>
                    <a:pt x="22" y="29"/>
                    <a:pt x="23" y="29"/>
                    <a:pt x="23" y="30"/>
                  </a:cubicBezTo>
                  <a:cubicBezTo>
                    <a:pt x="22" y="30"/>
                    <a:pt x="22" y="30"/>
                    <a:pt x="22" y="29"/>
                  </a:cubicBezTo>
                  <a:cubicBezTo>
                    <a:pt x="22" y="29"/>
                    <a:pt x="21" y="29"/>
                    <a:pt x="21" y="29"/>
                  </a:cubicBezTo>
                  <a:cubicBezTo>
                    <a:pt x="21" y="29"/>
                    <a:pt x="21" y="29"/>
                    <a:pt x="21" y="29"/>
                  </a:cubicBezTo>
                  <a:cubicBezTo>
                    <a:pt x="21" y="29"/>
                    <a:pt x="20" y="29"/>
                    <a:pt x="20" y="29"/>
                  </a:cubicBezTo>
                  <a:cubicBezTo>
                    <a:pt x="20" y="29"/>
                    <a:pt x="19" y="29"/>
                    <a:pt x="19" y="29"/>
                  </a:cubicBezTo>
                  <a:cubicBezTo>
                    <a:pt x="19" y="29"/>
                    <a:pt x="20" y="30"/>
                    <a:pt x="19" y="30"/>
                  </a:cubicBezTo>
                  <a:cubicBezTo>
                    <a:pt x="19" y="30"/>
                    <a:pt x="19" y="30"/>
                    <a:pt x="18" y="31"/>
                  </a:cubicBezTo>
                  <a:cubicBezTo>
                    <a:pt x="18" y="32"/>
                    <a:pt x="19" y="32"/>
                    <a:pt x="19" y="32"/>
                  </a:cubicBezTo>
                  <a:cubicBezTo>
                    <a:pt x="19" y="31"/>
                    <a:pt x="19" y="31"/>
                    <a:pt x="19" y="31"/>
                  </a:cubicBezTo>
                  <a:cubicBezTo>
                    <a:pt x="20" y="32"/>
                    <a:pt x="19" y="32"/>
                    <a:pt x="19" y="32"/>
                  </a:cubicBezTo>
                  <a:cubicBezTo>
                    <a:pt x="18" y="32"/>
                    <a:pt x="18" y="32"/>
                    <a:pt x="18" y="32"/>
                  </a:cubicBezTo>
                  <a:cubicBezTo>
                    <a:pt x="18" y="33"/>
                    <a:pt x="18" y="33"/>
                    <a:pt x="18" y="33"/>
                  </a:cubicBezTo>
                  <a:cubicBezTo>
                    <a:pt x="18" y="33"/>
                    <a:pt x="18" y="33"/>
                    <a:pt x="18" y="33"/>
                  </a:cubicBezTo>
                  <a:cubicBezTo>
                    <a:pt x="19" y="33"/>
                    <a:pt x="19" y="33"/>
                    <a:pt x="19" y="33"/>
                  </a:cubicBezTo>
                  <a:cubicBezTo>
                    <a:pt x="19" y="34"/>
                    <a:pt x="19" y="34"/>
                    <a:pt x="19" y="34"/>
                  </a:cubicBezTo>
                  <a:cubicBezTo>
                    <a:pt x="19" y="34"/>
                    <a:pt x="20" y="33"/>
                    <a:pt x="20" y="33"/>
                  </a:cubicBezTo>
                  <a:cubicBezTo>
                    <a:pt x="20" y="33"/>
                    <a:pt x="20" y="32"/>
                    <a:pt x="20" y="32"/>
                  </a:cubicBezTo>
                  <a:cubicBezTo>
                    <a:pt x="20" y="32"/>
                    <a:pt x="21" y="32"/>
                    <a:pt x="21" y="32"/>
                  </a:cubicBezTo>
                  <a:cubicBezTo>
                    <a:pt x="20" y="32"/>
                    <a:pt x="21" y="33"/>
                    <a:pt x="21" y="33"/>
                  </a:cubicBezTo>
                  <a:cubicBezTo>
                    <a:pt x="21" y="32"/>
                    <a:pt x="21" y="32"/>
                    <a:pt x="21" y="32"/>
                  </a:cubicBezTo>
                  <a:cubicBezTo>
                    <a:pt x="21" y="32"/>
                    <a:pt x="21" y="33"/>
                    <a:pt x="22" y="32"/>
                  </a:cubicBezTo>
                  <a:cubicBezTo>
                    <a:pt x="22" y="32"/>
                    <a:pt x="22" y="32"/>
                    <a:pt x="22" y="32"/>
                  </a:cubicBezTo>
                  <a:cubicBezTo>
                    <a:pt x="22" y="32"/>
                    <a:pt x="22" y="32"/>
                    <a:pt x="23" y="32"/>
                  </a:cubicBezTo>
                  <a:cubicBezTo>
                    <a:pt x="23" y="32"/>
                    <a:pt x="23" y="32"/>
                    <a:pt x="23" y="32"/>
                  </a:cubicBezTo>
                  <a:cubicBezTo>
                    <a:pt x="23" y="32"/>
                    <a:pt x="23" y="32"/>
                    <a:pt x="24" y="32"/>
                  </a:cubicBezTo>
                  <a:cubicBezTo>
                    <a:pt x="24" y="32"/>
                    <a:pt x="24" y="31"/>
                    <a:pt x="24" y="31"/>
                  </a:cubicBezTo>
                  <a:cubicBezTo>
                    <a:pt x="24" y="31"/>
                    <a:pt x="24" y="31"/>
                    <a:pt x="24" y="31"/>
                  </a:cubicBezTo>
                  <a:cubicBezTo>
                    <a:pt x="24" y="31"/>
                    <a:pt x="25" y="31"/>
                    <a:pt x="24" y="31"/>
                  </a:cubicBezTo>
                  <a:cubicBezTo>
                    <a:pt x="24" y="30"/>
                    <a:pt x="23" y="30"/>
                    <a:pt x="23" y="30"/>
                  </a:cubicBezTo>
                  <a:cubicBezTo>
                    <a:pt x="25" y="29"/>
                    <a:pt x="25" y="29"/>
                    <a:pt x="25" y="29"/>
                  </a:cubicBezTo>
                  <a:cubicBezTo>
                    <a:pt x="25" y="29"/>
                    <a:pt x="24" y="30"/>
                    <a:pt x="25" y="30"/>
                  </a:cubicBezTo>
                  <a:cubicBezTo>
                    <a:pt x="25" y="30"/>
                    <a:pt x="25" y="29"/>
                    <a:pt x="25" y="29"/>
                  </a:cubicBezTo>
                  <a:cubicBezTo>
                    <a:pt x="25" y="29"/>
                    <a:pt x="25" y="30"/>
                    <a:pt x="26" y="30"/>
                  </a:cubicBezTo>
                  <a:cubicBezTo>
                    <a:pt x="26" y="30"/>
                    <a:pt x="26" y="29"/>
                    <a:pt x="27" y="29"/>
                  </a:cubicBezTo>
                  <a:cubicBezTo>
                    <a:pt x="27" y="29"/>
                    <a:pt x="26" y="30"/>
                    <a:pt x="26" y="30"/>
                  </a:cubicBezTo>
                  <a:cubicBezTo>
                    <a:pt x="26" y="30"/>
                    <a:pt x="28" y="29"/>
                    <a:pt x="28" y="30"/>
                  </a:cubicBezTo>
                  <a:cubicBezTo>
                    <a:pt x="28" y="30"/>
                    <a:pt x="27" y="30"/>
                    <a:pt x="27" y="30"/>
                  </a:cubicBezTo>
                  <a:cubicBezTo>
                    <a:pt x="27" y="30"/>
                    <a:pt x="26" y="30"/>
                    <a:pt x="26" y="31"/>
                  </a:cubicBezTo>
                  <a:cubicBezTo>
                    <a:pt x="26" y="31"/>
                    <a:pt x="26" y="31"/>
                    <a:pt x="26" y="31"/>
                  </a:cubicBezTo>
                  <a:cubicBezTo>
                    <a:pt x="27" y="31"/>
                    <a:pt x="27" y="31"/>
                    <a:pt x="28" y="31"/>
                  </a:cubicBezTo>
                  <a:cubicBezTo>
                    <a:pt x="28" y="31"/>
                    <a:pt x="28" y="32"/>
                    <a:pt x="28" y="32"/>
                  </a:cubicBezTo>
                  <a:cubicBezTo>
                    <a:pt x="28" y="32"/>
                    <a:pt x="29" y="32"/>
                    <a:pt x="29" y="32"/>
                  </a:cubicBezTo>
                  <a:cubicBezTo>
                    <a:pt x="29" y="33"/>
                    <a:pt x="29" y="33"/>
                    <a:pt x="29" y="33"/>
                  </a:cubicBezTo>
                  <a:cubicBezTo>
                    <a:pt x="30" y="33"/>
                    <a:pt x="31" y="32"/>
                    <a:pt x="31" y="33"/>
                  </a:cubicBezTo>
                  <a:cubicBezTo>
                    <a:pt x="31" y="33"/>
                    <a:pt x="31" y="33"/>
                    <a:pt x="32" y="33"/>
                  </a:cubicBezTo>
                  <a:cubicBezTo>
                    <a:pt x="32" y="33"/>
                    <a:pt x="32" y="33"/>
                    <a:pt x="33" y="33"/>
                  </a:cubicBezTo>
                  <a:cubicBezTo>
                    <a:pt x="33" y="33"/>
                    <a:pt x="33" y="34"/>
                    <a:pt x="34" y="34"/>
                  </a:cubicBezTo>
                  <a:cubicBezTo>
                    <a:pt x="34" y="34"/>
                    <a:pt x="34" y="34"/>
                    <a:pt x="34" y="34"/>
                  </a:cubicBezTo>
                  <a:cubicBezTo>
                    <a:pt x="35" y="35"/>
                    <a:pt x="35" y="35"/>
                    <a:pt x="35" y="35"/>
                  </a:cubicBezTo>
                  <a:cubicBezTo>
                    <a:pt x="35" y="35"/>
                    <a:pt x="35" y="35"/>
                    <a:pt x="36" y="35"/>
                  </a:cubicBezTo>
                  <a:cubicBezTo>
                    <a:pt x="36" y="36"/>
                    <a:pt x="36" y="35"/>
                    <a:pt x="36" y="35"/>
                  </a:cubicBezTo>
                  <a:cubicBezTo>
                    <a:pt x="36" y="35"/>
                    <a:pt x="36" y="36"/>
                    <a:pt x="37" y="36"/>
                  </a:cubicBezTo>
                  <a:cubicBezTo>
                    <a:pt x="37" y="36"/>
                    <a:pt x="37" y="36"/>
                    <a:pt x="38" y="36"/>
                  </a:cubicBezTo>
                  <a:cubicBezTo>
                    <a:pt x="38" y="37"/>
                    <a:pt x="38" y="37"/>
                    <a:pt x="38" y="37"/>
                  </a:cubicBezTo>
                  <a:cubicBezTo>
                    <a:pt x="39" y="38"/>
                    <a:pt x="39" y="38"/>
                    <a:pt x="39" y="38"/>
                  </a:cubicBezTo>
                  <a:cubicBezTo>
                    <a:pt x="39" y="38"/>
                    <a:pt x="39" y="38"/>
                    <a:pt x="39" y="38"/>
                  </a:cubicBezTo>
                  <a:cubicBezTo>
                    <a:pt x="39" y="38"/>
                    <a:pt x="40" y="38"/>
                    <a:pt x="40" y="38"/>
                  </a:cubicBezTo>
                  <a:cubicBezTo>
                    <a:pt x="40" y="38"/>
                    <a:pt x="40" y="38"/>
                    <a:pt x="40" y="38"/>
                  </a:cubicBezTo>
                  <a:cubicBezTo>
                    <a:pt x="41" y="38"/>
                    <a:pt x="41" y="38"/>
                    <a:pt x="41" y="38"/>
                  </a:cubicBezTo>
                  <a:cubicBezTo>
                    <a:pt x="42" y="38"/>
                    <a:pt x="41" y="38"/>
                    <a:pt x="41" y="38"/>
                  </a:cubicBezTo>
                  <a:cubicBezTo>
                    <a:pt x="41" y="37"/>
                    <a:pt x="41" y="37"/>
                    <a:pt x="41" y="36"/>
                  </a:cubicBezTo>
                  <a:cubicBezTo>
                    <a:pt x="41" y="36"/>
                    <a:pt x="41" y="35"/>
                    <a:pt x="41" y="35"/>
                  </a:cubicBezTo>
                  <a:cubicBezTo>
                    <a:pt x="41" y="35"/>
                    <a:pt x="41" y="36"/>
                    <a:pt x="41" y="36"/>
                  </a:cubicBezTo>
                  <a:cubicBezTo>
                    <a:pt x="41" y="36"/>
                    <a:pt x="42" y="38"/>
                    <a:pt x="43" y="38"/>
                  </a:cubicBezTo>
                  <a:cubicBezTo>
                    <a:pt x="43" y="39"/>
                    <a:pt x="44" y="40"/>
                    <a:pt x="44" y="40"/>
                  </a:cubicBezTo>
                  <a:cubicBezTo>
                    <a:pt x="44" y="40"/>
                    <a:pt x="44" y="41"/>
                    <a:pt x="44" y="41"/>
                  </a:cubicBezTo>
                  <a:cubicBezTo>
                    <a:pt x="44" y="41"/>
                    <a:pt x="44" y="41"/>
                    <a:pt x="45" y="41"/>
                  </a:cubicBezTo>
                  <a:cubicBezTo>
                    <a:pt x="45" y="41"/>
                    <a:pt x="46" y="41"/>
                    <a:pt x="46" y="41"/>
                  </a:cubicBezTo>
                  <a:cubicBezTo>
                    <a:pt x="46" y="41"/>
                    <a:pt x="46" y="42"/>
                    <a:pt x="46" y="42"/>
                  </a:cubicBezTo>
                  <a:cubicBezTo>
                    <a:pt x="47" y="43"/>
                    <a:pt x="47" y="44"/>
                    <a:pt x="47" y="44"/>
                  </a:cubicBezTo>
                  <a:cubicBezTo>
                    <a:pt x="47" y="44"/>
                    <a:pt x="46" y="44"/>
                    <a:pt x="46" y="44"/>
                  </a:cubicBezTo>
                  <a:cubicBezTo>
                    <a:pt x="47" y="44"/>
                    <a:pt x="47" y="44"/>
                    <a:pt x="48" y="44"/>
                  </a:cubicBezTo>
                  <a:cubicBezTo>
                    <a:pt x="48" y="44"/>
                    <a:pt x="48" y="45"/>
                    <a:pt x="48" y="45"/>
                  </a:cubicBezTo>
                  <a:cubicBezTo>
                    <a:pt x="48" y="45"/>
                    <a:pt x="48" y="46"/>
                    <a:pt x="48" y="46"/>
                  </a:cubicBezTo>
                  <a:cubicBezTo>
                    <a:pt x="48" y="46"/>
                    <a:pt x="48" y="46"/>
                    <a:pt x="48" y="46"/>
                  </a:cubicBezTo>
                  <a:cubicBezTo>
                    <a:pt x="49" y="46"/>
                    <a:pt x="49" y="46"/>
                    <a:pt x="49" y="46"/>
                  </a:cubicBezTo>
                  <a:cubicBezTo>
                    <a:pt x="49" y="46"/>
                    <a:pt x="49" y="45"/>
                    <a:pt x="50" y="45"/>
                  </a:cubicBezTo>
                  <a:cubicBezTo>
                    <a:pt x="50" y="45"/>
                    <a:pt x="49" y="44"/>
                    <a:pt x="49" y="43"/>
                  </a:cubicBezTo>
                  <a:cubicBezTo>
                    <a:pt x="48" y="43"/>
                    <a:pt x="48" y="43"/>
                    <a:pt x="48" y="42"/>
                  </a:cubicBezTo>
                  <a:cubicBezTo>
                    <a:pt x="48" y="42"/>
                    <a:pt x="48" y="41"/>
                    <a:pt x="46" y="41"/>
                  </a:cubicBezTo>
                  <a:cubicBezTo>
                    <a:pt x="45" y="41"/>
                    <a:pt x="45" y="40"/>
                    <a:pt x="45" y="39"/>
                  </a:cubicBezTo>
                  <a:cubicBezTo>
                    <a:pt x="45" y="38"/>
                    <a:pt x="44" y="38"/>
                    <a:pt x="44" y="37"/>
                  </a:cubicBezTo>
                  <a:cubicBezTo>
                    <a:pt x="43" y="37"/>
                    <a:pt x="43" y="36"/>
                    <a:pt x="42" y="36"/>
                  </a:cubicBezTo>
                  <a:cubicBezTo>
                    <a:pt x="42" y="35"/>
                    <a:pt x="41" y="34"/>
                    <a:pt x="41" y="34"/>
                  </a:cubicBezTo>
                  <a:cubicBezTo>
                    <a:pt x="40" y="34"/>
                    <a:pt x="40" y="34"/>
                    <a:pt x="39" y="35"/>
                  </a:cubicBezTo>
                  <a:cubicBezTo>
                    <a:pt x="39" y="36"/>
                    <a:pt x="39" y="37"/>
                    <a:pt x="39" y="36"/>
                  </a:cubicBezTo>
                  <a:cubicBezTo>
                    <a:pt x="37" y="35"/>
                    <a:pt x="37" y="35"/>
                    <a:pt x="37" y="35"/>
                  </a:cubicBezTo>
                  <a:cubicBezTo>
                    <a:pt x="37" y="35"/>
                    <a:pt x="37" y="34"/>
                    <a:pt x="37" y="34"/>
                  </a:cubicBezTo>
                  <a:cubicBezTo>
                    <a:pt x="37" y="33"/>
                    <a:pt x="37" y="34"/>
                    <a:pt x="37" y="33"/>
                  </a:cubicBezTo>
                  <a:cubicBezTo>
                    <a:pt x="37" y="33"/>
                    <a:pt x="36" y="33"/>
                    <a:pt x="36" y="33"/>
                  </a:cubicBezTo>
                  <a:cubicBezTo>
                    <a:pt x="36" y="33"/>
                    <a:pt x="35" y="33"/>
                    <a:pt x="35" y="33"/>
                  </a:cubicBezTo>
                  <a:cubicBezTo>
                    <a:pt x="35" y="33"/>
                    <a:pt x="35" y="33"/>
                    <a:pt x="34" y="33"/>
                  </a:cubicBezTo>
                  <a:cubicBezTo>
                    <a:pt x="34" y="33"/>
                    <a:pt x="34" y="32"/>
                    <a:pt x="33" y="32"/>
                  </a:cubicBezTo>
                  <a:close/>
                </a:path>
              </a:pathLst>
            </a:custGeom>
            <a:solidFill>
              <a:schemeClr val="accent4"/>
            </a:solid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364">
              <a:extLst>
                <a:ext uri="{FF2B5EF4-FFF2-40B4-BE49-F238E27FC236}">
                  <a16:creationId xmlns:a16="http://schemas.microsoft.com/office/drawing/2014/main" id="{8834BB15-A417-43FD-ABB7-4C24A142DF2A}"/>
                </a:ext>
              </a:extLst>
            </p:cNvPr>
            <p:cNvSpPr>
              <a:spLocks/>
            </p:cNvSpPr>
            <p:nvPr/>
          </p:nvSpPr>
          <p:spPr bwMode="auto">
            <a:xfrm>
              <a:off x="-2074864" y="1238251"/>
              <a:ext cx="11113" cy="11113"/>
            </a:xfrm>
            <a:custGeom>
              <a:avLst/>
              <a:gdLst>
                <a:gd name="T0" fmla="*/ 3 w 3"/>
                <a:gd name="T1" fmla="*/ 2 h 3"/>
                <a:gd name="T2" fmla="*/ 2 w 3"/>
                <a:gd name="T3" fmla="*/ 3 h 3"/>
                <a:gd name="T4" fmla="*/ 2 w 3"/>
                <a:gd name="T5" fmla="*/ 2 h 3"/>
                <a:gd name="T6" fmla="*/ 1 w 3"/>
                <a:gd name="T7" fmla="*/ 1 h 3"/>
                <a:gd name="T8" fmla="*/ 0 w 3"/>
                <a:gd name="T9" fmla="*/ 1 h 3"/>
                <a:gd name="T10" fmla="*/ 1 w 3"/>
                <a:gd name="T11" fmla="*/ 0 h 3"/>
                <a:gd name="T12" fmla="*/ 2 w 3"/>
                <a:gd name="T13" fmla="*/ 0 h 3"/>
                <a:gd name="T14" fmla="*/ 2 w 3"/>
                <a:gd name="T15" fmla="*/ 0 h 3"/>
                <a:gd name="T16" fmla="*/ 2 w 3"/>
                <a:gd name="T17" fmla="*/ 1 h 3"/>
                <a:gd name="T18" fmla="*/ 3 w 3"/>
                <a:gd name="T19"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3">
                  <a:moveTo>
                    <a:pt x="3" y="2"/>
                  </a:moveTo>
                  <a:cubicBezTo>
                    <a:pt x="3" y="2"/>
                    <a:pt x="3" y="3"/>
                    <a:pt x="2" y="3"/>
                  </a:cubicBezTo>
                  <a:cubicBezTo>
                    <a:pt x="2" y="2"/>
                    <a:pt x="2" y="2"/>
                    <a:pt x="2" y="2"/>
                  </a:cubicBezTo>
                  <a:cubicBezTo>
                    <a:pt x="2" y="1"/>
                    <a:pt x="2" y="1"/>
                    <a:pt x="1" y="1"/>
                  </a:cubicBezTo>
                  <a:cubicBezTo>
                    <a:pt x="1" y="1"/>
                    <a:pt x="0" y="1"/>
                    <a:pt x="0" y="1"/>
                  </a:cubicBezTo>
                  <a:cubicBezTo>
                    <a:pt x="1" y="0"/>
                    <a:pt x="1" y="0"/>
                    <a:pt x="1" y="0"/>
                  </a:cubicBezTo>
                  <a:cubicBezTo>
                    <a:pt x="1" y="0"/>
                    <a:pt x="2" y="0"/>
                    <a:pt x="2" y="0"/>
                  </a:cubicBezTo>
                  <a:cubicBezTo>
                    <a:pt x="2" y="0"/>
                    <a:pt x="2" y="0"/>
                    <a:pt x="2" y="0"/>
                  </a:cubicBezTo>
                  <a:cubicBezTo>
                    <a:pt x="2" y="1"/>
                    <a:pt x="2" y="1"/>
                    <a:pt x="2" y="1"/>
                  </a:cubicBezTo>
                  <a:cubicBezTo>
                    <a:pt x="2" y="2"/>
                    <a:pt x="3" y="2"/>
                    <a:pt x="3" y="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365">
              <a:extLst>
                <a:ext uri="{FF2B5EF4-FFF2-40B4-BE49-F238E27FC236}">
                  <a16:creationId xmlns:a16="http://schemas.microsoft.com/office/drawing/2014/main" id="{3E3B8C6D-CAEF-45DF-A81A-93EDAFE068B0}"/>
                </a:ext>
              </a:extLst>
            </p:cNvPr>
            <p:cNvSpPr>
              <a:spLocks/>
            </p:cNvSpPr>
            <p:nvPr/>
          </p:nvSpPr>
          <p:spPr bwMode="auto">
            <a:xfrm>
              <a:off x="-2063752" y="1238251"/>
              <a:ext cx="7938" cy="11113"/>
            </a:xfrm>
            <a:custGeom>
              <a:avLst/>
              <a:gdLst>
                <a:gd name="T0" fmla="*/ 0 w 2"/>
                <a:gd name="T1" fmla="*/ 2 h 3"/>
                <a:gd name="T2" fmla="*/ 0 w 2"/>
                <a:gd name="T3" fmla="*/ 2 h 3"/>
                <a:gd name="T4" fmla="*/ 0 w 2"/>
                <a:gd name="T5" fmla="*/ 1 h 3"/>
                <a:gd name="T6" fmla="*/ 0 w 2"/>
                <a:gd name="T7" fmla="*/ 1 h 3"/>
                <a:gd name="T8" fmla="*/ 0 w 2"/>
                <a:gd name="T9" fmla="*/ 1 h 3"/>
                <a:gd name="T10" fmla="*/ 1 w 2"/>
                <a:gd name="T11" fmla="*/ 0 h 3"/>
                <a:gd name="T12" fmla="*/ 2 w 2"/>
                <a:gd name="T13" fmla="*/ 1 h 3"/>
                <a:gd name="T14" fmla="*/ 1 w 2"/>
                <a:gd name="T15" fmla="*/ 1 h 3"/>
                <a:gd name="T16" fmla="*/ 1 w 2"/>
                <a:gd name="T17" fmla="*/ 0 h 3"/>
                <a:gd name="T18" fmla="*/ 1 w 2"/>
                <a:gd name="T19" fmla="*/ 1 h 3"/>
                <a:gd name="T20" fmla="*/ 0 w 2"/>
                <a:gd name="T21" fmla="*/ 1 h 3"/>
                <a:gd name="T22" fmla="*/ 1 w 2"/>
                <a:gd name="T23" fmla="*/ 1 h 3"/>
                <a:gd name="T24" fmla="*/ 0 w 2"/>
                <a:gd name="T25" fmla="*/ 1 h 3"/>
                <a:gd name="T26" fmla="*/ 0 w 2"/>
                <a:gd name="T27"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 h="3">
                  <a:moveTo>
                    <a:pt x="0" y="2"/>
                  </a:moveTo>
                  <a:cubicBezTo>
                    <a:pt x="0" y="2"/>
                    <a:pt x="0" y="3"/>
                    <a:pt x="0" y="2"/>
                  </a:cubicBezTo>
                  <a:cubicBezTo>
                    <a:pt x="0" y="1"/>
                    <a:pt x="0" y="1"/>
                    <a:pt x="0" y="1"/>
                  </a:cubicBezTo>
                  <a:cubicBezTo>
                    <a:pt x="0" y="1"/>
                    <a:pt x="0" y="1"/>
                    <a:pt x="0" y="1"/>
                  </a:cubicBezTo>
                  <a:cubicBezTo>
                    <a:pt x="0" y="0"/>
                    <a:pt x="0" y="1"/>
                    <a:pt x="0" y="1"/>
                  </a:cubicBezTo>
                  <a:cubicBezTo>
                    <a:pt x="0" y="1"/>
                    <a:pt x="1" y="0"/>
                    <a:pt x="1" y="0"/>
                  </a:cubicBezTo>
                  <a:cubicBezTo>
                    <a:pt x="1" y="0"/>
                    <a:pt x="2" y="0"/>
                    <a:pt x="2" y="1"/>
                  </a:cubicBezTo>
                  <a:cubicBezTo>
                    <a:pt x="2" y="1"/>
                    <a:pt x="1" y="1"/>
                    <a:pt x="1" y="1"/>
                  </a:cubicBezTo>
                  <a:cubicBezTo>
                    <a:pt x="1" y="0"/>
                    <a:pt x="1" y="0"/>
                    <a:pt x="1" y="0"/>
                  </a:cubicBezTo>
                  <a:cubicBezTo>
                    <a:pt x="1" y="0"/>
                    <a:pt x="1" y="1"/>
                    <a:pt x="1" y="1"/>
                  </a:cubicBezTo>
                  <a:cubicBezTo>
                    <a:pt x="1" y="1"/>
                    <a:pt x="0" y="1"/>
                    <a:pt x="0" y="1"/>
                  </a:cubicBezTo>
                  <a:cubicBezTo>
                    <a:pt x="0" y="1"/>
                    <a:pt x="1" y="1"/>
                    <a:pt x="1" y="1"/>
                  </a:cubicBezTo>
                  <a:cubicBezTo>
                    <a:pt x="0" y="1"/>
                    <a:pt x="0" y="1"/>
                    <a:pt x="0" y="1"/>
                  </a:cubicBezTo>
                  <a:cubicBezTo>
                    <a:pt x="0" y="1"/>
                    <a:pt x="1" y="1"/>
                    <a:pt x="0" y="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366">
              <a:extLst>
                <a:ext uri="{FF2B5EF4-FFF2-40B4-BE49-F238E27FC236}">
                  <a16:creationId xmlns:a16="http://schemas.microsoft.com/office/drawing/2014/main" id="{0D3A9A2D-C5F3-4338-8FDB-34254007336E}"/>
                </a:ext>
              </a:extLst>
            </p:cNvPr>
            <p:cNvSpPr>
              <a:spLocks/>
            </p:cNvSpPr>
            <p:nvPr/>
          </p:nvSpPr>
          <p:spPr bwMode="auto">
            <a:xfrm>
              <a:off x="-2063752" y="1241426"/>
              <a:ext cx="7938" cy="3175"/>
            </a:xfrm>
            <a:custGeom>
              <a:avLst/>
              <a:gdLst>
                <a:gd name="T0" fmla="*/ 1 w 2"/>
                <a:gd name="T1" fmla="*/ 1 h 1"/>
                <a:gd name="T2" fmla="*/ 1 w 2"/>
                <a:gd name="T3" fmla="*/ 1 h 1"/>
                <a:gd name="T4" fmla="*/ 1 w 2"/>
                <a:gd name="T5" fmla="*/ 0 h 1"/>
                <a:gd name="T6" fmla="*/ 1 w 2"/>
                <a:gd name="T7" fmla="*/ 1 h 1"/>
              </a:gdLst>
              <a:ahLst/>
              <a:cxnLst>
                <a:cxn ang="0">
                  <a:pos x="T0" y="T1"/>
                </a:cxn>
                <a:cxn ang="0">
                  <a:pos x="T2" y="T3"/>
                </a:cxn>
                <a:cxn ang="0">
                  <a:pos x="T4" y="T5"/>
                </a:cxn>
                <a:cxn ang="0">
                  <a:pos x="T6" y="T7"/>
                </a:cxn>
              </a:cxnLst>
              <a:rect l="0" t="0" r="r" b="b"/>
              <a:pathLst>
                <a:path w="2" h="1">
                  <a:moveTo>
                    <a:pt x="1" y="1"/>
                  </a:moveTo>
                  <a:cubicBezTo>
                    <a:pt x="1" y="1"/>
                    <a:pt x="1" y="1"/>
                    <a:pt x="1" y="1"/>
                  </a:cubicBezTo>
                  <a:cubicBezTo>
                    <a:pt x="2" y="0"/>
                    <a:pt x="1" y="0"/>
                    <a:pt x="1" y="0"/>
                  </a:cubicBezTo>
                  <a:cubicBezTo>
                    <a:pt x="1" y="0"/>
                    <a:pt x="0" y="0"/>
                    <a:pt x="1"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367">
              <a:extLst>
                <a:ext uri="{FF2B5EF4-FFF2-40B4-BE49-F238E27FC236}">
                  <a16:creationId xmlns:a16="http://schemas.microsoft.com/office/drawing/2014/main" id="{1C415B27-D6CE-4AF7-9C7C-21C2F6BD3E61}"/>
                </a:ext>
              </a:extLst>
            </p:cNvPr>
            <p:cNvSpPr>
              <a:spLocks/>
            </p:cNvSpPr>
            <p:nvPr/>
          </p:nvSpPr>
          <p:spPr bwMode="auto">
            <a:xfrm>
              <a:off x="-2058989" y="1244601"/>
              <a:ext cx="9525" cy="19050"/>
            </a:xfrm>
            <a:custGeom>
              <a:avLst/>
              <a:gdLst>
                <a:gd name="T0" fmla="*/ 0 w 3"/>
                <a:gd name="T1" fmla="*/ 1 h 5"/>
                <a:gd name="T2" fmla="*/ 0 w 3"/>
                <a:gd name="T3" fmla="*/ 2 h 5"/>
                <a:gd name="T4" fmla="*/ 0 w 3"/>
                <a:gd name="T5" fmla="*/ 2 h 5"/>
                <a:gd name="T6" fmla="*/ 1 w 3"/>
                <a:gd name="T7" fmla="*/ 3 h 5"/>
                <a:gd name="T8" fmla="*/ 1 w 3"/>
                <a:gd name="T9" fmla="*/ 3 h 5"/>
                <a:gd name="T10" fmla="*/ 0 w 3"/>
                <a:gd name="T11" fmla="*/ 3 h 5"/>
                <a:gd name="T12" fmla="*/ 1 w 3"/>
                <a:gd name="T13" fmla="*/ 4 h 5"/>
                <a:gd name="T14" fmla="*/ 2 w 3"/>
                <a:gd name="T15" fmla="*/ 4 h 5"/>
                <a:gd name="T16" fmla="*/ 1 w 3"/>
                <a:gd name="T17" fmla="*/ 4 h 5"/>
                <a:gd name="T18" fmla="*/ 1 w 3"/>
                <a:gd name="T19" fmla="*/ 3 h 5"/>
                <a:gd name="T20" fmla="*/ 2 w 3"/>
                <a:gd name="T21" fmla="*/ 4 h 5"/>
                <a:gd name="T22" fmla="*/ 3 w 3"/>
                <a:gd name="T23" fmla="*/ 4 h 5"/>
                <a:gd name="T24" fmla="*/ 3 w 3"/>
                <a:gd name="T25" fmla="*/ 4 h 5"/>
                <a:gd name="T26" fmla="*/ 3 w 3"/>
                <a:gd name="T27" fmla="*/ 3 h 5"/>
                <a:gd name="T28" fmla="*/ 2 w 3"/>
                <a:gd name="T29" fmla="*/ 3 h 5"/>
                <a:gd name="T30" fmla="*/ 3 w 3"/>
                <a:gd name="T31" fmla="*/ 2 h 5"/>
                <a:gd name="T32" fmla="*/ 2 w 3"/>
                <a:gd name="T33" fmla="*/ 2 h 5"/>
                <a:gd name="T34" fmla="*/ 2 w 3"/>
                <a:gd name="T35" fmla="*/ 2 h 5"/>
                <a:gd name="T36" fmla="*/ 2 w 3"/>
                <a:gd name="T37" fmla="*/ 2 h 5"/>
                <a:gd name="T38" fmla="*/ 1 w 3"/>
                <a:gd name="T39" fmla="*/ 2 h 5"/>
                <a:gd name="T40" fmla="*/ 1 w 3"/>
                <a:gd name="T41" fmla="*/ 1 h 5"/>
                <a:gd name="T42" fmla="*/ 1 w 3"/>
                <a:gd name="T43" fmla="*/ 1 h 5"/>
                <a:gd name="T44" fmla="*/ 0 w 3"/>
                <a:gd name="T45"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 h="5">
                  <a:moveTo>
                    <a:pt x="0" y="1"/>
                  </a:moveTo>
                  <a:cubicBezTo>
                    <a:pt x="0" y="1"/>
                    <a:pt x="0" y="1"/>
                    <a:pt x="0" y="2"/>
                  </a:cubicBezTo>
                  <a:cubicBezTo>
                    <a:pt x="0" y="2"/>
                    <a:pt x="0" y="2"/>
                    <a:pt x="0" y="2"/>
                  </a:cubicBezTo>
                  <a:cubicBezTo>
                    <a:pt x="0" y="3"/>
                    <a:pt x="1" y="3"/>
                    <a:pt x="1" y="3"/>
                  </a:cubicBezTo>
                  <a:cubicBezTo>
                    <a:pt x="1" y="3"/>
                    <a:pt x="1" y="3"/>
                    <a:pt x="1" y="3"/>
                  </a:cubicBezTo>
                  <a:cubicBezTo>
                    <a:pt x="1" y="3"/>
                    <a:pt x="0" y="3"/>
                    <a:pt x="0" y="3"/>
                  </a:cubicBezTo>
                  <a:cubicBezTo>
                    <a:pt x="0" y="4"/>
                    <a:pt x="0" y="3"/>
                    <a:pt x="1" y="4"/>
                  </a:cubicBezTo>
                  <a:cubicBezTo>
                    <a:pt x="1" y="4"/>
                    <a:pt x="1" y="5"/>
                    <a:pt x="2" y="4"/>
                  </a:cubicBezTo>
                  <a:cubicBezTo>
                    <a:pt x="2" y="4"/>
                    <a:pt x="2" y="4"/>
                    <a:pt x="1" y="4"/>
                  </a:cubicBezTo>
                  <a:cubicBezTo>
                    <a:pt x="1" y="3"/>
                    <a:pt x="1" y="3"/>
                    <a:pt x="1" y="3"/>
                  </a:cubicBezTo>
                  <a:cubicBezTo>
                    <a:pt x="1" y="3"/>
                    <a:pt x="2" y="3"/>
                    <a:pt x="2" y="4"/>
                  </a:cubicBezTo>
                  <a:cubicBezTo>
                    <a:pt x="2" y="4"/>
                    <a:pt x="2" y="5"/>
                    <a:pt x="3" y="4"/>
                  </a:cubicBezTo>
                  <a:cubicBezTo>
                    <a:pt x="3" y="4"/>
                    <a:pt x="3" y="4"/>
                    <a:pt x="3" y="4"/>
                  </a:cubicBezTo>
                  <a:cubicBezTo>
                    <a:pt x="2" y="3"/>
                    <a:pt x="3" y="3"/>
                    <a:pt x="3" y="3"/>
                  </a:cubicBezTo>
                  <a:cubicBezTo>
                    <a:pt x="3" y="3"/>
                    <a:pt x="2" y="3"/>
                    <a:pt x="2" y="3"/>
                  </a:cubicBezTo>
                  <a:cubicBezTo>
                    <a:pt x="2" y="2"/>
                    <a:pt x="3" y="2"/>
                    <a:pt x="3" y="2"/>
                  </a:cubicBezTo>
                  <a:cubicBezTo>
                    <a:pt x="2" y="2"/>
                    <a:pt x="2" y="2"/>
                    <a:pt x="2" y="2"/>
                  </a:cubicBezTo>
                  <a:cubicBezTo>
                    <a:pt x="2" y="2"/>
                    <a:pt x="2" y="2"/>
                    <a:pt x="2" y="2"/>
                  </a:cubicBezTo>
                  <a:cubicBezTo>
                    <a:pt x="2" y="2"/>
                    <a:pt x="2" y="2"/>
                    <a:pt x="2" y="2"/>
                  </a:cubicBezTo>
                  <a:cubicBezTo>
                    <a:pt x="2" y="2"/>
                    <a:pt x="1" y="2"/>
                    <a:pt x="1" y="2"/>
                  </a:cubicBezTo>
                  <a:cubicBezTo>
                    <a:pt x="1" y="1"/>
                    <a:pt x="1" y="1"/>
                    <a:pt x="1" y="1"/>
                  </a:cubicBezTo>
                  <a:cubicBezTo>
                    <a:pt x="1" y="1"/>
                    <a:pt x="1" y="1"/>
                    <a:pt x="1" y="1"/>
                  </a:cubicBezTo>
                  <a:cubicBezTo>
                    <a:pt x="1" y="1"/>
                    <a:pt x="0" y="0"/>
                    <a:pt x="0"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368">
              <a:extLst>
                <a:ext uri="{FF2B5EF4-FFF2-40B4-BE49-F238E27FC236}">
                  <a16:creationId xmlns:a16="http://schemas.microsoft.com/office/drawing/2014/main" id="{A9D7A998-01F2-4F5D-BDDA-420172EA046C}"/>
                </a:ext>
              </a:extLst>
            </p:cNvPr>
            <p:cNvSpPr>
              <a:spLocks/>
            </p:cNvSpPr>
            <p:nvPr/>
          </p:nvSpPr>
          <p:spPr bwMode="auto">
            <a:xfrm>
              <a:off x="-2058989" y="1241426"/>
              <a:ext cx="6350" cy="7938"/>
            </a:xfrm>
            <a:custGeom>
              <a:avLst/>
              <a:gdLst>
                <a:gd name="T0" fmla="*/ 1 w 2"/>
                <a:gd name="T1" fmla="*/ 1 h 2"/>
                <a:gd name="T2" fmla="*/ 1 w 2"/>
                <a:gd name="T3" fmla="*/ 1 h 2"/>
                <a:gd name="T4" fmla="*/ 2 w 2"/>
                <a:gd name="T5" fmla="*/ 1 h 2"/>
                <a:gd name="T6" fmla="*/ 2 w 2"/>
                <a:gd name="T7" fmla="*/ 2 h 2"/>
                <a:gd name="T8" fmla="*/ 1 w 2"/>
                <a:gd name="T9" fmla="*/ 1 h 2"/>
              </a:gdLst>
              <a:ahLst/>
              <a:cxnLst>
                <a:cxn ang="0">
                  <a:pos x="T0" y="T1"/>
                </a:cxn>
                <a:cxn ang="0">
                  <a:pos x="T2" y="T3"/>
                </a:cxn>
                <a:cxn ang="0">
                  <a:pos x="T4" y="T5"/>
                </a:cxn>
                <a:cxn ang="0">
                  <a:pos x="T6" y="T7"/>
                </a:cxn>
                <a:cxn ang="0">
                  <a:pos x="T8" y="T9"/>
                </a:cxn>
              </a:cxnLst>
              <a:rect l="0" t="0" r="r" b="b"/>
              <a:pathLst>
                <a:path w="2" h="2">
                  <a:moveTo>
                    <a:pt x="1" y="1"/>
                  </a:moveTo>
                  <a:cubicBezTo>
                    <a:pt x="1" y="1"/>
                    <a:pt x="0" y="1"/>
                    <a:pt x="1" y="1"/>
                  </a:cubicBezTo>
                  <a:cubicBezTo>
                    <a:pt x="1" y="0"/>
                    <a:pt x="1" y="1"/>
                    <a:pt x="2" y="1"/>
                  </a:cubicBezTo>
                  <a:cubicBezTo>
                    <a:pt x="2" y="1"/>
                    <a:pt x="2" y="2"/>
                    <a:pt x="2" y="2"/>
                  </a:cubicBezTo>
                  <a:cubicBezTo>
                    <a:pt x="2" y="2"/>
                    <a:pt x="1" y="1"/>
                    <a:pt x="1"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 name="Freeform 369">
              <a:extLst>
                <a:ext uri="{FF2B5EF4-FFF2-40B4-BE49-F238E27FC236}">
                  <a16:creationId xmlns:a16="http://schemas.microsoft.com/office/drawing/2014/main" id="{4815EC71-4243-4BA4-B0BA-FD377C7800AA}"/>
                </a:ext>
              </a:extLst>
            </p:cNvPr>
            <p:cNvSpPr>
              <a:spLocks/>
            </p:cNvSpPr>
            <p:nvPr/>
          </p:nvSpPr>
          <p:spPr bwMode="auto">
            <a:xfrm>
              <a:off x="-2049464" y="1249363"/>
              <a:ext cx="4763" cy="9525"/>
            </a:xfrm>
            <a:custGeom>
              <a:avLst/>
              <a:gdLst>
                <a:gd name="T0" fmla="*/ 0 w 1"/>
                <a:gd name="T1" fmla="*/ 0 h 3"/>
                <a:gd name="T2" fmla="*/ 0 w 1"/>
                <a:gd name="T3" fmla="*/ 2 h 3"/>
                <a:gd name="T4" fmla="*/ 0 w 1"/>
                <a:gd name="T5" fmla="*/ 3 h 3"/>
                <a:gd name="T6" fmla="*/ 1 w 1"/>
                <a:gd name="T7" fmla="*/ 2 h 3"/>
                <a:gd name="T8" fmla="*/ 1 w 1"/>
                <a:gd name="T9" fmla="*/ 1 h 3"/>
                <a:gd name="T10" fmla="*/ 0 w 1"/>
                <a:gd name="T11" fmla="*/ 0 h 3"/>
                <a:gd name="T12" fmla="*/ 0 w 1"/>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 h="3">
                  <a:moveTo>
                    <a:pt x="0" y="0"/>
                  </a:moveTo>
                  <a:cubicBezTo>
                    <a:pt x="0" y="2"/>
                    <a:pt x="0" y="2"/>
                    <a:pt x="0" y="2"/>
                  </a:cubicBezTo>
                  <a:cubicBezTo>
                    <a:pt x="0" y="2"/>
                    <a:pt x="0" y="3"/>
                    <a:pt x="0" y="3"/>
                  </a:cubicBezTo>
                  <a:cubicBezTo>
                    <a:pt x="1" y="3"/>
                    <a:pt x="1" y="2"/>
                    <a:pt x="1" y="2"/>
                  </a:cubicBezTo>
                  <a:cubicBezTo>
                    <a:pt x="1" y="2"/>
                    <a:pt x="1" y="1"/>
                    <a:pt x="1" y="1"/>
                  </a:cubicBezTo>
                  <a:cubicBezTo>
                    <a:pt x="1" y="1"/>
                    <a:pt x="0" y="1"/>
                    <a:pt x="0" y="0"/>
                  </a:cubicBezTo>
                  <a:cubicBezTo>
                    <a:pt x="1" y="0"/>
                    <a:pt x="0" y="0"/>
                    <a:pt x="0"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 name="Freeform 370">
              <a:extLst>
                <a:ext uri="{FF2B5EF4-FFF2-40B4-BE49-F238E27FC236}">
                  <a16:creationId xmlns:a16="http://schemas.microsoft.com/office/drawing/2014/main" id="{641D0F74-0D40-4E64-88B5-BBC37574733F}"/>
                </a:ext>
              </a:extLst>
            </p:cNvPr>
            <p:cNvSpPr>
              <a:spLocks/>
            </p:cNvSpPr>
            <p:nvPr/>
          </p:nvSpPr>
          <p:spPr bwMode="auto">
            <a:xfrm>
              <a:off x="-2041527" y="1255713"/>
              <a:ext cx="0" cy="3175"/>
            </a:xfrm>
            <a:custGeom>
              <a:avLst/>
              <a:gdLst>
                <a:gd name="T0" fmla="*/ 0 h 1"/>
                <a:gd name="T1" fmla="*/ 1 h 1"/>
                <a:gd name="T2" fmla="*/ 1 h 1"/>
                <a:gd name="T3" fmla="*/ 0 h 1"/>
                <a:gd name="T4" fmla="*/ 0 h 1"/>
              </a:gdLst>
              <a:ahLst/>
              <a:cxnLst>
                <a:cxn ang="0">
                  <a:pos x="0" y="T0"/>
                </a:cxn>
                <a:cxn ang="0">
                  <a:pos x="0" y="T1"/>
                </a:cxn>
                <a:cxn ang="0">
                  <a:pos x="0" y="T2"/>
                </a:cxn>
                <a:cxn ang="0">
                  <a:pos x="0" y="T3"/>
                </a:cxn>
                <a:cxn ang="0">
                  <a:pos x="0" y="T4"/>
                </a:cxn>
              </a:cxnLst>
              <a:rect l="0" t="0" r="r" b="b"/>
              <a:pathLst>
                <a:path h="1">
                  <a:moveTo>
                    <a:pt x="0" y="0"/>
                  </a:moveTo>
                  <a:cubicBezTo>
                    <a:pt x="0" y="1"/>
                    <a:pt x="0" y="1"/>
                    <a:pt x="0" y="1"/>
                  </a:cubicBezTo>
                  <a:cubicBezTo>
                    <a:pt x="0" y="1"/>
                    <a:pt x="0" y="1"/>
                    <a:pt x="0" y="1"/>
                  </a:cubicBezTo>
                  <a:cubicBezTo>
                    <a:pt x="0" y="1"/>
                    <a:pt x="0" y="0"/>
                    <a:pt x="0" y="0"/>
                  </a:cubicBezTo>
                  <a:cubicBezTo>
                    <a:pt x="0" y="0"/>
                    <a:pt x="0" y="0"/>
                    <a:pt x="0"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 name="Freeform 371">
              <a:extLst>
                <a:ext uri="{FF2B5EF4-FFF2-40B4-BE49-F238E27FC236}">
                  <a16:creationId xmlns:a16="http://schemas.microsoft.com/office/drawing/2014/main" id="{EC29BE89-7FA8-4D22-AD49-F85CA19F76F5}"/>
                </a:ext>
              </a:extLst>
            </p:cNvPr>
            <p:cNvSpPr>
              <a:spLocks/>
            </p:cNvSpPr>
            <p:nvPr/>
          </p:nvSpPr>
          <p:spPr bwMode="auto">
            <a:xfrm>
              <a:off x="-2078039" y="1227138"/>
              <a:ext cx="11113" cy="6350"/>
            </a:xfrm>
            <a:custGeom>
              <a:avLst/>
              <a:gdLst>
                <a:gd name="T0" fmla="*/ 1 w 3"/>
                <a:gd name="T1" fmla="*/ 1 h 2"/>
                <a:gd name="T2" fmla="*/ 1 w 3"/>
                <a:gd name="T3" fmla="*/ 2 h 2"/>
                <a:gd name="T4" fmla="*/ 2 w 3"/>
                <a:gd name="T5" fmla="*/ 2 h 2"/>
                <a:gd name="T6" fmla="*/ 2 w 3"/>
                <a:gd name="T7" fmla="*/ 2 h 2"/>
                <a:gd name="T8" fmla="*/ 3 w 3"/>
                <a:gd name="T9" fmla="*/ 2 h 2"/>
                <a:gd name="T10" fmla="*/ 2 w 3"/>
                <a:gd name="T11" fmla="*/ 1 h 2"/>
                <a:gd name="T12" fmla="*/ 2 w 3"/>
                <a:gd name="T13" fmla="*/ 0 h 2"/>
                <a:gd name="T14" fmla="*/ 1 w 3"/>
                <a:gd name="T15" fmla="*/ 1 h 2"/>
                <a:gd name="T16" fmla="*/ 0 w 3"/>
                <a:gd name="T17" fmla="*/ 1 h 2"/>
                <a:gd name="T18" fmla="*/ 1 w 3"/>
                <a:gd name="T1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2">
                  <a:moveTo>
                    <a:pt x="1" y="1"/>
                  </a:moveTo>
                  <a:cubicBezTo>
                    <a:pt x="1" y="2"/>
                    <a:pt x="1" y="2"/>
                    <a:pt x="1" y="2"/>
                  </a:cubicBezTo>
                  <a:cubicBezTo>
                    <a:pt x="2" y="2"/>
                    <a:pt x="2" y="2"/>
                    <a:pt x="2" y="2"/>
                  </a:cubicBezTo>
                  <a:cubicBezTo>
                    <a:pt x="2" y="2"/>
                    <a:pt x="2" y="2"/>
                    <a:pt x="2" y="2"/>
                  </a:cubicBezTo>
                  <a:cubicBezTo>
                    <a:pt x="2" y="2"/>
                    <a:pt x="3" y="2"/>
                    <a:pt x="3" y="2"/>
                  </a:cubicBezTo>
                  <a:cubicBezTo>
                    <a:pt x="2" y="1"/>
                    <a:pt x="2" y="1"/>
                    <a:pt x="2" y="1"/>
                  </a:cubicBezTo>
                  <a:cubicBezTo>
                    <a:pt x="2" y="1"/>
                    <a:pt x="2" y="0"/>
                    <a:pt x="2" y="0"/>
                  </a:cubicBezTo>
                  <a:cubicBezTo>
                    <a:pt x="2" y="0"/>
                    <a:pt x="1" y="0"/>
                    <a:pt x="1" y="1"/>
                  </a:cubicBezTo>
                  <a:cubicBezTo>
                    <a:pt x="1" y="1"/>
                    <a:pt x="0" y="1"/>
                    <a:pt x="0" y="1"/>
                  </a:cubicBezTo>
                  <a:cubicBezTo>
                    <a:pt x="1" y="1"/>
                    <a:pt x="1" y="1"/>
                    <a:pt x="1"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 name="Freeform 372">
              <a:extLst>
                <a:ext uri="{FF2B5EF4-FFF2-40B4-BE49-F238E27FC236}">
                  <a16:creationId xmlns:a16="http://schemas.microsoft.com/office/drawing/2014/main" id="{72C0778A-FC24-48E3-AF0E-F347A5C85C83}"/>
                </a:ext>
              </a:extLst>
            </p:cNvPr>
            <p:cNvSpPr>
              <a:spLocks/>
            </p:cNvSpPr>
            <p:nvPr/>
          </p:nvSpPr>
          <p:spPr bwMode="auto">
            <a:xfrm>
              <a:off x="-2066927" y="1227138"/>
              <a:ext cx="7938" cy="11113"/>
            </a:xfrm>
            <a:custGeom>
              <a:avLst/>
              <a:gdLst>
                <a:gd name="T0" fmla="*/ 0 w 2"/>
                <a:gd name="T1" fmla="*/ 0 h 3"/>
                <a:gd name="T2" fmla="*/ 0 w 2"/>
                <a:gd name="T3" fmla="*/ 3 h 3"/>
                <a:gd name="T4" fmla="*/ 1 w 2"/>
                <a:gd name="T5" fmla="*/ 3 h 3"/>
                <a:gd name="T6" fmla="*/ 1 w 2"/>
                <a:gd name="T7" fmla="*/ 3 h 3"/>
                <a:gd name="T8" fmla="*/ 1 w 2"/>
                <a:gd name="T9" fmla="*/ 2 h 3"/>
                <a:gd name="T10" fmla="*/ 1 w 2"/>
                <a:gd name="T11" fmla="*/ 2 h 3"/>
                <a:gd name="T12" fmla="*/ 0 w 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2" h="3">
                  <a:moveTo>
                    <a:pt x="0" y="0"/>
                  </a:moveTo>
                  <a:cubicBezTo>
                    <a:pt x="0" y="3"/>
                    <a:pt x="0" y="3"/>
                    <a:pt x="0" y="3"/>
                  </a:cubicBezTo>
                  <a:cubicBezTo>
                    <a:pt x="0" y="3"/>
                    <a:pt x="0" y="3"/>
                    <a:pt x="1" y="3"/>
                  </a:cubicBezTo>
                  <a:cubicBezTo>
                    <a:pt x="1" y="3"/>
                    <a:pt x="1" y="3"/>
                    <a:pt x="1" y="3"/>
                  </a:cubicBezTo>
                  <a:cubicBezTo>
                    <a:pt x="1" y="2"/>
                    <a:pt x="1" y="2"/>
                    <a:pt x="1" y="2"/>
                  </a:cubicBezTo>
                  <a:cubicBezTo>
                    <a:pt x="1" y="2"/>
                    <a:pt x="2" y="2"/>
                    <a:pt x="1" y="2"/>
                  </a:cubicBezTo>
                  <a:cubicBezTo>
                    <a:pt x="1" y="1"/>
                    <a:pt x="1" y="0"/>
                    <a:pt x="0"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 name="Freeform 373">
              <a:extLst>
                <a:ext uri="{FF2B5EF4-FFF2-40B4-BE49-F238E27FC236}">
                  <a16:creationId xmlns:a16="http://schemas.microsoft.com/office/drawing/2014/main" id="{4848BFD5-2E80-4479-A7AA-2E6D76A13209}"/>
                </a:ext>
              </a:extLst>
            </p:cNvPr>
            <p:cNvSpPr>
              <a:spLocks/>
            </p:cNvSpPr>
            <p:nvPr/>
          </p:nvSpPr>
          <p:spPr bwMode="auto">
            <a:xfrm>
              <a:off x="-2176464" y="1219201"/>
              <a:ext cx="19050" cy="11113"/>
            </a:xfrm>
            <a:custGeom>
              <a:avLst/>
              <a:gdLst>
                <a:gd name="T0" fmla="*/ 1 w 5"/>
                <a:gd name="T1" fmla="*/ 2 h 3"/>
                <a:gd name="T2" fmla="*/ 0 w 5"/>
                <a:gd name="T3" fmla="*/ 2 h 3"/>
                <a:gd name="T4" fmla="*/ 1 w 5"/>
                <a:gd name="T5" fmla="*/ 2 h 3"/>
                <a:gd name="T6" fmla="*/ 1 w 5"/>
                <a:gd name="T7" fmla="*/ 2 h 3"/>
                <a:gd name="T8" fmla="*/ 0 w 5"/>
                <a:gd name="T9" fmla="*/ 1 h 3"/>
                <a:gd name="T10" fmla="*/ 0 w 5"/>
                <a:gd name="T11" fmla="*/ 1 h 3"/>
                <a:gd name="T12" fmla="*/ 1 w 5"/>
                <a:gd name="T13" fmla="*/ 1 h 3"/>
                <a:gd name="T14" fmla="*/ 2 w 5"/>
                <a:gd name="T15" fmla="*/ 1 h 3"/>
                <a:gd name="T16" fmla="*/ 2 w 5"/>
                <a:gd name="T17" fmla="*/ 1 h 3"/>
                <a:gd name="T18" fmla="*/ 2 w 5"/>
                <a:gd name="T19" fmla="*/ 1 h 3"/>
                <a:gd name="T20" fmla="*/ 2 w 5"/>
                <a:gd name="T21" fmla="*/ 0 h 3"/>
                <a:gd name="T22" fmla="*/ 3 w 5"/>
                <a:gd name="T23" fmla="*/ 0 h 3"/>
                <a:gd name="T24" fmla="*/ 3 w 5"/>
                <a:gd name="T25" fmla="*/ 0 h 3"/>
                <a:gd name="T26" fmla="*/ 4 w 5"/>
                <a:gd name="T27" fmla="*/ 0 h 3"/>
                <a:gd name="T28" fmla="*/ 4 w 5"/>
                <a:gd name="T29" fmla="*/ 1 h 3"/>
                <a:gd name="T30" fmla="*/ 5 w 5"/>
                <a:gd name="T31" fmla="*/ 1 h 3"/>
                <a:gd name="T32" fmla="*/ 4 w 5"/>
                <a:gd name="T33" fmla="*/ 1 h 3"/>
                <a:gd name="T34" fmla="*/ 4 w 5"/>
                <a:gd name="T35" fmla="*/ 2 h 3"/>
                <a:gd name="T36" fmla="*/ 4 w 5"/>
                <a:gd name="T37" fmla="*/ 2 h 3"/>
                <a:gd name="T38" fmla="*/ 3 w 5"/>
                <a:gd name="T39" fmla="*/ 2 h 3"/>
                <a:gd name="T40" fmla="*/ 3 w 5"/>
                <a:gd name="T41" fmla="*/ 2 h 3"/>
                <a:gd name="T42" fmla="*/ 2 w 5"/>
                <a:gd name="T43" fmla="*/ 3 h 3"/>
                <a:gd name="T44" fmla="*/ 2 w 5"/>
                <a:gd name="T45" fmla="*/ 2 h 3"/>
                <a:gd name="T46" fmla="*/ 2 w 5"/>
                <a:gd name="T47" fmla="*/ 3 h 3"/>
                <a:gd name="T48" fmla="*/ 1 w 5"/>
                <a:gd name="T49" fmla="*/ 3 h 3"/>
                <a:gd name="T50" fmla="*/ 1 w 5"/>
                <a:gd name="T51" fmla="*/ 2 h 3"/>
                <a:gd name="T52" fmla="*/ 1 w 5"/>
                <a:gd name="T53"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5" h="3">
                  <a:moveTo>
                    <a:pt x="1" y="2"/>
                  </a:moveTo>
                  <a:cubicBezTo>
                    <a:pt x="1" y="2"/>
                    <a:pt x="1" y="3"/>
                    <a:pt x="0" y="2"/>
                  </a:cubicBezTo>
                  <a:cubicBezTo>
                    <a:pt x="0" y="2"/>
                    <a:pt x="0" y="2"/>
                    <a:pt x="1" y="2"/>
                  </a:cubicBezTo>
                  <a:cubicBezTo>
                    <a:pt x="1" y="2"/>
                    <a:pt x="1" y="2"/>
                    <a:pt x="1" y="2"/>
                  </a:cubicBezTo>
                  <a:cubicBezTo>
                    <a:pt x="0" y="1"/>
                    <a:pt x="0" y="1"/>
                    <a:pt x="0" y="1"/>
                  </a:cubicBezTo>
                  <a:cubicBezTo>
                    <a:pt x="0" y="1"/>
                    <a:pt x="0" y="1"/>
                    <a:pt x="0" y="1"/>
                  </a:cubicBezTo>
                  <a:cubicBezTo>
                    <a:pt x="1" y="1"/>
                    <a:pt x="1" y="1"/>
                    <a:pt x="1" y="1"/>
                  </a:cubicBezTo>
                  <a:cubicBezTo>
                    <a:pt x="1" y="0"/>
                    <a:pt x="2" y="0"/>
                    <a:pt x="2" y="1"/>
                  </a:cubicBezTo>
                  <a:cubicBezTo>
                    <a:pt x="2" y="1"/>
                    <a:pt x="2" y="1"/>
                    <a:pt x="2" y="1"/>
                  </a:cubicBezTo>
                  <a:cubicBezTo>
                    <a:pt x="3" y="1"/>
                    <a:pt x="3" y="1"/>
                    <a:pt x="2" y="1"/>
                  </a:cubicBezTo>
                  <a:cubicBezTo>
                    <a:pt x="2" y="0"/>
                    <a:pt x="2" y="0"/>
                    <a:pt x="2" y="0"/>
                  </a:cubicBezTo>
                  <a:cubicBezTo>
                    <a:pt x="2" y="0"/>
                    <a:pt x="3" y="0"/>
                    <a:pt x="3" y="0"/>
                  </a:cubicBezTo>
                  <a:cubicBezTo>
                    <a:pt x="3" y="0"/>
                    <a:pt x="3" y="0"/>
                    <a:pt x="3" y="0"/>
                  </a:cubicBezTo>
                  <a:cubicBezTo>
                    <a:pt x="3" y="0"/>
                    <a:pt x="3" y="0"/>
                    <a:pt x="4" y="0"/>
                  </a:cubicBezTo>
                  <a:cubicBezTo>
                    <a:pt x="4" y="1"/>
                    <a:pt x="4" y="1"/>
                    <a:pt x="4" y="1"/>
                  </a:cubicBezTo>
                  <a:cubicBezTo>
                    <a:pt x="4" y="1"/>
                    <a:pt x="5" y="1"/>
                    <a:pt x="5" y="1"/>
                  </a:cubicBezTo>
                  <a:cubicBezTo>
                    <a:pt x="5" y="2"/>
                    <a:pt x="4" y="1"/>
                    <a:pt x="4" y="1"/>
                  </a:cubicBezTo>
                  <a:cubicBezTo>
                    <a:pt x="4" y="1"/>
                    <a:pt x="5" y="2"/>
                    <a:pt x="4" y="2"/>
                  </a:cubicBezTo>
                  <a:cubicBezTo>
                    <a:pt x="4" y="2"/>
                    <a:pt x="4" y="2"/>
                    <a:pt x="4" y="2"/>
                  </a:cubicBezTo>
                  <a:cubicBezTo>
                    <a:pt x="3" y="2"/>
                    <a:pt x="3" y="2"/>
                    <a:pt x="3" y="2"/>
                  </a:cubicBezTo>
                  <a:cubicBezTo>
                    <a:pt x="3" y="2"/>
                    <a:pt x="3" y="2"/>
                    <a:pt x="3" y="2"/>
                  </a:cubicBezTo>
                  <a:cubicBezTo>
                    <a:pt x="3" y="2"/>
                    <a:pt x="2" y="3"/>
                    <a:pt x="2" y="3"/>
                  </a:cubicBezTo>
                  <a:cubicBezTo>
                    <a:pt x="2" y="2"/>
                    <a:pt x="2" y="2"/>
                    <a:pt x="2" y="2"/>
                  </a:cubicBezTo>
                  <a:cubicBezTo>
                    <a:pt x="2" y="2"/>
                    <a:pt x="2" y="2"/>
                    <a:pt x="2" y="3"/>
                  </a:cubicBezTo>
                  <a:cubicBezTo>
                    <a:pt x="1" y="3"/>
                    <a:pt x="1" y="3"/>
                    <a:pt x="1" y="3"/>
                  </a:cubicBezTo>
                  <a:cubicBezTo>
                    <a:pt x="1" y="3"/>
                    <a:pt x="1" y="3"/>
                    <a:pt x="1" y="2"/>
                  </a:cubicBezTo>
                  <a:cubicBezTo>
                    <a:pt x="1" y="2"/>
                    <a:pt x="1" y="2"/>
                    <a:pt x="1" y="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 name="Freeform 374">
              <a:extLst>
                <a:ext uri="{FF2B5EF4-FFF2-40B4-BE49-F238E27FC236}">
                  <a16:creationId xmlns:a16="http://schemas.microsoft.com/office/drawing/2014/main" id="{E03C4C24-9437-4673-B72B-FD237FFB4E86}"/>
                </a:ext>
              </a:extLst>
            </p:cNvPr>
            <p:cNvSpPr>
              <a:spLocks/>
            </p:cNvSpPr>
            <p:nvPr/>
          </p:nvSpPr>
          <p:spPr bwMode="auto">
            <a:xfrm>
              <a:off x="-2179639" y="1230313"/>
              <a:ext cx="6350" cy="3175"/>
            </a:xfrm>
            <a:custGeom>
              <a:avLst/>
              <a:gdLst>
                <a:gd name="T0" fmla="*/ 1 w 2"/>
                <a:gd name="T1" fmla="*/ 0 h 1"/>
                <a:gd name="T2" fmla="*/ 1 w 2"/>
                <a:gd name="T3" fmla="*/ 1 h 1"/>
                <a:gd name="T4" fmla="*/ 2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0" y="0"/>
                    <a:pt x="1" y="1"/>
                  </a:cubicBezTo>
                  <a:cubicBezTo>
                    <a:pt x="1" y="1"/>
                    <a:pt x="2" y="0"/>
                    <a:pt x="2" y="0"/>
                  </a:cubicBezTo>
                  <a:cubicBezTo>
                    <a:pt x="1" y="0"/>
                    <a:pt x="1" y="0"/>
                    <a:pt x="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375">
              <a:extLst>
                <a:ext uri="{FF2B5EF4-FFF2-40B4-BE49-F238E27FC236}">
                  <a16:creationId xmlns:a16="http://schemas.microsoft.com/office/drawing/2014/main" id="{25F31A4C-972D-4E58-ADC8-4B2424932AA0}"/>
                </a:ext>
              </a:extLst>
            </p:cNvPr>
            <p:cNvSpPr>
              <a:spLocks/>
            </p:cNvSpPr>
            <p:nvPr/>
          </p:nvSpPr>
          <p:spPr bwMode="auto">
            <a:xfrm>
              <a:off x="-2187577" y="1233488"/>
              <a:ext cx="4763" cy="7938"/>
            </a:xfrm>
            <a:custGeom>
              <a:avLst/>
              <a:gdLst>
                <a:gd name="T0" fmla="*/ 1 w 1"/>
                <a:gd name="T1" fmla="*/ 0 h 2"/>
                <a:gd name="T2" fmla="*/ 1 w 1"/>
                <a:gd name="T3" fmla="*/ 1 h 2"/>
                <a:gd name="T4" fmla="*/ 0 w 1"/>
                <a:gd name="T5" fmla="*/ 1 h 2"/>
                <a:gd name="T6" fmla="*/ 1 w 1"/>
                <a:gd name="T7" fmla="*/ 0 h 2"/>
              </a:gdLst>
              <a:ahLst/>
              <a:cxnLst>
                <a:cxn ang="0">
                  <a:pos x="T0" y="T1"/>
                </a:cxn>
                <a:cxn ang="0">
                  <a:pos x="T2" y="T3"/>
                </a:cxn>
                <a:cxn ang="0">
                  <a:pos x="T4" y="T5"/>
                </a:cxn>
                <a:cxn ang="0">
                  <a:pos x="T6" y="T7"/>
                </a:cxn>
              </a:cxnLst>
              <a:rect l="0" t="0" r="r" b="b"/>
              <a:pathLst>
                <a:path w="1" h="2">
                  <a:moveTo>
                    <a:pt x="1" y="0"/>
                  </a:moveTo>
                  <a:cubicBezTo>
                    <a:pt x="1" y="0"/>
                    <a:pt x="1" y="1"/>
                    <a:pt x="1" y="1"/>
                  </a:cubicBezTo>
                  <a:cubicBezTo>
                    <a:pt x="0" y="1"/>
                    <a:pt x="0" y="1"/>
                    <a:pt x="0" y="1"/>
                  </a:cubicBezTo>
                  <a:cubicBezTo>
                    <a:pt x="1" y="1"/>
                    <a:pt x="1" y="2"/>
                    <a:pt x="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376">
              <a:extLst>
                <a:ext uri="{FF2B5EF4-FFF2-40B4-BE49-F238E27FC236}">
                  <a16:creationId xmlns:a16="http://schemas.microsoft.com/office/drawing/2014/main" id="{4E866F06-DABE-43C1-ACC3-87EC45D38C8A}"/>
                </a:ext>
              </a:extLst>
            </p:cNvPr>
            <p:cNvSpPr>
              <a:spLocks/>
            </p:cNvSpPr>
            <p:nvPr/>
          </p:nvSpPr>
          <p:spPr bwMode="auto">
            <a:xfrm>
              <a:off x="-2165352" y="1216026"/>
              <a:ext cx="7938" cy="3175"/>
            </a:xfrm>
            <a:custGeom>
              <a:avLst/>
              <a:gdLst>
                <a:gd name="T0" fmla="*/ 1 w 2"/>
                <a:gd name="T1" fmla="*/ 0 h 1"/>
                <a:gd name="T2" fmla="*/ 0 w 2"/>
                <a:gd name="T3" fmla="*/ 0 h 1"/>
                <a:gd name="T4" fmla="*/ 1 w 2"/>
                <a:gd name="T5" fmla="*/ 1 h 1"/>
                <a:gd name="T6" fmla="*/ 2 w 2"/>
                <a:gd name="T7" fmla="*/ 1 h 1"/>
                <a:gd name="T8" fmla="*/ 1 w 2"/>
                <a:gd name="T9" fmla="*/ 0 h 1"/>
              </a:gdLst>
              <a:ahLst/>
              <a:cxnLst>
                <a:cxn ang="0">
                  <a:pos x="T0" y="T1"/>
                </a:cxn>
                <a:cxn ang="0">
                  <a:pos x="T2" y="T3"/>
                </a:cxn>
                <a:cxn ang="0">
                  <a:pos x="T4" y="T5"/>
                </a:cxn>
                <a:cxn ang="0">
                  <a:pos x="T6" y="T7"/>
                </a:cxn>
                <a:cxn ang="0">
                  <a:pos x="T8" y="T9"/>
                </a:cxn>
              </a:cxnLst>
              <a:rect l="0" t="0" r="r" b="b"/>
              <a:pathLst>
                <a:path w="2" h="1">
                  <a:moveTo>
                    <a:pt x="1" y="0"/>
                  </a:moveTo>
                  <a:cubicBezTo>
                    <a:pt x="0" y="0"/>
                    <a:pt x="0" y="0"/>
                    <a:pt x="0" y="0"/>
                  </a:cubicBezTo>
                  <a:cubicBezTo>
                    <a:pt x="0" y="0"/>
                    <a:pt x="0" y="1"/>
                    <a:pt x="1" y="1"/>
                  </a:cubicBezTo>
                  <a:cubicBezTo>
                    <a:pt x="1" y="1"/>
                    <a:pt x="2" y="0"/>
                    <a:pt x="2" y="1"/>
                  </a:cubicBezTo>
                  <a:cubicBezTo>
                    <a:pt x="2" y="1"/>
                    <a:pt x="2" y="0"/>
                    <a:pt x="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 name="Freeform 377">
              <a:extLst>
                <a:ext uri="{FF2B5EF4-FFF2-40B4-BE49-F238E27FC236}">
                  <a16:creationId xmlns:a16="http://schemas.microsoft.com/office/drawing/2014/main" id="{1CD08D40-A68F-4343-A6BE-1C35F9784E24}"/>
                </a:ext>
              </a:extLst>
            </p:cNvPr>
            <p:cNvSpPr>
              <a:spLocks/>
            </p:cNvSpPr>
            <p:nvPr/>
          </p:nvSpPr>
          <p:spPr bwMode="auto">
            <a:xfrm>
              <a:off x="-2227264" y="1227138"/>
              <a:ext cx="7938" cy="6350"/>
            </a:xfrm>
            <a:custGeom>
              <a:avLst/>
              <a:gdLst>
                <a:gd name="T0" fmla="*/ 1 w 2"/>
                <a:gd name="T1" fmla="*/ 1 h 2"/>
                <a:gd name="T2" fmla="*/ 0 w 2"/>
                <a:gd name="T3" fmla="*/ 1 h 2"/>
                <a:gd name="T4" fmla="*/ 0 w 2"/>
                <a:gd name="T5" fmla="*/ 1 h 2"/>
                <a:gd name="T6" fmla="*/ 0 w 2"/>
                <a:gd name="T7" fmla="*/ 1 h 2"/>
                <a:gd name="T8" fmla="*/ 1 w 2"/>
                <a:gd name="T9" fmla="*/ 2 h 2"/>
                <a:gd name="T10" fmla="*/ 1 w 2"/>
                <a:gd name="T11" fmla="*/ 1 h 2"/>
                <a:gd name="T12" fmla="*/ 1 w 2"/>
                <a:gd name="T13" fmla="*/ 1 h 2"/>
                <a:gd name="T14" fmla="*/ 1 w 2"/>
                <a:gd name="T15" fmla="*/ 1 h 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2">
                  <a:moveTo>
                    <a:pt x="1" y="1"/>
                  </a:moveTo>
                  <a:cubicBezTo>
                    <a:pt x="1" y="1"/>
                    <a:pt x="1" y="1"/>
                    <a:pt x="0" y="1"/>
                  </a:cubicBezTo>
                  <a:cubicBezTo>
                    <a:pt x="0" y="0"/>
                    <a:pt x="0" y="1"/>
                    <a:pt x="0" y="1"/>
                  </a:cubicBezTo>
                  <a:cubicBezTo>
                    <a:pt x="0" y="1"/>
                    <a:pt x="0" y="1"/>
                    <a:pt x="0" y="1"/>
                  </a:cubicBezTo>
                  <a:cubicBezTo>
                    <a:pt x="0" y="2"/>
                    <a:pt x="1" y="2"/>
                    <a:pt x="1" y="2"/>
                  </a:cubicBezTo>
                  <a:cubicBezTo>
                    <a:pt x="1" y="2"/>
                    <a:pt x="1" y="1"/>
                    <a:pt x="1" y="1"/>
                  </a:cubicBezTo>
                  <a:cubicBezTo>
                    <a:pt x="1" y="1"/>
                    <a:pt x="2" y="1"/>
                    <a:pt x="1" y="1"/>
                  </a:cubicBezTo>
                  <a:cubicBezTo>
                    <a:pt x="1" y="0"/>
                    <a:pt x="1" y="1"/>
                    <a:pt x="1"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 name="Freeform 378">
              <a:extLst>
                <a:ext uri="{FF2B5EF4-FFF2-40B4-BE49-F238E27FC236}">
                  <a16:creationId xmlns:a16="http://schemas.microsoft.com/office/drawing/2014/main" id="{C983C9B3-3335-4BC0-9E97-4A97D9C8D589}"/>
                </a:ext>
              </a:extLst>
            </p:cNvPr>
            <p:cNvSpPr>
              <a:spLocks/>
            </p:cNvSpPr>
            <p:nvPr/>
          </p:nvSpPr>
          <p:spPr bwMode="auto">
            <a:xfrm>
              <a:off x="-2238377" y="1230313"/>
              <a:ext cx="11113" cy="3175"/>
            </a:xfrm>
            <a:custGeom>
              <a:avLst/>
              <a:gdLst>
                <a:gd name="T0" fmla="*/ 3 w 3"/>
                <a:gd name="T1" fmla="*/ 0 h 1"/>
                <a:gd name="T2" fmla="*/ 2 w 3"/>
                <a:gd name="T3" fmla="*/ 0 h 1"/>
                <a:gd name="T4" fmla="*/ 1 w 3"/>
                <a:gd name="T5" fmla="*/ 0 h 1"/>
                <a:gd name="T6" fmla="*/ 1 w 3"/>
                <a:gd name="T7" fmla="*/ 0 h 1"/>
                <a:gd name="T8" fmla="*/ 1 w 3"/>
                <a:gd name="T9" fmla="*/ 0 h 1"/>
                <a:gd name="T10" fmla="*/ 2 w 3"/>
                <a:gd name="T11" fmla="*/ 1 h 1"/>
                <a:gd name="T12" fmla="*/ 2 w 3"/>
                <a:gd name="T13" fmla="*/ 1 h 1"/>
                <a:gd name="T14" fmla="*/ 3 w 3"/>
                <a:gd name="T15" fmla="*/ 0 h 1"/>
                <a:gd name="T16" fmla="*/ 3 w 3"/>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1">
                  <a:moveTo>
                    <a:pt x="3" y="0"/>
                  </a:moveTo>
                  <a:cubicBezTo>
                    <a:pt x="3" y="0"/>
                    <a:pt x="2" y="0"/>
                    <a:pt x="2" y="0"/>
                  </a:cubicBezTo>
                  <a:cubicBezTo>
                    <a:pt x="1" y="0"/>
                    <a:pt x="1" y="0"/>
                    <a:pt x="1" y="0"/>
                  </a:cubicBezTo>
                  <a:cubicBezTo>
                    <a:pt x="1" y="0"/>
                    <a:pt x="0" y="0"/>
                    <a:pt x="1" y="0"/>
                  </a:cubicBezTo>
                  <a:cubicBezTo>
                    <a:pt x="1" y="0"/>
                    <a:pt x="1" y="0"/>
                    <a:pt x="1" y="0"/>
                  </a:cubicBezTo>
                  <a:cubicBezTo>
                    <a:pt x="1" y="0"/>
                    <a:pt x="2" y="1"/>
                    <a:pt x="2" y="1"/>
                  </a:cubicBezTo>
                  <a:cubicBezTo>
                    <a:pt x="2" y="1"/>
                    <a:pt x="2" y="1"/>
                    <a:pt x="2" y="1"/>
                  </a:cubicBezTo>
                  <a:cubicBezTo>
                    <a:pt x="2" y="1"/>
                    <a:pt x="2" y="0"/>
                    <a:pt x="3" y="0"/>
                  </a:cubicBezTo>
                  <a:cubicBezTo>
                    <a:pt x="3" y="0"/>
                    <a:pt x="3" y="0"/>
                    <a:pt x="3"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 name="Freeform 379">
              <a:extLst>
                <a:ext uri="{FF2B5EF4-FFF2-40B4-BE49-F238E27FC236}">
                  <a16:creationId xmlns:a16="http://schemas.microsoft.com/office/drawing/2014/main" id="{8830FF9E-2407-489A-ABE6-78F8D0755E5B}"/>
                </a:ext>
              </a:extLst>
            </p:cNvPr>
            <p:cNvSpPr>
              <a:spLocks/>
            </p:cNvSpPr>
            <p:nvPr/>
          </p:nvSpPr>
          <p:spPr bwMode="auto">
            <a:xfrm>
              <a:off x="-2241552" y="1230313"/>
              <a:ext cx="7938" cy="3175"/>
            </a:xfrm>
            <a:custGeom>
              <a:avLst/>
              <a:gdLst>
                <a:gd name="T0" fmla="*/ 2 w 2"/>
                <a:gd name="T1" fmla="*/ 0 h 1"/>
                <a:gd name="T2" fmla="*/ 1 w 2"/>
                <a:gd name="T3" fmla="*/ 0 h 1"/>
                <a:gd name="T4" fmla="*/ 1 w 2"/>
                <a:gd name="T5" fmla="*/ 1 h 1"/>
                <a:gd name="T6" fmla="*/ 1 w 2"/>
                <a:gd name="T7" fmla="*/ 1 h 1"/>
                <a:gd name="T8" fmla="*/ 2 w 2"/>
                <a:gd name="T9" fmla="*/ 1 h 1"/>
                <a:gd name="T10" fmla="*/ 2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2" y="0"/>
                  </a:moveTo>
                  <a:cubicBezTo>
                    <a:pt x="2" y="0"/>
                    <a:pt x="2" y="0"/>
                    <a:pt x="1" y="0"/>
                  </a:cubicBezTo>
                  <a:cubicBezTo>
                    <a:pt x="1" y="0"/>
                    <a:pt x="0" y="0"/>
                    <a:pt x="1" y="1"/>
                  </a:cubicBezTo>
                  <a:cubicBezTo>
                    <a:pt x="1" y="1"/>
                    <a:pt x="1" y="1"/>
                    <a:pt x="1" y="1"/>
                  </a:cubicBezTo>
                  <a:cubicBezTo>
                    <a:pt x="1" y="1"/>
                    <a:pt x="1" y="1"/>
                    <a:pt x="2" y="1"/>
                  </a:cubicBezTo>
                  <a:cubicBezTo>
                    <a:pt x="2" y="1"/>
                    <a:pt x="2" y="0"/>
                    <a:pt x="2"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 name="Freeform 380">
              <a:extLst>
                <a:ext uri="{FF2B5EF4-FFF2-40B4-BE49-F238E27FC236}">
                  <a16:creationId xmlns:a16="http://schemas.microsoft.com/office/drawing/2014/main" id="{8A2CB011-6F3E-4B71-978E-E6DAB1970BBE}"/>
                </a:ext>
              </a:extLst>
            </p:cNvPr>
            <p:cNvSpPr>
              <a:spLocks/>
            </p:cNvSpPr>
            <p:nvPr/>
          </p:nvSpPr>
          <p:spPr bwMode="auto">
            <a:xfrm>
              <a:off x="-2244727" y="1233488"/>
              <a:ext cx="3175" cy="0"/>
            </a:xfrm>
            <a:custGeom>
              <a:avLst/>
              <a:gdLst>
                <a:gd name="T0" fmla="*/ 0 w 1"/>
                <a:gd name="T1" fmla="*/ 1 w 1"/>
                <a:gd name="T2" fmla="*/ 1 w 1"/>
                <a:gd name="T3" fmla="*/ 0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0" y="0"/>
                    <a:pt x="0" y="0"/>
                    <a:pt x="0" y="0"/>
                  </a:cubicBezTo>
                  <a:cubicBezTo>
                    <a:pt x="0" y="0"/>
                    <a:pt x="0" y="0"/>
                    <a:pt x="0"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 name="Freeform 381">
              <a:extLst>
                <a:ext uri="{FF2B5EF4-FFF2-40B4-BE49-F238E27FC236}">
                  <a16:creationId xmlns:a16="http://schemas.microsoft.com/office/drawing/2014/main" id="{B49D74B0-1471-499E-8B45-EAF1062DD611}"/>
                </a:ext>
              </a:extLst>
            </p:cNvPr>
            <p:cNvSpPr>
              <a:spLocks/>
            </p:cNvSpPr>
            <p:nvPr/>
          </p:nvSpPr>
          <p:spPr bwMode="auto">
            <a:xfrm>
              <a:off x="-2249489" y="1233488"/>
              <a:ext cx="4763" cy="0"/>
            </a:xfrm>
            <a:custGeom>
              <a:avLst/>
              <a:gdLst>
                <a:gd name="T0" fmla="*/ 1 w 1"/>
                <a:gd name="T1" fmla="*/ 0 w 1"/>
                <a:gd name="T2" fmla="*/ 1 w 1"/>
                <a:gd name="T3" fmla="*/ 1 w 1"/>
              </a:gdLst>
              <a:ahLst/>
              <a:cxnLst>
                <a:cxn ang="0">
                  <a:pos x="T0" y="0"/>
                </a:cxn>
                <a:cxn ang="0">
                  <a:pos x="T1" y="0"/>
                </a:cxn>
                <a:cxn ang="0">
                  <a:pos x="T2" y="0"/>
                </a:cxn>
                <a:cxn ang="0">
                  <a:pos x="T3" y="0"/>
                </a:cxn>
              </a:cxnLst>
              <a:rect l="0" t="0" r="r" b="b"/>
              <a:pathLst>
                <a:path w="1">
                  <a:moveTo>
                    <a:pt x="1" y="0"/>
                  </a:moveTo>
                  <a:cubicBezTo>
                    <a:pt x="0" y="0"/>
                    <a:pt x="0" y="0"/>
                    <a:pt x="0" y="0"/>
                  </a:cubicBezTo>
                  <a:cubicBezTo>
                    <a:pt x="0" y="0"/>
                    <a:pt x="0" y="0"/>
                    <a:pt x="1" y="0"/>
                  </a:cubicBezTo>
                  <a:cubicBezTo>
                    <a:pt x="1" y="0"/>
                    <a:pt x="1" y="0"/>
                    <a:pt x="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 name="Freeform 382">
              <a:extLst>
                <a:ext uri="{FF2B5EF4-FFF2-40B4-BE49-F238E27FC236}">
                  <a16:creationId xmlns:a16="http://schemas.microsoft.com/office/drawing/2014/main" id="{47DCFBFB-0752-4920-9442-5F01D24F8D49}"/>
                </a:ext>
              </a:extLst>
            </p:cNvPr>
            <p:cNvSpPr>
              <a:spLocks/>
            </p:cNvSpPr>
            <p:nvPr/>
          </p:nvSpPr>
          <p:spPr bwMode="auto">
            <a:xfrm>
              <a:off x="-2260602" y="1230313"/>
              <a:ext cx="11113" cy="7938"/>
            </a:xfrm>
            <a:custGeom>
              <a:avLst/>
              <a:gdLst>
                <a:gd name="T0" fmla="*/ 3 w 3"/>
                <a:gd name="T1" fmla="*/ 1 h 2"/>
                <a:gd name="T2" fmla="*/ 3 w 3"/>
                <a:gd name="T3" fmla="*/ 2 h 2"/>
                <a:gd name="T4" fmla="*/ 2 w 3"/>
                <a:gd name="T5" fmla="*/ 2 h 2"/>
                <a:gd name="T6" fmla="*/ 1 w 3"/>
                <a:gd name="T7" fmla="*/ 2 h 2"/>
                <a:gd name="T8" fmla="*/ 1 w 3"/>
                <a:gd name="T9" fmla="*/ 2 h 2"/>
                <a:gd name="T10" fmla="*/ 1 w 3"/>
                <a:gd name="T11" fmla="*/ 2 h 2"/>
                <a:gd name="T12" fmla="*/ 1 w 3"/>
                <a:gd name="T13" fmla="*/ 2 h 2"/>
                <a:gd name="T14" fmla="*/ 1 w 3"/>
                <a:gd name="T15" fmla="*/ 2 h 2"/>
                <a:gd name="T16" fmla="*/ 2 w 3"/>
                <a:gd name="T17" fmla="*/ 2 h 2"/>
                <a:gd name="T18" fmla="*/ 2 w 3"/>
                <a:gd name="T19" fmla="*/ 1 h 2"/>
                <a:gd name="T20" fmla="*/ 2 w 3"/>
                <a:gd name="T21" fmla="*/ 1 h 2"/>
                <a:gd name="T22" fmla="*/ 2 w 3"/>
                <a:gd name="T23" fmla="*/ 1 h 2"/>
                <a:gd name="T24" fmla="*/ 3 w 3"/>
                <a:gd name="T25" fmla="*/ 1 h 2"/>
                <a:gd name="T26" fmla="*/ 3 w 3"/>
                <a:gd name="T27" fmla="*/ 1 h 2"/>
                <a:gd name="T28" fmla="*/ 3 w 3"/>
                <a:gd name="T2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 h="2">
                  <a:moveTo>
                    <a:pt x="3" y="1"/>
                  </a:moveTo>
                  <a:cubicBezTo>
                    <a:pt x="3" y="1"/>
                    <a:pt x="3" y="2"/>
                    <a:pt x="3" y="2"/>
                  </a:cubicBezTo>
                  <a:cubicBezTo>
                    <a:pt x="2" y="2"/>
                    <a:pt x="2" y="2"/>
                    <a:pt x="2" y="2"/>
                  </a:cubicBezTo>
                  <a:cubicBezTo>
                    <a:pt x="2" y="2"/>
                    <a:pt x="2" y="2"/>
                    <a:pt x="1" y="2"/>
                  </a:cubicBezTo>
                  <a:cubicBezTo>
                    <a:pt x="1" y="2"/>
                    <a:pt x="1" y="2"/>
                    <a:pt x="1" y="2"/>
                  </a:cubicBezTo>
                  <a:cubicBezTo>
                    <a:pt x="1" y="2"/>
                    <a:pt x="0" y="2"/>
                    <a:pt x="1" y="2"/>
                  </a:cubicBezTo>
                  <a:cubicBezTo>
                    <a:pt x="1" y="2"/>
                    <a:pt x="1" y="2"/>
                    <a:pt x="1" y="2"/>
                  </a:cubicBezTo>
                  <a:cubicBezTo>
                    <a:pt x="1" y="2"/>
                    <a:pt x="1" y="2"/>
                    <a:pt x="1" y="2"/>
                  </a:cubicBezTo>
                  <a:cubicBezTo>
                    <a:pt x="1" y="2"/>
                    <a:pt x="2" y="2"/>
                    <a:pt x="2" y="2"/>
                  </a:cubicBezTo>
                  <a:cubicBezTo>
                    <a:pt x="2" y="1"/>
                    <a:pt x="1" y="1"/>
                    <a:pt x="2" y="1"/>
                  </a:cubicBezTo>
                  <a:cubicBezTo>
                    <a:pt x="2" y="1"/>
                    <a:pt x="2" y="1"/>
                    <a:pt x="2" y="1"/>
                  </a:cubicBezTo>
                  <a:cubicBezTo>
                    <a:pt x="2" y="1"/>
                    <a:pt x="1" y="1"/>
                    <a:pt x="2" y="1"/>
                  </a:cubicBezTo>
                  <a:cubicBezTo>
                    <a:pt x="2" y="0"/>
                    <a:pt x="3" y="0"/>
                    <a:pt x="3" y="1"/>
                  </a:cubicBezTo>
                  <a:cubicBezTo>
                    <a:pt x="3" y="1"/>
                    <a:pt x="3" y="1"/>
                    <a:pt x="3" y="1"/>
                  </a:cubicBezTo>
                  <a:cubicBezTo>
                    <a:pt x="3" y="1"/>
                    <a:pt x="3" y="1"/>
                    <a:pt x="3"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 name="Freeform 383">
              <a:extLst>
                <a:ext uri="{FF2B5EF4-FFF2-40B4-BE49-F238E27FC236}">
                  <a16:creationId xmlns:a16="http://schemas.microsoft.com/office/drawing/2014/main" id="{1C12BCCB-7AD0-4E44-86B5-D4DE627F9F5F}"/>
                </a:ext>
              </a:extLst>
            </p:cNvPr>
            <p:cNvSpPr>
              <a:spLocks/>
            </p:cNvSpPr>
            <p:nvPr/>
          </p:nvSpPr>
          <p:spPr bwMode="auto">
            <a:xfrm>
              <a:off x="-2270127" y="1233488"/>
              <a:ext cx="14288" cy="4763"/>
            </a:xfrm>
            <a:custGeom>
              <a:avLst/>
              <a:gdLst>
                <a:gd name="T0" fmla="*/ 3 w 4"/>
                <a:gd name="T1" fmla="*/ 0 h 1"/>
                <a:gd name="T2" fmla="*/ 3 w 4"/>
                <a:gd name="T3" fmla="*/ 1 h 1"/>
                <a:gd name="T4" fmla="*/ 2 w 4"/>
                <a:gd name="T5" fmla="*/ 1 h 1"/>
                <a:gd name="T6" fmla="*/ 1 w 4"/>
                <a:gd name="T7" fmla="*/ 1 h 1"/>
                <a:gd name="T8" fmla="*/ 1 w 4"/>
                <a:gd name="T9" fmla="*/ 1 h 1"/>
                <a:gd name="T10" fmla="*/ 2 w 4"/>
                <a:gd name="T11" fmla="*/ 1 h 1"/>
                <a:gd name="T12" fmla="*/ 3 w 4"/>
                <a:gd name="T13" fmla="*/ 0 h 1"/>
                <a:gd name="T14" fmla="*/ 3 w 4"/>
                <a:gd name="T15" fmla="*/ 0 h 1"/>
                <a:gd name="T16" fmla="*/ 3 w 4"/>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1">
                  <a:moveTo>
                    <a:pt x="3" y="0"/>
                  </a:moveTo>
                  <a:cubicBezTo>
                    <a:pt x="3" y="0"/>
                    <a:pt x="3" y="1"/>
                    <a:pt x="3" y="1"/>
                  </a:cubicBezTo>
                  <a:cubicBezTo>
                    <a:pt x="2" y="1"/>
                    <a:pt x="2" y="1"/>
                    <a:pt x="2" y="1"/>
                  </a:cubicBezTo>
                  <a:cubicBezTo>
                    <a:pt x="2" y="1"/>
                    <a:pt x="1" y="1"/>
                    <a:pt x="1" y="1"/>
                  </a:cubicBezTo>
                  <a:cubicBezTo>
                    <a:pt x="1" y="1"/>
                    <a:pt x="0" y="1"/>
                    <a:pt x="1" y="1"/>
                  </a:cubicBezTo>
                  <a:cubicBezTo>
                    <a:pt x="1" y="1"/>
                    <a:pt x="1" y="1"/>
                    <a:pt x="2" y="1"/>
                  </a:cubicBezTo>
                  <a:cubicBezTo>
                    <a:pt x="2" y="0"/>
                    <a:pt x="2" y="0"/>
                    <a:pt x="3" y="0"/>
                  </a:cubicBezTo>
                  <a:cubicBezTo>
                    <a:pt x="3" y="0"/>
                    <a:pt x="3" y="0"/>
                    <a:pt x="3" y="0"/>
                  </a:cubicBezTo>
                  <a:cubicBezTo>
                    <a:pt x="3" y="0"/>
                    <a:pt x="4" y="0"/>
                    <a:pt x="3"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 name="Freeform 384">
              <a:extLst>
                <a:ext uri="{FF2B5EF4-FFF2-40B4-BE49-F238E27FC236}">
                  <a16:creationId xmlns:a16="http://schemas.microsoft.com/office/drawing/2014/main" id="{EC47C7F1-EA4D-4075-A165-6E4BCC56C7F9}"/>
                </a:ext>
              </a:extLst>
            </p:cNvPr>
            <p:cNvSpPr>
              <a:spLocks/>
            </p:cNvSpPr>
            <p:nvPr/>
          </p:nvSpPr>
          <p:spPr bwMode="auto">
            <a:xfrm>
              <a:off x="-2274889" y="1238251"/>
              <a:ext cx="4763" cy="3175"/>
            </a:xfrm>
            <a:custGeom>
              <a:avLst/>
              <a:gdLst>
                <a:gd name="T0" fmla="*/ 0 w 1"/>
                <a:gd name="T1" fmla="*/ 0 h 1"/>
                <a:gd name="T2" fmla="*/ 0 w 1"/>
                <a:gd name="T3" fmla="*/ 0 h 1"/>
                <a:gd name="T4" fmla="*/ 1 w 1"/>
                <a:gd name="T5" fmla="*/ 0 h 1"/>
                <a:gd name="T6" fmla="*/ 1 w 1"/>
                <a:gd name="T7" fmla="*/ 1 h 1"/>
                <a:gd name="T8" fmla="*/ 0 w 1"/>
                <a:gd name="T9" fmla="*/ 0 h 1"/>
              </a:gdLst>
              <a:ahLst/>
              <a:cxnLst>
                <a:cxn ang="0">
                  <a:pos x="T0" y="T1"/>
                </a:cxn>
                <a:cxn ang="0">
                  <a:pos x="T2" y="T3"/>
                </a:cxn>
                <a:cxn ang="0">
                  <a:pos x="T4" y="T5"/>
                </a:cxn>
                <a:cxn ang="0">
                  <a:pos x="T6" y="T7"/>
                </a:cxn>
                <a:cxn ang="0">
                  <a:pos x="T8" y="T9"/>
                </a:cxn>
              </a:cxnLst>
              <a:rect l="0" t="0" r="r" b="b"/>
              <a:pathLst>
                <a:path w="1" h="1">
                  <a:moveTo>
                    <a:pt x="0" y="0"/>
                  </a:moveTo>
                  <a:cubicBezTo>
                    <a:pt x="0" y="0"/>
                    <a:pt x="0" y="0"/>
                    <a:pt x="0" y="0"/>
                  </a:cubicBezTo>
                  <a:cubicBezTo>
                    <a:pt x="0" y="0"/>
                    <a:pt x="1" y="0"/>
                    <a:pt x="1" y="0"/>
                  </a:cubicBezTo>
                  <a:cubicBezTo>
                    <a:pt x="1" y="1"/>
                    <a:pt x="1" y="1"/>
                    <a:pt x="1" y="1"/>
                  </a:cubicBezTo>
                  <a:lnTo>
                    <a:pt x="0" y="0"/>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 name="Freeform 385">
              <a:extLst>
                <a:ext uri="{FF2B5EF4-FFF2-40B4-BE49-F238E27FC236}">
                  <a16:creationId xmlns:a16="http://schemas.microsoft.com/office/drawing/2014/main" id="{8155A544-635B-44F6-B7DF-1782F09AB731}"/>
                </a:ext>
              </a:extLst>
            </p:cNvPr>
            <p:cNvSpPr>
              <a:spLocks/>
            </p:cNvSpPr>
            <p:nvPr/>
          </p:nvSpPr>
          <p:spPr bwMode="auto">
            <a:xfrm>
              <a:off x="-2281239" y="1238251"/>
              <a:ext cx="3175" cy="0"/>
            </a:xfrm>
            <a:custGeom>
              <a:avLst/>
              <a:gdLst>
                <a:gd name="T0" fmla="*/ 1 w 1"/>
                <a:gd name="T1" fmla="*/ 1 w 1"/>
                <a:gd name="T2" fmla="*/ 0 w 1"/>
                <a:gd name="T3" fmla="*/ 1 w 1"/>
              </a:gdLst>
              <a:ahLst/>
              <a:cxnLst>
                <a:cxn ang="0">
                  <a:pos x="T0" y="0"/>
                </a:cxn>
                <a:cxn ang="0">
                  <a:pos x="T1" y="0"/>
                </a:cxn>
                <a:cxn ang="0">
                  <a:pos x="T2" y="0"/>
                </a:cxn>
                <a:cxn ang="0">
                  <a:pos x="T3" y="0"/>
                </a:cxn>
              </a:cxnLst>
              <a:rect l="0" t="0" r="r" b="b"/>
              <a:pathLst>
                <a:path w="1">
                  <a:moveTo>
                    <a:pt x="1" y="0"/>
                  </a:moveTo>
                  <a:cubicBezTo>
                    <a:pt x="1" y="0"/>
                    <a:pt x="1" y="0"/>
                    <a:pt x="1" y="0"/>
                  </a:cubicBezTo>
                  <a:cubicBezTo>
                    <a:pt x="0" y="0"/>
                    <a:pt x="0" y="0"/>
                    <a:pt x="0" y="0"/>
                  </a:cubicBezTo>
                  <a:cubicBezTo>
                    <a:pt x="0" y="0"/>
                    <a:pt x="1" y="0"/>
                    <a:pt x="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 name="Freeform 386">
              <a:extLst>
                <a:ext uri="{FF2B5EF4-FFF2-40B4-BE49-F238E27FC236}">
                  <a16:creationId xmlns:a16="http://schemas.microsoft.com/office/drawing/2014/main" id="{BB7A9522-CE51-411D-97A0-48B1132B4279}"/>
                </a:ext>
              </a:extLst>
            </p:cNvPr>
            <p:cNvSpPr>
              <a:spLocks/>
            </p:cNvSpPr>
            <p:nvPr/>
          </p:nvSpPr>
          <p:spPr bwMode="auto">
            <a:xfrm>
              <a:off x="-2292352" y="1233488"/>
              <a:ext cx="3175" cy="4763"/>
            </a:xfrm>
            <a:custGeom>
              <a:avLst/>
              <a:gdLst>
                <a:gd name="T0" fmla="*/ 1 w 1"/>
                <a:gd name="T1" fmla="*/ 0 h 1"/>
                <a:gd name="T2" fmla="*/ 0 w 1"/>
                <a:gd name="T3" fmla="*/ 1 h 1"/>
                <a:gd name="T4" fmla="*/ 1 w 1"/>
                <a:gd name="T5" fmla="*/ 0 h 1"/>
              </a:gdLst>
              <a:ahLst/>
              <a:cxnLst>
                <a:cxn ang="0">
                  <a:pos x="T0" y="T1"/>
                </a:cxn>
                <a:cxn ang="0">
                  <a:pos x="T2" y="T3"/>
                </a:cxn>
                <a:cxn ang="0">
                  <a:pos x="T4" y="T5"/>
                </a:cxn>
              </a:cxnLst>
              <a:rect l="0" t="0" r="r" b="b"/>
              <a:pathLst>
                <a:path w="1" h="1">
                  <a:moveTo>
                    <a:pt x="1" y="0"/>
                  </a:moveTo>
                  <a:cubicBezTo>
                    <a:pt x="1" y="0"/>
                    <a:pt x="0" y="0"/>
                    <a:pt x="0" y="1"/>
                  </a:cubicBezTo>
                  <a:cubicBezTo>
                    <a:pt x="1" y="1"/>
                    <a:pt x="1" y="1"/>
                    <a:pt x="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 name="Freeform 387">
              <a:extLst>
                <a:ext uri="{FF2B5EF4-FFF2-40B4-BE49-F238E27FC236}">
                  <a16:creationId xmlns:a16="http://schemas.microsoft.com/office/drawing/2014/main" id="{9B6DE4D7-D5DA-43B0-87AB-CD91932373E0}"/>
                </a:ext>
              </a:extLst>
            </p:cNvPr>
            <p:cNvSpPr>
              <a:spLocks/>
            </p:cNvSpPr>
            <p:nvPr/>
          </p:nvSpPr>
          <p:spPr bwMode="auto">
            <a:xfrm>
              <a:off x="-2300289" y="1233488"/>
              <a:ext cx="7938" cy="4763"/>
            </a:xfrm>
            <a:custGeom>
              <a:avLst/>
              <a:gdLst>
                <a:gd name="T0" fmla="*/ 1 w 2"/>
                <a:gd name="T1" fmla="*/ 0 h 1"/>
                <a:gd name="T2" fmla="*/ 1 w 2"/>
                <a:gd name="T3" fmla="*/ 1 h 1"/>
                <a:gd name="T4" fmla="*/ 0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2" y="1"/>
                    <a:pt x="1" y="1"/>
                  </a:cubicBezTo>
                  <a:cubicBezTo>
                    <a:pt x="1" y="0"/>
                    <a:pt x="0" y="0"/>
                    <a:pt x="0" y="0"/>
                  </a:cubicBezTo>
                  <a:cubicBezTo>
                    <a:pt x="0" y="0"/>
                    <a:pt x="1" y="0"/>
                    <a:pt x="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 name="Freeform 388">
              <a:extLst>
                <a:ext uri="{FF2B5EF4-FFF2-40B4-BE49-F238E27FC236}">
                  <a16:creationId xmlns:a16="http://schemas.microsoft.com/office/drawing/2014/main" id="{8303586D-735B-4EDA-9557-5BCCE454147D}"/>
                </a:ext>
              </a:extLst>
            </p:cNvPr>
            <p:cNvSpPr>
              <a:spLocks/>
            </p:cNvSpPr>
            <p:nvPr/>
          </p:nvSpPr>
          <p:spPr bwMode="auto">
            <a:xfrm>
              <a:off x="-2306639" y="1227138"/>
              <a:ext cx="11113" cy="3175"/>
            </a:xfrm>
            <a:custGeom>
              <a:avLst/>
              <a:gdLst>
                <a:gd name="T0" fmla="*/ 0 w 3"/>
                <a:gd name="T1" fmla="*/ 1 h 1"/>
                <a:gd name="T2" fmla="*/ 1 w 3"/>
                <a:gd name="T3" fmla="*/ 1 h 1"/>
                <a:gd name="T4" fmla="*/ 1 w 3"/>
                <a:gd name="T5" fmla="*/ 1 h 1"/>
                <a:gd name="T6" fmla="*/ 2 w 3"/>
                <a:gd name="T7" fmla="*/ 1 h 1"/>
                <a:gd name="T8" fmla="*/ 2 w 3"/>
                <a:gd name="T9" fmla="*/ 1 h 1"/>
                <a:gd name="T10" fmla="*/ 3 w 3"/>
                <a:gd name="T11" fmla="*/ 1 h 1"/>
                <a:gd name="T12" fmla="*/ 2 w 3"/>
                <a:gd name="T13" fmla="*/ 1 h 1"/>
                <a:gd name="T14" fmla="*/ 2 w 3"/>
                <a:gd name="T15" fmla="*/ 1 h 1"/>
                <a:gd name="T16" fmla="*/ 1 w 3"/>
                <a:gd name="T17" fmla="*/ 1 h 1"/>
                <a:gd name="T18" fmla="*/ 1 w 3"/>
                <a:gd name="T19" fmla="*/ 0 h 1"/>
                <a:gd name="T20" fmla="*/ 0 w 3"/>
                <a:gd name="T21"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1">
                  <a:moveTo>
                    <a:pt x="0" y="1"/>
                  </a:moveTo>
                  <a:cubicBezTo>
                    <a:pt x="0" y="1"/>
                    <a:pt x="1" y="1"/>
                    <a:pt x="1" y="1"/>
                  </a:cubicBezTo>
                  <a:cubicBezTo>
                    <a:pt x="1" y="1"/>
                    <a:pt x="1" y="1"/>
                    <a:pt x="1" y="1"/>
                  </a:cubicBezTo>
                  <a:cubicBezTo>
                    <a:pt x="2" y="1"/>
                    <a:pt x="2" y="1"/>
                    <a:pt x="2" y="1"/>
                  </a:cubicBezTo>
                  <a:cubicBezTo>
                    <a:pt x="2" y="1"/>
                    <a:pt x="2" y="1"/>
                    <a:pt x="2" y="1"/>
                  </a:cubicBezTo>
                  <a:cubicBezTo>
                    <a:pt x="3" y="1"/>
                    <a:pt x="3" y="1"/>
                    <a:pt x="3" y="1"/>
                  </a:cubicBezTo>
                  <a:cubicBezTo>
                    <a:pt x="3" y="1"/>
                    <a:pt x="2" y="0"/>
                    <a:pt x="2" y="1"/>
                  </a:cubicBezTo>
                  <a:cubicBezTo>
                    <a:pt x="2" y="1"/>
                    <a:pt x="2" y="1"/>
                    <a:pt x="2" y="1"/>
                  </a:cubicBezTo>
                  <a:cubicBezTo>
                    <a:pt x="1" y="1"/>
                    <a:pt x="1" y="1"/>
                    <a:pt x="1" y="1"/>
                  </a:cubicBezTo>
                  <a:cubicBezTo>
                    <a:pt x="1" y="0"/>
                    <a:pt x="1" y="0"/>
                    <a:pt x="1" y="0"/>
                  </a:cubicBezTo>
                  <a:cubicBezTo>
                    <a:pt x="1" y="0"/>
                    <a:pt x="0" y="0"/>
                    <a:pt x="0"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 name="Freeform 389">
              <a:extLst>
                <a:ext uri="{FF2B5EF4-FFF2-40B4-BE49-F238E27FC236}">
                  <a16:creationId xmlns:a16="http://schemas.microsoft.com/office/drawing/2014/main" id="{B93F8326-BA6A-4BA7-9DEA-93A0602DCA6C}"/>
                </a:ext>
              </a:extLst>
            </p:cNvPr>
            <p:cNvSpPr>
              <a:spLocks/>
            </p:cNvSpPr>
            <p:nvPr/>
          </p:nvSpPr>
          <p:spPr bwMode="auto">
            <a:xfrm>
              <a:off x="-2311402" y="1223963"/>
              <a:ext cx="4763" cy="3175"/>
            </a:xfrm>
            <a:custGeom>
              <a:avLst/>
              <a:gdLst>
                <a:gd name="T0" fmla="*/ 0 w 1"/>
                <a:gd name="T1" fmla="*/ 1 h 1"/>
                <a:gd name="T2" fmla="*/ 0 w 1"/>
                <a:gd name="T3" fmla="*/ 1 h 1"/>
                <a:gd name="T4" fmla="*/ 0 w 1"/>
                <a:gd name="T5" fmla="*/ 1 h 1"/>
                <a:gd name="T6" fmla="*/ 0 w 1"/>
                <a:gd name="T7" fmla="*/ 1 h 1"/>
              </a:gdLst>
              <a:ahLst/>
              <a:cxnLst>
                <a:cxn ang="0">
                  <a:pos x="T0" y="T1"/>
                </a:cxn>
                <a:cxn ang="0">
                  <a:pos x="T2" y="T3"/>
                </a:cxn>
                <a:cxn ang="0">
                  <a:pos x="T4" y="T5"/>
                </a:cxn>
                <a:cxn ang="0">
                  <a:pos x="T6" y="T7"/>
                </a:cxn>
              </a:cxnLst>
              <a:rect l="0" t="0" r="r" b="b"/>
              <a:pathLst>
                <a:path w="1" h="1">
                  <a:moveTo>
                    <a:pt x="0" y="1"/>
                  </a:moveTo>
                  <a:cubicBezTo>
                    <a:pt x="0" y="1"/>
                    <a:pt x="0" y="1"/>
                    <a:pt x="0" y="1"/>
                  </a:cubicBezTo>
                  <a:cubicBezTo>
                    <a:pt x="0" y="1"/>
                    <a:pt x="0" y="1"/>
                    <a:pt x="0" y="1"/>
                  </a:cubicBezTo>
                  <a:cubicBezTo>
                    <a:pt x="0" y="1"/>
                    <a:pt x="1" y="0"/>
                    <a:pt x="0"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 name="Freeform 390">
              <a:extLst>
                <a:ext uri="{FF2B5EF4-FFF2-40B4-BE49-F238E27FC236}">
                  <a16:creationId xmlns:a16="http://schemas.microsoft.com/office/drawing/2014/main" id="{AAF4986F-11DD-4510-94EE-C95FF006017C}"/>
                </a:ext>
              </a:extLst>
            </p:cNvPr>
            <p:cNvSpPr>
              <a:spLocks/>
            </p:cNvSpPr>
            <p:nvPr/>
          </p:nvSpPr>
          <p:spPr bwMode="auto">
            <a:xfrm>
              <a:off x="-2317752" y="1223963"/>
              <a:ext cx="3175" cy="3175"/>
            </a:xfrm>
            <a:custGeom>
              <a:avLst/>
              <a:gdLst>
                <a:gd name="T0" fmla="*/ 1 w 1"/>
                <a:gd name="T1" fmla="*/ 0 h 1"/>
                <a:gd name="T2" fmla="*/ 1 w 1"/>
                <a:gd name="T3" fmla="*/ 1 h 1"/>
                <a:gd name="T4" fmla="*/ 0 w 1"/>
                <a:gd name="T5" fmla="*/ 1 h 1"/>
                <a:gd name="T6" fmla="*/ 1 w 1"/>
                <a:gd name="T7" fmla="*/ 0 h 1"/>
                <a:gd name="T8" fmla="*/ 1 w 1"/>
                <a:gd name="T9" fmla="*/ 0 h 1"/>
              </a:gdLst>
              <a:ahLst/>
              <a:cxnLst>
                <a:cxn ang="0">
                  <a:pos x="T0" y="T1"/>
                </a:cxn>
                <a:cxn ang="0">
                  <a:pos x="T2" y="T3"/>
                </a:cxn>
                <a:cxn ang="0">
                  <a:pos x="T4" y="T5"/>
                </a:cxn>
                <a:cxn ang="0">
                  <a:pos x="T6" y="T7"/>
                </a:cxn>
                <a:cxn ang="0">
                  <a:pos x="T8" y="T9"/>
                </a:cxn>
              </a:cxnLst>
              <a:rect l="0" t="0" r="r" b="b"/>
              <a:pathLst>
                <a:path w="1" h="1">
                  <a:moveTo>
                    <a:pt x="1" y="0"/>
                  </a:moveTo>
                  <a:cubicBezTo>
                    <a:pt x="1" y="1"/>
                    <a:pt x="1" y="1"/>
                    <a:pt x="1" y="1"/>
                  </a:cubicBezTo>
                  <a:cubicBezTo>
                    <a:pt x="0" y="1"/>
                    <a:pt x="0" y="1"/>
                    <a:pt x="0" y="1"/>
                  </a:cubicBezTo>
                  <a:cubicBezTo>
                    <a:pt x="0" y="1"/>
                    <a:pt x="1" y="0"/>
                    <a:pt x="1" y="0"/>
                  </a:cubicBezTo>
                  <a:cubicBezTo>
                    <a:pt x="1" y="0"/>
                    <a:pt x="1" y="0"/>
                    <a:pt x="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 name="Freeform 391">
              <a:extLst>
                <a:ext uri="{FF2B5EF4-FFF2-40B4-BE49-F238E27FC236}">
                  <a16:creationId xmlns:a16="http://schemas.microsoft.com/office/drawing/2014/main" id="{6CE32872-0B80-4868-B142-BF9031F5C961}"/>
                </a:ext>
              </a:extLst>
            </p:cNvPr>
            <p:cNvSpPr>
              <a:spLocks/>
            </p:cNvSpPr>
            <p:nvPr/>
          </p:nvSpPr>
          <p:spPr bwMode="auto">
            <a:xfrm>
              <a:off x="-2317752" y="1223963"/>
              <a:ext cx="3175" cy="0"/>
            </a:xfrm>
            <a:custGeom>
              <a:avLst/>
              <a:gdLst>
                <a:gd name="T0" fmla="*/ 0 w 2"/>
                <a:gd name="T1" fmla="*/ 0 w 2"/>
                <a:gd name="T2" fmla="*/ 0 w 2"/>
                <a:gd name="T3" fmla="*/ 2 w 2"/>
                <a:gd name="T4" fmla="*/ 0 w 2"/>
                <a:gd name="T5" fmla="*/ 0 w 2"/>
                <a:gd name="T6" fmla="*/ 0 w 2"/>
              </a:gdLst>
              <a:ahLst/>
              <a:cxnLst>
                <a:cxn ang="0">
                  <a:pos x="T0" y="0"/>
                </a:cxn>
                <a:cxn ang="0">
                  <a:pos x="T1" y="0"/>
                </a:cxn>
                <a:cxn ang="0">
                  <a:pos x="T2" y="0"/>
                </a:cxn>
                <a:cxn ang="0">
                  <a:pos x="T3" y="0"/>
                </a:cxn>
                <a:cxn ang="0">
                  <a:pos x="T4" y="0"/>
                </a:cxn>
                <a:cxn ang="0">
                  <a:pos x="T5" y="0"/>
                </a:cxn>
                <a:cxn ang="0">
                  <a:pos x="T6" y="0"/>
                </a:cxn>
              </a:cxnLst>
              <a:rect l="0" t="0" r="r" b="b"/>
              <a:pathLst>
                <a:path w="2">
                  <a:moveTo>
                    <a:pt x="0" y="0"/>
                  </a:moveTo>
                  <a:lnTo>
                    <a:pt x="0" y="0"/>
                  </a:lnTo>
                  <a:lnTo>
                    <a:pt x="0" y="0"/>
                  </a:lnTo>
                  <a:lnTo>
                    <a:pt x="2" y="0"/>
                  </a:lnTo>
                  <a:lnTo>
                    <a:pt x="0" y="0"/>
                  </a:lnTo>
                  <a:lnTo>
                    <a:pt x="0" y="0"/>
                  </a:lnTo>
                  <a:lnTo>
                    <a:pt x="0" y="0"/>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 name="Freeform 392">
              <a:extLst>
                <a:ext uri="{FF2B5EF4-FFF2-40B4-BE49-F238E27FC236}">
                  <a16:creationId xmlns:a16="http://schemas.microsoft.com/office/drawing/2014/main" id="{272235CF-A27E-409C-A487-649009018C72}"/>
                </a:ext>
              </a:extLst>
            </p:cNvPr>
            <p:cNvSpPr>
              <a:spLocks/>
            </p:cNvSpPr>
            <p:nvPr/>
          </p:nvSpPr>
          <p:spPr bwMode="auto">
            <a:xfrm>
              <a:off x="-2325689" y="1219201"/>
              <a:ext cx="7938" cy="4763"/>
            </a:xfrm>
            <a:custGeom>
              <a:avLst/>
              <a:gdLst>
                <a:gd name="T0" fmla="*/ 1 w 2"/>
                <a:gd name="T1" fmla="*/ 0 h 1"/>
                <a:gd name="T2" fmla="*/ 1 w 2"/>
                <a:gd name="T3" fmla="*/ 0 h 1"/>
                <a:gd name="T4" fmla="*/ 1 w 2"/>
                <a:gd name="T5" fmla="*/ 0 h 1"/>
                <a:gd name="T6" fmla="*/ 1 w 2"/>
                <a:gd name="T7" fmla="*/ 1 h 1"/>
                <a:gd name="T8" fmla="*/ 1 w 2"/>
                <a:gd name="T9" fmla="*/ 1 h 1"/>
                <a:gd name="T10" fmla="*/ 2 w 2"/>
                <a:gd name="T11" fmla="*/ 1 h 1"/>
                <a:gd name="T12" fmla="*/ 1 w 2"/>
                <a:gd name="T13" fmla="*/ 1 h 1"/>
                <a:gd name="T14" fmla="*/ 1 w 2"/>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0"/>
                  </a:moveTo>
                  <a:cubicBezTo>
                    <a:pt x="1" y="0"/>
                    <a:pt x="1" y="0"/>
                    <a:pt x="1" y="0"/>
                  </a:cubicBezTo>
                  <a:cubicBezTo>
                    <a:pt x="1" y="0"/>
                    <a:pt x="1" y="0"/>
                    <a:pt x="1" y="0"/>
                  </a:cubicBezTo>
                  <a:cubicBezTo>
                    <a:pt x="1" y="0"/>
                    <a:pt x="0" y="1"/>
                    <a:pt x="1" y="1"/>
                  </a:cubicBezTo>
                  <a:cubicBezTo>
                    <a:pt x="1" y="1"/>
                    <a:pt x="1" y="1"/>
                    <a:pt x="1" y="1"/>
                  </a:cubicBezTo>
                  <a:cubicBezTo>
                    <a:pt x="2" y="1"/>
                    <a:pt x="2" y="1"/>
                    <a:pt x="2" y="1"/>
                  </a:cubicBezTo>
                  <a:cubicBezTo>
                    <a:pt x="1" y="1"/>
                    <a:pt x="1" y="1"/>
                    <a:pt x="1" y="1"/>
                  </a:cubicBezTo>
                  <a:lnTo>
                    <a:pt x="1" y="0"/>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 name="Freeform 393">
              <a:extLst>
                <a:ext uri="{FF2B5EF4-FFF2-40B4-BE49-F238E27FC236}">
                  <a16:creationId xmlns:a16="http://schemas.microsoft.com/office/drawing/2014/main" id="{A2A615BD-742C-4DF4-8536-5B8E4188A5FC}"/>
                </a:ext>
              </a:extLst>
            </p:cNvPr>
            <p:cNvSpPr>
              <a:spLocks/>
            </p:cNvSpPr>
            <p:nvPr/>
          </p:nvSpPr>
          <p:spPr bwMode="auto">
            <a:xfrm>
              <a:off x="-2332039" y="1208088"/>
              <a:ext cx="3175" cy="4763"/>
            </a:xfrm>
            <a:custGeom>
              <a:avLst/>
              <a:gdLst>
                <a:gd name="T0" fmla="*/ 0 w 1"/>
                <a:gd name="T1" fmla="*/ 1 h 1"/>
                <a:gd name="T2" fmla="*/ 0 w 1"/>
                <a:gd name="T3" fmla="*/ 1 h 1"/>
                <a:gd name="T4" fmla="*/ 1 w 1"/>
                <a:gd name="T5" fmla="*/ 1 h 1"/>
                <a:gd name="T6" fmla="*/ 0 w 1"/>
                <a:gd name="T7" fmla="*/ 0 h 1"/>
                <a:gd name="T8" fmla="*/ 0 w 1"/>
                <a:gd name="T9" fmla="*/ 1 h 1"/>
              </a:gdLst>
              <a:ahLst/>
              <a:cxnLst>
                <a:cxn ang="0">
                  <a:pos x="T0" y="T1"/>
                </a:cxn>
                <a:cxn ang="0">
                  <a:pos x="T2" y="T3"/>
                </a:cxn>
                <a:cxn ang="0">
                  <a:pos x="T4" y="T5"/>
                </a:cxn>
                <a:cxn ang="0">
                  <a:pos x="T6" y="T7"/>
                </a:cxn>
                <a:cxn ang="0">
                  <a:pos x="T8" y="T9"/>
                </a:cxn>
              </a:cxnLst>
              <a:rect l="0" t="0" r="r" b="b"/>
              <a:pathLst>
                <a:path w="1" h="1">
                  <a:moveTo>
                    <a:pt x="0" y="1"/>
                  </a:moveTo>
                  <a:cubicBezTo>
                    <a:pt x="0" y="1"/>
                    <a:pt x="0" y="1"/>
                    <a:pt x="0" y="1"/>
                  </a:cubicBezTo>
                  <a:cubicBezTo>
                    <a:pt x="1" y="1"/>
                    <a:pt x="1" y="1"/>
                    <a:pt x="1" y="1"/>
                  </a:cubicBezTo>
                  <a:cubicBezTo>
                    <a:pt x="0" y="0"/>
                    <a:pt x="0" y="0"/>
                    <a:pt x="0" y="0"/>
                  </a:cubicBezTo>
                  <a:lnTo>
                    <a:pt x="0" y="1"/>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 name="Freeform 394">
              <a:extLst>
                <a:ext uri="{FF2B5EF4-FFF2-40B4-BE49-F238E27FC236}">
                  <a16:creationId xmlns:a16="http://schemas.microsoft.com/office/drawing/2014/main" id="{076347D4-1442-49D3-897B-C918330F1BB3}"/>
                </a:ext>
              </a:extLst>
            </p:cNvPr>
            <p:cNvSpPr>
              <a:spLocks/>
            </p:cNvSpPr>
            <p:nvPr/>
          </p:nvSpPr>
          <p:spPr bwMode="auto">
            <a:xfrm>
              <a:off x="-2339977" y="1208088"/>
              <a:ext cx="3175" cy="7938"/>
            </a:xfrm>
            <a:custGeom>
              <a:avLst/>
              <a:gdLst>
                <a:gd name="T0" fmla="*/ 0 w 2"/>
                <a:gd name="T1" fmla="*/ 0 h 5"/>
                <a:gd name="T2" fmla="*/ 2 w 2"/>
                <a:gd name="T3" fmla="*/ 5 h 5"/>
                <a:gd name="T4" fmla="*/ 2 w 2"/>
                <a:gd name="T5" fmla="*/ 5 h 5"/>
                <a:gd name="T6" fmla="*/ 0 w 2"/>
                <a:gd name="T7" fmla="*/ 0 h 5"/>
                <a:gd name="T8" fmla="*/ 0 w 2"/>
                <a:gd name="T9" fmla="*/ 0 h 5"/>
              </a:gdLst>
              <a:ahLst/>
              <a:cxnLst>
                <a:cxn ang="0">
                  <a:pos x="T0" y="T1"/>
                </a:cxn>
                <a:cxn ang="0">
                  <a:pos x="T2" y="T3"/>
                </a:cxn>
                <a:cxn ang="0">
                  <a:pos x="T4" y="T5"/>
                </a:cxn>
                <a:cxn ang="0">
                  <a:pos x="T6" y="T7"/>
                </a:cxn>
                <a:cxn ang="0">
                  <a:pos x="T8" y="T9"/>
                </a:cxn>
              </a:cxnLst>
              <a:rect l="0" t="0" r="r" b="b"/>
              <a:pathLst>
                <a:path w="2" h="5">
                  <a:moveTo>
                    <a:pt x="0" y="0"/>
                  </a:moveTo>
                  <a:lnTo>
                    <a:pt x="2" y="5"/>
                  </a:lnTo>
                  <a:lnTo>
                    <a:pt x="2" y="5"/>
                  </a:lnTo>
                  <a:lnTo>
                    <a:pt x="0" y="0"/>
                  </a:lnTo>
                  <a:lnTo>
                    <a:pt x="0" y="0"/>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 name="Freeform 395">
              <a:extLst>
                <a:ext uri="{FF2B5EF4-FFF2-40B4-BE49-F238E27FC236}">
                  <a16:creationId xmlns:a16="http://schemas.microsoft.com/office/drawing/2014/main" id="{F985393D-20AC-440E-ACE3-0F75992DC9A5}"/>
                </a:ext>
              </a:extLst>
            </p:cNvPr>
            <p:cNvSpPr>
              <a:spLocks/>
            </p:cNvSpPr>
            <p:nvPr/>
          </p:nvSpPr>
          <p:spPr bwMode="auto">
            <a:xfrm>
              <a:off x="-2347914" y="1201738"/>
              <a:ext cx="7938" cy="3175"/>
            </a:xfrm>
            <a:custGeom>
              <a:avLst/>
              <a:gdLst>
                <a:gd name="T0" fmla="*/ 1 w 2"/>
                <a:gd name="T1" fmla="*/ 0 h 1"/>
                <a:gd name="T2" fmla="*/ 1 w 2"/>
                <a:gd name="T3" fmla="*/ 1 h 1"/>
                <a:gd name="T4" fmla="*/ 2 w 2"/>
                <a:gd name="T5" fmla="*/ 1 h 1"/>
                <a:gd name="T6" fmla="*/ 2 w 2"/>
                <a:gd name="T7" fmla="*/ 0 h 1"/>
                <a:gd name="T8" fmla="*/ 2 w 2"/>
                <a:gd name="T9" fmla="*/ 0 h 1"/>
                <a:gd name="T10" fmla="*/ 0 w 2"/>
                <a:gd name="T11" fmla="*/ 0 h 1"/>
                <a:gd name="T12" fmla="*/ 1 w 2"/>
                <a:gd name="T13" fmla="*/ 0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1" y="0"/>
                  </a:moveTo>
                  <a:cubicBezTo>
                    <a:pt x="1" y="0"/>
                    <a:pt x="1" y="1"/>
                    <a:pt x="1" y="1"/>
                  </a:cubicBezTo>
                  <a:cubicBezTo>
                    <a:pt x="2" y="1"/>
                    <a:pt x="2" y="1"/>
                    <a:pt x="2" y="1"/>
                  </a:cubicBezTo>
                  <a:cubicBezTo>
                    <a:pt x="2" y="0"/>
                    <a:pt x="2" y="0"/>
                    <a:pt x="2" y="0"/>
                  </a:cubicBezTo>
                  <a:cubicBezTo>
                    <a:pt x="2" y="0"/>
                    <a:pt x="2" y="0"/>
                    <a:pt x="2" y="0"/>
                  </a:cubicBezTo>
                  <a:cubicBezTo>
                    <a:pt x="0" y="0"/>
                    <a:pt x="0" y="0"/>
                    <a:pt x="0" y="0"/>
                  </a:cubicBezTo>
                  <a:lnTo>
                    <a:pt x="1" y="0"/>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 name="Freeform 396">
              <a:extLst>
                <a:ext uri="{FF2B5EF4-FFF2-40B4-BE49-F238E27FC236}">
                  <a16:creationId xmlns:a16="http://schemas.microsoft.com/office/drawing/2014/main" id="{1B25183A-5EC2-484D-9F13-E5F802F3FA3A}"/>
                </a:ext>
              </a:extLst>
            </p:cNvPr>
            <p:cNvSpPr>
              <a:spLocks/>
            </p:cNvSpPr>
            <p:nvPr/>
          </p:nvSpPr>
          <p:spPr bwMode="auto">
            <a:xfrm>
              <a:off x="-1957389" y="1212851"/>
              <a:ext cx="31750" cy="36513"/>
            </a:xfrm>
            <a:custGeom>
              <a:avLst/>
              <a:gdLst>
                <a:gd name="T0" fmla="*/ 1 w 9"/>
                <a:gd name="T1" fmla="*/ 1 h 10"/>
                <a:gd name="T2" fmla="*/ 1 w 9"/>
                <a:gd name="T3" fmla="*/ 1 h 10"/>
                <a:gd name="T4" fmla="*/ 1 w 9"/>
                <a:gd name="T5" fmla="*/ 2 h 10"/>
                <a:gd name="T6" fmla="*/ 1 w 9"/>
                <a:gd name="T7" fmla="*/ 3 h 10"/>
                <a:gd name="T8" fmla="*/ 0 w 9"/>
                <a:gd name="T9" fmla="*/ 3 h 10"/>
                <a:gd name="T10" fmla="*/ 0 w 9"/>
                <a:gd name="T11" fmla="*/ 5 h 10"/>
                <a:gd name="T12" fmla="*/ 1 w 9"/>
                <a:gd name="T13" fmla="*/ 5 h 10"/>
                <a:gd name="T14" fmla="*/ 1 w 9"/>
                <a:gd name="T15" fmla="*/ 6 h 10"/>
                <a:gd name="T16" fmla="*/ 1 w 9"/>
                <a:gd name="T17" fmla="*/ 7 h 10"/>
                <a:gd name="T18" fmla="*/ 1 w 9"/>
                <a:gd name="T19" fmla="*/ 9 h 10"/>
                <a:gd name="T20" fmla="*/ 2 w 9"/>
                <a:gd name="T21" fmla="*/ 10 h 10"/>
                <a:gd name="T22" fmla="*/ 3 w 9"/>
                <a:gd name="T23" fmla="*/ 10 h 10"/>
                <a:gd name="T24" fmla="*/ 5 w 9"/>
                <a:gd name="T25" fmla="*/ 8 h 10"/>
                <a:gd name="T26" fmla="*/ 7 w 9"/>
                <a:gd name="T27" fmla="*/ 7 h 10"/>
                <a:gd name="T28" fmla="*/ 9 w 9"/>
                <a:gd name="T29" fmla="*/ 6 h 10"/>
                <a:gd name="T30" fmla="*/ 8 w 9"/>
                <a:gd name="T31" fmla="*/ 6 h 10"/>
                <a:gd name="T32" fmla="*/ 7 w 9"/>
                <a:gd name="T33" fmla="*/ 4 h 10"/>
                <a:gd name="T34" fmla="*/ 7 w 9"/>
                <a:gd name="T35" fmla="*/ 3 h 10"/>
                <a:gd name="T36" fmla="*/ 6 w 9"/>
                <a:gd name="T37" fmla="*/ 2 h 10"/>
                <a:gd name="T38" fmla="*/ 5 w 9"/>
                <a:gd name="T39" fmla="*/ 1 h 10"/>
                <a:gd name="T40" fmla="*/ 4 w 9"/>
                <a:gd name="T41" fmla="*/ 1 h 10"/>
                <a:gd name="T42" fmla="*/ 3 w 9"/>
                <a:gd name="T43" fmla="*/ 1 h 10"/>
                <a:gd name="T44" fmla="*/ 3 w 9"/>
                <a:gd name="T45" fmla="*/ 0 h 10"/>
                <a:gd name="T46" fmla="*/ 1 w 9"/>
                <a:gd name="T47"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9" h="10">
                  <a:moveTo>
                    <a:pt x="1" y="1"/>
                  </a:moveTo>
                  <a:cubicBezTo>
                    <a:pt x="1" y="1"/>
                    <a:pt x="1" y="1"/>
                    <a:pt x="1" y="1"/>
                  </a:cubicBezTo>
                  <a:cubicBezTo>
                    <a:pt x="1" y="2"/>
                    <a:pt x="2" y="2"/>
                    <a:pt x="1" y="2"/>
                  </a:cubicBezTo>
                  <a:cubicBezTo>
                    <a:pt x="1" y="3"/>
                    <a:pt x="1" y="3"/>
                    <a:pt x="1" y="3"/>
                  </a:cubicBezTo>
                  <a:cubicBezTo>
                    <a:pt x="1" y="3"/>
                    <a:pt x="0" y="3"/>
                    <a:pt x="0" y="3"/>
                  </a:cubicBezTo>
                  <a:cubicBezTo>
                    <a:pt x="0" y="4"/>
                    <a:pt x="0" y="4"/>
                    <a:pt x="0" y="5"/>
                  </a:cubicBezTo>
                  <a:cubicBezTo>
                    <a:pt x="0" y="5"/>
                    <a:pt x="1" y="5"/>
                    <a:pt x="1" y="5"/>
                  </a:cubicBezTo>
                  <a:cubicBezTo>
                    <a:pt x="1" y="5"/>
                    <a:pt x="1" y="6"/>
                    <a:pt x="1" y="6"/>
                  </a:cubicBezTo>
                  <a:cubicBezTo>
                    <a:pt x="1" y="6"/>
                    <a:pt x="1" y="7"/>
                    <a:pt x="1" y="7"/>
                  </a:cubicBezTo>
                  <a:cubicBezTo>
                    <a:pt x="1" y="8"/>
                    <a:pt x="1" y="9"/>
                    <a:pt x="1" y="9"/>
                  </a:cubicBezTo>
                  <a:cubicBezTo>
                    <a:pt x="2" y="9"/>
                    <a:pt x="2" y="10"/>
                    <a:pt x="2" y="10"/>
                  </a:cubicBezTo>
                  <a:cubicBezTo>
                    <a:pt x="3" y="10"/>
                    <a:pt x="3" y="10"/>
                    <a:pt x="3" y="10"/>
                  </a:cubicBezTo>
                  <a:cubicBezTo>
                    <a:pt x="3" y="9"/>
                    <a:pt x="5" y="8"/>
                    <a:pt x="5" y="8"/>
                  </a:cubicBezTo>
                  <a:cubicBezTo>
                    <a:pt x="6" y="8"/>
                    <a:pt x="7" y="7"/>
                    <a:pt x="7" y="7"/>
                  </a:cubicBezTo>
                  <a:cubicBezTo>
                    <a:pt x="8" y="7"/>
                    <a:pt x="9" y="6"/>
                    <a:pt x="9" y="6"/>
                  </a:cubicBezTo>
                  <a:cubicBezTo>
                    <a:pt x="9" y="6"/>
                    <a:pt x="9" y="6"/>
                    <a:pt x="8" y="6"/>
                  </a:cubicBezTo>
                  <a:cubicBezTo>
                    <a:pt x="8" y="6"/>
                    <a:pt x="8" y="4"/>
                    <a:pt x="7" y="4"/>
                  </a:cubicBezTo>
                  <a:cubicBezTo>
                    <a:pt x="7" y="4"/>
                    <a:pt x="7" y="4"/>
                    <a:pt x="7" y="3"/>
                  </a:cubicBezTo>
                  <a:cubicBezTo>
                    <a:pt x="7" y="3"/>
                    <a:pt x="6" y="3"/>
                    <a:pt x="6" y="2"/>
                  </a:cubicBezTo>
                  <a:cubicBezTo>
                    <a:pt x="5" y="2"/>
                    <a:pt x="5" y="1"/>
                    <a:pt x="5" y="1"/>
                  </a:cubicBezTo>
                  <a:cubicBezTo>
                    <a:pt x="4" y="1"/>
                    <a:pt x="4" y="1"/>
                    <a:pt x="4" y="1"/>
                  </a:cubicBezTo>
                  <a:cubicBezTo>
                    <a:pt x="4" y="1"/>
                    <a:pt x="3" y="1"/>
                    <a:pt x="3" y="1"/>
                  </a:cubicBezTo>
                  <a:cubicBezTo>
                    <a:pt x="3" y="1"/>
                    <a:pt x="3" y="1"/>
                    <a:pt x="3" y="0"/>
                  </a:cubicBezTo>
                  <a:cubicBezTo>
                    <a:pt x="2" y="0"/>
                    <a:pt x="1" y="0"/>
                    <a:pt x="1"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9" name="Freeform 397">
              <a:extLst>
                <a:ext uri="{FF2B5EF4-FFF2-40B4-BE49-F238E27FC236}">
                  <a16:creationId xmlns:a16="http://schemas.microsoft.com/office/drawing/2014/main" id="{B27D1FD9-DC06-4DCB-B609-529FEA364B0B}"/>
                </a:ext>
              </a:extLst>
            </p:cNvPr>
            <p:cNvSpPr>
              <a:spLocks/>
            </p:cNvSpPr>
            <p:nvPr/>
          </p:nvSpPr>
          <p:spPr bwMode="auto">
            <a:xfrm>
              <a:off x="-1976439" y="1190626"/>
              <a:ext cx="19050" cy="14288"/>
            </a:xfrm>
            <a:custGeom>
              <a:avLst/>
              <a:gdLst>
                <a:gd name="T0" fmla="*/ 2 w 5"/>
                <a:gd name="T1" fmla="*/ 2 h 4"/>
                <a:gd name="T2" fmla="*/ 3 w 5"/>
                <a:gd name="T3" fmla="*/ 3 h 4"/>
                <a:gd name="T4" fmla="*/ 4 w 5"/>
                <a:gd name="T5" fmla="*/ 3 h 4"/>
                <a:gd name="T6" fmla="*/ 5 w 5"/>
                <a:gd name="T7" fmla="*/ 3 h 4"/>
                <a:gd name="T8" fmla="*/ 5 w 5"/>
                <a:gd name="T9" fmla="*/ 2 h 4"/>
                <a:gd name="T10" fmla="*/ 4 w 5"/>
                <a:gd name="T11" fmla="*/ 1 h 4"/>
                <a:gd name="T12" fmla="*/ 3 w 5"/>
                <a:gd name="T13" fmla="*/ 1 h 4"/>
                <a:gd name="T14" fmla="*/ 2 w 5"/>
                <a:gd name="T15" fmla="*/ 1 h 4"/>
                <a:gd name="T16" fmla="*/ 1 w 5"/>
                <a:gd name="T17" fmla="*/ 0 h 4"/>
                <a:gd name="T18" fmla="*/ 1 w 5"/>
                <a:gd name="T19" fmla="*/ 2 h 4"/>
                <a:gd name="T20" fmla="*/ 2 w 5"/>
                <a:gd name="T21" fmla="*/ 2 h 4"/>
                <a:gd name="T22" fmla="*/ 2 w 5"/>
                <a:gd name="T23"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2" y="2"/>
                  </a:moveTo>
                  <a:cubicBezTo>
                    <a:pt x="2" y="2"/>
                    <a:pt x="2" y="3"/>
                    <a:pt x="3" y="3"/>
                  </a:cubicBezTo>
                  <a:cubicBezTo>
                    <a:pt x="4" y="4"/>
                    <a:pt x="4" y="3"/>
                    <a:pt x="4" y="3"/>
                  </a:cubicBezTo>
                  <a:cubicBezTo>
                    <a:pt x="5" y="3"/>
                    <a:pt x="5" y="3"/>
                    <a:pt x="5" y="3"/>
                  </a:cubicBezTo>
                  <a:cubicBezTo>
                    <a:pt x="5" y="2"/>
                    <a:pt x="5" y="2"/>
                    <a:pt x="5" y="2"/>
                  </a:cubicBezTo>
                  <a:cubicBezTo>
                    <a:pt x="4" y="1"/>
                    <a:pt x="4" y="1"/>
                    <a:pt x="4" y="1"/>
                  </a:cubicBezTo>
                  <a:cubicBezTo>
                    <a:pt x="3" y="1"/>
                    <a:pt x="3" y="1"/>
                    <a:pt x="3" y="1"/>
                  </a:cubicBezTo>
                  <a:cubicBezTo>
                    <a:pt x="2" y="1"/>
                    <a:pt x="2" y="1"/>
                    <a:pt x="2" y="1"/>
                  </a:cubicBezTo>
                  <a:cubicBezTo>
                    <a:pt x="2" y="0"/>
                    <a:pt x="1" y="0"/>
                    <a:pt x="1" y="0"/>
                  </a:cubicBezTo>
                  <a:cubicBezTo>
                    <a:pt x="1" y="1"/>
                    <a:pt x="0" y="1"/>
                    <a:pt x="1" y="2"/>
                  </a:cubicBezTo>
                  <a:cubicBezTo>
                    <a:pt x="1" y="2"/>
                    <a:pt x="2" y="2"/>
                    <a:pt x="2" y="2"/>
                  </a:cubicBezTo>
                  <a:cubicBezTo>
                    <a:pt x="2" y="2"/>
                    <a:pt x="2" y="2"/>
                    <a:pt x="2" y="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0" name="Freeform 398">
              <a:extLst>
                <a:ext uri="{FF2B5EF4-FFF2-40B4-BE49-F238E27FC236}">
                  <a16:creationId xmlns:a16="http://schemas.microsoft.com/office/drawing/2014/main" id="{8E9ED5DE-2D7B-4CBC-A426-BF3E4A6E78FC}"/>
                </a:ext>
              </a:extLst>
            </p:cNvPr>
            <p:cNvSpPr>
              <a:spLocks/>
            </p:cNvSpPr>
            <p:nvPr/>
          </p:nvSpPr>
          <p:spPr bwMode="auto">
            <a:xfrm>
              <a:off x="-1982789" y="1193801"/>
              <a:ext cx="6350" cy="7938"/>
            </a:xfrm>
            <a:custGeom>
              <a:avLst/>
              <a:gdLst>
                <a:gd name="T0" fmla="*/ 0 w 2"/>
                <a:gd name="T1" fmla="*/ 0 h 2"/>
                <a:gd name="T2" fmla="*/ 1 w 2"/>
                <a:gd name="T3" fmla="*/ 1 h 2"/>
                <a:gd name="T4" fmla="*/ 1 w 2"/>
                <a:gd name="T5" fmla="*/ 2 h 2"/>
                <a:gd name="T6" fmla="*/ 2 w 2"/>
                <a:gd name="T7" fmla="*/ 1 h 2"/>
                <a:gd name="T8" fmla="*/ 1 w 2"/>
                <a:gd name="T9" fmla="*/ 0 h 2"/>
                <a:gd name="T10" fmla="*/ 0 w 2"/>
                <a:gd name="T11" fmla="*/ 0 h 2"/>
              </a:gdLst>
              <a:ahLst/>
              <a:cxnLst>
                <a:cxn ang="0">
                  <a:pos x="T0" y="T1"/>
                </a:cxn>
                <a:cxn ang="0">
                  <a:pos x="T2" y="T3"/>
                </a:cxn>
                <a:cxn ang="0">
                  <a:pos x="T4" y="T5"/>
                </a:cxn>
                <a:cxn ang="0">
                  <a:pos x="T6" y="T7"/>
                </a:cxn>
                <a:cxn ang="0">
                  <a:pos x="T8" y="T9"/>
                </a:cxn>
                <a:cxn ang="0">
                  <a:pos x="T10" y="T11"/>
                </a:cxn>
              </a:cxnLst>
              <a:rect l="0" t="0" r="r" b="b"/>
              <a:pathLst>
                <a:path w="2" h="2">
                  <a:moveTo>
                    <a:pt x="0" y="0"/>
                  </a:moveTo>
                  <a:cubicBezTo>
                    <a:pt x="0" y="0"/>
                    <a:pt x="1" y="1"/>
                    <a:pt x="1" y="1"/>
                  </a:cubicBezTo>
                  <a:cubicBezTo>
                    <a:pt x="1" y="1"/>
                    <a:pt x="1" y="2"/>
                    <a:pt x="1" y="2"/>
                  </a:cubicBezTo>
                  <a:cubicBezTo>
                    <a:pt x="2" y="1"/>
                    <a:pt x="2" y="1"/>
                    <a:pt x="2" y="1"/>
                  </a:cubicBezTo>
                  <a:cubicBezTo>
                    <a:pt x="1" y="0"/>
                    <a:pt x="2" y="0"/>
                    <a:pt x="1" y="0"/>
                  </a:cubicBezTo>
                  <a:cubicBezTo>
                    <a:pt x="1" y="0"/>
                    <a:pt x="0" y="0"/>
                    <a:pt x="0"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1" name="Freeform 399">
              <a:extLst>
                <a:ext uri="{FF2B5EF4-FFF2-40B4-BE49-F238E27FC236}">
                  <a16:creationId xmlns:a16="http://schemas.microsoft.com/office/drawing/2014/main" id="{EE11CF62-D45D-4A5B-A39A-E6F55F2E7F85}"/>
                </a:ext>
              </a:extLst>
            </p:cNvPr>
            <p:cNvSpPr>
              <a:spLocks/>
            </p:cNvSpPr>
            <p:nvPr/>
          </p:nvSpPr>
          <p:spPr bwMode="auto">
            <a:xfrm>
              <a:off x="-1990727" y="1187451"/>
              <a:ext cx="19050" cy="3175"/>
            </a:xfrm>
            <a:custGeom>
              <a:avLst/>
              <a:gdLst>
                <a:gd name="T0" fmla="*/ 0 w 5"/>
                <a:gd name="T1" fmla="*/ 1 h 1"/>
                <a:gd name="T2" fmla="*/ 1 w 5"/>
                <a:gd name="T3" fmla="*/ 1 h 1"/>
                <a:gd name="T4" fmla="*/ 2 w 5"/>
                <a:gd name="T5" fmla="*/ 1 h 1"/>
                <a:gd name="T6" fmla="*/ 3 w 5"/>
                <a:gd name="T7" fmla="*/ 1 h 1"/>
                <a:gd name="T8" fmla="*/ 4 w 5"/>
                <a:gd name="T9" fmla="*/ 1 h 1"/>
                <a:gd name="T10" fmla="*/ 4 w 5"/>
                <a:gd name="T11" fmla="*/ 1 h 1"/>
                <a:gd name="T12" fmla="*/ 4 w 5"/>
                <a:gd name="T13" fmla="*/ 0 h 1"/>
                <a:gd name="T14" fmla="*/ 3 w 5"/>
                <a:gd name="T15" fmla="*/ 0 h 1"/>
                <a:gd name="T16" fmla="*/ 2 w 5"/>
                <a:gd name="T17" fmla="*/ 0 h 1"/>
                <a:gd name="T18" fmla="*/ 1 w 5"/>
                <a:gd name="T19" fmla="*/ 0 h 1"/>
                <a:gd name="T20" fmla="*/ 1 w 5"/>
                <a:gd name="T21" fmla="*/ 0 h 1"/>
                <a:gd name="T22" fmla="*/ 0 w 5"/>
                <a:gd name="T23" fmla="*/ 0 h 1"/>
                <a:gd name="T24" fmla="*/ 0 w 5"/>
                <a:gd name="T25"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5" h="1">
                  <a:moveTo>
                    <a:pt x="0" y="1"/>
                  </a:moveTo>
                  <a:cubicBezTo>
                    <a:pt x="0" y="1"/>
                    <a:pt x="0" y="1"/>
                    <a:pt x="1" y="1"/>
                  </a:cubicBezTo>
                  <a:cubicBezTo>
                    <a:pt x="1" y="1"/>
                    <a:pt x="2" y="1"/>
                    <a:pt x="2" y="1"/>
                  </a:cubicBezTo>
                  <a:cubicBezTo>
                    <a:pt x="2" y="1"/>
                    <a:pt x="2" y="1"/>
                    <a:pt x="3" y="1"/>
                  </a:cubicBezTo>
                  <a:cubicBezTo>
                    <a:pt x="3" y="1"/>
                    <a:pt x="4" y="1"/>
                    <a:pt x="4" y="1"/>
                  </a:cubicBezTo>
                  <a:cubicBezTo>
                    <a:pt x="4" y="1"/>
                    <a:pt x="4" y="1"/>
                    <a:pt x="4" y="1"/>
                  </a:cubicBezTo>
                  <a:cubicBezTo>
                    <a:pt x="5" y="0"/>
                    <a:pt x="5" y="0"/>
                    <a:pt x="4" y="0"/>
                  </a:cubicBezTo>
                  <a:cubicBezTo>
                    <a:pt x="4" y="0"/>
                    <a:pt x="3" y="0"/>
                    <a:pt x="3" y="0"/>
                  </a:cubicBezTo>
                  <a:cubicBezTo>
                    <a:pt x="3" y="0"/>
                    <a:pt x="2" y="0"/>
                    <a:pt x="2" y="0"/>
                  </a:cubicBezTo>
                  <a:cubicBezTo>
                    <a:pt x="2" y="0"/>
                    <a:pt x="2" y="0"/>
                    <a:pt x="1" y="0"/>
                  </a:cubicBezTo>
                  <a:cubicBezTo>
                    <a:pt x="1" y="0"/>
                    <a:pt x="1" y="0"/>
                    <a:pt x="1" y="0"/>
                  </a:cubicBezTo>
                  <a:cubicBezTo>
                    <a:pt x="0" y="0"/>
                    <a:pt x="0" y="0"/>
                    <a:pt x="0" y="0"/>
                  </a:cubicBezTo>
                  <a:cubicBezTo>
                    <a:pt x="0" y="0"/>
                    <a:pt x="0" y="1"/>
                    <a:pt x="0"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2" name="Freeform 400">
              <a:extLst>
                <a:ext uri="{FF2B5EF4-FFF2-40B4-BE49-F238E27FC236}">
                  <a16:creationId xmlns:a16="http://schemas.microsoft.com/office/drawing/2014/main" id="{00898202-8892-4B56-8FA7-F6C0A6533E4D}"/>
                </a:ext>
              </a:extLst>
            </p:cNvPr>
            <p:cNvSpPr>
              <a:spLocks/>
            </p:cNvSpPr>
            <p:nvPr/>
          </p:nvSpPr>
          <p:spPr bwMode="auto">
            <a:xfrm>
              <a:off x="-2016127" y="1173163"/>
              <a:ext cx="19050" cy="14288"/>
            </a:xfrm>
            <a:custGeom>
              <a:avLst/>
              <a:gdLst>
                <a:gd name="T0" fmla="*/ 4 w 5"/>
                <a:gd name="T1" fmla="*/ 2 h 4"/>
                <a:gd name="T2" fmla="*/ 4 w 5"/>
                <a:gd name="T3" fmla="*/ 2 h 4"/>
                <a:gd name="T4" fmla="*/ 5 w 5"/>
                <a:gd name="T5" fmla="*/ 3 h 4"/>
                <a:gd name="T6" fmla="*/ 4 w 5"/>
                <a:gd name="T7" fmla="*/ 3 h 4"/>
                <a:gd name="T8" fmla="*/ 3 w 5"/>
                <a:gd name="T9" fmla="*/ 3 h 4"/>
                <a:gd name="T10" fmla="*/ 3 w 5"/>
                <a:gd name="T11" fmla="*/ 3 h 4"/>
                <a:gd name="T12" fmla="*/ 2 w 5"/>
                <a:gd name="T13" fmla="*/ 3 h 4"/>
                <a:gd name="T14" fmla="*/ 2 w 5"/>
                <a:gd name="T15" fmla="*/ 3 h 4"/>
                <a:gd name="T16" fmla="*/ 1 w 5"/>
                <a:gd name="T17" fmla="*/ 2 h 4"/>
                <a:gd name="T18" fmla="*/ 1 w 5"/>
                <a:gd name="T19" fmla="*/ 2 h 4"/>
                <a:gd name="T20" fmla="*/ 1 w 5"/>
                <a:gd name="T21" fmla="*/ 1 h 4"/>
                <a:gd name="T22" fmla="*/ 1 w 5"/>
                <a:gd name="T23" fmla="*/ 1 h 4"/>
                <a:gd name="T24" fmla="*/ 2 w 5"/>
                <a:gd name="T25" fmla="*/ 0 h 4"/>
                <a:gd name="T26" fmla="*/ 3 w 5"/>
                <a:gd name="T27" fmla="*/ 1 h 4"/>
                <a:gd name="T28" fmla="*/ 3 w 5"/>
                <a:gd name="T29" fmla="*/ 2 h 4"/>
                <a:gd name="T30" fmla="*/ 4 w 5"/>
                <a:gd name="T3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4">
                  <a:moveTo>
                    <a:pt x="4" y="2"/>
                  </a:moveTo>
                  <a:cubicBezTo>
                    <a:pt x="4" y="2"/>
                    <a:pt x="4" y="2"/>
                    <a:pt x="4" y="2"/>
                  </a:cubicBezTo>
                  <a:cubicBezTo>
                    <a:pt x="4" y="3"/>
                    <a:pt x="5" y="3"/>
                    <a:pt x="5" y="3"/>
                  </a:cubicBezTo>
                  <a:cubicBezTo>
                    <a:pt x="5" y="3"/>
                    <a:pt x="4" y="3"/>
                    <a:pt x="4" y="3"/>
                  </a:cubicBezTo>
                  <a:cubicBezTo>
                    <a:pt x="4" y="3"/>
                    <a:pt x="3" y="4"/>
                    <a:pt x="3" y="3"/>
                  </a:cubicBezTo>
                  <a:cubicBezTo>
                    <a:pt x="3" y="3"/>
                    <a:pt x="3" y="3"/>
                    <a:pt x="3" y="3"/>
                  </a:cubicBezTo>
                  <a:cubicBezTo>
                    <a:pt x="3" y="3"/>
                    <a:pt x="2" y="3"/>
                    <a:pt x="2" y="3"/>
                  </a:cubicBezTo>
                  <a:cubicBezTo>
                    <a:pt x="2" y="3"/>
                    <a:pt x="2" y="3"/>
                    <a:pt x="2" y="3"/>
                  </a:cubicBezTo>
                  <a:cubicBezTo>
                    <a:pt x="1" y="3"/>
                    <a:pt x="1" y="2"/>
                    <a:pt x="1" y="2"/>
                  </a:cubicBezTo>
                  <a:cubicBezTo>
                    <a:pt x="1" y="2"/>
                    <a:pt x="1" y="2"/>
                    <a:pt x="1" y="2"/>
                  </a:cubicBezTo>
                  <a:cubicBezTo>
                    <a:pt x="1" y="2"/>
                    <a:pt x="0" y="2"/>
                    <a:pt x="1" y="1"/>
                  </a:cubicBezTo>
                  <a:cubicBezTo>
                    <a:pt x="1" y="1"/>
                    <a:pt x="1" y="1"/>
                    <a:pt x="1" y="1"/>
                  </a:cubicBezTo>
                  <a:cubicBezTo>
                    <a:pt x="2" y="1"/>
                    <a:pt x="2" y="0"/>
                    <a:pt x="2" y="0"/>
                  </a:cubicBezTo>
                  <a:cubicBezTo>
                    <a:pt x="3" y="0"/>
                    <a:pt x="3" y="0"/>
                    <a:pt x="3" y="1"/>
                  </a:cubicBezTo>
                  <a:cubicBezTo>
                    <a:pt x="3" y="1"/>
                    <a:pt x="3" y="1"/>
                    <a:pt x="3" y="2"/>
                  </a:cubicBezTo>
                  <a:cubicBezTo>
                    <a:pt x="3" y="2"/>
                    <a:pt x="4" y="2"/>
                    <a:pt x="4" y="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3" name="Freeform 401">
              <a:extLst>
                <a:ext uri="{FF2B5EF4-FFF2-40B4-BE49-F238E27FC236}">
                  <a16:creationId xmlns:a16="http://schemas.microsoft.com/office/drawing/2014/main" id="{C5BC205F-4C91-4601-BA97-B98078861A14}"/>
                </a:ext>
              </a:extLst>
            </p:cNvPr>
            <p:cNvSpPr>
              <a:spLocks/>
            </p:cNvSpPr>
            <p:nvPr/>
          </p:nvSpPr>
          <p:spPr bwMode="auto">
            <a:xfrm>
              <a:off x="-2055814" y="1157288"/>
              <a:ext cx="17463" cy="11113"/>
            </a:xfrm>
            <a:custGeom>
              <a:avLst/>
              <a:gdLst>
                <a:gd name="T0" fmla="*/ 4 w 5"/>
                <a:gd name="T1" fmla="*/ 2 h 3"/>
                <a:gd name="T2" fmla="*/ 4 w 5"/>
                <a:gd name="T3" fmla="*/ 3 h 3"/>
                <a:gd name="T4" fmla="*/ 2 w 5"/>
                <a:gd name="T5" fmla="*/ 3 h 3"/>
                <a:gd name="T6" fmla="*/ 2 w 5"/>
                <a:gd name="T7" fmla="*/ 2 h 3"/>
                <a:gd name="T8" fmla="*/ 1 w 5"/>
                <a:gd name="T9" fmla="*/ 2 h 3"/>
                <a:gd name="T10" fmla="*/ 1 w 5"/>
                <a:gd name="T11" fmla="*/ 1 h 3"/>
                <a:gd name="T12" fmla="*/ 2 w 5"/>
                <a:gd name="T13" fmla="*/ 1 h 3"/>
                <a:gd name="T14" fmla="*/ 2 w 5"/>
                <a:gd name="T15" fmla="*/ 0 h 3"/>
                <a:gd name="T16" fmla="*/ 4 w 5"/>
                <a:gd name="T17" fmla="*/ 0 h 3"/>
                <a:gd name="T18" fmla="*/ 4 w 5"/>
                <a:gd name="T19" fmla="*/ 0 h 3"/>
                <a:gd name="T20" fmla="*/ 4 w 5"/>
                <a:gd name="T21"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3">
                  <a:moveTo>
                    <a:pt x="4" y="2"/>
                  </a:moveTo>
                  <a:cubicBezTo>
                    <a:pt x="4" y="2"/>
                    <a:pt x="4" y="3"/>
                    <a:pt x="4" y="3"/>
                  </a:cubicBezTo>
                  <a:cubicBezTo>
                    <a:pt x="3" y="3"/>
                    <a:pt x="2" y="3"/>
                    <a:pt x="2" y="3"/>
                  </a:cubicBezTo>
                  <a:cubicBezTo>
                    <a:pt x="2" y="3"/>
                    <a:pt x="2" y="3"/>
                    <a:pt x="2" y="2"/>
                  </a:cubicBezTo>
                  <a:cubicBezTo>
                    <a:pt x="1" y="2"/>
                    <a:pt x="2" y="2"/>
                    <a:pt x="1" y="2"/>
                  </a:cubicBezTo>
                  <a:cubicBezTo>
                    <a:pt x="0" y="2"/>
                    <a:pt x="1" y="2"/>
                    <a:pt x="1" y="1"/>
                  </a:cubicBezTo>
                  <a:cubicBezTo>
                    <a:pt x="1" y="1"/>
                    <a:pt x="2" y="1"/>
                    <a:pt x="2" y="1"/>
                  </a:cubicBezTo>
                  <a:cubicBezTo>
                    <a:pt x="2" y="0"/>
                    <a:pt x="2" y="0"/>
                    <a:pt x="2" y="0"/>
                  </a:cubicBezTo>
                  <a:cubicBezTo>
                    <a:pt x="3" y="0"/>
                    <a:pt x="3" y="0"/>
                    <a:pt x="4" y="0"/>
                  </a:cubicBezTo>
                  <a:cubicBezTo>
                    <a:pt x="4" y="0"/>
                    <a:pt x="4" y="0"/>
                    <a:pt x="4" y="0"/>
                  </a:cubicBezTo>
                  <a:cubicBezTo>
                    <a:pt x="4" y="1"/>
                    <a:pt x="5" y="1"/>
                    <a:pt x="4" y="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4" name="Freeform 402">
              <a:extLst>
                <a:ext uri="{FF2B5EF4-FFF2-40B4-BE49-F238E27FC236}">
                  <a16:creationId xmlns:a16="http://schemas.microsoft.com/office/drawing/2014/main" id="{5FA9B799-2578-4441-9FF1-04EF387319A0}"/>
                </a:ext>
              </a:extLst>
            </p:cNvPr>
            <p:cNvSpPr>
              <a:spLocks/>
            </p:cNvSpPr>
            <p:nvPr/>
          </p:nvSpPr>
          <p:spPr bwMode="auto">
            <a:xfrm>
              <a:off x="-2063752" y="1162051"/>
              <a:ext cx="4763" cy="6350"/>
            </a:xfrm>
            <a:custGeom>
              <a:avLst/>
              <a:gdLst>
                <a:gd name="T0" fmla="*/ 1 w 1"/>
                <a:gd name="T1" fmla="*/ 1 h 2"/>
                <a:gd name="T2" fmla="*/ 1 w 1"/>
                <a:gd name="T3" fmla="*/ 2 h 2"/>
                <a:gd name="T4" fmla="*/ 0 w 1"/>
                <a:gd name="T5" fmla="*/ 2 h 2"/>
                <a:gd name="T6" fmla="*/ 0 w 1"/>
                <a:gd name="T7" fmla="*/ 2 h 2"/>
                <a:gd name="T8" fmla="*/ 1 w 1"/>
                <a:gd name="T9" fmla="*/ 1 h 2"/>
                <a:gd name="T10" fmla="*/ 1 w 1"/>
                <a:gd name="T11" fmla="*/ 0 h 2"/>
                <a:gd name="T12" fmla="*/ 1 w 1"/>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1" h="2">
                  <a:moveTo>
                    <a:pt x="1" y="1"/>
                  </a:moveTo>
                  <a:cubicBezTo>
                    <a:pt x="1" y="1"/>
                    <a:pt x="1" y="2"/>
                    <a:pt x="1" y="2"/>
                  </a:cubicBezTo>
                  <a:cubicBezTo>
                    <a:pt x="0" y="2"/>
                    <a:pt x="1" y="2"/>
                    <a:pt x="0" y="2"/>
                  </a:cubicBezTo>
                  <a:cubicBezTo>
                    <a:pt x="0" y="2"/>
                    <a:pt x="0" y="2"/>
                    <a:pt x="0" y="2"/>
                  </a:cubicBezTo>
                  <a:cubicBezTo>
                    <a:pt x="0" y="1"/>
                    <a:pt x="1" y="1"/>
                    <a:pt x="1" y="1"/>
                  </a:cubicBezTo>
                  <a:cubicBezTo>
                    <a:pt x="1" y="1"/>
                    <a:pt x="1" y="0"/>
                    <a:pt x="1" y="0"/>
                  </a:cubicBezTo>
                  <a:cubicBezTo>
                    <a:pt x="1" y="1"/>
                    <a:pt x="1" y="1"/>
                    <a:pt x="1"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5" name="Freeform 403">
              <a:extLst>
                <a:ext uri="{FF2B5EF4-FFF2-40B4-BE49-F238E27FC236}">
                  <a16:creationId xmlns:a16="http://schemas.microsoft.com/office/drawing/2014/main" id="{035B625D-3D47-4651-8611-35E69D7C89A8}"/>
                </a:ext>
              </a:extLst>
            </p:cNvPr>
            <p:cNvSpPr>
              <a:spLocks/>
            </p:cNvSpPr>
            <p:nvPr/>
          </p:nvSpPr>
          <p:spPr bwMode="auto">
            <a:xfrm>
              <a:off x="-2255839" y="1201738"/>
              <a:ext cx="6350" cy="3175"/>
            </a:xfrm>
            <a:custGeom>
              <a:avLst/>
              <a:gdLst>
                <a:gd name="T0" fmla="*/ 1 w 2"/>
                <a:gd name="T1" fmla="*/ 0 h 1"/>
                <a:gd name="T2" fmla="*/ 1 w 2"/>
                <a:gd name="T3" fmla="*/ 0 h 1"/>
                <a:gd name="T4" fmla="*/ 1 w 2"/>
                <a:gd name="T5" fmla="*/ 0 h 1"/>
                <a:gd name="T6" fmla="*/ 1 w 2"/>
                <a:gd name="T7" fmla="*/ 0 h 1"/>
                <a:gd name="T8" fmla="*/ 1 w 2"/>
                <a:gd name="T9" fmla="*/ 1 h 1"/>
                <a:gd name="T10" fmla="*/ 1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1" y="0"/>
                  </a:moveTo>
                  <a:cubicBezTo>
                    <a:pt x="1" y="0"/>
                    <a:pt x="1" y="0"/>
                    <a:pt x="1" y="0"/>
                  </a:cubicBezTo>
                  <a:cubicBezTo>
                    <a:pt x="1" y="0"/>
                    <a:pt x="1" y="0"/>
                    <a:pt x="1" y="0"/>
                  </a:cubicBezTo>
                  <a:cubicBezTo>
                    <a:pt x="1" y="0"/>
                    <a:pt x="0" y="0"/>
                    <a:pt x="1" y="0"/>
                  </a:cubicBezTo>
                  <a:cubicBezTo>
                    <a:pt x="1" y="1"/>
                    <a:pt x="1" y="1"/>
                    <a:pt x="1" y="1"/>
                  </a:cubicBezTo>
                  <a:cubicBezTo>
                    <a:pt x="1" y="1"/>
                    <a:pt x="2" y="0"/>
                    <a:pt x="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6" name="Freeform 404">
              <a:extLst>
                <a:ext uri="{FF2B5EF4-FFF2-40B4-BE49-F238E27FC236}">
                  <a16:creationId xmlns:a16="http://schemas.microsoft.com/office/drawing/2014/main" id="{A9E29F4B-EB44-4625-B077-7FB49D46055E}"/>
                </a:ext>
              </a:extLst>
            </p:cNvPr>
            <p:cNvSpPr>
              <a:spLocks/>
            </p:cNvSpPr>
            <p:nvPr/>
          </p:nvSpPr>
          <p:spPr bwMode="auto">
            <a:xfrm>
              <a:off x="-2255839" y="1190626"/>
              <a:ext cx="6350" cy="3175"/>
            </a:xfrm>
            <a:custGeom>
              <a:avLst/>
              <a:gdLst>
                <a:gd name="T0" fmla="*/ 0 w 2"/>
                <a:gd name="T1" fmla="*/ 1 h 1"/>
                <a:gd name="T2" fmla="*/ 1 w 2"/>
                <a:gd name="T3" fmla="*/ 1 h 1"/>
                <a:gd name="T4" fmla="*/ 1 w 2"/>
                <a:gd name="T5" fmla="*/ 1 h 1"/>
                <a:gd name="T6" fmla="*/ 2 w 2"/>
                <a:gd name="T7" fmla="*/ 0 h 1"/>
                <a:gd name="T8" fmla="*/ 1 w 2"/>
                <a:gd name="T9" fmla="*/ 0 h 1"/>
                <a:gd name="T10" fmla="*/ 0 w 2"/>
                <a:gd name="T11" fmla="*/ 0 h 1"/>
                <a:gd name="T12" fmla="*/ 0 w 2"/>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0" y="1"/>
                  </a:moveTo>
                  <a:cubicBezTo>
                    <a:pt x="0" y="1"/>
                    <a:pt x="0" y="1"/>
                    <a:pt x="1" y="1"/>
                  </a:cubicBezTo>
                  <a:cubicBezTo>
                    <a:pt x="1" y="1"/>
                    <a:pt x="1" y="1"/>
                    <a:pt x="1" y="1"/>
                  </a:cubicBezTo>
                  <a:cubicBezTo>
                    <a:pt x="2" y="0"/>
                    <a:pt x="2" y="0"/>
                    <a:pt x="2" y="0"/>
                  </a:cubicBezTo>
                  <a:cubicBezTo>
                    <a:pt x="1" y="0"/>
                    <a:pt x="1" y="0"/>
                    <a:pt x="1" y="0"/>
                  </a:cubicBezTo>
                  <a:cubicBezTo>
                    <a:pt x="1" y="0"/>
                    <a:pt x="0" y="0"/>
                    <a:pt x="0" y="0"/>
                  </a:cubicBezTo>
                  <a:cubicBezTo>
                    <a:pt x="0" y="0"/>
                    <a:pt x="0" y="1"/>
                    <a:pt x="0"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7" name="Freeform 405">
              <a:extLst>
                <a:ext uri="{FF2B5EF4-FFF2-40B4-BE49-F238E27FC236}">
                  <a16:creationId xmlns:a16="http://schemas.microsoft.com/office/drawing/2014/main" id="{34B65B35-4B19-435C-B0C9-15E0013A99F5}"/>
                </a:ext>
              </a:extLst>
            </p:cNvPr>
            <p:cNvSpPr>
              <a:spLocks/>
            </p:cNvSpPr>
            <p:nvPr/>
          </p:nvSpPr>
          <p:spPr bwMode="auto">
            <a:xfrm>
              <a:off x="-2227264" y="1176338"/>
              <a:ext cx="11113" cy="6350"/>
            </a:xfrm>
            <a:custGeom>
              <a:avLst/>
              <a:gdLst>
                <a:gd name="T0" fmla="*/ 3 w 3"/>
                <a:gd name="T1" fmla="*/ 1 h 2"/>
                <a:gd name="T2" fmla="*/ 2 w 3"/>
                <a:gd name="T3" fmla="*/ 0 h 2"/>
                <a:gd name="T4" fmla="*/ 2 w 3"/>
                <a:gd name="T5" fmla="*/ 0 h 2"/>
                <a:gd name="T6" fmla="*/ 1 w 3"/>
                <a:gd name="T7" fmla="*/ 0 h 2"/>
                <a:gd name="T8" fmla="*/ 0 w 3"/>
                <a:gd name="T9" fmla="*/ 0 h 2"/>
                <a:gd name="T10" fmla="*/ 1 w 3"/>
                <a:gd name="T11" fmla="*/ 0 h 2"/>
                <a:gd name="T12" fmla="*/ 1 w 3"/>
                <a:gd name="T13" fmla="*/ 1 h 2"/>
                <a:gd name="T14" fmla="*/ 1 w 3"/>
                <a:gd name="T15" fmla="*/ 1 h 2"/>
                <a:gd name="T16" fmla="*/ 1 w 3"/>
                <a:gd name="T17" fmla="*/ 1 h 2"/>
                <a:gd name="T18" fmla="*/ 2 w 3"/>
                <a:gd name="T19" fmla="*/ 1 h 2"/>
                <a:gd name="T20" fmla="*/ 3 w 3"/>
                <a:gd name="T21"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2">
                  <a:moveTo>
                    <a:pt x="3" y="1"/>
                  </a:moveTo>
                  <a:cubicBezTo>
                    <a:pt x="3" y="1"/>
                    <a:pt x="2" y="1"/>
                    <a:pt x="2" y="0"/>
                  </a:cubicBezTo>
                  <a:cubicBezTo>
                    <a:pt x="2" y="0"/>
                    <a:pt x="2" y="0"/>
                    <a:pt x="2" y="0"/>
                  </a:cubicBezTo>
                  <a:cubicBezTo>
                    <a:pt x="2" y="0"/>
                    <a:pt x="2" y="0"/>
                    <a:pt x="1" y="0"/>
                  </a:cubicBezTo>
                  <a:cubicBezTo>
                    <a:pt x="1" y="0"/>
                    <a:pt x="0" y="0"/>
                    <a:pt x="0" y="0"/>
                  </a:cubicBezTo>
                  <a:cubicBezTo>
                    <a:pt x="0" y="0"/>
                    <a:pt x="1" y="0"/>
                    <a:pt x="1" y="0"/>
                  </a:cubicBezTo>
                  <a:cubicBezTo>
                    <a:pt x="1" y="0"/>
                    <a:pt x="1" y="0"/>
                    <a:pt x="1" y="1"/>
                  </a:cubicBezTo>
                  <a:cubicBezTo>
                    <a:pt x="1" y="1"/>
                    <a:pt x="1" y="1"/>
                    <a:pt x="1" y="1"/>
                  </a:cubicBezTo>
                  <a:cubicBezTo>
                    <a:pt x="1" y="1"/>
                    <a:pt x="1" y="2"/>
                    <a:pt x="1" y="1"/>
                  </a:cubicBezTo>
                  <a:cubicBezTo>
                    <a:pt x="2" y="1"/>
                    <a:pt x="2" y="1"/>
                    <a:pt x="2" y="1"/>
                  </a:cubicBezTo>
                  <a:cubicBezTo>
                    <a:pt x="2" y="1"/>
                    <a:pt x="3" y="1"/>
                    <a:pt x="3"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8" name="Freeform 406">
              <a:extLst>
                <a:ext uri="{FF2B5EF4-FFF2-40B4-BE49-F238E27FC236}">
                  <a16:creationId xmlns:a16="http://schemas.microsoft.com/office/drawing/2014/main" id="{6C08C8E0-F3AA-4BD3-B42B-6F8601C341D5}"/>
                </a:ext>
              </a:extLst>
            </p:cNvPr>
            <p:cNvSpPr>
              <a:spLocks/>
            </p:cNvSpPr>
            <p:nvPr/>
          </p:nvSpPr>
          <p:spPr bwMode="auto">
            <a:xfrm>
              <a:off x="-2249489" y="1154113"/>
              <a:ext cx="4763" cy="11113"/>
            </a:xfrm>
            <a:custGeom>
              <a:avLst/>
              <a:gdLst>
                <a:gd name="T0" fmla="*/ 0 w 1"/>
                <a:gd name="T1" fmla="*/ 0 h 3"/>
                <a:gd name="T2" fmla="*/ 0 w 1"/>
                <a:gd name="T3" fmla="*/ 1 h 3"/>
                <a:gd name="T4" fmla="*/ 0 w 1"/>
                <a:gd name="T5" fmla="*/ 1 h 3"/>
                <a:gd name="T6" fmla="*/ 1 w 1"/>
                <a:gd name="T7" fmla="*/ 2 h 3"/>
                <a:gd name="T8" fmla="*/ 1 w 1"/>
                <a:gd name="T9" fmla="*/ 2 h 3"/>
                <a:gd name="T10" fmla="*/ 1 w 1"/>
                <a:gd name="T11" fmla="*/ 1 h 3"/>
                <a:gd name="T12" fmla="*/ 0 w 1"/>
                <a:gd name="T13" fmla="*/ 1 h 3"/>
                <a:gd name="T14" fmla="*/ 0 w 1"/>
                <a:gd name="T15" fmla="*/ 0 h 3"/>
                <a:gd name="T16" fmla="*/ 0 w 1"/>
                <a:gd name="T17"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 h="3">
                  <a:moveTo>
                    <a:pt x="0" y="0"/>
                  </a:moveTo>
                  <a:cubicBezTo>
                    <a:pt x="0" y="0"/>
                    <a:pt x="0" y="0"/>
                    <a:pt x="0" y="1"/>
                  </a:cubicBezTo>
                  <a:cubicBezTo>
                    <a:pt x="0" y="1"/>
                    <a:pt x="0" y="1"/>
                    <a:pt x="0" y="1"/>
                  </a:cubicBezTo>
                  <a:cubicBezTo>
                    <a:pt x="0" y="2"/>
                    <a:pt x="1" y="2"/>
                    <a:pt x="1" y="2"/>
                  </a:cubicBezTo>
                  <a:cubicBezTo>
                    <a:pt x="1" y="2"/>
                    <a:pt x="1" y="3"/>
                    <a:pt x="1" y="2"/>
                  </a:cubicBezTo>
                  <a:cubicBezTo>
                    <a:pt x="1" y="2"/>
                    <a:pt x="1" y="2"/>
                    <a:pt x="1" y="1"/>
                  </a:cubicBezTo>
                  <a:cubicBezTo>
                    <a:pt x="1" y="1"/>
                    <a:pt x="0" y="1"/>
                    <a:pt x="0" y="1"/>
                  </a:cubicBezTo>
                  <a:cubicBezTo>
                    <a:pt x="1" y="0"/>
                    <a:pt x="1" y="0"/>
                    <a:pt x="0" y="0"/>
                  </a:cubicBezTo>
                  <a:cubicBezTo>
                    <a:pt x="0" y="0"/>
                    <a:pt x="0" y="0"/>
                    <a:pt x="0"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9" name="Line 407">
              <a:extLst>
                <a:ext uri="{FF2B5EF4-FFF2-40B4-BE49-F238E27FC236}">
                  <a16:creationId xmlns:a16="http://schemas.microsoft.com/office/drawing/2014/main" id="{8EF057EC-C512-4D75-906C-C95A505F92C5}"/>
                </a:ext>
              </a:extLst>
            </p:cNvPr>
            <p:cNvSpPr>
              <a:spLocks noChangeShapeType="1"/>
            </p:cNvSpPr>
            <p:nvPr/>
          </p:nvSpPr>
          <p:spPr bwMode="auto">
            <a:xfrm>
              <a:off x="-2224089" y="1176338"/>
              <a:ext cx="0" cy="0"/>
            </a:xfrm>
            <a:prstGeom prst="line">
              <a:avLst/>
            </a:prstGeom>
            <a:grpFill/>
            <a:ln w="9525">
              <a:solidFill>
                <a:schemeClr val="bg1">
                  <a:lumMod val="85000"/>
                  <a:alpha val="4000"/>
                </a:schemeClr>
              </a:solid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60" name="Line 408">
              <a:extLst>
                <a:ext uri="{FF2B5EF4-FFF2-40B4-BE49-F238E27FC236}">
                  <a16:creationId xmlns:a16="http://schemas.microsoft.com/office/drawing/2014/main" id="{A659528F-10F8-49FE-BDE2-A58FF46F21C1}"/>
                </a:ext>
              </a:extLst>
            </p:cNvPr>
            <p:cNvSpPr>
              <a:spLocks noChangeShapeType="1"/>
            </p:cNvSpPr>
            <p:nvPr/>
          </p:nvSpPr>
          <p:spPr bwMode="auto">
            <a:xfrm>
              <a:off x="-2224089" y="1176338"/>
              <a:ext cx="0" cy="0"/>
            </a:xfrm>
            <a:prstGeom prst="line">
              <a:avLst/>
            </a:pr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1" name="Freeform 409">
              <a:extLst>
                <a:ext uri="{FF2B5EF4-FFF2-40B4-BE49-F238E27FC236}">
                  <a16:creationId xmlns:a16="http://schemas.microsoft.com/office/drawing/2014/main" id="{12174313-899B-469A-8EA9-A77B2509009D}"/>
                </a:ext>
              </a:extLst>
            </p:cNvPr>
            <p:cNvSpPr>
              <a:spLocks/>
            </p:cNvSpPr>
            <p:nvPr/>
          </p:nvSpPr>
          <p:spPr bwMode="auto">
            <a:xfrm>
              <a:off x="-2230439" y="1131888"/>
              <a:ext cx="14288" cy="15875"/>
            </a:xfrm>
            <a:custGeom>
              <a:avLst/>
              <a:gdLst>
                <a:gd name="T0" fmla="*/ 2 w 4"/>
                <a:gd name="T1" fmla="*/ 0 h 4"/>
                <a:gd name="T2" fmla="*/ 1 w 4"/>
                <a:gd name="T3" fmla="*/ 1 h 4"/>
                <a:gd name="T4" fmla="*/ 0 w 4"/>
                <a:gd name="T5" fmla="*/ 1 h 4"/>
                <a:gd name="T6" fmla="*/ 1 w 4"/>
                <a:gd name="T7" fmla="*/ 2 h 4"/>
                <a:gd name="T8" fmla="*/ 2 w 4"/>
                <a:gd name="T9" fmla="*/ 2 h 4"/>
                <a:gd name="T10" fmla="*/ 2 w 4"/>
                <a:gd name="T11" fmla="*/ 3 h 4"/>
                <a:gd name="T12" fmla="*/ 3 w 4"/>
                <a:gd name="T13" fmla="*/ 4 h 4"/>
                <a:gd name="T14" fmla="*/ 3 w 4"/>
                <a:gd name="T15" fmla="*/ 3 h 4"/>
                <a:gd name="T16" fmla="*/ 3 w 4"/>
                <a:gd name="T17" fmla="*/ 4 h 4"/>
                <a:gd name="T18" fmla="*/ 4 w 4"/>
                <a:gd name="T19" fmla="*/ 3 h 4"/>
                <a:gd name="T20" fmla="*/ 4 w 4"/>
                <a:gd name="T21" fmla="*/ 3 h 4"/>
                <a:gd name="T22" fmla="*/ 3 w 4"/>
                <a:gd name="T23" fmla="*/ 3 h 4"/>
                <a:gd name="T24" fmla="*/ 3 w 4"/>
                <a:gd name="T25" fmla="*/ 2 h 4"/>
                <a:gd name="T26" fmla="*/ 3 w 4"/>
                <a:gd name="T27" fmla="*/ 2 h 4"/>
                <a:gd name="T28" fmla="*/ 3 w 4"/>
                <a:gd name="T29" fmla="*/ 2 h 4"/>
                <a:gd name="T30" fmla="*/ 3 w 4"/>
                <a:gd name="T31" fmla="*/ 1 h 4"/>
                <a:gd name="T32" fmla="*/ 2 w 4"/>
                <a:gd name="T33" fmla="*/ 1 h 4"/>
                <a:gd name="T34" fmla="*/ 2 w 4"/>
                <a:gd name="T35" fmla="*/ 1 h 4"/>
                <a:gd name="T36" fmla="*/ 2 w 4"/>
                <a:gd name="T37" fmla="*/ 0 h 4"/>
                <a:gd name="T38" fmla="*/ 2 w 4"/>
                <a:gd name="T39"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4" h="4">
                  <a:moveTo>
                    <a:pt x="2" y="0"/>
                  </a:moveTo>
                  <a:cubicBezTo>
                    <a:pt x="2" y="0"/>
                    <a:pt x="1" y="0"/>
                    <a:pt x="1" y="1"/>
                  </a:cubicBezTo>
                  <a:cubicBezTo>
                    <a:pt x="1" y="1"/>
                    <a:pt x="1" y="1"/>
                    <a:pt x="0" y="1"/>
                  </a:cubicBezTo>
                  <a:cubicBezTo>
                    <a:pt x="0" y="2"/>
                    <a:pt x="0" y="2"/>
                    <a:pt x="1" y="2"/>
                  </a:cubicBezTo>
                  <a:cubicBezTo>
                    <a:pt x="1" y="2"/>
                    <a:pt x="1" y="1"/>
                    <a:pt x="2" y="2"/>
                  </a:cubicBezTo>
                  <a:cubicBezTo>
                    <a:pt x="2" y="2"/>
                    <a:pt x="2" y="2"/>
                    <a:pt x="2" y="3"/>
                  </a:cubicBezTo>
                  <a:cubicBezTo>
                    <a:pt x="2" y="3"/>
                    <a:pt x="2" y="4"/>
                    <a:pt x="3" y="4"/>
                  </a:cubicBezTo>
                  <a:cubicBezTo>
                    <a:pt x="3" y="3"/>
                    <a:pt x="3" y="3"/>
                    <a:pt x="3" y="3"/>
                  </a:cubicBezTo>
                  <a:cubicBezTo>
                    <a:pt x="3" y="3"/>
                    <a:pt x="3" y="3"/>
                    <a:pt x="3" y="4"/>
                  </a:cubicBezTo>
                  <a:cubicBezTo>
                    <a:pt x="3" y="4"/>
                    <a:pt x="4" y="4"/>
                    <a:pt x="4" y="3"/>
                  </a:cubicBezTo>
                  <a:cubicBezTo>
                    <a:pt x="4" y="3"/>
                    <a:pt x="4" y="3"/>
                    <a:pt x="4" y="3"/>
                  </a:cubicBezTo>
                  <a:cubicBezTo>
                    <a:pt x="4" y="3"/>
                    <a:pt x="4" y="3"/>
                    <a:pt x="3" y="3"/>
                  </a:cubicBezTo>
                  <a:cubicBezTo>
                    <a:pt x="3" y="2"/>
                    <a:pt x="3" y="2"/>
                    <a:pt x="3" y="2"/>
                  </a:cubicBezTo>
                  <a:cubicBezTo>
                    <a:pt x="3" y="2"/>
                    <a:pt x="3" y="2"/>
                    <a:pt x="3" y="2"/>
                  </a:cubicBezTo>
                  <a:cubicBezTo>
                    <a:pt x="3" y="2"/>
                    <a:pt x="3" y="2"/>
                    <a:pt x="3" y="2"/>
                  </a:cubicBezTo>
                  <a:cubicBezTo>
                    <a:pt x="3" y="1"/>
                    <a:pt x="3" y="1"/>
                    <a:pt x="3" y="1"/>
                  </a:cubicBezTo>
                  <a:cubicBezTo>
                    <a:pt x="3" y="1"/>
                    <a:pt x="3" y="1"/>
                    <a:pt x="2" y="1"/>
                  </a:cubicBezTo>
                  <a:cubicBezTo>
                    <a:pt x="2" y="1"/>
                    <a:pt x="2" y="1"/>
                    <a:pt x="2" y="1"/>
                  </a:cubicBezTo>
                  <a:cubicBezTo>
                    <a:pt x="2" y="1"/>
                    <a:pt x="2" y="1"/>
                    <a:pt x="2" y="0"/>
                  </a:cubicBezTo>
                  <a:cubicBezTo>
                    <a:pt x="2" y="0"/>
                    <a:pt x="2" y="0"/>
                    <a:pt x="2"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2" name="Freeform 411">
              <a:extLst>
                <a:ext uri="{FF2B5EF4-FFF2-40B4-BE49-F238E27FC236}">
                  <a16:creationId xmlns:a16="http://schemas.microsoft.com/office/drawing/2014/main" id="{8ABE0627-6BFC-4DC4-81B8-F228AADE2AE2}"/>
                </a:ext>
              </a:extLst>
            </p:cNvPr>
            <p:cNvSpPr>
              <a:spLocks/>
            </p:cNvSpPr>
            <p:nvPr/>
          </p:nvSpPr>
          <p:spPr bwMode="auto">
            <a:xfrm>
              <a:off x="-1393827" y="687388"/>
              <a:ext cx="69850" cy="107950"/>
            </a:xfrm>
            <a:custGeom>
              <a:avLst/>
              <a:gdLst>
                <a:gd name="T0" fmla="*/ 18 w 19"/>
                <a:gd name="T1" fmla="*/ 13 h 30"/>
                <a:gd name="T2" fmla="*/ 18 w 19"/>
                <a:gd name="T3" fmla="*/ 12 h 30"/>
                <a:gd name="T4" fmla="*/ 18 w 19"/>
                <a:gd name="T5" fmla="*/ 11 h 30"/>
                <a:gd name="T6" fmla="*/ 16 w 19"/>
                <a:gd name="T7" fmla="*/ 10 h 30"/>
                <a:gd name="T8" fmla="*/ 15 w 19"/>
                <a:gd name="T9" fmla="*/ 10 h 30"/>
                <a:gd name="T10" fmla="*/ 14 w 19"/>
                <a:gd name="T11" fmla="*/ 10 h 30"/>
                <a:gd name="T12" fmla="*/ 12 w 19"/>
                <a:gd name="T13" fmla="*/ 6 h 30"/>
                <a:gd name="T14" fmla="*/ 10 w 19"/>
                <a:gd name="T15" fmla="*/ 1 h 30"/>
                <a:gd name="T16" fmla="*/ 9 w 19"/>
                <a:gd name="T17" fmla="*/ 1 h 30"/>
                <a:gd name="T18" fmla="*/ 8 w 19"/>
                <a:gd name="T19" fmla="*/ 0 h 30"/>
                <a:gd name="T20" fmla="*/ 6 w 19"/>
                <a:gd name="T21" fmla="*/ 0 h 30"/>
                <a:gd name="T22" fmla="*/ 5 w 19"/>
                <a:gd name="T23" fmla="*/ 1 h 30"/>
                <a:gd name="T24" fmla="*/ 4 w 19"/>
                <a:gd name="T25" fmla="*/ 1 h 30"/>
                <a:gd name="T26" fmla="*/ 1 w 19"/>
                <a:gd name="T27" fmla="*/ 6 h 30"/>
                <a:gd name="T28" fmla="*/ 2 w 19"/>
                <a:gd name="T29" fmla="*/ 11 h 30"/>
                <a:gd name="T30" fmla="*/ 1 w 19"/>
                <a:gd name="T31" fmla="*/ 13 h 30"/>
                <a:gd name="T32" fmla="*/ 0 w 19"/>
                <a:gd name="T33" fmla="*/ 15 h 30"/>
                <a:gd name="T34" fmla="*/ 4 w 19"/>
                <a:gd name="T35" fmla="*/ 28 h 30"/>
                <a:gd name="T36" fmla="*/ 6 w 19"/>
                <a:gd name="T37" fmla="*/ 28 h 30"/>
                <a:gd name="T38" fmla="*/ 8 w 19"/>
                <a:gd name="T39" fmla="*/ 26 h 30"/>
                <a:gd name="T40" fmla="*/ 7 w 19"/>
                <a:gd name="T41" fmla="*/ 25 h 30"/>
                <a:gd name="T42" fmla="*/ 7 w 19"/>
                <a:gd name="T43" fmla="*/ 24 h 30"/>
                <a:gd name="T44" fmla="*/ 8 w 19"/>
                <a:gd name="T45" fmla="*/ 23 h 30"/>
                <a:gd name="T46" fmla="*/ 9 w 19"/>
                <a:gd name="T47" fmla="*/ 24 h 30"/>
                <a:gd name="T48" fmla="*/ 9 w 19"/>
                <a:gd name="T49" fmla="*/ 22 h 30"/>
                <a:gd name="T50" fmla="*/ 10 w 19"/>
                <a:gd name="T51" fmla="*/ 21 h 30"/>
                <a:gd name="T52" fmla="*/ 11 w 19"/>
                <a:gd name="T53" fmla="*/ 22 h 30"/>
                <a:gd name="T54" fmla="*/ 11 w 19"/>
                <a:gd name="T55" fmla="*/ 20 h 30"/>
                <a:gd name="T56" fmla="*/ 11 w 19"/>
                <a:gd name="T57" fmla="*/ 17 h 30"/>
                <a:gd name="T58" fmla="*/ 12 w 19"/>
                <a:gd name="T59" fmla="*/ 18 h 30"/>
                <a:gd name="T60" fmla="*/ 13 w 19"/>
                <a:gd name="T61" fmla="*/ 17 h 30"/>
                <a:gd name="T62" fmla="*/ 14 w 19"/>
                <a:gd name="T63" fmla="*/ 18 h 30"/>
                <a:gd name="T64" fmla="*/ 14 w 19"/>
                <a:gd name="T65" fmla="*/ 17 h 30"/>
                <a:gd name="T66" fmla="*/ 15 w 19"/>
                <a:gd name="T67" fmla="*/ 18 h 30"/>
                <a:gd name="T68" fmla="*/ 16 w 19"/>
                <a:gd name="T69" fmla="*/ 17 h 30"/>
                <a:gd name="T70" fmla="*/ 16 w 19"/>
                <a:gd name="T71" fmla="*/ 16 h 30"/>
                <a:gd name="T72" fmla="*/ 16 w 19"/>
                <a:gd name="T73" fmla="*/ 16 h 30"/>
                <a:gd name="T74" fmla="*/ 17 w 19"/>
                <a:gd name="T75" fmla="*/ 15 h 30"/>
                <a:gd name="T76" fmla="*/ 19 w 19"/>
                <a:gd name="T77" fmla="*/ 14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19" h="30">
                  <a:moveTo>
                    <a:pt x="18" y="13"/>
                  </a:moveTo>
                  <a:cubicBezTo>
                    <a:pt x="18" y="13"/>
                    <a:pt x="18" y="13"/>
                    <a:pt x="18" y="13"/>
                  </a:cubicBezTo>
                  <a:cubicBezTo>
                    <a:pt x="18" y="12"/>
                    <a:pt x="18" y="12"/>
                    <a:pt x="18" y="12"/>
                  </a:cubicBezTo>
                  <a:cubicBezTo>
                    <a:pt x="18" y="12"/>
                    <a:pt x="18" y="12"/>
                    <a:pt x="18" y="12"/>
                  </a:cubicBezTo>
                  <a:cubicBezTo>
                    <a:pt x="18" y="12"/>
                    <a:pt x="18" y="12"/>
                    <a:pt x="18" y="12"/>
                  </a:cubicBezTo>
                  <a:cubicBezTo>
                    <a:pt x="18" y="12"/>
                    <a:pt x="18" y="12"/>
                    <a:pt x="18" y="11"/>
                  </a:cubicBezTo>
                  <a:cubicBezTo>
                    <a:pt x="18" y="11"/>
                    <a:pt x="17" y="11"/>
                    <a:pt x="17" y="10"/>
                  </a:cubicBezTo>
                  <a:cubicBezTo>
                    <a:pt x="17" y="10"/>
                    <a:pt x="16" y="10"/>
                    <a:pt x="16" y="10"/>
                  </a:cubicBezTo>
                  <a:cubicBezTo>
                    <a:pt x="16" y="10"/>
                    <a:pt x="15" y="10"/>
                    <a:pt x="15" y="10"/>
                  </a:cubicBezTo>
                  <a:cubicBezTo>
                    <a:pt x="15" y="10"/>
                    <a:pt x="15" y="10"/>
                    <a:pt x="15" y="10"/>
                  </a:cubicBezTo>
                  <a:cubicBezTo>
                    <a:pt x="15" y="10"/>
                    <a:pt x="15" y="10"/>
                    <a:pt x="14" y="10"/>
                  </a:cubicBezTo>
                  <a:cubicBezTo>
                    <a:pt x="14" y="10"/>
                    <a:pt x="14" y="10"/>
                    <a:pt x="14" y="10"/>
                  </a:cubicBezTo>
                  <a:cubicBezTo>
                    <a:pt x="14" y="10"/>
                    <a:pt x="13" y="10"/>
                    <a:pt x="13" y="9"/>
                  </a:cubicBezTo>
                  <a:cubicBezTo>
                    <a:pt x="13" y="9"/>
                    <a:pt x="12" y="6"/>
                    <a:pt x="12" y="6"/>
                  </a:cubicBezTo>
                  <a:cubicBezTo>
                    <a:pt x="11" y="3"/>
                    <a:pt x="11" y="3"/>
                    <a:pt x="11" y="3"/>
                  </a:cubicBezTo>
                  <a:cubicBezTo>
                    <a:pt x="10" y="1"/>
                    <a:pt x="10" y="1"/>
                    <a:pt x="10" y="1"/>
                  </a:cubicBezTo>
                  <a:cubicBezTo>
                    <a:pt x="10" y="1"/>
                    <a:pt x="10" y="1"/>
                    <a:pt x="10" y="1"/>
                  </a:cubicBezTo>
                  <a:cubicBezTo>
                    <a:pt x="10" y="1"/>
                    <a:pt x="9" y="1"/>
                    <a:pt x="9" y="1"/>
                  </a:cubicBezTo>
                  <a:cubicBezTo>
                    <a:pt x="9" y="1"/>
                    <a:pt x="9" y="1"/>
                    <a:pt x="8" y="0"/>
                  </a:cubicBezTo>
                  <a:cubicBezTo>
                    <a:pt x="8" y="0"/>
                    <a:pt x="8" y="0"/>
                    <a:pt x="8" y="0"/>
                  </a:cubicBezTo>
                  <a:cubicBezTo>
                    <a:pt x="8" y="0"/>
                    <a:pt x="7" y="0"/>
                    <a:pt x="7" y="0"/>
                  </a:cubicBezTo>
                  <a:cubicBezTo>
                    <a:pt x="7" y="0"/>
                    <a:pt x="7" y="0"/>
                    <a:pt x="6" y="0"/>
                  </a:cubicBezTo>
                  <a:cubicBezTo>
                    <a:pt x="6" y="0"/>
                    <a:pt x="6" y="0"/>
                    <a:pt x="6" y="0"/>
                  </a:cubicBezTo>
                  <a:cubicBezTo>
                    <a:pt x="6" y="0"/>
                    <a:pt x="6" y="0"/>
                    <a:pt x="5" y="1"/>
                  </a:cubicBezTo>
                  <a:cubicBezTo>
                    <a:pt x="5" y="1"/>
                    <a:pt x="4" y="1"/>
                    <a:pt x="4" y="1"/>
                  </a:cubicBezTo>
                  <a:cubicBezTo>
                    <a:pt x="4" y="1"/>
                    <a:pt x="4" y="1"/>
                    <a:pt x="4" y="1"/>
                  </a:cubicBezTo>
                  <a:cubicBezTo>
                    <a:pt x="4" y="0"/>
                    <a:pt x="3" y="0"/>
                    <a:pt x="3" y="0"/>
                  </a:cubicBezTo>
                  <a:cubicBezTo>
                    <a:pt x="1" y="6"/>
                    <a:pt x="1" y="6"/>
                    <a:pt x="1" y="6"/>
                  </a:cubicBezTo>
                  <a:cubicBezTo>
                    <a:pt x="1" y="6"/>
                    <a:pt x="0" y="7"/>
                    <a:pt x="1" y="8"/>
                  </a:cubicBezTo>
                  <a:cubicBezTo>
                    <a:pt x="2" y="10"/>
                    <a:pt x="2" y="10"/>
                    <a:pt x="2" y="11"/>
                  </a:cubicBezTo>
                  <a:cubicBezTo>
                    <a:pt x="1" y="11"/>
                    <a:pt x="1" y="12"/>
                    <a:pt x="2" y="12"/>
                  </a:cubicBezTo>
                  <a:cubicBezTo>
                    <a:pt x="2" y="12"/>
                    <a:pt x="1" y="13"/>
                    <a:pt x="1" y="13"/>
                  </a:cubicBezTo>
                  <a:cubicBezTo>
                    <a:pt x="1" y="13"/>
                    <a:pt x="1" y="13"/>
                    <a:pt x="1" y="14"/>
                  </a:cubicBezTo>
                  <a:cubicBezTo>
                    <a:pt x="1" y="14"/>
                    <a:pt x="1" y="15"/>
                    <a:pt x="0" y="15"/>
                  </a:cubicBezTo>
                  <a:cubicBezTo>
                    <a:pt x="0" y="15"/>
                    <a:pt x="0" y="15"/>
                    <a:pt x="0" y="15"/>
                  </a:cubicBezTo>
                  <a:cubicBezTo>
                    <a:pt x="4" y="28"/>
                    <a:pt x="4" y="28"/>
                    <a:pt x="4" y="28"/>
                  </a:cubicBezTo>
                  <a:cubicBezTo>
                    <a:pt x="4" y="28"/>
                    <a:pt x="5" y="30"/>
                    <a:pt x="6" y="29"/>
                  </a:cubicBezTo>
                  <a:cubicBezTo>
                    <a:pt x="6" y="29"/>
                    <a:pt x="6" y="29"/>
                    <a:pt x="6" y="28"/>
                  </a:cubicBezTo>
                  <a:cubicBezTo>
                    <a:pt x="7" y="28"/>
                    <a:pt x="7" y="27"/>
                    <a:pt x="6" y="27"/>
                  </a:cubicBezTo>
                  <a:cubicBezTo>
                    <a:pt x="6" y="27"/>
                    <a:pt x="8" y="27"/>
                    <a:pt x="8" y="26"/>
                  </a:cubicBezTo>
                  <a:cubicBezTo>
                    <a:pt x="8" y="26"/>
                    <a:pt x="7" y="26"/>
                    <a:pt x="7" y="26"/>
                  </a:cubicBezTo>
                  <a:cubicBezTo>
                    <a:pt x="7" y="26"/>
                    <a:pt x="7" y="26"/>
                    <a:pt x="7" y="25"/>
                  </a:cubicBezTo>
                  <a:cubicBezTo>
                    <a:pt x="8" y="25"/>
                    <a:pt x="8" y="25"/>
                    <a:pt x="8" y="25"/>
                  </a:cubicBezTo>
                  <a:cubicBezTo>
                    <a:pt x="8" y="24"/>
                    <a:pt x="8" y="24"/>
                    <a:pt x="7" y="24"/>
                  </a:cubicBezTo>
                  <a:cubicBezTo>
                    <a:pt x="7" y="24"/>
                    <a:pt x="7" y="23"/>
                    <a:pt x="7" y="23"/>
                  </a:cubicBezTo>
                  <a:cubicBezTo>
                    <a:pt x="8" y="23"/>
                    <a:pt x="8" y="23"/>
                    <a:pt x="8" y="23"/>
                  </a:cubicBezTo>
                  <a:cubicBezTo>
                    <a:pt x="8" y="23"/>
                    <a:pt x="8" y="23"/>
                    <a:pt x="8" y="23"/>
                  </a:cubicBezTo>
                  <a:cubicBezTo>
                    <a:pt x="9" y="23"/>
                    <a:pt x="9" y="24"/>
                    <a:pt x="9" y="24"/>
                  </a:cubicBezTo>
                  <a:cubicBezTo>
                    <a:pt x="10" y="24"/>
                    <a:pt x="10" y="24"/>
                    <a:pt x="9" y="23"/>
                  </a:cubicBezTo>
                  <a:cubicBezTo>
                    <a:pt x="9" y="23"/>
                    <a:pt x="9" y="23"/>
                    <a:pt x="9" y="22"/>
                  </a:cubicBezTo>
                  <a:cubicBezTo>
                    <a:pt x="9" y="22"/>
                    <a:pt x="10" y="22"/>
                    <a:pt x="10" y="22"/>
                  </a:cubicBezTo>
                  <a:cubicBezTo>
                    <a:pt x="10" y="21"/>
                    <a:pt x="10" y="21"/>
                    <a:pt x="10" y="21"/>
                  </a:cubicBezTo>
                  <a:cubicBezTo>
                    <a:pt x="10" y="21"/>
                    <a:pt x="10" y="21"/>
                    <a:pt x="11" y="21"/>
                  </a:cubicBezTo>
                  <a:cubicBezTo>
                    <a:pt x="11" y="21"/>
                    <a:pt x="11" y="22"/>
                    <a:pt x="11" y="22"/>
                  </a:cubicBezTo>
                  <a:cubicBezTo>
                    <a:pt x="11" y="21"/>
                    <a:pt x="11" y="21"/>
                    <a:pt x="11" y="21"/>
                  </a:cubicBezTo>
                  <a:cubicBezTo>
                    <a:pt x="11" y="21"/>
                    <a:pt x="11" y="20"/>
                    <a:pt x="11" y="20"/>
                  </a:cubicBezTo>
                  <a:cubicBezTo>
                    <a:pt x="11" y="20"/>
                    <a:pt x="11" y="19"/>
                    <a:pt x="11" y="19"/>
                  </a:cubicBezTo>
                  <a:cubicBezTo>
                    <a:pt x="11" y="18"/>
                    <a:pt x="11" y="17"/>
                    <a:pt x="11" y="17"/>
                  </a:cubicBezTo>
                  <a:cubicBezTo>
                    <a:pt x="11" y="17"/>
                    <a:pt x="12" y="17"/>
                    <a:pt x="12" y="18"/>
                  </a:cubicBezTo>
                  <a:cubicBezTo>
                    <a:pt x="12" y="18"/>
                    <a:pt x="12" y="19"/>
                    <a:pt x="12" y="18"/>
                  </a:cubicBezTo>
                  <a:cubicBezTo>
                    <a:pt x="12" y="18"/>
                    <a:pt x="12" y="18"/>
                    <a:pt x="12" y="18"/>
                  </a:cubicBezTo>
                  <a:cubicBezTo>
                    <a:pt x="12" y="18"/>
                    <a:pt x="13" y="17"/>
                    <a:pt x="13" y="17"/>
                  </a:cubicBezTo>
                  <a:cubicBezTo>
                    <a:pt x="13" y="17"/>
                    <a:pt x="14" y="18"/>
                    <a:pt x="14" y="18"/>
                  </a:cubicBezTo>
                  <a:cubicBezTo>
                    <a:pt x="14" y="18"/>
                    <a:pt x="14" y="18"/>
                    <a:pt x="14" y="18"/>
                  </a:cubicBezTo>
                  <a:cubicBezTo>
                    <a:pt x="15" y="18"/>
                    <a:pt x="14" y="18"/>
                    <a:pt x="14" y="18"/>
                  </a:cubicBezTo>
                  <a:cubicBezTo>
                    <a:pt x="14" y="17"/>
                    <a:pt x="14" y="17"/>
                    <a:pt x="14" y="17"/>
                  </a:cubicBezTo>
                  <a:cubicBezTo>
                    <a:pt x="14" y="17"/>
                    <a:pt x="14" y="17"/>
                    <a:pt x="14" y="17"/>
                  </a:cubicBezTo>
                  <a:cubicBezTo>
                    <a:pt x="15" y="17"/>
                    <a:pt x="15" y="18"/>
                    <a:pt x="15" y="18"/>
                  </a:cubicBezTo>
                  <a:cubicBezTo>
                    <a:pt x="15" y="18"/>
                    <a:pt x="15" y="17"/>
                    <a:pt x="15" y="17"/>
                  </a:cubicBezTo>
                  <a:cubicBezTo>
                    <a:pt x="15" y="17"/>
                    <a:pt x="15" y="16"/>
                    <a:pt x="16" y="17"/>
                  </a:cubicBezTo>
                  <a:cubicBezTo>
                    <a:pt x="16" y="17"/>
                    <a:pt x="16" y="17"/>
                    <a:pt x="16" y="17"/>
                  </a:cubicBezTo>
                  <a:cubicBezTo>
                    <a:pt x="16" y="17"/>
                    <a:pt x="16" y="16"/>
                    <a:pt x="16" y="16"/>
                  </a:cubicBezTo>
                  <a:cubicBezTo>
                    <a:pt x="16" y="16"/>
                    <a:pt x="16" y="16"/>
                    <a:pt x="16" y="16"/>
                  </a:cubicBezTo>
                  <a:cubicBezTo>
                    <a:pt x="16" y="16"/>
                    <a:pt x="16" y="16"/>
                    <a:pt x="16" y="16"/>
                  </a:cubicBezTo>
                  <a:cubicBezTo>
                    <a:pt x="16" y="16"/>
                    <a:pt x="17" y="16"/>
                    <a:pt x="17" y="16"/>
                  </a:cubicBezTo>
                  <a:cubicBezTo>
                    <a:pt x="17" y="15"/>
                    <a:pt x="17" y="15"/>
                    <a:pt x="17" y="15"/>
                  </a:cubicBezTo>
                  <a:cubicBezTo>
                    <a:pt x="17" y="15"/>
                    <a:pt x="18" y="15"/>
                    <a:pt x="18" y="15"/>
                  </a:cubicBezTo>
                  <a:cubicBezTo>
                    <a:pt x="19" y="14"/>
                    <a:pt x="19" y="14"/>
                    <a:pt x="19" y="14"/>
                  </a:cubicBezTo>
                  <a:cubicBezTo>
                    <a:pt x="19" y="14"/>
                    <a:pt x="19" y="13"/>
                    <a:pt x="18" y="13"/>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3" name="Freeform 412">
              <a:extLst>
                <a:ext uri="{FF2B5EF4-FFF2-40B4-BE49-F238E27FC236}">
                  <a16:creationId xmlns:a16="http://schemas.microsoft.com/office/drawing/2014/main" id="{1CAC2FD7-FF1B-4A28-B143-7BEAA9BDF3CA}"/>
                </a:ext>
              </a:extLst>
            </p:cNvPr>
            <p:cNvSpPr>
              <a:spLocks/>
            </p:cNvSpPr>
            <p:nvPr/>
          </p:nvSpPr>
          <p:spPr bwMode="auto">
            <a:xfrm>
              <a:off x="-2041527" y="868363"/>
              <a:ext cx="134938" cy="107950"/>
            </a:xfrm>
            <a:custGeom>
              <a:avLst/>
              <a:gdLst>
                <a:gd name="T0" fmla="*/ 37 w 37"/>
                <a:gd name="T1" fmla="*/ 10 h 30"/>
                <a:gd name="T2" fmla="*/ 37 w 37"/>
                <a:gd name="T3" fmla="*/ 5 h 30"/>
                <a:gd name="T4" fmla="*/ 27 w 37"/>
                <a:gd name="T5" fmla="*/ 3 h 30"/>
                <a:gd name="T6" fmla="*/ 4 w 37"/>
                <a:gd name="T7" fmla="*/ 1 h 30"/>
                <a:gd name="T8" fmla="*/ 4 w 37"/>
                <a:gd name="T9" fmla="*/ 0 h 30"/>
                <a:gd name="T10" fmla="*/ 0 w 37"/>
                <a:gd name="T11" fmla="*/ 25 h 30"/>
                <a:gd name="T12" fmla="*/ 35 w 37"/>
                <a:gd name="T13" fmla="*/ 30 h 30"/>
                <a:gd name="T14" fmla="*/ 35 w 37"/>
                <a:gd name="T15" fmla="*/ 30 h 30"/>
                <a:gd name="T16" fmla="*/ 35 w 37"/>
                <a:gd name="T17" fmla="*/ 30 h 30"/>
                <a:gd name="T18" fmla="*/ 35 w 37"/>
                <a:gd name="T19" fmla="*/ 30 h 30"/>
                <a:gd name="T20" fmla="*/ 37 w 37"/>
                <a:gd name="T21" fmla="*/ 10 h 30"/>
                <a:gd name="T22" fmla="*/ 37 w 37"/>
                <a:gd name="T23" fmla="*/ 10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 h="30">
                  <a:moveTo>
                    <a:pt x="37" y="10"/>
                  </a:moveTo>
                  <a:cubicBezTo>
                    <a:pt x="37" y="5"/>
                    <a:pt x="37" y="5"/>
                    <a:pt x="37" y="5"/>
                  </a:cubicBezTo>
                  <a:cubicBezTo>
                    <a:pt x="27" y="3"/>
                    <a:pt x="27" y="3"/>
                    <a:pt x="27" y="3"/>
                  </a:cubicBezTo>
                  <a:cubicBezTo>
                    <a:pt x="4" y="1"/>
                    <a:pt x="4" y="1"/>
                    <a:pt x="4" y="1"/>
                  </a:cubicBezTo>
                  <a:cubicBezTo>
                    <a:pt x="4" y="0"/>
                    <a:pt x="4" y="0"/>
                    <a:pt x="4" y="0"/>
                  </a:cubicBezTo>
                  <a:cubicBezTo>
                    <a:pt x="0" y="25"/>
                    <a:pt x="0" y="25"/>
                    <a:pt x="0" y="25"/>
                  </a:cubicBezTo>
                  <a:cubicBezTo>
                    <a:pt x="2" y="26"/>
                    <a:pt x="23" y="29"/>
                    <a:pt x="35" y="30"/>
                  </a:cubicBezTo>
                  <a:cubicBezTo>
                    <a:pt x="35" y="30"/>
                    <a:pt x="35" y="30"/>
                    <a:pt x="35" y="30"/>
                  </a:cubicBezTo>
                  <a:cubicBezTo>
                    <a:pt x="35" y="30"/>
                    <a:pt x="35" y="30"/>
                    <a:pt x="35" y="30"/>
                  </a:cubicBezTo>
                  <a:cubicBezTo>
                    <a:pt x="35" y="30"/>
                    <a:pt x="35" y="30"/>
                    <a:pt x="35" y="30"/>
                  </a:cubicBezTo>
                  <a:cubicBezTo>
                    <a:pt x="37" y="10"/>
                    <a:pt x="37" y="10"/>
                    <a:pt x="37" y="10"/>
                  </a:cubicBezTo>
                  <a:cubicBezTo>
                    <a:pt x="37" y="10"/>
                    <a:pt x="37" y="10"/>
                    <a:pt x="37" y="1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4" name="Freeform 413">
              <a:extLst>
                <a:ext uri="{FF2B5EF4-FFF2-40B4-BE49-F238E27FC236}">
                  <a16:creationId xmlns:a16="http://schemas.microsoft.com/office/drawing/2014/main" id="{6C9D75B6-694C-4EEC-874B-B6A31FF87CB6}"/>
                </a:ext>
              </a:extLst>
            </p:cNvPr>
            <p:cNvSpPr>
              <a:spLocks/>
            </p:cNvSpPr>
            <p:nvPr/>
          </p:nvSpPr>
          <p:spPr bwMode="auto">
            <a:xfrm>
              <a:off x="-2136777" y="831851"/>
              <a:ext cx="109538" cy="127000"/>
            </a:xfrm>
            <a:custGeom>
              <a:avLst/>
              <a:gdLst>
                <a:gd name="T0" fmla="*/ 20 w 30"/>
                <a:gd name="T1" fmla="*/ 9 h 35"/>
                <a:gd name="T2" fmla="*/ 21 w 30"/>
                <a:gd name="T3" fmla="*/ 2 h 35"/>
                <a:gd name="T4" fmla="*/ 7 w 30"/>
                <a:gd name="T5" fmla="*/ 0 h 35"/>
                <a:gd name="T6" fmla="*/ 0 w 30"/>
                <a:gd name="T7" fmla="*/ 31 h 35"/>
                <a:gd name="T8" fmla="*/ 26 w 30"/>
                <a:gd name="T9" fmla="*/ 35 h 35"/>
                <a:gd name="T10" fmla="*/ 26 w 30"/>
                <a:gd name="T11" fmla="*/ 35 h 35"/>
                <a:gd name="T12" fmla="*/ 26 w 30"/>
                <a:gd name="T13" fmla="*/ 35 h 35"/>
                <a:gd name="T14" fmla="*/ 30 w 30"/>
                <a:gd name="T15" fmla="*/ 10 h 35"/>
                <a:gd name="T16" fmla="*/ 20 w 30"/>
                <a:gd name="T17" fmla="*/ 9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 h="35">
                  <a:moveTo>
                    <a:pt x="20" y="9"/>
                  </a:moveTo>
                  <a:cubicBezTo>
                    <a:pt x="21" y="2"/>
                    <a:pt x="21" y="2"/>
                    <a:pt x="21" y="2"/>
                  </a:cubicBezTo>
                  <a:cubicBezTo>
                    <a:pt x="7" y="0"/>
                    <a:pt x="7" y="0"/>
                    <a:pt x="7" y="0"/>
                  </a:cubicBezTo>
                  <a:cubicBezTo>
                    <a:pt x="0" y="31"/>
                    <a:pt x="0" y="31"/>
                    <a:pt x="0" y="31"/>
                  </a:cubicBezTo>
                  <a:cubicBezTo>
                    <a:pt x="26" y="35"/>
                    <a:pt x="26" y="35"/>
                    <a:pt x="26" y="35"/>
                  </a:cubicBezTo>
                  <a:cubicBezTo>
                    <a:pt x="26" y="35"/>
                    <a:pt x="26" y="35"/>
                    <a:pt x="26" y="35"/>
                  </a:cubicBezTo>
                  <a:cubicBezTo>
                    <a:pt x="26" y="35"/>
                    <a:pt x="26" y="35"/>
                    <a:pt x="26" y="35"/>
                  </a:cubicBezTo>
                  <a:cubicBezTo>
                    <a:pt x="30" y="10"/>
                    <a:pt x="30" y="10"/>
                    <a:pt x="30" y="10"/>
                  </a:cubicBezTo>
                  <a:lnTo>
                    <a:pt x="20" y="9"/>
                  </a:lnTo>
                  <a:close/>
                </a:path>
              </a:pathLst>
            </a:custGeom>
            <a:solidFill>
              <a:schemeClr val="accent4"/>
            </a:solid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5" name="Freeform 414">
              <a:extLst>
                <a:ext uri="{FF2B5EF4-FFF2-40B4-BE49-F238E27FC236}">
                  <a16:creationId xmlns:a16="http://schemas.microsoft.com/office/drawing/2014/main" id="{762EAD3D-06A5-4B62-95B3-98B150926DD7}"/>
                </a:ext>
              </a:extLst>
            </p:cNvPr>
            <p:cNvSpPr>
              <a:spLocks/>
            </p:cNvSpPr>
            <p:nvPr/>
          </p:nvSpPr>
          <p:spPr bwMode="auto">
            <a:xfrm>
              <a:off x="-1644652" y="769938"/>
              <a:ext cx="76200" cy="95250"/>
            </a:xfrm>
            <a:custGeom>
              <a:avLst/>
              <a:gdLst>
                <a:gd name="T0" fmla="*/ 19 w 21"/>
                <a:gd name="T1" fmla="*/ 26 h 26"/>
                <a:gd name="T2" fmla="*/ 20 w 21"/>
                <a:gd name="T3" fmla="*/ 23 h 26"/>
                <a:gd name="T4" fmla="*/ 20 w 21"/>
                <a:gd name="T5" fmla="*/ 21 h 26"/>
                <a:gd name="T6" fmla="*/ 21 w 21"/>
                <a:gd name="T7" fmla="*/ 20 h 26"/>
                <a:gd name="T8" fmla="*/ 21 w 21"/>
                <a:gd name="T9" fmla="*/ 18 h 26"/>
                <a:gd name="T10" fmla="*/ 21 w 21"/>
                <a:gd name="T11" fmla="*/ 16 h 26"/>
                <a:gd name="T12" fmla="*/ 19 w 21"/>
                <a:gd name="T13" fmla="*/ 11 h 26"/>
                <a:gd name="T14" fmla="*/ 17 w 21"/>
                <a:gd name="T15" fmla="*/ 11 h 26"/>
                <a:gd name="T16" fmla="*/ 16 w 21"/>
                <a:gd name="T17" fmla="*/ 12 h 26"/>
                <a:gd name="T18" fmla="*/ 15 w 21"/>
                <a:gd name="T19" fmla="*/ 13 h 26"/>
                <a:gd name="T20" fmla="*/ 14 w 21"/>
                <a:gd name="T21" fmla="*/ 14 h 26"/>
                <a:gd name="T22" fmla="*/ 14 w 21"/>
                <a:gd name="T23" fmla="*/ 11 h 26"/>
                <a:gd name="T24" fmla="*/ 15 w 21"/>
                <a:gd name="T25" fmla="*/ 11 h 26"/>
                <a:gd name="T26" fmla="*/ 16 w 21"/>
                <a:gd name="T27" fmla="*/ 8 h 26"/>
                <a:gd name="T28" fmla="*/ 15 w 21"/>
                <a:gd name="T29" fmla="*/ 5 h 26"/>
                <a:gd name="T30" fmla="*/ 15 w 21"/>
                <a:gd name="T31" fmla="*/ 4 h 26"/>
                <a:gd name="T32" fmla="*/ 15 w 21"/>
                <a:gd name="T33" fmla="*/ 3 h 26"/>
                <a:gd name="T34" fmla="*/ 13 w 21"/>
                <a:gd name="T35" fmla="*/ 2 h 26"/>
                <a:gd name="T36" fmla="*/ 12 w 21"/>
                <a:gd name="T37" fmla="*/ 2 h 26"/>
                <a:gd name="T38" fmla="*/ 10 w 21"/>
                <a:gd name="T39" fmla="*/ 1 h 26"/>
                <a:gd name="T40" fmla="*/ 9 w 21"/>
                <a:gd name="T41" fmla="*/ 0 h 26"/>
                <a:gd name="T42" fmla="*/ 7 w 21"/>
                <a:gd name="T43" fmla="*/ 0 h 26"/>
                <a:gd name="T44" fmla="*/ 7 w 21"/>
                <a:gd name="T45" fmla="*/ 2 h 26"/>
                <a:gd name="T46" fmla="*/ 6 w 21"/>
                <a:gd name="T47" fmla="*/ 5 h 26"/>
                <a:gd name="T48" fmla="*/ 5 w 21"/>
                <a:gd name="T49" fmla="*/ 6 h 26"/>
                <a:gd name="T50" fmla="*/ 5 w 21"/>
                <a:gd name="T51" fmla="*/ 4 h 26"/>
                <a:gd name="T52" fmla="*/ 3 w 21"/>
                <a:gd name="T53" fmla="*/ 6 h 26"/>
                <a:gd name="T54" fmla="*/ 1 w 21"/>
                <a:gd name="T55" fmla="*/ 9 h 26"/>
                <a:gd name="T56" fmla="*/ 1 w 21"/>
                <a:gd name="T57" fmla="*/ 13 h 26"/>
                <a:gd name="T58" fmla="*/ 2 w 21"/>
                <a:gd name="T59" fmla="*/ 16 h 26"/>
                <a:gd name="T60" fmla="*/ 3 w 21"/>
                <a:gd name="T61" fmla="*/ 19 h 26"/>
                <a:gd name="T62" fmla="*/ 2 w 21"/>
                <a:gd name="T63" fmla="*/ 25 h 26"/>
                <a:gd name="T64" fmla="*/ 10 w 21"/>
                <a:gd name="T65" fmla="*/ 26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21" h="26">
                  <a:moveTo>
                    <a:pt x="11" y="26"/>
                  </a:moveTo>
                  <a:cubicBezTo>
                    <a:pt x="19" y="26"/>
                    <a:pt x="19" y="26"/>
                    <a:pt x="19" y="26"/>
                  </a:cubicBezTo>
                  <a:cubicBezTo>
                    <a:pt x="19" y="25"/>
                    <a:pt x="19" y="25"/>
                    <a:pt x="19" y="24"/>
                  </a:cubicBezTo>
                  <a:cubicBezTo>
                    <a:pt x="19" y="24"/>
                    <a:pt x="20" y="24"/>
                    <a:pt x="20" y="23"/>
                  </a:cubicBezTo>
                  <a:cubicBezTo>
                    <a:pt x="20" y="23"/>
                    <a:pt x="20" y="23"/>
                    <a:pt x="20" y="22"/>
                  </a:cubicBezTo>
                  <a:cubicBezTo>
                    <a:pt x="20" y="22"/>
                    <a:pt x="20" y="21"/>
                    <a:pt x="20" y="21"/>
                  </a:cubicBezTo>
                  <a:cubicBezTo>
                    <a:pt x="20" y="21"/>
                    <a:pt x="20" y="20"/>
                    <a:pt x="20" y="20"/>
                  </a:cubicBezTo>
                  <a:cubicBezTo>
                    <a:pt x="20" y="20"/>
                    <a:pt x="20" y="20"/>
                    <a:pt x="21" y="20"/>
                  </a:cubicBezTo>
                  <a:cubicBezTo>
                    <a:pt x="21" y="20"/>
                    <a:pt x="21" y="20"/>
                    <a:pt x="21" y="20"/>
                  </a:cubicBezTo>
                  <a:cubicBezTo>
                    <a:pt x="21" y="19"/>
                    <a:pt x="21" y="19"/>
                    <a:pt x="21" y="18"/>
                  </a:cubicBezTo>
                  <a:cubicBezTo>
                    <a:pt x="21" y="18"/>
                    <a:pt x="21" y="17"/>
                    <a:pt x="21" y="17"/>
                  </a:cubicBezTo>
                  <a:cubicBezTo>
                    <a:pt x="21" y="17"/>
                    <a:pt x="21" y="16"/>
                    <a:pt x="21" y="16"/>
                  </a:cubicBezTo>
                  <a:cubicBezTo>
                    <a:pt x="21" y="16"/>
                    <a:pt x="21" y="15"/>
                    <a:pt x="21" y="14"/>
                  </a:cubicBezTo>
                  <a:cubicBezTo>
                    <a:pt x="20" y="13"/>
                    <a:pt x="20" y="12"/>
                    <a:pt x="19" y="11"/>
                  </a:cubicBezTo>
                  <a:cubicBezTo>
                    <a:pt x="19" y="11"/>
                    <a:pt x="18" y="10"/>
                    <a:pt x="17" y="11"/>
                  </a:cubicBezTo>
                  <a:cubicBezTo>
                    <a:pt x="17" y="11"/>
                    <a:pt x="17" y="11"/>
                    <a:pt x="17" y="11"/>
                  </a:cubicBezTo>
                  <a:cubicBezTo>
                    <a:pt x="17" y="11"/>
                    <a:pt x="16" y="11"/>
                    <a:pt x="16" y="11"/>
                  </a:cubicBezTo>
                  <a:cubicBezTo>
                    <a:pt x="16" y="11"/>
                    <a:pt x="16" y="11"/>
                    <a:pt x="16" y="12"/>
                  </a:cubicBezTo>
                  <a:cubicBezTo>
                    <a:pt x="16" y="12"/>
                    <a:pt x="16" y="12"/>
                    <a:pt x="16" y="12"/>
                  </a:cubicBezTo>
                  <a:cubicBezTo>
                    <a:pt x="16" y="12"/>
                    <a:pt x="15" y="13"/>
                    <a:pt x="15" y="13"/>
                  </a:cubicBezTo>
                  <a:cubicBezTo>
                    <a:pt x="15" y="13"/>
                    <a:pt x="15" y="13"/>
                    <a:pt x="15" y="13"/>
                  </a:cubicBezTo>
                  <a:cubicBezTo>
                    <a:pt x="15" y="13"/>
                    <a:pt x="15" y="14"/>
                    <a:pt x="14" y="14"/>
                  </a:cubicBezTo>
                  <a:cubicBezTo>
                    <a:pt x="14" y="13"/>
                    <a:pt x="13" y="13"/>
                    <a:pt x="13" y="12"/>
                  </a:cubicBezTo>
                  <a:cubicBezTo>
                    <a:pt x="13" y="11"/>
                    <a:pt x="14" y="11"/>
                    <a:pt x="14" y="11"/>
                  </a:cubicBezTo>
                  <a:cubicBezTo>
                    <a:pt x="14" y="11"/>
                    <a:pt x="14" y="11"/>
                    <a:pt x="14" y="11"/>
                  </a:cubicBezTo>
                  <a:cubicBezTo>
                    <a:pt x="15" y="11"/>
                    <a:pt x="15" y="11"/>
                    <a:pt x="15" y="11"/>
                  </a:cubicBezTo>
                  <a:cubicBezTo>
                    <a:pt x="15" y="11"/>
                    <a:pt x="15" y="10"/>
                    <a:pt x="15" y="10"/>
                  </a:cubicBezTo>
                  <a:cubicBezTo>
                    <a:pt x="15" y="9"/>
                    <a:pt x="16" y="8"/>
                    <a:pt x="16" y="8"/>
                  </a:cubicBezTo>
                  <a:cubicBezTo>
                    <a:pt x="15" y="7"/>
                    <a:pt x="15" y="7"/>
                    <a:pt x="15" y="6"/>
                  </a:cubicBezTo>
                  <a:cubicBezTo>
                    <a:pt x="15" y="6"/>
                    <a:pt x="15" y="5"/>
                    <a:pt x="15" y="5"/>
                  </a:cubicBezTo>
                  <a:cubicBezTo>
                    <a:pt x="14" y="5"/>
                    <a:pt x="14" y="4"/>
                    <a:pt x="15" y="4"/>
                  </a:cubicBezTo>
                  <a:cubicBezTo>
                    <a:pt x="15" y="4"/>
                    <a:pt x="15" y="5"/>
                    <a:pt x="15" y="4"/>
                  </a:cubicBezTo>
                  <a:cubicBezTo>
                    <a:pt x="15" y="3"/>
                    <a:pt x="15" y="3"/>
                    <a:pt x="15" y="3"/>
                  </a:cubicBezTo>
                  <a:cubicBezTo>
                    <a:pt x="15" y="3"/>
                    <a:pt x="15" y="3"/>
                    <a:pt x="15" y="3"/>
                  </a:cubicBezTo>
                  <a:cubicBezTo>
                    <a:pt x="14" y="2"/>
                    <a:pt x="14" y="2"/>
                    <a:pt x="14" y="2"/>
                  </a:cubicBezTo>
                  <a:cubicBezTo>
                    <a:pt x="14" y="2"/>
                    <a:pt x="14" y="2"/>
                    <a:pt x="13" y="2"/>
                  </a:cubicBezTo>
                  <a:cubicBezTo>
                    <a:pt x="13" y="2"/>
                    <a:pt x="13" y="2"/>
                    <a:pt x="13" y="2"/>
                  </a:cubicBezTo>
                  <a:cubicBezTo>
                    <a:pt x="12" y="2"/>
                    <a:pt x="12" y="2"/>
                    <a:pt x="12" y="2"/>
                  </a:cubicBezTo>
                  <a:cubicBezTo>
                    <a:pt x="11" y="2"/>
                    <a:pt x="11" y="1"/>
                    <a:pt x="11" y="1"/>
                  </a:cubicBezTo>
                  <a:cubicBezTo>
                    <a:pt x="11" y="1"/>
                    <a:pt x="11" y="1"/>
                    <a:pt x="10" y="1"/>
                  </a:cubicBezTo>
                  <a:cubicBezTo>
                    <a:pt x="10" y="1"/>
                    <a:pt x="10" y="1"/>
                    <a:pt x="10" y="1"/>
                  </a:cubicBezTo>
                  <a:cubicBezTo>
                    <a:pt x="9" y="1"/>
                    <a:pt x="9" y="0"/>
                    <a:pt x="9" y="0"/>
                  </a:cubicBezTo>
                  <a:cubicBezTo>
                    <a:pt x="8" y="0"/>
                    <a:pt x="8" y="0"/>
                    <a:pt x="8" y="0"/>
                  </a:cubicBezTo>
                  <a:cubicBezTo>
                    <a:pt x="8" y="0"/>
                    <a:pt x="7" y="0"/>
                    <a:pt x="7" y="0"/>
                  </a:cubicBezTo>
                  <a:cubicBezTo>
                    <a:pt x="7" y="0"/>
                    <a:pt x="8" y="1"/>
                    <a:pt x="7" y="1"/>
                  </a:cubicBezTo>
                  <a:cubicBezTo>
                    <a:pt x="7" y="1"/>
                    <a:pt x="7" y="1"/>
                    <a:pt x="7" y="2"/>
                  </a:cubicBezTo>
                  <a:cubicBezTo>
                    <a:pt x="7" y="2"/>
                    <a:pt x="8" y="2"/>
                    <a:pt x="7" y="3"/>
                  </a:cubicBezTo>
                  <a:cubicBezTo>
                    <a:pt x="7" y="3"/>
                    <a:pt x="6" y="3"/>
                    <a:pt x="6" y="5"/>
                  </a:cubicBezTo>
                  <a:cubicBezTo>
                    <a:pt x="6" y="6"/>
                    <a:pt x="6" y="7"/>
                    <a:pt x="6" y="7"/>
                  </a:cubicBezTo>
                  <a:cubicBezTo>
                    <a:pt x="6" y="7"/>
                    <a:pt x="5" y="7"/>
                    <a:pt x="5" y="6"/>
                  </a:cubicBezTo>
                  <a:cubicBezTo>
                    <a:pt x="5" y="6"/>
                    <a:pt x="5" y="7"/>
                    <a:pt x="5" y="6"/>
                  </a:cubicBezTo>
                  <a:cubicBezTo>
                    <a:pt x="5" y="6"/>
                    <a:pt x="5" y="4"/>
                    <a:pt x="5" y="4"/>
                  </a:cubicBezTo>
                  <a:cubicBezTo>
                    <a:pt x="5" y="4"/>
                    <a:pt x="5" y="5"/>
                    <a:pt x="4" y="5"/>
                  </a:cubicBezTo>
                  <a:cubicBezTo>
                    <a:pt x="4" y="5"/>
                    <a:pt x="4" y="6"/>
                    <a:pt x="3" y="6"/>
                  </a:cubicBezTo>
                  <a:cubicBezTo>
                    <a:pt x="3" y="6"/>
                    <a:pt x="3" y="7"/>
                    <a:pt x="2" y="7"/>
                  </a:cubicBezTo>
                  <a:cubicBezTo>
                    <a:pt x="2" y="7"/>
                    <a:pt x="1" y="8"/>
                    <a:pt x="1" y="9"/>
                  </a:cubicBezTo>
                  <a:cubicBezTo>
                    <a:pt x="2" y="10"/>
                    <a:pt x="2" y="11"/>
                    <a:pt x="1" y="11"/>
                  </a:cubicBezTo>
                  <a:cubicBezTo>
                    <a:pt x="1" y="12"/>
                    <a:pt x="1" y="12"/>
                    <a:pt x="1" y="13"/>
                  </a:cubicBezTo>
                  <a:cubicBezTo>
                    <a:pt x="1" y="13"/>
                    <a:pt x="1" y="14"/>
                    <a:pt x="1" y="14"/>
                  </a:cubicBezTo>
                  <a:cubicBezTo>
                    <a:pt x="1" y="14"/>
                    <a:pt x="1" y="15"/>
                    <a:pt x="2" y="16"/>
                  </a:cubicBezTo>
                  <a:cubicBezTo>
                    <a:pt x="2" y="16"/>
                    <a:pt x="3" y="17"/>
                    <a:pt x="3" y="17"/>
                  </a:cubicBezTo>
                  <a:cubicBezTo>
                    <a:pt x="3" y="18"/>
                    <a:pt x="3" y="18"/>
                    <a:pt x="3" y="19"/>
                  </a:cubicBezTo>
                  <a:cubicBezTo>
                    <a:pt x="3" y="20"/>
                    <a:pt x="3" y="21"/>
                    <a:pt x="3" y="22"/>
                  </a:cubicBezTo>
                  <a:cubicBezTo>
                    <a:pt x="3" y="23"/>
                    <a:pt x="3" y="24"/>
                    <a:pt x="2" y="25"/>
                  </a:cubicBezTo>
                  <a:cubicBezTo>
                    <a:pt x="1" y="26"/>
                    <a:pt x="1" y="26"/>
                    <a:pt x="0" y="26"/>
                  </a:cubicBezTo>
                  <a:cubicBezTo>
                    <a:pt x="10" y="26"/>
                    <a:pt x="10" y="26"/>
                    <a:pt x="10" y="26"/>
                  </a:cubicBezTo>
                  <a:lnTo>
                    <a:pt x="11" y="26"/>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6" name="Freeform 415">
              <a:extLst>
                <a:ext uri="{FF2B5EF4-FFF2-40B4-BE49-F238E27FC236}">
                  <a16:creationId xmlns:a16="http://schemas.microsoft.com/office/drawing/2014/main" id="{14833689-8DED-41C1-A2E8-70138FE6FC18}"/>
                </a:ext>
              </a:extLst>
            </p:cNvPr>
            <p:cNvSpPr>
              <a:spLocks/>
            </p:cNvSpPr>
            <p:nvPr/>
          </p:nvSpPr>
          <p:spPr bwMode="auto">
            <a:xfrm>
              <a:off x="-2233614" y="803276"/>
              <a:ext cx="122238" cy="184150"/>
            </a:xfrm>
            <a:custGeom>
              <a:avLst/>
              <a:gdLst>
                <a:gd name="T0" fmla="*/ 21 w 34"/>
                <a:gd name="T1" fmla="*/ 4 h 51"/>
                <a:gd name="T2" fmla="*/ 6 w 34"/>
                <a:gd name="T3" fmla="*/ 0 h 51"/>
                <a:gd name="T4" fmla="*/ 1 w 34"/>
                <a:gd name="T5" fmla="*/ 16 h 51"/>
                <a:gd name="T6" fmla="*/ 2 w 34"/>
                <a:gd name="T7" fmla="*/ 17 h 51"/>
                <a:gd name="T8" fmla="*/ 1 w 34"/>
                <a:gd name="T9" fmla="*/ 18 h 51"/>
                <a:gd name="T10" fmla="*/ 1 w 34"/>
                <a:gd name="T11" fmla="*/ 19 h 51"/>
                <a:gd name="T12" fmla="*/ 21 w 34"/>
                <a:gd name="T13" fmla="*/ 50 h 51"/>
                <a:gd name="T14" fmla="*/ 22 w 34"/>
                <a:gd name="T15" fmla="*/ 50 h 51"/>
                <a:gd name="T16" fmla="*/ 21 w 34"/>
                <a:gd name="T17" fmla="*/ 47 h 51"/>
                <a:gd name="T18" fmla="*/ 22 w 34"/>
                <a:gd name="T19" fmla="*/ 46 h 51"/>
                <a:gd name="T20" fmla="*/ 22 w 34"/>
                <a:gd name="T21" fmla="*/ 44 h 51"/>
                <a:gd name="T22" fmla="*/ 24 w 34"/>
                <a:gd name="T23" fmla="*/ 43 h 51"/>
                <a:gd name="T24" fmla="*/ 25 w 34"/>
                <a:gd name="T25" fmla="*/ 43 h 51"/>
                <a:gd name="T26" fmla="*/ 26 w 34"/>
                <a:gd name="T27" fmla="*/ 44 h 51"/>
                <a:gd name="T28" fmla="*/ 27 w 34"/>
                <a:gd name="T29" fmla="*/ 39 h 51"/>
                <a:gd name="T30" fmla="*/ 34 w 34"/>
                <a:gd name="T31" fmla="*/ 8 h 51"/>
                <a:gd name="T32" fmla="*/ 21 w 34"/>
                <a:gd name="T33" fmla="*/ 4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4" h="51">
                  <a:moveTo>
                    <a:pt x="21" y="4"/>
                  </a:moveTo>
                  <a:cubicBezTo>
                    <a:pt x="6" y="0"/>
                    <a:pt x="6" y="0"/>
                    <a:pt x="6" y="0"/>
                  </a:cubicBezTo>
                  <a:cubicBezTo>
                    <a:pt x="1" y="16"/>
                    <a:pt x="1" y="16"/>
                    <a:pt x="1" y="16"/>
                  </a:cubicBezTo>
                  <a:cubicBezTo>
                    <a:pt x="1" y="16"/>
                    <a:pt x="1" y="17"/>
                    <a:pt x="2" y="17"/>
                  </a:cubicBezTo>
                  <a:cubicBezTo>
                    <a:pt x="2" y="17"/>
                    <a:pt x="1" y="18"/>
                    <a:pt x="1" y="18"/>
                  </a:cubicBezTo>
                  <a:cubicBezTo>
                    <a:pt x="1" y="19"/>
                    <a:pt x="1" y="19"/>
                    <a:pt x="1" y="19"/>
                  </a:cubicBezTo>
                  <a:cubicBezTo>
                    <a:pt x="0" y="19"/>
                    <a:pt x="21" y="50"/>
                    <a:pt x="21" y="50"/>
                  </a:cubicBezTo>
                  <a:cubicBezTo>
                    <a:pt x="21" y="50"/>
                    <a:pt x="22" y="51"/>
                    <a:pt x="22" y="50"/>
                  </a:cubicBezTo>
                  <a:cubicBezTo>
                    <a:pt x="22" y="49"/>
                    <a:pt x="22" y="48"/>
                    <a:pt x="21" y="47"/>
                  </a:cubicBezTo>
                  <a:cubicBezTo>
                    <a:pt x="21" y="47"/>
                    <a:pt x="21" y="46"/>
                    <a:pt x="22" y="46"/>
                  </a:cubicBezTo>
                  <a:cubicBezTo>
                    <a:pt x="22" y="45"/>
                    <a:pt x="22" y="45"/>
                    <a:pt x="22" y="44"/>
                  </a:cubicBezTo>
                  <a:cubicBezTo>
                    <a:pt x="22" y="44"/>
                    <a:pt x="22" y="43"/>
                    <a:pt x="24" y="43"/>
                  </a:cubicBezTo>
                  <a:cubicBezTo>
                    <a:pt x="25" y="43"/>
                    <a:pt x="25" y="43"/>
                    <a:pt x="25" y="43"/>
                  </a:cubicBezTo>
                  <a:cubicBezTo>
                    <a:pt x="25" y="44"/>
                    <a:pt x="26" y="44"/>
                    <a:pt x="26" y="44"/>
                  </a:cubicBezTo>
                  <a:cubicBezTo>
                    <a:pt x="27" y="39"/>
                    <a:pt x="27" y="39"/>
                    <a:pt x="27" y="39"/>
                  </a:cubicBezTo>
                  <a:cubicBezTo>
                    <a:pt x="34" y="8"/>
                    <a:pt x="34" y="8"/>
                    <a:pt x="34" y="8"/>
                  </a:cubicBezTo>
                  <a:lnTo>
                    <a:pt x="21" y="4"/>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7" name="Freeform 416">
              <a:extLst>
                <a:ext uri="{FF2B5EF4-FFF2-40B4-BE49-F238E27FC236}">
                  <a16:creationId xmlns:a16="http://schemas.microsoft.com/office/drawing/2014/main" id="{1276E37A-B0CF-4B69-B5BF-5612B1488483}"/>
                </a:ext>
              </a:extLst>
            </p:cNvPr>
            <p:cNvSpPr>
              <a:spLocks/>
            </p:cNvSpPr>
            <p:nvPr/>
          </p:nvSpPr>
          <p:spPr bwMode="auto">
            <a:xfrm>
              <a:off x="-1914527" y="904876"/>
              <a:ext cx="138113" cy="76200"/>
            </a:xfrm>
            <a:custGeom>
              <a:avLst/>
              <a:gdLst>
                <a:gd name="T0" fmla="*/ 36 w 38"/>
                <a:gd name="T1" fmla="*/ 6 h 21"/>
                <a:gd name="T2" fmla="*/ 37 w 38"/>
                <a:gd name="T3" fmla="*/ 4 h 21"/>
                <a:gd name="T4" fmla="*/ 34 w 38"/>
                <a:gd name="T5" fmla="*/ 2 h 21"/>
                <a:gd name="T6" fmla="*/ 2 w 38"/>
                <a:gd name="T7" fmla="*/ 0 h 21"/>
                <a:gd name="T8" fmla="*/ 0 w 38"/>
                <a:gd name="T9" fmla="*/ 20 h 21"/>
                <a:gd name="T10" fmla="*/ 38 w 38"/>
                <a:gd name="T11" fmla="*/ 21 h 21"/>
                <a:gd name="T12" fmla="*/ 37 w 38"/>
                <a:gd name="T13" fmla="*/ 8 h 21"/>
                <a:gd name="T14" fmla="*/ 36 w 38"/>
                <a:gd name="T15" fmla="*/ 6 h 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8" h="21">
                  <a:moveTo>
                    <a:pt x="36" y="6"/>
                  </a:moveTo>
                  <a:cubicBezTo>
                    <a:pt x="36" y="4"/>
                    <a:pt x="37" y="5"/>
                    <a:pt x="37" y="4"/>
                  </a:cubicBezTo>
                  <a:cubicBezTo>
                    <a:pt x="37" y="3"/>
                    <a:pt x="34" y="2"/>
                    <a:pt x="34" y="2"/>
                  </a:cubicBezTo>
                  <a:cubicBezTo>
                    <a:pt x="26" y="2"/>
                    <a:pt x="2" y="0"/>
                    <a:pt x="2" y="0"/>
                  </a:cubicBezTo>
                  <a:cubicBezTo>
                    <a:pt x="0" y="20"/>
                    <a:pt x="0" y="20"/>
                    <a:pt x="0" y="20"/>
                  </a:cubicBezTo>
                  <a:cubicBezTo>
                    <a:pt x="38" y="21"/>
                    <a:pt x="38" y="21"/>
                    <a:pt x="38" y="21"/>
                  </a:cubicBezTo>
                  <a:cubicBezTo>
                    <a:pt x="37" y="8"/>
                    <a:pt x="37" y="8"/>
                    <a:pt x="37" y="8"/>
                  </a:cubicBezTo>
                  <a:cubicBezTo>
                    <a:pt x="37" y="8"/>
                    <a:pt x="36" y="7"/>
                    <a:pt x="36" y="6"/>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8" name="Freeform 417">
              <a:extLst>
                <a:ext uri="{FF2B5EF4-FFF2-40B4-BE49-F238E27FC236}">
                  <a16:creationId xmlns:a16="http://schemas.microsoft.com/office/drawing/2014/main" id="{AD0956AA-11FC-44E9-A941-63AC0AB5546D}"/>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grpFill/>
            <a:ln w="9525">
              <a:solidFill>
                <a:schemeClr val="bg1">
                  <a:lumMod val="85000"/>
                  <a:alpha val="4000"/>
                </a:schemeClr>
              </a:solid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69" name="Freeform 418">
              <a:extLst>
                <a:ext uri="{FF2B5EF4-FFF2-40B4-BE49-F238E27FC236}">
                  <a16:creationId xmlns:a16="http://schemas.microsoft.com/office/drawing/2014/main" id="{0E5CF5E2-3908-41AB-967B-0822CBF67BBA}"/>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noFill/>
            <a:ln w="14288" cap="flat">
              <a:solidFill>
                <a:schemeClr val="tx1">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0" name="Freeform 419">
              <a:extLst>
                <a:ext uri="{FF2B5EF4-FFF2-40B4-BE49-F238E27FC236}">
                  <a16:creationId xmlns:a16="http://schemas.microsoft.com/office/drawing/2014/main" id="{ED8B9282-D7CE-410F-AB88-4F6A021014A6}"/>
                </a:ext>
              </a:extLst>
            </p:cNvPr>
            <p:cNvSpPr>
              <a:spLocks/>
            </p:cNvSpPr>
            <p:nvPr/>
          </p:nvSpPr>
          <p:spPr bwMode="auto">
            <a:xfrm>
              <a:off x="-1793877" y="896938"/>
              <a:ext cx="120650" cy="101600"/>
            </a:xfrm>
            <a:custGeom>
              <a:avLst/>
              <a:gdLst>
                <a:gd name="T0" fmla="*/ 0 w 33"/>
                <a:gd name="T1" fmla="*/ 2 h 28"/>
                <a:gd name="T2" fmla="*/ 1 w 33"/>
                <a:gd name="T3" fmla="*/ 3 h 28"/>
                <a:gd name="T4" fmla="*/ 1 w 33"/>
                <a:gd name="T5" fmla="*/ 4 h 28"/>
                <a:gd name="T6" fmla="*/ 4 w 33"/>
                <a:gd name="T7" fmla="*/ 6 h 28"/>
                <a:gd name="T8" fmla="*/ 3 w 33"/>
                <a:gd name="T9" fmla="*/ 8 h 28"/>
                <a:gd name="T10" fmla="*/ 4 w 33"/>
                <a:gd name="T11" fmla="*/ 10 h 28"/>
                <a:gd name="T12" fmla="*/ 5 w 33"/>
                <a:gd name="T13" fmla="*/ 23 h 28"/>
                <a:gd name="T14" fmla="*/ 5 w 33"/>
                <a:gd name="T15" fmla="*/ 27 h 28"/>
                <a:gd name="T16" fmla="*/ 28 w 33"/>
                <a:gd name="T17" fmla="*/ 26 h 28"/>
                <a:gd name="T18" fmla="*/ 28 w 33"/>
                <a:gd name="T19" fmla="*/ 26 h 28"/>
                <a:gd name="T20" fmla="*/ 28 w 33"/>
                <a:gd name="T21" fmla="*/ 27 h 28"/>
                <a:gd name="T22" fmla="*/ 28 w 33"/>
                <a:gd name="T23" fmla="*/ 28 h 28"/>
                <a:gd name="T24" fmla="*/ 30 w 33"/>
                <a:gd name="T25" fmla="*/ 28 h 28"/>
                <a:gd name="T26" fmla="*/ 31 w 33"/>
                <a:gd name="T27" fmla="*/ 27 h 28"/>
                <a:gd name="T28" fmla="*/ 31 w 33"/>
                <a:gd name="T29" fmla="*/ 26 h 28"/>
                <a:gd name="T30" fmla="*/ 31 w 33"/>
                <a:gd name="T31" fmla="*/ 26 h 28"/>
                <a:gd name="T32" fmla="*/ 31 w 33"/>
                <a:gd name="T33" fmla="*/ 25 h 28"/>
                <a:gd name="T34" fmla="*/ 32 w 33"/>
                <a:gd name="T35" fmla="*/ 25 h 28"/>
                <a:gd name="T36" fmla="*/ 33 w 33"/>
                <a:gd name="T37" fmla="*/ 23 h 28"/>
                <a:gd name="T38" fmla="*/ 31 w 33"/>
                <a:gd name="T39" fmla="*/ 21 h 28"/>
                <a:gd name="T40" fmla="*/ 31 w 33"/>
                <a:gd name="T41" fmla="*/ 19 h 28"/>
                <a:gd name="T42" fmla="*/ 30 w 33"/>
                <a:gd name="T43" fmla="*/ 18 h 28"/>
                <a:gd name="T44" fmla="*/ 29 w 33"/>
                <a:gd name="T45" fmla="*/ 17 h 28"/>
                <a:gd name="T46" fmla="*/ 27 w 33"/>
                <a:gd name="T47" fmla="*/ 15 h 28"/>
                <a:gd name="T48" fmla="*/ 27 w 33"/>
                <a:gd name="T49" fmla="*/ 14 h 28"/>
                <a:gd name="T50" fmla="*/ 27 w 33"/>
                <a:gd name="T51" fmla="*/ 12 h 28"/>
                <a:gd name="T52" fmla="*/ 26 w 33"/>
                <a:gd name="T53" fmla="*/ 11 h 28"/>
                <a:gd name="T54" fmla="*/ 24 w 33"/>
                <a:gd name="T55" fmla="*/ 10 h 28"/>
                <a:gd name="T56" fmla="*/ 24 w 33"/>
                <a:gd name="T57" fmla="*/ 9 h 28"/>
                <a:gd name="T58" fmla="*/ 23 w 33"/>
                <a:gd name="T59" fmla="*/ 8 h 28"/>
                <a:gd name="T60" fmla="*/ 22 w 33"/>
                <a:gd name="T61" fmla="*/ 7 h 28"/>
                <a:gd name="T62" fmla="*/ 21 w 33"/>
                <a:gd name="T63" fmla="*/ 6 h 28"/>
                <a:gd name="T64" fmla="*/ 21 w 33"/>
                <a:gd name="T65" fmla="*/ 4 h 28"/>
                <a:gd name="T66" fmla="*/ 20 w 33"/>
                <a:gd name="T67" fmla="*/ 2 h 28"/>
                <a:gd name="T68" fmla="*/ 20 w 33"/>
                <a:gd name="T69" fmla="*/ 2 h 28"/>
                <a:gd name="T70" fmla="*/ 19 w 33"/>
                <a:gd name="T71" fmla="*/ 1 h 28"/>
                <a:gd name="T72" fmla="*/ 19 w 33"/>
                <a:gd name="T73" fmla="*/ 1 h 28"/>
                <a:gd name="T74" fmla="*/ 18 w 33"/>
                <a:gd name="T75" fmla="*/ 1 h 28"/>
                <a:gd name="T76" fmla="*/ 0 w 33"/>
                <a:gd name="T77" fmla="*/ 1 h 28"/>
                <a:gd name="T78" fmla="*/ 0 w 33"/>
                <a:gd name="T79" fmla="*/ 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3" h="28">
                  <a:moveTo>
                    <a:pt x="0" y="2"/>
                  </a:moveTo>
                  <a:cubicBezTo>
                    <a:pt x="0" y="2"/>
                    <a:pt x="0" y="2"/>
                    <a:pt x="1" y="3"/>
                  </a:cubicBezTo>
                  <a:cubicBezTo>
                    <a:pt x="1" y="3"/>
                    <a:pt x="1" y="4"/>
                    <a:pt x="1" y="4"/>
                  </a:cubicBezTo>
                  <a:cubicBezTo>
                    <a:pt x="1" y="4"/>
                    <a:pt x="4" y="5"/>
                    <a:pt x="4" y="6"/>
                  </a:cubicBezTo>
                  <a:cubicBezTo>
                    <a:pt x="4" y="7"/>
                    <a:pt x="3" y="6"/>
                    <a:pt x="3" y="8"/>
                  </a:cubicBezTo>
                  <a:cubicBezTo>
                    <a:pt x="3" y="9"/>
                    <a:pt x="4" y="10"/>
                    <a:pt x="4" y="10"/>
                  </a:cubicBezTo>
                  <a:cubicBezTo>
                    <a:pt x="5" y="23"/>
                    <a:pt x="5" y="23"/>
                    <a:pt x="5" y="23"/>
                  </a:cubicBezTo>
                  <a:cubicBezTo>
                    <a:pt x="5" y="27"/>
                    <a:pt x="5" y="27"/>
                    <a:pt x="5" y="27"/>
                  </a:cubicBezTo>
                  <a:cubicBezTo>
                    <a:pt x="28" y="26"/>
                    <a:pt x="28" y="26"/>
                    <a:pt x="28" y="26"/>
                  </a:cubicBezTo>
                  <a:cubicBezTo>
                    <a:pt x="28" y="26"/>
                    <a:pt x="28" y="26"/>
                    <a:pt x="28" y="26"/>
                  </a:cubicBezTo>
                  <a:cubicBezTo>
                    <a:pt x="28" y="27"/>
                    <a:pt x="28" y="27"/>
                    <a:pt x="28" y="27"/>
                  </a:cubicBezTo>
                  <a:cubicBezTo>
                    <a:pt x="28" y="28"/>
                    <a:pt x="28" y="28"/>
                    <a:pt x="28" y="28"/>
                  </a:cubicBezTo>
                  <a:cubicBezTo>
                    <a:pt x="29" y="28"/>
                    <a:pt x="30" y="28"/>
                    <a:pt x="30" y="28"/>
                  </a:cubicBezTo>
                  <a:cubicBezTo>
                    <a:pt x="30" y="28"/>
                    <a:pt x="31" y="28"/>
                    <a:pt x="31" y="27"/>
                  </a:cubicBezTo>
                  <a:cubicBezTo>
                    <a:pt x="31" y="27"/>
                    <a:pt x="31" y="26"/>
                    <a:pt x="31" y="26"/>
                  </a:cubicBezTo>
                  <a:cubicBezTo>
                    <a:pt x="31" y="26"/>
                    <a:pt x="31" y="26"/>
                    <a:pt x="31" y="26"/>
                  </a:cubicBezTo>
                  <a:cubicBezTo>
                    <a:pt x="31" y="25"/>
                    <a:pt x="31" y="25"/>
                    <a:pt x="31" y="25"/>
                  </a:cubicBezTo>
                  <a:cubicBezTo>
                    <a:pt x="32" y="25"/>
                    <a:pt x="32" y="25"/>
                    <a:pt x="32" y="25"/>
                  </a:cubicBezTo>
                  <a:cubicBezTo>
                    <a:pt x="33" y="25"/>
                    <a:pt x="33" y="23"/>
                    <a:pt x="33" y="23"/>
                  </a:cubicBezTo>
                  <a:cubicBezTo>
                    <a:pt x="32" y="23"/>
                    <a:pt x="31" y="22"/>
                    <a:pt x="31" y="21"/>
                  </a:cubicBezTo>
                  <a:cubicBezTo>
                    <a:pt x="31" y="20"/>
                    <a:pt x="31" y="19"/>
                    <a:pt x="31" y="19"/>
                  </a:cubicBezTo>
                  <a:cubicBezTo>
                    <a:pt x="30" y="18"/>
                    <a:pt x="30" y="18"/>
                    <a:pt x="30" y="18"/>
                  </a:cubicBezTo>
                  <a:cubicBezTo>
                    <a:pt x="29" y="18"/>
                    <a:pt x="29" y="17"/>
                    <a:pt x="29" y="17"/>
                  </a:cubicBezTo>
                  <a:cubicBezTo>
                    <a:pt x="29" y="17"/>
                    <a:pt x="27" y="15"/>
                    <a:pt x="27" y="15"/>
                  </a:cubicBezTo>
                  <a:cubicBezTo>
                    <a:pt x="26" y="14"/>
                    <a:pt x="27" y="14"/>
                    <a:pt x="27" y="14"/>
                  </a:cubicBezTo>
                  <a:cubicBezTo>
                    <a:pt x="27" y="14"/>
                    <a:pt x="27" y="13"/>
                    <a:pt x="27" y="12"/>
                  </a:cubicBezTo>
                  <a:cubicBezTo>
                    <a:pt x="27" y="11"/>
                    <a:pt x="26" y="11"/>
                    <a:pt x="26" y="11"/>
                  </a:cubicBezTo>
                  <a:cubicBezTo>
                    <a:pt x="25" y="11"/>
                    <a:pt x="24" y="10"/>
                    <a:pt x="24" y="10"/>
                  </a:cubicBezTo>
                  <a:cubicBezTo>
                    <a:pt x="24" y="9"/>
                    <a:pt x="24" y="9"/>
                    <a:pt x="24" y="9"/>
                  </a:cubicBezTo>
                  <a:cubicBezTo>
                    <a:pt x="23" y="8"/>
                    <a:pt x="23" y="8"/>
                    <a:pt x="23" y="8"/>
                  </a:cubicBezTo>
                  <a:cubicBezTo>
                    <a:pt x="23" y="8"/>
                    <a:pt x="22" y="7"/>
                    <a:pt x="22" y="7"/>
                  </a:cubicBezTo>
                  <a:cubicBezTo>
                    <a:pt x="22" y="7"/>
                    <a:pt x="21" y="7"/>
                    <a:pt x="21" y="6"/>
                  </a:cubicBezTo>
                  <a:cubicBezTo>
                    <a:pt x="20" y="6"/>
                    <a:pt x="21" y="5"/>
                    <a:pt x="21" y="4"/>
                  </a:cubicBezTo>
                  <a:cubicBezTo>
                    <a:pt x="21" y="4"/>
                    <a:pt x="20" y="2"/>
                    <a:pt x="20" y="2"/>
                  </a:cubicBezTo>
                  <a:cubicBezTo>
                    <a:pt x="20" y="2"/>
                    <a:pt x="20" y="2"/>
                    <a:pt x="20" y="2"/>
                  </a:cubicBezTo>
                  <a:cubicBezTo>
                    <a:pt x="20" y="2"/>
                    <a:pt x="20" y="1"/>
                    <a:pt x="19" y="1"/>
                  </a:cubicBezTo>
                  <a:cubicBezTo>
                    <a:pt x="19" y="1"/>
                    <a:pt x="19" y="1"/>
                    <a:pt x="19" y="1"/>
                  </a:cubicBezTo>
                  <a:cubicBezTo>
                    <a:pt x="19" y="0"/>
                    <a:pt x="18" y="1"/>
                    <a:pt x="18" y="1"/>
                  </a:cubicBezTo>
                  <a:cubicBezTo>
                    <a:pt x="0" y="1"/>
                    <a:pt x="0" y="1"/>
                    <a:pt x="0" y="1"/>
                  </a:cubicBezTo>
                  <a:cubicBezTo>
                    <a:pt x="1" y="1"/>
                    <a:pt x="0" y="1"/>
                    <a:pt x="0" y="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1" name="Freeform 420">
              <a:extLst>
                <a:ext uri="{FF2B5EF4-FFF2-40B4-BE49-F238E27FC236}">
                  <a16:creationId xmlns:a16="http://schemas.microsoft.com/office/drawing/2014/main" id="{8B1B718B-CC22-483B-A97A-C6CD2485EAB7}"/>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grpFill/>
            <a:ln w="9525">
              <a:solidFill>
                <a:schemeClr val="bg1">
                  <a:lumMod val="85000"/>
                  <a:alpha val="4000"/>
                </a:schemeClr>
              </a:solid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72" name="Freeform 421">
              <a:extLst>
                <a:ext uri="{FF2B5EF4-FFF2-40B4-BE49-F238E27FC236}">
                  <a16:creationId xmlns:a16="http://schemas.microsoft.com/office/drawing/2014/main" id="{040A3890-58B4-4EC9-9107-0F36E70E47CD}"/>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noFill/>
            <a:ln w="14288" cap="flat">
              <a:solidFill>
                <a:schemeClr val="tx1">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3" name="Freeform 422">
              <a:extLst>
                <a:ext uri="{FF2B5EF4-FFF2-40B4-BE49-F238E27FC236}">
                  <a16:creationId xmlns:a16="http://schemas.microsoft.com/office/drawing/2014/main" id="{78D34E0A-F432-44CB-B3EA-C20D6284757D}"/>
                </a:ext>
              </a:extLst>
            </p:cNvPr>
            <p:cNvSpPr>
              <a:spLocks/>
            </p:cNvSpPr>
            <p:nvPr/>
          </p:nvSpPr>
          <p:spPr bwMode="auto">
            <a:xfrm>
              <a:off x="-1655764" y="1020763"/>
              <a:ext cx="69850" cy="115888"/>
            </a:xfrm>
            <a:custGeom>
              <a:avLst/>
              <a:gdLst>
                <a:gd name="T0" fmla="*/ 5 w 19"/>
                <a:gd name="T1" fmla="*/ 30 h 32"/>
                <a:gd name="T2" fmla="*/ 6 w 19"/>
                <a:gd name="T3" fmla="*/ 30 h 32"/>
                <a:gd name="T4" fmla="*/ 6 w 19"/>
                <a:gd name="T5" fmla="*/ 29 h 32"/>
                <a:gd name="T6" fmla="*/ 5 w 19"/>
                <a:gd name="T7" fmla="*/ 26 h 32"/>
                <a:gd name="T8" fmla="*/ 19 w 19"/>
                <a:gd name="T9" fmla="*/ 26 h 32"/>
                <a:gd name="T10" fmla="*/ 18 w 19"/>
                <a:gd name="T11" fmla="*/ 22 h 32"/>
                <a:gd name="T12" fmla="*/ 19 w 19"/>
                <a:gd name="T13" fmla="*/ 18 h 32"/>
                <a:gd name="T14" fmla="*/ 19 w 19"/>
                <a:gd name="T15" fmla="*/ 16 h 32"/>
                <a:gd name="T16" fmla="*/ 17 w 19"/>
                <a:gd name="T17" fmla="*/ 13 h 32"/>
                <a:gd name="T18" fmla="*/ 14 w 19"/>
                <a:gd name="T19" fmla="*/ 0 h 32"/>
                <a:gd name="T20" fmla="*/ 0 w 19"/>
                <a:gd name="T21" fmla="*/ 1 h 32"/>
                <a:gd name="T22" fmla="*/ 1 w 19"/>
                <a:gd name="T23" fmla="*/ 2 h 32"/>
                <a:gd name="T24" fmla="*/ 0 w 19"/>
                <a:gd name="T25" fmla="*/ 22 h 32"/>
                <a:gd name="T26" fmla="*/ 1 w 19"/>
                <a:gd name="T27" fmla="*/ 31 h 32"/>
                <a:gd name="T28" fmla="*/ 2 w 19"/>
                <a:gd name="T29" fmla="*/ 31 h 32"/>
                <a:gd name="T30" fmla="*/ 2 w 19"/>
                <a:gd name="T31" fmla="*/ 31 h 32"/>
                <a:gd name="T32" fmla="*/ 3 w 19"/>
                <a:gd name="T33" fmla="*/ 31 h 32"/>
                <a:gd name="T34" fmla="*/ 3 w 19"/>
                <a:gd name="T35" fmla="*/ 30 h 32"/>
                <a:gd name="T36" fmla="*/ 2 w 19"/>
                <a:gd name="T37" fmla="*/ 29 h 32"/>
                <a:gd name="T38" fmla="*/ 3 w 19"/>
                <a:gd name="T39" fmla="*/ 29 h 32"/>
                <a:gd name="T40" fmla="*/ 2 w 19"/>
                <a:gd name="T41" fmla="*/ 28 h 32"/>
                <a:gd name="T42" fmla="*/ 3 w 19"/>
                <a:gd name="T43" fmla="*/ 26 h 32"/>
                <a:gd name="T44" fmla="*/ 3 w 19"/>
                <a:gd name="T45" fmla="*/ 26 h 32"/>
                <a:gd name="T46" fmla="*/ 3 w 19"/>
                <a:gd name="T47" fmla="*/ 27 h 32"/>
                <a:gd name="T48" fmla="*/ 3 w 19"/>
                <a:gd name="T49" fmla="*/ 28 h 32"/>
                <a:gd name="T50" fmla="*/ 3 w 19"/>
                <a:gd name="T51" fmla="*/ 28 h 32"/>
                <a:gd name="T52" fmla="*/ 4 w 19"/>
                <a:gd name="T53" fmla="*/ 30 h 32"/>
                <a:gd name="T54" fmla="*/ 4 w 19"/>
                <a:gd name="T55" fmla="*/ 30 h 32"/>
                <a:gd name="T56" fmla="*/ 4 w 19"/>
                <a:gd name="T57" fmla="*/ 31 h 32"/>
                <a:gd name="T58" fmla="*/ 3 w 19"/>
                <a:gd name="T59" fmla="*/ 32 h 32"/>
                <a:gd name="T60" fmla="*/ 3 w 19"/>
                <a:gd name="T61" fmla="*/ 32 h 32"/>
                <a:gd name="T62" fmla="*/ 4 w 19"/>
                <a:gd name="T63" fmla="*/ 32 h 32"/>
                <a:gd name="T64" fmla="*/ 6 w 19"/>
                <a:gd name="T65" fmla="*/ 31 h 32"/>
                <a:gd name="T66" fmla="*/ 5 w 19"/>
                <a:gd name="T67" fmla="*/ 3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9" h="32">
                  <a:moveTo>
                    <a:pt x="5" y="30"/>
                  </a:moveTo>
                  <a:cubicBezTo>
                    <a:pt x="5" y="30"/>
                    <a:pt x="6" y="30"/>
                    <a:pt x="6" y="30"/>
                  </a:cubicBezTo>
                  <a:cubicBezTo>
                    <a:pt x="6" y="29"/>
                    <a:pt x="6" y="29"/>
                    <a:pt x="6" y="29"/>
                  </a:cubicBezTo>
                  <a:cubicBezTo>
                    <a:pt x="6" y="28"/>
                    <a:pt x="6" y="27"/>
                    <a:pt x="5" y="26"/>
                  </a:cubicBezTo>
                  <a:cubicBezTo>
                    <a:pt x="19" y="26"/>
                    <a:pt x="19" y="26"/>
                    <a:pt x="19" y="26"/>
                  </a:cubicBezTo>
                  <a:cubicBezTo>
                    <a:pt x="19" y="24"/>
                    <a:pt x="18" y="23"/>
                    <a:pt x="18" y="22"/>
                  </a:cubicBezTo>
                  <a:cubicBezTo>
                    <a:pt x="18" y="20"/>
                    <a:pt x="18" y="18"/>
                    <a:pt x="19" y="18"/>
                  </a:cubicBezTo>
                  <a:cubicBezTo>
                    <a:pt x="19" y="17"/>
                    <a:pt x="19" y="16"/>
                    <a:pt x="19" y="16"/>
                  </a:cubicBezTo>
                  <a:cubicBezTo>
                    <a:pt x="17" y="13"/>
                    <a:pt x="17" y="13"/>
                    <a:pt x="17" y="13"/>
                  </a:cubicBezTo>
                  <a:cubicBezTo>
                    <a:pt x="14" y="0"/>
                    <a:pt x="14" y="0"/>
                    <a:pt x="14" y="0"/>
                  </a:cubicBezTo>
                  <a:cubicBezTo>
                    <a:pt x="9" y="1"/>
                    <a:pt x="0" y="1"/>
                    <a:pt x="0" y="1"/>
                  </a:cubicBezTo>
                  <a:cubicBezTo>
                    <a:pt x="0" y="2"/>
                    <a:pt x="1" y="2"/>
                    <a:pt x="1" y="2"/>
                  </a:cubicBezTo>
                  <a:cubicBezTo>
                    <a:pt x="0" y="22"/>
                    <a:pt x="0" y="22"/>
                    <a:pt x="0" y="22"/>
                  </a:cubicBezTo>
                  <a:cubicBezTo>
                    <a:pt x="1" y="31"/>
                    <a:pt x="1" y="31"/>
                    <a:pt x="1" y="31"/>
                  </a:cubicBezTo>
                  <a:cubicBezTo>
                    <a:pt x="1" y="31"/>
                    <a:pt x="1" y="31"/>
                    <a:pt x="2" y="31"/>
                  </a:cubicBezTo>
                  <a:cubicBezTo>
                    <a:pt x="2" y="31"/>
                    <a:pt x="2" y="31"/>
                    <a:pt x="2" y="31"/>
                  </a:cubicBezTo>
                  <a:cubicBezTo>
                    <a:pt x="2" y="31"/>
                    <a:pt x="3" y="31"/>
                    <a:pt x="3" y="31"/>
                  </a:cubicBezTo>
                  <a:cubicBezTo>
                    <a:pt x="3" y="30"/>
                    <a:pt x="3" y="30"/>
                    <a:pt x="3" y="30"/>
                  </a:cubicBezTo>
                  <a:cubicBezTo>
                    <a:pt x="2" y="30"/>
                    <a:pt x="2" y="29"/>
                    <a:pt x="2" y="29"/>
                  </a:cubicBezTo>
                  <a:cubicBezTo>
                    <a:pt x="2" y="29"/>
                    <a:pt x="2" y="29"/>
                    <a:pt x="3" y="29"/>
                  </a:cubicBezTo>
                  <a:cubicBezTo>
                    <a:pt x="3" y="29"/>
                    <a:pt x="3" y="28"/>
                    <a:pt x="2" y="28"/>
                  </a:cubicBezTo>
                  <a:cubicBezTo>
                    <a:pt x="2" y="27"/>
                    <a:pt x="2" y="27"/>
                    <a:pt x="3" y="26"/>
                  </a:cubicBezTo>
                  <a:cubicBezTo>
                    <a:pt x="3" y="26"/>
                    <a:pt x="3" y="26"/>
                    <a:pt x="3" y="26"/>
                  </a:cubicBezTo>
                  <a:cubicBezTo>
                    <a:pt x="3" y="26"/>
                    <a:pt x="3" y="26"/>
                    <a:pt x="3" y="27"/>
                  </a:cubicBezTo>
                  <a:cubicBezTo>
                    <a:pt x="3" y="27"/>
                    <a:pt x="3" y="27"/>
                    <a:pt x="3" y="28"/>
                  </a:cubicBezTo>
                  <a:cubicBezTo>
                    <a:pt x="3" y="28"/>
                    <a:pt x="3" y="28"/>
                    <a:pt x="3" y="28"/>
                  </a:cubicBezTo>
                  <a:cubicBezTo>
                    <a:pt x="3" y="29"/>
                    <a:pt x="4" y="29"/>
                    <a:pt x="4" y="30"/>
                  </a:cubicBezTo>
                  <a:cubicBezTo>
                    <a:pt x="4" y="30"/>
                    <a:pt x="4" y="30"/>
                    <a:pt x="4" y="30"/>
                  </a:cubicBezTo>
                  <a:cubicBezTo>
                    <a:pt x="4" y="31"/>
                    <a:pt x="5" y="31"/>
                    <a:pt x="4" y="31"/>
                  </a:cubicBezTo>
                  <a:cubicBezTo>
                    <a:pt x="3" y="31"/>
                    <a:pt x="3" y="32"/>
                    <a:pt x="3" y="32"/>
                  </a:cubicBezTo>
                  <a:cubicBezTo>
                    <a:pt x="3" y="32"/>
                    <a:pt x="3" y="32"/>
                    <a:pt x="3" y="32"/>
                  </a:cubicBezTo>
                  <a:cubicBezTo>
                    <a:pt x="4" y="32"/>
                    <a:pt x="4" y="32"/>
                    <a:pt x="4" y="32"/>
                  </a:cubicBezTo>
                  <a:cubicBezTo>
                    <a:pt x="5" y="31"/>
                    <a:pt x="6" y="31"/>
                    <a:pt x="6" y="31"/>
                  </a:cubicBezTo>
                  <a:cubicBezTo>
                    <a:pt x="6" y="31"/>
                    <a:pt x="5" y="31"/>
                    <a:pt x="5" y="3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4" name="Freeform 423">
              <a:extLst>
                <a:ext uri="{FF2B5EF4-FFF2-40B4-BE49-F238E27FC236}">
                  <a16:creationId xmlns:a16="http://schemas.microsoft.com/office/drawing/2014/main" id="{FDF0DE9B-2D61-4FE8-A063-FF672127E978}"/>
                </a:ext>
              </a:extLst>
            </p:cNvPr>
            <p:cNvSpPr>
              <a:spLocks/>
            </p:cNvSpPr>
            <p:nvPr/>
          </p:nvSpPr>
          <p:spPr bwMode="auto">
            <a:xfrm>
              <a:off x="-1638302" y="1111251"/>
              <a:ext cx="165100" cy="130175"/>
            </a:xfrm>
            <a:custGeom>
              <a:avLst/>
              <a:gdLst>
                <a:gd name="T0" fmla="*/ 30 w 45"/>
                <a:gd name="T1" fmla="*/ 1 h 36"/>
                <a:gd name="T2" fmla="*/ 1 w 45"/>
                <a:gd name="T3" fmla="*/ 4 h 36"/>
                <a:gd name="T4" fmla="*/ 2 w 45"/>
                <a:gd name="T5" fmla="*/ 5 h 36"/>
                <a:gd name="T6" fmla="*/ 3 w 45"/>
                <a:gd name="T7" fmla="*/ 4 h 36"/>
                <a:gd name="T8" fmla="*/ 5 w 45"/>
                <a:gd name="T9" fmla="*/ 5 h 36"/>
                <a:gd name="T10" fmla="*/ 5 w 45"/>
                <a:gd name="T11" fmla="*/ 5 h 36"/>
                <a:gd name="T12" fmla="*/ 6 w 45"/>
                <a:gd name="T13" fmla="*/ 5 h 36"/>
                <a:gd name="T14" fmla="*/ 10 w 45"/>
                <a:gd name="T15" fmla="*/ 6 h 36"/>
                <a:gd name="T16" fmla="*/ 12 w 45"/>
                <a:gd name="T17" fmla="*/ 6 h 36"/>
                <a:gd name="T18" fmla="*/ 12 w 45"/>
                <a:gd name="T19" fmla="*/ 8 h 36"/>
                <a:gd name="T20" fmla="*/ 14 w 45"/>
                <a:gd name="T21" fmla="*/ 8 h 36"/>
                <a:gd name="T22" fmla="*/ 16 w 45"/>
                <a:gd name="T23" fmla="*/ 9 h 36"/>
                <a:gd name="T24" fmla="*/ 17 w 45"/>
                <a:gd name="T25" fmla="*/ 8 h 36"/>
                <a:gd name="T26" fmla="*/ 19 w 45"/>
                <a:gd name="T27" fmla="*/ 6 h 36"/>
                <a:gd name="T28" fmla="*/ 22 w 45"/>
                <a:gd name="T29" fmla="*/ 7 h 36"/>
                <a:gd name="T30" fmla="*/ 24 w 45"/>
                <a:gd name="T31" fmla="*/ 9 h 36"/>
                <a:gd name="T32" fmla="*/ 27 w 45"/>
                <a:gd name="T33" fmla="*/ 11 h 36"/>
                <a:gd name="T34" fmla="*/ 28 w 45"/>
                <a:gd name="T35" fmla="*/ 15 h 36"/>
                <a:gd name="T36" fmla="*/ 28 w 45"/>
                <a:gd name="T37" fmla="*/ 19 h 36"/>
                <a:gd name="T38" fmla="*/ 28 w 45"/>
                <a:gd name="T39" fmla="*/ 18 h 36"/>
                <a:gd name="T40" fmla="*/ 30 w 45"/>
                <a:gd name="T41" fmla="*/ 18 h 36"/>
                <a:gd name="T42" fmla="*/ 30 w 45"/>
                <a:gd name="T43" fmla="*/ 21 h 36"/>
                <a:gd name="T44" fmla="*/ 29 w 45"/>
                <a:gd name="T45" fmla="*/ 22 h 36"/>
                <a:gd name="T46" fmla="*/ 30 w 45"/>
                <a:gd name="T47" fmla="*/ 24 h 36"/>
                <a:gd name="T48" fmla="*/ 32 w 45"/>
                <a:gd name="T49" fmla="*/ 25 h 36"/>
                <a:gd name="T50" fmla="*/ 33 w 45"/>
                <a:gd name="T51" fmla="*/ 26 h 36"/>
                <a:gd name="T52" fmla="*/ 32 w 45"/>
                <a:gd name="T53" fmla="*/ 27 h 36"/>
                <a:gd name="T54" fmla="*/ 34 w 45"/>
                <a:gd name="T55" fmla="*/ 28 h 36"/>
                <a:gd name="T56" fmla="*/ 36 w 45"/>
                <a:gd name="T57" fmla="*/ 30 h 36"/>
                <a:gd name="T58" fmla="*/ 37 w 45"/>
                <a:gd name="T59" fmla="*/ 31 h 36"/>
                <a:gd name="T60" fmla="*/ 39 w 45"/>
                <a:gd name="T61" fmla="*/ 33 h 36"/>
                <a:gd name="T62" fmla="*/ 39 w 45"/>
                <a:gd name="T63" fmla="*/ 34 h 36"/>
                <a:gd name="T64" fmla="*/ 39 w 45"/>
                <a:gd name="T65" fmla="*/ 35 h 36"/>
                <a:gd name="T66" fmla="*/ 40 w 45"/>
                <a:gd name="T67" fmla="*/ 35 h 36"/>
                <a:gd name="T68" fmla="*/ 43 w 45"/>
                <a:gd name="T69" fmla="*/ 34 h 36"/>
                <a:gd name="T70" fmla="*/ 44 w 45"/>
                <a:gd name="T71" fmla="*/ 30 h 36"/>
                <a:gd name="T72" fmla="*/ 44 w 45"/>
                <a:gd name="T73" fmla="*/ 26 h 36"/>
                <a:gd name="T74" fmla="*/ 44 w 45"/>
                <a:gd name="T75" fmla="*/ 24 h 36"/>
                <a:gd name="T76" fmla="*/ 42 w 45"/>
                <a:gd name="T77" fmla="*/ 21 h 36"/>
                <a:gd name="T78" fmla="*/ 43 w 45"/>
                <a:gd name="T79" fmla="*/ 21 h 36"/>
                <a:gd name="T80" fmla="*/ 41 w 45"/>
                <a:gd name="T81" fmla="*/ 18 h 36"/>
                <a:gd name="T82" fmla="*/ 41 w 45"/>
                <a:gd name="T83" fmla="*/ 17 h 36"/>
                <a:gd name="T84" fmla="*/ 40 w 45"/>
                <a:gd name="T85" fmla="*/ 16 h 36"/>
                <a:gd name="T86" fmla="*/ 38 w 45"/>
                <a:gd name="T87" fmla="*/ 13 h 36"/>
                <a:gd name="T88" fmla="*/ 39 w 45"/>
                <a:gd name="T89" fmla="*/ 12 h 36"/>
                <a:gd name="T90" fmla="*/ 37 w 45"/>
                <a:gd name="T91" fmla="*/ 11 h 36"/>
                <a:gd name="T92" fmla="*/ 37 w 45"/>
                <a:gd name="T93" fmla="*/ 10 h 36"/>
                <a:gd name="T94" fmla="*/ 36 w 45"/>
                <a:gd name="T95" fmla="*/ 7 h 36"/>
                <a:gd name="T96" fmla="*/ 34 w 45"/>
                <a:gd name="T97" fmla="*/ 3 h 36"/>
                <a:gd name="T98" fmla="*/ 34 w 45"/>
                <a:gd name="T99" fmla="*/ 0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45" h="36">
                  <a:moveTo>
                    <a:pt x="31" y="0"/>
                  </a:moveTo>
                  <a:cubicBezTo>
                    <a:pt x="31" y="0"/>
                    <a:pt x="31" y="1"/>
                    <a:pt x="31" y="1"/>
                  </a:cubicBezTo>
                  <a:cubicBezTo>
                    <a:pt x="31" y="1"/>
                    <a:pt x="31" y="2"/>
                    <a:pt x="30" y="2"/>
                  </a:cubicBezTo>
                  <a:cubicBezTo>
                    <a:pt x="30" y="2"/>
                    <a:pt x="30" y="1"/>
                    <a:pt x="30" y="1"/>
                  </a:cubicBezTo>
                  <a:cubicBezTo>
                    <a:pt x="15" y="2"/>
                    <a:pt x="15" y="2"/>
                    <a:pt x="15" y="2"/>
                  </a:cubicBezTo>
                  <a:cubicBezTo>
                    <a:pt x="14" y="1"/>
                    <a:pt x="14" y="1"/>
                    <a:pt x="14" y="1"/>
                  </a:cubicBezTo>
                  <a:cubicBezTo>
                    <a:pt x="0" y="1"/>
                    <a:pt x="0" y="1"/>
                    <a:pt x="0" y="1"/>
                  </a:cubicBezTo>
                  <a:cubicBezTo>
                    <a:pt x="1" y="2"/>
                    <a:pt x="1" y="3"/>
                    <a:pt x="1" y="4"/>
                  </a:cubicBezTo>
                  <a:cubicBezTo>
                    <a:pt x="1" y="4"/>
                    <a:pt x="1" y="4"/>
                    <a:pt x="1" y="5"/>
                  </a:cubicBezTo>
                  <a:cubicBezTo>
                    <a:pt x="1" y="5"/>
                    <a:pt x="0" y="5"/>
                    <a:pt x="0" y="5"/>
                  </a:cubicBezTo>
                  <a:cubicBezTo>
                    <a:pt x="0" y="6"/>
                    <a:pt x="1" y="6"/>
                    <a:pt x="1" y="6"/>
                  </a:cubicBezTo>
                  <a:cubicBezTo>
                    <a:pt x="1" y="6"/>
                    <a:pt x="2" y="6"/>
                    <a:pt x="2" y="5"/>
                  </a:cubicBezTo>
                  <a:cubicBezTo>
                    <a:pt x="2" y="4"/>
                    <a:pt x="2" y="4"/>
                    <a:pt x="2" y="4"/>
                  </a:cubicBezTo>
                  <a:cubicBezTo>
                    <a:pt x="2" y="4"/>
                    <a:pt x="2" y="5"/>
                    <a:pt x="2" y="5"/>
                  </a:cubicBezTo>
                  <a:cubicBezTo>
                    <a:pt x="3" y="5"/>
                    <a:pt x="3" y="4"/>
                    <a:pt x="3" y="4"/>
                  </a:cubicBezTo>
                  <a:cubicBezTo>
                    <a:pt x="3" y="4"/>
                    <a:pt x="3" y="4"/>
                    <a:pt x="3" y="4"/>
                  </a:cubicBezTo>
                  <a:cubicBezTo>
                    <a:pt x="3" y="4"/>
                    <a:pt x="4" y="4"/>
                    <a:pt x="3" y="4"/>
                  </a:cubicBezTo>
                  <a:cubicBezTo>
                    <a:pt x="3" y="5"/>
                    <a:pt x="3" y="5"/>
                    <a:pt x="3" y="5"/>
                  </a:cubicBezTo>
                  <a:cubicBezTo>
                    <a:pt x="3" y="6"/>
                    <a:pt x="3" y="6"/>
                    <a:pt x="4" y="6"/>
                  </a:cubicBezTo>
                  <a:cubicBezTo>
                    <a:pt x="4" y="6"/>
                    <a:pt x="5" y="6"/>
                    <a:pt x="5" y="5"/>
                  </a:cubicBezTo>
                  <a:cubicBezTo>
                    <a:pt x="5" y="5"/>
                    <a:pt x="5" y="5"/>
                    <a:pt x="4" y="5"/>
                  </a:cubicBezTo>
                  <a:cubicBezTo>
                    <a:pt x="4" y="5"/>
                    <a:pt x="3" y="5"/>
                    <a:pt x="3" y="5"/>
                  </a:cubicBezTo>
                  <a:cubicBezTo>
                    <a:pt x="3" y="5"/>
                    <a:pt x="4" y="5"/>
                    <a:pt x="4" y="5"/>
                  </a:cubicBezTo>
                  <a:cubicBezTo>
                    <a:pt x="5" y="5"/>
                    <a:pt x="5" y="5"/>
                    <a:pt x="5" y="5"/>
                  </a:cubicBezTo>
                  <a:cubicBezTo>
                    <a:pt x="5" y="5"/>
                    <a:pt x="6" y="4"/>
                    <a:pt x="6" y="4"/>
                  </a:cubicBezTo>
                  <a:cubicBezTo>
                    <a:pt x="7" y="4"/>
                    <a:pt x="8" y="4"/>
                    <a:pt x="8" y="4"/>
                  </a:cubicBezTo>
                  <a:cubicBezTo>
                    <a:pt x="8" y="5"/>
                    <a:pt x="7" y="5"/>
                    <a:pt x="7" y="5"/>
                  </a:cubicBezTo>
                  <a:cubicBezTo>
                    <a:pt x="7" y="5"/>
                    <a:pt x="6" y="5"/>
                    <a:pt x="6" y="5"/>
                  </a:cubicBezTo>
                  <a:cubicBezTo>
                    <a:pt x="6" y="5"/>
                    <a:pt x="7" y="5"/>
                    <a:pt x="7" y="5"/>
                  </a:cubicBezTo>
                  <a:cubicBezTo>
                    <a:pt x="7" y="5"/>
                    <a:pt x="8" y="5"/>
                    <a:pt x="9" y="5"/>
                  </a:cubicBezTo>
                  <a:cubicBezTo>
                    <a:pt x="9" y="5"/>
                    <a:pt x="10" y="6"/>
                    <a:pt x="10" y="6"/>
                  </a:cubicBezTo>
                  <a:cubicBezTo>
                    <a:pt x="10" y="6"/>
                    <a:pt x="11" y="6"/>
                    <a:pt x="10" y="6"/>
                  </a:cubicBezTo>
                  <a:cubicBezTo>
                    <a:pt x="10" y="5"/>
                    <a:pt x="10" y="5"/>
                    <a:pt x="11" y="5"/>
                  </a:cubicBezTo>
                  <a:cubicBezTo>
                    <a:pt x="12" y="5"/>
                    <a:pt x="11" y="5"/>
                    <a:pt x="11" y="5"/>
                  </a:cubicBezTo>
                  <a:cubicBezTo>
                    <a:pt x="11" y="5"/>
                    <a:pt x="11" y="6"/>
                    <a:pt x="12" y="6"/>
                  </a:cubicBezTo>
                  <a:cubicBezTo>
                    <a:pt x="12" y="6"/>
                    <a:pt x="12" y="6"/>
                    <a:pt x="12" y="6"/>
                  </a:cubicBezTo>
                  <a:cubicBezTo>
                    <a:pt x="12" y="6"/>
                    <a:pt x="12" y="7"/>
                    <a:pt x="12" y="6"/>
                  </a:cubicBezTo>
                  <a:cubicBezTo>
                    <a:pt x="11" y="6"/>
                    <a:pt x="11" y="6"/>
                    <a:pt x="11" y="6"/>
                  </a:cubicBezTo>
                  <a:cubicBezTo>
                    <a:pt x="11" y="6"/>
                    <a:pt x="11" y="6"/>
                    <a:pt x="11" y="7"/>
                  </a:cubicBezTo>
                  <a:cubicBezTo>
                    <a:pt x="11" y="7"/>
                    <a:pt x="12" y="7"/>
                    <a:pt x="12" y="8"/>
                  </a:cubicBezTo>
                  <a:cubicBezTo>
                    <a:pt x="12" y="8"/>
                    <a:pt x="12" y="9"/>
                    <a:pt x="12" y="9"/>
                  </a:cubicBezTo>
                  <a:cubicBezTo>
                    <a:pt x="12" y="9"/>
                    <a:pt x="12" y="9"/>
                    <a:pt x="13" y="9"/>
                  </a:cubicBezTo>
                  <a:cubicBezTo>
                    <a:pt x="13" y="9"/>
                    <a:pt x="13" y="9"/>
                    <a:pt x="14" y="9"/>
                  </a:cubicBezTo>
                  <a:cubicBezTo>
                    <a:pt x="14" y="9"/>
                    <a:pt x="14" y="8"/>
                    <a:pt x="14" y="8"/>
                  </a:cubicBezTo>
                  <a:cubicBezTo>
                    <a:pt x="14" y="8"/>
                    <a:pt x="14" y="8"/>
                    <a:pt x="15" y="8"/>
                  </a:cubicBezTo>
                  <a:cubicBezTo>
                    <a:pt x="15" y="8"/>
                    <a:pt x="15" y="8"/>
                    <a:pt x="15" y="8"/>
                  </a:cubicBezTo>
                  <a:cubicBezTo>
                    <a:pt x="15" y="8"/>
                    <a:pt x="16" y="8"/>
                    <a:pt x="16" y="8"/>
                  </a:cubicBezTo>
                  <a:cubicBezTo>
                    <a:pt x="16" y="8"/>
                    <a:pt x="16" y="8"/>
                    <a:pt x="16" y="9"/>
                  </a:cubicBezTo>
                  <a:cubicBezTo>
                    <a:pt x="15" y="9"/>
                    <a:pt x="15" y="9"/>
                    <a:pt x="15" y="9"/>
                  </a:cubicBezTo>
                  <a:cubicBezTo>
                    <a:pt x="15" y="9"/>
                    <a:pt x="16" y="9"/>
                    <a:pt x="16" y="9"/>
                  </a:cubicBezTo>
                  <a:cubicBezTo>
                    <a:pt x="17" y="9"/>
                    <a:pt x="17" y="8"/>
                    <a:pt x="17" y="8"/>
                  </a:cubicBezTo>
                  <a:cubicBezTo>
                    <a:pt x="17" y="8"/>
                    <a:pt x="17" y="8"/>
                    <a:pt x="17" y="8"/>
                  </a:cubicBezTo>
                  <a:cubicBezTo>
                    <a:pt x="17" y="7"/>
                    <a:pt x="17" y="7"/>
                    <a:pt x="18" y="7"/>
                  </a:cubicBezTo>
                  <a:cubicBezTo>
                    <a:pt x="18" y="7"/>
                    <a:pt x="18" y="7"/>
                    <a:pt x="18" y="7"/>
                  </a:cubicBezTo>
                  <a:cubicBezTo>
                    <a:pt x="18" y="6"/>
                    <a:pt x="18" y="6"/>
                    <a:pt x="19" y="6"/>
                  </a:cubicBezTo>
                  <a:cubicBezTo>
                    <a:pt x="19" y="6"/>
                    <a:pt x="19" y="6"/>
                    <a:pt x="19" y="6"/>
                  </a:cubicBezTo>
                  <a:cubicBezTo>
                    <a:pt x="19" y="5"/>
                    <a:pt x="20" y="5"/>
                    <a:pt x="20" y="6"/>
                  </a:cubicBezTo>
                  <a:cubicBezTo>
                    <a:pt x="20" y="6"/>
                    <a:pt x="20" y="6"/>
                    <a:pt x="21" y="6"/>
                  </a:cubicBezTo>
                  <a:cubicBezTo>
                    <a:pt x="21" y="6"/>
                    <a:pt x="21" y="6"/>
                    <a:pt x="21" y="6"/>
                  </a:cubicBezTo>
                  <a:cubicBezTo>
                    <a:pt x="21" y="7"/>
                    <a:pt x="21" y="7"/>
                    <a:pt x="22" y="7"/>
                  </a:cubicBezTo>
                  <a:cubicBezTo>
                    <a:pt x="22" y="7"/>
                    <a:pt x="22" y="7"/>
                    <a:pt x="23" y="8"/>
                  </a:cubicBezTo>
                  <a:cubicBezTo>
                    <a:pt x="23" y="8"/>
                    <a:pt x="23" y="8"/>
                    <a:pt x="23" y="8"/>
                  </a:cubicBezTo>
                  <a:cubicBezTo>
                    <a:pt x="23" y="7"/>
                    <a:pt x="24" y="8"/>
                    <a:pt x="24" y="8"/>
                  </a:cubicBezTo>
                  <a:cubicBezTo>
                    <a:pt x="23" y="8"/>
                    <a:pt x="23" y="9"/>
                    <a:pt x="24" y="9"/>
                  </a:cubicBezTo>
                  <a:cubicBezTo>
                    <a:pt x="24" y="9"/>
                    <a:pt x="25" y="9"/>
                    <a:pt x="25" y="10"/>
                  </a:cubicBezTo>
                  <a:cubicBezTo>
                    <a:pt x="25" y="11"/>
                    <a:pt x="25" y="11"/>
                    <a:pt x="25" y="11"/>
                  </a:cubicBezTo>
                  <a:cubicBezTo>
                    <a:pt x="25" y="11"/>
                    <a:pt x="26" y="11"/>
                    <a:pt x="27" y="11"/>
                  </a:cubicBezTo>
                  <a:cubicBezTo>
                    <a:pt x="27" y="11"/>
                    <a:pt x="27" y="11"/>
                    <a:pt x="27" y="11"/>
                  </a:cubicBezTo>
                  <a:cubicBezTo>
                    <a:pt x="27" y="11"/>
                    <a:pt x="28" y="11"/>
                    <a:pt x="27" y="11"/>
                  </a:cubicBezTo>
                  <a:cubicBezTo>
                    <a:pt x="27" y="12"/>
                    <a:pt x="27" y="12"/>
                    <a:pt x="28" y="12"/>
                  </a:cubicBezTo>
                  <a:cubicBezTo>
                    <a:pt x="28" y="12"/>
                    <a:pt x="28" y="13"/>
                    <a:pt x="28" y="13"/>
                  </a:cubicBezTo>
                  <a:cubicBezTo>
                    <a:pt x="28" y="14"/>
                    <a:pt x="29" y="14"/>
                    <a:pt x="28" y="15"/>
                  </a:cubicBezTo>
                  <a:cubicBezTo>
                    <a:pt x="28" y="15"/>
                    <a:pt x="28" y="16"/>
                    <a:pt x="28" y="16"/>
                  </a:cubicBezTo>
                  <a:cubicBezTo>
                    <a:pt x="28" y="17"/>
                    <a:pt x="28" y="17"/>
                    <a:pt x="28" y="17"/>
                  </a:cubicBezTo>
                  <a:cubicBezTo>
                    <a:pt x="27" y="18"/>
                    <a:pt x="27" y="18"/>
                    <a:pt x="27" y="18"/>
                  </a:cubicBezTo>
                  <a:cubicBezTo>
                    <a:pt x="27" y="19"/>
                    <a:pt x="27" y="19"/>
                    <a:pt x="28" y="19"/>
                  </a:cubicBezTo>
                  <a:cubicBezTo>
                    <a:pt x="28" y="19"/>
                    <a:pt x="28" y="20"/>
                    <a:pt x="28" y="20"/>
                  </a:cubicBezTo>
                  <a:cubicBezTo>
                    <a:pt x="28" y="20"/>
                    <a:pt x="29" y="20"/>
                    <a:pt x="29" y="20"/>
                  </a:cubicBezTo>
                  <a:cubicBezTo>
                    <a:pt x="29" y="20"/>
                    <a:pt x="29" y="20"/>
                    <a:pt x="29" y="19"/>
                  </a:cubicBezTo>
                  <a:cubicBezTo>
                    <a:pt x="29" y="19"/>
                    <a:pt x="29" y="18"/>
                    <a:pt x="28" y="18"/>
                  </a:cubicBezTo>
                  <a:cubicBezTo>
                    <a:pt x="28" y="18"/>
                    <a:pt x="29" y="18"/>
                    <a:pt x="29" y="18"/>
                  </a:cubicBezTo>
                  <a:cubicBezTo>
                    <a:pt x="29" y="18"/>
                    <a:pt x="29" y="19"/>
                    <a:pt x="29" y="19"/>
                  </a:cubicBezTo>
                  <a:cubicBezTo>
                    <a:pt x="30" y="19"/>
                    <a:pt x="30" y="19"/>
                    <a:pt x="30" y="19"/>
                  </a:cubicBezTo>
                  <a:cubicBezTo>
                    <a:pt x="30" y="19"/>
                    <a:pt x="30" y="18"/>
                    <a:pt x="30" y="18"/>
                  </a:cubicBezTo>
                  <a:cubicBezTo>
                    <a:pt x="30" y="18"/>
                    <a:pt x="31" y="19"/>
                    <a:pt x="30" y="19"/>
                  </a:cubicBezTo>
                  <a:cubicBezTo>
                    <a:pt x="30" y="20"/>
                    <a:pt x="30" y="20"/>
                    <a:pt x="30" y="20"/>
                  </a:cubicBezTo>
                  <a:cubicBezTo>
                    <a:pt x="30" y="20"/>
                    <a:pt x="30" y="21"/>
                    <a:pt x="30" y="21"/>
                  </a:cubicBezTo>
                  <a:cubicBezTo>
                    <a:pt x="31" y="21"/>
                    <a:pt x="31" y="21"/>
                    <a:pt x="30" y="21"/>
                  </a:cubicBezTo>
                  <a:cubicBezTo>
                    <a:pt x="30" y="21"/>
                    <a:pt x="30" y="21"/>
                    <a:pt x="30" y="21"/>
                  </a:cubicBezTo>
                  <a:cubicBezTo>
                    <a:pt x="30" y="22"/>
                    <a:pt x="30" y="22"/>
                    <a:pt x="30" y="22"/>
                  </a:cubicBezTo>
                  <a:cubicBezTo>
                    <a:pt x="29" y="22"/>
                    <a:pt x="29" y="21"/>
                    <a:pt x="29" y="21"/>
                  </a:cubicBezTo>
                  <a:cubicBezTo>
                    <a:pt x="29" y="22"/>
                    <a:pt x="29" y="22"/>
                    <a:pt x="29" y="22"/>
                  </a:cubicBezTo>
                  <a:cubicBezTo>
                    <a:pt x="29" y="22"/>
                    <a:pt x="29" y="22"/>
                    <a:pt x="29" y="22"/>
                  </a:cubicBezTo>
                  <a:cubicBezTo>
                    <a:pt x="29" y="23"/>
                    <a:pt x="29" y="23"/>
                    <a:pt x="29" y="23"/>
                  </a:cubicBezTo>
                  <a:cubicBezTo>
                    <a:pt x="29" y="23"/>
                    <a:pt x="29" y="23"/>
                    <a:pt x="29" y="23"/>
                  </a:cubicBezTo>
                  <a:cubicBezTo>
                    <a:pt x="29" y="24"/>
                    <a:pt x="29" y="24"/>
                    <a:pt x="30" y="24"/>
                  </a:cubicBezTo>
                  <a:cubicBezTo>
                    <a:pt x="30" y="24"/>
                    <a:pt x="30" y="24"/>
                    <a:pt x="30" y="24"/>
                  </a:cubicBezTo>
                  <a:cubicBezTo>
                    <a:pt x="30" y="25"/>
                    <a:pt x="30" y="25"/>
                    <a:pt x="31" y="25"/>
                  </a:cubicBezTo>
                  <a:cubicBezTo>
                    <a:pt x="31" y="25"/>
                    <a:pt x="31" y="24"/>
                    <a:pt x="31" y="25"/>
                  </a:cubicBezTo>
                  <a:cubicBezTo>
                    <a:pt x="31" y="25"/>
                    <a:pt x="31" y="25"/>
                    <a:pt x="32" y="25"/>
                  </a:cubicBezTo>
                  <a:cubicBezTo>
                    <a:pt x="32" y="25"/>
                    <a:pt x="32" y="25"/>
                    <a:pt x="32" y="25"/>
                  </a:cubicBezTo>
                  <a:cubicBezTo>
                    <a:pt x="32" y="25"/>
                    <a:pt x="32" y="24"/>
                    <a:pt x="33" y="24"/>
                  </a:cubicBezTo>
                  <a:cubicBezTo>
                    <a:pt x="33" y="24"/>
                    <a:pt x="33" y="25"/>
                    <a:pt x="33" y="25"/>
                  </a:cubicBezTo>
                  <a:cubicBezTo>
                    <a:pt x="33" y="25"/>
                    <a:pt x="32" y="25"/>
                    <a:pt x="33" y="26"/>
                  </a:cubicBezTo>
                  <a:cubicBezTo>
                    <a:pt x="33" y="26"/>
                    <a:pt x="33" y="26"/>
                    <a:pt x="33" y="26"/>
                  </a:cubicBezTo>
                  <a:cubicBezTo>
                    <a:pt x="33" y="27"/>
                    <a:pt x="32" y="27"/>
                    <a:pt x="32" y="26"/>
                  </a:cubicBezTo>
                  <a:cubicBezTo>
                    <a:pt x="32" y="26"/>
                    <a:pt x="32" y="26"/>
                    <a:pt x="31" y="26"/>
                  </a:cubicBezTo>
                  <a:cubicBezTo>
                    <a:pt x="31" y="26"/>
                    <a:pt x="32" y="27"/>
                    <a:pt x="32" y="27"/>
                  </a:cubicBezTo>
                  <a:cubicBezTo>
                    <a:pt x="32" y="27"/>
                    <a:pt x="32" y="28"/>
                    <a:pt x="32" y="28"/>
                  </a:cubicBezTo>
                  <a:cubicBezTo>
                    <a:pt x="32" y="28"/>
                    <a:pt x="33" y="28"/>
                    <a:pt x="33" y="28"/>
                  </a:cubicBezTo>
                  <a:cubicBezTo>
                    <a:pt x="33" y="28"/>
                    <a:pt x="33" y="28"/>
                    <a:pt x="33" y="28"/>
                  </a:cubicBezTo>
                  <a:cubicBezTo>
                    <a:pt x="33" y="28"/>
                    <a:pt x="34" y="28"/>
                    <a:pt x="34" y="28"/>
                  </a:cubicBezTo>
                  <a:cubicBezTo>
                    <a:pt x="34" y="27"/>
                    <a:pt x="34" y="27"/>
                    <a:pt x="34" y="27"/>
                  </a:cubicBezTo>
                  <a:cubicBezTo>
                    <a:pt x="35" y="27"/>
                    <a:pt x="35" y="27"/>
                    <a:pt x="35" y="28"/>
                  </a:cubicBezTo>
                  <a:cubicBezTo>
                    <a:pt x="35" y="28"/>
                    <a:pt x="35" y="29"/>
                    <a:pt x="35" y="29"/>
                  </a:cubicBezTo>
                  <a:cubicBezTo>
                    <a:pt x="35" y="30"/>
                    <a:pt x="36" y="30"/>
                    <a:pt x="36" y="30"/>
                  </a:cubicBezTo>
                  <a:cubicBezTo>
                    <a:pt x="36" y="30"/>
                    <a:pt x="36" y="30"/>
                    <a:pt x="36" y="30"/>
                  </a:cubicBezTo>
                  <a:cubicBezTo>
                    <a:pt x="36" y="31"/>
                    <a:pt x="36" y="31"/>
                    <a:pt x="36" y="31"/>
                  </a:cubicBezTo>
                  <a:cubicBezTo>
                    <a:pt x="37" y="30"/>
                    <a:pt x="37" y="30"/>
                    <a:pt x="37" y="31"/>
                  </a:cubicBezTo>
                  <a:cubicBezTo>
                    <a:pt x="37" y="31"/>
                    <a:pt x="37" y="31"/>
                    <a:pt x="37" y="31"/>
                  </a:cubicBezTo>
                  <a:cubicBezTo>
                    <a:pt x="37" y="31"/>
                    <a:pt x="38" y="31"/>
                    <a:pt x="38" y="31"/>
                  </a:cubicBezTo>
                  <a:cubicBezTo>
                    <a:pt x="38" y="31"/>
                    <a:pt x="39" y="31"/>
                    <a:pt x="39" y="31"/>
                  </a:cubicBezTo>
                  <a:cubicBezTo>
                    <a:pt x="39" y="31"/>
                    <a:pt x="39" y="32"/>
                    <a:pt x="39" y="32"/>
                  </a:cubicBezTo>
                  <a:cubicBezTo>
                    <a:pt x="39" y="32"/>
                    <a:pt x="39" y="32"/>
                    <a:pt x="39" y="33"/>
                  </a:cubicBezTo>
                  <a:cubicBezTo>
                    <a:pt x="38" y="33"/>
                    <a:pt x="38" y="33"/>
                    <a:pt x="38" y="33"/>
                  </a:cubicBezTo>
                  <a:cubicBezTo>
                    <a:pt x="38" y="34"/>
                    <a:pt x="39" y="33"/>
                    <a:pt x="39" y="33"/>
                  </a:cubicBezTo>
                  <a:cubicBezTo>
                    <a:pt x="39" y="33"/>
                    <a:pt x="39" y="33"/>
                    <a:pt x="39" y="33"/>
                  </a:cubicBezTo>
                  <a:cubicBezTo>
                    <a:pt x="39" y="33"/>
                    <a:pt x="39" y="33"/>
                    <a:pt x="39" y="34"/>
                  </a:cubicBezTo>
                  <a:cubicBezTo>
                    <a:pt x="38" y="34"/>
                    <a:pt x="39" y="34"/>
                    <a:pt x="39" y="34"/>
                  </a:cubicBezTo>
                  <a:cubicBezTo>
                    <a:pt x="40" y="34"/>
                    <a:pt x="40" y="34"/>
                    <a:pt x="40" y="34"/>
                  </a:cubicBezTo>
                  <a:cubicBezTo>
                    <a:pt x="41" y="34"/>
                    <a:pt x="41" y="34"/>
                    <a:pt x="40" y="35"/>
                  </a:cubicBezTo>
                  <a:cubicBezTo>
                    <a:pt x="40" y="35"/>
                    <a:pt x="39" y="35"/>
                    <a:pt x="39" y="35"/>
                  </a:cubicBezTo>
                  <a:cubicBezTo>
                    <a:pt x="38" y="35"/>
                    <a:pt x="38" y="35"/>
                    <a:pt x="38" y="35"/>
                  </a:cubicBezTo>
                  <a:cubicBezTo>
                    <a:pt x="38" y="35"/>
                    <a:pt x="39" y="35"/>
                    <a:pt x="39" y="36"/>
                  </a:cubicBezTo>
                  <a:cubicBezTo>
                    <a:pt x="39" y="36"/>
                    <a:pt x="39" y="36"/>
                    <a:pt x="40" y="36"/>
                  </a:cubicBezTo>
                  <a:cubicBezTo>
                    <a:pt x="40" y="36"/>
                    <a:pt x="40" y="35"/>
                    <a:pt x="40" y="35"/>
                  </a:cubicBezTo>
                  <a:cubicBezTo>
                    <a:pt x="41" y="35"/>
                    <a:pt x="41" y="36"/>
                    <a:pt x="41" y="36"/>
                  </a:cubicBezTo>
                  <a:cubicBezTo>
                    <a:pt x="42" y="36"/>
                    <a:pt x="41" y="35"/>
                    <a:pt x="41" y="35"/>
                  </a:cubicBezTo>
                  <a:cubicBezTo>
                    <a:pt x="41" y="35"/>
                    <a:pt x="41" y="35"/>
                    <a:pt x="42" y="35"/>
                  </a:cubicBezTo>
                  <a:cubicBezTo>
                    <a:pt x="43" y="34"/>
                    <a:pt x="43" y="34"/>
                    <a:pt x="43" y="34"/>
                  </a:cubicBezTo>
                  <a:cubicBezTo>
                    <a:pt x="43" y="34"/>
                    <a:pt x="44" y="34"/>
                    <a:pt x="43" y="33"/>
                  </a:cubicBezTo>
                  <a:cubicBezTo>
                    <a:pt x="43" y="33"/>
                    <a:pt x="43" y="33"/>
                    <a:pt x="43" y="32"/>
                  </a:cubicBezTo>
                  <a:cubicBezTo>
                    <a:pt x="43" y="32"/>
                    <a:pt x="43" y="32"/>
                    <a:pt x="43" y="31"/>
                  </a:cubicBezTo>
                  <a:cubicBezTo>
                    <a:pt x="43" y="31"/>
                    <a:pt x="43" y="30"/>
                    <a:pt x="44" y="30"/>
                  </a:cubicBezTo>
                  <a:cubicBezTo>
                    <a:pt x="44" y="29"/>
                    <a:pt x="44" y="30"/>
                    <a:pt x="44" y="29"/>
                  </a:cubicBezTo>
                  <a:cubicBezTo>
                    <a:pt x="45" y="29"/>
                    <a:pt x="44" y="28"/>
                    <a:pt x="44" y="28"/>
                  </a:cubicBezTo>
                  <a:cubicBezTo>
                    <a:pt x="44" y="27"/>
                    <a:pt x="44" y="27"/>
                    <a:pt x="44" y="27"/>
                  </a:cubicBezTo>
                  <a:cubicBezTo>
                    <a:pt x="44" y="27"/>
                    <a:pt x="44" y="26"/>
                    <a:pt x="44" y="26"/>
                  </a:cubicBezTo>
                  <a:cubicBezTo>
                    <a:pt x="44" y="26"/>
                    <a:pt x="44" y="26"/>
                    <a:pt x="44" y="26"/>
                  </a:cubicBezTo>
                  <a:cubicBezTo>
                    <a:pt x="44" y="26"/>
                    <a:pt x="44" y="26"/>
                    <a:pt x="44" y="25"/>
                  </a:cubicBezTo>
                  <a:cubicBezTo>
                    <a:pt x="44" y="25"/>
                    <a:pt x="44" y="25"/>
                    <a:pt x="44" y="25"/>
                  </a:cubicBezTo>
                  <a:cubicBezTo>
                    <a:pt x="44" y="25"/>
                    <a:pt x="44" y="24"/>
                    <a:pt x="44" y="24"/>
                  </a:cubicBezTo>
                  <a:cubicBezTo>
                    <a:pt x="43" y="24"/>
                    <a:pt x="43" y="24"/>
                    <a:pt x="43" y="24"/>
                  </a:cubicBezTo>
                  <a:cubicBezTo>
                    <a:pt x="43" y="23"/>
                    <a:pt x="43" y="23"/>
                    <a:pt x="43" y="22"/>
                  </a:cubicBezTo>
                  <a:cubicBezTo>
                    <a:pt x="43" y="22"/>
                    <a:pt x="43" y="22"/>
                    <a:pt x="42" y="21"/>
                  </a:cubicBezTo>
                  <a:cubicBezTo>
                    <a:pt x="42" y="21"/>
                    <a:pt x="42" y="21"/>
                    <a:pt x="42" y="21"/>
                  </a:cubicBezTo>
                  <a:cubicBezTo>
                    <a:pt x="42" y="20"/>
                    <a:pt x="42" y="20"/>
                    <a:pt x="42" y="21"/>
                  </a:cubicBezTo>
                  <a:cubicBezTo>
                    <a:pt x="42" y="21"/>
                    <a:pt x="43" y="21"/>
                    <a:pt x="43" y="22"/>
                  </a:cubicBezTo>
                  <a:cubicBezTo>
                    <a:pt x="43" y="22"/>
                    <a:pt x="43" y="24"/>
                    <a:pt x="44" y="23"/>
                  </a:cubicBezTo>
                  <a:cubicBezTo>
                    <a:pt x="44" y="23"/>
                    <a:pt x="43" y="22"/>
                    <a:pt x="43" y="21"/>
                  </a:cubicBezTo>
                  <a:cubicBezTo>
                    <a:pt x="43" y="21"/>
                    <a:pt x="43" y="20"/>
                    <a:pt x="42" y="19"/>
                  </a:cubicBezTo>
                  <a:cubicBezTo>
                    <a:pt x="42" y="19"/>
                    <a:pt x="42" y="18"/>
                    <a:pt x="42" y="18"/>
                  </a:cubicBezTo>
                  <a:cubicBezTo>
                    <a:pt x="41" y="17"/>
                    <a:pt x="41" y="17"/>
                    <a:pt x="41" y="17"/>
                  </a:cubicBezTo>
                  <a:cubicBezTo>
                    <a:pt x="41" y="17"/>
                    <a:pt x="41" y="18"/>
                    <a:pt x="41" y="18"/>
                  </a:cubicBezTo>
                  <a:cubicBezTo>
                    <a:pt x="41" y="18"/>
                    <a:pt x="41" y="19"/>
                    <a:pt x="41" y="19"/>
                  </a:cubicBezTo>
                  <a:cubicBezTo>
                    <a:pt x="41" y="19"/>
                    <a:pt x="41" y="18"/>
                    <a:pt x="41" y="18"/>
                  </a:cubicBezTo>
                  <a:cubicBezTo>
                    <a:pt x="40" y="17"/>
                    <a:pt x="40" y="17"/>
                    <a:pt x="40" y="17"/>
                  </a:cubicBezTo>
                  <a:cubicBezTo>
                    <a:pt x="40" y="17"/>
                    <a:pt x="40" y="17"/>
                    <a:pt x="41" y="17"/>
                  </a:cubicBezTo>
                  <a:cubicBezTo>
                    <a:pt x="41" y="17"/>
                    <a:pt x="41" y="16"/>
                    <a:pt x="41" y="16"/>
                  </a:cubicBezTo>
                  <a:cubicBezTo>
                    <a:pt x="41" y="16"/>
                    <a:pt x="40" y="15"/>
                    <a:pt x="40" y="15"/>
                  </a:cubicBezTo>
                  <a:cubicBezTo>
                    <a:pt x="40" y="15"/>
                    <a:pt x="40" y="15"/>
                    <a:pt x="40" y="15"/>
                  </a:cubicBezTo>
                  <a:cubicBezTo>
                    <a:pt x="40" y="15"/>
                    <a:pt x="40" y="16"/>
                    <a:pt x="40" y="16"/>
                  </a:cubicBezTo>
                  <a:cubicBezTo>
                    <a:pt x="40" y="16"/>
                    <a:pt x="40" y="16"/>
                    <a:pt x="40" y="16"/>
                  </a:cubicBezTo>
                  <a:cubicBezTo>
                    <a:pt x="40" y="16"/>
                    <a:pt x="39" y="16"/>
                    <a:pt x="39" y="16"/>
                  </a:cubicBezTo>
                  <a:cubicBezTo>
                    <a:pt x="39" y="15"/>
                    <a:pt x="39" y="15"/>
                    <a:pt x="39" y="14"/>
                  </a:cubicBezTo>
                  <a:cubicBezTo>
                    <a:pt x="38" y="14"/>
                    <a:pt x="38" y="13"/>
                    <a:pt x="38" y="13"/>
                  </a:cubicBezTo>
                  <a:cubicBezTo>
                    <a:pt x="38" y="13"/>
                    <a:pt x="38" y="12"/>
                    <a:pt x="38" y="13"/>
                  </a:cubicBezTo>
                  <a:cubicBezTo>
                    <a:pt x="38" y="13"/>
                    <a:pt x="39" y="13"/>
                    <a:pt x="39" y="13"/>
                  </a:cubicBezTo>
                  <a:cubicBezTo>
                    <a:pt x="39" y="13"/>
                    <a:pt x="39" y="14"/>
                    <a:pt x="39" y="13"/>
                  </a:cubicBezTo>
                  <a:cubicBezTo>
                    <a:pt x="40" y="13"/>
                    <a:pt x="39" y="13"/>
                    <a:pt x="39" y="12"/>
                  </a:cubicBezTo>
                  <a:cubicBezTo>
                    <a:pt x="38" y="11"/>
                    <a:pt x="38" y="11"/>
                    <a:pt x="38" y="11"/>
                  </a:cubicBezTo>
                  <a:cubicBezTo>
                    <a:pt x="38" y="11"/>
                    <a:pt x="38" y="11"/>
                    <a:pt x="38" y="11"/>
                  </a:cubicBezTo>
                  <a:cubicBezTo>
                    <a:pt x="38" y="11"/>
                    <a:pt x="38" y="11"/>
                    <a:pt x="37" y="11"/>
                  </a:cubicBezTo>
                  <a:cubicBezTo>
                    <a:pt x="37" y="11"/>
                    <a:pt x="37" y="11"/>
                    <a:pt x="37" y="11"/>
                  </a:cubicBezTo>
                  <a:cubicBezTo>
                    <a:pt x="36" y="10"/>
                    <a:pt x="36" y="10"/>
                    <a:pt x="36" y="10"/>
                  </a:cubicBezTo>
                  <a:cubicBezTo>
                    <a:pt x="36" y="10"/>
                    <a:pt x="36" y="10"/>
                    <a:pt x="36" y="10"/>
                  </a:cubicBezTo>
                  <a:cubicBezTo>
                    <a:pt x="36" y="10"/>
                    <a:pt x="37" y="10"/>
                    <a:pt x="37" y="10"/>
                  </a:cubicBezTo>
                  <a:cubicBezTo>
                    <a:pt x="37" y="10"/>
                    <a:pt x="37" y="10"/>
                    <a:pt x="37" y="10"/>
                  </a:cubicBezTo>
                  <a:cubicBezTo>
                    <a:pt x="37" y="10"/>
                    <a:pt x="37" y="9"/>
                    <a:pt x="37" y="9"/>
                  </a:cubicBezTo>
                  <a:cubicBezTo>
                    <a:pt x="37" y="9"/>
                    <a:pt x="37" y="9"/>
                    <a:pt x="37" y="9"/>
                  </a:cubicBezTo>
                  <a:cubicBezTo>
                    <a:pt x="37" y="9"/>
                    <a:pt x="36" y="9"/>
                    <a:pt x="36" y="8"/>
                  </a:cubicBezTo>
                  <a:cubicBezTo>
                    <a:pt x="36" y="8"/>
                    <a:pt x="36" y="8"/>
                    <a:pt x="36" y="7"/>
                  </a:cubicBezTo>
                  <a:cubicBezTo>
                    <a:pt x="35" y="7"/>
                    <a:pt x="35" y="6"/>
                    <a:pt x="35" y="6"/>
                  </a:cubicBezTo>
                  <a:cubicBezTo>
                    <a:pt x="35" y="6"/>
                    <a:pt x="35" y="5"/>
                    <a:pt x="35" y="5"/>
                  </a:cubicBezTo>
                  <a:cubicBezTo>
                    <a:pt x="35" y="5"/>
                    <a:pt x="35" y="4"/>
                    <a:pt x="35" y="4"/>
                  </a:cubicBezTo>
                  <a:cubicBezTo>
                    <a:pt x="35" y="4"/>
                    <a:pt x="35" y="3"/>
                    <a:pt x="34" y="3"/>
                  </a:cubicBezTo>
                  <a:cubicBezTo>
                    <a:pt x="34" y="2"/>
                    <a:pt x="34" y="2"/>
                    <a:pt x="34" y="2"/>
                  </a:cubicBezTo>
                  <a:cubicBezTo>
                    <a:pt x="34" y="2"/>
                    <a:pt x="34" y="1"/>
                    <a:pt x="34" y="1"/>
                  </a:cubicBezTo>
                  <a:cubicBezTo>
                    <a:pt x="34" y="1"/>
                    <a:pt x="34" y="0"/>
                    <a:pt x="34" y="0"/>
                  </a:cubicBezTo>
                  <a:cubicBezTo>
                    <a:pt x="34" y="0"/>
                    <a:pt x="34" y="0"/>
                    <a:pt x="34" y="0"/>
                  </a:cubicBezTo>
                  <a:cubicBezTo>
                    <a:pt x="33" y="1"/>
                    <a:pt x="32" y="0"/>
                    <a:pt x="31" y="0"/>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5" name="Freeform 424">
              <a:extLst>
                <a:ext uri="{FF2B5EF4-FFF2-40B4-BE49-F238E27FC236}">
                  <a16:creationId xmlns:a16="http://schemas.microsoft.com/office/drawing/2014/main" id="{BEDF2A87-32E7-41C5-A3A9-D3618C3BFCBB}"/>
                </a:ext>
              </a:extLst>
            </p:cNvPr>
            <p:cNvSpPr>
              <a:spLocks/>
            </p:cNvSpPr>
            <p:nvPr/>
          </p:nvSpPr>
          <p:spPr bwMode="auto">
            <a:xfrm>
              <a:off x="-1604964" y="1016001"/>
              <a:ext cx="98425" cy="101600"/>
            </a:xfrm>
            <a:custGeom>
              <a:avLst/>
              <a:gdLst>
                <a:gd name="T0" fmla="*/ 23 w 27"/>
                <a:gd name="T1" fmla="*/ 12 h 28"/>
                <a:gd name="T2" fmla="*/ 21 w 27"/>
                <a:gd name="T3" fmla="*/ 10 h 28"/>
                <a:gd name="T4" fmla="*/ 20 w 27"/>
                <a:gd name="T5" fmla="*/ 9 h 28"/>
                <a:gd name="T6" fmla="*/ 13 w 27"/>
                <a:gd name="T7" fmla="*/ 2 h 28"/>
                <a:gd name="T8" fmla="*/ 13 w 27"/>
                <a:gd name="T9" fmla="*/ 1 h 28"/>
                <a:gd name="T10" fmla="*/ 13 w 27"/>
                <a:gd name="T11" fmla="*/ 0 h 28"/>
                <a:gd name="T12" fmla="*/ 0 w 27"/>
                <a:gd name="T13" fmla="*/ 1 h 28"/>
                <a:gd name="T14" fmla="*/ 3 w 27"/>
                <a:gd name="T15" fmla="*/ 14 h 28"/>
                <a:gd name="T16" fmla="*/ 5 w 27"/>
                <a:gd name="T17" fmla="*/ 17 h 28"/>
                <a:gd name="T18" fmla="*/ 5 w 27"/>
                <a:gd name="T19" fmla="*/ 19 h 28"/>
                <a:gd name="T20" fmla="*/ 4 w 27"/>
                <a:gd name="T21" fmla="*/ 23 h 28"/>
                <a:gd name="T22" fmla="*/ 5 w 27"/>
                <a:gd name="T23" fmla="*/ 27 h 28"/>
                <a:gd name="T24" fmla="*/ 6 w 27"/>
                <a:gd name="T25" fmla="*/ 28 h 28"/>
                <a:gd name="T26" fmla="*/ 21 w 27"/>
                <a:gd name="T27" fmla="*/ 27 h 28"/>
                <a:gd name="T28" fmla="*/ 21 w 27"/>
                <a:gd name="T29" fmla="*/ 28 h 28"/>
                <a:gd name="T30" fmla="*/ 22 w 27"/>
                <a:gd name="T31" fmla="*/ 27 h 28"/>
                <a:gd name="T32" fmla="*/ 22 w 27"/>
                <a:gd name="T33" fmla="*/ 26 h 28"/>
                <a:gd name="T34" fmla="*/ 25 w 27"/>
                <a:gd name="T35" fmla="*/ 26 h 28"/>
                <a:gd name="T36" fmla="*/ 25 w 27"/>
                <a:gd name="T37" fmla="*/ 26 h 28"/>
                <a:gd name="T38" fmla="*/ 24 w 27"/>
                <a:gd name="T39" fmla="*/ 26 h 28"/>
                <a:gd name="T40" fmla="*/ 24 w 27"/>
                <a:gd name="T41" fmla="*/ 24 h 28"/>
                <a:gd name="T42" fmla="*/ 25 w 27"/>
                <a:gd name="T43" fmla="*/ 23 h 28"/>
                <a:gd name="T44" fmla="*/ 25 w 27"/>
                <a:gd name="T45" fmla="*/ 22 h 28"/>
                <a:gd name="T46" fmla="*/ 25 w 27"/>
                <a:gd name="T47" fmla="*/ 22 h 28"/>
                <a:gd name="T48" fmla="*/ 26 w 27"/>
                <a:gd name="T49" fmla="*/ 20 h 28"/>
                <a:gd name="T50" fmla="*/ 26 w 27"/>
                <a:gd name="T51" fmla="*/ 20 h 28"/>
                <a:gd name="T52" fmla="*/ 26 w 27"/>
                <a:gd name="T53" fmla="*/ 19 h 28"/>
                <a:gd name="T54" fmla="*/ 27 w 27"/>
                <a:gd name="T55" fmla="*/ 17 h 28"/>
                <a:gd name="T56" fmla="*/ 25 w 27"/>
                <a:gd name="T57" fmla="*/ 17 h 28"/>
                <a:gd name="T58" fmla="*/ 25 w 27"/>
                <a:gd name="T59" fmla="*/ 16 h 28"/>
                <a:gd name="T60" fmla="*/ 25 w 27"/>
                <a:gd name="T61" fmla="*/ 15 h 28"/>
                <a:gd name="T62" fmla="*/ 25 w 27"/>
                <a:gd name="T63" fmla="*/ 14 h 28"/>
                <a:gd name="T64" fmla="*/ 24 w 27"/>
                <a:gd name="T65" fmla="*/ 13 h 28"/>
                <a:gd name="T66" fmla="*/ 23 w 27"/>
                <a:gd name="T67"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7" h="28">
                  <a:moveTo>
                    <a:pt x="23" y="12"/>
                  </a:moveTo>
                  <a:cubicBezTo>
                    <a:pt x="23" y="11"/>
                    <a:pt x="22" y="11"/>
                    <a:pt x="21" y="10"/>
                  </a:cubicBezTo>
                  <a:cubicBezTo>
                    <a:pt x="20" y="10"/>
                    <a:pt x="20" y="9"/>
                    <a:pt x="20" y="9"/>
                  </a:cubicBezTo>
                  <a:cubicBezTo>
                    <a:pt x="20" y="9"/>
                    <a:pt x="13" y="3"/>
                    <a:pt x="13" y="2"/>
                  </a:cubicBezTo>
                  <a:cubicBezTo>
                    <a:pt x="12" y="1"/>
                    <a:pt x="13" y="1"/>
                    <a:pt x="13" y="1"/>
                  </a:cubicBezTo>
                  <a:cubicBezTo>
                    <a:pt x="13" y="0"/>
                    <a:pt x="13" y="0"/>
                    <a:pt x="13" y="0"/>
                  </a:cubicBezTo>
                  <a:cubicBezTo>
                    <a:pt x="0" y="1"/>
                    <a:pt x="0" y="1"/>
                    <a:pt x="0" y="1"/>
                  </a:cubicBezTo>
                  <a:cubicBezTo>
                    <a:pt x="3" y="14"/>
                    <a:pt x="3" y="14"/>
                    <a:pt x="3" y="14"/>
                  </a:cubicBezTo>
                  <a:cubicBezTo>
                    <a:pt x="5" y="17"/>
                    <a:pt x="5" y="17"/>
                    <a:pt x="5" y="17"/>
                  </a:cubicBezTo>
                  <a:cubicBezTo>
                    <a:pt x="5" y="17"/>
                    <a:pt x="5" y="18"/>
                    <a:pt x="5" y="19"/>
                  </a:cubicBezTo>
                  <a:cubicBezTo>
                    <a:pt x="4" y="19"/>
                    <a:pt x="4" y="21"/>
                    <a:pt x="4" y="23"/>
                  </a:cubicBezTo>
                  <a:cubicBezTo>
                    <a:pt x="4" y="24"/>
                    <a:pt x="5" y="25"/>
                    <a:pt x="5" y="27"/>
                  </a:cubicBezTo>
                  <a:cubicBezTo>
                    <a:pt x="6" y="28"/>
                    <a:pt x="6" y="28"/>
                    <a:pt x="6" y="28"/>
                  </a:cubicBezTo>
                  <a:cubicBezTo>
                    <a:pt x="21" y="27"/>
                    <a:pt x="21" y="27"/>
                    <a:pt x="21" y="27"/>
                  </a:cubicBezTo>
                  <a:cubicBezTo>
                    <a:pt x="21" y="27"/>
                    <a:pt x="21" y="28"/>
                    <a:pt x="21" y="28"/>
                  </a:cubicBezTo>
                  <a:cubicBezTo>
                    <a:pt x="22" y="28"/>
                    <a:pt x="22" y="27"/>
                    <a:pt x="22" y="27"/>
                  </a:cubicBezTo>
                  <a:cubicBezTo>
                    <a:pt x="22" y="27"/>
                    <a:pt x="22" y="26"/>
                    <a:pt x="22" y="26"/>
                  </a:cubicBezTo>
                  <a:cubicBezTo>
                    <a:pt x="23" y="26"/>
                    <a:pt x="24" y="27"/>
                    <a:pt x="25" y="26"/>
                  </a:cubicBezTo>
                  <a:cubicBezTo>
                    <a:pt x="25" y="26"/>
                    <a:pt x="25" y="26"/>
                    <a:pt x="25" y="26"/>
                  </a:cubicBezTo>
                  <a:cubicBezTo>
                    <a:pt x="25" y="26"/>
                    <a:pt x="25" y="26"/>
                    <a:pt x="24" y="26"/>
                  </a:cubicBezTo>
                  <a:cubicBezTo>
                    <a:pt x="24" y="25"/>
                    <a:pt x="24" y="25"/>
                    <a:pt x="24" y="24"/>
                  </a:cubicBezTo>
                  <a:cubicBezTo>
                    <a:pt x="25" y="24"/>
                    <a:pt x="25" y="23"/>
                    <a:pt x="25" y="23"/>
                  </a:cubicBezTo>
                  <a:cubicBezTo>
                    <a:pt x="25" y="23"/>
                    <a:pt x="24" y="23"/>
                    <a:pt x="25" y="22"/>
                  </a:cubicBezTo>
                  <a:cubicBezTo>
                    <a:pt x="25" y="22"/>
                    <a:pt x="25" y="22"/>
                    <a:pt x="25" y="22"/>
                  </a:cubicBezTo>
                  <a:cubicBezTo>
                    <a:pt x="25" y="21"/>
                    <a:pt x="25" y="20"/>
                    <a:pt x="26" y="20"/>
                  </a:cubicBezTo>
                  <a:cubicBezTo>
                    <a:pt x="26" y="20"/>
                    <a:pt x="26" y="20"/>
                    <a:pt x="26" y="20"/>
                  </a:cubicBezTo>
                  <a:cubicBezTo>
                    <a:pt x="26" y="19"/>
                    <a:pt x="26" y="19"/>
                    <a:pt x="26" y="19"/>
                  </a:cubicBezTo>
                  <a:cubicBezTo>
                    <a:pt x="26" y="18"/>
                    <a:pt x="27" y="18"/>
                    <a:pt x="27" y="17"/>
                  </a:cubicBezTo>
                  <a:cubicBezTo>
                    <a:pt x="27" y="17"/>
                    <a:pt x="27" y="16"/>
                    <a:pt x="25" y="17"/>
                  </a:cubicBezTo>
                  <a:cubicBezTo>
                    <a:pt x="25" y="17"/>
                    <a:pt x="25" y="17"/>
                    <a:pt x="25" y="16"/>
                  </a:cubicBezTo>
                  <a:cubicBezTo>
                    <a:pt x="25" y="16"/>
                    <a:pt x="25" y="15"/>
                    <a:pt x="25" y="15"/>
                  </a:cubicBezTo>
                  <a:cubicBezTo>
                    <a:pt x="25" y="15"/>
                    <a:pt x="25" y="14"/>
                    <a:pt x="25" y="14"/>
                  </a:cubicBezTo>
                  <a:cubicBezTo>
                    <a:pt x="25" y="14"/>
                    <a:pt x="24" y="14"/>
                    <a:pt x="24" y="13"/>
                  </a:cubicBezTo>
                  <a:cubicBezTo>
                    <a:pt x="23" y="13"/>
                    <a:pt x="23" y="12"/>
                    <a:pt x="23" y="1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6" name="Freeform 425">
              <a:extLst>
                <a:ext uri="{FF2B5EF4-FFF2-40B4-BE49-F238E27FC236}">
                  <a16:creationId xmlns:a16="http://schemas.microsoft.com/office/drawing/2014/main" id="{F3DD6D1A-56F9-4BE2-9948-78363F93CCD9}"/>
                </a:ext>
              </a:extLst>
            </p:cNvPr>
            <p:cNvSpPr>
              <a:spLocks/>
            </p:cNvSpPr>
            <p:nvPr/>
          </p:nvSpPr>
          <p:spPr bwMode="auto">
            <a:xfrm>
              <a:off x="-1768477" y="1071563"/>
              <a:ext cx="101600" cy="93663"/>
            </a:xfrm>
            <a:custGeom>
              <a:avLst/>
              <a:gdLst>
                <a:gd name="T0" fmla="*/ 25 w 28"/>
                <a:gd name="T1" fmla="*/ 17 h 26"/>
                <a:gd name="T2" fmla="*/ 24 w 28"/>
                <a:gd name="T3" fmla="*/ 14 h 26"/>
                <a:gd name="T4" fmla="*/ 14 w 28"/>
                <a:gd name="T5" fmla="*/ 13 h 26"/>
                <a:gd name="T6" fmla="*/ 15 w 28"/>
                <a:gd name="T7" fmla="*/ 11 h 26"/>
                <a:gd name="T8" fmla="*/ 16 w 28"/>
                <a:gd name="T9" fmla="*/ 8 h 26"/>
                <a:gd name="T10" fmla="*/ 18 w 28"/>
                <a:gd name="T11" fmla="*/ 5 h 26"/>
                <a:gd name="T12" fmla="*/ 17 w 28"/>
                <a:gd name="T13" fmla="*/ 3 h 26"/>
                <a:gd name="T14" fmla="*/ 17 w 28"/>
                <a:gd name="T15" fmla="*/ 0 h 26"/>
                <a:gd name="T16" fmla="*/ 0 w 28"/>
                <a:gd name="T17" fmla="*/ 6 h 26"/>
                <a:gd name="T18" fmla="*/ 2 w 28"/>
                <a:gd name="T19" fmla="*/ 9 h 26"/>
                <a:gd name="T20" fmla="*/ 3 w 28"/>
                <a:gd name="T21" fmla="*/ 13 h 26"/>
                <a:gd name="T22" fmla="*/ 3 w 28"/>
                <a:gd name="T23" fmla="*/ 17 h 26"/>
                <a:gd name="T24" fmla="*/ 3 w 28"/>
                <a:gd name="T25" fmla="*/ 20 h 26"/>
                <a:gd name="T26" fmla="*/ 2 w 28"/>
                <a:gd name="T27" fmla="*/ 22 h 26"/>
                <a:gd name="T28" fmla="*/ 4 w 28"/>
                <a:gd name="T29" fmla="*/ 21 h 26"/>
                <a:gd name="T30" fmla="*/ 5 w 28"/>
                <a:gd name="T31" fmla="*/ 20 h 26"/>
                <a:gd name="T32" fmla="*/ 6 w 28"/>
                <a:gd name="T33" fmla="*/ 20 h 26"/>
                <a:gd name="T34" fmla="*/ 6 w 28"/>
                <a:gd name="T35" fmla="*/ 21 h 26"/>
                <a:gd name="T36" fmla="*/ 7 w 28"/>
                <a:gd name="T37" fmla="*/ 22 h 26"/>
                <a:gd name="T38" fmla="*/ 10 w 28"/>
                <a:gd name="T39" fmla="*/ 22 h 26"/>
                <a:gd name="T40" fmla="*/ 12 w 28"/>
                <a:gd name="T41" fmla="*/ 22 h 26"/>
                <a:gd name="T42" fmla="*/ 12 w 28"/>
                <a:gd name="T43" fmla="*/ 22 h 26"/>
                <a:gd name="T44" fmla="*/ 12 w 28"/>
                <a:gd name="T45" fmla="*/ 20 h 26"/>
                <a:gd name="T46" fmla="*/ 14 w 28"/>
                <a:gd name="T47" fmla="*/ 21 h 26"/>
                <a:gd name="T48" fmla="*/ 15 w 28"/>
                <a:gd name="T49" fmla="*/ 22 h 26"/>
                <a:gd name="T50" fmla="*/ 16 w 28"/>
                <a:gd name="T51" fmla="*/ 22 h 26"/>
                <a:gd name="T52" fmla="*/ 17 w 28"/>
                <a:gd name="T53" fmla="*/ 22 h 26"/>
                <a:gd name="T54" fmla="*/ 16 w 28"/>
                <a:gd name="T55" fmla="*/ 24 h 26"/>
                <a:gd name="T56" fmla="*/ 18 w 28"/>
                <a:gd name="T57" fmla="*/ 24 h 26"/>
                <a:gd name="T58" fmla="*/ 20 w 28"/>
                <a:gd name="T59" fmla="*/ 25 h 26"/>
                <a:gd name="T60" fmla="*/ 20 w 28"/>
                <a:gd name="T61" fmla="*/ 23 h 26"/>
                <a:gd name="T62" fmla="*/ 22 w 28"/>
                <a:gd name="T63" fmla="*/ 24 h 26"/>
                <a:gd name="T64" fmla="*/ 22 w 28"/>
                <a:gd name="T65" fmla="*/ 25 h 26"/>
                <a:gd name="T66" fmla="*/ 23 w 28"/>
                <a:gd name="T67" fmla="*/ 25 h 26"/>
                <a:gd name="T68" fmla="*/ 23 w 28"/>
                <a:gd name="T69" fmla="*/ 23 h 26"/>
                <a:gd name="T70" fmla="*/ 25 w 28"/>
                <a:gd name="T71" fmla="*/ 23 h 26"/>
                <a:gd name="T72" fmla="*/ 25 w 28"/>
                <a:gd name="T73" fmla="*/ 24 h 26"/>
                <a:gd name="T74" fmla="*/ 26 w 28"/>
                <a:gd name="T75" fmla="*/ 26 h 26"/>
                <a:gd name="T76" fmla="*/ 26 w 28"/>
                <a:gd name="T77" fmla="*/ 26 h 26"/>
                <a:gd name="T78" fmla="*/ 27 w 28"/>
                <a:gd name="T79" fmla="*/ 26 h 26"/>
                <a:gd name="T80" fmla="*/ 27 w 28"/>
                <a:gd name="T81" fmla="*/ 25 h 26"/>
                <a:gd name="T82" fmla="*/ 27 w 28"/>
                <a:gd name="T83" fmla="*/ 24 h 26"/>
                <a:gd name="T84" fmla="*/ 28 w 28"/>
                <a:gd name="T85" fmla="*/ 24 h 26"/>
                <a:gd name="T86" fmla="*/ 26 w 28"/>
                <a:gd name="T87" fmla="*/ 23 h 26"/>
                <a:gd name="T88" fmla="*/ 26 w 28"/>
                <a:gd name="T89" fmla="*/ 22 h 26"/>
                <a:gd name="T90" fmla="*/ 26 w 28"/>
                <a:gd name="T91" fmla="*/ 21 h 26"/>
                <a:gd name="T92" fmla="*/ 26 w 28"/>
                <a:gd name="T93" fmla="*/ 21 h 26"/>
                <a:gd name="T94" fmla="*/ 27 w 28"/>
                <a:gd name="T95" fmla="*/ 21 h 26"/>
                <a:gd name="T96" fmla="*/ 27 w 28"/>
                <a:gd name="T97" fmla="*/ 19 h 26"/>
                <a:gd name="T98" fmla="*/ 26 w 28"/>
                <a:gd name="T99" fmla="*/ 20 h 26"/>
                <a:gd name="T100" fmla="*/ 25 w 28"/>
                <a:gd name="T101" fmla="*/ 20 h 26"/>
                <a:gd name="T102" fmla="*/ 24 w 28"/>
                <a:gd name="T103" fmla="*/ 20 h 26"/>
                <a:gd name="T104" fmla="*/ 24 w 28"/>
                <a:gd name="T105" fmla="*/ 19 h 26"/>
                <a:gd name="T106" fmla="*/ 26 w 28"/>
                <a:gd name="T107" fmla="*/ 19 h 26"/>
                <a:gd name="T108" fmla="*/ 23 w 28"/>
                <a:gd name="T109" fmla="*/ 19 h 26"/>
                <a:gd name="T110" fmla="*/ 20 w 28"/>
                <a:gd name="T111" fmla="*/ 19 h 26"/>
                <a:gd name="T112" fmla="*/ 20 w 28"/>
                <a:gd name="T113" fmla="*/ 18 h 26"/>
                <a:gd name="T114" fmla="*/ 21 w 28"/>
                <a:gd name="T115" fmla="*/ 17 h 26"/>
                <a:gd name="T116" fmla="*/ 24 w 28"/>
                <a:gd name="T117" fmla="*/ 17 h 26"/>
                <a:gd name="T118" fmla="*/ 25 w 28"/>
                <a:gd name="T119"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8" h="26">
                  <a:moveTo>
                    <a:pt x="25" y="17"/>
                  </a:moveTo>
                  <a:cubicBezTo>
                    <a:pt x="25" y="17"/>
                    <a:pt x="25" y="17"/>
                    <a:pt x="25" y="17"/>
                  </a:cubicBezTo>
                  <a:cubicBezTo>
                    <a:pt x="25" y="16"/>
                    <a:pt x="25" y="16"/>
                    <a:pt x="24" y="16"/>
                  </a:cubicBezTo>
                  <a:cubicBezTo>
                    <a:pt x="24" y="15"/>
                    <a:pt x="24" y="15"/>
                    <a:pt x="24" y="14"/>
                  </a:cubicBezTo>
                  <a:cubicBezTo>
                    <a:pt x="24" y="14"/>
                    <a:pt x="24" y="13"/>
                    <a:pt x="24" y="13"/>
                  </a:cubicBezTo>
                  <a:cubicBezTo>
                    <a:pt x="24" y="13"/>
                    <a:pt x="14" y="14"/>
                    <a:pt x="14" y="13"/>
                  </a:cubicBezTo>
                  <a:cubicBezTo>
                    <a:pt x="14" y="13"/>
                    <a:pt x="15" y="13"/>
                    <a:pt x="15" y="12"/>
                  </a:cubicBezTo>
                  <a:cubicBezTo>
                    <a:pt x="15" y="12"/>
                    <a:pt x="15" y="11"/>
                    <a:pt x="15" y="11"/>
                  </a:cubicBezTo>
                  <a:cubicBezTo>
                    <a:pt x="16" y="10"/>
                    <a:pt x="16" y="10"/>
                    <a:pt x="16" y="9"/>
                  </a:cubicBezTo>
                  <a:cubicBezTo>
                    <a:pt x="16" y="9"/>
                    <a:pt x="16" y="9"/>
                    <a:pt x="16" y="8"/>
                  </a:cubicBezTo>
                  <a:cubicBezTo>
                    <a:pt x="17" y="8"/>
                    <a:pt x="17" y="7"/>
                    <a:pt x="17" y="6"/>
                  </a:cubicBezTo>
                  <a:cubicBezTo>
                    <a:pt x="17" y="6"/>
                    <a:pt x="18" y="5"/>
                    <a:pt x="18" y="5"/>
                  </a:cubicBezTo>
                  <a:cubicBezTo>
                    <a:pt x="18" y="4"/>
                    <a:pt x="17" y="4"/>
                    <a:pt x="17" y="4"/>
                  </a:cubicBezTo>
                  <a:cubicBezTo>
                    <a:pt x="17" y="3"/>
                    <a:pt x="17" y="3"/>
                    <a:pt x="17" y="3"/>
                  </a:cubicBezTo>
                  <a:cubicBezTo>
                    <a:pt x="17" y="2"/>
                    <a:pt x="17" y="2"/>
                    <a:pt x="17" y="1"/>
                  </a:cubicBezTo>
                  <a:cubicBezTo>
                    <a:pt x="17" y="1"/>
                    <a:pt x="17" y="0"/>
                    <a:pt x="17" y="0"/>
                  </a:cubicBezTo>
                  <a:cubicBezTo>
                    <a:pt x="1" y="1"/>
                    <a:pt x="1" y="1"/>
                    <a:pt x="1" y="1"/>
                  </a:cubicBezTo>
                  <a:cubicBezTo>
                    <a:pt x="0" y="6"/>
                    <a:pt x="0" y="6"/>
                    <a:pt x="0" y="6"/>
                  </a:cubicBezTo>
                  <a:cubicBezTo>
                    <a:pt x="0" y="6"/>
                    <a:pt x="1" y="7"/>
                    <a:pt x="1" y="8"/>
                  </a:cubicBezTo>
                  <a:cubicBezTo>
                    <a:pt x="1" y="9"/>
                    <a:pt x="2" y="9"/>
                    <a:pt x="2" y="9"/>
                  </a:cubicBezTo>
                  <a:cubicBezTo>
                    <a:pt x="2" y="9"/>
                    <a:pt x="2" y="10"/>
                    <a:pt x="2" y="11"/>
                  </a:cubicBezTo>
                  <a:cubicBezTo>
                    <a:pt x="2" y="12"/>
                    <a:pt x="2" y="12"/>
                    <a:pt x="3" y="13"/>
                  </a:cubicBezTo>
                  <a:cubicBezTo>
                    <a:pt x="3" y="13"/>
                    <a:pt x="4" y="13"/>
                    <a:pt x="3" y="14"/>
                  </a:cubicBezTo>
                  <a:cubicBezTo>
                    <a:pt x="3" y="15"/>
                    <a:pt x="3" y="16"/>
                    <a:pt x="3" y="17"/>
                  </a:cubicBezTo>
                  <a:cubicBezTo>
                    <a:pt x="3" y="18"/>
                    <a:pt x="3" y="19"/>
                    <a:pt x="3" y="19"/>
                  </a:cubicBezTo>
                  <a:cubicBezTo>
                    <a:pt x="3" y="20"/>
                    <a:pt x="3" y="20"/>
                    <a:pt x="3" y="20"/>
                  </a:cubicBezTo>
                  <a:cubicBezTo>
                    <a:pt x="3" y="20"/>
                    <a:pt x="3" y="20"/>
                    <a:pt x="3" y="20"/>
                  </a:cubicBezTo>
                  <a:cubicBezTo>
                    <a:pt x="2" y="21"/>
                    <a:pt x="2" y="21"/>
                    <a:pt x="2" y="22"/>
                  </a:cubicBezTo>
                  <a:cubicBezTo>
                    <a:pt x="2" y="22"/>
                    <a:pt x="3" y="22"/>
                    <a:pt x="3" y="22"/>
                  </a:cubicBezTo>
                  <a:cubicBezTo>
                    <a:pt x="4" y="21"/>
                    <a:pt x="4" y="21"/>
                    <a:pt x="4" y="21"/>
                  </a:cubicBezTo>
                  <a:cubicBezTo>
                    <a:pt x="5" y="21"/>
                    <a:pt x="6" y="21"/>
                    <a:pt x="5" y="21"/>
                  </a:cubicBezTo>
                  <a:cubicBezTo>
                    <a:pt x="5" y="20"/>
                    <a:pt x="5" y="20"/>
                    <a:pt x="5" y="20"/>
                  </a:cubicBezTo>
                  <a:cubicBezTo>
                    <a:pt x="5" y="20"/>
                    <a:pt x="5" y="19"/>
                    <a:pt x="5" y="19"/>
                  </a:cubicBezTo>
                  <a:cubicBezTo>
                    <a:pt x="5" y="19"/>
                    <a:pt x="6" y="20"/>
                    <a:pt x="6" y="20"/>
                  </a:cubicBezTo>
                  <a:cubicBezTo>
                    <a:pt x="6" y="20"/>
                    <a:pt x="5" y="21"/>
                    <a:pt x="5" y="21"/>
                  </a:cubicBezTo>
                  <a:cubicBezTo>
                    <a:pt x="5" y="21"/>
                    <a:pt x="6" y="21"/>
                    <a:pt x="6" y="21"/>
                  </a:cubicBezTo>
                  <a:cubicBezTo>
                    <a:pt x="6" y="21"/>
                    <a:pt x="7" y="21"/>
                    <a:pt x="7" y="22"/>
                  </a:cubicBezTo>
                  <a:cubicBezTo>
                    <a:pt x="7" y="22"/>
                    <a:pt x="7" y="22"/>
                    <a:pt x="7" y="22"/>
                  </a:cubicBezTo>
                  <a:cubicBezTo>
                    <a:pt x="8" y="22"/>
                    <a:pt x="8" y="22"/>
                    <a:pt x="8" y="22"/>
                  </a:cubicBezTo>
                  <a:cubicBezTo>
                    <a:pt x="9" y="22"/>
                    <a:pt x="9" y="22"/>
                    <a:pt x="10" y="22"/>
                  </a:cubicBezTo>
                  <a:cubicBezTo>
                    <a:pt x="11" y="23"/>
                    <a:pt x="11" y="23"/>
                    <a:pt x="12" y="22"/>
                  </a:cubicBezTo>
                  <a:cubicBezTo>
                    <a:pt x="12" y="22"/>
                    <a:pt x="12" y="22"/>
                    <a:pt x="12" y="22"/>
                  </a:cubicBezTo>
                  <a:cubicBezTo>
                    <a:pt x="12" y="22"/>
                    <a:pt x="13" y="22"/>
                    <a:pt x="13" y="22"/>
                  </a:cubicBezTo>
                  <a:cubicBezTo>
                    <a:pt x="13" y="22"/>
                    <a:pt x="12" y="22"/>
                    <a:pt x="12" y="22"/>
                  </a:cubicBezTo>
                  <a:cubicBezTo>
                    <a:pt x="12" y="22"/>
                    <a:pt x="11" y="21"/>
                    <a:pt x="11" y="21"/>
                  </a:cubicBezTo>
                  <a:cubicBezTo>
                    <a:pt x="11" y="21"/>
                    <a:pt x="12" y="20"/>
                    <a:pt x="12" y="20"/>
                  </a:cubicBezTo>
                  <a:cubicBezTo>
                    <a:pt x="13" y="20"/>
                    <a:pt x="13" y="20"/>
                    <a:pt x="13" y="21"/>
                  </a:cubicBezTo>
                  <a:cubicBezTo>
                    <a:pt x="14" y="21"/>
                    <a:pt x="14" y="21"/>
                    <a:pt x="14" y="21"/>
                  </a:cubicBezTo>
                  <a:cubicBezTo>
                    <a:pt x="14" y="21"/>
                    <a:pt x="14" y="20"/>
                    <a:pt x="15" y="20"/>
                  </a:cubicBezTo>
                  <a:cubicBezTo>
                    <a:pt x="15" y="21"/>
                    <a:pt x="15" y="22"/>
                    <a:pt x="15" y="22"/>
                  </a:cubicBezTo>
                  <a:cubicBezTo>
                    <a:pt x="15" y="22"/>
                    <a:pt x="14" y="22"/>
                    <a:pt x="15" y="22"/>
                  </a:cubicBezTo>
                  <a:cubicBezTo>
                    <a:pt x="15" y="23"/>
                    <a:pt x="16" y="22"/>
                    <a:pt x="16" y="22"/>
                  </a:cubicBezTo>
                  <a:cubicBezTo>
                    <a:pt x="16" y="21"/>
                    <a:pt x="16" y="21"/>
                    <a:pt x="16" y="21"/>
                  </a:cubicBezTo>
                  <a:cubicBezTo>
                    <a:pt x="17" y="21"/>
                    <a:pt x="17" y="21"/>
                    <a:pt x="17" y="22"/>
                  </a:cubicBezTo>
                  <a:cubicBezTo>
                    <a:pt x="16" y="22"/>
                    <a:pt x="16" y="23"/>
                    <a:pt x="17" y="23"/>
                  </a:cubicBezTo>
                  <a:cubicBezTo>
                    <a:pt x="17" y="23"/>
                    <a:pt x="16" y="24"/>
                    <a:pt x="16" y="24"/>
                  </a:cubicBezTo>
                  <a:cubicBezTo>
                    <a:pt x="16" y="24"/>
                    <a:pt x="16" y="25"/>
                    <a:pt x="17" y="24"/>
                  </a:cubicBezTo>
                  <a:cubicBezTo>
                    <a:pt x="18" y="24"/>
                    <a:pt x="18" y="24"/>
                    <a:pt x="18" y="24"/>
                  </a:cubicBezTo>
                  <a:cubicBezTo>
                    <a:pt x="18" y="25"/>
                    <a:pt x="18" y="25"/>
                    <a:pt x="18" y="25"/>
                  </a:cubicBezTo>
                  <a:cubicBezTo>
                    <a:pt x="19" y="25"/>
                    <a:pt x="19" y="25"/>
                    <a:pt x="20" y="25"/>
                  </a:cubicBezTo>
                  <a:cubicBezTo>
                    <a:pt x="20" y="26"/>
                    <a:pt x="21" y="25"/>
                    <a:pt x="21" y="25"/>
                  </a:cubicBezTo>
                  <a:cubicBezTo>
                    <a:pt x="21" y="24"/>
                    <a:pt x="20" y="24"/>
                    <a:pt x="20" y="23"/>
                  </a:cubicBezTo>
                  <a:cubicBezTo>
                    <a:pt x="21" y="23"/>
                    <a:pt x="21" y="24"/>
                    <a:pt x="21" y="24"/>
                  </a:cubicBezTo>
                  <a:cubicBezTo>
                    <a:pt x="21" y="24"/>
                    <a:pt x="21" y="24"/>
                    <a:pt x="22" y="24"/>
                  </a:cubicBezTo>
                  <a:cubicBezTo>
                    <a:pt x="22" y="24"/>
                    <a:pt x="22" y="24"/>
                    <a:pt x="22" y="24"/>
                  </a:cubicBezTo>
                  <a:cubicBezTo>
                    <a:pt x="22" y="24"/>
                    <a:pt x="22" y="24"/>
                    <a:pt x="22" y="25"/>
                  </a:cubicBezTo>
                  <a:cubicBezTo>
                    <a:pt x="22" y="25"/>
                    <a:pt x="22" y="25"/>
                    <a:pt x="22" y="25"/>
                  </a:cubicBezTo>
                  <a:cubicBezTo>
                    <a:pt x="23" y="25"/>
                    <a:pt x="23" y="25"/>
                    <a:pt x="23" y="25"/>
                  </a:cubicBezTo>
                  <a:cubicBezTo>
                    <a:pt x="23" y="25"/>
                    <a:pt x="24" y="24"/>
                    <a:pt x="23" y="24"/>
                  </a:cubicBezTo>
                  <a:cubicBezTo>
                    <a:pt x="23" y="23"/>
                    <a:pt x="23" y="23"/>
                    <a:pt x="23" y="23"/>
                  </a:cubicBezTo>
                  <a:cubicBezTo>
                    <a:pt x="23" y="22"/>
                    <a:pt x="24" y="23"/>
                    <a:pt x="24" y="23"/>
                  </a:cubicBezTo>
                  <a:cubicBezTo>
                    <a:pt x="24" y="23"/>
                    <a:pt x="24" y="23"/>
                    <a:pt x="25" y="23"/>
                  </a:cubicBezTo>
                  <a:cubicBezTo>
                    <a:pt x="25" y="23"/>
                    <a:pt x="25" y="24"/>
                    <a:pt x="25" y="24"/>
                  </a:cubicBezTo>
                  <a:cubicBezTo>
                    <a:pt x="25" y="24"/>
                    <a:pt x="25" y="24"/>
                    <a:pt x="25" y="24"/>
                  </a:cubicBezTo>
                  <a:cubicBezTo>
                    <a:pt x="26" y="24"/>
                    <a:pt x="26" y="25"/>
                    <a:pt x="25" y="25"/>
                  </a:cubicBezTo>
                  <a:cubicBezTo>
                    <a:pt x="25" y="26"/>
                    <a:pt x="26" y="26"/>
                    <a:pt x="26" y="26"/>
                  </a:cubicBezTo>
                  <a:cubicBezTo>
                    <a:pt x="26" y="25"/>
                    <a:pt x="26" y="25"/>
                    <a:pt x="26" y="25"/>
                  </a:cubicBezTo>
                  <a:cubicBezTo>
                    <a:pt x="26" y="25"/>
                    <a:pt x="26" y="26"/>
                    <a:pt x="26" y="26"/>
                  </a:cubicBezTo>
                  <a:cubicBezTo>
                    <a:pt x="27" y="26"/>
                    <a:pt x="27" y="25"/>
                    <a:pt x="27" y="25"/>
                  </a:cubicBezTo>
                  <a:cubicBezTo>
                    <a:pt x="27" y="25"/>
                    <a:pt x="27" y="26"/>
                    <a:pt x="27" y="26"/>
                  </a:cubicBezTo>
                  <a:cubicBezTo>
                    <a:pt x="27" y="26"/>
                    <a:pt x="28" y="26"/>
                    <a:pt x="28" y="25"/>
                  </a:cubicBezTo>
                  <a:cubicBezTo>
                    <a:pt x="28" y="24"/>
                    <a:pt x="27" y="25"/>
                    <a:pt x="27" y="25"/>
                  </a:cubicBezTo>
                  <a:cubicBezTo>
                    <a:pt x="27" y="25"/>
                    <a:pt x="27" y="25"/>
                    <a:pt x="26" y="24"/>
                  </a:cubicBezTo>
                  <a:cubicBezTo>
                    <a:pt x="26" y="24"/>
                    <a:pt x="26" y="24"/>
                    <a:pt x="27" y="24"/>
                  </a:cubicBezTo>
                  <a:cubicBezTo>
                    <a:pt x="27" y="24"/>
                    <a:pt x="27" y="24"/>
                    <a:pt x="28" y="24"/>
                  </a:cubicBezTo>
                  <a:cubicBezTo>
                    <a:pt x="28" y="24"/>
                    <a:pt x="28" y="24"/>
                    <a:pt x="28" y="24"/>
                  </a:cubicBezTo>
                  <a:cubicBezTo>
                    <a:pt x="28" y="24"/>
                    <a:pt x="28" y="24"/>
                    <a:pt x="28" y="24"/>
                  </a:cubicBezTo>
                  <a:cubicBezTo>
                    <a:pt x="27" y="24"/>
                    <a:pt x="27" y="23"/>
                    <a:pt x="26" y="23"/>
                  </a:cubicBezTo>
                  <a:cubicBezTo>
                    <a:pt x="26" y="23"/>
                    <a:pt x="25" y="23"/>
                    <a:pt x="25" y="22"/>
                  </a:cubicBezTo>
                  <a:cubicBezTo>
                    <a:pt x="25" y="22"/>
                    <a:pt x="25" y="22"/>
                    <a:pt x="26" y="22"/>
                  </a:cubicBezTo>
                  <a:cubicBezTo>
                    <a:pt x="26" y="22"/>
                    <a:pt x="26" y="22"/>
                    <a:pt x="26" y="22"/>
                  </a:cubicBezTo>
                  <a:cubicBezTo>
                    <a:pt x="26" y="22"/>
                    <a:pt x="26" y="21"/>
                    <a:pt x="26" y="21"/>
                  </a:cubicBezTo>
                  <a:cubicBezTo>
                    <a:pt x="25" y="21"/>
                    <a:pt x="25" y="21"/>
                    <a:pt x="25" y="21"/>
                  </a:cubicBezTo>
                  <a:cubicBezTo>
                    <a:pt x="25" y="21"/>
                    <a:pt x="25" y="21"/>
                    <a:pt x="26" y="21"/>
                  </a:cubicBezTo>
                  <a:cubicBezTo>
                    <a:pt x="26" y="21"/>
                    <a:pt x="26" y="21"/>
                    <a:pt x="26" y="21"/>
                  </a:cubicBezTo>
                  <a:cubicBezTo>
                    <a:pt x="26" y="21"/>
                    <a:pt x="27" y="21"/>
                    <a:pt x="27" y="21"/>
                  </a:cubicBezTo>
                  <a:cubicBezTo>
                    <a:pt x="26" y="21"/>
                    <a:pt x="26" y="20"/>
                    <a:pt x="26" y="20"/>
                  </a:cubicBezTo>
                  <a:cubicBezTo>
                    <a:pt x="26" y="20"/>
                    <a:pt x="27" y="20"/>
                    <a:pt x="27" y="19"/>
                  </a:cubicBezTo>
                  <a:cubicBezTo>
                    <a:pt x="27" y="19"/>
                    <a:pt x="27" y="19"/>
                    <a:pt x="26" y="19"/>
                  </a:cubicBezTo>
                  <a:cubicBezTo>
                    <a:pt x="26" y="19"/>
                    <a:pt x="26" y="19"/>
                    <a:pt x="26" y="20"/>
                  </a:cubicBezTo>
                  <a:cubicBezTo>
                    <a:pt x="26" y="20"/>
                    <a:pt x="25" y="21"/>
                    <a:pt x="25" y="20"/>
                  </a:cubicBezTo>
                  <a:cubicBezTo>
                    <a:pt x="25" y="20"/>
                    <a:pt x="25" y="20"/>
                    <a:pt x="25" y="20"/>
                  </a:cubicBezTo>
                  <a:cubicBezTo>
                    <a:pt x="24" y="20"/>
                    <a:pt x="24" y="21"/>
                    <a:pt x="24" y="20"/>
                  </a:cubicBezTo>
                  <a:cubicBezTo>
                    <a:pt x="24" y="20"/>
                    <a:pt x="24" y="19"/>
                    <a:pt x="24" y="20"/>
                  </a:cubicBezTo>
                  <a:cubicBezTo>
                    <a:pt x="24" y="20"/>
                    <a:pt x="24" y="20"/>
                    <a:pt x="24" y="20"/>
                  </a:cubicBezTo>
                  <a:cubicBezTo>
                    <a:pt x="24" y="19"/>
                    <a:pt x="24" y="19"/>
                    <a:pt x="24" y="19"/>
                  </a:cubicBezTo>
                  <a:cubicBezTo>
                    <a:pt x="24" y="19"/>
                    <a:pt x="24" y="19"/>
                    <a:pt x="24" y="19"/>
                  </a:cubicBezTo>
                  <a:cubicBezTo>
                    <a:pt x="24" y="19"/>
                    <a:pt x="26" y="19"/>
                    <a:pt x="26" y="19"/>
                  </a:cubicBezTo>
                  <a:cubicBezTo>
                    <a:pt x="24" y="18"/>
                    <a:pt x="24" y="18"/>
                    <a:pt x="24" y="18"/>
                  </a:cubicBezTo>
                  <a:cubicBezTo>
                    <a:pt x="24" y="18"/>
                    <a:pt x="23" y="19"/>
                    <a:pt x="23" y="19"/>
                  </a:cubicBezTo>
                  <a:cubicBezTo>
                    <a:pt x="22" y="19"/>
                    <a:pt x="22" y="20"/>
                    <a:pt x="21" y="19"/>
                  </a:cubicBezTo>
                  <a:cubicBezTo>
                    <a:pt x="21" y="19"/>
                    <a:pt x="20" y="18"/>
                    <a:pt x="20" y="19"/>
                  </a:cubicBezTo>
                  <a:cubicBezTo>
                    <a:pt x="20" y="19"/>
                    <a:pt x="19" y="19"/>
                    <a:pt x="19" y="18"/>
                  </a:cubicBezTo>
                  <a:cubicBezTo>
                    <a:pt x="19" y="18"/>
                    <a:pt x="19" y="18"/>
                    <a:pt x="20" y="18"/>
                  </a:cubicBezTo>
                  <a:cubicBezTo>
                    <a:pt x="20" y="18"/>
                    <a:pt x="21" y="18"/>
                    <a:pt x="21" y="18"/>
                  </a:cubicBezTo>
                  <a:cubicBezTo>
                    <a:pt x="21" y="17"/>
                    <a:pt x="20" y="17"/>
                    <a:pt x="21" y="17"/>
                  </a:cubicBezTo>
                  <a:cubicBezTo>
                    <a:pt x="22" y="17"/>
                    <a:pt x="23" y="17"/>
                    <a:pt x="23" y="17"/>
                  </a:cubicBezTo>
                  <a:cubicBezTo>
                    <a:pt x="23" y="17"/>
                    <a:pt x="23" y="17"/>
                    <a:pt x="24" y="17"/>
                  </a:cubicBezTo>
                  <a:cubicBezTo>
                    <a:pt x="24" y="18"/>
                    <a:pt x="25" y="18"/>
                    <a:pt x="26" y="18"/>
                  </a:cubicBezTo>
                  <a:cubicBezTo>
                    <a:pt x="26" y="18"/>
                    <a:pt x="26" y="17"/>
                    <a:pt x="25" y="17"/>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7" name="Freeform 426">
              <a:extLst>
                <a:ext uri="{FF2B5EF4-FFF2-40B4-BE49-F238E27FC236}">
                  <a16:creationId xmlns:a16="http://schemas.microsoft.com/office/drawing/2014/main" id="{518AA627-FDF0-4248-8AF2-4FA25CAFBEDB}"/>
                </a:ext>
              </a:extLst>
            </p:cNvPr>
            <p:cNvSpPr>
              <a:spLocks/>
            </p:cNvSpPr>
            <p:nvPr/>
          </p:nvSpPr>
          <p:spPr bwMode="auto">
            <a:xfrm>
              <a:off x="-1560514" y="1009651"/>
              <a:ext cx="93663" cy="65088"/>
            </a:xfrm>
            <a:custGeom>
              <a:avLst/>
              <a:gdLst>
                <a:gd name="T0" fmla="*/ 14 w 26"/>
                <a:gd name="T1" fmla="*/ 1 h 18"/>
                <a:gd name="T2" fmla="*/ 11 w 26"/>
                <a:gd name="T3" fmla="*/ 0 h 18"/>
                <a:gd name="T4" fmla="*/ 5 w 26"/>
                <a:gd name="T5" fmla="*/ 0 h 18"/>
                <a:gd name="T6" fmla="*/ 1 w 26"/>
                <a:gd name="T7" fmla="*/ 2 h 18"/>
                <a:gd name="T8" fmla="*/ 1 w 26"/>
                <a:gd name="T9" fmla="*/ 3 h 18"/>
                <a:gd name="T10" fmla="*/ 1 w 26"/>
                <a:gd name="T11" fmla="*/ 4 h 18"/>
                <a:gd name="T12" fmla="*/ 8 w 26"/>
                <a:gd name="T13" fmla="*/ 11 h 18"/>
                <a:gd name="T14" fmla="*/ 9 w 26"/>
                <a:gd name="T15" fmla="*/ 12 h 18"/>
                <a:gd name="T16" fmla="*/ 11 w 26"/>
                <a:gd name="T17" fmla="*/ 14 h 18"/>
                <a:gd name="T18" fmla="*/ 12 w 26"/>
                <a:gd name="T19" fmla="*/ 15 h 18"/>
                <a:gd name="T20" fmla="*/ 13 w 26"/>
                <a:gd name="T21" fmla="*/ 16 h 18"/>
                <a:gd name="T22" fmla="*/ 13 w 26"/>
                <a:gd name="T23" fmla="*/ 17 h 18"/>
                <a:gd name="T24" fmla="*/ 14 w 26"/>
                <a:gd name="T25" fmla="*/ 18 h 18"/>
                <a:gd name="T26" fmla="*/ 15 w 26"/>
                <a:gd name="T27" fmla="*/ 18 h 18"/>
                <a:gd name="T28" fmla="*/ 15 w 26"/>
                <a:gd name="T29" fmla="*/ 18 h 18"/>
                <a:gd name="T30" fmla="*/ 16 w 26"/>
                <a:gd name="T31" fmla="*/ 18 h 18"/>
                <a:gd name="T32" fmla="*/ 16 w 26"/>
                <a:gd name="T33" fmla="*/ 18 h 18"/>
                <a:gd name="T34" fmla="*/ 16 w 26"/>
                <a:gd name="T35" fmla="*/ 18 h 18"/>
                <a:gd name="T36" fmla="*/ 17 w 26"/>
                <a:gd name="T37" fmla="*/ 17 h 18"/>
                <a:gd name="T38" fmla="*/ 16 w 26"/>
                <a:gd name="T39" fmla="*/ 17 h 18"/>
                <a:gd name="T40" fmla="*/ 15 w 26"/>
                <a:gd name="T41" fmla="*/ 16 h 18"/>
                <a:gd name="T42" fmla="*/ 16 w 26"/>
                <a:gd name="T43" fmla="*/ 16 h 18"/>
                <a:gd name="T44" fmla="*/ 17 w 26"/>
                <a:gd name="T45" fmla="*/ 16 h 18"/>
                <a:gd name="T46" fmla="*/ 17 w 26"/>
                <a:gd name="T47" fmla="*/ 16 h 18"/>
                <a:gd name="T48" fmla="*/ 18 w 26"/>
                <a:gd name="T49" fmla="*/ 16 h 18"/>
                <a:gd name="T50" fmla="*/ 19 w 26"/>
                <a:gd name="T51" fmla="*/ 15 h 18"/>
                <a:gd name="T52" fmla="*/ 21 w 26"/>
                <a:gd name="T53" fmla="*/ 14 h 18"/>
                <a:gd name="T54" fmla="*/ 21 w 26"/>
                <a:gd name="T55" fmla="*/ 13 h 18"/>
                <a:gd name="T56" fmla="*/ 21 w 26"/>
                <a:gd name="T57" fmla="*/ 12 h 18"/>
                <a:gd name="T58" fmla="*/ 22 w 26"/>
                <a:gd name="T59" fmla="*/ 12 h 18"/>
                <a:gd name="T60" fmla="*/ 22 w 26"/>
                <a:gd name="T61" fmla="*/ 12 h 18"/>
                <a:gd name="T62" fmla="*/ 23 w 26"/>
                <a:gd name="T63" fmla="*/ 11 h 18"/>
                <a:gd name="T64" fmla="*/ 23 w 26"/>
                <a:gd name="T65" fmla="*/ 10 h 18"/>
                <a:gd name="T66" fmla="*/ 23 w 26"/>
                <a:gd name="T67" fmla="*/ 9 h 18"/>
                <a:gd name="T68" fmla="*/ 24 w 26"/>
                <a:gd name="T69" fmla="*/ 9 h 18"/>
                <a:gd name="T70" fmla="*/ 24 w 26"/>
                <a:gd name="T71" fmla="*/ 8 h 18"/>
                <a:gd name="T72" fmla="*/ 25 w 26"/>
                <a:gd name="T73" fmla="*/ 7 h 18"/>
                <a:gd name="T74" fmla="*/ 26 w 26"/>
                <a:gd name="T75" fmla="*/ 6 h 18"/>
                <a:gd name="T76" fmla="*/ 19 w 26"/>
                <a:gd name="T77" fmla="*/ 0 h 18"/>
                <a:gd name="T78" fmla="*/ 14 w 26"/>
                <a:gd name="T79" fmla="*/ 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26" h="18">
                  <a:moveTo>
                    <a:pt x="14" y="1"/>
                  </a:moveTo>
                  <a:cubicBezTo>
                    <a:pt x="11" y="0"/>
                    <a:pt x="11" y="0"/>
                    <a:pt x="11" y="0"/>
                  </a:cubicBezTo>
                  <a:cubicBezTo>
                    <a:pt x="5" y="0"/>
                    <a:pt x="5" y="0"/>
                    <a:pt x="5" y="0"/>
                  </a:cubicBezTo>
                  <a:cubicBezTo>
                    <a:pt x="1" y="2"/>
                    <a:pt x="1" y="2"/>
                    <a:pt x="1" y="2"/>
                  </a:cubicBezTo>
                  <a:cubicBezTo>
                    <a:pt x="1" y="3"/>
                    <a:pt x="1" y="3"/>
                    <a:pt x="1" y="3"/>
                  </a:cubicBezTo>
                  <a:cubicBezTo>
                    <a:pt x="1" y="3"/>
                    <a:pt x="0" y="3"/>
                    <a:pt x="1" y="4"/>
                  </a:cubicBezTo>
                  <a:cubicBezTo>
                    <a:pt x="1" y="5"/>
                    <a:pt x="8" y="11"/>
                    <a:pt x="8" y="11"/>
                  </a:cubicBezTo>
                  <a:cubicBezTo>
                    <a:pt x="8" y="11"/>
                    <a:pt x="8" y="12"/>
                    <a:pt x="9" y="12"/>
                  </a:cubicBezTo>
                  <a:cubicBezTo>
                    <a:pt x="10" y="13"/>
                    <a:pt x="11" y="13"/>
                    <a:pt x="11" y="14"/>
                  </a:cubicBezTo>
                  <a:cubicBezTo>
                    <a:pt x="11" y="14"/>
                    <a:pt x="11" y="15"/>
                    <a:pt x="12" y="15"/>
                  </a:cubicBezTo>
                  <a:cubicBezTo>
                    <a:pt x="12" y="16"/>
                    <a:pt x="13" y="16"/>
                    <a:pt x="13" y="16"/>
                  </a:cubicBezTo>
                  <a:cubicBezTo>
                    <a:pt x="13" y="16"/>
                    <a:pt x="13" y="17"/>
                    <a:pt x="13" y="17"/>
                  </a:cubicBezTo>
                  <a:cubicBezTo>
                    <a:pt x="13" y="17"/>
                    <a:pt x="13" y="17"/>
                    <a:pt x="14" y="18"/>
                  </a:cubicBezTo>
                  <a:cubicBezTo>
                    <a:pt x="14" y="18"/>
                    <a:pt x="14" y="18"/>
                    <a:pt x="15" y="18"/>
                  </a:cubicBezTo>
                  <a:cubicBezTo>
                    <a:pt x="15" y="18"/>
                    <a:pt x="15" y="18"/>
                    <a:pt x="15" y="18"/>
                  </a:cubicBezTo>
                  <a:cubicBezTo>
                    <a:pt x="15" y="18"/>
                    <a:pt x="16" y="18"/>
                    <a:pt x="16" y="18"/>
                  </a:cubicBezTo>
                  <a:cubicBezTo>
                    <a:pt x="16" y="18"/>
                    <a:pt x="16" y="18"/>
                    <a:pt x="16" y="18"/>
                  </a:cubicBezTo>
                  <a:cubicBezTo>
                    <a:pt x="16" y="18"/>
                    <a:pt x="16" y="18"/>
                    <a:pt x="16" y="18"/>
                  </a:cubicBezTo>
                  <a:cubicBezTo>
                    <a:pt x="16" y="18"/>
                    <a:pt x="17" y="18"/>
                    <a:pt x="17" y="17"/>
                  </a:cubicBezTo>
                  <a:cubicBezTo>
                    <a:pt x="17" y="17"/>
                    <a:pt x="17" y="17"/>
                    <a:pt x="16" y="17"/>
                  </a:cubicBezTo>
                  <a:cubicBezTo>
                    <a:pt x="15" y="17"/>
                    <a:pt x="15" y="16"/>
                    <a:pt x="15" y="16"/>
                  </a:cubicBezTo>
                  <a:cubicBezTo>
                    <a:pt x="15" y="16"/>
                    <a:pt x="15" y="16"/>
                    <a:pt x="16" y="16"/>
                  </a:cubicBezTo>
                  <a:cubicBezTo>
                    <a:pt x="16" y="16"/>
                    <a:pt x="17" y="16"/>
                    <a:pt x="17" y="16"/>
                  </a:cubicBezTo>
                  <a:cubicBezTo>
                    <a:pt x="17" y="16"/>
                    <a:pt x="17" y="16"/>
                    <a:pt x="17" y="16"/>
                  </a:cubicBezTo>
                  <a:cubicBezTo>
                    <a:pt x="17" y="16"/>
                    <a:pt x="17" y="16"/>
                    <a:pt x="18" y="16"/>
                  </a:cubicBezTo>
                  <a:cubicBezTo>
                    <a:pt x="18" y="16"/>
                    <a:pt x="19" y="16"/>
                    <a:pt x="19" y="15"/>
                  </a:cubicBezTo>
                  <a:cubicBezTo>
                    <a:pt x="20" y="14"/>
                    <a:pt x="20" y="14"/>
                    <a:pt x="21" y="14"/>
                  </a:cubicBezTo>
                  <a:cubicBezTo>
                    <a:pt x="21" y="14"/>
                    <a:pt x="21" y="13"/>
                    <a:pt x="21" y="13"/>
                  </a:cubicBezTo>
                  <a:cubicBezTo>
                    <a:pt x="21" y="12"/>
                    <a:pt x="21" y="12"/>
                    <a:pt x="21" y="12"/>
                  </a:cubicBezTo>
                  <a:cubicBezTo>
                    <a:pt x="22" y="11"/>
                    <a:pt x="22" y="12"/>
                    <a:pt x="22" y="12"/>
                  </a:cubicBezTo>
                  <a:cubicBezTo>
                    <a:pt x="22" y="12"/>
                    <a:pt x="22" y="12"/>
                    <a:pt x="22" y="12"/>
                  </a:cubicBezTo>
                  <a:cubicBezTo>
                    <a:pt x="22" y="11"/>
                    <a:pt x="22" y="11"/>
                    <a:pt x="23" y="11"/>
                  </a:cubicBezTo>
                  <a:cubicBezTo>
                    <a:pt x="23" y="11"/>
                    <a:pt x="23" y="10"/>
                    <a:pt x="23" y="10"/>
                  </a:cubicBezTo>
                  <a:cubicBezTo>
                    <a:pt x="23" y="10"/>
                    <a:pt x="23" y="10"/>
                    <a:pt x="23" y="9"/>
                  </a:cubicBezTo>
                  <a:cubicBezTo>
                    <a:pt x="23" y="9"/>
                    <a:pt x="24" y="9"/>
                    <a:pt x="24" y="9"/>
                  </a:cubicBezTo>
                  <a:cubicBezTo>
                    <a:pt x="24" y="9"/>
                    <a:pt x="24" y="8"/>
                    <a:pt x="24" y="8"/>
                  </a:cubicBezTo>
                  <a:cubicBezTo>
                    <a:pt x="24" y="8"/>
                    <a:pt x="24" y="8"/>
                    <a:pt x="25" y="7"/>
                  </a:cubicBezTo>
                  <a:cubicBezTo>
                    <a:pt x="25" y="7"/>
                    <a:pt x="26" y="6"/>
                    <a:pt x="26" y="6"/>
                  </a:cubicBezTo>
                  <a:cubicBezTo>
                    <a:pt x="19" y="0"/>
                    <a:pt x="19" y="0"/>
                    <a:pt x="19" y="0"/>
                  </a:cubicBezTo>
                  <a:lnTo>
                    <a:pt x="14" y="1"/>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8" name="Freeform 427">
              <a:extLst>
                <a:ext uri="{FF2B5EF4-FFF2-40B4-BE49-F238E27FC236}">
                  <a16:creationId xmlns:a16="http://schemas.microsoft.com/office/drawing/2014/main" id="{223C8E8E-BBDF-41DB-9CCF-F34F9E583D8A}"/>
                </a:ext>
              </a:extLst>
            </p:cNvPr>
            <p:cNvSpPr>
              <a:spLocks/>
            </p:cNvSpPr>
            <p:nvPr/>
          </p:nvSpPr>
          <p:spPr bwMode="auto">
            <a:xfrm>
              <a:off x="-1717677" y="1023938"/>
              <a:ext cx="65088" cy="112713"/>
            </a:xfrm>
            <a:custGeom>
              <a:avLst/>
              <a:gdLst>
                <a:gd name="T0" fmla="*/ 18 w 18"/>
                <a:gd name="T1" fmla="*/ 1 h 31"/>
                <a:gd name="T2" fmla="*/ 17 w 18"/>
                <a:gd name="T3" fmla="*/ 0 h 31"/>
                <a:gd name="T4" fmla="*/ 7 w 18"/>
                <a:gd name="T5" fmla="*/ 0 h 31"/>
                <a:gd name="T6" fmla="*/ 7 w 18"/>
                <a:gd name="T7" fmla="*/ 0 h 31"/>
                <a:gd name="T8" fmla="*/ 7 w 18"/>
                <a:gd name="T9" fmla="*/ 1 h 31"/>
                <a:gd name="T10" fmla="*/ 6 w 18"/>
                <a:gd name="T11" fmla="*/ 2 h 31"/>
                <a:gd name="T12" fmla="*/ 6 w 18"/>
                <a:gd name="T13" fmla="*/ 2 h 31"/>
                <a:gd name="T14" fmla="*/ 6 w 18"/>
                <a:gd name="T15" fmla="*/ 3 h 31"/>
                <a:gd name="T16" fmla="*/ 4 w 18"/>
                <a:gd name="T17" fmla="*/ 5 h 31"/>
                <a:gd name="T18" fmla="*/ 3 w 18"/>
                <a:gd name="T19" fmla="*/ 9 h 31"/>
                <a:gd name="T20" fmla="*/ 3 w 18"/>
                <a:gd name="T21" fmla="*/ 10 h 31"/>
                <a:gd name="T22" fmla="*/ 4 w 18"/>
                <a:gd name="T23" fmla="*/ 11 h 31"/>
                <a:gd name="T24" fmla="*/ 3 w 18"/>
                <a:gd name="T25" fmla="*/ 13 h 31"/>
                <a:gd name="T26" fmla="*/ 3 w 18"/>
                <a:gd name="T27" fmla="*/ 14 h 31"/>
                <a:gd name="T28" fmla="*/ 3 w 18"/>
                <a:gd name="T29" fmla="*/ 16 h 31"/>
                <a:gd name="T30" fmla="*/ 3 w 18"/>
                <a:gd name="T31" fmla="*/ 17 h 31"/>
                <a:gd name="T32" fmla="*/ 4 w 18"/>
                <a:gd name="T33" fmla="*/ 18 h 31"/>
                <a:gd name="T34" fmla="*/ 3 w 18"/>
                <a:gd name="T35" fmla="*/ 19 h 31"/>
                <a:gd name="T36" fmla="*/ 2 w 18"/>
                <a:gd name="T37" fmla="*/ 21 h 31"/>
                <a:gd name="T38" fmla="*/ 2 w 18"/>
                <a:gd name="T39" fmla="*/ 22 h 31"/>
                <a:gd name="T40" fmla="*/ 1 w 18"/>
                <a:gd name="T41" fmla="*/ 24 h 31"/>
                <a:gd name="T42" fmla="*/ 1 w 18"/>
                <a:gd name="T43" fmla="*/ 25 h 31"/>
                <a:gd name="T44" fmla="*/ 0 w 18"/>
                <a:gd name="T45" fmla="*/ 26 h 31"/>
                <a:gd name="T46" fmla="*/ 10 w 18"/>
                <a:gd name="T47" fmla="*/ 26 h 31"/>
                <a:gd name="T48" fmla="*/ 10 w 18"/>
                <a:gd name="T49" fmla="*/ 27 h 31"/>
                <a:gd name="T50" fmla="*/ 10 w 18"/>
                <a:gd name="T51" fmla="*/ 29 h 31"/>
                <a:gd name="T52" fmla="*/ 11 w 18"/>
                <a:gd name="T53" fmla="*/ 30 h 31"/>
                <a:gd name="T54" fmla="*/ 11 w 18"/>
                <a:gd name="T55" fmla="*/ 30 h 31"/>
                <a:gd name="T56" fmla="*/ 12 w 18"/>
                <a:gd name="T57" fmla="*/ 31 h 31"/>
                <a:gd name="T58" fmla="*/ 13 w 18"/>
                <a:gd name="T59" fmla="*/ 31 h 31"/>
                <a:gd name="T60" fmla="*/ 14 w 18"/>
                <a:gd name="T61" fmla="*/ 30 h 31"/>
                <a:gd name="T62" fmla="*/ 15 w 18"/>
                <a:gd name="T63" fmla="*/ 30 h 31"/>
                <a:gd name="T64" fmla="*/ 16 w 18"/>
                <a:gd name="T65" fmla="*/ 30 h 31"/>
                <a:gd name="T66" fmla="*/ 18 w 18"/>
                <a:gd name="T67" fmla="*/ 30 h 31"/>
                <a:gd name="T68" fmla="*/ 17 w 18"/>
                <a:gd name="T69" fmla="*/ 21 h 31"/>
                <a:gd name="T70" fmla="*/ 18 w 18"/>
                <a:gd name="T71" fmla="*/ 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8" h="31">
                  <a:moveTo>
                    <a:pt x="18" y="1"/>
                  </a:moveTo>
                  <a:cubicBezTo>
                    <a:pt x="18" y="1"/>
                    <a:pt x="17" y="1"/>
                    <a:pt x="17" y="0"/>
                  </a:cubicBezTo>
                  <a:cubicBezTo>
                    <a:pt x="7" y="0"/>
                    <a:pt x="7" y="0"/>
                    <a:pt x="7" y="0"/>
                  </a:cubicBezTo>
                  <a:cubicBezTo>
                    <a:pt x="7" y="0"/>
                    <a:pt x="7" y="0"/>
                    <a:pt x="7" y="0"/>
                  </a:cubicBezTo>
                  <a:cubicBezTo>
                    <a:pt x="7" y="1"/>
                    <a:pt x="7" y="1"/>
                    <a:pt x="7" y="1"/>
                  </a:cubicBezTo>
                  <a:cubicBezTo>
                    <a:pt x="7" y="1"/>
                    <a:pt x="6" y="2"/>
                    <a:pt x="6" y="2"/>
                  </a:cubicBezTo>
                  <a:cubicBezTo>
                    <a:pt x="6" y="2"/>
                    <a:pt x="6" y="2"/>
                    <a:pt x="6" y="2"/>
                  </a:cubicBezTo>
                  <a:cubicBezTo>
                    <a:pt x="6" y="3"/>
                    <a:pt x="6" y="3"/>
                    <a:pt x="6" y="3"/>
                  </a:cubicBezTo>
                  <a:cubicBezTo>
                    <a:pt x="6" y="4"/>
                    <a:pt x="5" y="5"/>
                    <a:pt x="4" y="5"/>
                  </a:cubicBezTo>
                  <a:cubicBezTo>
                    <a:pt x="4" y="6"/>
                    <a:pt x="3" y="7"/>
                    <a:pt x="3" y="9"/>
                  </a:cubicBezTo>
                  <a:cubicBezTo>
                    <a:pt x="3" y="10"/>
                    <a:pt x="4" y="10"/>
                    <a:pt x="3" y="10"/>
                  </a:cubicBezTo>
                  <a:cubicBezTo>
                    <a:pt x="3" y="11"/>
                    <a:pt x="4" y="11"/>
                    <a:pt x="4" y="11"/>
                  </a:cubicBezTo>
                  <a:cubicBezTo>
                    <a:pt x="4" y="12"/>
                    <a:pt x="3" y="12"/>
                    <a:pt x="3" y="13"/>
                  </a:cubicBezTo>
                  <a:cubicBezTo>
                    <a:pt x="3" y="13"/>
                    <a:pt x="3" y="14"/>
                    <a:pt x="3" y="14"/>
                  </a:cubicBezTo>
                  <a:cubicBezTo>
                    <a:pt x="3" y="15"/>
                    <a:pt x="3" y="15"/>
                    <a:pt x="3" y="16"/>
                  </a:cubicBezTo>
                  <a:cubicBezTo>
                    <a:pt x="3" y="16"/>
                    <a:pt x="3" y="16"/>
                    <a:pt x="3" y="17"/>
                  </a:cubicBezTo>
                  <a:cubicBezTo>
                    <a:pt x="3" y="17"/>
                    <a:pt x="4" y="17"/>
                    <a:pt x="4" y="18"/>
                  </a:cubicBezTo>
                  <a:cubicBezTo>
                    <a:pt x="4" y="18"/>
                    <a:pt x="3" y="19"/>
                    <a:pt x="3" y="19"/>
                  </a:cubicBezTo>
                  <a:cubicBezTo>
                    <a:pt x="3" y="20"/>
                    <a:pt x="3" y="21"/>
                    <a:pt x="2" y="21"/>
                  </a:cubicBezTo>
                  <a:cubicBezTo>
                    <a:pt x="2" y="22"/>
                    <a:pt x="2" y="22"/>
                    <a:pt x="2" y="22"/>
                  </a:cubicBezTo>
                  <a:cubicBezTo>
                    <a:pt x="2" y="23"/>
                    <a:pt x="2" y="23"/>
                    <a:pt x="1" y="24"/>
                  </a:cubicBezTo>
                  <a:cubicBezTo>
                    <a:pt x="1" y="24"/>
                    <a:pt x="1" y="25"/>
                    <a:pt x="1" y="25"/>
                  </a:cubicBezTo>
                  <a:cubicBezTo>
                    <a:pt x="1" y="26"/>
                    <a:pt x="0" y="26"/>
                    <a:pt x="0" y="26"/>
                  </a:cubicBezTo>
                  <a:cubicBezTo>
                    <a:pt x="0" y="27"/>
                    <a:pt x="10" y="26"/>
                    <a:pt x="10" y="26"/>
                  </a:cubicBezTo>
                  <a:cubicBezTo>
                    <a:pt x="10" y="26"/>
                    <a:pt x="10" y="27"/>
                    <a:pt x="10" y="27"/>
                  </a:cubicBezTo>
                  <a:cubicBezTo>
                    <a:pt x="10" y="28"/>
                    <a:pt x="10" y="28"/>
                    <a:pt x="10" y="29"/>
                  </a:cubicBezTo>
                  <a:cubicBezTo>
                    <a:pt x="11" y="29"/>
                    <a:pt x="11" y="29"/>
                    <a:pt x="11" y="30"/>
                  </a:cubicBezTo>
                  <a:cubicBezTo>
                    <a:pt x="11" y="30"/>
                    <a:pt x="11" y="30"/>
                    <a:pt x="11" y="30"/>
                  </a:cubicBezTo>
                  <a:cubicBezTo>
                    <a:pt x="12" y="30"/>
                    <a:pt x="12" y="31"/>
                    <a:pt x="12" y="31"/>
                  </a:cubicBezTo>
                  <a:cubicBezTo>
                    <a:pt x="12" y="31"/>
                    <a:pt x="12" y="31"/>
                    <a:pt x="13" y="31"/>
                  </a:cubicBezTo>
                  <a:cubicBezTo>
                    <a:pt x="13" y="31"/>
                    <a:pt x="13" y="30"/>
                    <a:pt x="14" y="30"/>
                  </a:cubicBezTo>
                  <a:cubicBezTo>
                    <a:pt x="14" y="30"/>
                    <a:pt x="15" y="30"/>
                    <a:pt x="15" y="30"/>
                  </a:cubicBezTo>
                  <a:cubicBezTo>
                    <a:pt x="16" y="30"/>
                    <a:pt x="16" y="30"/>
                    <a:pt x="16" y="30"/>
                  </a:cubicBezTo>
                  <a:cubicBezTo>
                    <a:pt x="17" y="30"/>
                    <a:pt x="17" y="30"/>
                    <a:pt x="18" y="30"/>
                  </a:cubicBezTo>
                  <a:cubicBezTo>
                    <a:pt x="17" y="21"/>
                    <a:pt x="17" y="21"/>
                    <a:pt x="17" y="21"/>
                  </a:cubicBezTo>
                  <a:lnTo>
                    <a:pt x="18" y="1"/>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 name="Freeform 428">
              <a:extLst>
                <a:ext uri="{FF2B5EF4-FFF2-40B4-BE49-F238E27FC236}">
                  <a16:creationId xmlns:a16="http://schemas.microsoft.com/office/drawing/2014/main" id="{3F3B641E-525E-4D71-8AB5-D7017A7A25A7}"/>
                </a:ext>
              </a:extLst>
            </p:cNvPr>
            <p:cNvSpPr>
              <a:spLocks/>
            </p:cNvSpPr>
            <p:nvPr/>
          </p:nvSpPr>
          <p:spPr bwMode="auto">
            <a:xfrm>
              <a:off x="-2303464" y="784226"/>
              <a:ext cx="152400" cy="254000"/>
            </a:xfrm>
            <a:custGeom>
              <a:avLst/>
              <a:gdLst>
                <a:gd name="T0" fmla="*/ 39 w 42"/>
                <a:gd name="T1" fmla="*/ 69 h 70"/>
                <a:gd name="T2" fmla="*/ 39 w 42"/>
                <a:gd name="T3" fmla="*/ 64 h 70"/>
                <a:gd name="T4" fmla="*/ 40 w 42"/>
                <a:gd name="T5" fmla="*/ 62 h 70"/>
                <a:gd name="T6" fmla="*/ 41 w 42"/>
                <a:gd name="T7" fmla="*/ 59 h 70"/>
                <a:gd name="T8" fmla="*/ 41 w 42"/>
                <a:gd name="T9" fmla="*/ 56 h 70"/>
                <a:gd name="T10" fmla="*/ 20 w 42"/>
                <a:gd name="T11" fmla="*/ 24 h 70"/>
                <a:gd name="T12" fmla="*/ 21 w 42"/>
                <a:gd name="T13" fmla="*/ 22 h 70"/>
                <a:gd name="T14" fmla="*/ 25 w 42"/>
                <a:gd name="T15" fmla="*/ 5 h 70"/>
                <a:gd name="T16" fmla="*/ 5 w 42"/>
                <a:gd name="T17" fmla="*/ 0 h 70"/>
                <a:gd name="T18" fmla="*/ 5 w 42"/>
                <a:gd name="T19" fmla="*/ 1 h 70"/>
                <a:gd name="T20" fmla="*/ 5 w 42"/>
                <a:gd name="T21" fmla="*/ 3 h 70"/>
                <a:gd name="T22" fmla="*/ 4 w 42"/>
                <a:gd name="T23" fmla="*/ 4 h 70"/>
                <a:gd name="T24" fmla="*/ 3 w 42"/>
                <a:gd name="T25" fmla="*/ 7 h 70"/>
                <a:gd name="T26" fmla="*/ 1 w 42"/>
                <a:gd name="T27" fmla="*/ 9 h 70"/>
                <a:gd name="T28" fmla="*/ 2 w 42"/>
                <a:gd name="T29" fmla="*/ 11 h 70"/>
                <a:gd name="T30" fmla="*/ 2 w 42"/>
                <a:gd name="T31" fmla="*/ 12 h 70"/>
                <a:gd name="T32" fmla="*/ 2 w 42"/>
                <a:gd name="T33" fmla="*/ 15 h 70"/>
                <a:gd name="T34" fmla="*/ 2 w 42"/>
                <a:gd name="T35" fmla="*/ 17 h 70"/>
                <a:gd name="T36" fmla="*/ 1 w 42"/>
                <a:gd name="T37" fmla="*/ 18 h 70"/>
                <a:gd name="T38" fmla="*/ 0 w 42"/>
                <a:gd name="T39" fmla="*/ 19 h 70"/>
                <a:gd name="T40" fmla="*/ 1 w 42"/>
                <a:gd name="T41" fmla="*/ 20 h 70"/>
                <a:gd name="T42" fmla="*/ 2 w 42"/>
                <a:gd name="T43" fmla="*/ 20 h 70"/>
                <a:gd name="T44" fmla="*/ 3 w 42"/>
                <a:gd name="T45" fmla="*/ 22 h 70"/>
                <a:gd name="T46" fmla="*/ 3 w 42"/>
                <a:gd name="T47" fmla="*/ 23 h 70"/>
                <a:gd name="T48" fmla="*/ 3 w 42"/>
                <a:gd name="T49" fmla="*/ 24 h 70"/>
                <a:gd name="T50" fmla="*/ 3 w 42"/>
                <a:gd name="T51" fmla="*/ 26 h 70"/>
                <a:gd name="T52" fmla="*/ 4 w 42"/>
                <a:gd name="T53" fmla="*/ 26 h 70"/>
                <a:gd name="T54" fmla="*/ 6 w 42"/>
                <a:gd name="T55" fmla="*/ 26 h 70"/>
                <a:gd name="T56" fmla="*/ 9 w 42"/>
                <a:gd name="T57" fmla="*/ 26 h 70"/>
                <a:gd name="T58" fmla="*/ 9 w 42"/>
                <a:gd name="T59" fmla="*/ 27 h 70"/>
                <a:gd name="T60" fmla="*/ 6 w 42"/>
                <a:gd name="T61" fmla="*/ 26 h 70"/>
                <a:gd name="T62" fmla="*/ 6 w 42"/>
                <a:gd name="T63" fmla="*/ 27 h 70"/>
                <a:gd name="T64" fmla="*/ 7 w 42"/>
                <a:gd name="T65" fmla="*/ 30 h 70"/>
                <a:gd name="T66" fmla="*/ 6 w 42"/>
                <a:gd name="T67" fmla="*/ 31 h 70"/>
                <a:gd name="T68" fmla="*/ 6 w 42"/>
                <a:gd name="T69" fmla="*/ 30 h 70"/>
                <a:gd name="T70" fmla="*/ 5 w 42"/>
                <a:gd name="T71" fmla="*/ 28 h 70"/>
                <a:gd name="T72" fmla="*/ 4 w 42"/>
                <a:gd name="T73" fmla="*/ 30 h 70"/>
                <a:gd name="T74" fmla="*/ 4 w 42"/>
                <a:gd name="T75" fmla="*/ 33 h 70"/>
                <a:gd name="T76" fmla="*/ 4 w 42"/>
                <a:gd name="T77" fmla="*/ 35 h 70"/>
                <a:gd name="T78" fmla="*/ 5 w 42"/>
                <a:gd name="T79" fmla="*/ 37 h 70"/>
                <a:gd name="T80" fmla="*/ 6 w 42"/>
                <a:gd name="T81" fmla="*/ 40 h 70"/>
                <a:gd name="T82" fmla="*/ 7 w 42"/>
                <a:gd name="T83" fmla="*/ 42 h 70"/>
                <a:gd name="T84" fmla="*/ 8 w 42"/>
                <a:gd name="T85" fmla="*/ 44 h 70"/>
                <a:gd name="T86" fmla="*/ 9 w 42"/>
                <a:gd name="T87" fmla="*/ 45 h 70"/>
                <a:gd name="T88" fmla="*/ 9 w 42"/>
                <a:gd name="T89" fmla="*/ 48 h 70"/>
                <a:gd name="T90" fmla="*/ 8 w 42"/>
                <a:gd name="T91" fmla="*/ 50 h 70"/>
                <a:gd name="T92" fmla="*/ 10 w 42"/>
                <a:gd name="T93" fmla="*/ 52 h 70"/>
                <a:gd name="T94" fmla="*/ 12 w 42"/>
                <a:gd name="T95" fmla="*/ 53 h 70"/>
                <a:gd name="T96" fmla="*/ 14 w 42"/>
                <a:gd name="T97" fmla="*/ 54 h 70"/>
                <a:gd name="T98" fmla="*/ 16 w 42"/>
                <a:gd name="T99" fmla="*/ 55 h 70"/>
                <a:gd name="T100" fmla="*/ 17 w 42"/>
                <a:gd name="T101" fmla="*/ 56 h 70"/>
                <a:gd name="T102" fmla="*/ 19 w 42"/>
                <a:gd name="T103" fmla="*/ 58 h 70"/>
                <a:gd name="T104" fmla="*/ 19 w 42"/>
                <a:gd name="T105" fmla="*/ 59 h 70"/>
                <a:gd name="T106" fmla="*/ 20 w 42"/>
                <a:gd name="T107" fmla="*/ 60 h 70"/>
                <a:gd name="T108" fmla="*/ 22 w 42"/>
                <a:gd name="T109" fmla="*/ 60 h 70"/>
                <a:gd name="T110" fmla="*/ 22 w 42"/>
                <a:gd name="T111" fmla="*/ 62 h 70"/>
                <a:gd name="T112" fmla="*/ 24 w 42"/>
                <a:gd name="T113" fmla="*/ 65 h 70"/>
                <a:gd name="T114" fmla="*/ 23 w 42"/>
                <a:gd name="T115" fmla="*/ 67 h 70"/>
                <a:gd name="T116" fmla="*/ 24 w 42"/>
                <a:gd name="T117" fmla="*/ 67 h 70"/>
                <a:gd name="T118" fmla="*/ 24 w 42"/>
                <a:gd name="T119" fmla="*/ 68 h 70"/>
                <a:gd name="T120" fmla="*/ 27 w 42"/>
                <a:gd name="T121" fmla="*/ 69 h 70"/>
                <a:gd name="T122" fmla="*/ 37 w 42"/>
                <a:gd name="T123" fmla="*/ 70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2" h="70">
                  <a:moveTo>
                    <a:pt x="38" y="69"/>
                  </a:moveTo>
                  <a:cubicBezTo>
                    <a:pt x="39" y="70"/>
                    <a:pt x="39" y="69"/>
                    <a:pt x="39" y="69"/>
                  </a:cubicBezTo>
                  <a:cubicBezTo>
                    <a:pt x="39" y="69"/>
                    <a:pt x="38" y="68"/>
                    <a:pt x="38" y="67"/>
                  </a:cubicBezTo>
                  <a:cubicBezTo>
                    <a:pt x="37" y="66"/>
                    <a:pt x="39" y="64"/>
                    <a:pt x="39" y="64"/>
                  </a:cubicBezTo>
                  <a:cubicBezTo>
                    <a:pt x="39" y="63"/>
                    <a:pt x="39" y="63"/>
                    <a:pt x="39" y="63"/>
                  </a:cubicBezTo>
                  <a:cubicBezTo>
                    <a:pt x="39" y="63"/>
                    <a:pt x="40" y="63"/>
                    <a:pt x="40" y="62"/>
                  </a:cubicBezTo>
                  <a:cubicBezTo>
                    <a:pt x="40" y="62"/>
                    <a:pt x="40" y="61"/>
                    <a:pt x="41" y="61"/>
                  </a:cubicBezTo>
                  <a:cubicBezTo>
                    <a:pt x="42" y="60"/>
                    <a:pt x="42" y="59"/>
                    <a:pt x="41" y="59"/>
                  </a:cubicBezTo>
                  <a:cubicBezTo>
                    <a:pt x="41" y="59"/>
                    <a:pt x="41" y="59"/>
                    <a:pt x="41" y="58"/>
                  </a:cubicBezTo>
                  <a:cubicBezTo>
                    <a:pt x="40" y="57"/>
                    <a:pt x="41" y="57"/>
                    <a:pt x="41" y="56"/>
                  </a:cubicBezTo>
                  <a:cubicBezTo>
                    <a:pt x="41" y="56"/>
                    <a:pt x="40" y="55"/>
                    <a:pt x="40" y="55"/>
                  </a:cubicBezTo>
                  <a:cubicBezTo>
                    <a:pt x="40" y="55"/>
                    <a:pt x="19" y="24"/>
                    <a:pt x="20" y="24"/>
                  </a:cubicBezTo>
                  <a:cubicBezTo>
                    <a:pt x="20" y="24"/>
                    <a:pt x="20" y="24"/>
                    <a:pt x="20" y="23"/>
                  </a:cubicBezTo>
                  <a:cubicBezTo>
                    <a:pt x="20" y="23"/>
                    <a:pt x="21" y="22"/>
                    <a:pt x="21" y="22"/>
                  </a:cubicBezTo>
                  <a:cubicBezTo>
                    <a:pt x="20" y="22"/>
                    <a:pt x="20" y="21"/>
                    <a:pt x="20" y="21"/>
                  </a:cubicBezTo>
                  <a:cubicBezTo>
                    <a:pt x="25" y="5"/>
                    <a:pt x="25" y="5"/>
                    <a:pt x="25" y="5"/>
                  </a:cubicBezTo>
                  <a:cubicBezTo>
                    <a:pt x="5" y="0"/>
                    <a:pt x="5" y="0"/>
                    <a:pt x="5" y="0"/>
                  </a:cubicBezTo>
                  <a:cubicBezTo>
                    <a:pt x="5" y="0"/>
                    <a:pt x="5" y="0"/>
                    <a:pt x="5" y="0"/>
                  </a:cubicBezTo>
                  <a:cubicBezTo>
                    <a:pt x="5" y="0"/>
                    <a:pt x="4" y="0"/>
                    <a:pt x="4" y="0"/>
                  </a:cubicBezTo>
                  <a:cubicBezTo>
                    <a:pt x="4" y="0"/>
                    <a:pt x="5" y="1"/>
                    <a:pt x="5" y="1"/>
                  </a:cubicBezTo>
                  <a:cubicBezTo>
                    <a:pt x="5" y="1"/>
                    <a:pt x="5" y="1"/>
                    <a:pt x="5" y="2"/>
                  </a:cubicBezTo>
                  <a:cubicBezTo>
                    <a:pt x="5" y="2"/>
                    <a:pt x="5" y="3"/>
                    <a:pt x="5" y="3"/>
                  </a:cubicBezTo>
                  <a:cubicBezTo>
                    <a:pt x="5" y="3"/>
                    <a:pt x="4" y="4"/>
                    <a:pt x="4" y="4"/>
                  </a:cubicBezTo>
                  <a:cubicBezTo>
                    <a:pt x="4" y="4"/>
                    <a:pt x="4" y="4"/>
                    <a:pt x="4" y="4"/>
                  </a:cubicBezTo>
                  <a:cubicBezTo>
                    <a:pt x="4" y="4"/>
                    <a:pt x="4" y="6"/>
                    <a:pt x="4" y="6"/>
                  </a:cubicBezTo>
                  <a:cubicBezTo>
                    <a:pt x="4" y="6"/>
                    <a:pt x="4" y="6"/>
                    <a:pt x="3" y="7"/>
                  </a:cubicBezTo>
                  <a:cubicBezTo>
                    <a:pt x="3" y="7"/>
                    <a:pt x="2" y="7"/>
                    <a:pt x="2" y="8"/>
                  </a:cubicBezTo>
                  <a:cubicBezTo>
                    <a:pt x="1" y="8"/>
                    <a:pt x="1" y="9"/>
                    <a:pt x="1" y="9"/>
                  </a:cubicBezTo>
                  <a:cubicBezTo>
                    <a:pt x="1" y="9"/>
                    <a:pt x="1" y="10"/>
                    <a:pt x="1" y="10"/>
                  </a:cubicBezTo>
                  <a:cubicBezTo>
                    <a:pt x="1" y="11"/>
                    <a:pt x="2" y="11"/>
                    <a:pt x="2" y="11"/>
                  </a:cubicBezTo>
                  <a:cubicBezTo>
                    <a:pt x="2" y="12"/>
                    <a:pt x="2" y="12"/>
                    <a:pt x="2" y="12"/>
                  </a:cubicBezTo>
                  <a:cubicBezTo>
                    <a:pt x="2" y="12"/>
                    <a:pt x="2" y="12"/>
                    <a:pt x="2" y="12"/>
                  </a:cubicBezTo>
                  <a:cubicBezTo>
                    <a:pt x="2" y="12"/>
                    <a:pt x="2" y="13"/>
                    <a:pt x="2" y="14"/>
                  </a:cubicBezTo>
                  <a:cubicBezTo>
                    <a:pt x="2" y="14"/>
                    <a:pt x="2" y="15"/>
                    <a:pt x="2" y="15"/>
                  </a:cubicBezTo>
                  <a:cubicBezTo>
                    <a:pt x="2" y="16"/>
                    <a:pt x="1" y="16"/>
                    <a:pt x="1" y="16"/>
                  </a:cubicBezTo>
                  <a:cubicBezTo>
                    <a:pt x="1" y="16"/>
                    <a:pt x="2" y="17"/>
                    <a:pt x="2" y="17"/>
                  </a:cubicBezTo>
                  <a:cubicBezTo>
                    <a:pt x="2" y="17"/>
                    <a:pt x="1" y="17"/>
                    <a:pt x="1" y="18"/>
                  </a:cubicBezTo>
                  <a:cubicBezTo>
                    <a:pt x="1" y="18"/>
                    <a:pt x="1" y="18"/>
                    <a:pt x="1" y="18"/>
                  </a:cubicBezTo>
                  <a:cubicBezTo>
                    <a:pt x="1" y="18"/>
                    <a:pt x="1" y="18"/>
                    <a:pt x="1" y="18"/>
                  </a:cubicBezTo>
                  <a:cubicBezTo>
                    <a:pt x="0" y="19"/>
                    <a:pt x="0" y="19"/>
                    <a:pt x="0" y="19"/>
                  </a:cubicBezTo>
                  <a:cubicBezTo>
                    <a:pt x="0" y="19"/>
                    <a:pt x="0" y="19"/>
                    <a:pt x="0" y="19"/>
                  </a:cubicBezTo>
                  <a:cubicBezTo>
                    <a:pt x="0" y="19"/>
                    <a:pt x="1" y="20"/>
                    <a:pt x="1" y="20"/>
                  </a:cubicBezTo>
                  <a:cubicBezTo>
                    <a:pt x="1" y="20"/>
                    <a:pt x="1" y="19"/>
                    <a:pt x="1" y="19"/>
                  </a:cubicBezTo>
                  <a:cubicBezTo>
                    <a:pt x="1" y="19"/>
                    <a:pt x="2" y="20"/>
                    <a:pt x="2" y="20"/>
                  </a:cubicBezTo>
                  <a:cubicBezTo>
                    <a:pt x="2" y="20"/>
                    <a:pt x="2" y="21"/>
                    <a:pt x="2" y="21"/>
                  </a:cubicBezTo>
                  <a:cubicBezTo>
                    <a:pt x="2" y="21"/>
                    <a:pt x="3" y="22"/>
                    <a:pt x="3" y="22"/>
                  </a:cubicBezTo>
                  <a:cubicBezTo>
                    <a:pt x="3" y="22"/>
                    <a:pt x="3" y="23"/>
                    <a:pt x="3" y="23"/>
                  </a:cubicBezTo>
                  <a:cubicBezTo>
                    <a:pt x="3" y="23"/>
                    <a:pt x="3" y="23"/>
                    <a:pt x="3" y="23"/>
                  </a:cubicBezTo>
                  <a:cubicBezTo>
                    <a:pt x="3" y="23"/>
                    <a:pt x="4" y="24"/>
                    <a:pt x="4" y="24"/>
                  </a:cubicBezTo>
                  <a:cubicBezTo>
                    <a:pt x="4" y="24"/>
                    <a:pt x="3" y="24"/>
                    <a:pt x="3" y="24"/>
                  </a:cubicBezTo>
                  <a:cubicBezTo>
                    <a:pt x="2" y="25"/>
                    <a:pt x="2" y="26"/>
                    <a:pt x="3" y="26"/>
                  </a:cubicBezTo>
                  <a:cubicBezTo>
                    <a:pt x="3" y="26"/>
                    <a:pt x="3" y="26"/>
                    <a:pt x="3" y="26"/>
                  </a:cubicBezTo>
                  <a:cubicBezTo>
                    <a:pt x="3" y="26"/>
                    <a:pt x="3" y="26"/>
                    <a:pt x="4" y="26"/>
                  </a:cubicBezTo>
                  <a:cubicBezTo>
                    <a:pt x="4" y="26"/>
                    <a:pt x="4" y="26"/>
                    <a:pt x="4" y="26"/>
                  </a:cubicBezTo>
                  <a:cubicBezTo>
                    <a:pt x="4" y="27"/>
                    <a:pt x="4" y="27"/>
                    <a:pt x="5" y="27"/>
                  </a:cubicBezTo>
                  <a:cubicBezTo>
                    <a:pt x="5" y="27"/>
                    <a:pt x="5" y="27"/>
                    <a:pt x="6" y="26"/>
                  </a:cubicBezTo>
                  <a:cubicBezTo>
                    <a:pt x="6" y="26"/>
                    <a:pt x="6" y="25"/>
                    <a:pt x="7" y="26"/>
                  </a:cubicBezTo>
                  <a:cubicBezTo>
                    <a:pt x="7" y="26"/>
                    <a:pt x="8" y="26"/>
                    <a:pt x="9" y="26"/>
                  </a:cubicBezTo>
                  <a:cubicBezTo>
                    <a:pt x="9" y="26"/>
                    <a:pt x="11" y="25"/>
                    <a:pt x="10" y="26"/>
                  </a:cubicBezTo>
                  <a:cubicBezTo>
                    <a:pt x="10" y="27"/>
                    <a:pt x="10" y="27"/>
                    <a:pt x="9" y="27"/>
                  </a:cubicBezTo>
                  <a:cubicBezTo>
                    <a:pt x="9" y="27"/>
                    <a:pt x="9" y="26"/>
                    <a:pt x="8" y="26"/>
                  </a:cubicBezTo>
                  <a:cubicBezTo>
                    <a:pt x="7" y="26"/>
                    <a:pt x="6" y="26"/>
                    <a:pt x="6" y="26"/>
                  </a:cubicBezTo>
                  <a:cubicBezTo>
                    <a:pt x="6" y="27"/>
                    <a:pt x="6" y="27"/>
                    <a:pt x="6" y="27"/>
                  </a:cubicBezTo>
                  <a:cubicBezTo>
                    <a:pt x="6" y="27"/>
                    <a:pt x="6" y="27"/>
                    <a:pt x="6" y="27"/>
                  </a:cubicBezTo>
                  <a:cubicBezTo>
                    <a:pt x="6" y="28"/>
                    <a:pt x="6" y="28"/>
                    <a:pt x="6" y="29"/>
                  </a:cubicBezTo>
                  <a:cubicBezTo>
                    <a:pt x="6" y="29"/>
                    <a:pt x="7" y="29"/>
                    <a:pt x="7" y="30"/>
                  </a:cubicBezTo>
                  <a:cubicBezTo>
                    <a:pt x="7" y="30"/>
                    <a:pt x="7" y="31"/>
                    <a:pt x="7" y="31"/>
                  </a:cubicBezTo>
                  <a:cubicBezTo>
                    <a:pt x="7" y="31"/>
                    <a:pt x="6" y="31"/>
                    <a:pt x="6" y="31"/>
                  </a:cubicBezTo>
                  <a:cubicBezTo>
                    <a:pt x="6" y="31"/>
                    <a:pt x="6" y="31"/>
                    <a:pt x="6" y="31"/>
                  </a:cubicBezTo>
                  <a:cubicBezTo>
                    <a:pt x="6" y="30"/>
                    <a:pt x="6" y="30"/>
                    <a:pt x="6" y="30"/>
                  </a:cubicBezTo>
                  <a:cubicBezTo>
                    <a:pt x="6" y="29"/>
                    <a:pt x="6" y="28"/>
                    <a:pt x="6" y="28"/>
                  </a:cubicBezTo>
                  <a:cubicBezTo>
                    <a:pt x="6" y="28"/>
                    <a:pt x="5" y="28"/>
                    <a:pt x="5" y="28"/>
                  </a:cubicBezTo>
                  <a:cubicBezTo>
                    <a:pt x="5" y="28"/>
                    <a:pt x="4" y="28"/>
                    <a:pt x="4" y="29"/>
                  </a:cubicBezTo>
                  <a:cubicBezTo>
                    <a:pt x="4" y="29"/>
                    <a:pt x="4" y="30"/>
                    <a:pt x="4" y="30"/>
                  </a:cubicBezTo>
                  <a:cubicBezTo>
                    <a:pt x="4" y="31"/>
                    <a:pt x="4" y="31"/>
                    <a:pt x="4" y="32"/>
                  </a:cubicBezTo>
                  <a:cubicBezTo>
                    <a:pt x="4" y="32"/>
                    <a:pt x="4" y="32"/>
                    <a:pt x="4" y="33"/>
                  </a:cubicBezTo>
                  <a:cubicBezTo>
                    <a:pt x="4" y="33"/>
                    <a:pt x="4" y="34"/>
                    <a:pt x="4" y="34"/>
                  </a:cubicBezTo>
                  <a:cubicBezTo>
                    <a:pt x="4" y="34"/>
                    <a:pt x="4" y="35"/>
                    <a:pt x="4" y="35"/>
                  </a:cubicBezTo>
                  <a:cubicBezTo>
                    <a:pt x="4" y="35"/>
                    <a:pt x="5" y="35"/>
                    <a:pt x="5" y="36"/>
                  </a:cubicBezTo>
                  <a:cubicBezTo>
                    <a:pt x="5" y="36"/>
                    <a:pt x="5" y="36"/>
                    <a:pt x="5" y="37"/>
                  </a:cubicBezTo>
                  <a:cubicBezTo>
                    <a:pt x="5" y="37"/>
                    <a:pt x="5" y="38"/>
                    <a:pt x="5" y="38"/>
                  </a:cubicBezTo>
                  <a:cubicBezTo>
                    <a:pt x="6" y="39"/>
                    <a:pt x="6" y="39"/>
                    <a:pt x="6" y="40"/>
                  </a:cubicBezTo>
                  <a:cubicBezTo>
                    <a:pt x="6" y="40"/>
                    <a:pt x="7" y="41"/>
                    <a:pt x="7" y="41"/>
                  </a:cubicBezTo>
                  <a:cubicBezTo>
                    <a:pt x="7" y="41"/>
                    <a:pt x="7" y="42"/>
                    <a:pt x="7" y="42"/>
                  </a:cubicBezTo>
                  <a:cubicBezTo>
                    <a:pt x="8" y="42"/>
                    <a:pt x="8" y="43"/>
                    <a:pt x="8" y="43"/>
                  </a:cubicBezTo>
                  <a:cubicBezTo>
                    <a:pt x="8" y="43"/>
                    <a:pt x="8" y="43"/>
                    <a:pt x="8" y="44"/>
                  </a:cubicBezTo>
                  <a:cubicBezTo>
                    <a:pt x="8" y="44"/>
                    <a:pt x="9" y="44"/>
                    <a:pt x="9" y="45"/>
                  </a:cubicBezTo>
                  <a:cubicBezTo>
                    <a:pt x="9" y="45"/>
                    <a:pt x="9" y="45"/>
                    <a:pt x="9" y="45"/>
                  </a:cubicBezTo>
                  <a:cubicBezTo>
                    <a:pt x="8" y="46"/>
                    <a:pt x="8" y="46"/>
                    <a:pt x="9" y="46"/>
                  </a:cubicBezTo>
                  <a:cubicBezTo>
                    <a:pt x="9" y="46"/>
                    <a:pt x="9" y="47"/>
                    <a:pt x="9" y="48"/>
                  </a:cubicBezTo>
                  <a:cubicBezTo>
                    <a:pt x="9" y="48"/>
                    <a:pt x="9" y="48"/>
                    <a:pt x="9" y="49"/>
                  </a:cubicBezTo>
                  <a:cubicBezTo>
                    <a:pt x="9" y="49"/>
                    <a:pt x="8" y="50"/>
                    <a:pt x="8" y="50"/>
                  </a:cubicBezTo>
                  <a:cubicBezTo>
                    <a:pt x="8" y="50"/>
                    <a:pt x="8" y="51"/>
                    <a:pt x="9" y="51"/>
                  </a:cubicBezTo>
                  <a:cubicBezTo>
                    <a:pt x="9" y="51"/>
                    <a:pt x="9" y="52"/>
                    <a:pt x="10" y="52"/>
                  </a:cubicBezTo>
                  <a:cubicBezTo>
                    <a:pt x="10" y="52"/>
                    <a:pt x="11" y="52"/>
                    <a:pt x="11" y="52"/>
                  </a:cubicBezTo>
                  <a:cubicBezTo>
                    <a:pt x="12" y="53"/>
                    <a:pt x="12" y="53"/>
                    <a:pt x="12" y="53"/>
                  </a:cubicBezTo>
                  <a:cubicBezTo>
                    <a:pt x="13" y="53"/>
                    <a:pt x="13" y="53"/>
                    <a:pt x="13" y="53"/>
                  </a:cubicBezTo>
                  <a:cubicBezTo>
                    <a:pt x="14" y="53"/>
                    <a:pt x="14" y="54"/>
                    <a:pt x="14" y="54"/>
                  </a:cubicBezTo>
                  <a:cubicBezTo>
                    <a:pt x="14" y="54"/>
                    <a:pt x="14" y="54"/>
                    <a:pt x="15" y="54"/>
                  </a:cubicBezTo>
                  <a:cubicBezTo>
                    <a:pt x="15" y="54"/>
                    <a:pt x="15" y="54"/>
                    <a:pt x="16" y="55"/>
                  </a:cubicBezTo>
                  <a:cubicBezTo>
                    <a:pt x="16" y="55"/>
                    <a:pt x="16" y="56"/>
                    <a:pt x="16" y="56"/>
                  </a:cubicBezTo>
                  <a:cubicBezTo>
                    <a:pt x="16" y="56"/>
                    <a:pt x="16" y="56"/>
                    <a:pt x="17" y="56"/>
                  </a:cubicBezTo>
                  <a:cubicBezTo>
                    <a:pt x="18" y="56"/>
                    <a:pt x="18" y="56"/>
                    <a:pt x="18" y="56"/>
                  </a:cubicBezTo>
                  <a:cubicBezTo>
                    <a:pt x="19" y="57"/>
                    <a:pt x="19" y="57"/>
                    <a:pt x="19" y="58"/>
                  </a:cubicBezTo>
                  <a:cubicBezTo>
                    <a:pt x="19" y="58"/>
                    <a:pt x="19" y="58"/>
                    <a:pt x="19" y="58"/>
                  </a:cubicBezTo>
                  <a:cubicBezTo>
                    <a:pt x="19" y="58"/>
                    <a:pt x="19" y="59"/>
                    <a:pt x="19" y="59"/>
                  </a:cubicBezTo>
                  <a:cubicBezTo>
                    <a:pt x="19" y="59"/>
                    <a:pt x="18" y="60"/>
                    <a:pt x="19" y="60"/>
                  </a:cubicBezTo>
                  <a:cubicBezTo>
                    <a:pt x="19" y="60"/>
                    <a:pt x="19" y="60"/>
                    <a:pt x="20" y="60"/>
                  </a:cubicBezTo>
                  <a:cubicBezTo>
                    <a:pt x="20" y="59"/>
                    <a:pt x="20" y="59"/>
                    <a:pt x="21" y="60"/>
                  </a:cubicBezTo>
                  <a:cubicBezTo>
                    <a:pt x="21" y="60"/>
                    <a:pt x="21" y="60"/>
                    <a:pt x="22" y="60"/>
                  </a:cubicBezTo>
                  <a:cubicBezTo>
                    <a:pt x="22" y="60"/>
                    <a:pt x="22" y="60"/>
                    <a:pt x="22" y="60"/>
                  </a:cubicBezTo>
                  <a:cubicBezTo>
                    <a:pt x="22" y="61"/>
                    <a:pt x="22" y="62"/>
                    <a:pt x="22" y="62"/>
                  </a:cubicBezTo>
                  <a:cubicBezTo>
                    <a:pt x="23" y="63"/>
                    <a:pt x="23" y="63"/>
                    <a:pt x="23" y="63"/>
                  </a:cubicBezTo>
                  <a:cubicBezTo>
                    <a:pt x="23" y="63"/>
                    <a:pt x="24" y="64"/>
                    <a:pt x="24" y="65"/>
                  </a:cubicBezTo>
                  <a:cubicBezTo>
                    <a:pt x="24" y="66"/>
                    <a:pt x="23" y="66"/>
                    <a:pt x="23" y="66"/>
                  </a:cubicBezTo>
                  <a:cubicBezTo>
                    <a:pt x="23" y="66"/>
                    <a:pt x="23" y="67"/>
                    <a:pt x="23" y="67"/>
                  </a:cubicBezTo>
                  <a:cubicBezTo>
                    <a:pt x="23" y="67"/>
                    <a:pt x="23" y="67"/>
                    <a:pt x="23" y="67"/>
                  </a:cubicBezTo>
                  <a:cubicBezTo>
                    <a:pt x="23" y="67"/>
                    <a:pt x="24" y="67"/>
                    <a:pt x="24" y="67"/>
                  </a:cubicBezTo>
                  <a:cubicBezTo>
                    <a:pt x="24" y="67"/>
                    <a:pt x="24" y="67"/>
                    <a:pt x="24" y="67"/>
                  </a:cubicBezTo>
                  <a:cubicBezTo>
                    <a:pt x="24" y="68"/>
                    <a:pt x="24" y="68"/>
                    <a:pt x="24" y="68"/>
                  </a:cubicBezTo>
                  <a:cubicBezTo>
                    <a:pt x="24" y="68"/>
                    <a:pt x="24" y="68"/>
                    <a:pt x="24" y="68"/>
                  </a:cubicBezTo>
                  <a:cubicBezTo>
                    <a:pt x="27" y="69"/>
                    <a:pt x="27" y="69"/>
                    <a:pt x="27" y="69"/>
                  </a:cubicBezTo>
                  <a:cubicBezTo>
                    <a:pt x="37" y="69"/>
                    <a:pt x="37" y="69"/>
                    <a:pt x="37" y="69"/>
                  </a:cubicBezTo>
                  <a:cubicBezTo>
                    <a:pt x="37" y="69"/>
                    <a:pt x="37" y="69"/>
                    <a:pt x="37" y="70"/>
                  </a:cubicBezTo>
                  <a:cubicBezTo>
                    <a:pt x="38" y="70"/>
                    <a:pt x="38" y="69"/>
                    <a:pt x="38" y="69"/>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 name="Freeform 429">
              <a:extLst>
                <a:ext uri="{FF2B5EF4-FFF2-40B4-BE49-F238E27FC236}">
                  <a16:creationId xmlns:a16="http://schemas.microsoft.com/office/drawing/2014/main" id="{0C09BC9B-3508-4E3E-92CA-30BAED2B0306}"/>
                </a:ext>
              </a:extLst>
            </p:cNvPr>
            <p:cNvSpPr>
              <a:spLocks/>
            </p:cNvSpPr>
            <p:nvPr/>
          </p:nvSpPr>
          <p:spPr bwMode="auto">
            <a:xfrm>
              <a:off x="-2173289" y="944563"/>
              <a:ext cx="131763" cy="144463"/>
            </a:xfrm>
            <a:custGeom>
              <a:avLst/>
              <a:gdLst>
                <a:gd name="T0" fmla="*/ 10 w 36"/>
                <a:gd name="T1" fmla="*/ 0 h 40"/>
                <a:gd name="T2" fmla="*/ 9 w 36"/>
                <a:gd name="T3" fmla="*/ 5 h 40"/>
                <a:gd name="T4" fmla="*/ 8 w 36"/>
                <a:gd name="T5" fmla="*/ 4 h 40"/>
                <a:gd name="T6" fmla="*/ 7 w 36"/>
                <a:gd name="T7" fmla="*/ 4 h 40"/>
                <a:gd name="T8" fmla="*/ 5 w 36"/>
                <a:gd name="T9" fmla="*/ 5 h 40"/>
                <a:gd name="T10" fmla="*/ 5 w 36"/>
                <a:gd name="T11" fmla="*/ 7 h 40"/>
                <a:gd name="T12" fmla="*/ 4 w 36"/>
                <a:gd name="T13" fmla="*/ 8 h 40"/>
                <a:gd name="T14" fmla="*/ 5 w 36"/>
                <a:gd name="T15" fmla="*/ 11 h 40"/>
                <a:gd name="T16" fmla="*/ 4 w 36"/>
                <a:gd name="T17" fmla="*/ 11 h 40"/>
                <a:gd name="T18" fmla="*/ 5 w 36"/>
                <a:gd name="T19" fmla="*/ 12 h 40"/>
                <a:gd name="T20" fmla="*/ 5 w 36"/>
                <a:gd name="T21" fmla="*/ 14 h 40"/>
                <a:gd name="T22" fmla="*/ 5 w 36"/>
                <a:gd name="T23" fmla="*/ 15 h 40"/>
                <a:gd name="T24" fmla="*/ 5 w 36"/>
                <a:gd name="T25" fmla="*/ 17 h 40"/>
                <a:gd name="T26" fmla="*/ 4 w 36"/>
                <a:gd name="T27" fmla="*/ 18 h 40"/>
                <a:gd name="T28" fmla="*/ 3 w 36"/>
                <a:gd name="T29" fmla="*/ 19 h 40"/>
                <a:gd name="T30" fmla="*/ 3 w 36"/>
                <a:gd name="T31" fmla="*/ 20 h 40"/>
                <a:gd name="T32" fmla="*/ 2 w 36"/>
                <a:gd name="T33" fmla="*/ 23 h 40"/>
                <a:gd name="T34" fmla="*/ 3 w 36"/>
                <a:gd name="T35" fmla="*/ 25 h 40"/>
                <a:gd name="T36" fmla="*/ 2 w 36"/>
                <a:gd name="T37" fmla="*/ 25 h 40"/>
                <a:gd name="T38" fmla="*/ 1 w 36"/>
                <a:gd name="T39" fmla="*/ 26 h 40"/>
                <a:gd name="T40" fmla="*/ 0 w 36"/>
                <a:gd name="T41" fmla="*/ 27 h 40"/>
                <a:gd name="T42" fmla="*/ 20 w 36"/>
                <a:gd name="T43" fmla="*/ 38 h 40"/>
                <a:gd name="T44" fmla="*/ 31 w 36"/>
                <a:gd name="T45" fmla="*/ 40 h 40"/>
                <a:gd name="T46" fmla="*/ 36 w 36"/>
                <a:gd name="T47" fmla="*/ 4 h 40"/>
                <a:gd name="T48" fmla="*/ 10 w 36"/>
                <a:gd name="T49" fmla="*/ 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36" h="40">
                  <a:moveTo>
                    <a:pt x="10" y="0"/>
                  </a:moveTo>
                  <a:cubicBezTo>
                    <a:pt x="9" y="5"/>
                    <a:pt x="9" y="5"/>
                    <a:pt x="9" y="5"/>
                  </a:cubicBezTo>
                  <a:cubicBezTo>
                    <a:pt x="9" y="5"/>
                    <a:pt x="8" y="5"/>
                    <a:pt x="8" y="4"/>
                  </a:cubicBezTo>
                  <a:cubicBezTo>
                    <a:pt x="8" y="4"/>
                    <a:pt x="8" y="4"/>
                    <a:pt x="7" y="4"/>
                  </a:cubicBezTo>
                  <a:cubicBezTo>
                    <a:pt x="5" y="4"/>
                    <a:pt x="5" y="5"/>
                    <a:pt x="5" y="5"/>
                  </a:cubicBezTo>
                  <a:cubicBezTo>
                    <a:pt x="5" y="6"/>
                    <a:pt x="5" y="6"/>
                    <a:pt x="5" y="7"/>
                  </a:cubicBezTo>
                  <a:cubicBezTo>
                    <a:pt x="4" y="7"/>
                    <a:pt x="4" y="8"/>
                    <a:pt x="4" y="8"/>
                  </a:cubicBezTo>
                  <a:cubicBezTo>
                    <a:pt x="5" y="9"/>
                    <a:pt x="5" y="10"/>
                    <a:pt x="5" y="11"/>
                  </a:cubicBezTo>
                  <a:cubicBezTo>
                    <a:pt x="5" y="12"/>
                    <a:pt x="4" y="11"/>
                    <a:pt x="4" y="11"/>
                  </a:cubicBezTo>
                  <a:cubicBezTo>
                    <a:pt x="4" y="11"/>
                    <a:pt x="5" y="12"/>
                    <a:pt x="5" y="12"/>
                  </a:cubicBezTo>
                  <a:cubicBezTo>
                    <a:pt x="5" y="13"/>
                    <a:pt x="4" y="13"/>
                    <a:pt x="5" y="14"/>
                  </a:cubicBezTo>
                  <a:cubicBezTo>
                    <a:pt x="5" y="15"/>
                    <a:pt x="5" y="15"/>
                    <a:pt x="5" y="15"/>
                  </a:cubicBezTo>
                  <a:cubicBezTo>
                    <a:pt x="6" y="15"/>
                    <a:pt x="6" y="16"/>
                    <a:pt x="5" y="17"/>
                  </a:cubicBezTo>
                  <a:cubicBezTo>
                    <a:pt x="4" y="17"/>
                    <a:pt x="4" y="18"/>
                    <a:pt x="4" y="18"/>
                  </a:cubicBezTo>
                  <a:cubicBezTo>
                    <a:pt x="4" y="19"/>
                    <a:pt x="3" y="19"/>
                    <a:pt x="3" y="19"/>
                  </a:cubicBezTo>
                  <a:cubicBezTo>
                    <a:pt x="3" y="20"/>
                    <a:pt x="3" y="20"/>
                    <a:pt x="3" y="20"/>
                  </a:cubicBezTo>
                  <a:cubicBezTo>
                    <a:pt x="3" y="20"/>
                    <a:pt x="1" y="22"/>
                    <a:pt x="2" y="23"/>
                  </a:cubicBezTo>
                  <a:cubicBezTo>
                    <a:pt x="2" y="24"/>
                    <a:pt x="3" y="25"/>
                    <a:pt x="3" y="25"/>
                  </a:cubicBezTo>
                  <a:cubicBezTo>
                    <a:pt x="3" y="25"/>
                    <a:pt x="3" y="26"/>
                    <a:pt x="2" y="25"/>
                  </a:cubicBezTo>
                  <a:cubicBezTo>
                    <a:pt x="2" y="25"/>
                    <a:pt x="2" y="26"/>
                    <a:pt x="1" y="26"/>
                  </a:cubicBezTo>
                  <a:cubicBezTo>
                    <a:pt x="1" y="26"/>
                    <a:pt x="0" y="26"/>
                    <a:pt x="0" y="27"/>
                  </a:cubicBezTo>
                  <a:cubicBezTo>
                    <a:pt x="20" y="38"/>
                    <a:pt x="20" y="38"/>
                    <a:pt x="20" y="38"/>
                  </a:cubicBezTo>
                  <a:cubicBezTo>
                    <a:pt x="31" y="40"/>
                    <a:pt x="31" y="40"/>
                    <a:pt x="31" y="40"/>
                  </a:cubicBezTo>
                  <a:cubicBezTo>
                    <a:pt x="36" y="4"/>
                    <a:pt x="36" y="4"/>
                    <a:pt x="36" y="4"/>
                  </a:cubicBezTo>
                  <a:lnTo>
                    <a:pt x="10" y="0"/>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 name="Freeform 430">
              <a:extLst>
                <a:ext uri="{FF2B5EF4-FFF2-40B4-BE49-F238E27FC236}">
                  <a16:creationId xmlns:a16="http://schemas.microsoft.com/office/drawing/2014/main" id="{99A1A9A5-5316-406B-A66D-4CC75B22BFB0}"/>
                </a:ext>
              </a:extLst>
            </p:cNvPr>
            <p:cNvSpPr>
              <a:spLocks/>
            </p:cNvSpPr>
            <p:nvPr/>
          </p:nvSpPr>
          <p:spPr bwMode="auto">
            <a:xfrm>
              <a:off x="-2012952" y="984251"/>
              <a:ext cx="258763" cy="254000"/>
            </a:xfrm>
            <a:custGeom>
              <a:avLst/>
              <a:gdLst>
                <a:gd name="T0" fmla="*/ 65 w 71"/>
                <a:gd name="T1" fmla="*/ 21 h 70"/>
                <a:gd name="T2" fmla="*/ 62 w 71"/>
                <a:gd name="T3" fmla="*/ 19 h 70"/>
                <a:gd name="T4" fmla="*/ 58 w 71"/>
                <a:gd name="T5" fmla="*/ 20 h 70"/>
                <a:gd name="T6" fmla="*/ 56 w 71"/>
                <a:gd name="T7" fmla="*/ 20 h 70"/>
                <a:gd name="T8" fmla="*/ 54 w 71"/>
                <a:gd name="T9" fmla="*/ 19 h 70"/>
                <a:gd name="T10" fmla="*/ 52 w 71"/>
                <a:gd name="T11" fmla="*/ 20 h 70"/>
                <a:gd name="T12" fmla="*/ 50 w 71"/>
                <a:gd name="T13" fmla="*/ 19 h 70"/>
                <a:gd name="T14" fmla="*/ 48 w 71"/>
                <a:gd name="T15" fmla="*/ 20 h 70"/>
                <a:gd name="T16" fmla="*/ 46 w 71"/>
                <a:gd name="T17" fmla="*/ 17 h 70"/>
                <a:gd name="T18" fmla="*/ 45 w 71"/>
                <a:gd name="T19" fmla="*/ 18 h 70"/>
                <a:gd name="T20" fmla="*/ 43 w 71"/>
                <a:gd name="T21" fmla="*/ 17 h 70"/>
                <a:gd name="T22" fmla="*/ 40 w 71"/>
                <a:gd name="T23" fmla="*/ 16 h 70"/>
                <a:gd name="T24" fmla="*/ 37 w 71"/>
                <a:gd name="T25" fmla="*/ 14 h 70"/>
                <a:gd name="T26" fmla="*/ 21 w 71"/>
                <a:gd name="T27" fmla="*/ 0 h 70"/>
                <a:gd name="T28" fmla="*/ 0 w 71"/>
                <a:gd name="T29" fmla="*/ 28 h 70"/>
                <a:gd name="T30" fmla="*/ 2 w 71"/>
                <a:gd name="T31" fmla="*/ 31 h 70"/>
                <a:gd name="T32" fmla="*/ 6 w 71"/>
                <a:gd name="T33" fmla="*/ 35 h 70"/>
                <a:gd name="T34" fmla="*/ 9 w 71"/>
                <a:gd name="T35" fmla="*/ 40 h 70"/>
                <a:gd name="T36" fmla="*/ 12 w 71"/>
                <a:gd name="T37" fmla="*/ 46 h 70"/>
                <a:gd name="T38" fmla="*/ 15 w 71"/>
                <a:gd name="T39" fmla="*/ 47 h 70"/>
                <a:gd name="T40" fmla="*/ 19 w 71"/>
                <a:gd name="T41" fmla="*/ 44 h 70"/>
                <a:gd name="T42" fmla="*/ 23 w 71"/>
                <a:gd name="T43" fmla="*/ 44 h 70"/>
                <a:gd name="T44" fmla="*/ 27 w 71"/>
                <a:gd name="T45" fmla="*/ 45 h 70"/>
                <a:gd name="T46" fmla="*/ 30 w 71"/>
                <a:gd name="T47" fmla="*/ 48 h 70"/>
                <a:gd name="T48" fmla="*/ 34 w 71"/>
                <a:gd name="T49" fmla="*/ 54 h 70"/>
                <a:gd name="T50" fmla="*/ 37 w 71"/>
                <a:gd name="T51" fmla="*/ 59 h 70"/>
                <a:gd name="T52" fmla="*/ 39 w 71"/>
                <a:gd name="T53" fmla="*/ 64 h 70"/>
                <a:gd name="T54" fmla="*/ 42 w 71"/>
                <a:gd name="T55" fmla="*/ 68 h 70"/>
                <a:gd name="T56" fmla="*/ 48 w 71"/>
                <a:gd name="T57" fmla="*/ 69 h 70"/>
                <a:gd name="T58" fmla="*/ 50 w 71"/>
                <a:gd name="T59" fmla="*/ 67 h 70"/>
                <a:gd name="T60" fmla="*/ 50 w 71"/>
                <a:gd name="T61" fmla="*/ 59 h 70"/>
                <a:gd name="T62" fmla="*/ 50 w 71"/>
                <a:gd name="T63" fmla="*/ 67 h 70"/>
                <a:gd name="T64" fmla="*/ 48 w 71"/>
                <a:gd name="T65" fmla="*/ 62 h 70"/>
                <a:gd name="T66" fmla="*/ 47 w 71"/>
                <a:gd name="T67" fmla="*/ 61 h 70"/>
                <a:gd name="T68" fmla="*/ 49 w 71"/>
                <a:gd name="T69" fmla="*/ 59 h 70"/>
                <a:gd name="T70" fmla="*/ 50 w 71"/>
                <a:gd name="T71" fmla="*/ 57 h 70"/>
                <a:gd name="T72" fmla="*/ 52 w 71"/>
                <a:gd name="T73" fmla="*/ 54 h 70"/>
                <a:gd name="T74" fmla="*/ 51 w 71"/>
                <a:gd name="T75" fmla="*/ 57 h 70"/>
                <a:gd name="T76" fmla="*/ 54 w 71"/>
                <a:gd name="T77" fmla="*/ 54 h 70"/>
                <a:gd name="T78" fmla="*/ 55 w 71"/>
                <a:gd name="T79" fmla="*/ 51 h 70"/>
                <a:gd name="T80" fmla="*/ 55 w 71"/>
                <a:gd name="T81" fmla="*/ 54 h 70"/>
                <a:gd name="T82" fmla="*/ 57 w 71"/>
                <a:gd name="T83" fmla="*/ 53 h 70"/>
                <a:gd name="T84" fmla="*/ 59 w 71"/>
                <a:gd name="T85" fmla="*/ 51 h 70"/>
                <a:gd name="T86" fmla="*/ 62 w 71"/>
                <a:gd name="T87" fmla="*/ 50 h 70"/>
                <a:gd name="T88" fmla="*/ 63 w 71"/>
                <a:gd name="T89" fmla="*/ 49 h 70"/>
                <a:gd name="T90" fmla="*/ 64 w 71"/>
                <a:gd name="T91" fmla="*/ 45 h 70"/>
                <a:gd name="T92" fmla="*/ 64 w 71"/>
                <a:gd name="T93" fmla="*/ 47 h 70"/>
                <a:gd name="T94" fmla="*/ 68 w 71"/>
                <a:gd name="T95" fmla="*/ 46 h 70"/>
                <a:gd name="T96" fmla="*/ 70 w 71"/>
                <a:gd name="T97" fmla="*/ 44 h 70"/>
                <a:gd name="T98" fmla="*/ 70 w 71"/>
                <a:gd name="T99" fmla="*/ 38 h 70"/>
                <a:gd name="T100" fmla="*/ 68 w 71"/>
                <a:gd name="T101" fmla="*/ 32 h 70"/>
                <a:gd name="T102" fmla="*/ 67 w 71"/>
                <a:gd name="T103" fmla="*/ 21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71" h="70">
                  <a:moveTo>
                    <a:pt x="67" y="21"/>
                  </a:moveTo>
                  <a:cubicBezTo>
                    <a:pt x="66" y="21"/>
                    <a:pt x="66" y="21"/>
                    <a:pt x="66" y="21"/>
                  </a:cubicBezTo>
                  <a:cubicBezTo>
                    <a:pt x="66" y="21"/>
                    <a:pt x="66" y="21"/>
                    <a:pt x="66" y="21"/>
                  </a:cubicBezTo>
                  <a:cubicBezTo>
                    <a:pt x="66" y="21"/>
                    <a:pt x="65" y="21"/>
                    <a:pt x="65" y="21"/>
                  </a:cubicBezTo>
                  <a:cubicBezTo>
                    <a:pt x="65" y="21"/>
                    <a:pt x="65" y="21"/>
                    <a:pt x="64" y="21"/>
                  </a:cubicBezTo>
                  <a:cubicBezTo>
                    <a:pt x="64" y="20"/>
                    <a:pt x="63" y="20"/>
                    <a:pt x="63" y="20"/>
                  </a:cubicBezTo>
                  <a:cubicBezTo>
                    <a:pt x="63" y="19"/>
                    <a:pt x="62" y="19"/>
                    <a:pt x="62" y="19"/>
                  </a:cubicBezTo>
                  <a:cubicBezTo>
                    <a:pt x="62" y="19"/>
                    <a:pt x="62" y="19"/>
                    <a:pt x="62" y="19"/>
                  </a:cubicBezTo>
                  <a:cubicBezTo>
                    <a:pt x="62" y="19"/>
                    <a:pt x="62" y="19"/>
                    <a:pt x="61" y="19"/>
                  </a:cubicBezTo>
                  <a:cubicBezTo>
                    <a:pt x="61" y="19"/>
                    <a:pt x="60" y="19"/>
                    <a:pt x="60" y="19"/>
                  </a:cubicBezTo>
                  <a:cubicBezTo>
                    <a:pt x="59" y="19"/>
                    <a:pt x="60" y="20"/>
                    <a:pt x="59" y="20"/>
                  </a:cubicBezTo>
                  <a:cubicBezTo>
                    <a:pt x="58" y="20"/>
                    <a:pt x="58" y="20"/>
                    <a:pt x="58" y="20"/>
                  </a:cubicBezTo>
                  <a:cubicBezTo>
                    <a:pt x="57" y="20"/>
                    <a:pt x="57" y="20"/>
                    <a:pt x="57" y="20"/>
                  </a:cubicBezTo>
                  <a:cubicBezTo>
                    <a:pt x="56" y="20"/>
                    <a:pt x="56" y="20"/>
                    <a:pt x="56" y="20"/>
                  </a:cubicBezTo>
                  <a:cubicBezTo>
                    <a:pt x="56" y="20"/>
                    <a:pt x="56" y="20"/>
                    <a:pt x="56" y="20"/>
                  </a:cubicBezTo>
                  <a:cubicBezTo>
                    <a:pt x="56" y="20"/>
                    <a:pt x="56" y="20"/>
                    <a:pt x="56" y="20"/>
                  </a:cubicBezTo>
                  <a:cubicBezTo>
                    <a:pt x="55" y="20"/>
                    <a:pt x="55" y="20"/>
                    <a:pt x="55" y="20"/>
                  </a:cubicBezTo>
                  <a:cubicBezTo>
                    <a:pt x="55" y="19"/>
                    <a:pt x="55" y="19"/>
                    <a:pt x="55" y="19"/>
                  </a:cubicBezTo>
                  <a:cubicBezTo>
                    <a:pt x="55" y="19"/>
                    <a:pt x="55" y="19"/>
                    <a:pt x="55" y="19"/>
                  </a:cubicBezTo>
                  <a:cubicBezTo>
                    <a:pt x="54" y="19"/>
                    <a:pt x="54" y="19"/>
                    <a:pt x="54" y="19"/>
                  </a:cubicBezTo>
                  <a:cubicBezTo>
                    <a:pt x="53" y="19"/>
                    <a:pt x="53" y="18"/>
                    <a:pt x="53" y="19"/>
                  </a:cubicBezTo>
                  <a:cubicBezTo>
                    <a:pt x="53" y="19"/>
                    <a:pt x="53" y="19"/>
                    <a:pt x="53" y="19"/>
                  </a:cubicBezTo>
                  <a:cubicBezTo>
                    <a:pt x="53" y="19"/>
                    <a:pt x="53" y="19"/>
                    <a:pt x="53" y="19"/>
                  </a:cubicBezTo>
                  <a:cubicBezTo>
                    <a:pt x="53" y="20"/>
                    <a:pt x="52" y="20"/>
                    <a:pt x="52" y="20"/>
                  </a:cubicBezTo>
                  <a:cubicBezTo>
                    <a:pt x="52" y="20"/>
                    <a:pt x="52" y="20"/>
                    <a:pt x="52" y="20"/>
                  </a:cubicBezTo>
                  <a:cubicBezTo>
                    <a:pt x="52" y="19"/>
                    <a:pt x="52" y="19"/>
                    <a:pt x="51" y="19"/>
                  </a:cubicBezTo>
                  <a:cubicBezTo>
                    <a:pt x="51" y="19"/>
                    <a:pt x="51" y="19"/>
                    <a:pt x="51" y="20"/>
                  </a:cubicBezTo>
                  <a:cubicBezTo>
                    <a:pt x="51" y="20"/>
                    <a:pt x="50" y="20"/>
                    <a:pt x="50" y="19"/>
                  </a:cubicBezTo>
                  <a:cubicBezTo>
                    <a:pt x="50" y="19"/>
                    <a:pt x="50" y="19"/>
                    <a:pt x="50" y="19"/>
                  </a:cubicBezTo>
                  <a:cubicBezTo>
                    <a:pt x="50" y="19"/>
                    <a:pt x="50" y="19"/>
                    <a:pt x="50" y="19"/>
                  </a:cubicBezTo>
                  <a:cubicBezTo>
                    <a:pt x="49" y="19"/>
                    <a:pt x="49" y="19"/>
                    <a:pt x="49" y="19"/>
                  </a:cubicBezTo>
                  <a:cubicBezTo>
                    <a:pt x="49" y="19"/>
                    <a:pt x="49" y="20"/>
                    <a:pt x="48" y="20"/>
                  </a:cubicBezTo>
                  <a:cubicBezTo>
                    <a:pt x="48" y="20"/>
                    <a:pt x="47" y="19"/>
                    <a:pt x="47" y="19"/>
                  </a:cubicBezTo>
                  <a:cubicBezTo>
                    <a:pt x="47" y="19"/>
                    <a:pt x="47" y="19"/>
                    <a:pt x="47" y="18"/>
                  </a:cubicBezTo>
                  <a:cubicBezTo>
                    <a:pt x="47" y="18"/>
                    <a:pt x="47" y="18"/>
                    <a:pt x="47" y="18"/>
                  </a:cubicBezTo>
                  <a:cubicBezTo>
                    <a:pt x="46" y="17"/>
                    <a:pt x="46" y="17"/>
                    <a:pt x="46" y="17"/>
                  </a:cubicBezTo>
                  <a:cubicBezTo>
                    <a:pt x="45" y="18"/>
                    <a:pt x="45" y="18"/>
                    <a:pt x="45" y="18"/>
                  </a:cubicBezTo>
                  <a:cubicBezTo>
                    <a:pt x="45" y="18"/>
                    <a:pt x="45" y="19"/>
                    <a:pt x="45" y="19"/>
                  </a:cubicBezTo>
                  <a:cubicBezTo>
                    <a:pt x="45" y="19"/>
                    <a:pt x="45" y="19"/>
                    <a:pt x="45" y="18"/>
                  </a:cubicBezTo>
                  <a:cubicBezTo>
                    <a:pt x="45" y="18"/>
                    <a:pt x="45" y="18"/>
                    <a:pt x="45" y="18"/>
                  </a:cubicBezTo>
                  <a:cubicBezTo>
                    <a:pt x="44" y="18"/>
                    <a:pt x="44" y="18"/>
                    <a:pt x="43" y="17"/>
                  </a:cubicBezTo>
                  <a:cubicBezTo>
                    <a:pt x="43" y="17"/>
                    <a:pt x="43" y="17"/>
                    <a:pt x="43" y="17"/>
                  </a:cubicBezTo>
                  <a:cubicBezTo>
                    <a:pt x="43" y="17"/>
                    <a:pt x="43" y="17"/>
                    <a:pt x="43" y="17"/>
                  </a:cubicBezTo>
                  <a:cubicBezTo>
                    <a:pt x="43" y="17"/>
                    <a:pt x="43" y="17"/>
                    <a:pt x="43" y="17"/>
                  </a:cubicBezTo>
                  <a:cubicBezTo>
                    <a:pt x="42" y="17"/>
                    <a:pt x="42" y="17"/>
                    <a:pt x="42" y="17"/>
                  </a:cubicBezTo>
                  <a:cubicBezTo>
                    <a:pt x="42" y="17"/>
                    <a:pt x="42" y="17"/>
                    <a:pt x="42" y="17"/>
                  </a:cubicBezTo>
                  <a:cubicBezTo>
                    <a:pt x="42" y="17"/>
                    <a:pt x="42" y="17"/>
                    <a:pt x="42" y="17"/>
                  </a:cubicBezTo>
                  <a:cubicBezTo>
                    <a:pt x="41" y="17"/>
                    <a:pt x="41" y="16"/>
                    <a:pt x="40" y="16"/>
                  </a:cubicBezTo>
                  <a:cubicBezTo>
                    <a:pt x="40" y="16"/>
                    <a:pt x="40" y="15"/>
                    <a:pt x="40" y="15"/>
                  </a:cubicBezTo>
                  <a:cubicBezTo>
                    <a:pt x="40" y="15"/>
                    <a:pt x="39" y="15"/>
                    <a:pt x="39" y="15"/>
                  </a:cubicBezTo>
                  <a:cubicBezTo>
                    <a:pt x="39" y="15"/>
                    <a:pt x="39" y="15"/>
                    <a:pt x="39" y="15"/>
                  </a:cubicBezTo>
                  <a:cubicBezTo>
                    <a:pt x="38" y="15"/>
                    <a:pt x="37" y="15"/>
                    <a:pt x="37" y="14"/>
                  </a:cubicBezTo>
                  <a:cubicBezTo>
                    <a:pt x="37" y="14"/>
                    <a:pt x="37" y="14"/>
                    <a:pt x="36" y="14"/>
                  </a:cubicBezTo>
                  <a:cubicBezTo>
                    <a:pt x="36" y="14"/>
                    <a:pt x="36" y="14"/>
                    <a:pt x="36" y="14"/>
                  </a:cubicBezTo>
                  <a:cubicBezTo>
                    <a:pt x="36" y="2"/>
                    <a:pt x="36" y="2"/>
                    <a:pt x="36" y="2"/>
                  </a:cubicBezTo>
                  <a:cubicBezTo>
                    <a:pt x="21" y="0"/>
                    <a:pt x="21" y="0"/>
                    <a:pt x="21" y="0"/>
                  </a:cubicBezTo>
                  <a:cubicBezTo>
                    <a:pt x="19" y="29"/>
                    <a:pt x="19" y="29"/>
                    <a:pt x="19" y="29"/>
                  </a:cubicBezTo>
                  <a:cubicBezTo>
                    <a:pt x="0" y="27"/>
                    <a:pt x="0" y="27"/>
                    <a:pt x="0" y="27"/>
                  </a:cubicBezTo>
                  <a:cubicBezTo>
                    <a:pt x="0" y="28"/>
                    <a:pt x="0" y="28"/>
                    <a:pt x="0" y="28"/>
                  </a:cubicBezTo>
                  <a:cubicBezTo>
                    <a:pt x="0" y="28"/>
                    <a:pt x="0" y="28"/>
                    <a:pt x="0" y="28"/>
                  </a:cubicBezTo>
                  <a:cubicBezTo>
                    <a:pt x="0" y="28"/>
                    <a:pt x="1" y="29"/>
                    <a:pt x="1" y="29"/>
                  </a:cubicBezTo>
                  <a:cubicBezTo>
                    <a:pt x="1" y="29"/>
                    <a:pt x="1" y="29"/>
                    <a:pt x="1" y="29"/>
                  </a:cubicBezTo>
                  <a:cubicBezTo>
                    <a:pt x="1" y="30"/>
                    <a:pt x="1" y="30"/>
                    <a:pt x="1" y="30"/>
                  </a:cubicBezTo>
                  <a:cubicBezTo>
                    <a:pt x="1" y="30"/>
                    <a:pt x="2" y="31"/>
                    <a:pt x="2" y="31"/>
                  </a:cubicBezTo>
                  <a:cubicBezTo>
                    <a:pt x="2" y="31"/>
                    <a:pt x="3" y="32"/>
                    <a:pt x="4" y="32"/>
                  </a:cubicBezTo>
                  <a:cubicBezTo>
                    <a:pt x="4" y="33"/>
                    <a:pt x="4" y="33"/>
                    <a:pt x="4" y="34"/>
                  </a:cubicBezTo>
                  <a:cubicBezTo>
                    <a:pt x="5" y="34"/>
                    <a:pt x="5" y="35"/>
                    <a:pt x="6" y="35"/>
                  </a:cubicBezTo>
                  <a:cubicBezTo>
                    <a:pt x="6" y="35"/>
                    <a:pt x="6" y="35"/>
                    <a:pt x="6" y="35"/>
                  </a:cubicBezTo>
                  <a:cubicBezTo>
                    <a:pt x="6" y="35"/>
                    <a:pt x="6" y="35"/>
                    <a:pt x="6" y="35"/>
                  </a:cubicBezTo>
                  <a:cubicBezTo>
                    <a:pt x="6" y="36"/>
                    <a:pt x="6" y="36"/>
                    <a:pt x="7" y="36"/>
                  </a:cubicBezTo>
                  <a:cubicBezTo>
                    <a:pt x="7" y="36"/>
                    <a:pt x="8" y="37"/>
                    <a:pt x="8" y="37"/>
                  </a:cubicBezTo>
                  <a:cubicBezTo>
                    <a:pt x="8" y="38"/>
                    <a:pt x="8" y="40"/>
                    <a:pt x="9" y="40"/>
                  </a:cubicBezTo>
                  <a:cubicBezTo>
                    <a:pt x="9" y="41"/>
                    <a:pt x="9" y="42"/>
                    <a:pt x="9" y="42"/>
                  </a:cubicBezTo>
                  <a:cubicBezTo>
                    <a:pt x="9" y="43"/>
                    <a:pt x="9" y="43"/>
                    <a:pt x="10" y="43"/>
                  </a:cubicBezTo>
                  <a:cubicBezTo>
                    <a:pt x="10" y="43"/>
                    <a:pt x="10" y="44"/>
                    <a:pt x="10" y="44"/>
                  </a:cubicBezTo>
                  <a:cubicBezTo>
                    <a:pt x="11" y="45"/>
                    <a:pt x="12" y="46"/>
                    <a:pt x="12" y="46"/>
                  </a:cubicBezTo>
                  <a:cubicBezTo>
                    <a:pt x="13" y="46"/>
                    <a:pt x="13" y="46"/>
                    <a:pt x="13" y="46"/>
                  </a:cubicBezTo>
                  <a:cubicBezTo>
                    <a:pt x="13" y="46"/>
                    <a:pt x="13" y="46"/>
                    <a:pt x="14" y="46"/>
                  </a:cubicBezTo>
                  <a:cubicBezTo>
                    <a:pt x="14" y="46"/>
                    <a:pt x="14" y="47"/>
                    <a:pt x="14" y="47"/>
                  </a:cubicBezTo>
                  <a:cubicBezTo>
                    <a:pt x="15" y="47"/>
                    <a:pt x="15" y="47"/>
                    <a:pt x="15" y="47"/>
                  </a:cubicBezTo>
                  <a:cubicBezTo>
                    <a:pt x="15" y="48"/>
                    <a:pt x="16" y="49"/>
                    <a:pt x="17" y="48"/>
                  </a:cubicBezTo>
                  <a:cubicBezTo>
                    <a:pt x="17" y="48"/>
                    <a:pt x="17" y="47"/>
                    <a:pt x="18" y="47"/>
                  </a:cubicBezTo>
                  <a:cubicBezTo>
                    <a:pt x="18" y="47"/>
                    <a:pt x="19" y="46"/>
                    <a:pt x="19" y="45"/>
                  </a:cubicBezTo>
                  <a:cubicBezTo>
                    <a:pt x="19" y="45"/>
                    <a:pt x="19" y="44"/>
                    <a:pt x="19" y="44"/>
                  </a:cubicBezTo>
                  <a:cubicBezTo>
                    <a:pt x="20" y="44"/>
                    <a:pt x="20" y="43"/>
                    <a:pt x="20" y="43"/>
                  </a:cubicBezTo>
                  <a:cubicBezTo>
                    <a:pt x="20" y="43"/>
                    <a:pt x="21" y="43"/>
                    <a:pt x="21" y="43"/>
                  </a:cubicBezTo>
                  <a:cubicBezTo>
                    <a:pt x="22" y="43"/>
                    <a:pt x="22" y="43"/>
                    <a:pt x="22" y="43"/>
                  </a:cubicBezTo>
                  <a:cubicBezTo>
                    <a:pt x="22" y="43"/>
                    <a:pt x="23" y="43"/>
                    <a:pt x="23" y="44"/>
                  </a:cubicBezTo>
                  <a:cubicBezTo>
                    <a:pt x="24" y="44"/>
                    <a:pt x="24" y="44"/>
                    <a:pt x="24" y="44"/>
                  </a:cubicBezTo>
                  <a:cubicBezTo>
                    <a:pt x="24" y="44"/>
                    <a:pt x="25" y="44"/>
                    <a:pt x="25" y="44"/>
                  </a:cubicBezTo>
                  <a:cubicBezTo>
                    <a:pt x="25" y="44"/>
                    <a:pt x="26" y="44"/>
                    <a:pt x="26" y="44"/>
                  </a:cubicBezTo>
                  <a:cubicBezTo>
                    <a:pt x="26" y="44"/>
                    <a:pt x="26" y="44"/>
                    <a:pt x="27" y="45"/>
                  </a:cubicBezTo>
                  <a:cubicBezTo>
                    <a:pt x="27" y="45"/>
                    <a:pt x="28" y="45"/>
                    <a:pt x="28" y="45"/>
                  </a:cubicBezTo>
                  <a:cubicBezTo>
                    <a:pt x="28" y="45"/>
                    <a:pt x="29" y="45"/>
                    <a:pt x="29" y="46"/>
                  </a:cubicBezTo>
                  <a:cubicBezTo>
                    <a:pt x="29" y="46"/>
                    <a:pt x="30" y="47"/>
                    <a:pt x="30" y="47"/>
                  </a:cubicBezTo>
                  <a:cubicBezTo>
                    <a:pt x="31" y="48"/>
                    <a:pt x="31" y="48"/>
                    <a:pt x="30" y="48"/>
                  </a:cubicBezTo>
                  <a:cubicBezTo>
                    <a:pt x="30" y="48"/>
                    <a:pt x="32" y="49"/>
                    <a:pt x="32" y="50"/>
                  </a:cubicBezTo>
                  <a:cubicBezTo>
                    <a:pt x="32" y="50"/>
                    <a:pt x="32" y="50"/>
                    <a:pt x="32" y="51"/>
                  </a:cubicBezTo>
                  <a:cubicBezTo>
                    <a:pt x="32" y="51"/>
                    <a:pt x="33" y="52"/>
                    <a:pt x="33" y="53"/>
                  </a:cubicBezTo>
                  <a:cubicBezTo>
                    <a:pt x="33" y="53"/>
                    <a:pt x="33" y="53"/>
                    <a:pt x="34" y="54"/>
                  </a:cubicBezTo>
                  <a:cubicBezTo>
                    <a:pt x="34" y="54"/>
                    <a:pt x="34" y="54"/>
                    <a:pt x="34" y="54"/>
                  </a:cubicBezTo>
                  <a:cubicBezTo>
                    <a:pt x="34" y="54"/>
                    <a:pt x="35" y="56"/>
                    <a:pt x="35" y="56"/>
                  </a:cubicBezTo>
                  <a:cubicBezTo>
                    <a:pt x="35" y="56"/>
                    <a:pt x="35" y="57"/>
                    <a:pt x="36" y="57"/>
                  </a:cubicBezTo>
                  <a:cubicBezTo>
                    <a:pt x="36" y="58"/>
                    <a:pt x="37" y="58"/>
                    <a:pt x="37" y="59"/>
                  </a:cubicBezTo>
                  <a:cubicBezTo>
                    <a:pt x="37" y="60"/>
                    <a:pt x="37" y="60"/>
                    <a:pt x="37" y="61"/>
                  </a:cubicBezTo>
                  <a:cubicBezTo>
                    <a:pt x="38" y="61"/>
                    <a:pt x="38" y="62"/>
                    <a:pt x="38" y="62"/>
                  </a:cubicBezTo>
                  <a:cubicBezTo>
                    <a:pt x="38" y="63"/>
                    <a:pt x="38" y="63"/>
                    <a:pt x="38" y="63"/>
                  </a:cubicBezTo>
                  <a:cubicBezTo>
                    <a:pt x="38" y="63"/>
                    <a:pt x="38" y="64"/>
                    <a:pt x="39" y="64"/>
                  </a:cubicBezTo>
                  <a:cubicBezTo>
                    <a:pt x="39" y="64"/>
                    <a:pt x="40" y="64"/>
                    <a:pt x="40" y="65"/>
                  </a:cubicBezTo>
                  <a:cubicBezTo>
                    <a:pt x="40" y="66"/>
                    <a:pt x="40" y="66"/>
                    <a:pt x="41" y="67"/>
                  </a:cubicBezTo>
                  <a:cubicBezTo>
                    <a:pt x="41" y="67"/>
                    <a:pt x="42" y="67"/>
                    <a:pt x="42" y="67"/>
                  </a:cubicBezTo>
                  <a:cubicBezTo>
                    <a:pt x="42" y="68"/>
                    <a:pt x="42" y="68"/>
                    <a:pt x="42" y="68"/>
                  </a:cubicBezTo>
                  <a:cubicBezTo>
                    <a:pt x="42" y="67"/>
                    <a:pt x="43" y="68"/>
                    <a:pt x="43" y="68"/>
                  </a:cubicBezTo>
                  <a:cubicBezTo>
                    <a:pt x="43" y="68"/>
                    <a:pt x="43" y="68"/>
                    <a:pt x="44" y="68"/>
                  </a:cubicBezTo>
                  <a:cubicBezTo>
                    <a:pt x="44" y="68"/>
                    <a:pt x="47" y="68"/>
                    <a:pt x="47" y="68"/>
                  </a:cubicBezTo>
                  <a:cubicBezTo>
                    <a:pt x="47" y="68"/>
                    <a:pt x="48" y="68"/>
                    <a:pt x="48" y="69"/>
                  </a:cubicBezTo>
                  <a:cubicBezTo>
                    <a:pt x="48" y="69"/>
                    <a:pt x="49" y="70"/>
                    <a:pt x="49" y="70"/>
                  </a:cubicBezTo>
                  <a:cubicBezTo>
                    <a:pt x="50" y="69"/>
                    <a:pt x="50" y="69"/>
                    <a:pt x="50" y="69"/>
                  </a:cubicBezTo>
                  <a:cubicBezTo>
                    <a:pt x="50" y="68"/>
                    <a:pt x="50" y="68"/>
                    <a:pt x="50" y="68"/>
                  </a:cubicBezTo>
                  <a:cubicBezTo>
                    <a:pt x="50" y="68"/>
                    <a:pt x="50" y="67"/>
                    <a:pt x="50" y="67"/>
                  </a:cubicBezTo>
                  <a:cubicBezTo>
                    <a:pt x="50" y="66"/>
                    <a:pt x="50" y="66"/>
                    <a:pt x="50" y="65"/>
                  </a:cubicBezTo>
                  <a:cubicBezTo>
                    <a:pt x="50" y="65"/>
                    <a:pt x="49" y="64"/>
                    <a:pt x="50" y="62"/>
                  </a:cubicBezTo>
                  <a:cubicBezTo>
                    <a:pt x="50" y="61"/>
                    <a:pt x="50" y="60"/>
                    <a:pt x="50" y="60"/>
                  </a:cubicBezTo>
                  <a:cubicBezTo>
                    <a:pt x="51" y="59"/>
                    <a:pt x="50" y="59"/>
                    <a:pt x="50" y="59"/>
                  </a:cubicBezTo>
                  <a:cubicBezTo>
                    <a:pt x="49" y="60"/>
                    <a:pt x="49" y="61"/>
                    <a:pt x="49" y="62"/>
                  </a:cubicBezTo>
                  <a:cubicBezTo>
                    <a:pt x="49" y="64"/>
                    <a:pt x="49" y="64"/>
                    <a:pt x="49" y="65"/>
                  </a:cubicBezTo>
                  <a:cubicBezTo>
                    <a:pt x="49" y="66"/>
                    <a:pt x="50" y="67"/>
                    <a:pt x="50" y="67"/>
                  </a:cubicBezTo>
                  <a:cubicBezTo>
                    <a:pt x="50" y="67"/>
                    <a:pt x="50" y="67"/>
                    <a:pt x="50" y="67"/>
                  </a:cubicBezTo>
                  <a:cubicBezTo>
                    <a:pt x="50" y="67"/>
                    <a:pt x="49" y="66"/>
                    <a:pt x="49" y="66"/>
                  </a:cubicBezTo>
                  <a:cubicBezTo>
                    <a:pt x="49" y="66"/>
                    <a:pt x="49" y="66"/>
                    <a:pt x="49" y="65"/>
                  </a:cubicBezTo>
                  <a:cubicBezTo>
                    <a:pt x="49" y="65"/>
                    <a:pt x="49" y="64"/>
                    <a:pt x="49" y="64"/>
                  </a:cubicBezTo>
                  <a:cubicBezTo>
                    <a:pt x="48" y="63"/>
                    <a:pt x="48" y="63"/>
                    <a:pt x="48" y="62"/>
                  </a:cubicBezTo>
                  <a:cubicBezTo>
                    <a:pt x="48" y="62"/>
                    <a:pt x="48" y="61"/>
                    <a:pt x="47" y="61"/>
                  </a:cubicBezTo>
                  <a:cubicBezTo>
                    <a:pt x="47" y="61"/>
                    <a:pt x="47" y="61"/>
                    <a:pt x="47" y="60"/>
                  </a:cubicBezTo>
                  <a:cubicBezTo>
                    <a:pt x="47" y="60"/>
                    <a:pt x="47" y="60"/>
                    <a:pt x="47" y="60"/>
                  </a:cubicBezTo>
                  <a:cubicBezTo>
                    <a:pt x="47" y="61"/>
                    <a:pt x="47" y="61"/>
                    <a:pt x="47" y="61"/>
                  </a:cubicBezTo>
                  <a:cubicBezTo>
                    <a:pt x="48" y="61"/>
                    <a:pt x="48" y="59"/>
                    <a:pt x="48" y="59"/>
                  </a:cubicBezTo>
                  <a:cubicBezTo>
                    <a:pt x="48" y="61"/>
                    <a:pt x="48" y="61"/>
                    <a:pt x="48" y="61"/>
                  </a:cubicBezTo>
                  <a:cubicBezTo>
                    <a:pt x="48" y="61"/>
                    <a:pt x="49" y="62"/>
                    <a:pt x="49" y="61"/>
                  </a:cubicBezTo>
                  <a:cubicBezTo>
                    <a:pt x="49" y="61"/>
                    <a:pt x="49" y="60"/>
                    <a:pt x="49" y="59"/>
                  </a:cubicBezTo>
                  <a:cubicBezTo>
                    <a:pt x="50" y="58"/>
                    <a:pt x="50" y="57"/>
                    <a:pt x="49" y="57"/>
                  </a:cubicBezTo>
                  <a:cubicBezTo>
                    <a:pt x="48" y="57"/>
                    <a:pt x="48" y="57"/>
                    <a:pt x="48" y="57"/>
                  </a:cubicBezTo>
                  <a:cubicBezTo>
                    <a:pt x="48" y="57"/>
                    <a:pt x="48" y="57"/>
                    <a:pt x="49" y="57"/>
                  </a:cubicBezTo>
                  <a:cubicBezTo>
                    <a:pt x="49" y="57"/>
                    <a:pt x="50" y="57"/>
                    <a:pt x="50" y="57"/>
                  </a:cubicBezTo>
                  <a:cubicBezTo>
                    <a:pt x="50" y="57"/>
                    <a:pt x="50" y="57"/>
                    <a:pt x="50" y="57"/>
                  </a:cubicBezTo>
                  <a:cubicBezTo>
                    <a:pt x="51" y="57"/>
                    <a:pt x="51" y="57"/>
                    <a:pt x="51" y="55"/>
                  </a:cubicBezTo>
                  <a:cubicBezTo>
                    <a:pt x="51" y="55"/>
                    <a:pt x="51" y="55"/>
                    <a:pt x="52" y="55"/>
                  </a:cubicBezTo>
                  <a:cubicBezTo>
                    <a:pt x="52" y="55"/>
                    <a:pt x="52" y="55"/>
                    <a:pt x="52" y="54"/>
                  </a:cubicBezTo>
                  <a:cubicBezTo>
                    <a:pt x="53" y="54"/>
                    <a:pt x="53" y="53"/>
                    <a:pt x="53" y="54"/>
                  </a:cubicBezTo>
                  <a:cubicBezTo>
                    <a:pt x="53" y="54"/>
                    <a:pt x="53" y="54"/>
                    <a:pt x="53" y="54"/>
                  </a:cubicBezTo>
                  <a:cubicBezTo>
                    <a:pt x="53" y="54"/>
                    <a:pt x="52" y="55"/>
                    <a:pt x="52" y="56"/>
                  </a:cubicBezTo>
                  <a:cubicBezTo>
                    <a:pt x="52" y="56"/>
                    <a:pt x="51" y="56"/>
                    <a:pt x="51" y="57"/>
                  </a:cubicBezTo>
                  <a:cubicBezTo>
                    <a:pt x="51" y="57"/>
                    <a:pt x="51" y="57"/>
                    <a:pt x="52" y="57"/>
                  </a:cubicBezTo>
                  <a:cubicBezTo>
                    <a:pt x="52" y="57"/>
                    <a:pt x="52" y="56"/>
                    <a:pt x="52" y="56"/>
                  </a:cubicBezTo>
                  <a:cubicBezTo>
                    <a:pt x="53" y="55"/>
                    <a:pt x="54" y="55"/>
                    <a:pt x="54" y="54"/>
                  </a:cubicBezTo>
                  <a:cubicBezTo>
                    <a:pt x="54" y="54"/>
                    <a:pt x="54" y="54"/>
                    <a:pt x="54" y="54"/>
                  </a:cubicBezTo>
                  <a:cubicBezTo>
                    <a:pt x="54" y="54"/>
                    <a:pt x="54" y="54"/>
                    <a:pt x="54" y="53"/>
                  </a:cubicBezTo>
                  <a:cubicBezTo>
                    <a:pt x="54" y="53"/>
                    <a:pt x="53" y="52"/>
                    <a:pt x="53" y="52"/>
                  </a:cubicBezTo>
                  <a:cubicBezTo>
                    <a:pt x="54" y="51"/>
                    <a:pt x="54" y="52"/>
                    <a:pt x="54" y="52"/>
                  </a:cubicBezTo>
                  <a:cubicBezTo>
                    <a:pt x="55" y="52"/>
                    <a:pt x="54" y="51"/>
                    <a:pt x="55" y="51"/>
                  </a:cubicBezTo>
                  <a:cubicBezTo>
                    <a:pt x="55" y="52"/>
                    <a:pt x="55" y="52"/>
                    <a:pt x="55" y="52"/>
                  </a:cubicBezTo>
                  <a:cubicBezTo>
                    <a:pt x="55" y="52"/>
                    <a:pt x="56" y="51"/>
                    <a:pt x="56" y="51"/>
                  </a:cubicBezTo>
                  <a:cubicBezTo>
                    <a:pt x="56" y="52"/>
                    <a:pt x="55" y="52"/>
                    <a:pt x="55" y="52"/>
                  </a:cubicBezTo>
                  <a:cubicBezTo>
                    <a:pt x="55" y="53"/>
                    <a:pt x="54" y="53"/>
                    <a:pt x="55" y="54"/>
                  </a:cubicBezTo>
                  <a:cubicBezTo>
                    <a:pt x="55" y="54"/>
                    <a:pt x="55" y="54"/>
                    <a:pt x="55" y="54"/>
                  </a:cubicBezTo>
                  <a:cubicBezTo>
                    <a:pt x="55" y="54"/>
                    <a:pt x="58" y="52"/>
                    <a:pt x="58" y="52"/>
                  </a:cubicBezTo>
                  <a:cubicBezTo>
                    <a:pt x="58" y="52"/>
                    <a:pt x="58" y="52"/>
                    <a:pt x="57" y="52"/>
                  </a:cubicBezTo>
                  <a:cubicBezTo>
                    <a:pt x="57" y="52"/>
                    <a:pt x="57" y="53"/>
                    <a:pt x="57" y="53"/>
                  </a:cubicBezTo>
                  <a:cubicBezTo>
                    <a:pt x="57" y="53"/>
                    <a:pt x="56" y="53"/>
                    <a:pt x="56" y="52"/>
                  </a:cubicBezTo>
                  <a:cubicBezTo>
                    <a:pt x="56" y="52"/>
                    <a:pt x="57" y="52"/>
                    <a:pt x="58" y="52"/>
                  </a:cubicBezTo>
                  <a:cubicBezTo>
                    <a:pt x="58" y="52"/>
                    <a:pt x="58" y="52"/>
                    <a:pt x="58" y="52"/>
                  </a:cubicBezTo>
                  <a:cubicBezTo>
                    <a:pt x="58" y="52"/>
                    <a:pt x="59" y="52"/>
                    <a:pt x="59" y="51"/>
                  </a:cubicBezTo>
                  <a:cubicBezTo>
                    <a:pt x="59" y="51"/>
                    <a:pt x="59" y="51"/>
                    <a:pt x="60" y="51"/>
                  </a:cubicBezTo>
                  <a:cubicBezTo>
                    <a:pt x="60" y="51"/>
                    <a:pt x="60" y="51"/>
                    <a:pt x="60" y="51"/>
                  </a:cubicBezTo>
                  <a:cubicBezTo>
                    <a:pt x="61" y="51"/>
                    <a:pt x="61" y="51"/>
                    <a:pt x="61" y="51"/>
                  </a:cubicBezTo>
                  <a:cubicBezTo>
                    <a:pt x="61" y="51"/>
                    <a:pt x="62" y="50"/>
                    <a:pt x="62" y="50"/>
                  </a:cubicBezTo>
                  <a:cubicBezTo>
                    <a:pt x="62" y="50"/>
                    <a:pt x="63" y="50"/>
                    <a:pt x="63" y="49"/>
                  </a:cubicBezTo>
                  <a:cubicBezTo>
                    <a:pt x="63" y="49"/>
                    <a:pt x="63" y="50"/>
                    <a:pt x="64" y="50"/>
                  </a:cubicBezTo>
                  <a:cubicBezTo>
                    <a:pt x="64" y="49"/>
                    <a:pt x="64" y="49"/>
                    <a:pt x="64" y="48"/>
                  </a:cubicBezTo>
                  <a:cubicBezTo>
                    <a:pt x="64" y="48"/>
                    <a:pt x="63" y="49"/>
                    <a:pt x="63" y="49"/>
                  </a:cubicBezTo>
                  <a:cubicBezTo>
                    <a:pt x="63" y="49"/>
                    <a:pt x="63" y="49"/>
                    <a:pt x="63" y="48"/>
                  </a:cubicBezTo>
                  <a:cubicBezTo>
                    <a:pt x="63" y="48"/>
                    <a:pt x="63" y="47"/>
                    <a:pt x="63" y="46"/>
                  </a:cubicBezTo>
                  <a:cubicBezTo>
                    <a:pt x="62" y="46"/>
                    <a:pt x="63" y="46"/>
                    <a:pt x="63" y="46"/>
                  </a:cubicBezTo>
                  <a:cubicBezTo>
                    <a:pt x="63" y="46"/>
                    <a:pt x="64" y="45"/>
                    <a:pt x="64" y="45"/>
                  </a:cubicBezTo>
                  <a:cubicBezTo>
                    <a:pt x="64" y="45"/>
                    <a:pt x="65" y="45"/>
                    <a:pt x="65" y="45"/>
                  </a:cubicBezTo>
                  <a:cubicBezTo>
                    <a:pt x="64" y="46"/>
                    <a:pt x="64" y="46"/>
                    <a:pt x="64" y="47"/>
                  </a:cubicBezTo>
                  <a:cubicBezTo>
                    <a:pt x="65" y="47"/>
                    <a:pt x="65" y="47"/>
                    <a:pt x="65" y="47"/>
                  </a:cubicBezTo>
                  <a:cubicBezTo>
                    <a:pt x="65" y="47"/>
                    <a:pt x="65" y="47"/>
                    <a:pt x="64" y="47"/>
                  </a:cubicBezTo>
                  <a:cubicBezTo>
                    <a:pt x="64" y="47"/>
                    <a:pt x="64" y="48"/>
                    <a:pt x="64" y="48"/>
                  </a:cubicBezTo>
                  <a:cubicBezTo>
                    <a:pt x="65" y="48"/>
                    <a:pt x="66" y="47"/>
                    <a:pt x="66" y="47"/>
                  </a:cubicBezTo>
                  <a:cubicBezTo>
                    <a:pt x="66" y="47"/>
                    <a:pt x="66" y="46"/>
                    <a:pt x="67" y="46"/>
                  </a:cubicBezTo>
                  <a:cubicBezTo>
                    <a:pt x="67" y="46"/>
                    <a:pt x="68" y="46"/>
                    <a:pt x="68" y="46"/>
                  </a:cubicBezTo>
                  <a:cubicBezTo>
                    <a:pt x="69" y="46"/>
                    <a:pt x="69" y="46"/>
                    <a:pt x="69" y="46"/>
                  </a:cubicBezTo>
                  <a:cubicBezTo>
                    <a:pt x="69" y="45"/>
                    <a:pt x="69" y="45"/>
                    <a:pt x="70" y="44"/>
                  </a:cubicBezTo>
                  <a:cubicBezTo>
                    <a:pt x="70" y="44"/>
                    <a:pt x="70" y="44"/>
                    <a:pt x="70" y="44"/>
                  </a:cubicBezTo>
                  <a:cubicBezTo>
                    <a:pt x="70" y="44"/>
                    <a:pt x="70" y="44"/>
                    <a:pt x="70" y="44"/>
                  </a:cubicBezTo>
                  <a:cubicBezTo>
                    <a:pt x="70" y="44"/>
                    <a:pt x="70" y="44"/>
                    <a:pt x="70" y="44"/>
                  </a:cubicBezTo>
                  <a:cubicBezTo>
                    <a:pt x="70" y="44"/>
                    <a:pt x="70" y="44"/>
                    <a:pt x="70" y="43"/>
                  </a:cubicBezTo>
                  <a:cubicBezTo>
                    <a:pt x="70" y="43"/>
                    <a:pt x="70" y="42"/>
                    <a:pt x="70" y="41"/>
                  </a:cubicBezTo>
                  <a:cubicBezTo>
                    <a:pt x="70" y="40"/>
                    <a:pt x="70" y="39"/>
                    <a:pt x="70" y="38"/>
                  </a:cubicBezTo>
                  <a:cubicBezTo>
                    <a:pt x="71" y="37"/>
                    <a:pt x="70" y="37"/>
                    <a:pt x="70" y="37"/>
                  </a:cubicBezTo>
                  <a:cubicBezTo>
                    <a:pt x="69" y="36"/>
                    <a:pt x="69" y="36"/>
                    <a:pt x="69" y="35"/>
                  </a:cubicBezTo>
                  <a:cubicBezTo>
                    <a:pt x="69" y="34"/>
                    <a:pt x="69" y="33"/>
                    <a:pt x="69" y="33"/>
                  </a:cubicBezTo>
                  <a:cubicBezTo>
                    <a:pt x="69" y="33"/>
                    <a:pt x="68" y="33"/>
                    <a:pt x="68" y="32"/>
                  </a:cubicBezTo>
                  <a:cubicBezTo>
                    <a:pt x="68" y="31"/>
                    <a:pt x="67" y="30"/>
                    <a:pt x="67" y="30"/>
                  </a:cubicBezTo>
                  <a:cubicBezTo>
                    <a:pt x="68" y="25"/>
                    <a:pt x="68" y="25"/>
                    <a:pt x="68" y="25"/>
                  </a:cubicBezTo>
                  <a:cubicBezTo>
                    <a:pt x="67" y="22"/>
                    <a:pt x="67" y="22"/>
                    <a:pt x="67" y="22"/>
                  </a:cubicBezTo>
                  <a:lnTo>
                    <a:pt x="67" y="21"/>
                  </a:lnTo>
                  <a:close/>
                </a:path>
              </a:pathLst>
            </a:custGeom>
            <a:solidFill>
              <a:schemeClr val="accent4">
                <a:alpha val="64000"/>
              </a:schemeClr>
            </a:solid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dirty="0"/>
            </a:p>
          </p:txBody>
        </p:sp>
        <p:sp>
          <p:nvSpPr>
            <p:cNvPr id="82" name="Freeform 431">
              <a:extLst>
                <a:ext uri="{FF2B5EF4-FFF2-40B4-BE49-F238E27FC236}">
                  <a16:creationId xmlns:a16="http://schemas.microsoft.com/office/drawing/2014/main" id="{7C3473E6-93C2-4A67-AF21-53B5BEE6A6D0}"/>
                </a:ext>
              </a:extLst>
            </p:cNvPr>
            <p:cNvSpPr>
              <a:spLocks/>
            </p:cNvSpPr>
            <p:nvPr/>
          </p:nvSpPr>
          <p:spPr bwMode="auto">
            <a:xfrm>
              <a:off x="-2058989" y="958851"/>
              <a:ext cx="127000" cy="133350"/>
            </a:xfrm>
            <a:custGeom>
              <a:avLst/>
              <a:gdLst>
                <a:gd name="T0" fmla="*/ 13 w 35"/>
                <a:gd name="T1" fmla="*/ 34 h 37"/>
                <a:gd name="T2" fmla="*/ 32 w 35"/>
                <a:gd name="T3" fmla="*/ 36 h 37"/>
                <a:gd name="T4" fmla="*/ 35 w 35"/>
                <a:gd name="T5" fmla="*/ 4 h 37"/>
                <a:gd name="T6" fmla="*/ 34 w 35"/>
                <a:gd name="T7" fmla="*/ 4 h 37"/>
                <a:gd name="T8" fmla="*/ 5 w 35"/>
                <a:gd name="T9" fmla="*/ 0 h 37"/>
                <a:gd name="T10" fmla="*/ 0 w 35"/>
                <a:gd name="T11" fmla="*/ 36 h 37"/>
                <a:gd name="T12" fmla="*/ 4 w 35"/>
                <a:gd name="T13" fmla="*/ 37 h 37"/>
                <a:gd name="T14" fmla="*/ 4 w 35"/>
                <a:gd name="T15" fmla="*/ 34 h 37"/>
                <a:gd name="T16" fmla="*/ 13 w 35"/>
                <a:gd name="T17" fmla="*/ 35 h 37"/>
                <a:gd name="T18" fmla="*/ 13 w 35"/>
                <a:gd name="T19" fmla="*/ 35 h 37"/>
                <a:gd name="T20" fmla="*/ 13 w 35"/>
                <a:gd name="T21" fmla="*/ 35 h 37"/>
                <a:gd name="T22" fmla="*/ 13 w 35"/>
                <a:gd name="T23" fmla="*/ 34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5" h="37">
                  <a:moveTo>
                    <a:pt x="13" y="34"/>
                  </a:moveTo>
                  <a:cubicBezTo>
                    <a:pt x="32" y="36"/>
                    <a:pt x="32" y="36"/>
                    <a:pt x="32" y="36"/>
                  </a:cubicBezTo>
                  <a:cubicBezTo>
                    <a:pt x="35" y="4"/>
                    <a:pt x="35" y="4"/>
                    <a:pt x="35" y="4"/>
                  </a:cubicBezTo>
                  <a:cubicBezTo>
                    <a:pt x="34" y="4"/>
                    <a:pt x="34" y="4"/>
                    <a:pt x="34" y="4"/>
                  </a:cubicBezTo>
                  <a:cubicBezTo>
                    <a:pt x="22" y="3"/>
                    <a:pt x="6" y="1"/>
                    <a:pt x="5" y="0"/>
                  </a:cubicBezTo>
                  <a:cubicBezTo>
                    <a:pt x="0" y="36"/>
                    <a:pt x="0" y="36"/>
                    <a:pt x="0" y="36"/>
                  </a:cubicBezTo>
                  <a:cubicBezTo>
                    <a:pt x="4" y="37"/>
                    <a:pt x="4" y="37"/>
                    <a:pt x="4" y="37"/>
                  </a:cubicBezTo>
                  <a:cubicBezTo>
                    <a:pt x="4" y="34"/>
                    <a:pt x="4" y="34"/>
                    <a:pt x="4" y="34"/>
                  </a:cubicBezTo>
                  <a:cubicBezTo>
                    <a:pt x="13" y="35"/>
                    <a:pt x="13" y="35"/>
                    <a:pt x="13" y="35"/>
                  </a:cubicBezTo>
                  <a:cubicBezTo>
                    <a:pt x="13" y="35"/>
                    <a:pt x="13" y="35"/>
                    <a:pt x="13" y="35"/>
                  </a:cubicBezTo>
                  <a:cubicBezTo>
                    <a:pt x="13" y="35"/>
                    <a:pt x="13" y="35"/>
                    <a:pt x="13" y="35"/>
                  </a:cubicBezTo>
                  <a:lnTo>
                    <a:pt x="13" y="34"/>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 name="Freeform 432">
              <a:extLst>
                <a:ext uri="{FF2B5EF4-FFF2-40B4-BE49-F238E27FC236}">
                  <a16:creationId xmlns:a16="http://schemas.microsoft.com/office/drawing/2014/main" id="{F3B70CA8-D83F-483A-A1B6-8DEA751FBB0A}"/>
                </a:ext>
              </a:extLst>
            </p:cNvPr>
            <p:cNvSpPr>
              <a:spLocks/>
            </p:cNvSpPr>
            <p:nvPr/>
          </p:nvSpPr>
          <p:spPr bwMode="auto">
            <a:xfrm>
              <a:off x="-1936752" y="973138"/>
              <a:ext cx="165100" cy="87313"/>
            </a:xfrm>
            <a:custGeom>
              <a:avLst/>
              <a:gdLst>
                <a:gd name="T0" fmla="*/ 15 w 45"/>
                <a:gd name="T1" fmla="*/ 5 h 24"/>
                <a:gd name="T2" fmla="*/ 15 w 45"/>
                <a:gd name="T3" fmla="*/ 17 h 24"/>
                <a:gd name="T4" fmla="*/ 18 w 45"/>
                <a:gd name="T5" fmla="*/ 18 h 24"/>
                <a:gd name="T6" fmla="*/ 19 w 45"/>
                <a:gd name="T7" fmla="*/ 18 h 24"/>
                <a:gd name="T8" fmla="*/ 22 w 45"/>
                <a:gd name="T9" fmla="*/ 20 h 24"/>
                <a:gd name="T10" fmla="*/ 22 w 45"/>
                <a:gd name="T11" fmla="*/ 20 h 24"/>
                <a:gd name="T12" fmla="*/ 24 w 45"/>
                <a:gd name="T13" fmla="*/ 21 h 24"/>
                <a:gd name="T14" fmla="*/ 24 w 45"/>
                <a:gd name="T15" fmla="*/ 21 h 24"/>
                <a:gd name="T16" fmla="*/ 24 w 45"/>
                <a:gd name="T17" fmla="*/ 22 h 24"/>
                <a:gd name="T18" fmla="*/ 24 w 45"/>
                <a:gd name="T19" fmla="*/ 21 h 24"/>
                <a:gd name="T20" fmla="*/ 26 w 45"/>
                <a:gd name="T21" fmla="*/ 21 h 24"/>
                <a:gd name="T22" fmla="*/ 27 w 45"/>
                <a:gd name="T23" fmla="*/ 23 h 24"/>
                <a:gd name="T24" fmla="*/ 29 w 45"/>
                <a:gd name="T25" fmla="*/ 22 h 24"/>
                <a:gd name="T26" fmla="*/ 30 w 45"/>
                <a:gd name="T27" fmla="*/ 23 h 24"/>
                <a:gd name="T28" fmla="*/ 31 w 45"/>
                <a:gd name="T29" fmla="*/ 22 h 24"/>
                <a:gd name="T30" fmla="*/ 32 w 45"/>
                <a:gd name="T31" fmla="*/ 22 h 24"/>
                <a:gd name="T32" fmla="*/ 32 w 45"/>
                <a:gd name="T33" fmla="*/ 22 h 24"/>
                <a:gd name="T34" fmla="*/ 32 w 45"/>
                <a:gd name="T35" fmla="*/ 22 h 24"/>
                <a:gd name="T36" fmla="*/ 34 w 45"/>
                <a:gd name="T37" fmla="*/ 22 h 24"/>
                <a:gd name="T38" fmla="*/ 34 w 45"/>
                <a:gd name="T39" fmla="*/ 22 h 24"/>
                <a:gd name="T40" fmla="*/ 35 w 45"/>
                <a:gd name="T41" fmla="*/ 23 h 24"/>
                <a:gd name="T42" fmla="*/ 36 w 45"/>
                <a:gd name="T43" fmla="*/ 23 h 24"/>
                <a:gd name="T44" fmla="*/ 39 w 45"/>
                <a:gd name="T45" fmla="*/ 22 h 24"/>
                <a:gd name="T46" fmla="*/ 39 w 45"/>
                <a:gd name="T47" fmla="*/ 22 h 24"/>
                <a:gd name="T48" fmla="*/ 41 w 45"/>
                <a:gd name="T49" fmla="*/ 22 h 24"/>
                <a:gd name="T50" fmla="*/ 42 w 45"/>
                <a:gd name="T51" fmla="*/ 23 h 24"/>
                <a:gd name="T52" fmla="*/ 43 w 45"/>
                <a:gd name="T53" fmla="*/ 24 h 24"/>
                <a:gd name="T54" fmla="*/ 44 w 45"/>
                <a:gd name="T55" fmla="*/ 24 h 24"/>
                <a:gd name="T56" fmla="*/ 45 w 45"/>
                <a:gd name="T57" fmla="*/ 24 h 24"/>
                <a:gd name="T58" fmla="*/ 44 w 45"/>
                <a:gd name="T59" fmla="*/ 2 h 24"/>
                <a:gd name="T60" fmla="*/ 6 w 45"/>
                <a:gd name="T61" fmla="*/ 1 h 24"/>
                <a:gd name="T62" fmla="*/ 1 w 45"/>
                <a:gd name="T63" fmla="*/ 0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5" h="24">
                  <a:moveTo>
                    <a:pt x="0" y="3"/>
                  </a:moveTo>
                  <a:cubicBezTo>
                    <a:pt x="15" y="5"/>
                    <a:pt x="15" y="5"/>
                    <a:pt x="15" y="5"/>
                  </a:cubicBezTo>
                  <a:cubicBezTo>
                    <a:pt x="15" y="17"/>
                    <a:pt x="15" y="17"/>
                    <a:pt x="15" y="17"/>
                  </a:cubicBezTo>
                  <a:cubicBezTo>
                    <a:pt x="15" y="17"/>
                    <a:pt x="15" y="17"/>
                    <a:pt x="15" y="17"/>
                  </a:cubicBezTo>
                  <a:cubicBezTo>
                    <a:pt x="16" y="17"/>
                    <a:pt x="16" y="17"/>
                    <a:pt x="17" y="17"/>
                  </a:cubicBezTo>
                  <a:cubicBezTo>
                    <a:pt x="17" y="17"/>
                    <a:pt x="18" y="18"/>
                    <a:pt x="18" y="18"/>
                  </a:cubicBezTo>
                  <a:cubicBezTo>
                    <a:pt x="18" y="18"/>
                    <a:pt x="19" y="18"/>
                    <a:pt x="19" y="18"/>
                  </a:cubicBezTo>
                  <a:cubicBezTo>
                    <a:pt x="19" y="18"/>
                    <a:pt x="19" y="18"/>
                    <a:pt x="19" y="18"/>
                  </a:cubicBezTo>
                  <a:cubicBezTo>
                    <a:pt x="20" y="19"/>
                    <a:pt x="20" y="20"/>
                    <a:pt x="21" y="20"/>
                  </a:cubicBezTo>
                  <a:cubicBezTo>
                    <a:pt x="21" y="20"/>
                    <a:pt x="21" y="20"/>
                    <a:pt x="22" y="20"/>
                  </a:cubicBezTo>
                  <a:cubicBezTo>
                    <a:pt x="22" y="20"/>
                    <a:pt x="22" y="20"/>
                    <a:pt x="22" y="20"/>
                  </a:cubicBezTo>
                  <a:cubicBezTo>
                    <a:pt x="22" y="20"/>
                    <a:pt x="22" y="20"/>
                    <a:pt x="22" y="20"/>
                  </a:cubicBezTo>
                  <a:cubicBezTo>
                    <a:pt x="22" y="20"/>
                    <a:pt x="22" y="20"/>
                    <a:pt x="22" y="20"/>
                  </a:cubicBezTo>
                  <a:cubicBezTo>
                    <a:pt x="23" y="20"/>
                    <a:pt x="24" y="21"/>
                    <a:pt x="24" y="21"/>
                  </a:cubicBezTo>
                  <a:cubicBezTo>
                    <a:pt x="24" y="21"/>
                    <a:pt x="24" y="21"/>
                    <a:pt x="24" y="21"/>
                  </a:cubicBezTo>
                  <a:cubicBezTo>
                    <a:pt x="24" y="21"/>
                    <a:pt x="24" y="21"/>
                    <a:pt x="24" y="21"/>
                  </a:cubicBezTo>
                  <a:cubicBezTo>
                    <a:pt x="24" y="21"/>
                    <a:pt x="24" y="21"/>
                    <a:pt x="24" y="21"/>
                  </a:cubicBezTo>
                  <a:cubicBezTo>
                    <a:pt x="24" y="21"/>
                    <a:pt x="24" y="22"/>
                    <a:pt x="24" y="22"/>
                  </a:cubicBezTo>
                  <a:cubicBezTo>
                    <a:pt x="24" y="21"/>
                    <a:pt x="24" y="21"/>
                    <a:pt x="24" y="21"/>
                  </a:cubicBezTo>
                  <a:cubicBezTo>
                    <a:pt x="24" y="21"/>
                    <a:pt x="24" y="21"/>
                    <a:pt x="24" y="21"/>
                  </a:cubicBezTo>
                  <a:cubicBezTo>
                    <a:pt x="24" y="21"/>
                    <a:pt x="25" y="20"/>
                    <a:pt x="26" y="21"/>
                  </a:cubicBezTo>
                  <a:cubicBezTo>
                    <a:pt x="26" y="21"/>
                    <a:pt x="26" y="21"/>
                    <a:pt x="26" y="21"/>
                  </a:cubicBezTo>
                  <a:cubicBezTo>
                    <a:pt x="26" y="21"/>
                    <a:pt x="26" y="21"/>
                    <a:pt x="26" y="21"/>
                  </a:cubicBezTo>
                  <a:cubicBezTo>
                    <a:pt x="26" y="22"/>
                    <a:pt x="27" y="23"/>
                    <a:pt x="27" y="23"/>
                  </a:cubicBezTo>
                  <a:cubicBezTo>
                    <a:pt x="28" y="23"/>
                    <a:pt x="28" y="22"/>
                    <a:pt x="28" y="22"/>
                  </a:cubicBezTo>
                  <a:cubicBezTo>
                    <a:pt x="28" y="22"/>
                    <a:pt x="29" y="22"/>
                    <a:pt x="29" y="22"/>
                  </a:cubicBezTo>
                  <a:cubicBezTo>
                    <a:pt x="29" y="22"/>
                    <a:pt x="30" y="23"/>
                    <a:pt x="30" y="23"/>
                  </a:cubicBezTo>
                  <a:cubicBezTo>
                    <a:pt x="30" y="23"/>
                    <a:pt x="30" y="23"/>
                    <a:pt x="30" y="23"/>
                  </a:cubicBezTo>
                  <a:cubicBezTo>
                    <a:pt x="30" y="22"/>
                    <a:pt x="30" y="22"/>
                    <a:pt x="30" y="22"/>
                  </a:cubicBezTo>
                  <a:cubicBezTo>
                    <a:pt x="30" y="22"/>
                    <a:pt x="31" y="22"/>
                    <a:pt x="31" y="22"/>
                  </a:cubicBezTo>
                  <a:cubicBezTo>
                    <a:pt x="31" y="23"/>
                    <a:pt x="31" y="23"/>
                    <a:pt x="31" y="23"/>
                  </a:cubicBezTo>
                  <a:cubicBezTo>
                    <a:pt x="31" y="23"/>
                    <a:pt x="32" y="23"/>
                    <a:pt x="32" y="22"/>
                  </a:cubicBezTo>
                  <a:cubicBezTo>
                    <a:pt x="32" y="22"/>
                    <a:pt x="32" y="22"/>
                    <a:pt x="32" y="22"/>
                  </a:cubicBezTo>
                  <a:cubicBezTo>
                    <a:pt x="32" y="22"/>
                    <a:pt x="32" y="22"/>
                    <a:pt x="32" y="22"/>
                  </a:cubicBezTo>
                  <a:cubicBezTo>
                    <a:pt x="32" y="22"/>
                    <a:pt x="32" y="22"/>
                    <a:pt x="32" y="22"/>
                  </a:cubicBezTo>
                  <a:cubicBezTo>
                    <a:pt x="32" y="21"/>
                    <a:pt x="32" y="21"/>
                    <a:pt x="32" y="22"/>
                  </a:cubicBezTo>
                  <a:cubicBezTo>
                    <a:pt x="33" y="22"/>
                    <a:pt x="33" y="22"/>
                    <a:pt x="34" y="22"/>
                  </a:cubicBezTo>
                  <a:cubicBezTo>
                    <a:pt x="34" y="22"/>
                    <a:pt x="34" y="22"/>
                    <a:pt x="34" y="22"/>
                  </a:cubicBezTo>
                  <a:cubicBezTo>
                    <a:pt x="34" y="22"/>
                    <a:pt x="34" y="22"/>
                    <a:pt x="34" y="22"/>
                  </a:cubicBezTo>
                  <a:cubicBezTo>
                    <a:pt x="34" y="22"/>
                    <a:pt x="34" y="22"/>
                    <a:pt x="34" y="22"/>
                  </a:cubicBezTo>
                  <a:cubicBezTo>
                    <a:pt x="34" y="22"/>
                    <a:pt x="34" y="22"/>
                    <a:pt x="34" y="23"/>
                  </a:cubicBezTo>
                  <a:cubicBezTo>
                    <a:pt x="35" y="23"/>
                    <a:pt x="35" y="23"/>
                    <a:pt x="35" y="23"/>
                  </a:cubicBezTo>
                  <a:cubicBezTo>
                    <a:pt x="35" y="23"/>
                    <a:pt x="35" y="23"/>
                    <a:pt x="36" y="23"/>
                  </a:cubicBezTo>
                  <a:cubicBezTo>
                    <a:pt x="36" y="23"/>
                    <a:pt x="36" y="23"/>
                    <a:pt x="36" y="23"/>
                  </a:cubicBezTo>
                  <a:cubicBezTo>
                    <a:pt x="37" y="23"/>
                    <a:pt x="38" y="23"/>
                    <a:pt x="38" y="23"/>
                  </a:cubicBezTo>
                  <a:cubicBezTo>
                    <a:pt x="39" y="22"/>
                    <a:pt x="39" y="22"/>
                    <a:pt x="39" y="22"/>
                  </a:cubicBezTo>
                  <a:cubicBezTo>
                    <a:pt x="39" y="22"/>
                    <a:pt x="39" y="22"/>
                    <a:pt x="39" y="22"/>
                  </a:cubicBezTo>
                  <a:cubicBezTo>
                    <a:pt x="39" y="22"/>
                    <a:pt x="39" y="22"/>
                    <a:pt x="39" y="22"/>
                  </a:cubicBezTo>
                  <a:cubicBezTo>
                    <a:pt x="40" y="22"/>
                    <a:pt x="40" y="22"/>
                    <a:pt x="41" y="22"/>
                  </a:cubicBezTo>
                  <a:cubicBezTo>
                    <a:pt x="41" y="22"/>
                    <a:pt x="41" y="22"/>
                    <a:pt x="41" y="22"/>
                  </a:cubicBezTo>
                  <a:cubicBezTo>
                    <a:pt x="41" y="22"/>
                    <a:pt x="41" y="22"/>
                    <a:pt x="41" y="22"/>
                  </a:cubicBezTo>
                  <a:cubicBezTo>
                    <a:pt x="41" y="22"/>
                    <a:pt x="41" y="22"/>
                    <a:pt x="42" y="23"/>
                  </a:cubicBezTo>
                  <a:cubicBezTo>
                    <a:pt x="42" y="23"/>
                    <a:pt x="42" y="23"/>
                    <a:pt x="42" y="23"/>
                  </a:cubicBezTo>
                  <a:cubicBezTo>
                    <a:pt x="42" y="23"/>
                    <a:pt x="43" y="23"/>
                    <a:pt x="43" y="24"/>
                  </a:cubicBezTo>
                  <a:cubicBezTo>
                    <a:pt x="43" y="24"/>
                    <a:pt x="43" y="24"/>
                    <a:pt x="43" y="24"/>
                  </a:cubicBezTo>
                  <a:cubicBezTo>
                    <a:pt x="44" y="24"/>
                    <a:pt x="44" y="24"/>
                    <a:pt x="44" y="24"/>
                  </a:cubicBezTo>
                  <a:cubicBezTo>
                    <a:pt x="44" y="24"/>
                    <a:pt x="45" y="24"/>
                    <a:pt x="45" y="24"/>
                  </a:cubicBezTo>
                  <a:cubicBezTo>
                    <a:pt x="45" y="24"/>
                    <a:pt x="45" y="24"/>
                    <a:pt x="45" y="24"/>
                  </a:cubicBezTo>
                  <a:cubicBezTo>
                    <a:pt x="44" y="6"/>
                    <a:pt x="44" y="6"/>
                    <a:pt x="44" y="6"/>
                  </a:cubicBezTo>
                  <a:cubicBezTo>
                    <a:pt x="44" y="2"/>
                    <a:pt x="44" y="2"/>
                    <a:pt x="44" y="2"/>
                  </a:cubicBezTo>
                  <a:cubicBezTo>
                    <a:pt x="6" y="1"/>
                    <a:pt x="6" y="1"/>
                    <a:pt x="6" y="1"/>
                  </a:cubicBezTo>
                  <a:cubicBezTo>
                    <a:pt x="6" y="1"/>
                    <a:pt x="6" y="1"/>
                    <a:pt x="6" y="1"/>
                  </a:cubicBezTo>
                  <a:cubicBezTo>
                    <a:pt x="4" y="1"/>
                    <a:pt x="3" y="1"/>
                    <a:pt x="2" y="0"/>
                  </a:cubicBezTo>
                  <a:cubicBezTo>
                    <a:pt x="1" y="0"/>
                    <a:pt x="1" y="0"/>
                    <a:pt x="1" y="0"/>
                  </a:cubicBezTo>
                  <a:lnTo>
                    <a:pt x="0" y="3"/>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 name="Freeform 433">
              <a:extLst>
                <a:ext uri="{FF2B5EF4-FFF2-40B4-BE49-F238E27FC236}">
                  <a16:creationId xmlns:a16="http://schemas.microsoft.com/office/drawing/2014/main" id="{B0C57114-B7CC-4E3F-A029-9701F2D61D9A}"/>
                </a:ext>
              </a:extLst>
            </p:cNvPr>
            <p:cNvSpPr>
              <a:spLocks/>
            </p:cNvSpPr>
            <p:nvPr/>
          </p:nvSpPr>
          <p:spPr bwMode="auto">
            <a:xfrm>
              <a:off x="-1776414" y="990601"/>
              <a:ext cx="95250" cy="84138"/>
            </a:xfrm>
            <a:custGeom>
              <a:avLst/>
              <a:gdLst>
                <a:gd name="T0" fmla="*/ 26 w 26"/>
                <a:gd name="T1" fmla="*/ 4 h 23"/>
                <a:gd name="T2" fmla="*/ 26 w 26"/>
                <a:gd name="T3" fmla="*/ 3 h 23"/>
                <a:gd name="T4" fmla="*/ 25 w 26"/>
                <a:gd name="T5" fmla="*/ 2 h 23"/>
                <a:gd name="T6" fmla="*/ 25 w 26"/>
                <a:gd name="T7" fmla="*/ 2 h 23"/>
                <a:gd name="T8" fmla="*/ 23 w 26"/>
                <a:gd name="T9" fmla="*/ 2 h 23"/>
                <a:gd name="T10" fmla="*/ 23 w 26"/>
                <a:gd name="T11" fmla="*/ 1 h 23"/>
                <a:gd name="T12" fmla="*/ 23 w 26"/>
                <a:gd name="T13" fmla="*/ 0 h 23"/>
                <a:gd name="T14" fmla="*/ 23 w 26"/>
                <a:gd name="T15" fmla="*/ 0 h 23"/>
                <a:gd name="T16" fmla="*/ 0 w 26"/>
                <a:gd name="T17" fmla="*/ 1 h 23"/>
                <a:gd name="T18" fmla="*/ 0 w 26"/>
                <a:gd name="T19" fmla="*/ 12 h 23"/>
                <a:gd name="T20" fmla="*/ 1 w 26"/>
                <a:gd name="T21" fmla="*/ 19 h 23"/>
                <a:gd name="T22" fmla="*/ 1 w 26"/>
                <a:gd name="T23" fmla="*/ 19 h 23"/>
                <a:gd name="T24" fmla="*/ 1 w 26"/>
                <a:gd name="T25" fmla="*/ 19 h 23"/>
                <a:gd name="T26" fmla="*/ 1 w 26"/>
                <a:gd name="T27" fmla="*/ 19 h 23"/>
                <a:gd name="T28" fmla="*/ 1 w 26"/>
                <a:gd name="T29" fmla="*/ 19 h 23"/>
                <a:gd name="T30" fmla="*/ 2 w 26"/>
                <a:gd name="T31" fmla="*/ 20 h 23"/>
                <a:gd name="T32" fmla="*/ 2 w 26"/>
                <a:gd name="T33" fmla="*/ 20 h 23"/>
                <a:gd name="T34" fmla="*/ 2 w 26"/>
                <a:gd name="T35" fmla="*/ 20 h 23"/>
                <a:gd name="T36" fmla="*/ 3 w 26"/>
                <a:gd name="T37" fmla="*/ 23 h 23"/>
                <a:gd name="T38" fmla="*/ 19 w 26"/>
                <a:gd name="T39" fmla="*/ 22 h 23"/>
                <a:gd name="T40" fmla="*/ 20 w 26"/>
                <a:gd name="T41" fmla="*/ 20 h 23"/>
                <a:gd name="T42" fmla="*/ 20 w 26"/>
                <a:gd name="T43" fmla="*/ 20 h 23"/>
                <a:gd name="T44" fmla="*/ 19 w 26"/>
                <a:gd name="T45" fmla="*/ 20 h 23"/>
                <a:gd name="T46" fmla="*/ 19 w 26"/>
                <a:gd name="T47" fmla="*/ 19 h 23"/>
                <a:gd name="T48" fmla="*/ 19 w 26"/>
                <a:gd name="T49" fmla="*/ 19 h 23"/>
                <a:gd name="T50" fmla="*/ 19 w 26"/>
                <a:gd name="T51" fmla="*/ 19 h 23"/>
                <a:gd name="T52" fmla="*/ 19 w 26"/>
                <a:gd name="T53" fmla="*/ 19 h 23"/>
                <a:gd name="T54" fmla="*/ 19 w 26"/>
                <a:gd name="T55" fmla="*/ 18 h 23"/>
                <a:gd name="T56" fmla="*/ 19 w 26"/>
                <a:gd name="T57" fmla="*/ 17 h 23"/>
                <a:gd name="T58" fmla="*/ 19 w 26"/>
                <a:gd name="T59" fmla="*/ 16 h 23"/>
                <a:gd name="T60" fmla="*/ 20 w 26"/>
                <a:gd name="T61" fmla="*/ 15 h 23"/>
                <a:gd name="T62" fmla="*/ 21 w 26"/>
                <a:gd name="T63" fmla="*/ 13 h 23"/>
                <a:gd name="T64" fmla="*/ 21 w 26"/>
                <a:gd name="T65" fmla="*/ 13 h 23"/>
                <a:gd name="T66" fmla="*/ 21 w 26"/>
                <a:gd name="T67" fmla="*/ 13 h 23"/>
                <a:gd name="T68" fmla="*/ 22 w 26"/>
                <a:gd name="T69" fmla="*/ 12 h 23"/>
                <a:gd name="T70" fmla="*/ 22 w 26"/>
                <a:gd name="T71" fmla="*/ 11 h 23"/>
                <a:gd name="T72" fmla="*/ 22 w 26"/>
                <a:gd name="T73" fmla="*/ 11 h 23"/>
                <a:gd name="T74" fmla="*/ 22 w 26"/>
                <a:gd name="T75" fmla="*/ 11 h 23"/>
                <a:gd name="T76" fmla="*/ 23 w 26"/>
                <a:gd name="T77" fmla="*/ 10 h 23"/>
                <a:gd name="T78" fmla="*/ 23 w 26"/>
                <a:gd name="T79" fmla="*/ 9 h 23"/>
                <a:gd name="T80" fmla="*/ 23 w 26"/>
                <a:gd name="T81" fmla="*/ 9 h 23"/>
                <a:gd name="T82" fmla="*/ 23 w 26"/>
                <a:gd name="T83" fmla="*/ 9 h 23"/>
                <a:gd name="T84" fmla="*/ 23 w 26"/>
                <a:gd name="T85" fmla="*/ 9 h 23"/>
                <a:gd name="T86" fmla="*/ 23 w 26"/>
                <a:gd name="T87" fmla="*/ 9 h 23"/>
                <a:gd name="T88" fmla="*/ 23 w 26"/>
                <a:gd name="T89" fmla="*/ 9 h 23"/>
                <a:gd name="T90" fmla="*/ 24 w 26"/>
                <a:gd name="T91" fmla="*/ 8 h 23"/>
                <a:gd name="T92" fmla="*/ 24 w 26"/>
                <a:gd name="T93" fmla="*/ 7 h 23"/>
                <a:gd name="T94" fmla="*/ 24 w 26"/>
                <a:gd name="T95" fmla="*/ 6 h 23"/>
                <a:gd name="T96" fmla="*/ 25 w 26"/>
                <a:gd name="T97" fmla="*/ 5 h 23"/>
                <a:gd name="T98" fmla="*/ 25 w 26"/>
                <a:gd name="T99" fmla="*/ 5 h 23"/>
                <a:gd name="T100" fmla="*/ 25 w 26"/>
                <a:gd name="T101" fmla="*/ 4 h 23"/>
                <a:gd name="T102" fmla="*/ 26 w 26"/>
                <a:gd name="T103" fmla="*/ 4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23">
                  <a:moveTo>
                    <a:pt x="26" y="4"/>
                  </a:moveTo>
                  <a:cubicBezTo>
                    <a:pt x="26" y="4"/>
                    <a:pt x="26" y="4"/>
                    <a:pt x="26" y="3"/>
                  </a:cubicBezTo>
                  <a:cubicBezTo>
                    <a:pt x="25" y="3"/>
                    <a:pt x="25" y="3"/>
                    <a:pt x="25" y="2"/>
                  </a:cubicBezTo>
                  <a:cubicBezTo>
                    <a:pt x="25" y="2"/>
                    <a:pt x="25" y="2"/>
                    <a:pt x="25" y="2"/>
                  </a:cubicBezTo>
                  <a:cubicBezTo>
                    <a:pt x="25" y="2"/>
                    <a:pt x="24" y="2"/>
                    <a:pt x="23" y="2"/>
                  </a:cubicBezTo>
                  <a:cubicBezTo>
                    <a:pt x="23" y="2"/>
                    <a:pt x="23" y="2"/>
                    <a:pt x="23" y="1"/>
                  </a:cubicBezTo>
                  <a:cubicBezTo>
                    <a:pt x="23" y="1"/>
                    <a:pt x="23" y="1"/>
                    <a:pt x="23" y="0"/>
                  </a:cubicBezTo>
                  <a:cubicBezTo>
                    <a:pt x="23" y="0"/>
                    <a:pt x="23" y="0"/>
                    <a:pt x="23" y="0"/>
                  </a:cubicBezTo>
                  <a:cubicBezTo>
                    <a:pt x="0" y="1"/>
                    <a:pt x="0" y="1"/>
                    <a:pt x="0" y="1"/>
                  </a:cubicBezTo>
                  <a:cubicBezTo>
                    <a:pt x="0" y="5"/>
                    <a:pt x="0" y="9"/>
                    <a:pt x="0" y="12"/>
                  </a:cubicBezTo>
                  <a:cubicBezTo>
                    <a:pt x="1" y="15"/>
                    <a:pt x="1" y="17"/>
                    <a:pt x="1" y="19"/>
                  </a:cubicBezTo>
                  <a:cubicBezTo>
                    <a:pt x="1" y="19"/>
                    <a:pt x="1" y="19"/>
                    <a:pt x="1" y="19"/>
                  </a:cubicBezTo>
                  <a:cubicBezTo>
                    <a:pt x="1" y="19"/>
                    <a:pt x="1" y="19"/>
                    <a:pt x="1" y="19"/>
                  </a:cubicBezTo>
                  <a:cubicBezTo>
                    <a:pt x="1" y="19"/>
                    <a:pt x="1" y="19"/>
                    <a:pt x="1" y="19"/>
                  </a:cubicBezTo>
                  <a:cubicBezTo>
                    <a:pt x="1" y="19"/>
                    <a:pt x="1" y="19"/>
                    <a:pt x="1" y="19"/>
                  </a:cubicBezTo>
                  <a:cubicBezTo>
                    <a:pt x="2" y="20"/>
                    <a:pt x="2" y="20"/>
                    <a:pt x="2" y="20"/>
                  </a:cubicBezTo>
                  <a:cubicBezTo>
                    <a:pt x="2" y="20"/>
                    <a:pt x="2" y="20"/>
                    <a:pt x="2" y="20"/>
                  </a:cubicBezTo>
                  <a:cubicBezTo>
                    <a:pt x="2" y="20"/>
                    <a:pt x="2" y="20"/>
                    <a:pt x="2" y="20"/>
                  </a:cubicBezTo>
                  <a:cubicBezTo>
                    <a:pt x="3" y="23"/>
                    <a:pt x="3" y="23"/>
                    <a:pt x="3" y="23"/>
                  </a:cubicBezTo>
                  <a:cubicBezTo>
                    <a:pt x="19" y="22"/>
                    <a:pt x="19" y="22"/>
                    <a:pt x="19" y="22"/>
                  </a:cubicBezTo>
                  <a:cubicBezTo>
                    <a:pt x="18" y="22"/>
                    <a:pt x="20" y="20"/>
                    <a:pt x="20" y="20"/>
                  </a:cubicBezTo>
                  <a:cubicBezTo>
                    <a:pt x="20" y="20"/>
                    <a:pt x="20" y="20"/>
                    <a:pt x="20" y="20"/>
                  </a:cubicBezTo>
                  <a:cubicBezTo>
                    <a:pt x="19" y="20"/>
                    <a:pt x="19" y="20"/>
                    <a:pt x="19" y="20"/>
                  </a:cubicBezTo>
                  <a:cubicBezTo>
                    <a:pt x="19" y="20"/>
                    <a:pt x="19" y="19"/>
                    <a:pt x="19" y="19"/>
                  </a:cubicBezTo>
                  <a:cubicBezTo>
                    <a:pt x="19" y="19"/>
                    <a:pt x="19" y="19"/>
                    <a:pt x="19" y="19"/>
                  </a:cubicBezTo>
                  <a:cubicBezTo>
                    <a:pt x="19" y="19"/>
                    <a:pt x="19" y="19"/>
                    <a:pt x="19" y="19"/>
                  </a:cubicBezTo>
                  <a:cubicBezTo>
                    <a:pt x="19" y="19"/>
                    <a:pt x="19" y="19"/>
                    <a:pt x="19" y="19"/>
                  </a:cubicBezTo>
                  <a:cubicBezTo>
                    <a:pt x="19" y="18"/>
                    <a:pt x="19" y="18"/>
                    <a:pt x="19" y="18"/>
                  </a:cubicBezTo>
                  <a:cubicBezTo>
                    <a:pt x="19" y="17"/>
                    <a:pt x="19" y="17"/>
                    <a:pt x="19" y="17"/>
                  </a:cubicBezTo>
                  <a:cubicBezTo>
                    <a:pt x="19" y="17"/>
                    <a:pt x="19" y="17"/>
                    <a:pt x="19" y="16"/>
                  </a:cubicBezTo>
                  <a:cubicBezTo>
                    <a:pt x="19" y="16"/>
                    <a:pt x="20" y="15"/>
                    <a:pt x="20" y="15"/>
                  </a:cubicBezTo>
                  <a:cubicBezTo>
                    <a:pt x="20" y="14"/>
                    <a:pt x="21" y="14"/>
                    <a:pt x="21" y="13"/>
                  </a:cubicBezTo>
                  <a:cubicBezTo>
                    <a:pt x="21" y="13"/>
                    <a:pt x="21" y="13"/>
                    <a:pt x="21" y="13"/>
                  </a:cubicBezTo>
                  <a:cubicBezTo>
                    <a:pt x="21" y="13"/>
                    <a:pt x="21" y="13"/>
                    <a:pt x="21" y="13"/>
                  </a:cubicBezTo>
                  <a:cubicBezTo>
                    <a:pt x="21" y="13"/>
                    <a:pt x="21" y="13"/>
                    <a:pt x="22" y="12"/>
                  </a:cubicBezTo>
                  <a:cubicBezTo>
                    <a:pt x="22" y="12"/>
                    <a:pt x="22" y="12"/>
                    <a:pt x="22" y="11"/>
                  </a:cubicBezTo>
                  <a:cubicBezTo>
                    <a:pt x="22" y="11"/>
                    <a:pt x="22" y="11"/>
                    <a:pt x="22" y="11"/>
                  </a:cubicBezTo>
                  <a:cubicBezTo>
                    <a:pt x="22" y="11"/>
                    <a:pt x="22" y="11"/>
                    <a:pt x="22" y="11"/>
                  </a:cubicBezTo>
                  <a:cubicBezTo>
                    <a:pt x="22" y="10"/>
                    <a:pt x="23" y="10"/>
                    <a:pt x="23" y="10"/>
                  </a:cubicBezTo>
                  <a:cubicBezTo>
                    <a:pt x="23" y="10"/>
                    <a:pt x="23" y="10"/>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4" y="8"/>
                    <a:pt x="24" y="8"/>
                  </a:cubicBezTo>
                  <a:cubicBezTo>
                    <a:pt x="24" y="8"/>
                    <a:pt x="24" y="7"/>
                    <a:pt x="24" y="7"/>
                  </a:cubicBezTo>
                  <a:cubicBezTo>
                    <a:pt x="24" y="7"/>
                    <a:pt x="24" y="7"/>
                    <a:pt x="24" y="6"/>
                  </a:cubicBezTo>
                  <a:cubicBezTo>
                    <a:pt x="25" y="6"/>
                    <a:pt x="25" y="5"/>
                    <a:pt x="25" y="5"/>
                  </a:cubicBezTo>
                  <a:cubicBezTo>
                    <a:pt x="25" y="5"/>
                    <a:pt x="25" y="5"/>
                    <a:pt x="25" y="5"/>
                  </a:cubicBezTo>
                  <a:cubicBezTo>
                    <a:pt x="25" y="4"/>
                    <a:pt x="25" y="4"/>
                    <a:pt x="25" y="4"/>
                  </a:cubicBezTo>
                  <a:cubicBezTo>
                    <a:pt x="25" y="4"/>
                    <a:pt x="26" y="4"/>
                    <a:pt x="26" y="4"/>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 name="Freeform 434">
              <a:extLst>
                <a:ext uri="{FF2B5EF4-FFF2-40B4-BE49-F238E27FC236}">
                  <a16:creationId xmlns:a16="http://schemas.microsoft.com/office/drawing/2014/main" id="{E859522A-9CFE-4A8E-8543-F16811F63E33}"/>
                </a:ext>
              </a:extLst>
            </p:cNvPr>
            <p:cNvSpPr>
              <a:spLocks/>
            </p:cNvSpPr>
            <p:nvPr/>
          </p:nvSpPr>
          <p:spPr bwMode="auto">
            <a:xfrm>
              <a:off x="-1720852" y="854076"/>
              <a:ext cx="73025" cy="127000"/>
            </a:xfrm>
            <a:custGeom>
              <a:avLst/>
              <a:gdLst>
                <a:gd name="T0" fmla="*/ 13 w 20"/>
                <a:gd name="T1" fmla="*/ 35 h 35"/>
                <a:gd name="T2" fmla="*/ 14 w 20"/>
                <a:gd name="T3" fmla="*/ 33 h 35"/>
                <a:gd name="T4" fmla="*/ 16 w 20"/>
                <a:gd name="T5" fmla="*/ 34 h 35"/>
                <a:gd name="T6" fmla="*/ 17 w 20"/>
                <a:gd name="T7" fmla="*/ 32 h 35"/>
                <a:gd name="T8" fmla="*/ 18 w 20"/>
                <a:gd name="T9" fmla="*/ 31 h 35"/>
                <a:gd name="T10" fmla="*/ 18 w 20"/>
                <a:gd name="T11" fmla="*/ 29 h 35"/>
                <a:gd name="T12" fmla="*/ 18 w 20"/>
                <a:gd name="T13" fmla="*/ 28 h 35"/>
                <a:gd name="T14" fmla="*/ 18 w 20"/>
                <a:gd name="T15" fmla="*/ 27 h 35"/>
                <a:gd name="T16" fmla="*/ 18 w 20"/>
                <a:gd name="T17" fmla="*/ 27 h 35"/>
                <a:gd name="T18" fmla="*/ 19 w 20"/>
                <a:gd name="T19" fmla="*/ 26 h 35"/>
                <a:gd name="T20" fmla="*/ 20 w 20"/>
                <a:gd name="T21" fmla="*/ 24 h 35"/>
                <a:gd name="T22" fmla="*/ 20 w 20"/>
                <a:gd name="T23" fmla="*/ 22 h 35"/>
                <a:gd name="T24" fmla="*/ 20 w 20"/>
                <a:gd name="T25" fmla="*/ 20 h 35"/>
                <a:gd name="T26" fmla="*/ 19 w 20"/>
                <a:gd name="T27" fmla="*/ 4 h 35"/>
                <a:gd name="T28" fmla="*/ 17 w 20"/>
                <a:gd name="T29" fmla="*/ 1 h 35"/>
                <a:gd name="T30" fmla="*/ 16 w 20"/>
                <a:gd name="T31" fmla="*/ 0 h 35"/>
                <a:gd name="T32" fmla="*/ 3 w 20"/>
                <a:gd name="T33" fmla="*/ 0 h 35"/>
                <a:gd name="T34" fmla="*/ 5 w 20"/>
                <a:gd name="T35" fmla="*/ 2 h 35"/>
                <a:gd name="T36" fmla="*/ 6 w 20"/>
                <a:gd name="T37" fmla="*/ 3 h 35"/>
                <a:gd name="T38" fmla="*/ 6 w 20"/>
                <a:gd name="T39" fmla="*/ 5 h 35"/>
                <a:gd name="T40" fmla="*/ 6 w 20"/>
                <a:gd name="T41" fmla="*/ 5 h 35"/>
                <a:gd name="T42" fmla="*/ 5 w 20"/>
                <a:gd name="T43" fmla="*/ 6 h 35"/>
                <a:gd name="T44" fmla="*/ 3 w 20"/>
                <a:gd name="T45" fmla="*/ 8 h 35"/>
                <a:gd name="T46" fmla="*/ 3 w 20"/>
                <a:gd name="T47" fmla="*/ 8 h 35"/>
                <a:gd name="T48" fmla="*/ 2 w 20"/>
                <a:gd name="T49" fmla="*/ 9 h 35"/>
                <a:gd name="T50" fmla="*/ 2 w 20"/>
                <a:gd name="T51" fmla="*/ 11 h 35"/>
                <a:gd name="T52" fmla="*/ 1 w 20"/>
                <a:gd name="T53" fmla="*/ 12 h 35"/>
                <a:gd name="T54" fmla="*/ 0 w 20"/>
                <a:gd name="T55" fmla="*/ 14 h 35"/>
                <a:gd name="T56" fmla="*/ 1 w 20"/>
                <a:gd name="T57" fmla="*/ 18 h 35"/>
                <a:gd name="T58" fmla="*/ 3 w 20"/>
                <a:gd name="T59" fmla="*/ 20 h 35"/>
                <a:gd name="T60" fmla="*/ 4 w 20"/>
                <a:gd name="T61" fmla="*/ 22 h 35"/>
                <a:gd name="T62" fmla="*/ 7 w 20"/>
                <a:gd name="T63" fmla="*/ 24 h 35"/>
                <a:gd name="T64" fmla="*/ 7 w 20"/>
                <a:gd name="T65" fmla="*/ 27 h 35"/>
                <a:gd name="T66" fmla="*/ 10 w 20"/>
                <a:gd name="T67" fmla="*/ 30 h 35"/>
                <a:gd name="T68" fmla="*/ 11 w 20"/>
                <a:gd name="T69" fmla="*/ 33 h 35"/>
                <a:gd name="T70" fmla="*/ 13 w 20"/>
                <a:gd name="T71" fmla="*/ 35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0" h="35">
                  <a:moveTo>
                    <a:pt x="13" y="35"/>
                  </a:moveTo>
                  <a:cubicBezTo>
                    <a:pt x="13" y="35"/>
                    <a:pt x="13" y="35"/>
                    <a:pt x="13" y="35"/>
                  </a:cubicBezTo>
                  <a:cubicBezTo>
                    <a:pt x="13" y="35"/>
                    <a:pt x="13" y="34"/>
                    <a:pt x="13" y="34"/>
                  </a:cubicBezTo>
                  <a:cubicBezTo>
                    <a:pt x="13" y="34"/>
                    <a:pt x="13" y="33"/>
                    <a:pt x="14" y="33"/>
                  </a:cubicBezTo>
                  <a:cubicBezTo>
                    <a:pt x="14" y="33"/>
                    <a:pt x="14" y="33"/>
                    <a:pt x="14" y="33"/>
                  </a:cubicBezTo>
                  <a:cubicBezTo>
                    <a:pt x="15" y="33"/>
                    <a:pt x="15" y="34"/>
                    <a:pt x="16" y="34"/>
                  </a:cubicBezTo>
                  <a:cubicBezTo>
                    <a:pt x="16" y="33"/>
                    <a:pt x="16" y="33"/>
                    <a:pt x="16" y="33"/>
                  </a:cubicBezTo>
                  <a:cubicBezTo>
                    <a:pt x="17" y="32"/>
                    <a:pt x="17" y="32"/>
                    <a:pt x="17" y="32"/>
                  </a:cubicBezTo>
                  <a:cubicBezTo>
                    <a:pt x="17" y="32"/>
                    <a:pt x="17" y="32"/>
                    <a:pt x="17" y="32"/>
                  </a:cubicBezTo>
                  <a:cubicBezTo>
                    <a:pt x="18" y="32"/>
                    <a:pt x="18" y="31"/>
                    <a:pt x="18" y="31"/>
                  </a:cubicBezTo>
                  <a:cubicBezTo>
                    <a:pt x="18" y="31"/>
                    <a:pt x="18" y="30"/>
                    <a:pt x="18" y="29"/>
                  </a:cubicBezTo>
                  <a:cubicBezTo>
                    <a:pt x="18" y="29"/>
                    <a:pt x="18" y="29"/>
                    <a:pt x="18" y="29"/>
                  </a:cubicBezTo>
                  <a:cubicBezTo>
                    <a:pt x="18" y="29"/>
                    <a:pt x="18" y="29"/>
                    <a:pt x="18" y="28"/>
                  </a:cubicBezTo>
                  <a:cubicBezTo>
                    <a:pt x="18" y="28"/>
                    <a:pt x="18" y="28"/>
                    <a:pt x="18" y="28"/>
                  </a:cubicBezTo>
                  <a:cubicBezTo>
                    <a:pt x="18" y="28"/>
                    <a:pt x="18" y="28"/>
                    <a:pt x="18" y="27"/>
                  </a:cubicBezTo>
                  <a:cubicBezTo>
                    <a:pt x="18" y="27"/>
                    <a:pt x="18" y="27"/>
                    <a:pt x="18" y="27"/>
                  </a:cubicBezTo>
                  <a:cubicBezTo>
                    <a:pt x="18" y="27"/>
                    <a:pt x="18" y="27"/>
                    <a:pt x="18" y="27"/>
                  </a:cubicBezTo>
                  <a:cubicBezTo>
                    <a:pt x="18" y="27"/>
                    <a:pt x="18" y="27"/>
                    <a:pt x="18" y="27"/>
                  </a:cubicBezTo>
                  <a:cubicBezTo>
                    <a:pt x="18" y="27"/>
                    <a:pt x="19" y="27"/>
                    <a:pt x="19" y="26"/>
                  </a:cubicBezTo>
                  <a:cubicBezTo>
                    <a:pt x="19" y="26"/>
                    <a:pt x="19" y="26"/>
                    <a:pt x="19" y="26"/>
                  </a:cubicBezTo>
                  <a:cubicBezTo>
                    <a:pt x="19" y="26"/>
                    <a:pt x="19" y="25"/>
                    <a:pt x="19" y="25"/>
                  </a:cubicBezTo>
                  <a:cubicBezTo>
                    <a:pt x="19" y="25"/>
                    <a:pt x="19" y="25"/>
                    <a:pt x="20" y="24"/>
                  </a:cubicBezTo>
                  <a:cubicBezTo>
                    <a:pt x="20" y="24"/>
                    <a:pt x="20" y="24"/>
                    <a:pt x="20" y="24"/>
                  </a:cubicBezTo>
                  <a:cubicBezTo>
                    <a:pt x="20" y="23"/>
                    <a:pt x="20" y="22"/>
                    <a:pt x="20" y="22"/>
                  </a:cubicBezTo>
                  <a:cubicBezTo>
                    <a:pt x="20" y="21"/>
                    <a:pt x="20" y="21"/>
                    <a:pt x="20" y="21"/>
                  </a:cubicBezTo>
                  <a:cubicBezTo>
                    <a:pt x="20" y="20"/>
                    <a:pt x="20" y="20"/>
                    <a:pt x="20" y="20"/>
                  </a:cubicBezTo>
                  <a:cubicBezTo>
                    <a:pt x="20" y="20"/>
                    <a:pt x="20" y="20"/>
                    <a:pt x="20" y="20"/>
                  </a:cubicBezTo>
                  <a:cubicBezTo>
                    <a:pt x="19" y="4"/>
                    <a:pt x="19" y="4"/>
                    <a:pt x="19" y="4"/>
                  </a:cubicBezTo>
                  <a:cubicBezTo>
                    <a:pt x="19" y="4"/>
                    <a:pt x="18" y="4"/>
                    <a:pt x="18" y="3"/>
                  </a:cubicBezTo>
                  <a:cubicBezTo>
                    <a:pt x="18" y="3"/>
                    <a:pt x="17" y="2"/>
                    <a:pt x="17" y="1"/>
                  </a:cubicBezTo>
                  <a:cubicBezTo>
                    <a:pt x="16" y="0"/>
                    <a:pt x="16" y="0"/>
                    <a:pt x="16" y="0"/>
                  </a:cubicBezTo>
                  <a:cubicBezTo>
                    <a:pt x="16" y="0"/>
                    <a:pt x="16" y="0"/>
                    <a:pt x="16" y="0"/>
                  </a:cubicBezTo>
                  <a:cubicBezTo>
                    <a:pt x="16" y="0"/>
                    <a:pt x="16" y="0"/>
                    <a:pt x="16" y="0"/>
                  </a:cubicBezTo>
                  <a:cubicBezTo>
                    <a:pt x="16" y="0"/>
                    <a:pt x="4" y="0"/>
                    <a:pt x="3" y="0"/>
                  </a:cubicBezTo>
                  <a:cubicBezTo>
                    <a:pt x="5" y="1"/>
                    <a:pt x="5" y="1"/>
                    <a:pt x="5" y="1"/>
                  </a:cubicBezTo>
                  <a:cubicBezTo>
                    <a:pt x="5" y="1"/>
                    <a:pt x="5" y="2"/>
                    <a:pt x="5" y="2"/>
                  </a:cubicBezTo>
                  <a:cubicBezTo>
                    <a:pt x="6" y="3"/>
                    <a:pt x="6" y="3"/>
                    <a:pt x="6" y="3"/>
                  </a:cubicBezTo>
                  <a:cubicBezTo>
                    <a:pt x="6" y="3"/>
                    <a:pt x="6" y="3"/>
                    <a:pt x="6" y="3"/>
                  </a:cubicBezTo>
                  <a:cubicBezTo>
                    <a:pt x="6" y="3"/>
                    <a:pt x="6" y="3"/>
                    <a:pt x="6" y="3"/>
                  </a:cubicBezTo>
                  <a:cubicBezTo>
                    <a:pt x="6" y="3"/>
                    <a:pt x="6" y="4"/>
                    <a:pt x="6" y="5"/>
                  </a:cubicBezTo>
                  <a:cubicBezTo>
                    <a:pt x="6" y="5"/>
                    <a:pt x="6" y="5"/>
                    <a:pt x="6" y="5"/>
                  </a:cubicBezTo>
                  <a:cubicBezTo>
                    <a:pt x="6" y="5"/>
                    <a:pt x="6" y="5"/>
                    <a:pt x="6" y="5"/>
                  </a:cubicBezTo>
                  <a:cubicBezTo>
                    <a:pt x="6" y="5"/>
                    <a:pt x="6" y="6"/>
                    <a:pt x="5" y="6"/>
                  </a:cubicBezTo>
                  <a:cubicBezTo>
                    <a:pt x="5" y="6"/>
                    <a:pt x="5" y="6"/>
                    <a:pt x="5" y="6"/>
                  </a:cubicBezTo>
                  <a:cubicBezTo>
                    <a:pt x="4" y="7"/>
                    <a:pt x="4" y="7"/>
                    <a:pt x="4" y="7"/>
                  </a:cubicBezTo>
                  <a:cubicBezTo>
                    <a:pt x="4" y="7"/>
                    <a:pt x="4" y="7"/>
                    <a:pt x="3" y="8"/>
                  </a:cubicBezTo>
                  <a:cubicBezTo>
                    <a:pt x="3" y="8"/>
                    <a:pt x="3" y="8"/>
                    <a:pt x="3" y="8"/>
                  </a:cubicBezTo>
                  <a:cubicBezTo>
                    <a:pt x="3" y="8"/>
                    <a:pt x="3" y="8"/>
                    <a:pt x="3" y="8"/>
                  </a:cubicBezTo>
                  <a:cubicBezTo>
                    <a:pt x="3" y="8"/>
                    <a:pt x="3" y="8"/>
                    <a:pt x="3" y="8"/>
                  </a:cubicBezTo>
                  <a:cubicBezTo>
                    <a:pt x="2" y="8"/>
                    <a:pt x="2" y="9"/>
                    <a:pt x="2" y="9"/>
                  </a:cubicBezTo>
                  <a:cubicBezTo>
                    <a:pt x="2" y="10"/>
                    <a:pt x="2" y="10"/>
                    <a:pt x="2" y="10"/>
                  </a:cubicBezTo>
                  <a:cubicBezTo>
                    <a:pt x="2" y="11"/>
                    <a:pt x="2" y="11"/>
                    <a:pt x="2" y="11"/>
                  </a:cubicBezTo>
                  <a:cubicBezTo>
                    <a:pt x="2" y="11"/>
                    <a:pt x="1" y="12"/>
                    <a:pt x="1" y="12"/>
                  </a:cubicBezTo>
                  <a:cubicBezTo>
                    <a:pt x="1" y="12"/>
                    <a:pt x="1" y="12"/>
                    <a:pt x="1" y="12"/>
                  </a:cubicBezTo>
                  <a:cubicBezTo>
                    <a:pt x="1" y="12"/>
                    <a:pt x="1" y="14"/>
                    <a:pt x="1" y="14"/>
                  </a:cubicBezTo>
                  <a:cubicBezTo>
                    <a:pt x="0" y="14"/>
                    <a:pt x="0" y="14"/>
                    <a:pt x="0" y="14"/>
                  </a:cubicBezTo>
                  <a:cubicBezTo>
                    <a:pt x="0" y="14"/>
                    <a:pt x="1" y="16"/>
                    <a:pt x="1" y="16"/>
                  </a:cubicBezTo>
                  <a:cubicBezTo>
                    <a:pt x="1" y="17"/>
                    <a:pt x="0" y="18"/>
                    <a:pt x="1" y="18"/>
                  </a:cubicBezTo>
                  <a:cubicBezTo>
                    <a:pt x="1" y="19"/>
                    <a:pt x="2" y="19"/>
                    <a:pt x="2" y="19"/>
                  </a:cubicBezTo>
                  <a:cubicBezTo>
                    <a:pt x="2" y="19"/>
                    <a:pt x="3" y="20"/>
                    <a:pt x="3" y="20"/>
                  </a:cubicBezTo>
                  <a:cubicBezTo>
                    <a:pt x="3" y="20"/>
                    <a:pt x="3" y="20"/>
                    <a:pt x="4" y="21"/>
                  </a:cubicBezTo>
                  <a:cubicBezTo>
                    <a:pt x="4" y="21"/>
                    <a:pt x="4" y="21"/>
                    <a:pt x="4" y="22"/>
                  </a:cubicBezTo>
                  <a:cubicBezTo>
                    <a:pt x="4" y="22"/>
                    <a:pt x="5" y="23"/>
                    <a:pt x="6" y="23"/>
                  </a:cubicBezTo>
                  <a:cubicBezTo>
                    <a:pt x="6" y="23"/>
                    <a:pt x="7" y="23"/>
                    <a:pt x="7" y="24"/>
                  </a:cubicBezTo>
                  <a:cubicBezTo>
                    <a:pt x="7" y="25"/>
                    <a:pt x="7" y="26"/>
                    <a:pt x="7" y="26"/>
                  </a:cubicBezTo>
                  <a:cubicBezTo>
                    <a:pt x="7" y="26"/>
                    <a:pt x="6" y="26"/>
                    <a:pt x="7" y="27"/>
                  </a:cubicBezTo>
                  <a:cubicBezTo>
                    <a:pt x="7" y="27"/>
                    <a:pt x="9" y="29"/>
                    <a:pt x="9" y="29"/>
                  </a:cubicBezTo>
                  <a:cubicBezTo>
                    <a:pt x="9" y="29"/>
                    <a:pt x="9" y="30"/>
                    <a:pt x="10" y="30"/>
                  </a:cubicBezTo>
                  <a:cubicBezTo>
                    <a:pt x="10" y="30"/>
                    <a:pt x="10" y="30"/>
                    <a:pt x="11" y="31"/>
                  </a:cubicBezTo>
                  <a:cubicBezTo>
                    <a:pt x="11" y="31"/>
                    <a:pt x="11" y="32"/>
                    <a:pt x="11" y="33"/>
                  </a:cubicBezTo>
                  <a:cubicBezTo>
                    <a:pt x="11" y="34"/>
                    <a:pt x="12" y="35"/>
                    <a:pt x="13" y="35"/>
                  </a:cubicBezTo>
                  <a:cubicBezTo>
                    <a:pt x="13" y="35"/>
                    <a:pt x="13" y="35"/>
                    <a:pt x="13" y="35"/>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 name="Freeform 435">
              <a:extLst>
                <a:ext uri="{FF2B5EF4-FFF2-40B4-BE49-F238E27FC236}">
                  <a16:creationId xmlns:a16="http://schemas.microsoft.com/office/drawing/2014/main" id="{0870222F-5AB9-4B24-895E-D28393999BCA}"/>
                </a:ext>
              </a:extLst>
            </p:cNvPr>
            <p:cNvSpPr>
              <a:spLocks/>
            </p:cNvSpPr>
            <p:nvPr/>
          </p:nvSpPr>
          <p:spPr bwMode="auto">
            <a:xfrm>
              <a:off x="-1571627" y="904876"/>
              <a:ext cx="144463" cy="76200"/>
            </a:xfrm>
            <a:custGeom>
              <a:avLst/>
              <a:gdLst>
                <a:gd name="T0" fmla="*/ 40 w 40"/>
                <a:gd name="T1" fmla="*/ 13 h 21"/>
                <a:gd name="T2" fmla="*/ 40 w 40"/>
                <a:gd name="T3" fmla="*/ 14 h 21"/>
                <a:gd name="T4" fmla="*/ 39 w 40"/>
                <a:gd name="T5" fmla="*/ 14 h 21"/>
                <a:gd name="T6" fmla="*/ 38 w 40"/>
                <a:gd name="T7" fmla="*/ 14 h 21"/>
                <a:gd name="T8" fmla="*/ 37 w 40"/>
                <a:gd name="T9" fmla="*/ 14 h 21"/>
                <a:gd name="T10" fmla="*/ 32 w 40"/>
                <a:gd name="T11" fmla="*/ 12 h 21"/>
                <a:gd name="T12" fmla="*/ 35 w 40"/>
                <a:gd name="T13" fmla="*/ 12 h 21"/>
                <a:gd name="T14" fmla="*/ 38 w 40"/>
                <a:gd name="T15" fmla="*/ 13 h 21"/>
                <a:gd name="T16" fmla="*/ 36 w 40"/>
                <a:gd name="T17" fmla="*/ 11 h 21"/>
                <a:gd name="T18" fmla="*/ 36 w 40"/>
                <a:gd name="T19" fmla="*/ 10 h 21"/>
                <a:gd name="T20" fmla="*/ 34 w 40"/>
                <a:gd name="T21" fmla="*/ 9 h 21"/>
                <a:gd name="T22" fmla="*/ 36 w 40"/>
                <a:gd name="T23" fmla="*/ 9 h 21"/>
                <a:gd name="T24" fmla="*/ 37 w 40"/>
                <a:gd name="T25" fmla="*/ 9 h 21"/>
                <a:gd name="T26" fmla="*/ 36 w 40"/>
                <a:gd name="T27" fmla="*/ 9 h 21"/>
                <a:gd name="T28" fmla="*/ 36 w 40"/>
                <a:gd name="T29" fmla="*/ 7 h 21"/>
                <a:gd name="T30" fmla="*/ 33 w 40"/>
                <a:gd name="T31" fmla="*/ 6 h 21"/>
                <a:gd name="T32" fmla="*/ 32 w 40"/>
                <a:gd name="T33" fmla="*/ 6 h 21"/>
                <a:gd name="T34" fmla="*/ 31 w 40"/>
                <a:gd name="T35" fmla="*/ 5 h 21"/>
                <a:gd name="T36" fmla="*/ 31 w 40"/>
                <a:gd name="T37" fmla="*/ 3 h 21"/>
                <a:gd name="T38" fmla="*/ 30 w 40"/>
                <a:gd name="T39" fmla="*/ 1 h 21"/>
                <a:gd name="T40" fmla="*/ 28 w 40"/>
                <a:gd name="T41" fmla="*/ 0 h 21"/>
                <a:gd name="T42" fmla="*/ 27 w 40"/>
                <a:gd name="T43" fmla="*/ 0 h 21"/>
                <a:gd name="T44" fmla="*/ 26 w 40"/>
                <a:gd name="T45" fmla="*/ 1 h 21"/>
                <a:gd name="T46" fmla="*/ 25 w 40"/>
                <a:gd name="T47" fmla="*/ 2 h 21"/>
                <a:gd name="T48" fmla="*/ 24 w 40"/>
                <a:gd name="T49" fmla="*/ 2 h 21"/>
                <a:gd name="T50" fmla="*/ 23 w 40"/>
                <a:gd name="T51" fmla="*/ 4 h 21"/>
                <a:gd name="T52" fmla="*/ 22 w 40"/>
                <a:gd name="T53" fmla="*/ 6 h 21"/>
                <a:gd name="T54" fmla="*/ 20 w 40"/>
                <a:gd name="T55" fmla="*/ 7 h 21"/>
                <a:gd name="T56" fmla="*/ 18 w 40"/>
                <a:gd name="T57" fmla="*/ 7 h 21"/>
                <a:gd name="T58" fmla="*/ 17 w 40"/>
                <a:gd name="T59" fmla="*/ 9 h 21"/>
                <a:gd name="T60" fmla="*/ 15 w 40"/>
                <a:gd name="T61" fmla="*/ 11 h 21"/>
                <a:gd name="T62" fmla="*/ 14 w 40"/>
                <a:gd name="T63" fmla="*/ 12 h 21"/>
                <a:gd name="T64" fmla="*/ 13 w 40"/>
                <a:gd name="T65" fmla="*/ 13 h 21"/>
                <a:gd name="T66" fmla="*/ 12 w 40"/>
                <a:gd name="T67" fmla="*/ 13 h 21"/>
                <a:gd name="T68" fmla="*/ 11 w 40"/>
                <a:gd name="T69" fmla="*/ 13 h 21"/>
                <a:gd name="T70" fmla="*/ 10 w 40"/>
                <a:gd name="T71" fmla="*/ 14 h 21"/>
                <a:gd name="T72" fmla="*/ 8 w 40"/>
                <a:gd name="T73" fmla="*/ 14 h 21"/>
                <a:gd name="T74" fmla="*/ 7 w 40"/>
                <a:gd name="T75" fmla="*/ 13 h 21"/>
                <a:gd name="T76" fmla="*/ 7 w 40"/>
                <a:gd name="T77" fmla="*/ 13 h 21"/>
                <a:gd name="T78" fmla="*/ 6 w 40"/>
                <a:gd name="T79" fmla="*/ 15 h 21"/>
                <a:gd name="T80" fmla="*/ 4 w 40"/>
                <a:gd name="T81" fmla="*/ 17 h 21"/>
                <a:gd name="T82" fmla="*/ 4 w 40"/>
                <a:gd name="T83" fmla="*/ 17 h 21"/>
                <a:gd name="T84" fmla="*/ 4 w 40"/>
                <a:gd name="T85" fmla="*/ 17 h 21"/>
                <a:gd name="T86" fmla="*/ 3 w 40"/>
                <a:gd name="T87" fmla="*/ 18 h 21"/>
                <a:gd name="T88" fmla="*/ 3 w 40"/>
                <a:gd name="T89" fmla="*/ 18 h 21"/>
                <a:gd name="T90" fmla="*/ 2 w 40"/>
                <a:gd name="T91" fmla="*/ 19 h 21"/>
                <a:gd name="T92" fmla="*/ 0 w 40"/>
                <a:gd name="T93" fmla="*/ 20 h 21"/>
                <a:gd name="T94" fmla="*/ 0 w 40"/>
                <a:gd name="T95" fmla="*/ 21 h 21"/>
                <a:gd name="T96" fmla="*/ 11 w 40"/>
                <a:gd name="T97" fmla="*/ 20 h 21"/>
                <a:gd name="T98" fmla="*/ 11 w 40"/>
                <a:gd name="T99" fmla="*/ 20 h 21"/>
                <a:gd name="T100" fmla="*/ 11 w 40"/>
                <a:gd name="T101" fmla="*/ 20 h 21"/>
                <a:gd name="T102" fmla="*/ 11 w 40"/>
                <a:gd name="T103" fmla="*/ 20 h 21"/>
                <a:gd name="T104" fmla="*/ 40 w 40"/>
                <a:gd name="T105" fmla="*/ 15 h 21"/>
                <a:gd name="T106" fmla="*/ 40 w 40"/>
                <a:gd name="T107" fmla="*/ 14 h 21"/>
                <a:gd name="T108" fmla="*/ 40 w 40"/>
                <a:gd name="T109" fmla="*/ 13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40" h="21">
                  <a:moveTo>
                    <a:pt x="40" y="13"/>
                  </a:moveTo>
                  <a:cubicBezTo>
                    <a:pt x="40" y="13"/>
                    <a:pt x="40" y="14"/>
                    <a:pt x="40" y="14"/>
                  </a:cubicBezTo>
                  <a:cubicBezTo>
                    <a:pt x="39" y="14"/>
                    <a:pt x="39" y="14"/>
                    <a:pt x="39" y="14"/>
                  </a:cubicBezTo>
                  <a:cubicBezTo>
                    <a:pt x="39" y="13"/>
                    <a:pt x="38" y="13"/>
                    <a:pt x="38" y="14"/>
                  </a:cubicBezTo>
                  <a:cubicBezTo>
                    <a:pt x="38" y="14"/>
                    <a:pt x="37" y="14"/>
                    <a:pt x="37" y="14"/>
                  </a:cubicBezTo>
                  <a:cubicBezTo>
                    <a:pt x="36" y="13"/>
                    <a:pt x="35" y="12"/>
                    <a:pt x="32" y="12"/>
                  </a:cubicBezTo>
                  <a:cubicBezTo>
                    <a:pt x="32" y="12"/>
                    <a:pt x="34" y="11"/>
                    <a:pt x="35" y="12"/>
                  </a:cubicBezTo>
                  <a:cubicBezTo>
                    <a:pt x="37" y="12"/>
                    <a:pt x="37" y="13"/>
                    <a:pt x="38" y="13"/>
                  </a:cubicBezTo>
                  <a:cubicBezTo>
                    <a:pt x="38" y="13"/>
                    <a:pt x="38" y="12"/>
                    <a:pt x="36" y="11"/>
                  </a:cubicBezTo>
                  <a:cubicBezTo>
                    <a:pt x="36" y="11"/>
                    <a:pt x="37" y="11"/>
                    <a:pt x="36" y="10"/>
                  </a:cubicBezTo>
                  <a:cubicBezTo>
                    <a:pt x="34" y="10"/>
                    <a:pt x="34" y="10"/>
                    <a:pt x="34" y="9"/>
                  </a:cubicBezTo>
                  <a:cubicBezTo>
                    <a:pt x="34" y="9"/>
                    <a:pt x="35" y="9"/>
                    <a:pt x="36" y="9"/>
                  </a:cubicBezTo>
                  <a:cubicBezTo>
                    <a:pt x="36" y="9"/>
                    <a:pt x="36" y="10"/>
                    <a:pt x="37" y="9"/>
                  </a:cubicBezTo>
                  <a:cubicBezTo>
                    <a:pt x="37" y="9"/>
                    <a:pt x="37" y="9"/>
                    <a:pt x="36" y="9"/>
                  </a:cubicBezTo>
                  <a:cubicBezTo>
                    <a:pt x="36" y="9"/>
                    <a:pt x="36" y="8"/>
                    <a:pt x="36" y="7"/>
                  </a:cubicBezTo>
                  <a:cubicBezTo>
                    <a:pt x="35" y="6"/>
                    <a:pt x="34" y="7"/>
                    <a:pt x="33" y="6"/>
                  </a:cubicBezTo>
                  <a:cubicBezTo>
                    <a:pt x="32" y="6"/>
                    <a:pt x="32" y="5"/>
                    <a:pt x="32" y="6"/>
                  </a:cubicBezTo>
                  <a:cubicBezTo>
                    <a:pt x="31" y="6"/>
                    <a:pt x="31" y="6"/>
                    <a:pt x="31" y="5"/>
                  </a:cubicBezTo>
                  <a:cubicBezTo>
                    <a:pt x="30" y="4"/>
                    <a:pt x="31" y="4"/>
                    <a:pt x="31" y="3"/>
                  </a:cubicBezTo>
                  <a:cubicBezTo>
                    <a:pt x="31" y="2"/>
                    <a:pt x="30" y="1"/>
                    <a:pt x="30" y="1"/>
                  </a:cubicBezTo>
                  <a:cubicBezTo>
                    <a:pt x="29" y="1"/>
                    <a:pt x="29" y="1"/>
                    <a:pt x="28" y="0"/>
                  </a:cubicBezTo>
                  <a:cubicBezTo>
                    <a:pt x="28" y="0"/>
                    <a:pt x="27" y="0"/>
                    <a:pt x="27" y="0"/>
                  </a:cubicBezTo>
                  <a:cubicBezTo>
                    <a:pt x="27" y="0"/>
                    <a:pt x="26" y="0"/>
                    <a:pt x="26" y="1"/>
                  </a:cubicBezTo>
                  <a:cubicBezTo>
                    <a:pt x="26" y="1"/>
                    <a:pt x="26" y="1"/>
                    <a:pt x="25" y="2"/>
                  </a:cubicBezTo>
                  <a:cubicBezTo>
                    <a:pt x="24" y="2"/>
                    <a:pt x="24" y="2"/>
                    <a:pt x="24" y="2"/>
                  </a:cubicBezTo>
                  <a:cubicBezTo>
                    <a:pt x="24" y="3"/>
                    <a:pt x="23" y="4"/>
                    <a:pt x="23" y="4"/>
                  </a:cubicBezTo>
                  <a:cubicBezTo>
                    <a:pt x="22" y="4"/>
                    <a:pt x="22" y="5"/>
                    <a:pt x="22" y="6"/>
                  </a:cubicBezTo>
                  <a:cubicBezTo>
                    <a:pt x="22" y="6"/>
                    <a:pt x="20" y="7"/>
                    <a:pt x="20" y="7"/>
                  </a:cubicBezTo>
                  <a:cubicBezTo>
                    <a:pt x="19" y="6"/>
                    <a:pt x="18" y="6"/>
                    <a:pt x="18" y="7"/>
                  </a:cubicBezTo>
                  <a:cubicBezTo>
                    <a:pt x="19" y="8"/>
                    <a:pt x="18" y="9"/>
                    <a:pt x="17" y="9"/>
                  </a:cubicBezTo>
                  <a:cubicBezTo>
                    <a:pt x="16" y="9"/>
                    <a:pt x="15" y="10"/>
                    <a:pt x="15" y="11"/>
                  </a:cubicBezTo>
                  <a:cubicBezTo>
                    <a:pt x="15" y="12"/>
                    <a:pt x="15" y="12"/>
                    <a:pt x="14" y="12"/>
                  </a:cubicBezTo>
                  <a:cubicBezTo>
                    <a:pt x="13" y="12"/>
                    <a:pt x="13" y="13"/>
                    <a:pt x="13" y="13"/>
                  </a:cubicBezTo>
                  <a:cubicBezTo>
                    <a:pt x="13" y="13"/>
                    <a:pt x="12" y="13"/>
                    <a:pt x="12" y="13"/>
                  </a:cubicBezTo>
                  <a:cubicBezTo>
                    <a:pt x="12" y="13"/>
                    <a:pt x="12" y="13"/>
                    <a:pt x="11" y="13"/>
                  </a:cubicBezTo>
                  <a:cubicBezTo>
                    <a:pt x="11" y="13"/>
                    <a:pt x="10" y="14"/>
                    <a:pt x="10" y="14"/>
                  </a:cubicBezTo>
                  <a:cubicBezTo>
                    <a:pt x="10" y="15"/>
                    <a:pt x="8" y="14"/>
                    <a:pt x="8" y="14"/>
                  </a:cubicBezTo>
                  <a:cubicBezTo>
                    <a:pt x="8" y="14"/>
                    <a:pt x="7" y="13"/>
                    <a:pt x="7" y="13"/>
                  </a:cubicBezTo>
                  <a:cubicBezTo>
                    <a:pt x="7" y="13"/>
                    <a:pt x="7" y="13"/>
                    <a:pt x="7" y="13"/>
                  </a:cubicBezTo>
                  <a:cubicBezTo>
                    <a:pt x="7" y="13"/>
                    <a:pt x="7" y="14"/>
                    <a:pt x="6" y="15"/>
                  </a:cubicBezTo>
                  <a:cubicBezTo>
                    <a:pt x="5" y="15"/>
                    <a:pt x="4" y="16"/>
                    <a:pt x="4" y="17"/>
                  </a:cubicBezTo>
                  <a:cubicBezTo>
                    <a:pt x="4" y="17"/>
                    <a:pt x="4" y="17"/>
                    <a:pt x="4" y="17"/>
                  </a:cubicBezTo>
                  <a:cubicBezTo>
                    <a:pt x="4" y="17"/>
                    <a:pt x="4" y="17"/>
                    <a:pt x="4" y="17"/>
                  </a:cubicBezTo>
                  <a:cubicBezTo>
                    <a:pt x="4" y="18"/>
                    <a:pt x="3" y="18"/>
                    <a:pt x="3" y="18"/>
                  </a:cubicBezTo>
                  <a:cubicBezTo>
                    <a:pt x="3" y="18"/>
                    <a:pt x="3" y="18"/>
                    <a:pt x="3" y="18"/>
                  </a:cubicBezTo>
                  <a:cubicBezTo>
                    <a:pt x="3" y="18"/>
                    <a:pt x="3" y="18"/>
                    <a:pt x="2" y="19"/>
                  </a:cubicBezTo>
                  <a:cubicBezTo>
                    <a:pt x="2" y="19"/>
                    <a:pt x="1" y="20"/>
                    <a:pt x="0" y="20"/>
                  </a:cubicBezTo>
                  <a:cubicBezTo>
                    <a:pt x="0" y="21"/>
                    <a:pt x="0" y="21"/>
                    <a:pt x="0" y="21"/>
                  </a:cubicBezTo>
                  <a:cubicBezTo>
                    <a:pt x="11" y="20"/>
                    <a:pt x="11" y="20"/>
                    <a:pt x="11" y="20"/>
                  </a:cubicBezTo>
                  <a:cubicBezTo>
                    <a:pt x="11" y="20"/>
                    <a:pt x="11" y="20"/>
                    <a:pt x="11" y="20"/>
                  </a:cubicBezTo>
                  <a:cubicBezTo>
                    <a:pt x="11" y="20"/>
                    <a:pt x="11" y="20"/>
                    <a:pt x="11" y="20"/>
                  </a:cubicBezTo>
                  <a:cubicBezTo>
                    <a:pt x="11" y="20"/>
                    <a:pt x="11" y="20"/>
                    <a:pt x="11" y="20"/>
                  </a:cubicBezTo>
                  <a:cubicBezTo>
                    <a:pt x="40" y="15"/>
                    <a:pt x="40" y="15"/>
                    <a:pt x="40" y="15"/>
                  </a:cubicBezTo>
                  <a:cubicBezTo>
                    <a:pt x="40" y="14"/>
                    <a:pt x="40" y="14"/>
                    <a:pt x="40" y="14"/>
                  </a:cubicBezTo>
                  <a:cubicBezTo>
                    <a:pt x="40" y="14"/>
                    <a:pt x="40" y="13"/>
                    <a:pt x="40" y="13"/>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 name="Freeform 436">
              <a:extLst>
                <a:ext uri="{FF2B5EF4-FFF2-40B4-BE49-F238E27FC236}">
                  <a16:creationId xmlns:a16="http://schemas.microsoft.com/office/drawing/2014/main" id="{6B2F13D7-C5B0-4D44-BFDB-4816756FAB5C}"/>
                </a:ext>
              </a:extLst>
            </p:cNvPr>
            <p:cNvSpPr>
              <a:spLocks/>
            </p:cNvSpPr>
            <p:nvPr/>
          </p:nvSpPr>
          <p:spPr bwMode="auto">
            <a:xfrm>
              <a:off x="-1681164" y="922338"/>
              <a:ext cx="134938" cy="68263"/>
            </a:xfrm>
            <a:custGeom>
              <a:avLst/>
              <a:gdLst>
                <a:gd name="T0" fmla="*/ 30 w 37"/>
                <a:gd name="T1" fmla="*/ 15 h 19"/>
                <a:gd name="T2" fmla="*/ 33 w 37"/>
                <a:gd name="T3" fmla="*/ 13 h 19"/>
                <a:gd name="T4" fmla="*/ 34 w 37"/>
                <a:gd name="T5" fmla="*/ 12 h 19"/>
                <a:gd name="T6" fmla="*/ 37 w 37"/>
                <a:gd name="T7" fmla="*/ 8 h 19"/>
                <a:gd name="T8" fmla="*/ 36 w 37"/>
                <a:gd name="T9" fmla="*/ 7 h 19"/>
                <a:gd name="T10" fmla="*/ 35 w 37"/>
                <a:gd name="T11" fmla="*/ 6 h 19"/>
                <a:gd name="T12" fmla="*/ 35 w 37"/>
                <a:gd name="T13" fmla="*/ 4 h 19"/>
                <a:gd name="T14" fmla="*/ 32 w 37"/>
                <a:gd name="T15" fmla="*/ 2 h 19"/>
                <a:gd name="T16" fmla="*/ 30 w 37"/>
                <a:gd name="T17" fmla="*/ 2 h 19"/>
                <a:gd name="T18" fmla="*/ 27 w 37"/>
                <a:gd name="T19" fmla="*/ 1 h 19"/>
                <a:gd name="T20" fmla="*/ 22 w 37"/>
                <a:gd name="T21" fmla="*/ 0 h 19"/>
                <a:gd name="T22" fmla="*/ 23 w 37"/>
                <a:gd name="T23" fmla="*/ 1 h 19"/>
                <a:gd name="T24" fmla="*/ 23 w 37"/>
                <a:gd name="T25" fmla="*/ 1 h 19"/>
                <a:gd name="T26" fmla="*/ 22 w 37"/>
                <a:gd name="T27" fmla="*/ 2 h 19"/>
                <a:gd name="T28" fmla="*/ 20 w 37"/>
                <a:gd name="T29" fmla="*/ 3 h 19"/>
                <a:gd name="T30" fmla="*/ 20 w 37"/>
                <a:gd name="T31" fmla="*/ 5 h 19"/>
                <a:gd name="T32" fmla="*/ 19 w 37"/>
                <a:gd name="T33" fmla="*/ 6 h 19"/>
                <a:gd name="T34" fmla="*/ 17 w 37"/>
                <a:gd name="T35" fmla="*/ 8 h 19"/>
                <a:gd name="T36" fmla="*/ 17 w 37"/>
                <a:gd name="T37" fmla="*/ 8 h 19"/>
                <a:gd name="T38" fmla="*/ 15 w 37"/>
                <a:gd name="T39" fmla="*/ 7 h 19"/>
                <a:gd name="T40" fmla="*/ 15 w 37"/>
                <a:gd name="T41" fmla="*/ 9 h 19"/>
                <a:gd name="T42" fmla="*/ 14 w 37"/>
                <a:gd name="T43" fmla="*/ 9 h 19"/>
                <a:gd name="T44" fmla="*/ 13 w 37"/>
                <a:gd name="T45" fmla="*/ 9 h 19"/>
                <a:gd name="T46" fmla="*/ 12 w 37"/>
                <a:gd name="T47" fmla="*/ 9 h 19"/>
                <a:gd name="T48" fmla="*/ 9 w 37"/>
                <a:gd name="T49" fmla="*/ 10 h 19"/>
                <a:gd name="T50" fmla="*/ 8 w 37"/>
                <a:gd name="T51" fmla="*/ 9 h 19"/>
                <a:gd name="T52" fmla="*/ 7 w 37"/>
                <a:gd name="T53" fmla="*/ 10 h 19"/>
                <a:gd name="T54" fmla="*/ 7 w 37"/>
                <a:gd name="T55" fmla="*/ 12 h 19"/>
                <a:gd name="T56" fmla="*/ 6 w 37"/>
                <a:gd name="T57" fmla="*/ 13 h 19"/>
                <a:gd name="T58" fmla="*/ 6 w 37"/>
                <a:gd name="T59" fmla="*/ 13 h 19"/>
                <a:gd name="T60" fmla="*/ 5 w 37"/>
                <a:gd name="T61" fmla="*/ 15 h 19"/>
                <a:gd name="T62" fmla="*/ 3 w 37"/>
                <a:gd name="T63" fmla="*/ 14 h 19"/>
                <a:gd name="T64" fmla="*/ 2 w 37"/>
                <a:gd name="T65" fmla="*/ 16 h 19"/>
                <a:gd name="T66" fmla="*/ 2 w 37"/>
                <a:gd name="T67" fmla="*/ 16 h 19"/>
                <a:gd name="T68" fmla="*/ 2 w 37"/>
                <a:gd name="T69" fmla="*/ 16 h 19"/>
                <a:gd name="T70" fmla="*/ 0 w 37"/>
                <a:gd name="T71" fmla="*/ 18 h 19"/>
                <a:gd name="T72" fmla="*/ 0 w 37"/>
                <a:gd name="T73" fmla="*/ 19 h 19"/>
                <a:gd name="T74" fmla="*/ 7 w 37"/>
                <a:gd name="T75" fmla="*/ 18 h 19"/>
                <a:gd name="T76" fmla="*/ 30 w 37"/>
                <a:gd name="T77" fmla="*/ 16 h 19"/>
                <a:gd name="T78" fmla="*/ 30 w 37"/>
                <a:gd name="T79" fmla="*/ 1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7" h="19">
                  <a:moveTo>
                    <a:pt x="30" y="16"/>
                  </a:moveTo>
                  <a:cubicBezTo>
                    <a:pt x="30" y="16"/>
                    <a:pt x="30" y="16"/>
                    <a:pt x="30" y="15"/>
                  </a:cubicBezTo>
                  <a:cubicBezTo>
                    <a:pt x="31" y="15"/>
                    <a:pt x="32" y="14"/>
                    <a:pt x="32" y="14"/>
                  </a:cubicBezTo>
                  <a:cubicBezTo>
                    <a:pt x="33" y="13"/>
                    <a:pt x="33" y="13"/>
                    <a:pt x="33" y="13"/>
                  </a:cubicBezTo>
                  <a:cubicBezTo>
                    <a:pt x="33" y="13"/>
                    <a:pt x="33" y="13"/>
                    <a:pt x="33" y="13"/>
                  </a:cubicBezTo>
                  <a:cubicBezTo>
                    <a:pt x="33" y="13"/>
                    <a:pt x="34" y="12"/>
                    <a:pt x="34" y="12"/>
                  </a:cubicBezTo>
                  <a:cubicBezTo>
                    <a:pt x="34" y="11"/>
                    <a:pt x="35" y="10"/>
                    <a:pt x="36" y="10"/>
                  </a:cubicBezTo>
                  <a:cubicBezTo>
                    <a:pt x="37" y="9"/>
                    <a:pt x="37" y="8"/>
                    <a:pt x="37" y="8"/>
                  </a:cubicBezTo>
                  <a:cubicBezTo>
                    <a:pt x="37" y="8"/>
                    <a:pt x="37" y="8"/>
                    <a:pt x="37" y="8"/>
                  </a:cubicBezTo>
                  <a:cubicBezTo>
                    <a:pt x="37" y="8"/>
                    <a:pt x="37" y="7"/>
                    <a:pt x="36" y="7"/>
                  </a:cubicBezTo>
                  <a:cubicBezTo>
                    <a:pt x="36" y="7"/>
                    <a:pt x="36" y="7"/>
                    <a:pt x="36" y="7"/>
                  </a:cubicBezTo>
                  <a:cubicBezTo>
                    <a:pt x="36" y="6"/>
                    <a:pt x="35" y="6"/>
                    <a:pt x="35" y="6"/>
                  </a:cubicBezTo>
                  <a:cubicBezTo>
                    <a:pt x="35" y="6"/>
                    <a:pt x="35" y="6"/>
                    <a:pt x="35" y="5"/>
                  </a:cubicBezTo>
                  <a:cubicBezTo>
                    <a:pt x="35" y="4"/>
                    <a:pt x="35" y="4"/>
                    <a:pt x="35" y="4"/>
                  </a:cubicBezTo>
                  <a:cubicBezTo>
                    <a:pt x="35" y="4"/>
                    <a:pt x="34" y="4"/>
                    <a:pt x="34" y="3"/>
                  </a:cubicBezTo>
                  <a:cubicBezTo>
                    <a:pt x="33" y="2"/>
                    <a:pt x="32" y="2"/>
                    <a:pt x="32" y="2"/>
                  </a:cubicBezTo>
                  <a:cubicBezTo>
                    <a:pt x="32" y="2"/>
                    <a:pt x="32" y="2"/>
                    <a:pt x="31" y="2"/>
                  </a:cubicBezTo>
                  <a:cubicBezTo>
                    <a:pt x="31" y="2"/>
                    <a:pt x="30" y="2"/>
                    <a:pt x="30" y="2"/>
                  </a:cubicBezTo>
                  <a:cubicBezTo>
                    <a:pt x="29" y="2"/>
                    <a:pt x="29" y="2"/>
                    <a:pt x="28" y="2"/>
                  </a:cubicBezTo>
                  <a:cubicBezTo>
                    <a:pt x="28" y="2"/>
                    <a:pt x="28" y="1"/>
                    <a:pt x="27" y="1"/>
                  </a:cubicBezTo>
                  <a:cubicBezTo>
                    <a:pt x="26" y="1"/>
                    <a:pt x="25" y="1"/>
                    <a:pt x="24" y="1"/>
                  </a:cubicBezTo>
                  <a:cubicBezTo>
                    <a:pt x="24" y="1"/>
                    <a:pt x="23" y="0"/>
                    <a:pt x="22" y="0"/>
                  </a:cubicBezTo>
                  <a:cubicBezTo>
                    <a:pt x="22" y="1"/>
                    <a:pt x="22" y="1"/>
                    <a:pt x="23" y="1"/>
                  </a:cubicBezTo>
                  <a:cubicBezTo>
                    <a:pt x="23" y="1"/>
                    <a:pt x="23" y="1"/>
                    <a:pt x="23" y="1"/>
                  </a:cubicBezTo>
                  <a:cubicBezTo>
                    <a:pt x="23" y="1"/>
                    <a:pt x="23" y="1"/>
                    <a:pt x="23" y="1"/>
                  </a:cubicBezTo>
                  <a:cubicBezTo>
                    <a:pt x="23" y="1"/>
                    <a:pt x="23" y="1"/>
                    <a:pt x="23" y="1"/>
                  </a:cubicBezTo>
                  <a:cubicBezTo>
                    <a:pt x="23" y="1"/>
                    <a:pt x="23" y="1"/>
                    <a:pt x="23" y="1"/>
                  </a:cubicBezTo>
                  <a:cubicBezTo>
                    <a:pt x="23" y="1"/>
                    <a:pt x="22" y="2"/>
                    <a:pt x="22" y="2"/>
                  </a:cubicBezTo>
                  <a:cubicBezTo>
                    <a:pt x="22" y="2"/>
                    <a:pt x="22" y="3"/>
                    <a:pt x="21" y="3"/>
                  </a:cubicBezTo>
                  <a:cubicBezTo>
                    <a:pt x="21" y="3"/>
                    <a:pt x="20" y="3"/>
                    <a:pt x="20" y="3"/>
                  </a:cubicBezTo>
                  <a:cubicBezTo>
                    <a:pt x="20" y="4"/>
                    <a:pt x="20" y="4"/>
                    <a:pt x="20" y="5"/>
                  </a:cubicBezTo>
                  <a:cubicBezTo>
                    <a:pt x="20" y="5"/>
                    <a:pt x="20" y="5"/>
                    <a:pt x="20" y="5"/>
                  </a:cubicBezTo>
                  <a:cubicBezTo>
                    <a:pt x="20" y="5"/>
                    <a:pt x="20" y="6"/>
                    <a:pt x="20" y="6"/>
                  </a:cubicBezTo>
                  <a:cubicBezTo>
                    <a:pt x="19" y="6"/>
                    <a:pt x="19" y="6"/>
                    <a:pt x="19" y="6"/>
                  </a:cubicBezTo>
                  <a:cubicBezTo>
                    <a:pt x="19" y="6"/>
                    <a:pt x="19" y="6"/>
                    <a:pt x="19" y="6"/>
                  </a:cubicBezTo>
                  <a:cubicBezTo>
                    <a:pt x="19" y="7"/>
                    <a:pt x="18" y="8"/>
                    <a:pt x="17" y="8"/>
                  </a:cubicBezTo>
                  <a:cubicBezTo>
                    <a:pt x="17" y="8"/>
                    <a:pt x="17" y="8"/>
                    <a:pt x="17" y="8"/>
                  </a:cubicBezTo>
                  <a:cubicBezTo>
                    <a:pt x="17" y="8"/>
                    <a:pt x="17" y="8"/>
                    <a:pt x="17" y="8"/>
                  </a:cubicBezTo>
                  <a:cubicBezTo>
                    <a:pt x="17" y="8"/>
                    <a:pt x="16" y="7"/>
                    <a:pt x="16" y="7"/>
                  </a:cubicBezTo>
                  <a:cubicBezTo>
                    <a:pt x="16" y="7"/>
                    <a:pt x="16" y="7"/>
                    <a:pt x="15" y="7"/>
                  </a:cubicBezTo>
                  <a:cubicBezTo>
                    <a:pt x="15" y="7"/>
                    <a:pt x="15" y="7"/>
                    <a:pt x="15" y="7"/>
                  </a:cubicBezTo>
                  <a:cubicBezTo>
                    <a:pt x="15" y="8"/>
                    <a:pt x="15" y="9"/>
                    <a:pt x="15" y="9"/>
                  </a:cubicBezTo>
                  <a:cubicBezTo>
                    <a:pt x="15" y="9"/>
                    <a:pt x="15" y="9"/>
                    <a:pt x="15" y="9"/>
                  </a:cubicBezTo>
                  <a:cubicBezTo>
                    <a:pt x="15" y="9"/>
                    <a:pt x="14" y="9"/>
                    <a:pt x="14" y="9"/>
                  </a:cubicBezTo>
                  <a:cubicBezTo>
                    <a:pt x="14" y="9"/>
                    <a:pt x="14" y="9"/>
                    <a:pt x="13" y="9"/>
                  </a:cubicBezTo>
                  <a:cubicBezTo>
                    <a:pt x="13" y="9"/>
                    <a:pt x="13" y="9"/>
                    <a:pt x="13" y="9"/>
                  </a:cubicBezTo>
                  <a:cubicBezTo>
                    <a:pt x="13" y="9"/>
                    <a:pt x="13" y="9"/>
                    <a:pt x="13" y="9"/>
                  </a:cubicBezTo>
                  <a:cubicBezTo>
                    <a:pt x="12" y="9"/>
                    <a:pt x="12" y="9"/>
                    <a:pt x="12" y="9"/>
                  </a:cubicBezTo>
                  <a:cubicBezTo>
                    <a:pt x="12" y="9"/>
                    <a:pt x="11" y="9"/>
                    <a:pt x="10" y="9"/>
                  </a:cubicBezTo>
                  <a:cubicBezTo>
                    <a:pt x="10" y="9"/>
                    <a:pt x="10" y="10"/>
                    <a:pt x="9" y="10"/>
                  </a:cubicBezTo>
                  <a:cubicBezTo>
                    <a:pt x="9" y="10"/>
                    <a:pt x="9" y="10"/>
                    <a:pt x="9" y="9"/>
                  </a:cubicBezTo>
                  <a:cubicBezTo>
                    <a:pt x="9" y="9"/>
                    <a:pt x="9" y="9"/>
                    <a:pt x="8" y="9"/>
                  </a:cubicBezTo>
                  <a:cubicBezTo>
                    <a:pt x="8" y="10"/>
                    <a:pt x="8" y="10"/>
                    <a:pt x="7" y="10"/>
                  </a:cubicBezTo>
                  <a:cubicBezTo>
                    <a:pt x="7" y="10"/>
                    <a:pt x="7" y="10"/>
                    <a:pt x="7" y="10"/>
                  </a:cubicBezTo>
                  <a:cubicBezTo>
                    <a:pt x="7" y="10"/>
                    <a:pt x="7" y="10"/>
                    <a:pt x="7" y="10"/>
                  </a:cubicBezTo>
                  <a:cubicBezTo>
                    <a:pt x="7" y="11"/>
                    <a:pt x="7" y="11"/>
                    <a:pt x="7" y="12"/>
                  </a:cubicBezTo>
                  <a:cubicBezTo>
                    <a:pt x="7" y="12"/>
                    <a:pt x="7" y="13"/>
                    <a:pt x="6" y="13"/>
                  </a:cubicBezTo>
                  <a:cubicBezTo>
                    <a:pt x="6" y="13"/>
                    <a:pt x="6" y="13"/>
                    <a:pt x="6" y="13"/>
                  </a:cubicBezTo>
                  <a:cubicBezTo>
                    <a:pt x="6" y="13"/>
                    <a:pt x="6" y="13"/>
                    <a:pt x="6" y="13"/>
                  </a:cubicBezTo>
                  <a:cubicBezTo>
                    <a:pt x="6" y="13"/>
                    <a:pt x="6" y="13"/>
                    <a:pt x="6" y="13"/>
                  </a:cubicBezTo>
                  <a:cubicBezTo>
                    <a:pt x="5" y="13"/>
                    <a:pt x="5" y="14"/>
                    <a:pt x="5" y="15"/>
                  </a:cubicBezTo>
                  <a:cubicBezTo>
                    <a:pt x="5" y="15"/>
                    <a:pt x="5" y="15"/>
                    <a:pt x="5" y="15"/>
                  </a:cubicBezTo>
                  <a:cubicBezTo>
                    <a:pt x="5" y="15"/>
                    <a:pt x="4" y="15"/>
                    <a:pt x="4" y="15"/>
                  </a:cubicBezTo>
                  <a:cubicBezTo>
                    <a:pt x="4" y="14"/>
                    <a:pt x="3" y="14"/>
                    <a:pt x="3" y="14"/>
                  </a:cubicBezTo>
                  <a:cubicBezTo>
                    <a:pt x="2" y="15"/>
                    <a:pt x="2" y="15"/>
                    <a:pt x="2" y="15"/>
                  </a:cubicBezTo>
                  <a:cubicBezTo>
                    <a:pt x="2" y="15"/>
                    <a:pt x="2" y="16"/>
                    <a:pt x="2" y="16"/>
                  </a:cubicBezTo>
                  <a:cubicBezTo>
                    <a:pt x="2" y="16"/>
                    <a:pt x="2" y="16"/>
                    <a:pt x="2" y="16"/>
                  </a:cubicBezTo>
                  <a:cubicBezTo>
                    <a:pt x="2" y="16"/>
                    <a:pt x="2" y="16"/>
                    <a:pt x="2" y="16"/>
                  </a:cubicBezTo>
                  <a:cubicBezTo>
                    <a:pt x="2" y="16"/>
                    <a:pt x="2" y="16"/>
                    <a:pt x="2" y="16"/>
                  </a:cubicBezTo>
                  <a:cubicBezTo>
                    <a:pt x="2" y="16"/>
                    <a:pt x="2" y="16"/>
                    <a:pt x="2" y="16"/>
                  </a:cubicBezTo>
                  <a:cubicBezTo>
                    <a:pt x="2" y="16"/>
                    <a:pt x="2" y="18"/>
                    <a:pt x="1" y="18"/>
                  </a:cubicBezTo>
                  <a:cubicBezTo>
                    <a:pt x="0" y="18"/>
                    <a:pt x="0" y="18"/>
                    <a:pt x="0" y="18"/>
                  </a:cubicBezTo>
                  <a:cubicBezTo>
                    <a:pt x="0" y="18"/>
                    <a:pt x="0" y="18"/>
                    <a:pt x="0" y="19"/>
                  </a:cubicBezTo>
                  <a:cubicBezTo>
                    <a:pt x="0" y="19"/>
                    <a:pt x="0" y="19"/>
                    <a:pt x="0" y="19"/>
                  </a:cubicBezTo>
                  <a:cubicBezTo>
                    <a:pt x="0" y="19"/>
                    <a:pt x="0" y="19"/>
                    <a:pt x="0" y="19"/>
                  </a:cubicBezTo>
                  <a:cubicBezTo>
                    <a:pt x="7" y="18"/>
                    <a:pt x="7" y="18"/>
                    <a:pt x="7" y="18"/>
                  </a:cubicBezTo>
                  <a:cubicBezTo>
                    <a:pt x="7" y="18"/>
                    <a:pt x="7" y="18"/>
                    <a:pt x="7" y="18"/>
                  </a:cubicBezTo>
                  <a:cubicBezTo>
                    <a:pt x="30" y="16"/>
                    <a:pt x="30" y="16"/>
                    <a:pt x="30" y="16"/>
                  </a:cubicBezTo>
                  <a:cubicBezTo>
                    <a:pt x="30" y="16"/>
                    <a:pt x="30" y="16"/>
                    <a:pt x="30" y="16"/>
                  </a:cubicBezTo>
                  <a:cubicBezTo>
                    <a:pt x="30" y="16"/>
                    <a:pt x="30" y="16"/>
                    <a:pt x="30" y="15"/>
                  </a:cubicBezTo>
                  <a:cubicBezTo>
                    <a:pt x="30" y="16"/>
                    <a:pt x="30" y="16"/>
                    <a:pt x="30" y="16"/>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 name="Freeform 437">
              <a:extLst>
                <a:ext uri="{FF2B5EF4-FFF2-40B4-BE49-F238E27FC236}">
                  <a16:creationId xmlns:a16="http://schemas.microsoft.com/office/drawing/2014/main" id="{33788128-6700-4624-819B-AF9B664EDCC5}"/>
                </a:ext>
              </a:extLst>
            </p:cNvPr>
            <p:cNvSpPr>
              <a:spLocks/>
            </p:cNvSpPr>
            <p:nvPr/>
          </p:nvSpPr>
          <p:spPr bwMode="auto">
            <a:xfrm>
              <a:off x="-1812927" y="831851"/>
              <a:ext cx="114300" cy="73025"/>
            </a:xfrm>
            <a:custGeom>
              <a:avLst/>
              <a:gdLst>
                <a:gd name="T0" fmla="*/ 26 w 31"/>
                <a:gd name="T1" fmla="*/ 20 h 20"/>
                <a:gd name="T2" fmla="*/ 26 w 31"/>
                <a:gd name="T3" fmla="*/ 18 h 20"/>
                <a:gd name="T4" fmla="*/ 26 w 31"/>
                <a:gd name="T5" fmla="*/ 18 h 20"/>
                <a:gd name="T6" fmla="*/ 27 w 31"/>
                <a:gd name="T7" fmla="*/ 17 h 20"/>
                <a:gd name="T8" fmla="*/ 27 w 31"/>
                <a:gd name="T9" fmla="*/ 16 h 20"/>
                <a:gd name="T10" fmla="*/ 27 w 31"/>
                <a:gd name="T11" fmla="*/ 15 h 20"/>
                <a:gd name="T12" fmla="*/ 27 w 31"/>
                <a:gd name="T13" fmla="*/ 15 h 20"/>
                <a:gd name="T14" fmla="*/ 28 w 31"/>
                <a:gd name="T15" fmla="*/ 14 h 20"/>
                <a:gd name="T16" fmla="*/ 28 w 31"/>
                <a:gd name="T17" fmla="*/ 14 h 20"/>
                <a:gd name="T18" fmla="*/ 28 w 31"/>
                <a:gd name="T19" fmla="*/ 14 h 20"/>
                <a:gd name="T20" fmla="*/ 28 w 31"/>
                <a:gd name="T21" fmla="*/ 14 h 20"/>
                <a:gd name="T22" fmla="*/ 29 w 31"/>
                <a:gd name="T23" fmla="*/ 13 h 20"/>
                <a:gd name="T24" fmla="*/ 30 w 31"/>
                <a:gd name="T25" fmla="*/ 12 h 20"/>
                <a:gd name="T26" fmla="*/ 31 w 31"/>
                <a:gd name="T27" fmla="*/ 11 h 20"/>
                <a:gd name="T28" fmla="*/ 31 w 31"/>
                <a:gd name="T29" fmla="*/ 9 h 20"/>
                <a:gd name="T30" fmla="*/ 31 w 31"/>
                <a:gd name="T31" fmla="*/ 9 h 20"/>
                <a:gd name="T32" fmla="*/ 31 w 31"/>
                <a:gd name="T33" fmla="*/ 9 h 20"/>
                <a:gd name="T34" fmla="*/ 31 w 31"/>
                <a:gd name="T35" fmla="*/ 9 h 20"/>
                <a:gd name="T36" fmla="*/ 30 w 31"/>
                <a:gd name="T37" fmla="*/ 9 h 20"/>
                <a:gd name="T38" fmla="*/ 30 w 31"/>
                <a:gd name="T39" fmla="*/ 8 h 20"/>
                <a:gd name="T40" fmla="*/ 30 w 31"/>
                <a:gd name="T41" fmla="*/ 8 h 20"/>
                <a:gd name="T42" fmla="*/ 30 w 31"/>
                <a:gd name="T43" fmla="*/ 7 h 20"/>
                <a:gd name="T44" fmla="*/ 28 w 31"/>
                <a:gd name="T45" fmla="*/ 6 h 20"/>
                <a:gd name="T46" fmla="*/ 27 w 31"/>
                <a:gd name="T47" fmla="*/ 5 h 20"/>
                <a:gd name="T48" fmla="*/ 26 w 31"/>
                <a:gd name="T49" fmla="*/ 5 h 20"/>
                <a:gd name="T50" fmla="*/ 26 w 31"/>
                <a:gd name="T51" fmla="*/ 5 h 20"/>
                <a:gd name="T52" fmla="*/ 26 w 31"/>
                <a:gd name="T53" fmla="*/ 4 h 20"/>
                <a:gd name="T54" fmla="*/ 26 w 31"/>
                <a:gd name="T55" fmla="*/ 2 h 20"/>
                <a:gd name="T56" fmla="*/ 26 w 31"/>
                <a:gd name="T57" fmla="*/ 2 h 20"/>
                <a:gd name="T58" fmla="*/ 25 w 31"/>
                <a:gd name="T59" fmla="*/ 0 h 20"/>
                <a:gd name="T60" fmla="*/ 1 w 31"/>
                <a:gd name="T61" fmla="*/ 0 h 20"/>
                <a:gd name="T62" fmla="*/ 0 w 31"/>
                <a:gd name="T63" fmla="*/ 0 h 20"/>
                <a:gd name="T64" fmla="*/ 1 w 31"/>
                <a:gd name="T65" fmla="*/ 1 h 20"/>
                <a:gd name="T66" fmla="*/ 1 w 31"/>
                <a:gd name="T67" fmla="*/ 3 h 20"/>
                <a:gd name="T68" fmla="*/ 1 w 31"/>
                <a:gd name="T69" fmla="*/ 4 h 20"/>
                <a:gd name="T70" fmla="*/ 1 w 31"/>
                <a:gd name="T71" fmla="*/ 4 h 20"/>
                <a:gd name="T72" fmla="*/ 1 w 31"/>
                <a:gd name="T73" fmla="*/ 5 h 20"/>
                <a:gd name="T74" fmla="*/ 1 w 31"/>
                <a:gd name="T75" fmla="*/ 6 h 20"/>
                <a:gd name="T76" fmla="*/ 1 w 31"/>
                <a:gd name="T77" fmla="*/ 7 h 20"/>
                <a:gd name="T78" fmla="*/ 2 w 31"/>
                <a:gd name="T79" fmla="*/ 9 h 20"/>
                <a:gd name="T80" fmla="*/ 2 w 31"/>
                <a:gd name="T81" fmla="*/ 9 h 20"/>
                <a:gd name="T82" fmla="*/ 2 w 31"/>
                <a:gd name="T83" fmla="*/ 10 h 20"/>
                <a:gd name="T84" fmla="*/ 3 w 31"/>
                <a:gd name="T85" fmla="*/ 11 h 20"/>
                <a:gd name="T86" fmla="*/ 3 w 31"/>
                <a:gd name="T87" fmla="*/ 12 h 20"/>
                <a:gd name="T88" fmla="*/ 3 w 31"/>
                <a:gd name="T89" fmla="*/ 13 h 20"/>
                <a:gd name="T90" fmla="*/ 4 w 31"/>
                <a:gd name="T91" fmla="*/ 13 h 20"/>
                <a:gd name="T92" fmla="*/ 4 w 31"/>
                <a:gd name="T93" fmla="*/ 17 h 20"/>
                <a:gd name="T94" fmla="*/ 4 w 31"/>
                <a:gd name="T95" fmla="*/ 17 h 20"/>
                <a:gd name="T96" fmla="*/ 4 w 31"/>
                <a:gd name="T97" fmla="*/ 17 h 20"/>
                <a:gd name="T98" fmla="*/ 5 w 31"/>
                <a:gd name="T99" fmla="*/ 18 h 20"/>
                <a:gd name="T100" fmla="*/ 5 w 31"/>
                <a:gd name="T101" fmla="*/ 19 h 20"/>
                <a:gd name="T102" fmla="*/ 5 w 31"/>
                <a:gd name="T103" fmla="*/ 19 h 20"/>
                <a:gd name="T104" fmla="*/ 20 w 31"/>
                <a:gd name="T105" fmla="*/ 19 h 20"/>
                <a:gd name="T106" fmla="*/ 22 w 31"/>
                <a:gd name="T107" fmla="*/ 19 h 20"/>
                <a:gd name="T108" fmla="*/ 23 w 31"/>
                <a:gd name="T109" fmla="*/ 19 h 20"/>
                <a:gd name="T110" fmla="*/ 24 w 31"/>
                <a:gd name="T111" fmla="*/ 19 h 20"/>
                <a:gd name="T112" fmla="*/ 25 w 31"/>
                <a:gd name="T113" fmla="*/ 20 h 20"/>
                <a:gd name="T114" fmla="*/ 25 w 31"/>
                <a:gd name="T115" fmla="*/ 20 h 20"/>
                <a:gd name="T116" fmla="*/ 25 w 31"/>
                <a:gd name="T117" fmla="*/ 20 h 20"/>
                <a:gd name="T118" fmla="*/ 26 w 31"/>
                <a:gd name="T119" fmla="*/ 20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31" h="20">
                  <a:moveTo>
                    <a:pt x="26" y="20"/>
                  </a:moveTo>
                  <a:cubicBezTo>
                    <a:pt x="26" y="20"/>
                    <a:pt x="25" y="19"/>
                    <a:pt x="26" y="18"/>
                  </a:cubicBezTo>
                  <a:cubicBezTo>
                    <a:pt x="26" y="18"/>
                    <a:pt x="26" y="18"/>
                    <a:pt x="26" y="18"/>
                  </a:cubicBezTo>
                  <a:cubicBezTo>
                    <a:pt x="26" y="18"/>
                    <a:pt x="27" y="17"/>
                    <a:pt x="27" y="17"/>
                  </a:cubicBezTo>
                  <a:cubicBezTo>
                    <a:pt x="27" y="17"/>
                    <a:pt x="27" y="16"/>
                    <a:pt x="27" y="16"/>
                  </a:cubicBezTo>
                  <a:cubicBezTo>
                    <a:pt x="27" y="16"/>
                    <a:pt x="27" y="15"/>
                    <a:pt x="27" y="15"/>
                  </a:cubicBezTo>
                  <a:cubicBezTo>
                    <a:pt x="27" y="15"/>
                    <a:pt x="27" y="15"/>
                    <a:pt x="27" y="15"/>
                  </a:cubicBezTo>
                  <a:cubicBezTo>
                    <a:pt x="27" y="15"/>
                    <a:pt x="27" y="14"/>
                    <a:pt x="28" y="14"/>
                  </a:cubicBezTo>
                  <a:cubicBezTo>
                    <a:pt x="28" y="14"/>
                    <a:pt x="28" y="14"/>
                    <a:pt x="28" y="14"/>
                  </a:cubicBezTo>
                  <a:cubicBezTo>
                    <a:pt x="28" y="14"/>
                    <a:pt x="28" y="14"/>
                    <a:pt x="28" y="14"/>
                  </a:cubicBezTo>
                  <a:cubicBezTo>
                    <a:pt x="28" y="14"/>
                    <a:pt x="28" y="14"/>
                    <a:pt x="28" y="14"/>
                  </a:cubicBezTo>
                  <a:cubicBezTo>
                    <a:pt x="28" y="13"/>
                    <a:pt x="29" y="13"/>
                    <a:pt x="29" y="13"/>
                  </a:cubicBezTo>
                  <a:cubicBezTo>
                    <a:pt x="29" y="13"/>
                    <a:pt x="30" y="12"/>
                    <a:pt x="30" y="12"/>
                  </a:cubicBezTo>
                  <a:cubicBezTo>
                    <a:pt x="30" y="12"/>
                    <a:pt x="31" y="11"/>
                    <a:pt x="31" y="11"/>
                  </a:cubicBezTo>
                  <a:cubicBezTo>
                    <a:pt x="31" y="10"/>
                    <a:pt x="31" y="9"/>
                    <a:pt x="31" y="9"/>
                  </a:cubicBezTo>
                  <a:cubicBezTo>
                    <a:pt x="31" y="9"/>
                    <a:pt x="31" y="9"/>
                    <a:pt x="31" y="9"/>
                  </a:cubicBezTo>
                  <a:cubicBezTo>
                    <a:pt x="31" y="9"/>
                    <a:pt x="31" y="9"/>
                    <a:pt x="31" y="9"/>
                  </a:cubicBezTo>
                  <a:cubicBezTo>
                    <a:pt x="31" y="9"/>
                    <a:pt x="31" y="9"/>
                    <a:pt x="31" y="9"/>
                  </a:cubicBezTo>
                  <a:cubicBezTo>
                    <a:pt x="30" y="9"/>
                    <a:pt x="30" y="9"/>
                    <a:pt x="30" y="9"/>
                  </a:cubicBezTo>
                  <a:cubicBezTo>
                    <a:pt x="30" y="9"/>
                    <a:pt x="30" y="9"/>
                    <a:pt x="30" y="8"/>
                  </a:cubicBezTo>
                  <a:cubicBezTo>
                    <a:pt x="30" y="8"/>
                    <a:pt x="30" y="8"/>
                    <a:pt x="30" y="8"/>
                  </a:cubicBezTo>
                  <a:cubicBezTo>
                    <a:pt x="30" y="8"/>
                    <a:pt x="30" y="8"/>
                    <a:pt x="30" y="7"/>
                  </a:cubicBezTo>
                  <a:cubicBezTo>
                    <a:pt x="30" y="7"/>
                    <a:pt x="28" y="7"/>
                    <a:pt x="28" y="6"/>
                  </a:cubicBezTo>
                  <a:cubicBezTo>
                    <a:pt x="28" y="6"/>
                    <a:pt x="27" y="6"/>
                    <a:pt x="27" y="5"/>
                  </a:cubicBezTo>
                  <a:cubicBezTo>
                    <a:pt x="27" y="5"/>
                    <a:pt x="26" y="5"/>
                    <a:pt x="26" y="5"/>
                  </a:cubicBezTo>
                  <a:cubicBezTo>
                    <a:pt x="26" y="5"/>
                    <a:pt x="26" y="5"/>
                    <a:pt x="26" y="5"/>
                  </a:cubicBezTo>
                  <a:cubicBezTo>
                    <a:pt x="26" y="4"/>
                    <a:pt x="26" y="4"/>
                    <a:pt x="26" y="4"/>
                  </a:cubicBezTo>
                  <a:cubicBezTo>
                    <a:pt x="25" y="3"/>
                    <a:pt x="26" y="2"/>
                    <a:pt x="26" y="2"/>
                  </a:cubicBezTo>
                  <a:cubicBezTo>
                    <a:pt x="26" y="2"/>
                    <a:pt x="26" y="2"/>
                    <a:pt x="26" y="2"/>
                  </a:cubicBezTo>
                  <a:cubicBezTo>
                    <a:pt x="26" y="1"/>
                    <a:pt x="25" y="0"/>
                    <a:pt x="25" y="0"/>
                  </a:cubicBezTo>
                  <a:cubicBezTo>
                    <a:pt x="1" y="0"/>
                    <a:pt x="1" y="0"/>
                    <a:pt x="1" y="0"/>
                  </a:cubicBezTo>
                  <a:cubicBezTo>
                    <a:pt x="0" y="0"/>
                    <a:pt x="0" y="0"/>
                    <a:pt x="0" y="0"/>
                  </a:cubicBezTo>
                  <a:cubicBezTo>
                    <a:pt x="1" y="0"/>
                    <a:pt x="1" y="0"/>
                    <a:pt x="1" y="1"/>
                  </a:cubicBezTo>
                  <a:cubicBezTo>
                    <a:pt x="1" y="1"/>
                    <a:pt x="2" y="2"/>
                    <a:pt x="1" y="3"/>
                  </a:cubicBezTo>
                  <a:cubicBezTo>
                    <a:pt x="1" y="3"/>
                    <a:pt x="1" y="4"/>
                    <a:pt x="1" y="4"/>
                  </a:cubicBezTo>
                  <a:cubicBezTo>
                    <a:pt x="1" y="4"/>
                    <a:pt x="1" y="4"/>
                    <a:pt x="1" y="4"/>
                  </a:cubicBezTo>
                  <a:cubicBezTo>
                    <a:pt x="1" y="4"/>
                    <a:pt x="1" y="5"/>
                    <a:pt x="1" y="5"/>
                  </a:cubicBezTo>
                  <a:cubicBezTo>
                    <a:pt x="1" y="6"/>
                    <a:pt x="1" y="6"/>
                    <a:pt x="1" y="6"/>
                  </a:cubicBezTo>
                  <a:cubicBezTo>
                    <a:pt x="2" y="7"/>
                    <a:pt x="1" y="7"/>
                    <a:pt x="1" y="7"/>
                  </a:cubicBezTo>
                  <a:cubicBezTo>
                    <a:pt x="2" y="8"/>
                    <a:pt x="2" y="9"/>
                    <a:pt x="2" y="9"/>
                  </a:cubicBezTo>
                  <a:cubicBezTo>
                    <a:pt x="2" y="9"/>
                    <a:pt x="2" y="9"/>
                    <a:pt x="2" y="9"/>
                  </a:cubicBezTo>
                  <a:cubicBezTo>
                    <a:pt x="2" y="10"/>
                    <a:pt x="2" y="10"/>
                    <a:pt x="2" y="10"/>
                  </a:cubicBezTo>
                  <a:cubicBezTo>
                    <a:pt x="3" y="10"/>
                    <a:pt x="3" y="11"/>
                    <a:pt x="3" y="11"/>
                  </a:cubicBezTo>
                  <a:cubicBezTo>
                    <a:pt x="3" y="11"/>
                    <a:pt x="3" y="12"/>
                    <a:pt x="3" y="12"/>
                  </a:cubicBezTo>
                  <a:cubicBezTo>
                    <a:pt x="3" y="12"/>
                    <a:pt x="3" y="12"/>
                    <a:pt x="3" y="13"/>
                  </a:cubicBezTo>
                  <a:cubicBezTo>
                    <a:pt x="3" y="13"/>
                    <a:pt x="3" y="13"/>
                    <a:pt x="4" y="13"/>
                  </a:cubicBezTo>
                  <a:cubicBezTo>
                    <a:pt x="4" y="14"/>
                    <a:pt x="4" y="15"/>
                    <a:pt x="4" y="17"/>
                  </a:cubicBezTo>
                  <a:cubicBezTo>
                    <a:pt x="4" y="17"/>
                    <a:pt x="4" y="17"/>
                    <a:pt x="4" y="17"/>
                  </a:cubicBezTo>
                  <a:cubicBezTo>
                    <a:pt x="4" y="17"/>
                    <a:pt x="4" y="17"/>
                    <a:pt x="4" y="17"/>
                  </a:cubicBezTo>
                  <a:cubicBezTo>
                    <a:pt x="4" y="18"/>
                    <a:pt x="5" y="18"/>
                    <a:pt x="5" y="18"/>
                  </a:cubicBezTo>
                  <a:cubicBezTo>
                    <a:pt x="5" y="18"/>
                    <a:pt x="5" y="19"/>
                    <a:pt x="5" y="19"/>
                  </a:cubicBezTo>
                  <a:cubicBezTo>
                    <a:pt x="5" y="19"/>
                    <a:pt x="5" y="19"/>
                    <a:pt x="5" y="19"/>
                  </a:cubicBezTo>
                  <a:cubicBezTo>
                    <a:pt x="20" y="19"/>
                    <a:pt x="20" y="19"/>
                    <a:pt x="20" y="19"/>
                  </a:cubicBezTo>
                  <a:cubicBezTo>
                    <a:pt x="22" y="19"/>
                    <a:pt x="22" y="19"/>
                    <a:pt x="22" y="19"/>
                  </a:cubicBezTo>
                  <a:cubicBezTo>
                    <a:pt x="22" y="19"/>
                    <a:pt x="23" y="18"/>
                    <a:pt x="23" y="19"/>
                  </a:cubicBezTo>
                  <a:cubicBezTo>
                    <a:pt x="24" y="19"/>
                    <a:pt x="24" y="19"/>
                    <a:pt x="24" y="19"/>
                  </a:cubicBezTo>
                  <a:cubicBezTo>
                    <a:pt x="24" y="19"/>
                    <a:pt x="25" y="19"/>
                    <a:pt x="25" y="20"/>
                  </a:cubicBezTo>
                  <a:cubicBezTo>
                    <a:pt x="25" y="20"/>
                    <a:pt x="25" y="20"/>
                    <a:pt x="25" y="20"/>
                  </a:cubicBezTo>
                  <a:cubicBezTo>
                    <a:pt x="25" y="20"/>
                    <a:pt x="25" y="20"/>
                    <a:pt x="25" y="20"/>
                  </a:cubicBezTo>
                  <a:cubicBezTo>
                    <a:pt x="25" y="20"/>
                    <a:pt x="26" y="20"/>
                    <a:pt x="26" y="20"/>
                  </a:cubicBezTo>
                  <a:close/>
                </a:path>
              </a:pathLst>
            </a:custGeom>
            <a:solidFill>
              <a:schemeClr val="accent4"/>
            </a:solid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dirty="0"/>
            </a:p>
          </p:txBody>
        </p:sp>
        <p:sp>
          <p:nvSpPr>
            <p:cNvPr id="89" name="Freeform 438">
              <a:extLst>
                <a:ext uri="{FF2B5EF4-FFF2-40B4-BE49-F238E27FC236}">
                  <a16:creationId xmlns:a16="http://schemas.microsoft.com/office/drawing/2014/main" id="{4346F594-D937-40F6-BDF6-1C3B66C015BA}"/>
                </a:ext>
              </a:extLst>
            </p:cNvPr>
            <p:cNvSpPr>
              <a:spLocks/>
            </p:cNvSpPr>
            <p:nvPr/>
          </p:nvSpPr>
          <p:spPr bwMode="auto">
            <a:xfrm>
              <a:off x="-1936752" y="766763"/>
              <a:ext cx="131763" cy="90488"/>
            </a:xfrm>
            <a:custGeom>
              <a:avLst/>
              <a:gdLst>
                <a:gd name="T0" fmla="*/ 35 w 36"/>
                <a:gd name="T1" fmla="*/ 24 h 25"/>
                <a:gd name="T2" fmla="*/ 35 w 36"/>
                <a:gd name="T3" fmla="*/ 22 h 25"/>
                <a:gd name="T4" fmla="*/ 35 w 36"/>
                <a:gd name="T5" fmla="*/ 19 h 25"/>
                <a:gd name="T6" fmla="*/ 34 w 36"/>
                <a:gd name="T7" fmla="*/ 18 h 25"/>
                <a:gd name="T8" fmla="*/ 35 w 36"/>
                <a:gd name="T9" fmla="*/ 18 h 25"/>
                <a:gd name="T10" fmla="*/ 35 w 36"/>
                <a:gd name="T11" fmla="*/ 6 h 25"/>
                <a:gd name="T12" fmla="*/ 35 w 36"/>
                <a:gd name="T13" fmla="*/ 5 h 25"/>
                <a:gd name="T14" fmla="*/ 35 w 36"/>
                <a:gd name="T15" fmla="*/ 2 h 25"/>
                <a:gd name="T16" fmla="*/ 2 w 36"/>
                <a:gd name="T17" fmla="*/ 0 h 25"/>
                <a:gd name="T18" fmla="*/ 1 w 36"/>
                <a:gd name="T19" fmla="*/ 6 h 25"/>
                <a:gd name="T20" fmla="*/ 1 w 36"/>
                <a:gd name="T21" fmla="*/ 6 h 25"/>
                <a:gd name="T22" fmla="*/ 0 w 36"/>
                <a:gd name="T23" fmla="*/ 19 h 25"/>
                <a:gd name="T24" fmla="*/ 19 w 36"/>
                <a:gd name="T25" fmla="*/ 21 h 25"/>
                <a:gd name="T26" fmla="*/ 21 w 36"/>
                <a:gd name="T27" fmla="*/ 21 h 25"/>
                <a:gd name="T28" fmla="*/ 22 w 36"/>
                <a:gd name="T29" fmla="*/ 21 h 25"/>
                <a:gd name="T30" fmla="*/ 23 w 36"/>
                <a:gd name="T31" fmla="*/ 22 h 25"/>
                <a:gd name="T32" fmla="*/ 25 w 36"/>
                <a:gd name="T33" fmla="*/ 22 h 25"/>
                <a:gd name="T34" fmla="*/ 27 w 36"/>
                <a:gd name="T35" fmla="*/ 23 h 25"/>
                <a:gd name="T36" fmla="*/ 29 w 36"/>
                <a:gd name="T37" fmla="*/ 23 h 25"/>
                <a:gd name="T38" fmla="*/ 31 w 36"/>
                <a:gd name="T39" fmla="*/ 23 h 25"/>
                <a:gd name="T40" fmla="*/ 32 w 36"/>
                <a:gd name="T41" fmla="*/ 23 h 25"/>
                <a:gd name="T42" fmla="*/ 35 w 36"/>
                <a:gd name="T43" fmla="*/ 24 h 25"/>
                <a:gd name="T44" fmla="*/ 35 w 36"/>
                <a:gd name="T45" fmla="*/ 25 h 25"/>
                <a:gd name="T46" fmla="*/ 35 w 36"/>
                <a:gd name="T47" fmla="*/ 24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6" h="25">
                  <a:moveTo>
                    <a:pt x="35" y="24"/>
                  </a:moveTo>
                  <a:cubicBezTo>
                    <a:pt x="35" y="24"/>
                    <a:pt x="35" y="24"/>
                    <a:pt x="35" y="22"/>
                  </a:cubicBezTo>
                  <a:cubicBezTo>
                    <a:pt x="35" y="21"/>
                    <a:pt x="36" y="20"/>
                    <a:pt x="35" y="19"/>
                  </a:cubicBezTo>
                  <a:cubicBezTo>
                    <a:pt x="34" y="18"/>
                    <a:pt x="34" y="18"/>
                    <a:pt x="34" y="18"/>
                  </a:cubicBezTo>
                  <a:cubicBezTo>
                    <a:pt x="35" y="18"/>
                    <a:pt x="35" y="18"/>
                    <a:pt x="35" y="18"/>
                  </a:cubicBezTo>
                  <a:cubicBezTo>
                    <a:pt x="35" y="6"/>
                    <a:pt x="35" y="6"/>
                    <a:pt x="35" y="6"/>
                  </a:cubicBezTo>
                  <a:cubicBezTo>
                    <a:pt x="35" y="6"/>
                    <a:pt x="35" y="6"/>
                    <a:pt x="35" y="5"/>
                  </a:cubicBezTo>
                  <a:cubicBezTo>
                    <a:pt x="35" y="4"/>
                    <a:pt x="35" y="3"/>
                    <a:pt x="35" y="2"/>
                  </a:cubicBezTo>
                  <a:cubicBezTo>
                    <a:pt x="35" y="2"/>
                    <a:pt x="12" y="2"/>
                    <a:pt x="2" y="0"/>
                  </a:cubicBezTo>
                  <a:cubicBezTo>
                    <a:pt x="1" y="3"/>
                    <a:pt x="1" y="6"/>
                    <a:pt x="1" y="6"/>
                  </a:cubicBezTo>
                  <a:cubicBezTo>
                    <a:pt x="1" y="6"/>
                    <a:pt x="1" y="6"/>
                    <a:pt x="1" y="6"/>
                  </a:cubicBezTo>
                  <a:cubicBezTo>
                    <a:pt x="0" y="19"/>
                    <a:pt x="0" y="19"/>
                    <a:pt x="0" y="19"/>
                  </a:cubicBezTo>
                  <a:cubicBezTo>
                    <a:pt x="19" y="21"/>
                    <a:pt x="19" y="21"/>
                    <a:pt x="19" y="21"/>
                  </a:cubicBezTo>
                  <a:cubicBezTo>
                    <a:pt x="19" y="21"/>
                    <a:pt x="20" y="21"/>
                    <a:pt x="21" y="21"/>
                  </a:cubicBezTo>
                  <a:cubicBezTo>
                    <a:pt x="21" y="21"/>
                    <a:pt x="21" y="21"/>
                    <a:pt x="22" y="21"/>
                  </a:cubicBezTo>
                  <a:cubicBezTo>
                    <a:pt x="22" y="22"/>
                    <a:pt x="23" y="22"/>
                    <a:pt x="23" y="22"/>
                  </a:cubicBezTo>
                  <a:cubicBezTo>
                    <a:pt x="24" y="22"/>
                    <a:pt x="25" y="22"/>
                    <a:pt x="25" y="22"/>
                  </a:cubicBezTo>
                  <a:cubicBezTo>
                    <a:pt x="25" y="22"/>
                    <a:pt x="26" y="23"/>
                    <a:pt x="27" y="23"/>
                  </a:cubicBezTo>
                  <a:cubicBezTo>
                    <a:pt x="27" y="24"/>
                    <a:pt x="28" y="23"/>
                    <a:pt x="29" y="23"/>
                  </a:cubicBezTo>
                  <a:cubicBezTo>
                    <a:pt x="30" y="22"/>
                    <a:pt x="31" y="23"/>
                    <a:pt x="31" y="23"/>
                  </a:cubicBezTo>
                  <a:cubicBezTo>
                    <a:pt x="32" y="23"/>
                    <a:pt x="32" y="23"/>
                    <a:pt x="32" y="23"/>
                  </a:cubicBezTo>
                  <a:cubicBezTo>
                    <a:pt x="32" y="23"/>
                    <a:pt x="35" y="24"/>
                    <a:pt x="35" y="24"/>
                  </a:cubicBezTo>
                  <a:cubicBezTo>
                    <a:pt x="36" y="25"/>
                    <a:pt x="35" y="25"/>
                    <a:pt x="35" y="25"/>
                  </a:cubicBezTo>
                  <a:cubicBezTo>
                    <a:pt x="35" y="25"/>
                    <a:pt x="36" y="25"/>
                    <a:pt x="35" y="24"/>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 name="Freeform 439">
              <a:extLst>
                <a:ext uri="{FF2B5EF4-FFF2-40B4-BE49-F238E27FC236}">
                  <a16:creationId xmlns:a16="http://schemas.microsoft.com/office/drawing/2014/main" id="{5B6A1AAD-CCA9-434B-81EC-07FE1DEF67A7}"/>
                </a:ext>
              </a:extLst>
            </p:cNvPr>
            <p:cNvSpPr>
              <a:spLocks/>
            </p:cNvSpPr>
            <p:nvPr/>
          </p:nvSpPr>
          <p:spPr bwMode="auto">
            <a:xfrm>
              <a:off x="-1655764" y="865188"/>
              <a:ext cx="58738" cy="93663"/>
            </a:xfrm>
            <a:custGeom>
              <a:avLst/>
              <a:gdLst>
                <a:gd name="T0" fmla="*/ 2 w 16"/>
                <a:gd name="T1" fmla="*/ 17 h 26"/>
                <a:gd name="T2" fmla="*/ 2 w 16"/>
                <a:gd name="T3" fmla="*/ 19 h 26"/>
                <a:gd name="T4" fmla="*/ 2 w 16"/>
                <a:gd name="T5" fmla="*/ 20 h 26"/>
                <a:gd name="T6" fmla="*/ 2 w 16"/>
                <a:gd name="T7" fmla="*/ 21 h 26"/>
                <a:gd name="T8" fmla="*/ 1 w 16"/>
                <a:gd name="T9" fmla="*/ 23 h 26"/>
                <a:gd name="T10" fmla="*/ 1 w 16"/>
                <a:gd name="T11" fmla="*/ 23 h 26"/>
                <a:gd name="T12" fmla="*/ 0 w 16"/>
                <a:gd name="T13" fmla="*/ 24 h 26"/>
                <a:gd name="T14" fmla="*/ 0 w 16"/>
                <a:gd name="T15" fmla="*/ 24 h 26"/>
                <a:gd name="T16" fmla="*/ 0 w 16"/>
                <a:gd name="T17" fmla="*/ 25 h 26"/>
                <a:gd name="T18" fmla="*/ 0 w 16"/>
                <a:gd name="T19" fmla="*/ 26 h 26"/>
                <a:gd name="T20" fmla="*/ 0 w 16"/>
                <a:gd name="T21" fmla="*/ 26 h 26"/>
                <a:gd name="T22" fmla="*/ 1 w 16"/>
                <a:gd name="T23" fmla="*/ 25 h 26"/>
                <a:gd name="T24" fmla="*/ 2 w 16"/>
                <a:gd name="T25" fmla="*/ 25 h 26"/>
                <a:gd name="T26" fmla="*/ 2 w 16"/>
                <a:gd name="T27" fmla="*/ 26 h 26"/>
                <a:gd name="T28" fmla="*/ 2 w 16"/>
                <a:gd name="T29" fmla="*/ 26 h 26"/>
                <a:gd name="T30" fmla="*/ 2 w 16"/>
                <a:gd name="T31" fmla="*/ 26 h 26"/>
                <a:gd name="T32" fmla="*/ 3 w 16"/>
                <a:gd name="T33" fmla="*/ 25 h 26"/>
                <a:gd name="T34" fmla="*/ 3 w 16"/>
                <a:gd name="T35" fmla="*/ 25 h 26"/>
                <a:gd name="T36" fmla="*/ 3 w 16"/>
                <a:gd name="T37" fmla="*/ 25 h 26"/>
                <a:gd name="T38" fmla="*/ 6 w 16"/>
                <a:gd name="T39" fmla="*/ 25 h 26"/>
                <a:gd name="T40" fmla="*/ 6 w 16"/>
                <a:gd name="T41" fmla="*/ 25 h 26"/>
                <a:gd name="T42" fmla="*/ 6 w 16"/>
                <a:gd name="T43" fmla="*/ 25 h 26"/>
                <a:gd name="T44" fmla="*/ 6 w 16"/>
                <a:gd name="T45" fmla="*/ 25 h 26"/>
                <a:gd name="T46" fmla="*/ 8 w 16"/>
                <a:gd name="T47" fmla="*/ 25 h 26"/>
                <a:gd name="T48" fmla="*/ 8 w 16"/>
                <a:gd name="T49" fmla="*/ 24 h 26"/>
                <a:gd name="T50" fmla="*/ 8 w 16"/>
                <a:gd name="T51" fmla="*/ 23 h 26"/>
                <a:gd name="T52" fmla="*/ 8 w 16"/>
                <a:gd name="T53" fmla="*/ 23 h 26"/>
                <a:gd name="T54" fmla="*/ 8 w 16"/>
                <a:gd name="T55" fmla="*/ 23 h 26"/>
                <a:gd name="T56" fmla="*/ 9 w 16"/>
                <a:gd name="T57" fmla="*/ 23 h 26"/>
                <a:gd name="T58" fmla="*/ 9 w 16"/>
                <a:gd name="T59" fmla="*/ 23 h 26"/>
                <a:gd name="T60" fmla="*/ 10 w 16"/>
                <a:gd name="T61" fmla="*/ 24 h 26"/>
                <a:gd name="T62" fmla="*/ 10 w 16"/>
                <a:gd name="T63" fmla="*/ 24 h 26"/>
                <a:gd name="T64" fmla="*/ 10 w 16"/>
                <a:gd name="T65" fmla="*/ 24 h 26"/>
                <a:gd name="T66" fmla="*/ 11 w 16"/>
                <a:gd name="T67" fmla="*/ 24 h 26"/>
                <a:gd name="T68" fmla="*/ 12 w 16"/>
                <a:gd name="T69" fmla="*/ 22 h 26"/>
                <a:gd name="T70" fmla="*/ 13 w 16"/>
                <a:gd name="T71" fmla="*/ 21 h 26"/>
                <a:gd name="T72" fmla="*/ 13 w 16"/>
                <a:gd name="T73" fmla="*/ 20 h 26"/>
                <a:gd name="T74" fmla="*/ 13 w 16"/>
                <a:gd name="T75" fmla="*/ 19 h 26"/>
                <a:gd name="T76" fmla="*/ 14 w 16"/>
                <a:gd name="T77" fmla="*/ 19 h 26"/>
                <a:gd name="T78" fmla="*/ 15 w 16"/>
                <a:gd name="T79" fmla="*/ 18 h 26"/>
                <a:gd name="T80" fmla="*/ 16 w 16"/>
                <a:gd name="T81" fmla="*/ 17 h 26"/>
                <a:gd name="T82" fmla="*/ 16 w 16"/>
                <a:gd name="T83" fmla="*/ 17 h 26"/>
                <a:gd name="T84" fmla="*/ 16 w 16"/>
                <a:gd name="T85" fmla="*/ 17 h 26"/>
                <a:gd name="T86" fmla="*/ 16 w 16"/>
                <a:gd name="T87" fmla="*/ 17 h 26"/>
                <a:gd name="T88" fmla="*/ 16 w 16"/>
                <a:gd name="T89" fmla="*/ 17 h 26"/>
                <a:gd name="T90" fmla="*/ 15 w 16"/>
                <a:gd name="T91" fmla="*/ 16 h 26"/>
                <a:gd name="T92" fmla="*/ 14 w 16"/>
                <a:gd name="T93" fmla="*/ 0 h 26"/>
                <a:gd name="T94" fmla="*/ 13 w 16"/>
                <a:gd name="T95" fmla="*/ 0 h 26"/>
                <a:gd name="T96" fmla="*/ 3 w 16"/>
                <a:gd name="T97" fmla="*/ 0 h 26"/>
                <a:gd name="T98" fmla="*/ 3 w 16"/>
                <a:gd name="T99" fmla="*/ 1 h 26"/>
                <a:gd name="T100" fmla="*/ 2 w 16"/>
                <a:gd name="T101" fmla="*/ 1 h 26"/>
                <a:gd name="T102" fmla="*/ 2 w 16"/>
                <a:gd name="T103" fmla="*/ 1 h 26"/>
                <a:gd name="T104" fmla="*/ 2 w 16"/>
                <a:gd name="T105" fmla="*/ 1 h 26"/>
                <a:gd name="T106" fmla="*/ 1 w 16"/>
                <a:gd name="T107" fmla="*/ 1 h 26"/>
                <a:gd name="T108" fmla="*/ 1 w 16"/>
                <a:gd name="T109" fmla="*/ 1 h 26"/>
                <a:gd name="T110" fmla="*/ 1 w 16"/>
                <a:gd name="T111" fmla="*/ 1 h 26"/>
                <a:gd name="T112" fmla="*/ 2 w 16"/>
                <a:gd name="T113"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6" h="26">
                  <a:moveTo>
                    <a:pt x="2" y="17"/>
                  </a:moveTo>
                  <a:cubicBezTo>
                    <a:pt x="2" y="18"/>
                    <a:pt x="2" y="18"/>
                    <a:pt x="2" y="19"/>
                  </a:cubicBezTo>
                  <a:cubicBezTo>
                    <a:pt x="2" y="19"/>
                    <a:pt x="2" y="20"/>
                    <a:pt x="2" y="20"/>
                  </a:cubicBezTo>
                  <a:cubicBezTo>
                    <a:pt x="2" y="20"/>
                    <a:pt x="2" y="21"/>
                    <a:pt x="2" y="21"/>
                  </a:cubicBezTo>
                  <a:cubicBezTo>
                    <a:pt x="1" y="23"/>
                    <a:pt x="1" y="22"/>
                    <a:pt x="1" y="23"/>
                  </a:cubicBezTo>
                  <a:cubicBezTo>
                    <a:pt x="1" y="23"/>
                    <a:pt x="1" y="23"/>
                    <a:pt x="1" y="23"/>
                  </a:cubicBezTo>
                  <a:cubicBezTo>
                    <a:pt x="1" y="24"/>
                    <a:pt x="1" y="24"/>
                    <a:pt x="0" y="24"/>
                  </a:cubicBezTo>
                  <a:cubicBezTo>
                    <a:pt x="0" y="24"/>
                    <a:pt x="0" y="24"/>
                    <a:pt x="0" y="24"/>
                  </a:cubicBezTo>
                  <a:cubicBezTo>
                    <a:pt x="0" y="24"/>
                    <a:pt x="0" y="25"/>
                    <a:pt x="0" y="25"/>
                  </a:cubicBezTo>
                  <a:cubicBezTo>
                    <a:pt x="0" y="25"/>
                    <a:pt x="0" y="26"/>
                    <a:pt x="0" y="26"/>
                  </a:cubicBezTo>
                  <a:cubicBezTo>
                    <a:pt x="0" y="26"/>
                    <a:pt x="0" y="26"/>
                    <a:pt x="0" y="26"/>
                  </a:cubicBezTo>
                  <a:cubicBezTo>
                    <a:pt x="1" y="26"/>
                    <a:pt x="1" y="26"/>
                    <a:pt x="1" y="25"/>
                  </a:cubicBezTo>
                  <a:cubicBezTo>
                    <a:pt x="2" y="25"/>
                    <a:pt x="2" y="25"/>
                    <a:pt x="2" y="25"/>
                  </a:cubicBezTo>
                  <a:cubicBezTo>
                    <a:pt x="2" y="26"/>
                    <a:pt x="2" y="26"/>
                    <a:pt x="2" y="26"/>
                  </a:cubicBezTo>
                  <a:cubicBezTo>
                    <a:pt x="2" y="26"/>
                    <a:pt x="2" y="26"/>
                    <a:pt x="2" y="26"/>
                  </a:cubicBezTo>
                  <a:cubicBezTo>
                    <a:pt x="2" y="26"/>
                    <a:pt x="2" y="26"/>
                    <a:pt x="2" y="26"/>
                  </a:cubicBezTo>
                  <a:cubicBezTo>
                    <a:pt x="3" y="25"/>
                    <a:pt x="3" y="25"/>
                    <a:pt x="3" y="25"/>
                  </a:cubicBezTo>
                  <a:cubicBezTo>
                    <a:pt x="3" y="25"/>
                    <a:pt x="3" y="25"/>
                    <a:pt x="3" y="25"/>
                  </a:cubicBezTo>
                  <a:cubicBezTo>
                    <a:pt x="3" y="25"/>
                    <a:pt x="3" y="25"/>
                    <a:pt x="3" y="25"/>
                  </a:cubicBezTo>
                  <a:cubicBezTo>
                    <a:pt x="4" y="25"/>
                    <a:pt x="5" y="25"/>
                    <a:pt x="6" y="25"/>
                  </a:cubicBezTo>
                  <a:cubicBezTo>
                    <a:pt x="6" y="25"/>
                    <a:pt x="6" y="25"/>
                    <a:pt x="6" y="25"/>
                  </a:cubicBezTo>
                  <a:cubicBezTo>
                    <a:pt x="6" y="25"/>
                    <a:pt x="6" y="25"/>
                    <a:pt x="6" y="25"/>
                  </a:cubicBezTo>
                  <a:cubicBezTo>
                    <a:pt x="6" y="25"/>
                    <a:pt x="6" y="25"/>
                    <a:pt x="6" y="25"/>
                  </a:cubicBezTo>
                  <a:cubicBezTo>
                    <a:pt x="7" y="25"/>
                    <a:pt x="7" y="25"/>
                    <a:pt x="8" y="25"/>
                  </a:cubicBezTo>
                  <a:cubicBezTo>
                    <a:pt x="8" y="25"/>
                    <a:pt x="8" y="24"/>
                    <a:pt x="8" y="24"/>
                  </a:cubicBezTo>
                  <a:cubicBezTo>
                    <a:pt x="8" y="24"/>
                    <a:pt x="8" y="23"/>
                    <a:pt x="8" y="23"/>
                  </a:cubicBezTo>
                  <a:cubicBezTo>
                    <a:pt x="8" y="23"/>
                    <a:pt x="8" y="23"/>
                    <a:pt x="8" y="23"/>
                  </a:cubicBezTo>
                  <a:cubicBezTo>
                    <a:pt x="8" y="23"/>
                    <a:pt x="8" y="23"/>
                    <a:pt x="8" y="23"/>
                  </a:cubicBezTo>
                  <a:cubicBezTo>
                    <a:pt x="8" y="23"/>
                    <a:pt x="8" y="23"/>
                    <a:pt x="9" y="23"/>
                  </a:cubicBezTo>
                  <a:cubicBezTo>
                    <a:pt x="9" y="23"/>
                    <a:pt x="9" y="23"/>
                    <a:pt x="9" y="23"/>
                  </a:cubicBezTo>
                  <a:cubicBezTo>
                    <a:pt x="9" y="23"/>
                    <a:pt x="9" y="24"/>
                    <a:pt x="10" y="24"/>
                  </a:cubicBezTo>
                  <a:cubicBezTo>
                    <a:pt x="10" y="24"/>
                    <a:pt x="10" y="24"/>
                    <a:pt x="10" y="24"/>
                  </a:cubicBezTo>
                  <a:cubicBezTo>
                    <a:pt x="10" y="24"/>
                    <a:pt x="10" y="24"/>
                    <a:pt x="10" y="24"/>
                  </a:cubicBezTo>
                  <a:cubicBezTo>
                    <a:pt x="10" y="24"/>
                    <a:pt x="11" y="24"/>
                    <a:pt x="11" y="24"/>
                  </a:cubicBezTo>
                  <a:cubicBezTo>
                    <a:pt x="11" y="24"/>
                    <a:pt x="12" y="23"/>
                    <a:pt x="12" y="22"/>
                  </a:cubicBezTo>
                  <a:cubicBezTo>
                    <a:pt x="12" y="22"/>
                    <a:pt x="13" y="22"/>
                    <a:pt x="13" y="21"/>
                  </a:cubicBezTo>
                  <a:cubicBezTo>
                    <a:pt x="13" y="21"/>
                    <a:pt x="13" y="20"/>
                    <a:pt x="13" y="20"/>
                  </a:cubicBezTo>
                  <a:cubicBezTo>
                    <a:pt x="13" y="20"/>
                    <a:pt x="13" y="20"/>
                    <a:pt x="13" y="19"/>
                  </a:cubicBezTo>
                  <a:cubicBezTo>
                    <a:pt x="13" y="19"/>
                    <a:pt x="13" y="19"/>
                    <a:pt x="14" y="19"/>
                  </a:cubicBezTo>
                  <a:cubicBezTo>
                    <a:pt x="14" y="19"/>
                    <a:pt x="15" y="19"/>
                    <a:pt x="15" y="18"/>
                  </a:cubicBezTo>
                  <a:cubicBezTo>
                    <a:pt x="15" y="18"/>
                    <a:pt x="16" y="17"/>
                    <a:pt x="16" y="17"/>
                  </a:cubicBezTo>
                  <a:cubicBezTo>
                    <a:pt x="16" y="17"/>
                    <a:pt x="16" y="17"/>
                    <a:pt x="16" y="17"/>
                  </a:cubicBezTo>
                  <a:cubicBezTo>
                    <a:pt x="16" y="17"/>
                    <a:pt x="16" y="17"/>
                    <a:pt x="16" y="17"/>
                  </a:cubicBezTo>
                  <a:cubicBezTo>
                    <a:pt x="16" y="17"/>
                    <a:pt x="16" y="17"/>
                    <a:pt x="16" y="17"/>
                  </a:cubicBezTo>
                  <a:cubicBezTo>
                    <a:pt x="16" y="17"/>
                    <a:pt x="16" y="17"/>
                    <a:pt x="16" y="17"/>
                  </a:cubicBezTo>
                  <a:cubicBezTo>
                    <a:pt x="15" y="17"/>
                    <a:pt x="15" y="16"/>
                    <a:pt x="15" y="16"/>
                  </a:cubicBezTo>
                  <a:cubicBezTo>
                    <a:pt x="14" y="0"/>
                    <a:pt x="14" y="0"/>
                    <a:pt x="14" y="0"/>
                  </a:cubicBezTo>
                  <a:cubicBezTo>
                    <a:pt x="13" y="0"/>
                    <a:pt x="13" y="0"/>
                    <a:pt x="13" y="0"/>
                  </a:cubicBezTo>
                  <a:cubicBezTo>
                    <a:pt x="3" y="0"/>
                    <a:pt x="3" y="0"/>
                    <a:pt x="3" y="0"/>
                  </a:cubicBezTo>
                  <a:cubicBezTo>
                    <a:pt x="3" y="1"/>
                    <a:pt x="3" y="1"/>
                    <a:pt x="3" y="1"/>
                  </a:cubicBezTo>
                  <a:cubicBezTo>
                    <a:pt x="3" y="1"/>
                    <a:pt x="3" y="1"/>
                    <a:pt x="2" y="1"/>
                  </a:cubicBezTo>
                  <a:cubicBezTo>
                    <a:pt x="2" y="1"/>
                    <a:pt x="2" y="1"/>
                    <a:pt x="2" y="1"/>
                  </a:cubicBezTo>
                  <a:cubicBezTo>
                    <a:pt x="2" y="1"/>
                    <a:pt x="2" y="1"/>
                    <a:pt x="2" y="1"/>
                  </a:cubicBezTo>
                  <a:cubicBezTo>
                    <a:pt x="2" y="1"/>
                    <a:pt x="2" y="1"/>
                    <a:pt x="1" y="1"/>
                  </a:cubicBezTo>
                  <a:cubicBezTo>
                    <a:pt x="1" y="1"/>
                    <a:pt x="1" y="1"/>
                    <a:pt x="1" y="1"/>
                  </a:cubicBezTo>
                  <a:cubicBezTo>
                    <a:pt x="1" y="1"/>
                    <a:pt x="1" y="1"/>
                    <a:pt x="1" y="1"/>
                  </a:cubicBezTo>
                  <a:lnTo>
                    <a:pt x="2" y="17"/>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 name="Freeform 440">
              <a:extLst>
                <a:ext uri="{FF2B5EF4-FFF2-40B4-BE49-F238E27FC236}">
                  <a16:creationId xmlns:a16="http://schemas.microsoft.com/office/drawing/2014/main" id="{203985BA-44D1-4284-9F1F-68C4A76FE160}"/>
                </a:ext>
              </a:extLst>
            </p:cNvPr>
            <p:cNvSpPr>
              <a:spLocks/>
            </p:cNvSpPr>
            <p:nvPr/>
          </p:nvSpPr>
          <p:spPr bwMode="auto">
            <a:xfrm>
              <a:off x="-1436689" y="882651"/>
              <a:ext cx="25400" cy="36513"/>
            </a:xfrm>
            <a:custGeom>
              <a:avLst/>
              <a:gdLst>
                <a:gd name="T0" fmla="*/ 6 w 7"/>
                <a:gd name="T1" fmla="*/ 9 h 10"/>
                <a:gd name="T2" fmla="*/ 5 w 7"/>
                <a:gd name="T3" fmla="*/ 9 h 10"/>
                <a:gd name="T4" fmla="*/ 6 w 7"/>
                <a:gd name="T5" fmla="*/ 8 h 10"/>
                <a:gd name="T6" fmla="*/ 6 w 7"/>
                <a:gd name="T7" fmla="*/ 8 h 10"/>
                <a:gd name="T8" fmla="*/ 6 w 7"/>
                <a:gd name="T9" fmla="*/ 8 h 10"/>
                <a:gd name="T10" fmla="*/ 6 w 7"/>
                <a:gd name="T11" fmla="*/ 7 h 10"/>
                <a:gd name="T12" fmla="*/ 4 w 7"/>
                <a:gd name="T13" fmla="*/ 6 h 10"/>
                <a:gd name="T14" fmla="*/ 4 w 7"/>
                <a:gd name="T15" fmla="*/ 6 h 10"/>
                <a:gd name="T16" fmla="*/ 4 w 7"/>
                <a:gd name="T17" fmla="*/ 5 h 10"/>
                <a:gd name="T18" fmla="*/ 3 w 7"/>
                <a:gd name="T19" fmla="*/ 4 h 10"/>
                <a:gd name="T20" fmla="*/ 2 w 7"/>
                <a:gd name="T21" fmla="*/ 3 h 10"/>
                <a:gd name="T22" fmla="*/ 2 w 7"/>
                <a:gd name="T23" fmla="*/ 2 h 10"/>
                <a:gd name="T24" fmla="*/ 2 w 7"/>
                <a:gd name="T25" fmla="*/ 2 h 10"/>
                <a:gd name="T26" fmla="*/ 1 w 7"/>
                <a:gd name="T27" fmla="*/ 1 h 10"/>
                <a:gd name="T28" fmla="*/ 1 w 7"/>
                <a:gd name="T29" fmla="*/ 0 h 10"/>
                <a:gd name="T30" fmla="*/ 0 w 7"/>
                <a:gd name="T31" fmla="*/ 1 h 10"/>
                <a:gd name="T32" fmla="*/ 0 w 7"/>
                <a:gd name="T33" fmla="*/ 1 h 10"/>
                <a:gd name="T34" fmla="*/ 1 w 7"/>
                <a:gd name="T35" fmla="*/ 0 h 10"/>
                <a:gd name="T36" fmla="*/ 0 w 7"/>
                <a:gd name="T37" fmla="*/ 1 h 10"/>
                <a:gd name="T38" fmla="*/ 0 w 7"/>
                <a:gd name="T39" fmla="*/ 1 h 10"/>
                <a:gd name="T40" fmla="*/ 3 w 7"/>
                <a:gd name="T41" fmla="*/ 10 h 10"/>
                <a:gd name="T42" fmla="*/ 6 w 7"/>
                <a:gd name="T43" fmla="*/ 9 h 10"/>
                <a:gd name="T44" fmla="*/ 7 w 7"/>
                <a:gd name="T45" fmla="*/ 9 h 10"/>
                <a:gd name="T46" fmla="*/ 6 w 7"/>
                <a:gd name="T47"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7" h="10">
                  <a:moveTo>
                    <a:pt x="6" y="9"/>
                  </a:moveTo>
                  <a:cubicBezTo>
                    <a:pt x="6" y="9"/>
                    <a:pt x="5" y="9"/>
                    <a:pt x="5" y="9"/>
                  </a:cubicBezTo>
                  <a:cubicBezTo>
                    <a:pt x="5" y="8"/>
                    <a:pt x="5" y="8"/>
                    <a:pt x="6" y="8"/>
                  </a:cubicBezTo>
                  <a:cubicBezTo>
                    <a:pt x="6" y="8"/>
                    <a:pt x="6" y="8"/>
                    <a:pt x="6" y="8"/>
                  </a:cubicBezTo>
                  <a:cubicBezTo>
                    <a:pt x="5" y="8"/>
                    <a:pt x="6" y="8"/>
                    <a:pt x="6" y="8"/>
                  </a:cubicBezTo>
                  <a:cubicBezTo>
                    <a:pt x="6" y="8"/>
                    <a:pt x="6" y="7"/>
                    <a:pt x="6" y="7"/>
                  </a:cubicBezTo>
                  <a:cubicBezTo>
                    <a:pt x="5" y="7"/>
                    <a:pt x="5" y="7"/>
                    <a:pt x="4" y="6"/>
                  </a:cubicBezTo>
                  <a:cubicBezTo>
                    <a:pt x="4" y="6"/>
                    <a:pt x="4" y="6"/>
                    <a:pt x="4" y="6"/>
                  </a:cubicBezTo>
                  <a:cubicBezTo>
                    <a:pt x="4" y="5"/>
                    <a:pt x="4" y="5"/>
                    <a:pt x="4" y="5"/>
                  </a:cubicBezTo>
                  <a:cubicBezTo>
                    <a:pt x="4" y="5"/>
                    <a:pt x="3" y="4"/>
                    <a:pt x="3" y="4"/>
                  </a:cubicBezTo>
                  <a:cubicBezTo>
                    <a:pt x="3" y="3"/>
                    <a:pt x="2" y="3"/>
                    <a:pt x="2" y="3"/>
                  </a:cubicBezTo>
                  <a:cubicBezTo>
                    <a:pt x="2" y="3"/>
                    <a:pt x="2" y="2"/>
                    <a:pt x="2" y="2"/>
                  </a:cubicBezTo>
                  <a:cubicBezTo>
                    <a:pt x="2" y="2"/>
                    <a:pt x="2" y="2"/>
                    <a:pt x="2" y="2"/>
                  </a:cubicBezTo>
                  <a:cubicBezTo>
                    <a:pt x="2" y="2"/>
                    <a:pt x="2" y="2"/>
                    <a:pt x="1" y="1"/>
                  </a:cubicBezTo>
                  <a:cubicBezTo>
                    <a:pt x="1" y="1"/>
                    <a:pt x="1" y="0"/>
                    <a:pt x="1" y="0"/>
                  </a:cubicBezTo>
                  <a:cubicBezTo>
                    <a:pt x="0" y="1"/>
                    <a:pt x="0" y="1"/>
                    <a:pt x="0" y="1"/>
                  </a:cubicBezTo>
                  <a:cubicBezTo>
                    <a:pt x="0" y="1"/>
                    <a:pt x="0" y="1"/>
                    <a:pt x="0" y="1"/>
                  </a:cubicBezTo>
                  <a:cubicBezTo>
                    <a:pt x="1" y="0"/>
                    <a:pt x="1" y="0"/>
                    <a:pt x="1" y="0"/>
                  </a:cubicBezTo>
                  <a:cubicBezTo>
                    <a:pt x="0" y="1"/>
                    <a:pt x="0" y="1"/>
                    <a:pt x="0" y="1"/>
                  </a:cubicBezTo>
                  <a:cubicBezTo>
                    <a:pt x="0" y="1"/>
                    <a:pt x="0" y="1"/>
                    <a:pt x="0" y="1"/>
                  </a:cubicBezTo>
                  <a:cubicBezTo>
                    <a:pt x="3" y="10"/>
                    <a:pt x="3" y="10"/>
                    <a:pt x="3" y="10"/>
                  </a:cubicBezTo>
                  <a:cubicBezTo>
                    <a:pt x="6" y="9"/>
                    <a:pt x="6" y="9"/>
                    <a:pt x="6" y="9"/>
                  </a:cubicBezTo>
                  <a:cubicBezTo>
                    <a:pt x="6" y="9"/>
                    <a:pt x="7" y="9"/>
                    <a:pt x="7" y="9"/>
                  </a:cubicBezTo>
                  <a:cubicBezTo>
                    <a:pt x="7" y="9"/>
                    <a:pt x="6" y="8"/>
                    <a:pt x="6" y="9"/>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 name="Freeform 441">
              <a:extLst>
                <a:ext uri="{FF2B5EF4-FFF2-40B4-BE49-F238E27FC236}">
                  <a16:creationId xmlns:a16="http://schemas.microsoft.com/office/drawing/2014/main" id="{72B371D2-A395-4655-A7E9-3D30D43343AE}"/>
                </a:ext>
              </a:extLst>
            </p:cNvPr>
            <p:cNvSpPr>
              <a:spLocks/>
            </p:cNvSpPr>
            <p:nvPr/>
          </p:nvSpPr>
          <p:spPr bwMode="auto">
            <a:xfrm>
              <a:off x="-1531939" y="831851"/>
              <a:ext cx="104775" cy="68263"/>
            </a:xfrm>
            <a:custGeom>
              <a:avLst/>
              <a:gdLst>
                <a:gd name="T0" fmla="*/ 27 w 29"/>
                <a:gd name="T1" fmla="*/ 14 h 19"/>
                <a:gd name="T2" fmla="*/ 27 w 29"/>
                <a:gd name="T3" fmla="*/ 13 h 19"/>
                <a:gd name="T4" fmla="*/ 28 w 29"/>
                <a:gd name="T5" fmla="*/ 13 h 19"/>
                <a:gd name="T6" fmla="*/ 28 w 29"/>
                <a:gd name="T7" fmla="*/ 13 h 19"/>
                <a:gd name="T8" fmla="*/ 29 w 29"/>
                <a:gd name="T9" fmla="*/ 13 h 19"/>
                <a:gd name="T10" fmla="*/ 29 w 29"/>
                <a:gd name="T11" fmla="*/ 12 h 19"/>
                <a:gd name="T12" fmla="*/ 29 w 29"/>
                <a:gd name="T13" fmla="*/ 11 h 19"/>
                <a:gd name="T14" fmla="*/ 29 w 29"/>
                <a:gd name="T15" fmla="*/ 11 h 19"/>
                <a:gd name="T16" fmla="*/ 29 w 29"/>
                <a:gd name="T17" fmla="*/ 11 h 19"/>
                <a:gd name="T18" fmla="*/ 28 w 29"/>
                <a:gd name="T19" fmla="*/ 10 h 19"/>
                <a:gd name="T20" fmla="*/ 27 w 29"/>
                <a:gd name="T21" fmla="*/ 9 h 19"/>
                <a:gd name="T22" fmla="*/ 27 w 29"/>
                <a:gd name="T23" fmla="*/ 6 h 19"/>
                <a:gd name="T24" fmla="*/ 28 w 29"/>
                <a:gd name="T25" fmla="*/ 5 h 19"/>
                <a:gd name="T26" fmla="*/ 28 w 29"/>
                <a:gd name="T27" fmla="*/ 4 h 19"/>
                <a:gd name="T28" fmla="*/ 28 w 29"/>
                <a:gd name="T29" fmla="*/ 4 h 19"/>
                <a:gd name="T30" fmla="*/ 28 w 29"/>
                <a:gd name="T31" fmla="*/ 4 h 19"/>
                <a:gd name="T32" fmla="*/ 28 w 29"/>
                <a:gd name="T33" fmla="*/ 4 h 19"/>
                <a:gd name="T34" fmla="*/ 27 w 29"/>
                <a:gd name="T35" fmla="*/ 4 h 19"/>
                <a:gd name="T36" fmla="*/ 26 w 29"/>
                <a:gd name="T37" fmla="*/ 3 h 19"/>
                <a:gd name="T38" fmla="*/ 24 w 29"/>
                <a:gd name="T39" fmla="*/ 1 h 19"/>
                <a:gd name="T40" fmla="*/ 23 w 29"/>
                <a:gd name="T41" fmla="*/ 1 h 19"/>
                <a:gd name="T42" fmla="*/ 3 w 29"/>
                <a:gd name="T43" fmla="*/ 5 h 19"/>
                <a:gd name="T44" fmla="*/ 3 w 29"/>
                <a:gd name="T45" fmla="*/ 3 h 19"/>
                <a:gd name="T46" fmla="*/ 2 w 29"/>
                <a:gd name="T47" fmla="*/ 4 h 19"/>
                <a:gd name="T48" fmla="*/ 1 w 29"/>
                <a:gd name="T49" fmla="*/ 4 h 19"/>
                <a:gd name="T50" fmla="*/ 0 w 29"/>
                <a:gd name="T51" fmla="*/ 5 h 19"/>
                <a:gd name="T52" fmla="*/ 0 w 29"/>
                <a:gd name="T53" fmla="*/ 5 h 19"/>
                <a:gd name="T54" fmla="*/ 2 w 29"/>
                <a:gd name="T55" fmla="*/ 19 h 19"/>
                <a:gd name="T56" fmla="*/ 26 w 29"/>
                <a:gd name="T57" fmla="*/ 15 h 19"/>
                <a:gd name="T58" fmla="*/ 27 w 29"/>
                <a:gd name="T59" fmla="*/ 14 h 19"/>
                <a:gd name="T60" fmla="*/ 27 w 29"/>
                <a:gd name="T61" fmla="*/ 14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9" h="19">
                  <a:moveTo>
                    <a:pt x="27" y="14"/>
                  </a:moveTo>
                  <a:cubicBezTo>
                    <a:pt x="27" y="14"/>
                    <a:pt x="27" y="14"/>
                    <a:pt x="27" y="13"/>
                  </a:cubicBezTo>
                  <a:cubicBezTo>
                    <a:pt x="28" y="13"/>
                    <a:pt x="28" y="13"/>
                    <a:pt x="28" y="13"/>
                  </a:cubicBezTo>
                  <a:cubicBezTo>
                    <a:pt x="28" y="13"/>
                    <a:pt x="28" y="13"/>
                    <a:pt x="28" y="13"/>
                  </a:cubicBezTo>
                  <a:cubicBezTo>
                    <a:pt x="28" y="13"/>
                    <a:pt x="28" y="13"/>
                    <a:pt x="29" y="13"/>
                  </a:cubicBezTo>
                  <a:cubicBezTo>
                    <a:pt x="29" y="13"/>
                    <a:pt x="29" y="12"/>
                    <a:pt x="29" y="12"/>
                  </a:cubicBezTo>
                  <a:cubicBezTo>
                    <a:pt x="29" y="12"/>
                    <a:pt x="29" y="12"/>
                    <a:pt x="29" y="11"/>
                  </a:cubicBezTo>
                  <a:cubicBezTo>
                    <a:pt x="29" y="11"/>
                    <a:pt x="29" y="11"/>
                    <a:pt x="29" y="11"/>
                  </a:cubicBezTo>
                  <a:cubicBezTo>
                    <a:pt x="29" y="11"/>
                    <a:pt x="29" y="11"/>
                    <a:pt x="29" y="11"/>
                  </a:cubicBezTo>
                  <a:cubicBezTo>
                    <a:pt x="29" y="11"/>
                    <a:pt x="28" y="10"/>
                    <a:pt x="28" y="10"/>
                  </a:cubicBezTo>
                  <a:cubicBezTo>
                    <a:pt x="27" y="10"/>
                    <a:pt x="27" y="10"/>
                    <a:pt x="27" y="9"/>
                  </a:cubicBezTo>
                  <a:cubicBezTo>
                    <a:pt x="26" y="8"/>
                    <a:pt x="26" y="6"/>
                    <a:pt x="27" y="6"/>
                  </a:cubicBezTo>
                  <a:cubicBezTo>
                    <a:pt x="27" y="5"/>
                    <a:pt x="27" y="5"/>
                    <a:pt x="28" y="5"/>
                  </a:cubicBezTo>
                  <a:cubicBezTo>
                    <a:pt x="28" y="5"/>
                    <a:pt x="28" y="5"/>
                    <a:pt x="28" y="4"/>
                  </a:cubicBezTo>
                  <a:cubicBezTo>
                    <a:pt x="28" y="4"/>
                    <a:pt x="28" y="4"/>
                    <a:pt x="28" y="4"/>
                  </a:cubicBezTo>
                  <a:cubicBezTo>
                    <a:pt x="28" y="4"/>
                    <a:pt x="28" y="4"/>
                    <a:pt x="28" y="4"/>
                  </a:cubicBezTo>
                  <a:cubicBezTo>
                    <a:pt x="28" y="4"/>
                    <a:pt x="28" y="4"/>
                    <a:pt x="28" y="4"/>
                  </a:cubicBezTo>
                  <a:cubicBezTo>
                    <a:pt x="28" y="4"/>
                    <a:pt x="27" y="4"/>
                    <a:pt x="27" y="4"/>
                  </a:cubicBezTo>
                  <a:cubicBezTo>
                    <a:pt x="27" y="4"/>
                    <a:pt x="27" y="4"/>
                    <a:pt x="26" y="3"/>
                  </a:cubicBezTo>
                  <a:cubicBezTo>
                    <a:pt x="26" y="3"/>
                    <a:pt x="25" y="2"/>
                    <a:pt x="24" y="1"/>
                  </a:cubicBezTo>
                  <a:cubicBezTo>
                    <a:pt x="24" y="0"/>
                    <a:pt x="23" y="1"/>
                    <a:pt x="23" y="1"/>
                  </a:cubicBezTo>
                  <a:cubicBezTo>
                    <a:pt x="3" y="5"/>
                    <a:pt x="3" y="5"/>
                    <a:pt x="3" y="5"/>
                  </a:cubicBezTo>
                  <a:cubicBezTo>
                    <a:pt x="3" y="3"/>
                    <a:pt x="3" y="3"/>
                    <a:pt x="3" y="3"/>
                  </a:cubicBezTo>
                  <a:cubicBezTo>
                    <a:pt x="3" y="3"/>
                    <a:pt x="2" y="4"/>
                    <a:pt x="2" y="4"/>
                  </a:cubicBezTo>
                  <a:cubicBezTo>
                    <a:pt x="2" y="4"/>
                    <a:pt x="2" y="4"/>
                    <a:pt x="1" y="4"/>
                  </a:cubicBezTo>
                  <a:cubicBezTo>
                    <a:pt x="1" y="5"/>
                    <a:pt x="0" y="5"/>
                    <a:pt x="0" y="5"/>
                  </a:cubicBezTo>
                  <a:cubicBezTo>
                    <a:pt x="0" y="5"/>
                    <a:pt x="0" y="5"/>
                    <a:pt x="0" y="5"/>
                  </a:cubicBezTo>
                  <a:cubicBezTo>
                    <a:pt x="2" y="19"/>
                    <a:pt x="2" y="19"/>
                    <a:pt x="2" y="19"/>
                  </a:cubicBezTo>
                  <a:cubicBezTo>
                    <a:pt x="26" y="15"/>
                    <a:pt x="26" y="15"/>
                    <a:pt x="26" y="15"/>
                  </a:cubicBezTo>
                  <a:cubicBezTo>
                    <a:pt x="27" y="14"/>
                    <a:pt x="27" y="14"/>
                    <a:pt x="27" y="14"/>
                  </a:cubicBezTo>
                  <a:cubicBezTo>
                    <a:pt x="27" y="14"/>
                    <a:pt x="27" y="14"/>
                    <a:pt x="27" y="14"/>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 name="Freeform 442">
              <a:extLst>
                <a:ext uri="{FF2B5EF4-FFF2-40B4-BE49-F238E27FC236}">
                  <a16:creationId xmlns:a16="http://schemas.microsoft.com/office/drawing/2014/main" id="{A4FEBDD4-EC16-4EF4-9743-321E7DEABA1E}"/>
                </a:ext>
              </a:extLst>
            </p:cNvPr>
            <p:cNvSpPr>
              <a:spLocks noEditPoints="1"/>
            </p:cNvSpPr>
            <p:nvPr/>
          </p:nvSpPr>
          <p:spPr bwMode="auto">
            <a:xfrm>
              <a:off x="-1433514" y="846138"/>
              <a:ext cx="17463" cy="47625"/>
            </a:xfrm>
            <a:custGeom>
              <a:avLst/>
              <a:gdLst>
                <a:gd name="T0" fmla="*/ 1 w 5"/>
                <a:gd name="T1" fmla="*/ 1 h 13"/>
                <a:gd name="T2" fmla="*/ 0 w 5"/>
                <a:gd name="T3" fmla="*/ 2 h 13"/>
                <a:gd name="T4" fmla="*/ 0 w 5"/>
                <a:gd name="T5" fmla="*/ 4 h 13"/>
                <a:gd name="T6" fmla="*/ 0 w 5"/>
                <a:gd name="T7" fmla="*/ 5 h 13"/>
                <a:gd name="T8" fmla="*/ 1 w 5"/>
                <a:gd name="T9" fmla="*/ 6 h 13"/>
                <a:gd name="T10" fmla="*/ 2 w 5"/>
                <a:gd name="T11" fmla="*/ 7 h 13"/>
                <a:gd name="T12" fmla="*/ 2 w 5"/>
                <a:gd name="T13" fmla="*/ 7 h 13"/>
                <a:gd name="T14" fmla="*/ 2 w 5"/>
                <a:gd name="T15" fmla="*/ 7 h 13"/>
                <a:gd name="T16" fmla="*/ 2 w 5"/>
                <a:gd name="T17" fmla="*/ 8 h 13"/>
                <a:gd name="T18" fmla="*/ 2 w 5"/>
                <a:gd name="T19" fmla="*/ 8 h 13"/>
                <a:gd name="T20" fmla="*/ 2 w 5"/>
                <a:gd name="T21" fmla="*/ 9 h 13"/>
                <a:gd name="T22" fmla="*/ 2 w 5"/>
                <a:gd name="T23" fmla="*/ 9 h 13"/>
                <a:gd name="T24" fmla="*/ 1 w 5"/>
                <a:gd name="T25" fmla="*/ 9 h 13"/>
                <a:gd name="T26" fmla="*/ 0 w 5"/>
                <a:gd name="T27" fmla="*/ 9 h 13"/>
                <a:gd name="T28" fmla="*/ 0 w 5"/>
                <a:gd name="T29" fmla="*/ 10 h 13"/>
                <a:gd name="T30" fmla="*/ 0 w 5"/>
                <a:gd name="T31" fmla="*/ 10 h 13"/>
                <a:gd name="T32" fmla="*/ 0 w 5"/>
                <a:gd name="T33" fmla="*/ 11 h 13"/>
                <a:gd name="T34" fmla="*/ 1 w 5"/>
                <a:gd name="T35" fmla="*/ 12 h 13"/>
                <a:gd name="T36" fmla="*/ 1 w 5"/>
                <a:gd name="T37" fmla="*/ 12 h 13"/>
                <a:gd name="T38" fmla="*/ 2 w 5"/>
                <a:gd name="T39" fmla="*/ 12 h 13"/>
                <a:gd name="T40" fmla="*/ 2 w 5"/>
                <a:gd name="T41" fmla="*/ 12 h 13"/>
                <a:gd name="T42" fmla="*/ 3 w 5"/>
                <a:gd name="T43" fmla="*/ 12 h 13"/>
                <a:gd name="T44" fmla="*/ 3 w 5"/>
                <a:gd name="T45" fmla="*/ 12 h 13"/>
                <a:gd name="T46" fmla="*/ 3 w 5"/>
                <a:gd name="T47" fmla="*/ 13 h 13"/>
                <a:gd name="T48" fmla="*/ 4 w 5"/>
                <a:gd name="T49" fmla="*/ 12 h 13"/>
                <a:gd name="T50" fmla="*/ 4 w 5"/>
                <a:gd name="T51" fmla="*/ 11 h 13"/>
                <a:gd name="T52" fmla="*/ 4 w 5"/>
                <a:gd name="T53" fmla="*/ 11 h 13"/>
                <a:gd name="T54" fmla="*/ 4 w 5"/>
                <a:gd name="T55" fmla="*/ 11 h 13"/>
                <a:gd name="T56" fmla="*/ 5 w 5"/>
                <a:gd name="T57" fmla="*/ 10 h 13"/>
                <a:gd name="T58" fmla="*/ 4 w 5"/>
                <a:gd name="T59" fmla="*/ 10 h 13"/>
                <a:gd name="T60" fmla="*/ 5 w 5"/>
                <a:gd name="T61" fmla="*/ 9 h 13"/>
                <a:gd name="T62" fmla="*/ 5 w 5"/>
                <a:gd name="T63" fmla="*/ 8 h 13"/>
                <a:gd name="T64" fmla="*/ 5 w 5"/>
                <a:gd name="T65" fmla="*/ 7 h 13"/>
                <a:gd name="T66" fmla="*/ 5 w 5"/>
                <a:gd name="T67" fmla="*/ 6 h 13"/>
                <a:gd name="T68" fmla="*/ 5 w 5"/>
                <a:gd name="T69" fmla="*/ 5 h 13"/>
                <a:gd name="T70" fmla="*/ 5 w 5"/>
                <a:gd name="T71" fmla="*/ 4 h 13"/>
                <a:gd name="T72" fmla="*/ 4 w 5"/>
                <a:gd name="T73" fmla="*/ 5 h 13"/>
                <a:gd name="T74" fmla="*/ 4 w 5"/>
                <a:gd name="T75" fmla="*/ 4 h 13"/>
                <a:gd name="T76" fmla="*/ 4 w 5"/>
                <a:gd name="T77" fmla="*/ 4 h 13"/>
                <a:gd name="T78" fmla="*/ 4 w 5"/>
                <a:gd name="T79" fmla="*/ 3 h 13"/>
                <a:gd name="T80" fmla="*/ 5 w 5"/>
                <a:gd name="T81" fmla="*/ 2 h 13"/>
                <a:gd name="T82" fmla="*/ 5 w 5"/>
                <a:gd name="T83" fmla="*/ 1 h 13"/>
                <a:gd name="T84" fmla="*/ 1 w 5"/>
                <a:gd name="T85" fmla="*/ 0 h 13"/>
                <a:gd name="T86" fmla="*/ 1 w 5"/>
                <a:gd name="T87" fmla="*/ 0 h 13"/>
                <a:gd name="T88" fmla="*/ 1 w 5"/>
                <a:gd name="T89" fmla="*/ 1 h 13"/>
                <a:gd name="T90" fmla="*/ 1 w 5"/>
                <a:gd name="T91" fmla="*/ 12 h 13"/>
                <a:gd name="T92" fmla="*/ 0 w 5"/>
                <a:gd name="T93" fmla="*/ 11 h 13"/>
                <a:gd name="T94" fmla="*/ 0 w 5"/>
                <a:gd name="T95" fmla="*/ 10 h 13"/>
                <a:gd name="T96" fmla="*/ 0 w 5"/>
                <a:gd name="T97" fmla="*/ 11 h 13"/>
                <a:gd name="T98" fmla="*/ 1 w 5"/>
                <a:gd name="T99" fmla="*/ 12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5" h="13">
                  <a:moveTo>
                    <a:pt x="1" y="1"/>
                  </a:moveTo>
                  <a:cubicBezTo>
                    <a:pt x="0" y="1"/>
                    <a:pt x="0" y="1"/>
                    <a:pt x="0" y="2"/>
                  </a:cubicBezTo>
                  <a:cubicBezTo>
                    <a:pt x="0" y="2"/>
                    <a:pt x="0" y="3"/>
                    <a:pt x="0" y="4"/>
                  </a:cubicBezTo>
                  <a:cubicBezTo>
                    <a:pt x="0" y="4"/>
                    <a:pt x="0" y="5"/>
                    <a:pt x="0" y="5"/>
                  </a:cubicBezTo>
                  <a:cubicBezTo>
                    <a:pt x="0" y="6"/>
                    <a:pt x="0" y="6"/>
                    <a:pt x="1" y="6"/>
                  </a:cubicBezTo>
                  <a:cubicBezTo>
                    <a:pt x="1" y="6"/>
                    <a:pt x="2" y="7"/>
                    <a:pt x="2" y="7"/>
                  </a:cubicBezTo>
                  <a:cubicBezTo>
                    <a:pt x="2" y="7"/>
                    <a:pt x="2" y="7"/>
                    <a:pt x="2" y="7"/>
                  </a:cubicBezTo>
                  <a:cubicBezTo>
                    <a:pt x="2" y="7"/>
                    <a:pt x="2" y="7"/>
                    <a:pt x="2" y="7"/>
                  </a:cubicBezTo>
                  <a:cubicBezTo>
                    <a:pt x="2" y="7"/>
                    <a:pt x="2" y="8"/>
                    <a:pt x="2" y="8"/>
                  </a:cubicBezTo>
                  <a:cubicBezTo>
                    <a:pt x="2" y="8"/>
                    <a:pt x="2" y="8"/>
                    <a:pt x="2" y="8"/>
                  </a:cubicBezTo>
                  <a:cubicBezTo>
                    <a:pt x="2" y="8"/>
                    <a:pt x="2" y="9"/>
                    <a:pt x="2" y="9"/>
                  </a:cubicBezTo>
                  <a:cubicBezTo>
                    <a:pt x="2" y="9"/>
                    <a:pt x="2" y="9"/>
                    <a:pt x="2" y="9"/>
                  </a:cubicBezTo>
                  <a:cubicBezTo>
                    <a:pt x="1" y="9"/>
                    <a:pt x="1" y="9"/>
                    <a:pt x="1" y="9"/>
                  </a:cubicBezTo>
                  <a:cubicBezTo>
                    <a:pt x="1" y="9"/>
                    <a:pt x="1" y="9"/>
                    <a:pt x="0" y="9"/>
                  </a:cubicBezTo>
                  <a:cubicBezTo>
                    <a:pt x="0" y="9"/>
                    <a:pt x="0" y="10"/>
                    <a:pt x="0" y="10"/>
                  </a:cubicBezTo>
                  <a:cubicBezTo>
                    <a:pt x="0" y="10"/>
                    <a:pt x="0" y="10"/>
                    <a:pt x="0" y="10"/>
                  </a:cubicBezTo>
                  <a:cubicBezTo>
                    <a:pt x="0" y="10"/>
                    <a:pt x="0" y="11"/>
                    <a:pt x="0" y="11"/>
                  </a:cubicBezTo>
                  <a:cubicBezTo>
                    <a:pt x="1" y="12"/>
                    <a:pt x="1" y="12"/>
                    <a:pt x="1" y="12"/>
                  </a:cubicBezTo>
                  <a:cubicBezTo>
                    <a:pt x="1" y="12"/>
                    <a:pt x="1" y="12"/>
                    <a:pt x="1" y="12"/>
                  </a:cubicBezTo>
                  <a:cubicBezTo>
                    <a:pt x="1" y="12"/>
                    <a:pt x="1" y="12"/>
                    <a:pt x="2" y="12"/>
                  </a:cubicBezTo>
                  <a:cubicBezTo>
                    <a:pt x="2" y="12"/>
                    <a:pt x="2" y="12"/>
                    <a:pt x="2" y="12"/>
                  </a:cubicBezTo>
                  <a:cubicBezTo>
                    <a:pt x="2" y="12"/>
                    <a:pt x="3" y="12"/>
                    <a:pt x="3" y="12"/>
                  </a:cubicBezTo>
                  <a:cubicBezTo>
                    <a:pt x="3" y="12"/>
                    <a:pt x="3" y="12"/>
                    <a:pt x="3" y="12"/>
                  </a:cubicBezTo>
                  <a:cubicBezTo>
                    <a:pt x="3" y="13"/>
                    <a:pt x="3" y="13"/>
                    <a:pt x="3" y="13"/>
                  </a:cubicBezTo>
                  <a:cubicBezTo>
                    <a:pt x="4" y="13"/>
                    <a:pt x="4" y="12"/>
                    <a:pt x="4" y="12"/>
                  </a:cubicBezTo>
                  <a:cubicBezTo>
                    <a:pt x="4" y="12"/>
                    <a:pt x="4" y="12"/>
                    <a:pt x="4" y="11"/>
                  </a:cubicBezTo>
                  <a:cubicBezTo>
                    <a:pt x="4" y="11"/>
                    <a:pt x="4" y="11"/>
                    <a:pt x="4" y="11"/>
                  </a:cubicBezTo>
                  <a:cubicBezTo>
                    <a:pt x="4" y="11"/>
                    <a:pt x="4" y="11"/>
                    <a:pt x="4" y="11"/>
                  </a:cubicBezTo>
                  <a:cubicBezTo>
                    <a:pt x="4" y="11"/>
                    <a:pt x="5" y="10"/>
                    <a:pt x="5" y="10"/>
                  </a:cubicBezTo>
                  <a:cubicBezTo>
                    <a:pt x="5" y="10"/>
                    <a:pt x="5" y="10"/>
                    <a:pt x="4" y="10"/>
                  </a:cubicBezTo>
                  <a:cubicBezTo>
                    <a:pt x="4" y="10"/>
                    <a:pt x="4" y="9"/>
                    <a:pt x="5" y="9"/>
                  </a:cubicBezTo>
                  <a:cubicBezTo>
                    <a:pt x="5" y="9"/>
                    <a:pt x="5" y="9"/>
                    <a:pt x="5" y="8"/>
                  </a:cubicBezTo>
                  <a:cubicBezTo>
                    <a:pt x="5" y="8"/>
                    <a:pt x="5" y="7"/>
                    <a:pt x="5" y="7"/>
                  </a:cubicBezTo>
                  <a:cubicBezTo>
                    <a:pt x="5" y="7"/>
                    <a:pt x="5" y="7"/>
                    <a:pt x="5" y="6"/>
                  </a:cubicBezTo>
                  <a:cubicBezTo>
                    <a:pt x="5" y="6"/>
                    <a:pt x="5" y="5"/>
                    <a:pt x="5" y="5"/>
                  </a:cubicBezTo>
                  <a:cubicBezTo>
                    <a:pt x="5" y="5"/>
                    <a:pt x="5" y="4"/>
                    <a:pt x="5" y="4"/>
                  </a:cubicBezTo>
                  <a:cubicBezTo>
                    <a:pt x="5" y="4"/>
                    <a:pt x="4" y="5"/>
                    <a:pt x="4" y="5"/>
                  </a:cubicBezTo>
                  <a:cubicBezTo>
                    <a:pt x="4" y="5"/>
                    <a:pt x="4" y="4"/>
                    <a:pt x="4" y="4"/>
                  </a:cubicBezTo>
                  <a:cubicBezTo>
                    <a:pt x="4" y="4"/>
                    <a:pt x="4" y="4"/>
                    <a:pt x="4" y="4"/>
                  </a:cubicBezTo>
                  <a:cubicBezTo>
                    <a:pt x="4" y="3"/>
                    <a:pt x="4" y="3"/>
                    <a:pt x="4" y="3"/>
                  </a:cubicBezTo>
                  <a:cubicBezTo>
                    <a:pt x="4" y="3"/>
                    <a:pt x="5" y="2"/>
                    <a:pt x="5" y="2"/>
                  </a:cubicBezTo>
                  <a:cubicBezTo>
                    <a:pt x="5" y="1"/>
                    <a:pt x="5" y="1"/>
                    <a:pt x="5" y="1"/>
                  </a:cubicBezTo>
                  <a:cubicBezTo>
                    <a:pt x="5" y="1"/>
                    <a:pt x="1" y="0"/>
                    <a:pt x="1" y="0"/>
                  </a:cubicBezTo>
                  <a:cubicBezTo>
                    <a:pt x="1" y="0"/>
                    <a:pt x="1" y="0"/>
                    <a:pt x="1" y="0"/>
                  </a:cubicBezTo>
                  <a:cubicBezTo>
                    <a:pt x="1" y="1"/>
                    <a:pt x="1" y="1"/>
                    <a:pt x="1" y="1"/>
                  </a:cubicBezTo>
                  <a:close/>
                  <a:moveTo>
                    <a:pt x="1" y="12"/>
                  </a:moveTo>
                  <a:cubicBezTo>
                    <a:pt x="1" y="12"/>
                    <a:pt x="1" y="12"/>
                    <a:pt x="0" y="11"/>
                  </a:cubicBezTo>
                  <a:cubicBezTo>
                    <a:pt x="0" y="11"/>
                    <a:pt x="0" y="10"/>
                    <a:pt x="0" y="10"/>
                  </a:cubicBezTo>
                  <a:cubicBezTo>
                    <a:pt x="0" y="10"/>
                    <a:pt x="0" y="11"/>
                    <a:pt x="0" y="11"/>
                  </a:cubicBezTo>
                  <a:cubicBezTo>
                    <a:pt x="1" y="12"/>
                    <a:pt x="1" y="12"/>
                    <a:pt x="1" y="1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 name="Freeform 443">
              <a:extLst>
                <a:ext uri="{FF2B5EF4-FFF2-40B4-BE49-F238E27FC236}">
                  <a16:creationId xmlns:a16="http://schemas.microsoft.com/office/drawing/2014/main" id="{CEA24471-0725-4E46-9F8A-B0524102006C}"/>
                </a:ext>
              </a:extLst>
            </p:cNvPr>
            <p:cNvSpPr>
              <a:spLocks/>
            </p:cNvSpPr>
            <p:nvPr/>
          </p:nvSpPr>
          <p:spPr bwMode="auto">
            <a:xfrm>
              <a:off x="-1385889" y="817563"/>
              <a:ext cx="17463" cy="17463"/>
            </a:xfrm>
            <a:custGeom>
              <a:avLst/>
              <a:gdLst>
                <a:gd name="T0" fmla="*/ 3 w 5"/>
                <a:gd name="T1" fmla="*/ 1 h 5"/>
                <a:gd name="T2" fmla="*/ 3 w 5"/>
                <a:gd name="T3" fmla="*/ 0 h 5"/>
                <a:gd name="T4" fmla="*/ 2 w 5"/>
                <a:gd name="T5" fmla="*/ 0 h 5"/>
                <a:gd name="T6" fmla="*/ 0 w 5"/>
                <a:gd name="T7" fmla="*/ 0 h 5"/>
                <a:gd name="T8" fmla="*/ 1 w 5"/>
                <a:gd name="T9" fmla="*/ 4 h 5"/>
                <a:gd name="T10" fmla="*/ 1 w 5"/>
                <a:gd name="T11" fmla="*/ 5 h 5"/>
                <a:gd name="T12" fmla="*/ 2 w 5"/>
                <a:gd name="T13" fmla="*/ 5 h 5"/>
                <a:gd name="T14" fmla="*/ 3 w 5"/>
                <a:gd name="T15" fmla="*/ 4 h 5"/>
                <a:gd name="T16" fmla="*/ 3 w 5"/>
                <a:gd name="T17" fmla="*/ 3 h 5"/>
                <a:gd name="T18" fmla="*/ 3 w 5"/>
                <a:gd name="T19" fmla="*/ 2 h 5"/>
                <a:gd name="T20" fmla="*/ 3 w 5"/>
                <a:gd name="T21" fmla="*/ 2 h 5"/>
                <a:gd name="T22" fmla="*/ 4 w 5"/>
                <a:gd name="T23" fmla="*/ 3 h 5"/>
                <a:gd name="T24" fmla="*/ 4 w 5"/>
                <a:gd name="T25" fmla="*/ 3 h 5"/>
                <a:gd name="T26" fmla="*/ 5 w 5"/>
                <a:gd name="T27" fmla="*/ 3 h 5"/>
                <a:gd name="T28" fmla="*/ 4 w 5"/>
                <a:gd name="T29" fmla="*/ 1 h 5"/>
                <a:gd name="T30" fmla="*/ 3 w 5"/>
                <a:gd name="T31"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5">
                  <a:moveTo>
                    <a:pt x="3" y="1"/>
                  </a:moveTo>
                  <a:cubicBezTo>
                    <a:pt x="3" y="0"/>
                    <a:pt x="3" y="0"/>
                    <a:pt x="3" y="0"/>
                  </a:cubicBezTo>
                  <a:cubicBezTo>
                    <a:pt x="2" y="0"/>
                    <a:pt x="2" y="0"/>
                    <a:pt x="2" y="0"/>
                  </a:cubicBezTo>
                  <a:cubicBezTo>
                    <a:pt x="0" y="0"/>
                    <a:pt x="0" y="0"/>
                    <a:pt x="0" y="0"/>
                  </a:cubicBezTo>
                  <a:cubicBezTo>
                    <a:pt x="0" y="1"/>
                    <a:pt x="2" y="4"/>
                    <a:pt x="1" y="4"/>
                  </a:cubicBezTo>
                  <a:cubicBezTo>
                    <a:pt x="1" y="4"/>
                    <a:pt x="1" y="5"/>
                    <a:pt x="1" y="5"/>
                  </a:cubicBezTo>
                  <a:cubicBezTo>
                    <a:pt x="1" y="5"/>
                    <a:pt x="2" y="5"/>
                    <a:pt x="2" y="5"/>
                  </a:cubicBezTo>
                  <a:cubicBezTo>
                    <a:pt x="2" y="4"/>
                    <a:pt x="3" y="4"/>
                    <a:pt x="3" y="4"/>
                  </a:cubicBezTo>
                  <a:cubicBezTo>
                    <a:pt x="3" y="4"/>
                    <a:pt x="3" y="4"/>
                    <a:pt x="3" y="3"/>
                  </a:cubicBezTo>
                  <a:cubicBezTo>
                    <a:pt x="3" y="3"/>
                    <a:pt x="3" y="3"/>
                    <a:pt x="3" y="2"/>
                  </a:cubicBezTo>
                  <a:cubicBezTo>
                    <a:pt x="3" y="2"/>
                    <a:pt x="3" y="2"/>
                    <a:pt x="3" y="2"/>
                  </a:cubicBezTo>
                  <a:cubicBezTo>
                    <a:pt x="3" y="2"/>
                    <a:pt x="4" y="3"/>
                    <a:pt x="4" y="3"/>
                  </a:cubicBezTo>
                  <a:cubicBezTo>
                    <a:pt x="4" y="3"/>
                    <a:pt x="4" y="3"/>
                    <a:pt x="4" y="3"/>
                  </a:cubicBezTo>
                  <a:cubicBezTo>
                    <a:pt x="4" y="3"/>
                    <a:pt x="5" y="3"/>
                    <a:pt x="5" y="3"/>
                  </a:cubicBezTo>
                  <a:cubicBezTo>
                    <a:pt x="4" y="1"/>
                    <a:pt x="4" y="1"/>
                    <a:pt x="4" y="1"/>
                  </a:cubicBezTo>
                  <a:lnTo>
                    <a:pt x="3" y="1"/>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 name="Freeform 444">
              <a:extLst>
                <a:ext uri="{FF2B5EF4-FFF2-40B4-BE49-F238E27FC236}">
                  <a16:creationId xmlns:a16="http://schemas.microsoft.com/office/drawing/2014/main" id="{37CDCE1F-7CF0-4504-9850-B349C32AF2C0}"/>
                </a:ext>
              </a:extLst>
            </p:cNvPr>
            <p:cNvSpPr>
              <a:spLocks/>
            </p:cNvSpPr>
            <p:nvPr/>
          </p:nvSpPr>
          <p:spPr bwMode="auto">
            <a:xfrm>
              <a:off x="-1416052" y="795338"/>
              <a:ext cx="66675" cy="33338"/>
            </a:xfrm>
            <a:custGeom>
              <a:avLst/>
              <a:gdLst>
                <a:gd name="T0" fmla="*/ 18 w 18"/>
                <a:gd name="T1" fmla="*/ 6 h 9"/>
                <a:gd name="T2" fmla="*/ 17 w 18"/>
                <a:gd name="T3" fmla="*/ 5 h 9"/>
                <a:gd name="T4" fmla="*/ 17 w 18"/>
                <a:gd name="T5" fmla="*/ 4 h 9"/>
                <a:gd name="T6" fmla="*/ 16 w 18"/>
                <a:gd name="T7" fmla="*/ 4 h 9"/>
                <a:gd name="T8" fmla="*/ 16 w 18"/>
                <a:gd name="T9" fmla="*/ 4 h 9"/>
                <a:gd name="T10" fmla="*/ 17 w 18"/>
                <a:gd name="T11" fmla="*/ 4 h 9"/>
                <a:gd name="T12" fmla="*/ 17 w 18"/>
                <a:gd name="T13" fmla="*/ 5 h 9"/>
                <a:gd name="T14" fmla="*/ 17 w 18"/>
                <a:gd name="T15" fmla="*/ 5 h 9"/>
                <a:gd name="T16" fmla="*/ 17 w 18"/>
                <a:gd name="T17" fmla="*/ 6 h 9"/>
                <a:gd name="T18" fmla="*/ 16 w 18"/>
                <a:gd name="T19" fmla="*/ 6 h 9"/>
                <a:gd name="T20" fmla="*/ 16 w 18"/>
                <a:gd name="T21" fmla="*/ 6 h 9"/>
                <a:gd name="T22" fmla="*/ 15 w 18"/>
                <a:gd name="T23" fmla="*/ 6 h 9"/>
                <a:gd name="T24" fmla="*/ 14 w 18"/>
                <a:gd name="T25" fmla="*/ 5 h 9"/>
                <a:gd name="T26" fmla="*/ 14 w 18"/>
                <a:gd name="T27" fmla="*/ 5 h 9"/>
                <a:gd name="T28" fmla="*/ 14 w 18"/>
                <a:gd name="T29" fmla="*/ 4 h 9"/>
                <a:gd name="T30" fmla="*/ 13 w 18"/>
                <a:gd name="T31" fmla="*/ 4 h 9"/>
                <a:gd name="T32" fmla="*/ 13 w 18"/>
                <a:gd name="T33" fmla="*/ 4 h 9"/>
                <a:gd name="T34" fmla="*/ 12 w 18"/>
                <a:gd name="T35" fmla="*/ 4 h 9"/>
                <a:gd name="T36" fmla="*/ 12 w 18"/>
                <a:gd name="T37" fmla="*/ 4 h 9"/>
                <a:gd name="T38" fmla="*/ 11 w 18"/>
                <a:gd name="T39" fmla="*/ 3 h 9"/>
                <a:gd name="T40" fmla="*/ 11 w 18"/>
                <a:gd name="T41" fmla="*/ 3 h 9"/>
                <a:gd name="T42" fmla="*/ 12 w 18"/>
                <a:gd name="T43" fmla="*/ 2 h 9"/>
                <a:gd name="T44" fmla="*/ 12 w 18"/>
                <a:gd name="T45" fmla="*/ 2 h 9"/>
                <a:gd name="T46" fmla="*/ 12 w 18"/>
                <a:gd name="T47" fmla="*/ 1 h 9"/>
                <a:gd name="T48" fmla="*/ 12 w 18"/>
                <a:gd name="T49" fmla="*/ 1 h 9"/>
                <a:gd name="T50" fmla="*/ 11 w 18"/>
                <a:gd name="T51" fmla="*/ 0 h 9"/>
                <a:gd name="T52" fmla="*/ 11 w 18"/>
                <a:gd name="T53" fmla="*/ 0 h 9"/>
                <a:gd name="T54" fmla="*/ 11 w 18"/>
                <a:gd name="T55" fmla="*/ 0 h 9"/>
                <a:gd name="T56" fmla="*/ 10 w 18"/>
                <a:gd name="T57" fmla="*/ 0 h 9"/>
                <a:gd name="T58" fmla="*/ 10 w 18"/>
                <a:gd name="T59" fmla="*/ 0 h 9"/>
                <a:gd name="T60" fmla="*/ 10 w 18"/>
                <a:gd name="T61" fmla="*/ 0 h 9"/>
                <a:gd name="T62" fmla="*/ 10 w 18"/>
                <a:gd name="T63" fmla="*/ 0 h 9"/>
                <a:gd name="T64" fmla="*/ 9 w 18"/>
                <a:gd name="T65" fmla="*/ 1 h 9"/>
                <a:gd name="T66" fmla="*/ 0 w 18"/>
                <a:gd name="T67" fmla="*/ 3 h 9"/>
                <a:gd name="T68" fmla="*/ 0 w 18"/>
                <a:gd name="T69" fmla="*/ 5 h 9"/>
                <a:gd name="T70" fmla="*/ 0 w 18"/>
                <a:gd name="T71" fmla="*/ 8 h 9"/>
                <a:gd name="T72" fmla="*/ 3 w 18"/>
                <a:gd name="T73" fmla="*/ 7 h 9"/>
                <a:gd name="T74" fmla="*/ 3 w 18"/>
                <a:gd name="T75" fmla="*/ 8 h 9"/>
                <a:gd name="T76" fmla="*/ 4 w 18"/>
                <a:gd name="T77" fmla="*/ 8 h 9"/>
                <a:gd name="T78" fmla="*/ 4 w 18"/>
                <a:gd name="T79" fmla="*/ 7 h 9"/>
                <a:gd name="T80" fmla="*/ 8 w 18"/>
                <a:gd name="T81" fmla="*/ 6 h 9"/>
                <a:gd name="T82" fmla="*/ 10 w 18"/>
                <a:gd name="T83" fmla="*/ 6 h 9"/>
                <a:gd name="T84" fmla="*/ 11 w 18"/>
                <a:gd name="T85" fmla="*/ 6 h 9"/>
                <a:gd name="T86" fmla="*/ 11 w 18"/>
                <a:gd name="T87" fmla="*/ 7 h 9"/>
                <a:gd name="T88" fmla="*/ 12 w 18"/>
                <a:gd name="T89" fmla="*/ 7 h 9"/>
                <a:gd name="T90" fmla="*/ 13 w 18"/>
                <a:gd name="T91" fmla="*/ 9 h 9"/>
                <a:gd name="T92" fmla="*/ 13 w 18"/>
                <a:gd name="T93" fmla="*/ 9 h 9"/>
                <a:gd name="T94" fmla="*/ 13 w 18"/>
                <a:gd name="T95" fmla="*/ 8 h 9"/>
                <a:gd name="T96" fmla="*/ 14 w 18"/>
                <a:gd name="T97" fmla="*/ 8 h 9"/>
                <a:gd name="T98" fmla="*/ 14 w 18"/>
                <a:gd name="T99" fmla="*/ 7 h 9"/>
                <a:gd name="T100" fmla="*/ 14 w 18"/>
                <a:gd name="T101" fmla="*/ 7 h 9"/>
                <a:gd name="T102" fmla="*/ 15 w 18"/>
                <a:gd name="T103" fmla="*/ 7 h 9"/>
                <a:gd name="T104" fmla="*/ 15 w 18"/>
                <a:gd name="T105" fmla="*/ 8 h 9"/>
                <a:gd name="T106" fmla="*/ 16 w 18"/>
                <a:gd name="T107" fmla="*/ 7 h 9"/>
                <a:gd name="T108" fmla="*/ 17 w 18"/>
                <a:gd name="T109" fmla="*/ 7 h 9"/>
                <a:gd name="T110" fmla="*/ 17 w 18"/>
                <a:gd name="T111" fmla="*/ 6 h 9"/>
                <a:gd name="T112" fmla="*/ 18 w 18"/>
                <a:gd name="T113"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8" h="9">
                  <a:moveTo>
                    <a:pt x="18" y="6"/>
                  </a:moveTo>
                  <a:cubicBezTo>
                    <a:pt x="18" y="6"/>
                    <a:pt x="18" y="6"/>
                    <a:pt x="17" y="5"/>
                  </a:cubicBezTo>
                  <a:cubicBezTo>
                    <a:pt x="17" y="5"/>
                    <a:pt x="17" y="4"/>
                    <a:pt x="17" y="4"/>
                  </a:cubicBezTo>
                  <a:cubicBezTo>
                    <a:pt x="17" y="4"/>
                    <a:pt x="16" y="3"/>
                    <a:pt x="16" y="4"/>
                  </a:cubicBezTo>
                  <a:cubicBezTo>
                    <a:pt x="15" y="4"/>
                    <a:pt x="16" y="4"/>
                    <a:pt x="16" y="4"/>
                  </a:cubicBezTo>
                  <a:cubicBezTo>
                    <a:pt x="16" y="4"/>
                    <a:pt x="17" y="4"/>
                    <a:pt x="17" y="4"/>
                  </a:cubicBezTo>
                  <a:cubicBezTo>
                    <a:pt x="17" y="5"/>
                    <a:pt x="17" y="5"/>
                    <a:pt x="17" y="5"/>
                  </a:cubicBezTo>
                  <a:cubicBezTo>
                    <a:pt x="17" y="5"/>
                    <a:pt x="17" y="5"/>
                    <a:pt x="17" y="5"/>
                  </a:cubicBezTo>
                  <a:cubicBezTo>
                    <a:pt x="17" y="5"/>
                    <a:pt x="17" y="6"/>
                    <a:pt x="17" y="6"/>
                  </a:cubicBezTo>
                  <a:cubicBezTo>
                    <a:pt x="17" y="6"/>
                    <a:pt x="16" y="6"/>
                    <a:pt x="16" y="6"/>
                  </a:cubicBezTo>
                  <a:cubicBezTo>
                    <a:pt x="16" y="6"/>
                    <a:pt x="16" y="6"/>
                    <a:pt x="16" y="6"/>
                  </a:cubicBezTo>
                  <a:cubicBezTo>
                    <a:pt x="15" y="6"/>
                    <a:pt x="15" y="6"/>
                    <a:pt x="15" y="6"/>
                  </a:cubicBezTo>
                  <a:cubicBezTo>
                    <a:pt x="14" y="5"/>
                    <a:pt x="14" y="5"/>
                    <a:pt x="14" y="5"/>
                  </a:cubicBezTo>
                  <a:cubicBezTo>
                    <a:pt x="14" y="5"/>
                    <a:pt x="14" y="5"/>
                    <a:pt x="14" y="5"/>
                  </a:cubicBezTo>
                  <a:cubicBezTo>
                    <a:pt x="14" y="5"/>
                    <a:pt x="14" y="5"/>
                    <a:pt x="14" y="4"/>
                  </a:cubicBezTo>
                  <a:cubicBezTo>
                    <a:pt x="14" y="4"/>
                    <a:pt x="13" y="4"/>
                    <a:pt x="13" y="4"/>
                  </a:cubicBezTo>
                  <a:cubicBezTo>
                    <a:pt x="13" y="4"/>
                    <a:pt x="13" y="4"/>
                    <a:pt x="13" y="4"/>
                  </a:cubicBezTo>
                  <a:cubicBezTo>
                    <a:pt x="13" y="3"/>
                    <a:pt x="12" y="4"/>
                    <a:pt x="12" y="4"/>
                  </a:cubicBezTo>
                  <a:cubicBezTo>
                    <a:pt x="12" y="4"/>
                    <a:pt x="12" y="4"/>
                    <a:pt x="12" y="4"/>
                  </a:cubicBezTo>
                  <a:cubicBezTo>
                    <a:pt x="12" y="4"/>
                    <a:pt x="11" y="3"/>
                    <a:pt x="11" y="3"/>
                  </a:cubicBezTo>
                  <a:cubicBezTo>
                    <a:pt x="11" y="3"/>
                    <a:pt x="11" y="3"/>
                    <a:pt x="11" y="3"/>
                  </a:cubicBezTo>
                  <a:cubicBezTo>
                    <a:pt x="11" y="2"/>
                    <a:pt x="12" y="2"/>
                    <a:pt x="12" y="2"/>
                  </a:cubicBezTo>
                  <a:cubicBezTo>
                    <a:pt x="12" y="2"/>
                    <a:pt x="12" y="2"/>
                    <a:pt x="12" y="2"/>
                  </a:cubicBezTo>
                  <a:cubicBezTo>
                    <a:pt x="12" y="2"/>
                    <a:pt x="12" y="1"/>
                    <a:pt x="12" y="1"/>
                  </a:cubicBezTo>
                  <a:cubicBezTo>
                    <a:pt x="12" y="1"/>
                    <a:pt x="12" y="1"/>
                    <a:pt x="12" y="1"/>
                  </a:cubicBezTo>
                  <a:cubicBezTo>
                    <a:pt x="12" y="1"/>
                    <a:pt x="11" y="0"/>
                    <a:pt x="11" y="0"/>
                  </a:cubicBezTo>
                  <a:cubicBezTo>
                    <a:pt x="11" y="0"/>
                    <a:pt x="11" y="0"/>
                    <a:pt x="11" y="0"/>
                  </a:cubicBezTo>
                  <a:cubicBezTo>
                    <a:pt x="11" y="0"/>
                    <a:pt x="11" y="0"/>
                    <a:pt x="11" y="0"/>
                  </a:cubicBezTo>
                  <a:cubicBezTo>
                    <a:pt x="10" y="0"/>
                    <a:pt x="10" y="0"/>
                    <a:pt x="10" y="0"/>
                  </a:cubicBezTo>
                  <a:cubicBezTo>
                    <a:pt x="10" y="0"/>
                    <a:pt x="10" y="0"/>
                    <a:pt x="10" y="0"/>
                  </a:cubicBezTo>
                  <a:cubicBezTo>
                    <a:pt x="10" y="0"/>
                    <a:pt x="10" y="0"/>
                    <a:pt x="10" y="0"/>
                  </a:cubicBezTo>
                  <a:cubicBezTo>
                    <a:pt x="10" y="0"/>
                    <a:pt x="10" y="0"/>
                    <a:pt x="10" y="0"/>
                  </a:cubicBezTo>
                  <a:cubicBezTo>
                    <a:pt x="9" y="1"/>
                    <a:pt x="9" y="1"/>
                    <a:pt x="9" y="1"/>
                  </a:cubicBezTo>
                  <a:cubicBezTo>
                    <a:pt x="0" y="3"/>
                    <a:pt x="0" y="3"/>
                    <a:pt x="0" y="3"/>
                  </a:cubicBezTo>
                  <a:cubicBezTo>
                    <a:pt x="0" y="3"/>
                    <a:pt x="0" y="3"/>
                    <a:pt x="0" y="5"/>
                  </a:cubicBezTo>
                  <a:cubicBezTo>
                    <a:pt x="0" y="6"/>
                    <a:pt x="0" y="8"/>
                    <a:pt x="0" y="8"/>
                  </a:cubicBezTo>
                  <a:cubicBezTo>
                    <a:pt x="3" y="7"/>
                    <a:pt x="3" y="7"/>
                    <a:pt x="3" y="7"/>
                  </a:cubicBezTo>
                  <a:cubicBezTo>
                    <a:pt x="3" y="7"/>
                    <a:pt x="3" y="8"/>
                    <a:pt x="3" y="8"/>
                  </a:cubicBezTo>
                  <a:cubicBezTo>
                    <a:pt x="3" y="8"/>
                    <a:pt x="3" y="8"/>
                    <a:pt x="4" y="8"/>
                  </a:cubicBezTo>
                  <a:cubicBezTo>
                    <a:pt x="4" y="7"/>
                    <a:pt x="4" y="7"/>
                    <a:pt x="4" y="7"/>
                  </a:cubicBezTo>
                  <a:cubicBezTo>
                    <a:pt x="8" y="6"/>
                    <a:pt x="8" y="6"/>
                    <a:pt x="8" y="6"/>
                  </a:cubicBezTo>
                  <a:cubicBezTo>
                    <a:pt x="10" y="6"/>
                    <a:pt x="10" y="6"/>
                    <a:pt x="10" y="6"/>
                  </a:cubicBezTo>
                  <a:cubicBezTo>
                    <a:pt x="11" y="6"/>
                    <a:pt x="11" y="6"/>
                    <a:pt x="11" y="6"/>
                  </a:cubicBezTo>
                  <a:cubicBezTo>
                    <a:pt x="11" y="7"/>
                    <a:pt x="11" y="7"/>
                    <a:pt x="11" y="7"/>
                  </a:cubicBezTo>
                  <a:cubicBezTo>
                    <a:pt x="12" y="7"/>
                    <a:pt x="12" y="7"/>
                    <a:pt x="12" y="7"/>
                  </a:cubicBezTo>
                  <a:cubicBezTo>
                    <a:pt x="13" y="9"/>
                    <a:pt x="13" y="9"/>
                    <a:pt x="13" y="9"/>
                  </a:cubicBezTo>
                  <a:cubicBezTo>
                    <a:pt x="13" y="9"/>
                    <a:pt x="13" y="9"/>
                    <a:pt x="13" y="9"/>
                  </a:cubicBezTo>
                  <a:cubicBezTo>
                    <a:pt x="13" y="8"/>
                    <a:pt x="13" y="8"/>
                    <a:pt x="13" y="8"/>
                  </a:cubicBezTo>
                  <a:cubicBezTo>
                    <a:pt x="13" y="8"/>
                    <a:pt x="13" y="8"/>
                    <a:pt x="14" y="8"/>
                  </a:cubicBezTo>
                  <a:cubicBezTo>
                    <a:pt x="14" y="8"/>
                    <a:pt x="14" y="7"/>
                    <a:pt x="14" y="7"/>
                  </a:cubicBezTo>
                  <a:cubicBezTo>
                    <a:pt x="14" y="7"/>
                    <a:pt x="14" y="7"/>
                    <a:pt x="14" y="7"/>
                  </a:cubicBezTo>
                  <a:cubicBezTo>
                    <a:pt x="15" y="7"/>
                    <a:pt x="15" y="7"/>
                    <a:pt x="15" y="7"/>
                  </a:cubicBezTo>
                  <a:cubicBezTo>
                    <a:pt x="15" y="7"/>
                    <a:pt x="15" y="8"/>
                    <a:pt x="15" y="8"/>
                  </a:cubicBezTo>
                  <a:cubicBezTo>
                    <a:pt x="15" y="8"/>
                    <a:pt x="16" y="7"/>
                    <a:pt x="16" y="7"/>
                  </a:cubicBezTo>
                  <a:cubicBezTo>
                    <a:pt x="16" y="7"/>
                    <a:pt x="16" y="7"/>
                    <a:pt x="17" y="7"/>
                  </a:cubicBezTo>
                  <a:cubicBezTo>
                    <a:pt x="17" y="7"/>
                    <a:pt x="17" y="6"/>
                    <a:pt x="17" y="6"/>
                  </a:cubicBezTo>
                  <a:cubicBezTo>
                    <a:pt x="18" y="7"/>
                    <a:pt x="18" y="7"/>
                    <a:pt x="18" y="6"/>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 name="Freeform 445">
              <a:extLst>
                <a:ext uri="{FF2B5EF4-FFF2-40B4-BE49-F238E27FC236}">
                  <a16:creationId xmlns:a16="http://schemas.microsoft.com/office/drawing/2014/main" id="{6E8AD525-11FA-4AF0-95FC-805665CD61CB}"/>
                </a:ext>
              </a:extLst>
            </p:cNvPr>
            <p:cNvSpPr>
              <a:spLocks/>
            </p:cNvSpPr>
            <p:nvPr/>
          </p:nvSpPr>
          <p:spPr bwMode="auto">
            <a:xfrm>
              <a:off x="-1416052" y="817563"/>
              <a:ext cx="36513" cy="31750"/>
            </a:xfrm>
            <a:custGeom>
              <a:avLst/>
              <a:gdLst>
                <a:gd name="T0" fmla="*/ 9 w 10"/>
                <a:gd name="T1" fmla="*/ 4 h 9"/>
                <a:gd name="T2" fmla="*/ 8 w 10"/>
                <a:gd name="T3" fmla="*/ 0 h 9"/>
                <a:gd name="T4" fmla="*/ 8 w 10"/>
                <a:gd name="T5" fmla="*/ 0 h 9"/>
                <a:gd name="T6" fmla="*/ 4 w 10"/>
                <a:gd name="T7" fmla="*/ 1 h 9"/>
                <a:gd name="T8" fmla="*/ 4 w 10"/>
                <a:gd name="T9" fmla="*/ 2 h 9"/>
                <a:gd name="T10" fmla="*/ 3 w 10"/>
                <a:gd name="T11" fmla="*/ 2 h 9"/>
                <a:gd name="T12" fmla="*/ 3 w 10"/>
                <a:gd name="T13" fmla="*/ 1 h 9"/>
                <a:gd name="T14" fmla="*/ 0 w 10"/>
                <a:gd name="T15" fmla="*/ 2 h 9"/>
                <a:gd name="T16" fmla="*/ 0 w 10"/>
                <a:gd name="T17" fmla="*/ 4 h 9"/>
                <a:gd name="T18" fmla="*/ 1 w 10"/>
                <a:gd name="T19" fmla="*/ 6 h 9"/>
                <a:gd name="T20" fmla="*/ 1 w 10"/>
                <a:gd name="T21" fmla="*/ 7 h 9"/>
                <a:gd name="T22" fmla="*/ 1 w 10"/>
                <a:gd name="T23" fmla="*/ 8 h 9"/>
                <a:gd name="T24" fmla="*/ 1 w 10"/>
                <a:gd name="T25" fmla="*/ 9 h 9"/>
                <a:gd name="T26" fmla="*/ 1 w 10"/>
                <a:gd name="T27" fmla="*/ 8 h 9"/>
                <a:gd name="T28" fmla="*/ 1 w 10"/>
                <a:gd name="T29" fmla="*/ 9 h 9"/>
                <a:gd name="T30" fmla="*/ 1 w 10"/>
                <a:gd name="T31" fmla="*/ 9 h 9"/>
                <a:gd name="T32" fmla="*/ 1 w 10"/>
                <a:gd name="T33" fmla="*/ 9 h 9"/>
                <a:gd name="T34" fmla="*/ 2 w 10"/>
                <a:gd name="T35" fmla="*/ 8 h 9"/>
                <a:gd name="T36" fmla="*/ 3 w 10"/>
                <a:gd name="T37" fmla="*/ 8 h 9"/>
                <a:gd name="T38" fmla="*/ 3 w 10"/>
                <a:gd name="T39" fmla="*/ 8 h 9"/>
                <a:gd name="T40" fmla="*/ 3 w 10"/>
                <a:gd name="T41" fmla="*/ 8 h 9"/>
                <a:gd name="T42" fmla="*/ 4 w 10"/>
                <a:gd name="T43" fmla="*/ 7 h 9"/>
                <a:gd name="T44" fmla="*/ 4 w 10"/>
                <a:gd name="T45" fmla="*/ 7 h 9"/>
                <a:gd name="T46" fmla="*/ 4 w 10"/>
                <a:gd name="T47" fmla="*/ 7 h 9"/>
                <a:gd name="T48" fmla="*/ 5 w 10"/>
                <a:gd name="T49" fmla="*/ 7 h 9"/>
                <a:gd name="T50" fmla="*/ 5 w 10"/>
                <a:gd name="T51" fmla="*/ 6 h 9"/>
                <a:gd name="T52" fmla="*/ 6 w 10"/>
                <a:gd name="T53" fmla="*/ 6 h 9"/>
                <a:gd name="T54" fmla="*/ 6 w 10"/>
                <a:gd name="T55" fmla="*/ 6 h 9"/>
                <a:gd name="T56" fmla="*/ 7 w 10"/>
                <a:gd name="T57" fmla="*/ 6 h 9"/>
                <a:gd name="T58" fmla="*/ 7 w 10"/>
                <a:gd name="T59" fmla="*/ 6 h 9"/>
                <a:gd name="T60" fmla="*/ 7 w 10"/>
                <a:gd name="T61" fmla="*/ 6 h 9"/>
                <a:gd name="T62" fmla="*/ 8 w 10"/>
                <a:gd name="T63" fmla="*/ 5 h 9"/>
                <a:gd name="T64" fmla="*/ 8 w 10"/>
                <a:gd name="T65" fmla="*/ 5 h 9"/>
                <a:gd name="T66" fmla="*/ 9 w 10"/>
                <a:gd name="T67" fmla="*/ 5 h 9"/>
                <a:gd name="T68" fmla="*/ 9 w 10"/>
                <a:gd name="T69" fmla="*/ 5 h 9"/>
                <a:gd name="T70" fmla="*/ 9 w 10"/>
                <a:gd name="T71" fmla="*/ 5 h 9"/>
                <a:gd name="T72" fmla="*/ 9 w 10"/>
                <a:gd name="T73"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0" h="9">
                  <a:moveTo>
                    <a:pt x="9" y="4"/>
                  </a:moveTo>
                  <a:cubicBezTo>
                    <a:pt x="10" y="4"/>
                    <a:pt x="8" y="1"/>
                    <a:pt x="8" y="0"/>
                  </a:cubicBezTo>
                  <a:cubicBezTo>
                    <a:pt x="8" y="0"/>
                    <a:pt x="8" y="0"/>
                    <a:pt x="8" y="0"/>
                  </a:cubicBezTo>
                  <a:cubicBezTo>
                    <a:pt x="4" y="1"/>
                    <a:pt x="4" y="1"/>
                    <a:pt x="4" y="1"/>
                  </a:cubicBezTo>
                  <a:cubicBezTo>
                    <a:pt x="4" y="1"/>
                    <a:pt x="4" y="2"/>
                    <a:pt x="4" y="2"/>
                  </a:cubicBezTo>
                  <a:cubicBezTo>
                    <a:pt x="3" y="2"/>
                    <a:pt x="3" y="2"/>
                    <a:pt x="3" y="2"/>
                  </a:cubicBezTo>
                  <a:cubicBezTo>
                    <a:pt x="3" y="2"/>
                    <a:pt x="3" y="1"/>
                    <a:pt x="3" y="1"/>
                  </a:cubicBezTo>
                  <a:cubicBezTo>
                    <a:pt x="0" y="2"/>
                    <a:pt x="0" y="2"/>
                    <a:pt x="0" y="2"/>
                  </a:cubicBezTo>
                  <a:cubicBezTo>
                    <a:pt x="0" y="2"/>
                    <a:pt x="0" y="3"/>
                    <a:pt x="0" y="4"/>
                  </a:cubicBezTo>
                  <a:cubicBezTo>
                    <a:pt x="0" y="4"/>
                    <a:pt x="0" y="5"/>
                    <a:pt x="1" y="6"/>
                  </a:cubicBezTo>
                  <a:cubicBezTo>
                    <a:pt x="1" y="7"/>
                    <a:pt x="1" y="7"/>
                    <a:pt x="1" y="7"/>
                  </a:cubicBezTo>
                  <a:cubicBezTo>
                    <a:pt x="1" y="8"/>
                    <a:pt x="1" y="8"/>
                    <a:pt x="1" y="8"/>
                  </a:cubicBezTo>
                  <a:cubicBezTo>
                    <a:pt x="1" y="9"/>
                    <a:pt x="1" y="9"/>
                    <a:pt x="1" y="9"/>
                  </a:cubicBezTo>
                  <a:cubicBezTo>
                    <a:pt x="1" y="8"/>
                    <a:pt x="1" y="8"/>
                    <a:pt x="1" y="8"/>
                  </a:cubicBezTo>
                  <a:cubicBezTo>
                    <a:pt x="1" y="9"/>
                    <a:pt x="1" y="9"/>
                    <a:pt x="1" y="9"/>
                  </a:cubicBezTo>
                  <a:cubicBezTo>
                    <a:pt x="1" y="9"/>
                    <a:pt x="1" y="9"/>
                    <a:pt x="1" y="9"/>
                  </a:cubicBezTo>
                  <a:cubicBezTo>
                    <a:pt x="1" y="9"/>
                    <a:pt x="1" y="9"/>
                    <a:pt x="1" y="9"/>
                  </a:cubicBezTo>
                  <a:cubicBezTo>
                    <a:pt x="2" y="9"/>
                    <a:pt x="2" y="9"/>
                    <a:pt x="2" y="8"/>
                  </a:cubicBezTo>
                  <a:cubicBezTo>
                    <a:pt x="2" y="8"/>
                    <a:pt x="3" y="8"/>
                    <a:pt x="3" y="8"/>
                  </a:cubicBezTo>
                  <a:cubicBezTo>
                    <a:pt x="3" y="8"/>
                    <a:pt x="3" y="8"/>
                    <a:pt x="3" y="8"/>
                  </a:cubicBezTo>
                  <a:cubicBezTo>
                    <a:pt x="3" y="8"/>
                    <a:pt x="3" y="8"/>
                    <a:pt x="3" y="8"/>
                  </a:cubicBezTo>
                  <a:cubicBezTo>
                    <a:pt x="3" y="8"/>
                    <a:pt x="4" y="7"/>
                    <a:pt x="4" y="7"/>
                  </a:cubicBezTo>
                  <a:cubicBezTo>
                    <a:pt x="4" y="7"/>
                    <a:pt x="4" y="7"/>
                    <a:pt x="4" y="7"/>
                  </a:cubicBezTo>
                  <a:cubicBezTo>
                    <a:pt x="4" y="6"/>
                    <a:pt x="4" y="6"/>
                    <a:pt x="4" y="7"/>
                  </a:cubicBezTo>
                  <a:cubicBezTo>
                    <a:pt x="4" y="7"/>
                    <a:pt x="4" y="7"/>
                    <a:pt x="5" y="7"/>
                  </a:cubicBezTo>
                  <a:cubicBezTo>
                    <a:pt x="5" y="6"/>
                    <a:pt x="5" y="6"/>
                    <a:pt x="5" y="6"/>
                  </a:cubicBezTo>
                  <a:cubicBezTo>
                    <a:pt x="6" y="6"/>
                    <a:pt x="6" y="6"/>
                    <a:pt x="6" y="6"/>
                  </a:cubicBezTo>
                  <a:cubicBezTo>
                    <a:pt x="6" y="6"/>
                    <a:pt x="6" y="6"/>
                    <a:pt x="6" y="6"/>
                  </a:cubicBezTo>
                  <a:cubicBezTo>
                    <a:pt x="7" y="6"/>
                    <a:pt x="7" y="6"/>
                    <a:pt x="7" y="6"/>
                  </a:cubicBezTo>
                  <a:cubicBezTo>
                    <a:pt x="7" y="6"/>
                    <a:pt x="7" y="6"/>
                    <a:pt x="7" y="6"/>
                  </a:cubicBezTo>
                  <a:cubicBezTo>
                    <a:pt x="7" y="6"/>
                    <a:pt x="7" y="6"/>
                    <a:pt x="7" y="6"/>
                  </a:cubicBezTo>
                  <a:cubicBezTo>
                    <a:pt x="8" y="5"/>
                    <a:pt x="8" y="5"/>
                    <a:pt x="8" y="5"/>
                  </a:cubicBezTo>
                  <a:cubicBezTo>
                    <a:pt x="8" y="5"/>
                    <a:pt x="8" y="5"/>
                    <a:pt x="8" y="5"/>
                  </a:cubicBezTo>
                  <a:cubicBezTo>
                    <a:pt x="9" y="5"/>
                    <a:pt x="9" y="5"/>
                    <a:pt x="9" y="5"/>
                  </a:cubicBezTo>
                  <a:cubicBezTo>
                    <a:pt x="9" y="5"/>
                    <a:pt x="9" y="5"/>
                    <a:pt x="9" y="5"/>
                  </a:cubicBezTo>
                  <a:cubicBezTo>
                    <a:pt x="9" y="5"/>
                    <a:pt x="9" y="5"/>
                    <a:pt x="9" y="5"/>
                  </a:cubicBezTo>
                  <a:cubicBezTo>
                    <a:pt x="9" y="5"/>
                    <a:pt x="9" y="4"/>
                    <a:pt x="9" y="4"/>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 name="Freeform 446">
              <a:extLst>
                <a:ext uri="{FF2B5EF4-FFF2-40B4-BE49-F238E27FC236}">
                  <a16:creationId xmlns:a16="http://schemas.microsoft.com/office/drawing/2014/main" id="{FFB1EAD6-D5C4-4B79-9AB3-BCF6BD361C05}"/>
                </a:ext>
              </a:extLst>
            </p:cNvPr>
            <p:cNvSpPr>
              <a:spLocks/>
            </p:cNvSpPr>
            <p:nvPr/>
          </p:nvSpPr>
          <p:spPr bwMode="auto">
            <a:xfrm>
              <a:off x="-1554164" y="896938"/>
              <a:ext cx="80963" cy="61913"/>
            </a:xfrm>
            <a:custGeom>
              <a:avLst/>
              <a:gdLst>
                <a:gd name="T0" fmla="*/ 22 w 22"/>
                <a:gd name="T1" fmla="*/ 1 h 17"/>
                <a:gd name="T2" fmla="*/ 21 w 22"/>
                <a:gd name="T3" fmla="*/ 0 h 17"/>
                <a:gd name="T4" fmla="*/ 20 w 22"/>
                <a:gd name="T5" fmla="*/ 0 h 17"/>
                <a:gd name="T6" fmla="*/ 17 w 22"/>
                <a:gd name="T7" fmla="*/ 0 h 17"/>
                <a:gd name="T8" fmla="*/ 16 w 22"/>
                <a:gd name="T9" fmla="*/ 2 h 17"/>
                <a:gd name="T10" fmla="*/ 14 w 22"/>
                <a:gd name="T11" fmla="*/ 4 h 17"/>
                <a:gd name="T12" fmla="*/ 14 w 22"/>
                <a:gd name="T13" fmla="*/ 4 h 17"/>
                <a:gd name="T14" fmla="*/ 14 w 22"/>
                <a:gd name="T15" fmla="*/ 4 h 17"/>
                <a:gd name="T16" fmla="*/ 13 w 22"/>
                <a:gd name="T17" fmla="*/ 0 h 17"/>
                <a:gd name="T18" fmla="*/ 8 w 22"/>
                <a:gd name="T19" fmla="*/ 1 h 17"/>
                <a:gd name="T20" fmla="*/ 8 w 22"/>
                <a:gd name="T21" fmla="*/ 0 h 17"/>
                <a:gd name="T22" fmla="*/ 7 w 22"/>
                <a:gd name="T23" fmla="*/ 0 h 17"/>
                <a:gd name="T24" fmla="*/ 7 w 22"/>
                <a:gd name="T25" fmla="*/ 0 h 17"/>
                <a:gd name="T26" fmla="*/ 6 w 22"/>
                <a:gd name="T27" fmla="*/ 1 h 17"/>
                <a:gd name="T28" fmla="*/ 6 w 22"/>
                <a:gd name="T29" fmla="*/ 2 h 17"/>
                <a:gd name="T30" fmla="*/ 6 w 22"/>
                <a:gd name="T31" fmla="*/ 2 h 17"/>
                <a:gd name="T32" fmla="*/ 6 w 22"/>
                <a:gd name="T33" fmla="*/ 2 h 17"/>
                <a:gd name="T34" fmla="*/ 6 w 22"/>
                <a:gd name="T35" fmla="*/ 3 h 17"/>
                <a:gd name="T36" fmla="*/ 6 w 22"/>
                <a:gd name="T37" fmla="*/ 3 h 17"/>
                <a:gd name="T38" fmla="*/ 6 w 22"/>
                <a:gd name="T39" fmla="*/ 3 h 17"/>
                <a:gd name="T40" fmla="*/ 6 w 22"/>
                <a:gd name="T41" fmla="*/ 3 h 17"/>
                <a:gd name="T42" fmla="*/ 5 w 22"/>
                <a:gd name="T43" fmla="*/ 3 h 17"/>
                <a:gd name="T44" fmla="*/ 5 w 22"/>
                <a:gd name="T45" fmla="*/ 4 h 17"/>
                <a:gd name="T46" fmla="*/ 4 w 22"/>
                <a:gd name="T47" fmla="*/ 4 h 17"/>
                <a:gd name="T48" fmla="*/ 4 w 22"/>
                <a:gd name="T49" fmla="*/ 4 h 17"/>
                <a:gd name="T50" fmla="*/ 4 w 22"/>
                <a:gd name="T51" fmla="*/ 4 h 17"/>
                <a:gd name="T52" fmla="*/ 4 w 22"/>
                <a:gd name="T53" fmla="*/ 4 h 17"/>
                <a:gd name="T54" fmla="*/ 3 w 22"/>
                <a:gd name="T55" fmla="*/ 6 h 17"/>
                <a:gd name="T56" fmla="*/ 3 w 22"/>
                <a:gd name="T57" fmla="*/ 7 h 17"/>
                <a:gd name="T58" fmla="*/ 3 w 22"/>
                <a:gd name="T59" fmla="*/ 7 h 17"/>
                <a:gd name="T60" fmla="*/ 3 w 22"/>
                <a:gd name="T61" fmla="*/ 7 h 17"/>
                <a:gd name="T62" fmla="*/ 3 w 22"/>
                <a:gd name="T63" fmla="*/ 7 h 17"/>
                <a:gd name="T64" fmla="*/ 2 w 22"/>
                <a:gd name="T65" fmla="*/ 8 h 17"/>
                <a:gd name="T66" fmla="*/ 2 w 22"/>
                <a:gd name="T67" fmla="*/ 8 h 17"/>
                <a:gd name="T68" fmla="*/ 1 w 22"/>
                <a:gd name="T69" fmla="*/ 8 h 17"/>
                <a:gd name="T70" fmla="*/ 1 w 22"/>
                <a:gd name="T71" fmla="*/ 9 h 17"/>
                <a:gd name="T72" fmla="*/ 1 w 22"/>
                <a:gd name="T73" fmla="*/ 9 h 17"/>
                <a:gd name="T74" fmla="*/ 1 w 22"/>
                <a:gd name="T75" fmla="*/ 10 h 17"/>
                <a:gd name="T76" fmla="*/ 0 w 22"/>
                <a:gd name="T77" fmla="*/ 11 h 17"/>
                <a:gd name="T78" fmla="*/ 0 w 22"/>
                <a:gd name="T79" fmla="*/ 12 h 17"/>
                <a:gd name="T80" fmla="*/ 0 w 22"/>
                <a:gd name="T81" fmla="*/ 13 h 17"/>
                <a:gd name="T82" fmla="*/ 1 w 22"/>
                <a:gd name="T83" fmla="*/ 14 h 17"/>
                <a:gd name="T84" fmla="*/ 1 w 22"/>
                <a:gd name="T85" fmla="*/ 14 h 17"/>
                <a:gd name="T86" fmla="*/ 2 w 22"/>
                <a:gd name="T87" fmla="*/ 15 h 17"/>
                <a:gd name="T88" fmla="*/ 3 w 22"/>
                <a:gd name="T89" fmla="*/ 16 h 17"/>
                <a:gd name="T90" fmla="*/ 5 w 22"/>
                <a:gd name="T91" fmla="*/ 16 h 17"/>
                <a:gd name="T92" fmla="*/ 6 w 22"/>
                <a:gd name="T93" fmla="*/ 15 h 17"/>
                <a:gd name="T94" fmla="*/ 7 w 22"/>
                <a:gd name="T95" fmla="*/ 15 h 17"/>
                <a:gd name="T96" fmla="*/ 8 w 22"/>
                <a:gd name="T97" fmla="*/ 15 h 17"/>
                <a:gd name="T98" fmla="*/ 9 w 22"/>
                <a:gd name="T99" fmla="*/ 14 h 17"/>
                <a:gd name="T100" fmla="*/ 10 w 22"/>
                <a:gd name="T101" fmla="*/ 13 h 17"/>
                <a:gd name="T102" fmla="*/ 12 w 22"/>
                <a:gd name="T103" fmla="*/ 11 h 17"/>
                <a:gd name="T104" fmla="*/ 13 w 22"/>
                <a:gd name="T105" fmla="*/ 9 h 17"/>
                <a:gd name="T106" fmla="*/ 15 w 22"/>
                <a:gd name="T107" fmla="*/ 9 h 17"/>
                <a:gd name="T108" fmla="*/ 17 w 22"/>
                <a:gd name="T109" fmla="*/ 8 h 17"/>
                <a:gd name="T110" fmla="*/ 18 w 22"/>
                <a:gd name="T111" fmla="*/ 6 h 17"/>
                <a:gd name="T112" fmla="*/ 19 w 22"/>
                <a:gd name="T113" fmla="*/ 4 h 17"/>
                <a:gd name="T114" fmla="*/ 20 w 22"/>
                <a:gd name="T115" fmla="*/ 4 h 17"/>
                <a:gd name="T116" fmla="*/ 21 w 22"/>
                <a:gd name="T117" fmla="*/ 3 h 17"/>
                <a:gd name="T118" fmla="*/ 22 w 22"/>
                <a:gd name="T119" fmla="*/ 2 h 17"/>
                <a:gd name="T120" fmla="*/ 22 w 22"/>
                <a:gd name="T121"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2" h="17">
                  <a:moveTo>
                    <a:pt x="22" y="1"/>
                  </a:moveTo>
                  <a:cubicBezTo>
                    <a:pt x="21" y="1"/>
                    <a:pt x="21" y="1"/>
                    <a:pt x="21" y="0"/>
                  </a:cubicBezTo>
                  <a:cubicBezTo>
                    <a:pt x="21" y="0"/>
                    <a:pt x="20" y="0"/>
                    <a:pt x="20" y="0"/>
                  </a:cubicBezTo>
                  <a:cubicBezTo>
                    <a:pt x="19" y="1"/>
                    <a:pt x="18" y="0"/>
                    <a:pt x="17" y="0"/>
                  </a:cubicBezTo>
                  <a:cubicBezTo>
                    <a:pt x="17" y="0"/>
                    <a:pt x="16" y="1"/>
                    <a:pt x="16" y="2"/>
                  </a:cubicBezTo>
                  <a:cubicBezTo>
                    <a:pt x="15" y="2"/>
                    <a:pt x="15" y="3"/>
                    <a:pt x="14" y="4"/>
                  </a:cubicBezTo>
                  <a:cubicBezTo>
                    <a:pt x="14" y="4"/>
                    <a:pt x="14" y="4"/>
                    <a:pt x="14" y="4"/>
                  </a:cubicBezTo>
                  <a:cubicBezTo>
                    <a:pt x="14" y="4"/>
                    <a:pt x="14" y="4"/>
                    <a:pt x="14" y="4"/>
                  </a:cubicBezTo>
                  <a:cubicBezTo>
                    <a:pt x="13" y="0"/>
                    <a:pt x="13" y="0"/>
                    <a:pt x="13" y="0"/>
                  </a:cubicBezTo>
                  <a:cubicBezTo>
                    <a:pt x="8" y="1"/>
                    <a:pt x="8" y="1"/>
                    <a:pt x="8" y="1"/>
                  </a:cubicBezTo>
                  <a:cubicBezTo>
                    <a:pt x="8" y="0"/>
                    <a:pt x="8" y="0"/>
                    <a:pt x="8" y="0"/>
                  </a:cubicBezTo>
                  <a:cubicBezTo>
                    <a:pt x="7" y="0"/>
                    <a:pt x="7" y="0"/>
                    <a:pt x="7" y="0"/>
                  </a:cubicBezTo>
                  <a:cubicBezTo>
                    <a:pt x="7" y="0"/>
                    <a:pt x="7" y="0"/>
                    <a:pt x="7" y="0"/>
                  </a:cubicBezTo>
                  <a:cubicBezTo>
                    <a:pt x="7" y="1"/>
                    <a:pt x="7" y="1"/>
                    <a:pt x="6" y="1"/>
                  </a:cubicBezTo>
                  <a:cubicBezTo>
                    <a:pt x="6" y="2"/>
                    <a:pt x="6" y="2"/>
                    <a:pt x="6" y="2"/>
                  </a:cubicBezTo>
                  <a:cubicBezTo>
                    <a:pt x="6" y="2"/>
                    <a:pt x="6" y="2"/>
                    <a:pt x="6" y="2"/>
                  </a:cubicBezTo>
                  <a:cubicBezTo>
                    <a:pt x="6" y="2"/>
                    <a:pt x="6" y="2"/>
                    <a:pt x="6" y="2"/>
                  </a:cubicBezTo>
                  <a:cubicBezTo>
                    <a:pt x="6" y="3"/>
                    <a:pt x="6" y="3"/>
                    <a:pt x="6" y="3"/>
                  </a:cubicBezTo>
                  <a:cubicBezTo>
                    <a:pt x="6" y="3"/>
                    <a:pt x="6" y="3"/>
                    <a:pt x="6" y="3"/>
                  </a:cubicBezTo>
                  <a:cubicBezTo>
                    <a:pt x="6" y="3"/>
                    <a:pt x="6" y="3"/>
                    <a:pt x="6" y="3"/>
                  </a:cubicBezTo>
                  <a:cubicBezTo>
                    <a:pt x="6" y="3"/>
                    <a:pt x="6" y="3"/>
                    <a:pt x="6" y="3"/>
                  </a:cubicBezTo>
                  <a:cubicBezTo>
                    <a:pt x="6" y="3"/>
                    <a:pt x="5" y="3"/>
                    <a:pt x="5" y="3"/>
                  </a:cubicBezTo>
                  <a:cubicBezTo>
                    <a:pt x="5" y="3"/>
                    <a:pt x="5" y="4"/>
                    <a:pt x="5" y="4"/>
                  </a:cubicBezTo>
                  <a:cubicBezTo>
                    <a:pt x="5" y="4"/>
                    <a:pt x="5" y="4"/>
                    <a:pt x="4" y="4"/>
                  </a:cubicBezTo>
                  <a:cubicBezTo>
                    <a:pt x="4" y="4"/>
                    <a:pt x="4" y="4"/>
                    <a:pt x="4" y="4"/>
                  </a:cubicBezTo>
                  <a:cubicBezTo>
                    <a:pt x="4" y="4"/>
                    <a:pt x="4" y="4"/>
                    <a:pt x="4" y="4"/>
                  </a:cubicBezTo>
                  <a:cubicBezTo>
                    <a:pt x="4" y="4"/>
                    <a:pt x="4" y="4"/>
                    <a:pt x="4" y="4"/>
                  </a:cubicBezTo>
                  <a:cubicBezTo>
                    <a:pt x="3" y="5"/>
                    <a:pt x="3" y="5"/>
                    <a:pt x="3" y="6"/>
                  </a:cubicBezTo>
                  <a:cubicBezTo>
                    <a:pt x="3" y="6"/>
                    <a:pt x="3" y="7"/>
                    <a:pt x="3" y="7"/>
                  </a:cubicBezTo>
                  <a:cubicBezTo>
                    <a:pt x="3" y="7"/>
                    <a:pt x="3" y="7"/>
                    <a:pt x="3" y="7"/>
                  </a:cubicBezTo>
                  <a:cubicBezTo>
                    <a:pt x="3" y="7"/>
                    <a:pt x="3" y="7"/>
                    <a:pt x="3" y="7"/>
                  </a:cubicBezTo>
                  <a:cubicBezTo>
                    <a:pt x="3" y="7"/>
                    <a:pt x="3" y="7"/>
                    <a:pt x="3" y="7"/>
                  </a:cubicBezTo>
                  <a:cubicBezTo>
                    <a:pt x="2" y="6"/>
                    <a:pt x="2" y="7"/>
                    <a:pt x="2" y="8"/>
                  </a:cubicBezTo>
                  <a:cubicBezTo>
                    <a:pt x="2" y="8"/>
                    <a:pt x="2" y="8"/>
                    <a:pt x="2" y="8"/>
                  </a:cubicBezTo>
                  <a:cubicBezTo>
                    <a:pt x="1" y="8"/>
                    <a:pt x="1" y="8"/>
                    <a:pt x="1" y="8"/>
                  </a:cubicBezTo>
                  <a:cubicBezTo>
                    <a:pt x="1" y="8"/>
                    <a:pt x="1" y="8"/>
                    <a:pt x="1" y="9"/>
                  </a:cubicBezTo>
                  <a:cubicBezTo>
                    <a:pt x="1" y="9"/>
                    <a:pt x="1" y="9"/>
                    <a:pt x="1" y="9"/>
                  </a:cubicBezTo>
                  <a:cubicBezTo>
                    <a:pt x="1" y="9"/>
                    <a:pt x="0" y="10"/>
                    <a:pt x="1" y="10"/>
                  </a:cubicBezTo>
                  <a:cubicBezTo>
                    <a:pt x="0" y="11"/>
                    <a:pt x="0" y="11"/>
                    <a:pt x="0" y="11"/>
                  </a:cubicBezTo>
                  <a:cubicBezTo>
                    <a:pt x="0" y="11"/>
                    <a:pt x="0" y="11"/>
                    <a:pt x="0" y="12"/>
                  </a:cubicBezTo>
                  <a:cubicBezTo>
                    <a:pt x="0" y="13"/>
                    <a:pt x="0" y="13"/>
                    <a:pt x="0" y="13"/>
                  </a:cubicBezTo>
                  <a:cubicBezTo>
                    <a:pt x="0" y="13"/>
                    <a:pt x="1" y="13"/>
                    <a:pt x="1" y="14"/>
                  </a:cubicBezTo>
                  <a:cubicBezTo>
                    <a:pt x="1" y="14"/>
                    <a:pt x="1" y="14"/>
                    <a:pt x="1" y="14"/>
                  </a:cubicBezTo>
                  <a:cubicBezTo>
                    <a:pt x="2" y="14"/>
                    <a:pt x="2" y="15"/>
                    <a:pt x="2" y="15"/>
                  </a:cubicBezTo>
                  <a:cubicBezTo>
                    <a:pt x="2" y="15"/>
                    <a:pt x="3" y="16"/>
                    <a:pt x="3" y="16"/>
                  </a:cubicBezTo>
                  <a:cubicBezTo>
                    <a:pt x="3" y="16"/>
                    <a:pt x="5" y="17"/>
                    <a:pt x="5" y="16"/>
                  </a:cubicBezTo>
                  <a:cubicBezTo>
                    <a:pt x="5" y="16"/>
                    <a:pt x="6" y="15"/>
                    <a:pt x="6" y="15"/>
                  </a:cubicBezTo>
                  <a:cubicBezTo>
                    <a:pt x="7" y="15"/>
                    <a:pt x="7" y="15"/>
                    <a:pt x="7" y="15"/>
                  </a:cubicBezTo>
                  <a:cubicBezTo>
                    <a:pt x="7" y="15"/>
                    <a:pt x="8" y="15"/>
                    <a:pt x="8" y="15"/>
                  </a:cubicBezTo>
                  <a:cubicBezTo>
                    <a:pt x="8" y="15"/>
                    <a:pt x="8" y="14"/>
                    <a:pt x="9" y="14"/>
                  </a:cubicBezTo>
                  <a:cubicBezTo>
                    <a:pt x="10" y="14"/>
                    <a:pt x="10" y="14"/>
                    <a:pt x="10" y="13"/>
                  </a:cubicBezTo>
                  <a:cubicBezTo>
                    <a:pt x="10" y="12"/>
                    <a:pt x="11" y="11"/>
                    <a:pt x="12" y="11"/>
                  </a:cubicBezTo>
                  <a:cubicBezTo>
                    <a:pt x="13" y="11"/>
                    <a:pt x="14" y="10"/>
                    <a:pt x="13" y="9"/>
                  </a:cubicBezTo>
                  <a:cubicBezTo>
                    <a:pt x="13" y="8"/>
                    <a:pt x="14" y="8"/>
                    <a:pt x="15" y="9"/>
                  </a:cubicBezTo>
                  <a:cubicBezTo>
                    <a:pt x="15" y="9"/>
                    <a:pt x="17" y="8"/>
                    <a:pt x="17" y="8"/>
                  </a:cubicBezTo>
                  <a:cubicBezTo>
                    <a:pt x="17" y="7"/>
                    <a:pt x="17" y="6"/>
                    <a:pt x="18" y="6"/>
                  </a:cubicBezTo>
                  <a:cubicBezTo>
                    <a:pt x="18" y="6"/>
                    <a:pt x="19" y="5"/>
                    <a:pt x="19" y="4"/>
                  </a:cubicBezTo>
                  <a:cubicBezTo>
                    <a:pt x="19" y="4"/>
                    <a:pt x="19" y="4"/>
                    <a:pt x="20" y="4"/>
                  </a:cubicBezTo>
                  <a:cubicBezTo>
                    <a:pt x="21" y="3"/>
                    <a:pt x="21" y="3"/>
                    <a:pt x="21" y="3"/>
                  </a:cubicBezTo>
                  <a:cubicBezTo>
                    <a:pt x="21" y="2"/>
                    <a:pt x="22" y="2"/>
                    <a:pt x="22" y="2"/>
                  </a:cubicBezTo>
                  <a:cubicBezTo>
                    <a:pt x="22" y="2"/>
                    <a:pt x="22" y="2"/>
                    <a:pt x="22" y="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 name="Freeform 447">
              <a:extLst>
                <a:ext uri="{FF2B5EF4-FFF2-40B4-BE49-F238E27FC236}">
                  <a16:creationId xmlns:a16="http://schemas.microsoft.com/office/drawing/2014/main" id="{BE856D35-52D5-4865-B445-4DCCAF938250}"/>
                </a:ext>
              </a:extLst>
            </p:cNvPr>
            <p:cNvSpPr>
              <a:spLocks/>
            </p:cNvSpPr>
            <p:nvPr/>
          </p:nvSpPr>
          <p:spPr bwMode="auto">
            <a:xfrm>
              <a:off x="-1604964" y="849313"/>
              <a:ext cx="80963" cy="87313"/>
            </a:xfrm>
            <a:custGeom>
              <a:avLst/>
              <a:gdLst>
                <a:gd name="T0" fmla="*/ 15 w 22"/>
                <a:gd name="T1" fmla="*/ 22 h 24"/>
                <a:gd name="T2" fmla="*/ 15 w 22"/>
                <a:gd name="T3" fmla="*/ 22 h 24"/>
                <a:gd name="T4" fmla="*/ 15 w 22"/>
                <a:gd name="T5" fmla="*/ 22 h 24"/>
                <a:gd name="T6" fmla="*/ 16 w 22"/>
                <a:gd name="T7" fmla="*/ 21 h 24"/>
                <a:gd name="T8" fmla="*/ 16 w 22"/>
                <a:gd name="T9" fmla="*/ 20 h 24"/>
                <a:gd name="T10" fmla="*/ 17 w 22"/>
                <a:gd name="T11" fmla="*/ 20 h 24"/>
                <a:gd name="T12" fmla="*/ 17 w 22"/>
                <a:gd name="T13" fmla="*/ 20 h 24"/>
                <a:gd name="T14" fmla="*/ 17 w 22"/>
                <a:gd name="T15" fmla="*/ 18 h 24"/>
                <a:gd name="T16" fmla="*/ 18 w 22"/>
                <a:gd name="T17" fmla="*/ 17 h 24"/>
                <a:gd name="T18" fmla="*/ 18 w 22"/>
                <a:gd name="T19" fmla="*/ 17 h 24"/>
                <a:gd name="T20" fmla="*/ 18 w 22"/>
                <a:gd name="T21" fmla="*/ 17 h 24"/>
                <a:gd name="T22" fmla="*/ 18 w 22"/>
                <a:gd name="T23" fmla="*/ 17 h 24"/>
                <a:gd name="T24" fmla="*/ 18 w 22"/>
                <a:gd name="T25" fmla="*/ 17 h 24"/>
                <a:gd name="T26" fmla="*/ 19 w 22"/>
                <a:gd name="T27" fmla="*/ 16 h 24"/>
                <a:gd name="T28" fmla="*/ 20 w 22"/>
                <a:gd name="T29" fmla="*/ 16 h 24"/>
                <a:gd name="T30" fmla="*/ 20 w 22"/>
                <a:gd name="T31" fmla="*/ 16 h 24"/>
                <a:gd name="T32" fmla="*/ 20 w 22"/>
                <a:gd name="T33" fmla="*/ 16 h 24"/>
                <a:gd name="T34" fmla="*/ 20 w 22"/>
                <a:gd name="T35" fmla="*/ 16 h 24"/>
                <a:gd name="T36" fmla="*/ 20 w 22"/>
                <a:gd name="T37" fmla="*/ 16 h 24"/>
                <a:gd name="T38" fmla="*/ 20 w 22"/>
                <a:gd name="T39" fmla="*/ 15 h 24"/>
                <a:gd name="T40" fmla="*/ 20 w 22"/>
                <a:gd name="T41" fmla="*/ 14 h 24"/>
                <a:gd name="T42" fmla="*/ 20 w 22"/>
                <a:gd name="T43" fmla="*/ 14 h 24"/>
                <a:gd name="T44" fmla="*/ 21 w 22"/>
                <a:gd name="T45" fmla="*/ 14 h 24"/>
                <a:gd name="T46" fmla="*/ 21 w 22"/>
                <a:gd name="T47" fmla="*/ 13 h 24"/>
                <a:gd name="T48" fmla="*/ 21 w 22"/>
                <a:gd name="T49" fmla="*/ 13 h 24"/>
                <a:gd name="T50" fmla="*/ 22 w 22"/>
                <a:gd name="T51" fmla="*/ 13 h 24"/>
                <a:gd name="T52" fmla="*/ 21 w 22"/>
                <a:gd name="T53" fmla="*/ 13 h 24"/>
                <a:gd name="T54" fmla="*/ 22 w 22"/>
                <a:gd name="T55" fmla="*/ 13 h 24"/>
                <a:gd name="T56" fmla="*/ 20 w 22"/>
                <a:gd name="T57" fmla="*/ 0 h 24"/>
                <a:gd name="T58" fmla="*/ 19 w 22"/>
                <a:gd name="T59" fmla="*/ 0 h 24"/>
                <a:gd name="T60" fmla="*/ 18 w 22"/>
                <a:gd name="T61" fmla="*/ 1 h 24"/>
                <a:gd name="T62" fmla="*/ 17 w 22"/>
                <a:gd name="T63" fmla="*/ 2 h 24"/>
                <a:gd name="T64" fmla="*/ 15 w 22"/>
                <a:gd name="T65" fmla="*/ 2 h 24"/>
                <a:gd name="T66" fmla="*/ 14 w 22"/>
                <a:gd name="T67" fmla="*/ 3 h 24"/>
                <a:gd name="T68" fmla="*/ 13 w 22"/>
                <a:gd name="T69" fmla="*/ 3 h 24"/>
                <a:gd name="T70" fmla="*/ 12 w 22"/>
                <a:gd name="T71" fmla="*/ 4 h 24"/>
                <a:gd name="T72" fmla="*/ 11 w 22"/>
                <a:gd name="T73" fmla="*/ 4 h 24"/>
                <a:gd name="T74" fmla="*/ 10 w 22"/>
                <a:gd name="T75" fmla="*/ 5 h 24"/>
                <a:gd name="T76" fmla="*/ 9 w 22"/>
                <a:gd name="T77" fmla="*/ 5 h 24"/>
                <a:gd name="T78" fmla="*/ 10 w 22"/>
                <a:gd name="T79" fmla="*/ 4 h 24"/>
                <a:gd name="T80" fmla="*/ 10 w 22"/>
                <a:gd name="T81" fmla="*/ 4 h 24"/>
                <a:gd name="T82" fmla="*/ 9 w 22"/>
                <a:gd name="T83" fmla="*/ 4 h 24"/>
                <a:gd name="T84" fmla="*/ 8 w 22"/>
                <a:gd name="T85" fmla="*/ 4 h 24"/>
                <a:gd name="T86" fmla="*/ 0 w 22"/>
                <a:gd name="T87" fmla="*/ 4 h 24"/>
                <a:gd name="T88" fmla="*/ 1 w 22"/>
                <a:gd name="T89" fmla="*/ 20 h 24"/>
                <a:gd name="T90" fmla="*/ 3 w 22"/>
                <a:gd name="T91" fmla="*/ 21 h 24"/>
                <a:gd name="T92" fmla="*/ 6 w 22"/>
                <a:gd name="T93" fmla="*/ 21 h 24"/>
                <a:gd name="T94" fmla="*/ 7 w 22"/>
                <a:gd name="T95" fmla="*/ 22 h 24"/>
                <a:gd name="T96" fmla="*/ 9 w 22"/>
                <a:gd name="T97" fmla="*/ 22 h 24"/>
                <a:gd name="T98" fmla="*/ 10 w 22"/>
                <a:gd name="T99" fmla="*/ 22 h 24"/>
                <a:gd name="T100" fmla="*/ 11 w 22"/>
                <a:gd name="T101" fmla="*/ 22 h 24"/>
                <a:gd name="T102" fmla="*/ 13 w 22"/>
                <a:gd name="T103" fmla="*/ 23 h 24"/>
                <a:gd name="T104" fmla="*/ 14 w 22"/>
                <a:gd name="T105" fmla="*/ 24 h 24"/>
                <a:gd name="T106" fmla="*/ 14 w 22"/>
                <a:gd name="T107" fmla="*/ 23 h 24"/>
                <a:gd name="T108" fmla="*/ 14 w 22"/>
                <a:gd name="T109" fmla="*/ 24 h 24"/>
                <a:gd name="T110" fmla="*/ 15 w 22"/>
                <a:gd name="T111" fmla="*/ 23 h 24"/>
                <a:gd name="T112" fmla="*/ 15 w 22"/>
                <a:gd name="T113" fmla="*/ 22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22" h="24">
                  <a:moveTo>
                    <a:pt x="15" y="22"/>
                  </a:moveTo>
                  <a:cubicBezTo>
                    <a:pt x="15" y="22"/>
                    <a:pt x="15" y="22"/>
                    <a:pt x="15" y="22"/>
                  </a:cubicBezTo>
                  <a:cubicBezTo>
                    <a:pt x="15" y="22"/>
                    <a:pt x="15" y="22"/>
                    <a:pt x="15" y="22"/>
                  </a:cubicBezTo>
                  <a:cubicBezTo>
                    <a:pt x="15" y="21"/>
                    <a:pt x="15" y="21"/>
                    <a:pt x="16" y="21"/>
                  </a:cubicBezTo>
                  <a:cubicBezTo>
                    <a:pt x="16" y="21"/>
                    <a:pt x="16" y="20"/>
                    <a:pt x="16" y="20"/>
                  </a:cubicBezTo>
                  <a:cubicBezTo>
                    <a:pt x="16" y="20"/>
                    <a:pt x="16" y="19"/>
                    <a:pt x="17" y="20"/>
                  </a:cubicBezTo>
                  <a:cubicBezTo>
                    <a:pt x="17" y="20"/>
                    <a:pt x="17" y="20"/>
                    <a:pt x="17" y="20"/>
                  </a:cubicBezTo>
                  <a:cubicBezTo>
                    <a:pt x="17" y="19"/>
                    <a:pt x="17" y="18"/>
                    <a:pt x="17" y="18"/>
                  </a:cubicBezTo>
                  <a:cubicBezTo>
                    <a:pt x="17" y="18"/>
                    <a:pt x="18" y="18"/>
                    <a:pt x="18" y="17"/>
                  </a:cubicBezTo>
                  <a:cubicBezTo>
                    <a:pt x="18" y="17"/>
                    <a:pt x="18" y="17"/>
                    <a:pt x="18" y="17"/>
                  </a:cubicBezTo>
                  <a:cubicBezTo>
                    <a:pt x="18" y="17"/>
                    <a:pt x="18" y="17"/>
                    <a:pt x="18" y="17"/>
                  </a:cubicBezTo>
                  <a:cubicBezTo>
                    <a:pt x="18" y="17"/>
                    <a:pt x="18" y="17"/>
                    <a:pt x="18" y="17"/>
                  </a:cubicBezTo>
                  <a:cubicBezTo>
                    <a:pt x="18" y="17"/>
                    <a:pt x="18" y="17"/>
                    <a:pt x="18" y="17"/>
                  </a:cubicBezTo>
                  <a:cubicBezTo>
                    <a:pt x="19" y="17"/>
                    <a:pt x="19" y="17"/>
                    <a:pt x="19" y="16"/>
                  </a:cubicBezTo>
                  <a:cubicBezTo>
                    <a:pt x="19" y="16"/>
                    <a:pt x="20" y="16"/>
                    <a:pt x="20" y="16"/>
                  </a:cubicBezTo>
                  <a:cubicBezTo>
                    <a:pt x="20" y="16"/>
                    <a:pt x="20" y="16"/>
                    <a:pt x="20" y="16"/>
                  </a:cubicBezTo>
                  <a:cubicBezTo>
                    <a:pt x="20" y="16"/>
                    <a:pt x="20" y="16"/>
                    <a:pt x="20" y="16"/>
                  </a:cubicBezTo>
                  <a:cubicBezTo>
                    <a:pt x="20" y="16"/>
                    <a:pt x="20" y="16"/>
                    <a:pt x="20" y="16"/>
                  </a:cubicBezTo>
                  <a:cubicBezTo>
                    <a:pt x="20" y="16"/>
                    <a:pt x="20" y="16"/>
                    <a:pt x="20" y="16"/>
                  </a:cubicBezTo>
                  <a:cubicBezTo>
                    <a:pt x="20" y="15"/>
                    <a:pt x="20" y="15"/>
                    <a:pt x="20" y="15"/>
                  </a:cubicBezTo>
                  <a:cubicBezTo>
                    <a:pt x="20" y="15"/>
                    <a:pt x="20" y="15"/>
                    <a:pt x="20" y="14"/>
                  </a:cubicBezTo>
                  <a:cubicBezTo>
                    <a:pt x="20" y="14"/>
                    <a:pt x="20" y="14"/>
                    <a:pt x="20" y="14"/>
                  </a:cubicBezTo>
                  <a:cubicBezTo>
                    <a:pt x="21" y="14"/>
                    <a:pt x="21" y="14"/>
                    <a:pt x="21" y="14"/>
                  </a:cubicBezTo>
                  <a:cubicBezTo>
                    <a:pt x="21" y="14"/>
                    <a:pt x="21" y="14"/>
                    <a:pt x="21" y="13"/>
                  </a:cubicBezTo>
                  <a:cubicBezTo>
                    <a:pt x="21" y="13"/>
                    <a:pt x="21" y="13"/>
                    <a:pt x="21" y="13"/>
                  </a:cubicBezTo>
                  <a:cubicBezTo>
                    <a:pt x="21" y="13"/>
                    <a:pt x="22" y="13"/>
                    <a:pt x="22" y="13"/>
                  </a:cubicBezTo>
                  <a:cubicBezTo>
                    <a:pt x="22" y="13"/>
                    <a:pt x="21" y="13"/>
                    <a:pt x="21" y="13"/>
                  </a:cubicBezTo>
                  <a:cubicBezTo>
                    <a:pt x="21" y="13"/>
                    <a:pt x="21" y="13"/>
                    <a:pt x="22" y="13"/>
                  </a:cubicBezTo>
                  <a:cubicBezTo>
                    <a:pt x="20" y="0"/>
                    <a:pt x="20" y="0"/>
                    <a:pt x="20" y="0"/>
                  </a:cubicBezTo>
                  <a:cubicBezTo>
                    <a:pt x="20" y="0"/>
                    <a:pt x="19" y="0"/>
                    <a:pt x="19" y="0"/>
                  </a:cubicBezTo>
                  <a:cubicBezTo>
                    <a:pt x="19" y="0"/>
                    <a:pt x="18" y="0"/>
                    <a:pt x="18" y="1"/>
                  </a:cubicBezTo>
                  <a:cubicBezTo>
                    <a:pt x="17" y="1"/>
                    <a:pt x="17" y="2"/>
                    <a:pt x="17" y="2"/>
                  </a:cubicBezTo>
                  <a:cubicBezTo>
                    <a:pt x="16" y="2"/>
                    <a:pt x="16" y="2"/>
                    <a:pt x="15" y="2"/>
                  </a:cubicBezTo>
                  <a:cubicBezTo>
                    <a:pt x="15" y="3"/>
                    <a:pt x="14" y="3"/>
                    <a:pt x="14" y="3"/>
                  </a:cubicBezTo>
                  <a:cubicBezTo>
                    <a:pt x="14" y="3"/>
                    <a:pt x="13" y="3"/>
                    <a:pt x="13" y="3"/>
                  </a:cubicBezTo>
                  <a:cubicBezTo>
                    <a:pt x="12" y="3"/>
                    <a:pt x="12" y="4"/>
                    <a:pt x="12" y="4"/>
                  </a:cubicBezTo>
                  <a:cubicBezTo>
                    <a:pt x="11" y="4"/>
                    <a:pt x="11" y="4"/>
                    <a:pt x="11" y="4"/>
                  </a:cubicBezTo>
                  <a:cubicBezTo>
                    <a:pt x="11" y="4"/>
                    <a:pt x="10" y="5"/>
                    <a:pt x="10" y="5"/>
                  </a:cubicBezTo>
                  <a:cubicBezTo>
                    <a:pt x="9" y="5"/>
                    <a:pt x="9" y="5"/>
                    <a:pt x="9" y="5"/>
                  </a:cubicBezTo>
                  <a:cubicBezTo>
                    <a:pt x="9" y="5"/>
                    <a:pt x="9" y="4"/>
                    <a:pt x="10" y="4"/>
                  </a:cubicBezTo>
                  <a:cubicBezTo>
                    <a:pt x="10" y="4"/>
                    <a:pt x="10" y="4"/>
                    <a:pt x="10" y="4"/>
                  </a:cubicBezTo>
                  <a:cubicBezTo>
                    <a:pt x="10" y="4"/>
                    <a:pt x="9" y="4"/>
                    <a:pt x="9" y="4"/>
                  </a:cubicBezTo>
                  <a:cubicBezTo>
                    <a:pt x="8" y="4"/>
                    <a:pt x="8" y="4"/>
                    <a:pt x="8" y="4"/>
                  </a:cubicBezTo>
                  <a:cubicBezTo>
                    <a:pt x="0" y="4"/>
                    <a:pt x="0" y="4"/>
                    <a:pt x="0" y="4"/>
                  </a:cubicBezTo>
                  <a:cubicBezTo>
                    <a:pt x="1" y="20"/>
                    <a:pt x="1" y="20"/>
                    <a:pt x="1" y="20"/>
                  </a:cubicBezTo>
                  <a:cubicBezTo>
                    <a:pt x="2" y="20"/>
                    <a:pt x="3" y="21"/>
                    <a:pt x="3" y="21"/>
                  </a:cubicBezTo>
                  <a:cubicBezTo>
                    <a:pt x="4" y="21"/>
                    <a:pt x="5" y="21"/>
                    <a:pt x="6" y="21"/>
                  </a:cubicBezTo>
                  <a:cubicBezTo>
                    <a:pt x="7" y="21"/>
                    <a:pt x="7" y="22"/>
                    <a:pt x="7" y="22"/>
                  </a:cubicBezTo>
                  <a:cubicBezTo>
                    <a:pt x="8" y="22"/>
                    <a:pt x="8" y="22"/>
                    <a:pt x="9" y="22"/>
                  </a:cubicBezTo>
                  <a:cubicBezTo>
                    <a:pt x="9" y="22"/>
                    <a:pt x="10" y="22"/>
                    <a:pt x="10" y="22"/>
                  </a:cubicBezTo>
                  <a:cubicBezTo>
                    <a:pt x="11" y="22"/>
                    <a:pt x="11" y="22"/>
                    <a:pt x="11" y="22"/>
                  </a:cubicBezTo>
                  <a:cubicBezTo>
                    <a:pt x="11" y="22"/>
                    <a:pt x="12" y="22"/>
                    <a:pt x="13" y="23"/>
                  </a:cubicBezTo>
                  <a:cubicBezTo>
                    <a:pt x="13" y="24"/>
                    <a:pt x="14" y="24"/>
                    <a:pt x="14" y="24"/>
                  </a:cubicBezTo>
                  <a:cubicBezTo>
                    <a:pt x="14" y="23"/>
                    <a:pt x="14" y="23"/>
                    <a:pt x="14" y="23"/>
                  </a:cubicBezTo>
                  <a:cubicBezTo>
                    <a:pt x="14" y="23"/>
                    <a:pt x="14" y="23"/>
                    <a:pt x="14" y="24"/>
                  </a:cubicBezTo>
                  <a:cubicBezTo>
                    <a:pt x="15" y="23"/>
                    <a:pt x="15" y="23"/>
                    <a:pt x="15" y="23"/>
                  </a:cubicBezTo>
                  <a:cubicBezTo>
                    <a:pt x="15" y="23"/>
                    <a:pt x="14" y="22"/>
                    <a:pt x="15" y="2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 name="Freeform 448">
              <a:extLst>
                <a:ext uri="{FF2B5EF4-FFF2-40B4-BE49-F238E27FC236}">
                  <a16:creationId xmlns:a16="http://schemas.microsoft.com/office/drawing/2014/main" id="{6C443183-79FD-4A3C-B2FA-E1DEF700FB66}"/>
                </a:ext>
              </a:extLst>
            </p:cNvPr>
            <p:cNvSpPr>
              <a:spLocks/>
            </p:cNvSpPr>
            <p:nvPr/>
          </p:nvSpPr>
          <p:spPr bwMode="auto">
            <a:xfrm>
              <a:off x="-1506539" y="885826"/>
              <a:ext cx="95250" cy="47625"/>
            </a:xfrm>
            <a:custGeom>
              <a:avLst/>
              <a:gdLst>
                <a:gd name="T0" fmla="*/ 25 w 26"/>
                <a:gd name="T1" fmla="*/ 8 h 13"/>
                <a:gd name="T2" fmla="*/ 19 w 26"/>
                <a:gd name="T3" fmla="*/ 0 h 13"/>
                <a:gd name="T4" fmla="*/ 19 w 26"/>
                <a:gd name="T5" fmla="*/ 0 h 13"/>
                <a:gd name="T6" fmla="*/ 0 w 26"/>
                <a:gd name="T7" fmla="*/ 3 h 13"/>
                <a:gd name="T8" fmla="*/ 0 w 26"/>
                <a:gd name="T9" fmla="*/ 3 h 13"/>
                <a:gd name="T10" fmla="*/ 1 w 26"/>
                <a:gd name="T11" fmla="*/ 7 h 13"/>
                <a:gd name="T12" fmla="*/ 3 w 26"/>
                <a:gd name="T13" fmla="*/ 5 h 13"/>
                <a:gd name="T14" fmla="*/ 5 w 26"/>
                <a:gd name="T15" fmla="*/ 3 h 13"/>
                <a:gd name="T16" fmla="*/ 8 w 26"/>
                <a:gd name="T17" fmla="*/ 3 h 13"/>
                <a:gd name="T18" fmla="*/ 8 w 26"/>
                <a:gd name="T19" fmla="*/ 4 h 13"/>
                <a:gd name="T20" fmla="*/ 9 w 26"/>
                <a:gd name="T21" fmla="*/ 5 h 13"/>
                <a:gd name="T22" fmla="*/ 12 w 26"/>
                <a:gd name="T23" fmla="*/ 6 h 13"/>
                <a:gd name="T24" fmla="*/ 13 w 26"/>
                <a:gd name="T25" fmla="*/ 10 h 13"/>
                <a:gd name="T26" fmla="*/ 15 w 26"/>
                <a:gd name="T27" fmla="*/ 11 h 13"/>
                <a:gd name="T28" fmla="*/ 18 w 26"/>
                <a:gd name="T29" fmla="*/ 12 h 13"/>
                <a:gd name="T30" fmla="*/ 18 w 26"/>
                <a:gd name="T31" fmla="*/ 12 h 13"/>
                <a:gd name="T32" fmla="*/ 19 w 26"/>
                <a:gd name="T33" fmla="*/ 12 h 13"/>
                <a:gd name="T34" fmla="*/ 18 w 26"/>
                <a:gd name="T35" fmla="*/ 11 h 13"/>
                <a:gd name="T36" fmla="*/ 17 w 26"/>
                <a:gd name="T37" fmla="*/ 10 h 13"/>
                <a:gd name="T38" fmla="*/ 18 w 26"/>
                <a:gd name="T39" fmla="*/ 10 h 13"/>
                <a:gd name="T40" fmla="*/ 17 w 26"/>
                <a:gd name="T41" fmla="*/ 8 h 13"/>
                <a:gd name="T42" fmla="*/ 17 w 26"/>
                <a:gd name="T43" fmla="*/ 7 h 13"/>
                <a:gd name="T44" fmla="*/ 17 w 26"/>
                <a:gd name="T45" fmla="*/ 6 h 13"/>
                <a:gd name="T46" fmla="*/ 18 w 26"/>
                <a:gd name="T47" fmla="*/ 6 h 13"/>
                <a:gd name="T48" fmla="*/ 17 w 26"/>
                <a:gd name="T49" fmla="*/ 5 h 13"/>
                <a:gd name="T50" fmla="*/ 17 w 26"/>
                <a:gd name="T51" fmla="*/ 4 h 13"/>
                <a:gd name="T52" fmla="*/ 17 w 26"/>
                <a:gd name="T53" fmla="*/ 4 h 13"/>
                <a:gd name="T54" fmla="*/ 17 w 26"/>
                <a:gd name="T55" fmla="*/ 4 h 13"/>
                <a:gd name="T56" fmla="*/ 17 w 26"/>
                <a:gd name="T57" fmla="*/ 3 h 13"/>
                <a:gd name="T58" fmla="*/ 18 w 26"/>
                <a:gd name="T59" fmla="*/ 3 h 13"/>
                <a:gd name="T60" fmla="*/ 18 w 26"/>
                <a:gd name="T61" fmla="*/ 3 h 13"/>
                <a:gd name="T62" fmla="*/ 19 w 26"/>
                <a:gd name="T63" fmla="*/ 2 h 13"/>
                <a:gd name="T64" fmla="*/ 20 w 26"/>
                <a:gd name="T65" fmla="*/ 2 h 13"/>
                <a:gd name="T66" fmla="*/ 19 w 26"/>
                <a:gd name="T67" fmla="*/ 3 h 13"/>
                <a:gd name="T68" fmla="*/ 18 w 26"/>
                <a:gd name="T69" fmla="*/ 4 h 13"/>
                <a:gd name="T70" fmla="*/ 19 w 26"/>
                <a:gd name="T71" fmla="*/ 5 h 13"/>
                <a:gd name="T72" fmla="*/ 19 w 26"/>
                <a:gd name="T73" fmla="*/ 6 h 13"/>
                <a:gd name="T74" fmla="*/ 18 w 26"/>
                <a:gd name="T75" fmla="*/ 7 h 13"/>
                <a:gd name="T76" fmla="*/ 19 w 26"/>
                <a:gd name="T77" fmla="*/ 8 h 13"/>
                <a:gd name="T78" fmla="*/ 19 w 26"/>
                <a:gd name="T79" fmla="*/ 9 h 13"/>
                <a:gd name="T80" fmla="*/ 19 w 26"/>
                <a:gd name="T81" fmla="*/ 9 h 13"/>
                <a:gd name="T82" fmla="*/ 19 w 26"/>
                <a:gd name="T83" fmla="*/ 10 h 13"/>
                <a:gd name="T84" fmla="*/ 20 w 26"/>
                <a:gd name="T85" fmla="*/ 10 h 13"/>
                <a:gd name="T86" fmla="*/ 21 w 26"/>
                <a:gd name="T87" fmla="*/ 10 h 13"/>
                <a:gd name="T88" fmla="*/ 21 w 26"/>
                <a:gd name="T89" fmla="*/ 11 h 13"/>
                <a:gd name="T90" fmla="*/ 22 w 26"/>
                <a:gd name="T91" fmla="*/ 11 h 13"/>
                <a:gd name="T92" fmla="*/ 22 w 26"/>
                <a:gd name="T93" fmla="*/ 12 h 13"/>
                <a:gd name="T94" fmla="*/ 22 w 26"/>
                <a:gd name="T95" fmla="*/ 13 h 13"/>
                <a:gd name="T96" fmla="*/ 24 w 26"/>
                <a:gd name="T97" fmla="*/ 12 h 13"/>
                <a:gd name="T98" fmla="*/ 25 w 26"/>
                <a:gd name="T99" fmla="*/ 10 h 13"/>
                <a:gd name="T100" fmla="*/ 25 w 26"/>
                <a:gd name="T101" fmla="*/ 11 h 13"/>
                <a:gd name="T102" fmla="*/ 25 w 26"/>
                <a:gd name="T103"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13">
                  <a:moveTo>
                    <a:pt x="26" y="9"/>
                  </a:moveTo>
                  <a:cubicBezTo>
                    <a:pt x="25" y="8"/>
                    <a:pt x="25" y="8"/>
                    <a:pt x="25" y="8"/>
                  </a:cubicBezTo>
                  <a:cubicBezTo>
                    <a:pt x="22" y="9"/>
                    <a:pt x="22" y="9"/>
                    <a:pt x="22" y="9"/>
                  </a:cubicBezTo>
                  <a:cubicBezTo>
                    <a:pt x="19" y="0"/>
                    <a:pt x="19" y="0"/>
                    <a:pt x="19" y="0"/>
                  </a:cubicBezTo>
                  <a:cubicBezTo>
                    <a:pt x="19" y="0"/>
                    <a:pt x="19" y="0"/>
                    <a:pt x="19" y="0"/>
                  </a:cubicBezTo>
                  <a:cubicBezTo>
                    <a:pt x="19" y="0"/>
                    <a:pt x="19" y="0"/>
                    <a:pt x="19" y="0"/>
                  </a:cubicBezTo>
                  <a:cubicBezTo>
                    <a:pt x="19" y="0"/>
                    <a:pt x="19" y="0"/>
                    <a:pt x="19" y="0"/>
                  </a:cubicBezTo>
                  <a:cubicBezTo>
                    <a:pt x="0" y="3"/>
                    <a:pt x="0" y="3"/>
                    <a:pt x="0" y="3"/>
                  </a:cubicBezTo>
                  <a:cubicBezTo>
                    <a:pt x="1" y="7"/>
                    <a:pt x="1" y="7"/>
                    <a:pt x="1" y="7"/>
                  </a:cubicBezTo>
                  <a:cubicBezTo>
                    <a:pt x="0" y="3"/>
                    <a:pt x="0" y="3"/>
                    <a:pt x="0" y="3"/>
                  </a:cubicBezTo>
                  <a:cubicBezTo>
                    <a:pt x="1" y="7"/>
                    <a:pt x="1" y="7"/>
                    <a:pt x="1" y="7"/>
                  </a:cubicBezTo>
                  <a:cubicBezTo>
                    <a:pt x="1" y="7"/>
                    <a:pt x="1" y="7"/>
                    <a:pt x="1" y="7"/>
                  </a:cubicBezTo>
                  <a:cubicBezTo>
                    <a:pt x="1" y="7"/>
                    <a:pt x="1" y="7"/>
                    <a:pt x="1" y="7"/>
                  </a:cubicBezTo>
                  <a:cubicBezTo>
                    <a:pt x="2" y="6"/>
                    <a:pt x="2" y="6"/>
                    <a:pt x="3" y="5"/>
                  </a:cubicBezTo>
                  <a:cubicBezTo>
                    <a:pt x="3" y="4"/>
                    <a:pt x="3" y="4"/>
                    <a:pt x="3" y="4"/>
                  </a:cubicBezTo>
                  <a:cubicBezTo>
                    <a:pt x="4" y="3"/>
                    <a:pt x="5" y="3"/>
                    <a:pt x="5" y="3"/>
                  </a:cubicBezTo>
                  <a:cubicBezTo>
                    <a:pt x="5" y="3"/>
                    <a:pt x="6" y="3"/>
                    <a:pt x="7" y="3"/>
                  </a:cubicBezTo>
                  <a:cubicBezTo>
                    <a:pt x="7" y="3"/>
                    <a:pt x="8" y="3"/>
                    <a:pt x="8" y="3"/>
                  </a:cubicBezTo>
                  <a:cubicBezTo>
                    <a:pt x="8" y="3"/>
                    <a:pt x="8" y="3"/>
                    <a:pt x="8" y="3"/>
                  </a:cubicBezTo>
                  <a:cubicBezTo>
                    <a:pt x="8" y="3"/>
                    <a:pt x="8" y="3"/>
                    <a:pt x="8" y="4"/>
                  </a:cubicBezTo>
                  <a:cubicBezTo>
                    <a:pt x="8" y="4"/>
                    <a:pt x="8" y="4"/>
                    <a:pt x="9" y="4"/>
                  </a:cubicBezTo>
                  <a:cubicBezTo>
                    <a:pt x="9" y="5"/>
                    <a:pt x="9" y="5"/>
                    <a:pt x="9" y="5"/>
                  </a:cubicBezTo>
                  <a:cubicBezTo>
                    <a:pt x="9" y="5"/>
                    <a:pt x="10" y="5"/>
                    <a:pt x="10" y="5"/>
                  </a:cubicBezTo>
                  <a:cubicBezTo>
                    <a:pt x="11" y="6"/>
                    <a:pt x="11" y="6"/>
                    <a:pt x="12" y="6"/>
                  </a:cubicBezTo>
                  <a:cubicBezTo>
                    <a:pt x="12" y="6"/>
                    <a:pt x="13" y="7"/>
                    <a:pt x="13" y="8"/>
                  </a:cubicBezTo>
                  <a:cubicBezTo>
                    <a:pt x="13" y="9"/>
                    <a:pt x="12" y="9"/>
                    <a:pt x="13" y="10"/>
                  </a:cubicBezTo>
                  <a:cubicBezTo>
                    <a:pt x="13" y="11"/>
                    <a:pt x="13" y="11"/>
                    <a:pt x="14" y="11"/>
                  </a:cubicBezTo>
                  <a:cubicBezTo>
                    <a:pt x="14" y="10"/>
                    <a:pt x="14" y="11"/>
                    <a:pt x="15" y="11"/>
                  </a:cubicBezTo>
                  <a:cubicBezTo>
                    <a:pt x="16" y="12"/>
                    <a:pt x="17" y="11"/>
                    <a:pt x="18" y="12"/>
                  </a:cubicBezTo>
                  <a:cubicBezTo>
                    <a:pt x="18" y="12"/>
                    <a:pt x="18" y="12"/>
                    <a:pt x="18" y="12"/>
                  </a:cubicBezTo>
                  <a:cubicBezTo>
                    <a:pt x="18" y="12"/>
                    <a:pt x="18" y="12"/>
                    <a:pt x="18" y="12"/>
                  </a:cubicBezTo>
                  <a:cubicBezTo>
                    <a:pt x="18" y="12"/>
                    <a:pt x="18" y="12"/>
                    <a:pt x="18" y="12"/>
                  </a:cubicBezTo>
                  <a:cubicBezTo>
                    <a:pt x="18" y="12"/>
                    <a:pt x="19" y="12"/>
                    <a:pt x="19" y="12"/>
                  </a:cubicBezTo>
                  <a:cubicBezTo>
                    <a:pt x="19" y="13"/>
                    <a:pt x="19" y="13"/>
                    <a:pt x="19" y="12"/>
                  </a:cubicBezTo>
                  <a:cubicBezTo>
                    <a:pt x="19" y="12"/>
                    <a:pt x="18" y="11"/>
                    <a:pt x="18" y="11"/>
                  </a:cubicBezTo>
                  <a:cubicBezTo>
                    <a:pt x="18" y="11"/>
                    <a:pt x="18" y="11"/>
                    <a:pt x="18" y="11"/>
                  </a:cubicBezTo>
                  <a:cubicBezTo>
                    <a:pt x="18" y="11"/>
                    <a:pt x="19" y="11"/>
                    <a:pt x="18" y="11"/>
                  </a:cubicBezTo>
                  <a:cubicBezTo>
                    <a:pt x="18" y="11"/>
                    <a:pt x="17" y="10"/>
                    <a:pt x="17" y="10"/>
                  </a:cubicBezTo>
                  <a:cubicBezTo>
                    <a:pt x="17" y="10"/>
                    <a:pt x="17" y="10"/>
                    <a:pt x="17" y="10"/>
                  </a:cubicBezTo>
                  <a:cubicBezTo>
                    <a:pt x="18" y="10"/>
                    <a:pt x="18" y="11"/>
                    <a:pt x="18" y="10"/>
                  </a:cubicBezTo>
                  <a:cubicBezTo>
                    <a:pt x="19" y="10"/>
                    <a:pt x="18" y="10"/>
                    <a:pt x="18" y="9"/>
                  </a:cubicBezTo>
                  <a:cubicBezTo>
                    <a:pt x="17" y="9"/>
                    <a:pt x="17" y="9"/>
                    <a:pt x="17" y="8"/>
                  </a:cubicBezTo>
                  <a:cubicBezTo>
                    <a:pt x="17" y="8"/>
                    <a:pt x="17" y="8"/>
                    <a:pt x="17" y="8"/>
                  </a:cubicBezTo>
                  <a:cubicBezTo>
                    <a:pt x="17" y="8"/>
                    <a:pt x="17" y="7"/>
                    <a:pt x="17" y="7"/>
                  </a:cubicBezTo>
                  <a:cubicBezTo>
                    <a:pt x="17" y="7"/>
                    <a:pt x="17" y="7"/>
                    <a:pt x="17" y="7"/>
                  </a:cubicBezTo>
                  <a:cubicBezTo>
                    <a:pt x="17" y="7"/>
                    <a:pt x="17" y="7"/>
                    <a:pt x="17" y="6"/>
                  </a:cubicBezTo>
                  <a:cubicBezTo>
                    <a:pt x="17" y="6"/>
                    <a:pt x="17" y="6"/>
                    <a:pt x="17" y="6"/>
                  </a:cubicBezTo>
                  <a:cubicBezTo>
                    <a:pt x="17" y="6"/>
                    <a:pt x="18" y="6"/>
                    <a:pt x="18" y="6"/>
                  </a:cubicBezTo>
                  <a:cubicBezTo>
                    <a:pt x="17" y="6"/>
                    <a:pt x="17" y="6"/>
                    <a:pt x="17" y="6"/>
                  </a:cubicBezTo>
                  <a:cubicBezTo>
                    <a:pt x="17" y="5"/>
                    <a:pt x="17" y="5"/>
                    <a:pt x="17" y="5"/>
                  </a:cubicBezTo>
                  <a:cubicBezTo>
                    <a:pt x="16" y="4"/>
                    <a:pt x="16" y="4"/>
                    <a:pt x="16" y="4"/>
                  </a:cubicBezTo>
                  <a:cubicBezTo>
                    <a:pt x="16" y="4"/>
                    <a:pt x="16" y="4"/>
                    <a:pt x="17" y="4"/>
                  </a:cubicBezTo>
                  <a:cubicBezTo>
                    <a:pt x="17" y="4"/>
                    <a:pt x="17" y="4"/>
                    <a:pt x="17" y="4"/>
                  </a:cubicBezTo>
                  <a:cubicBezTo>
                    <a:pt x="17" y="4"/>
                    <a:pt x="17" y="4"/>
                    <a:pt x="17" y="4"/>
                  </a:cubicBezTo>
                  <a:cubicBezTo>
                    <a:pt x="17" y="4"/>
                    <a:pt x="17" y="4"/>
                    <a:pt x="17" y="4"/>
                  </a:cubicBezTo>
                  <a:cubicBezTo>
                    <a:pt x="17" y="4"/>
                    <a:pt x="17" y="4"/>
                    <a:pt x="17" y="4"/>
                  </a:cubicBezTo>
                  <a:cubicBezTo>
                    <a:pt x="17" y="4"/>
                    <a:pt x="17" y="4"/>
                    <a:pt x="17" y="4"/>
                  </a:cubicBezTo>
                  <a:cubicBezTo>
                    <a:pt x="17" y="3"/>
                    <a:pt x="17" y="3"/>
                    <a:pt x="17" y="3"/>
                  </a:cubicBezTo>
                  <a:cubicBezTo>
                    <a:pt x="17" y="3"/>
                    <a:pt x="18" y="3"/>
                    <a:pt x="18" y="3"/>
                  </a:cubicBezTo>
                  <a:cubicBezTo>
                    <a:pt x="18" y="3"/>
                    <a:pt x="18" y="3"/>
                    <a:pt x="18" y="3"/>
                  </a:cubicBezTo>
                  <a:cubicBezTo>
                    <a:pt x="18" y="3"/>
                    <a:pt x="18" y="3"/>
                    <a:pt x="18" y="3"/>
                  </a:cubicBezTo>
                  <a:cubicBezTo>
                    <a:pt x="18" y="3"/>
                    <a:pt x="18" y="3"/>
                    <a:pt x="18" y="3"/>
                  </a:cubicBezTo>
                  <a:cubicBezTo>
                    <a:pt x="18" y="2"/>
                    <a:pt x="18" y="2"/>
                    <a:pt x="18" y="2"/>
                  </a:cubicBezTo>
                  <a:cubicBezTo>
                    <a:pt x="18" y="2"/>
                    <a:pt x="18" y="2"/>
                    <a:pt x="19" y="2"/>
                  </a:cubicBezTo>
                  <a:cubicBezTo>
                    <a:pt x="19" y="1"/>
                    <a:pt x="19" y="1"/>
                    <a:pt x="19" y="2"/>
                  </a:cubicBezTo>
                  <a:cubicBezTo>
                    <a:pt x="19" y="2"/>
                    <a:pt x="20" y="2"/>
                    <a:pt x="20" y="2"/>
                  </a:cubicBezTo>
                  <a:cubicBezTo>
                    <a:pt x="20" y="2"/>
                    <a:pt x="19" y="2"/>
                    <a:pt x="19" y="2"/>
                  </a:cubicBezTo>
                  <a:cubicBezTo>
                    <a:pt x="19" y="3"/>
                    <a:pt x="19" y="3"/>
                    <a:pt x="19" y="3"/>
                  </a:cubicBezTo>
                  <a:cubicBezTo>
                    <a:pt x="19" y="3"/>
                    <a:pt x="19" y="3"/>
                    <a:pt x="19" y="3"/>
                  </a:cubicBezTo>
                  <a:cubicBezTo>
                    <a:pt x="18" y="3"/>
                    <a:pt x="18" y="3"/>
                    <a:pt x="18" y="4"/>
                  </a:cubicBezTo>
                  <a:cubicBezTo>
                    <a:pt x="18" y="4"/>
                    <a:pt x="18" y="5"/>
                    <a:pt x="18" y="5"/>
                  </a:cubicBezTo>
                  <a:cubicBezTo>
                    <a:pt x="19" y="5"/>
                    <a:pt x="19" y="5"/>
                    <a:pt x="19" y="5"/>
                  </a:cubicBezTo>
                  <a:cubicBezTo>
                    <a:pt x="19" y="6"/>
                    <a:pt x="19" y="6"/>
                    <a:pt x="19" y="6"/>
                  </a:cubicBezTo>
                  <a:cubicBezTo>
                    <a:pt x="19" y="6"/>
                    <a:pt x="18" y="6"/>
                    <a:pt x="19" y="6"/>
                  </a:cubicBezTo>
                  <a:cubicBezTo>
                    <a:pt x="19" y="7"/>
                    <a:pt x="19" y="7"/>
                    <a:pt x="19" y="7"/>
                  </a:cubicBezTo>
                  <a:cubicBezTo>
                    <a:pt x="18" y="7"/>
                    <a:pt x="18" y="7"/>
                    <a:pt x="18" y="7"/>
                  </a:cubicBezTo>
                  <a:cubicBezTo>
                    <a:pt x="18" y="8"/>
                    <a:pt x="18" y="8"/>
                    <a:pt x="19" y="8"/>
                  </a:cubicBezTo>
                  <a:cubicBezTo>
                    <a:pt x="19" y="8"/>
                    <a:pt x="19" y="8"/>
                    <a:pt x="19" y="8"/>
                  </a:cubicBezTo>
                  <a:cubicBezTo>
                    <a:pt x="19" y="8"/>
                    <a:pt x="19" y="8"/>
                    <a:pt x="20" y="8"/>
                  </a:cubicBezTo>
                  <a:cubicBezTo>
                    <a:pt x="20" y="8"/>
                    <a:pt x="20" y="9"/>
                    <a:pt x="19" y="9"/>
                  </a:cubicBezTo>
                  <a:cubicBezTo>
                    <a:pt x="19" y="8"/>
                    <a:pt x="19" y="8"/>
                    <a:pt x="19" y="9"/>
                  </a:cubicBezTo>
                  <a:cubicBezTo>
                    <a:pt x="19" y="9"/>
                    <a:pt x="19" y="9"/>
                    <a:pt x="19" y="9"/>
                  </a:cubicBezTo>
                  <a:cubicBezTo>
                    <a:pt x="19" y="9"/>
                    <a:pt x="19" y="9"/>
                    <a:pt x="19" y="10"/>
                  </a:cubicBezTo>
                  <a:cubicBezTo>
                    <a:pt x="19" y="10"/>
                    <a:pt x="19" y="10"/>
                    <a:pt x="19" y="10"/>
                  </a:cubicBezTo>
                  <a:cubicBezTo>
                    <a:pt x="19" y="10"/>
                    <a:pt x="20" y="11"/>
                    <a:pt x="20" y="11"/>
                  </a:cubicBezTo>
                  <a:cubicBezTo>
                    <a:pt x="20" y="10"/>
                    <a:pt x="20" y="10"/>
                    <a:pt x="20" y="10"/>
                  </a:cubicBezTo>
                  <a:cubicBezTo>
                    <a:pt x="20" y="10"/>
                    <a:pt x="21" y="10"/>
                    <a:pt x="21" y="10"/>
                  </a:cubicBezTo>
                  <a:cubicBezTo>
                    <a:pt x="21" y="10"/>
                    <a:pt x="21" y="10"/>
                    <a:pt x="21" y="10"/>
                  </a:cubicBezTo>
                  <a:cubicBezTo>
                    <a:pt x="21" y="10"/>
                    <a:pt x="21" y="10"/>
                    <a:pt x="21" y="10"/>
                  </a:cubicBezTo>
                  <a:cubicBezTo>
                    <a:pt x="21" y="11"/>
                    <a:pt x="22" y="11"/>
                    <a:pt x="21" y="11"/>
                  </a:cubicBezTo>
                  <a:cubicBezTo>
                    <a:pt x="21" y="11"/>
                    <a:pt x="21" y="11"/>
                    <a:pt x="21" y="11"/>
                  </a:cubicBezTo>
                  <a:cubicBezTo>
                    <a:pt x="22" y="11"/>
                    <a:pt x="22" y="11"/>
                    <a:pt x="22" y="11"/>
                  </a:cubicBezTo>
                  <a:cubicBezTo>
                    <a:pt x="22" y="11"/>
                    <a:pt x="22" y="11"/>
                    <a:pt x="22" y="12"/>
                  </a:cubicBezTo>
                  <a:cubicBezTo>
                    <a:pt x="21" y="12"/>
                    <a:pt x="21" y="12"/>
                    <a:pt x="22" y="12"/>
                  </a:cubicBezTo>
                  <a:cubicBezTo>
                    <a:pt x="22" y="12"/>
                    <a:pt x="22" y="12"/>
                    <a:pt x="22" y="12"/>
                  </a:cubicBezTo>
                  <a:cubicBezTo>
                    <a:pt x="22" y="12"/>
                    <a:pt x="21" y="13"/>
                    <a:pt x="22" y="13"/>
                  </a:cubicBezTo>
                  <a:cubicBezTo>
                    <a:pt x="22" y="13"/>
                    <a:pt x="22" y="13"/>
                    <a:pt x="22" y="13"/>
                  </a:cubicBezTo>
                  <a:cubicBezTo>
                    <a:pt x="23" y="12"/>
                    <a:pt x="23" y="12"/>
                    <a:pt x="24" y="12"/>
                  </a:cubicBezTo>
                  <a:cubicBezTo>
                    <a:pt x="24" y="12"/>
                    <a:pt x="24" y="12"/>
                    <a:pt x="25" y="11"/>
                  </a:cubicBezTo>
                  <a:cubicBezTo>
                    <a:pt x="25" y="10"/>
                    <a:pt x="25" y="10"/>
                    <a:pt x="25" y="10"/>
                  </a:cubicBezTo>
                  <a:cubicBezTo>
                    <a:pt x="25" y="11"/>
                    <a:pt x="25" y="11"/>
                    <a:pt x="25" y="11"/>
                  </a:cubicBezTo>
                  <a:cubicBezTo>
                    <a:pt x="25" y="11"/>
                    <a:pt x="25" y="11"/>
                    <a:pt x="25" y="11"/>
                  </a:cubicBezTo>
                  <a:cubicBezTo>
                    <a:pt x="25" y="9"/>
                    <a:pt x="25" y="9"/>
                    <a:pt x="25" y="9"/>
                  </a:cubicBezTo>
                  <a:cubicBezTo>
                    <a:pt x="25" y="9"/>
                    <a:pt x="25" y="9"/>
                    <a:pt x="25" y="9"/>
                  </a:cubicBezTo>
                  <a:cubicBezTo>
                    <a:pt x="25" y="9"/>
                    <a:pt x="26" y="9"/>
                    <a:pt x="26" y="9"/>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 name="Freeform 449">
              <a:extLst>
                <a:ext uri="{FF2B5EF4-FFF2-40B4-BE49-F238E27FC236}">
                  <a16:creationId xmlns:a16="http://schemas.microsoft.com/office/drawing/2014/main" id="{FD9F1B78-CA50-4BF7-8ECB-38FACAB5F958}"/>
                </a:ext>
              </a:extLst>
            </p:cNvPr>
            <p:cNvSpPr>
              <a:spLocks/>
            </p:cNvSpPr>
            <p:nvPr/>
          </p:nvSpPr>
          <p:spPr bwMode="auto">
            <a:xfrm>
              <a:off x="-1852614" y="704851"/>
              <a:ext cx="153988" cy="127000"/>
            </a:xfrm>
            <a:custGeom>
              <a:avLst/>
              <a:gdLst>
                <a:gd name="T0" fmla="*/ 34 w 42"/>
                <a:gd name="T1" fmla="*/ 6 h 35"/>
                <a:gd name="T2" fmla="*/ 31 w 42"/>
                <a:gd name="T3" fmla="*/ 5 h 35"/>
                <a:gd name="T4" fmla="*/ 30 w 42"/>
                <a:gd name="T5" fmla="*/ 5 h 35"/>
                <a:gd name="T6" fmla="*/ 29 w 42"/>
                <a:gd name="T7" fmla="*/ 3 h 35"/>
                <a:gd name="T8" fmla="*/ 28 w 42"/>
                <a:gd name="T9" fmla="*/ 4 h 35"/>
                <a:gd name="T10" fmla="*/ 24 w 42"/>
                <a:gd name="T11" fmla="*/ 3 h 35"/>
                <a:gd name="T12" fmla="*/ 21 w 42"/>
                <a:gd name="T13" fmla="*/ 2 h 35"/>
                <a:gd name="T14" fmla="*/ 19 w 42"/>
                <a:gd name="T15" fmla="*/ 1 h 35"/>
                <a:gd name="T16" fmla="*/ 19 w 42"/>
                <a:gd name="T17" fmla="*/ 1 h 35"/>
                <a:gd name="T18" fmla="*/ 10 w 42"/>
                <a:gd name="T19" fmla="*/ 0 h 35"/>
                <a:gd name="T20" fmla="*/ 10 w 42"/>
                <a:gd name="T21" fmla="*/ 0 h 35"/>
                <a:gd name="T22" fmla="*/ 9 w 42"/>
                <a:gd name="T23" fmla="*/ 2 h 35"/>
                <a:gd name="T24" fmla="*/ 10 w 42"/>
                <a:gd name="T25" fmla="*/ 2 h 35"/>
                <a:gd name="T26" fmla="*/ 10 w 42"/>
                <a:gd name="T27" fmla="*/ 2 h 35"/>
                <a:gd name="T28" fmla="*/ 10 w 42"/>
                <a:gd name="T29" fmla="*/ 3 h 35"/>
                <a:gd name="T30" fmla="*/ 10 w 42"/>
                <a:gd name="T31" fmla="*/ 4 h 35"/>
                <a:gd name="T32" fmla="*/ 10 w 42"/>
                <a:gd name="T33" fmla="*/ 5 h 35"/>
                <a:gd name="T34" fmla="*/ 10 w 42"/>
                <a:gd name="T35" fmla="*/ 5 h 35"/>
                <a:gd name="T36" fmla="*/ 11 w 42"/>
                <a:gd name="T37" fmla="*/ 6 h 35"/>
                <a:gd name="T38" fmla="*/ 11 w 42"/>
                <a:gd name="T39" fmla="*/ 7 h 35"/>
                <a:gd name="T40" fmla="*/ 11 w 42"/>
                <a:gd name="T41" fmla="*/ 8 h 35"/>
                <a:gd name="T42" fmla="*/ 12 w 42"/>
                <a:gd name="T43" fmla="*/ 13 h 35"/>
                <a:gd name="T44" fmla="*/ 12 w 42"/>
                <a:gd name="T45" fmla="*/ 14 h 35"/>
                <a:gd name="T46" fmla="*/ 12 w 42"/>
                <a:gd name="T47" fmla="*/ 18 h 35"/>
                <a:gd name="T48" fmla="*/ 12 w 42"/>
                <a:gd name="T49" fmla="*/ 22 h 35"/>
                <a:gd name="T50" fmla="*/ 12 w 42"/>
                <a:gd name="T51" fmla="*/ 35 h 35"/>
                <a:gd name="T52" fmla="*/ 36 w 42"/>
                <a:gd name="T53" fmla="*/ 34 h 35"/>
                <a:gd name="T54" fmla="*/ 36 w 42"/>
                <a:gd name="T55" fmla="*/ 33 h 35"/>
                <a:gd name="T56" fmla="*/ 34 w 42"/>
                <a:gd name="T57" fmla="*/ 31 h 35"/>
                <a:gd name="T58" fmla="*/ 31 w 42"/>
                <a:gd name="T59" fmla="*/ 29 h 35"/>
                <a:gd name="T60" fmla="*/ 30 w 42"/>
                <a:gd name="T61" fmla="*/ 27 h 35"/>
                <a:gd name="T62" fmla="*/ 29 w 42"/>
                <a:gd name="T63" fmla="*/ 24 h 35"/>
                <a:gd name="T64" fmla="*/ 29 w 42"/>
                <a:gd name="T65" fmla="*/ 20 h 35"/>
                <a:gd name="T66" fmla="*/ 31 w 42"/>
                <a:gd name="T67" fmla="*/ 19 h 35"/>
                <a:gd name="T68" fmla="*/ 32 w 42"/>
                <a:gd name="T69" fmla="*/ 15 h 35"/>
                <a:gd name="T70" fmla="*/ 33 w 42"/>
                <a:gd name="T71" fmla="*/ 13 h 35"/>
                <a:gd name="T72" fmla="*/ 37 w 42"/>
                <a:gd name="T73" fmla="*/ 9 h 35"/>
                <a:gd name="T74" fmla="*/ 42 w 42"/>
                <a:gd name="T75" fmla="*/ 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35">
                  <a:moveTo>
                    <a:pt x="40" y="5"/>
                  </a:moveTo>
                  <a:cubicBezTo>
                    <a:pt x="38" y="5"/>
                    <a:pt x="37" y="6"/>
                    <a:pt x="34" y="6"/>
                  </a:cubicBezTo>
                  <a:cubicBezTo>
                    <a:pt x="34" y="6"/>
                    <a:pt x="34" y="6"/>
                    <a:pt x="33" y="6"/>
                  </a:cubicBezTo>
                  <a:cubicBezTo>
                    <a:pt x="33" y="5"/>
                    <a:pt x="32" y="5"/>
                    <a:pt x="31" y="5"/>
                  </a:cubicBezTo>
                  <a:cubicBezTo>
                    <a:pt x="31" y="5"/>
                    <a:pt x="31" y="5"/>
                    <a:pt x="30" y="5"/>
                  </a:cubicBezTo>
                  <a:cubicBezTo>
                    <a:pt x="30" y="5"/>
                    <a:pt x="30" y="5"/>
                    <a:pt x="30" y="5"/>
                  </a:cubicBezTo>
                  <a:cubicBezTo>
                    <a:pt x="29" y="5"/>
                    <a:pt x="29" y="5"/>
                    <a:pt x="29" y="4"/>
                  </a:cubicBezTo>
                  <a:cubicBezTo>
                    <a:pt x="30" y="4"/>
                    <a:pt x="30" y="4"/>
                    <a:pt x="29" y="3"/>
                  </a:cubicBezTo>
                  <a:cubicBezTo>
                    <a:pt x="29" y="2"/>
                    <a:pt x="29" y="3"/>
                    <a:pt x="29" y="3"/>
                  </a:cubicBezTo>
                  <a:cubicBezTo>
                    <a:pt x="29" y="3"/>
                    <a:pt x="28" y="3"/>
                    <a:pt x="28" y="4"/>
                  </a:cubicBezTo>
                  <a:cubicBezTo>
                    <a:pt x="28" y="4"/>
                    <a:pt x="28" y="4"/>
                    <a:pt x="28" y="4"/>
                  </a:cubicBezTo>
                  <a:cubicBezTo>
                    <a:pt x="28" y="4"/>
                    <a:pt x="26" y="3"/>
                    <a:pt x="24" y="3"/>
                  </a:cubicBezTo>
                  <a:cubicBezTo>
                    <a:pt x="24" y="3"/>
                    <a:pt x="24" y="2"/>
                    <a:pt x="23" y="2"/>
                  </a:cubicBezTo>
                  <a:cubicBezTo>
                    <a:pt x="22" y="2"/>
                    <a:pt x="21" y="2"/>
                    <a:pt x="21" y="2"/>
                  </a:cubicBezTo>
                  <a:cubicBezTo>
                    <a:pt x="20" y="1"/>
                    <a:pt x="20" y="1"/>
                    <a:pt x="20" y="1"/>
                  </a:cubicBezTo>
                  <a:cubicBezTo>
                    <a:pt x="20" y="1"/>
                    <a:pt x="19" y="1"/>
                    <a:pt x="19" y="1"/>
                  </a:cubicBezTo>
                  <a:cubicBezTo>
                    <a:pt x="19" y="1"/>
                    <a:pt x="19" y="0"/>
                    <a:pt x="19" y="0"/>
                  </a:cubicBezTo>
                  <a:cubicBezTo>
                    <a:pt x="19" y="1"/>
                    <a:pt x="19" y="1"/>
                    <a:pt x="19" y="1"/>
                  </a:cubicBezTo>
                  <a:cubicBezTo>
                    <a:pt x="19" y="1"/>
                    <a:pt x="18" y="1"/>
                    <a:pt x="18" y="0"/>
                  </a:cubicBezTo>
                  <a:cubicBezTo>
                    <a:pt x="10" y="0"/>
                    <a:pt x="10" y="0"/>
                    <a:pt x="10" y="0"/>
                  </a:cubicBezTo>
                  <a:cubicBezTo>
                    <a:pt x="10" y="0"/>
                    <a:pt x="6" y="0"/>
                    <a:pt x="0" y="0"/>
                  </a:cubicBezTo>
                  <a:cubicBezTo>
                    <a:pt x="5" y="0"/>
                    <a:pt x="9" y="0"/>
                    <a:pt x="10" y="0"/>
                  </a:cubicBezTo>
                  <a:cubicBezTo>
                    <a:pt x="10" y="0"/>
                    <a:pt x="10" y="1"/>
                    <a:pt x="10" y="1"/>
                  </a:cubicBezTo>
                  <a:cubicBezTo>
                    <a:pt x="10" y="1"/>
                    <a:pt x="10" y="1"/>
                    <a:pt x="9" y="2"/>
                  </a:cubicBezTo>
                  <a:cubicBezTo>
                    <a:pt x="9" y="2"/>
                    <a:pt x="9" y="2"/>
                    <a:pt x="9" y="2"/>
                  </a:cubicBezTo>
                  <a:cubicBezTo>
                    <a:pt x="9" y="2"/>
                    <a:pt x="9" y="2"/>
                    <a:pt x="10" y="2"/>
                  </a:cubicBezTo>
                  <a:cubicBezTo>
                    <a:pt x="10" y="2"/>
                    <a:pt x="10" y="2"/>
                    <a:pt x="10" y="2"/>
                  </a:cubicBezTo>
                  <a:cubicBezTo>
                    <a:pt x="10" y="2"/>
                    <a:pt x="10" y="2"/>
                    <a:pt x="10" y="2"/>
                  </a:cubicBezTo>
                  <a:cubicBezTo>
                    <a:pt x="10" y="2"/>
                    <a:pt x="10" y="2"/>
                    <a:pt x="10" y="3"/>
                  </a:cubicBezTo>
                  <a:cubicBezTo>
                    <a:pt x="10" y="3"/>
                    <a:pt x="10" y="3"/>
                    <a:pt x="10" y="3"/>
                  </a:cubicBezTo>
                  <a:cubicBezTo>
                    <a:pt x="10" y="3"/>
                    <a:pt x="10" y="3"/>
                    <a:pt x="10" y="3"/>
                  </a:cubicBezTo>
                  <a:cubicBezTo>
                    <a:pt x="10" y="3"/>
                    <a:pt x="10" y="4"/>
                    <a:pt x="10" y="4"/>
                  </a:cubicBezTo>
                  <a:cubicBezTo>
                    <a:pt x="10" y="4"/>
                    <a:pt x="10" y="4"/>
                    <a:pt x="10" y="4"/>
                  </a:cubicBezTo>
                  <a:cubicBezTo>
                    <a:pt x="10" y="5"/>
                    <a:pt x="10" y="5"/>
                    <a:pt x="10" y="5"/>
                  </a:cubicBezTo>
                  <a:cubicBezTo>
                    <a:pt x="10" y="5"/>
                    <a:pt x="10" y="5"/>
                    <a:pt x="10" y="5"/>
                  </a:cubicBezTo>
                  <a:cubicBezTo>
                    <a:pt x="10" y="5"/>
                    <a:pt x="10" y="5"/>
                    <a:pt x="10" y="5"/>
                  </a:cubicBezTo>
                  <a:cubicBezTo>
                    <a:pt x="10" y="5"/>
                    <a:pt x="10" y="6"/>
                    <a:pt x="10" y="6"/>
                  </a:cubicBezTo>
                  <a:cubicBezTo>
                    <a:pt x="10" y="6"/>
                    <a:pt x="10" y="6"/>
                    <a:pt x="11" y="6"/>
                  </a:cubicBezTo>
                  <a:cubicBezTo>
                    <a:pt x="11" y="6"/>
                    <a:pt x="11" y="6"/>
                    <a:pt x="11" y="6"/>
                  </a:cubicBezTo>
                  <a:cubicBezTo>
                    <a:pt x="11" y="6"/>
                    <a:pt x="11" y="7"/>
                    <a:pt x="11" y="7"/>
                  </a:cubicBezTo>
                  <a:cubicBezTo>
                    <a:pt x="11" y="7"/>
                    <a:pt x="11" y="7"/>
                    <a:pt x="11" y="7"/>
                  </a:cubicBezTo>
                  <a:cubicBezTo>
                    <a:pt x="11" y="7"/>
                    <a:pt x="11" y="8"/>
                    <a:pt x="11" y="8"/>
                  </a:cubicBezTo>
                  <a:cubicBezTo>
                    <a:pt x="11" y="9"/>
                    <a:pt x="12" y="11"/>
                    <a:pt x="12" y="12"/>
                  </a:cubicBezTo>
                  <a:cubicBezTo>
                    <a:pt x="12" y="12"/>
                    <a:pt x="12" y="12"/>
                    <a:pt x="12" y="13"/>
                  </a:cubicBezTo>
                  <a:cubicBezTo>
                    <a:pt x="12" y="13"/>
                    <a:pt x="12" y="13"/>
                    <a:pt x="12" y="14"/>
                  </a:cubicBezTo>
                  <a:cubicBezTo>
                    <a:pt x="12" y="14"/>
                    <a:pt x="12" y="14"/>
                    <a:pt x="12" y="14"/>
                  </a:cubicBezTo>
                  <a:cubicBezTo>
                    <a:pt x="12" y="15"/>
                    <a:pt x="12" y="15"/>
                    <a:pt x="12" y="16"/>
                  </a:cubicBezTo>
                  <a:cubicBezTo>
                    <a:pt x="12" y="16"/>
                    <a:pt x="12" y="17"/>
                    <a:pt x="12" y="18"/>
                  </a:cubicBezTo>
                  <a:cubicBezTo>
                    <a:pt x="12" y="18"/>
                    <a:pt x="12" y="19"/>
                    <a:pt x="12" y="19"/>
                  </a:cubicBezTo>
                  <a:cubicBezTo>
                    <a:pt x="12" y="20"/>
                    <a:pt x="12" y="21"/>
                    <a:pt x="12" y="22"/>
                  </a:cubicBezTo>
                  <a:cubicBezTo>
                    <a:pt x="12" y="23"/>
                    <a:pt x="12" y="23"/>
                    <a:pt x="12" y="23"/>
                  </a:cubicBezTo>
                  <a:cubicBezTo>
                    <a:pt x="12" y="35"/>
                    <a:pt x="12" y="35"/>
                    <a:pt x="12" y="35"/>
                  </a:cubicBezTo>
                  <a:cubicBezTo>
                    <a:pt x="36" y="35"/>
                    <a:pt x="36" y="35"/>
                    <a:pt x="36" y="35"/>
                  </a:cubicBezTo>
                  <a:cubicBezTo>
                    <a:pt x="36" y="35"/>
                    <a:pt x="36" y="35"/>
                    <a:pt x="36" y="34"/>
                  </a:cubicBezTo>
                  <a:cubicBezTo>
                    <a:pt x="36" y="34"/>
                    <a:pt x="36" y="34"/>
                    <a:pt x="36" y="34"/>
                  </a:cubicBezTo>
                  <a:cubicBezTo>
                    <a:pt x="36" y="33"/>
                    <a:pt x="36" y="33"/>
                    <a:pt x="36" y="33"/>
                  </a:cubicBezTo>
                  <a:cubicBezTo>
                    <a:pt x="35" y="33"/>
                    <a:pt x="35" y="32"/>
                    <a:pt x="35" y="32"/>
                  </a:cubicBezTo>
                  <a:cubicBezTo>
                    <a:pt x="35" y="32"/>
                    <a:pt x="35" y="32"/>
                    <a:pt x="34" y="31"/>
                  </a:cubicBezTo>
                  <a:cubicBezTo>
                    <a:pt x="33" y="31"/>
                    <a:pt x="33" y="31"/>
                    <a:pt x="33" y="30"/>
                  </a:cubicBezTo>
                  <a:cubicBezTo>
                    <a:pt x="33" y="30"/>
                    <a:pt x="32" y="29"/>
                    <a:pt x="31" y="29"/>
                  </a:cubicBezTo>
                  <a:cubicBezTo>
                    <a:pt x="30" y="29"/>
                    <a:pt x="30" y="29"/>
                    <a:pt x="30" y="28"/>
                  </a:cubicBezTo>
                  <a:cubicBezTo>
                    <a:pt x="30" y="28"/>
                    <a:pt x="30" y="27"/>
                    <a:pt x="30" y="27"/>
                  </a:cubicBezTo>
                  <a:cubicBezTo>
                    <a:pt x="29" y="27"/>
                    <a:pt x="29" y="27"/>
                    <a:pt x="29" y="26"/>
                  </a:cubicBezTo>
                  <a:cubicBezTo>
                    <a:pt x="29" y="26"/>
                    <a:pt x="29" y="25"/>
                    <a:pt x="29" y="24"/>
                  </a:cubicBezTo>
                  <a:cubicBezTo>
                    <a:pt x="30" y="24"/>
                    <a:pt x="30" y="23"/>
                    <a:pt x="29" y="23"/>
                  </a:cubicBezTo>
                  <a:cubicBezTo>
                    <a:pt x="29" y="23"/>
                    <a:pt x="29" y="21"/>
                    <a:pt x="29" y="20"/>
                  </a:cubicBezTo>
                  <a:cubicBezTo>
                    <a:pt x="29" y="20"/>
                    <a:pt x="30" y="21"/>
                    <a:pt x="31" y="20"/>
                  </a:cubicBezTo>
                  <a:cubicBezTo>
                    <a:pt x="31" y="19"/>
                    <a:pt x="31" y="19"/>
                    <a:pt x="31" y="19"/>
                  </a:cubicBezTo>
                  <a:cubicBezTo>
                    <a:pt x="32" y="15"/>
                    <a:pt x="32" y="15"/>
                    <a:pt x="32" y="15"/>
                  </a:cubicBezTo>
                  <a:cubicBezTo>
                    <a:pt x="32" y="15"/>
                    <a:pt x="32" y="15"/>
                    <a:pt x="32" y="15"/>
                  </a:cubicBezTo>
                  <a:cubicBezTo>
                    <a:pt x="32" y="15"/>
                    <a:pt x="32" y="15"/>
                    <a:pt x="32" y="15"/>
                  </a:cubicBezTo>
                  <a:cubicBezTo>
                    <a:pt x="32" y="14"/>
                    <a:pt x="32" y="13"/>
                    <a:pt x="33" y="13"/>
                  </a:cubicBezTo>
                  <a:cubicBezTo>
                    <a:pt x="34" y="12"/>
                    <a:pt x="35" y="12"/>
                    <a:pt x="35" y="11"/>
                  </a:cubicBezTo>
                  <a:cubicBezTo>
                    <a:pt x="35" y="10"/>
                    <a:pt x="36" y="9"/>
                    <a:pt x="37" y="9"/>
                  </a:cubicBezTo>
                  <a:cubicBezTo>
                    <a:pt x="38" y="8"/>
                    <a:pt x="39" y="7"/>
                    <a:pt x="40" y="7"/>
                  </a:cubicBezTo>
                  <a:cubicBezTo>
                    <a:pt x="42" y="6"/>
                    <a:pt x="42" y="6"/>
                    <a:pt x="42" y="6"/>
                  </a:cubicBezTo>
                  <a:cubicBezTo>
                    <a:pt x="42" y="6"/>
                    <a:pt x="42" y="5"/>
                    <a:pt x="40" y="5"/>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 name="Freeform 450">
              <a:extLst>
                <a:ext uri="{FF2B5EF4-FFF2-40B4-BE49-F238E27FC236}">
                  <a16:creationId xmlns:a16="http://schemas.microsoft.com/office/drawing/2014/main" id="{B82F3524-AA61-45A6-B219-060B3DE7FB6D}"/>
                </a:ext>
              </a:extLst>
            </p:cNvPr>
            <p:cNvSpPr>
              <a:spLocks/>
            </p:cNvSpPr>
            <p:nvPr/>
          </p:nvSpPr>
          <p:spPr bwMode="auto">
            <a:xfrm>
              <a:off x="-2114552" y="661988"/>
              <a:ext cx="193675" cy="130175"/>
            </a:xfrm>
            <a:custGeom>
              <a:avLst/>
              <a:gdLst>
                <a:gd name="T0" fmla="*/ 0 w 53"/>
                <a:gd name="T1" fmla="*/ 0 h 36"/>
                <a:gd name="T2" fmla="*/ 4 w 53"/>
                <a:gd name="T3" fmla="*/ 1 h 36"/>
                <a:gd name="T4" fmla="*/ 3 w 53"/>
                <a:gd name="T5" fmla="*/ 4 h 36"/>
                <a:gd name="T6" fmla="*/ 3 w 53"/>
                <a:gd name="T7" fmla="*/ 4 h 36"/>
                <a:gd name="T8" fmla="*/ 2 w 53"/>
                <a:gd name="T9" fmla="*/ 6 h 36"/>
                <a:gd name="T10" fmla="*/ 2 w 53"/>
                <a:gd name="T11" fmla="*/ 7 h 36"/>
                <a:gd name="T12" fmla="*/ 4 w 53"/>
                <a:gd name="T13" fmla="*/ 9 h 36"/>
                <a:gd name="T14" fmla="*/ 4 w 53"/>
                <a:gd name="T15" fmla="*/ 10 h 36"/>
                <a:gd name="T16" fmla="*/ 5 w 53"/>
                <a:gd name="T17" fmla="*/ 12 h 36"/>
                <a:gd name="T18" fmla="*/ 5 w 53"/>
                <a:gd name="T19" fmla="*/ 12 h 36"/>
                <a:gd name="T20" fmla="*/ 5 w 53"/>
                <a:gd name="T21" fmla="*/ 14 h 36"/>
                <a:gd name="T22" fmla="*/ 6 w 53"/>
                <a:gd name="T23" fmla="*/ 15 h 36"/>
                <a:gd name="T24" fmla="*/ 6 w 53"/>
                <a:gd name="T25" fmla="*/ 16 h 36"/>
                <a:gd name="T26" fmla="*/ 7 w 53"/>
                <a:gd name="T27" fmla="*/ 19 h 36"/>
                <a:gd name="T28" fmla="*/ 5 w 53"/>
                <a:gd name="T29" fmla="*/ 21 h 36"/>
                <a:gd name="T30" fmla="*/ 5 w 53"/>
                <a:gd name="T31" fmla="*/ 22 h 36"/>
                <a:gd name="T32" fmla="*/ 5 w 53"/>
                <a:gd name="T33" fmla="*/ 23 h 36"/>
                <a:gd name="T34" fmla="*/ 6 w 53"/>
                <a:gd name="T35" fmla="*/ 23 h 36"/>
                <a:gd name="T36" fmla="*/ 7 w 53"/>
                <a:gd name="T37" fmla="*/ 23 h 36"/>
                <a:gd name="T38" fmla="*/ 7 w 53"/>
                <a:gd name="T39" fmla="*/ 24 h 36"/>
                <a:gd name="T40" fmla="*/ 7 w 53"/>
                <a:gd name="T41" fmla="*/ 28 h 36"/>
                <a:gd name="T42" fmla="*/ 8 w 53"/>
                <a:gd name="T43" fmla="*/ 28 h 36"/>
                <a:gd name="T44" fmla="*/ 9 w 53"/>
                <a:gd name="T45" fmla="*/ 30 h 36"/>
                <a:gd name="T46" fmla="*/ 9 w 53"/>
                <a:gd name="T47" fmla="*/ 30 h 36"/>
                <a:gd name="T48" fmla="*/ 9 w 53"/>
                <a:gd name="T49" fmla="*/ 31 h 36"/>
                <a:gd name="T50" fmla="*/ 10 w 53"/>
                <a:gd name="T51" fmla="*/ 32 h 36"/>
                <a:gd name="T52" fmla="*/ 13 w 53"/>
                <a:gd name="T53" fmla="*/ 32 h 36"/>
                <a:gd name="T54" fmla="*/ 14 w 53"/>
                <a:gd name="T55" fmla="*/ 33 h 36"/>
                <a:gd name="T56" fmla="*/ 15 w 53"/>
                <a:gd name="T57" fmla="*/ 33 h 36"/>
                <a:gd name="T58" fmla="*/ 17 w 53"/>
                <a:gd name="T59" fmla="*/ 33 h 36"/>
                <a:gd name="T60" fmla="*/ 17 w 53"/>
                <a:gd name="T61" fmla="*/ 34 h 36"/>
                <a:gd name="T62" fmla="*/ 17 w 53"/>
                <a:gd name="T63" fmla="*/ 34 h 36"/>
                <a:gd name="T64" fmla="*/ 17 w 53"/>
                <a:gd name="T65" fmla="*/ 34 h 36"/>
                <a:gd name="T66" fmla="*/ 17 w 53"/>
                <a:gd name="T67" fmla="*/ 34 h 36"/>
                <a:gd name="T68" fmla="*/ 17 w 53"/>
                <a:gd name="T69" fmla="*/ 34 h 36"/>
                <a:gd name="T70" fmla="*/ 19 w 53"/>
                <a:gd name="T71" fmla="*/ 31 h 36"/>
                <a:gd name="T72" fmla="*/ 50 w 53"/>
                <a:gd name="T73" fmla="*/ 35 h 36"/>
                <a:gd name="T74" fmla="*/ 50 w 53"/>
                <a:gd name="T75" fmla="*/ 35 h 36"/>
                <a:gd name="T76" fmla="*/ 51 w 53"/>
                <a:gd name="T77" fmla="*/ 29 h 36"/>
                <a:gd name="T78" fmla="*/ 51 w 53"/>
                <a:gd name="T79" fmla="*/ 29 h 36"/>
                <a:gd name="T80" fmla="*/ 51 w 53"/>
                <a:gd name="T81" fmla="*/ 29 h 36"/>
                <a:gd name="T82" fmla="*/ 4 w 53"/>
                <a:gd name="T83" fmla="*/ 1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53" h="36">
                  <a:moveTo>
                    <a:pt x="4" y="1"/>
                  </a:moveTo>
                  <a:cubicBezTo>
                    <a:pt x="0" y="0"/>
                    <a:pt x="0" y="0"/>
                    <a:pt x="0" y="0"/>
                  </a:cubicBezTo>
                  <a:cubicBezTo>
                    <a:pt x="1" y="1"/>
                    <a:pt x="1" y="1"/>
                    <a:pt x="1" y="1"/>
                  </a:cubicBezTo>
                  <a:cubicBezTo>
                    <a:pt x="4" y="1"/>
                    <a:pt x="4" y="1"/>
                    <a:pt x="4" y="1"/>
                  </a:cubicBezTo>
                  <a:cubicBezTo>
                    <a:pt x="4" y="1"/>
                    <a:pt x="3" y="3"/>
                    <a:pt x="3" y="4"/>
                  </a:cubicBezTo>
                  <a:cubicBezTo>
                    <a:pt x="3" y="4"/>
                    <a:pt x="3" y="4"/>
                    <a:pt x="3" y="4"/>
                  </a:cubicBezTo>
                  <a:cubicBezTo>
                    <a:pt x="3" y="3"/>
                    <a:pt x="4" y="2"/>
                    <a:pt x="4" y="2"/>
                  </a:cubicBezTo>
                  <a:cubicBezTo>
                    <a:pt x="4" y="2"/>
                    <a:pt x="3" y="3"/>
                    <a:pt x="3" y="4"/>
                  </a:cubicBezTo>
                  <a:cubicBezTo>
                    <a:pt x="3" y="4"/>
                    <a:pt x="3" y="4"/>
                    <a:pt x="3" y="5"/>
                  </a:cubicBezTo>
                  <a:cubicBezTo>
                    <a:pt x="3" y="5"/>
                    <a:pt x="2" y="6"/>
                    <a:pt x="2" y="6"/>
                  </a:cubicBezTo>
                  <a:cubicBezTo>
                    <a:pt x="2" y="6"/>
                    <a:pt x="2" y="6"/>
                    <a:pt x="2" y="6"/>
                  </a:cubicBezTo>
                  <a:cubicBezTo>
                    <a:pt x="2" y="7"/>
                    <a:pt x="2" y="7"/>
                    <a:pt x="2" y="7"/>
                  </a:cubicBezTo>
                  <a:cubicBezTo>
                    <a:pt x="3" y="8"/>
                    <a:pt x="3" y="8"/>
                    <a:pt x="3" y="9"/>
                  </a:cubicBezTo>
                  <a:cubicBezTo>
                    <a:pt x="3" y="9"/>
                    <a:pt x="4" y="9"/>
                    <a:pt x="4" y="9"/>
                  </a:cubicBezTo>
                  <a:cubicBezTo>
                    <a:pt x="4" y="10"/>
                    <a:pt x="4" y="10"/>
                    <a:pt x="4" y="10"/>
                  </a:cubicBezTo>
                  <a:cubicBezTo>
                    <a:pt x="4" y="10"/>
                    <a:pt x="4" y="10"/>
                    <a:pt x="4" y="10"/>
                  </a:cubicBezTo>
                  <a:cubicBezTo>
                    <a:pt x="4" y="10"/>
                    <a:pt x="4" y="11"/>
                    <a:pt x="4" y="11"/>
                  </a:cubicBezTo>
                  <a:cubicBezTo>
                    <a:pt x="5" y="11"/>
                    <a:pt x="5" y="11"/>
                    <a:pt x="5" y="12"/>
                  </a:cubicBezTo>
                  <a:cubicBezTo>
                    <a:pt x="5" y="12"/>
                    <a:pt x="5" y="12"/>
                    <a:pt x="5" y="12"/>
                  </a:cubicBezTo>
                  <a:cubicBezTo>
                    <a:pt x="5" y="12"/>
                    <a:pt x="5" y="12"/>
                    <a:pt x="5" y="12"/>
                  </a:cubicBezTo>
                  <a:cubicBezTo>
                    <a:pt x="5" y="12"/>
                    <a:pt x="6" y="12"/>
                    <a:pt x="5" y="13"/>
                  </a:cubicBezTo>
                  <a:cubicBezTo>
                    <a:pt x="5" y="13"/>
                    <a:pt x="5" y="14"/>
                    <a:pt x="5" y="14"/>
                  </a:cubicBezTo>
                  <a:cubicBezTo>
                    <a:pt x="5" y="14"/>
                    <a:pt x="5" y="14"/>
                    <a:pt x="5" y="14"/>
                  </a:cubicBezTo>
                  <a:cubicBezTo>
                    <a:pt x="6" y="15"/>
                    <a:pt x="6" y="15"/>
                    <a:pt x="6" y="15"/>
                  </a:cubicBezTo>
                  <a:cubicBezTo>
                    <a:pt x="6" y="15"/>
                    <a:pt x="6" y="16"/>
                    <a:pt x="6" y="16"/>
                  </a:cubicBezTo>
                  <a:cubicBezTo>
                    <a:pt x="6" y="16"/>
                    <a:pt x="6" y="16"/>
                    <a:pt x="6" y="16"/>
                  </a:cubicBezTo>
                  <a:cubicBezTo>
                    <a:pt x="6" y="16"/>
                    <a:pt x="6" y="17"/>
                    <a:pt x="6" y="17"/>
                  </a:cubicBezTo>
                  <a:cubicBezTo>
                    <a:pt x="7" y="18"/>
                    <a:pt x="7" y="18"/>
                    <a:pt x="7" y="19"/>
                  </a:cubicBezTo>
                  <a:cubicBezTo>
                    <a:pt x="7" y="19"/>
                    <a:pt x="7" y="19"/>
                    <a:pt x="6" y="20"/>
                  </a:cubicBezTo>
                  <a:cubicBezTo>
                    <a:pt x="6" y="20"/>
                    <a:pt x="6" y="20"/>
                    <a:pt x="5" y="21"/>
                  </a:cubicBezTo>
                  <a:cubicBezTo>
                    <a:pt x="5" y="21"/>
                    <a:pt x="5" y="22"/>
                    <a:pt x="5" y="22"/>
                  </a:cubicBezTo>
                  <a:cubicBezTo>
                    <a:pt x="5" y="22"/>
                    <a:pt x="5" y="22"/>
                    <a:pt x="5" y="22"/>
                  </a:cubicBezTo>
                  <a:cubicBezTo>
                    <a:pt x="5" y="22"/>
                    <a:pt x="5" y="22"/>
                    <a:pt x="5" y="23"/>
                  </a:cubicBezTo>
                  <a:cubicBezTo>
                    <a:pt x="5" y="23"/>
                    <a:pt x="5" y="23"/>
                    <a:pt x="5" y="23"/>
                  </a:cubicBezTo>
                  <a:cubicBezTo>
                    <a:pt x="5" y="23"/>
                    <a:pt x="5" y="23"/>
                    <a:pt x="5" y="23"/>
                  </a:cubicBezTo>
                  <a:cubicBezTo>
                    <a:pt x="5" y="24"/>
                    <a:pt x="6" y="24"/>
                    <a:pt x="6" y="23"/>
                  </a:cubicBezTo>
                  <a:cubicBezTo>
                    <a:pt x="6" y="23"/>
                    <a:pt x="6" y="23"/>
                    <a:pt x="6" y="23"/>
                  </a:cubicBezTo>
                  <a:cubicBezTo>
                    <a:pt x="7" y="23"/>
                    <a:pt x="7" y="23"/>
                    <a:pt x="7" y="23"/>
                  </a:cubicBezTo>
                  <a:cubicBezTo>
                    <a:pt x="7" y="23"/>
                    <a:pt x="7" y="23"/>
                    <a:pt x="7" y="23"/>
                  </a:cubicBezTo>
                  <a:cubicBezTo>
                    <a:pt x="7" y="24"/>
                    <a:pt x="7" y="24"/>
                    <a:pt x="7" y="24"/>
                  </a:cubicBezTo>
                  <a:cubicBezTo>
                    <a:pt x="7" y="25"/>
                    <a:pt x="7" y="25"/>
                    <a:pt x="7" y="25"/>
                  </a:cubicBezTo>
                  <a:cubicBezTo>
                    <a:pt x="7" y="25"/>
                    <a:pt x="7" y="27"/>
                    <a:pt x="7" y="28"/>
                  </a:cubicBezTo>
                  <a:cubicBezTo>
                    <a:pt x="7" y="28"/>
                    <a:pt x="7" y="28"/>
                    <a:pt x="8" y="28"/>
                  </a:cubicBezTo>
                  <a:cubicBezTo>
                    <a:pt x="8" y="28"/>
                    <a:pt x="8" y="28"/>
                    <a:pt x="8" y="28"/>
                  </a:cubicBezTo>
                  <a:cubicBezTo>
                    <a:pt x="8" y="29"/>
                    <a:pt x="8" y="29"/>
                    <a:pt x="8" y="29"/>
                  </a:cubicBezTo>
                  <a:cubicBezTo>
                    <a:pt x="8" y="29"/>
                    <a:pt x="9" y="29"/>
                    <a:pt x="9" y="30"/>
                  </a:cubicBezTo>
                  <a:cubicBezTo>
                    <a:pt x="9" y="30"/>
                    <a:pt x="9" y="30"/>
                    <a:pt x="9" y="30"/>
                  </a:cubicBezTo>
                  <a:cubicBezTo>
                    <a:pt x="9" y="30"/>
                    <a:pt x="9" y="30"/>
                    <a:pt x="9" y="30"/>
                  </a:cubicBezTo>
                  <a:cubicBezTo>
                    <a:pt x="9" y="30"/>
                    <a:pt x="9" y="30"/>
                    <a:pt x="9" y="30"/>
                  </a:cubicBezTo>
                  <a:cubicBezTo>
                    <a:pt x="9" y="30"/>
                    <a:pt x="9" y="31"/>
                    <a:pt x="9" y="31"/>
                  </a:cubicBezTo>
                  <a:cubicBezTo>
                    <a:pt x="9" y="31"/>
                    <a:pt x="9" y="31"/>
                    <a:pt x="9" y="31"/>
                  </a:cubicBezTo>
                  <a:cubicBezTo>
                    <a:pt x="9" y="31"/>
                    <a:pt x="9" y="32"/>
                    <a:pt x="10" y="32"/>
                  </a:cubicBezTo>
                  <a:cubicBezTo>
                    <a:pt x="10" y="32"/>
                    <a:pt x="11" y="33"/>
                    <a:pt x="12" y="33"/>
                  </a:cubicBezTo>
                  <a:cubicBezTo>
                    <a:pt x="13" y="33"/>
                    <a:pt x="13" y="32"/>
                    <a:pt x="13" y="32"/>
                  </a:cubicBezTo>
                  <a:cubicBezTo>
                    <a:pt x="13" y="32"/>
                    <a:pt x="14" y="32"/>
                    <a:pt x="14" y="33"/>
                  </a:cubicBezTo>
                  <a:cubicBezTo>
                    <a:pt x="14" y="33"/>
                    <a:pt x="14" y="33"/>
                    <a:pt x="14" y="33"/>
                  </a:cubicBezTo>
                  <a:cubicBezTo>
                    <a:pt x="14" y="33"/>
                    <a:pt x="14" y="33"/>
                    <a:pt x="14" y="33"/>
                  </a:cubicBezTo>
                  <a:cubicBezTo>
                    <a:pt x="15" y="33"/>
                    <a:pt x="15" y="33"/>
                    <a:pt x="15" y="33"/>
                  </a:cubicBezTo>
                  <a:cubicBezTo>
                    <a:pt x="15" y="33"/>
                    <a:pt x="16" y="33"/>
                    <a:pt x="16" y="33"/>
                  </a:cubicBezTo>
                  <a:cubicBezTo>
                    <a:pt x="16" y="33"/>
                    <a:pt x="17" y="33"/>
                    <a:pt x="17" y="33"/>
                  </a:cubicBezTo>
                  <a:cubicBezTo>
                    <a:pt x="17" y="33"/>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9" y="34"/>
                    <a:pt x="19" y="34"/>
                    <a:pt x="19" y="34"/>
                  </a:cubicBezTo>
                  <a:cubicBezTo>
                    <a:pt x="19" y="31"/>
                    <a:pt x="19" y="31"/>
                    <a:pt x="19" y="31"/>
                  </a:cubicBezTo>
                  <a:cubicBezTo>
                    <a:pt x="50" y="35"/>
                    <a:pt x="50" y="35"/>
                    <a:pt x="50" y="35"/>
                  </a:cubicBezTo>
                  <a:cubicBezTo>
                    <a:pt x="50" y="35"/>
                    <a:pt x="50" y="36"/>
                    <a:pt x="50" y="35"/>
                  </a:cubicBezTo>
                  <a:cubicBezTo>
                    <a:pt x="50" y="35"/>
                    <a:pt x="50" y="35"/>
                    <a:pt x="50" y="35"/>
                  </a:cubicBezTo>
                  <a:cubicBezTo>
                    <a:pt x="50" y="35"/>
                    <a:pt x="50" y="35"/>
                    <a:pt x="50" y="35"/>
                  </a:cubicBezTo>
                  <a:cubicBezTo>
                    <a:pt x="50" y="35"/>
                    <a:pt x="50" y="35"/>
                    <a:pt x="50" y="35"/>
                  </a:cubicBezTo>
                  <a:cubicBezTo>
                    <a:pt x="50" y="35"/>
                    <a:pt x="50" y="32"/>
                    <a:pt x="51" y="29"/>
                  </a:cubicBezTo>
                  <a:cubicBezTo>
                    <a:pt x="51" y="29"/>
                    <a:pt x="51" y="29"/>
                    <a:pt x="51" y="29"/>
                  </a:cubicBezTo>
                  <a:cubicBezTo>
                    <a:pt x="51" y="29"/>
                    <a:pt x="51" y="29"/>
                    <a:pt x="51" y="29"/>
                  </a:cubicBezTo>
                  <a:cubicBezTo>
                    <a:pt x="52" y="22"/>
                    <a:pt x="53" y="10"/>
                    <a:pt x="53" y="10"/>
                  </a:cubicBezTo>
                  <a:cubicBezTo>
                    <a:pt x="53" y="10"/>
                    <a:pt x="52" y="22"/>
                    <a:pt x="51" y="29"/>
                  </a:cubicBezTo>
                  <a:cubicBezTo>
                    <a:pt x="53" y="10"/>
                    <a:pt x="53" y="10"/>
                    <a:pt x="53" y="10"/>
                  </a:cubicBezTo>
                  <a:cubicBezTo>
                    <a:pt x="53" y="10"/>
                    <a:pt x="20" y="6"/>
                    <a:pt x="4" y="1"/>
                  </a:cubicBezTo>
                  <a:close/>
                </a:path>
              </a:pathLst>
            </a:custGeom>
            <a:solidFill>
              <a:schemeClr val="tx1">
                <a:alpha val="25000"/>
              </a:schemeClr>
            </a:solid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dirty="0"/>
            </a:p>
          </p:txBody>
        </p:sp>
        <p:sp>
          <p:nvSpPr>
            <p:cNvPr id="102" name="Freeform 451">
              <a:extLst>
                <a:ext uri="{FF2B5EF4-FFF2-40B4-BE49-F238E27FC236}">
                  <a16:creationId xmlns:a16="http://schemas.microsoft.com/office/drawing/2014/main" id="{37214B34-E8B9-4623-B1B1-5BBE1CD66DC3}"/>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grpFill/>
            <a:ln w="9525">
              <a:solidFill>
                <a:schemeClr val="bg1">
                  <a:lumMod val="85000"/>
                  <a:alpha val="4000"/>
                </a:schemeClr>
              </a:solid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3" name="Freeform 452">
              <a:extLst>
                <a:ext uri="{FF2B5EF4-FFF2-40B4-BE49-F238E27FC236}">
                  <a16:creationId xmlns:a16="http://schemas.microsoft.com/office/drawing/2014/main" id="{23040738-6698-4AFA-88AA-96B1163BDA48}"/>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noFill/>
            <a:ln w="14288" cap="flat">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 name="Freeform 453">
              <a:extLst>
                <a:ext uri="{FF2B5EF4-FFF2-40B4-BE49-F238E27FC236}">
                  <a16:creationId xmlns:a16="http://schemas.microsoft.com/office/drawing/2014/main" id="{4B440C32-C66D-480A-A854-683C5911089A}"/>
                </a:ext>
              </a:extLst>
            </p:cNvPr>
            <p:cNvSpPr>
              <a:spLocks/>
            </p:cNvSpPr>
            <p:nvPr/>
          </p:nvSpPr>
          <p:spPr bwMode="auto">
            <a:xfrm>
              <a:off x="-2157414" y="661988"/>
              <a:ext cx="112713" cy="177800"/>
            </a:xfrm>
            <a:custGeom>
              <a:avLst/>
              <a:gdLst>
                <a:gd name="T0" fmla="*/ 29 w 31"/>
                <a:gd name="T1" fmla="*/ 34 h 49"/>
                <a:gd name="T2" fmla="*/ 29 w 31"/>
                <a:gd name="T3" fmla="*/ 34 h 49"/>
                <a:gd name="T4" fmla="*/ 29 w 31"/>
                <a:gd name="T5" fmla="*/ 34 h 49"/>
                <a:gd name="T6" fmla="*/ 29 w 31"/>
                <a:gd name="T7" fmla="*/ 34 h 49"/>
                <a:gd name="T8" fmla="*/ 28 w 31"/>
                <a:gd name="T9" fmla="*/ 33 h 49"/>
                <a:gd name="T10" fmla="*/ 27 w 31"/>
                <a:gd name="T11" fmla="*/ 33 h 49"/>
                <a:gd name="T12" fmla="*/ 26 w 31"/>
                <a:gd name="T13" fmla="*/ 32 h 49"/>
                <a:gd name="T14" fmla="*/ 25 w 31"/>
                <a:gd name="T15" fmla="*/ 32 h 49"/>
                <a:gd name="T16" fmla="*/ 24 w 31"/>
                <a:gd name="T17" fmla="*/ 33 h 49"/>
                <a:gd name="T18" fmla="*/ 22 w 31"/>
                <a:gd name="T19" fmla="*/ 32 h 49"/>
                <a:gd name="T20" fmla="*/ 21 w 31"/>
                <a:gd name="T21" fmla="*/ 31 h 49"/>
                <a:gd name="T22" fmla="*/ 21 w 31"/>
                <a:gd name="T23" fmla="*/ 30 h 49"/>
                <a:gd name="T24" fmla="*/ 21 w 31"/>
                <a:gd name="T25" fmla="*/ 30 h 49"/>
                <a:gd name="T26" fmla="*/ 20 w 31"/>
                <a:gd name="T27" fmla="*/ 29 h 49"/>
                <a:gd name="T28" fmla="*/ 20 w 31"/>
                <a:gd name="T29" fmla="*/ 28 h 49"/>
                <a:gd name="T30" fmla="*/ 19 w 31"/>
                <a:gd name="T31" fmla="*/ 25 h 49"/>
                <a:gd name="T32" fmla="*/ 19 w 31"/>
                <a:gd name="T33" fmla="*/ 23 h 49"/>
                <a:gd name="T34" fmla="*/ 18 w 31"/>
                <a:gd name="T35" fmla="*/ 23 h 49"/>
                <a:gd name="T36" fmla="*/ 17 w 31"/>
                <a:gd name="T37" fmla="*/ 24 h 49"/>
                <a:gd name="T38" fmla="*/ 17 w 31"/>
                <a:gd name="T39" fmla="*/ 22 h 49"/>
                <a:gd name="T40" fmla="*/ 19 w 31"/>
                <a:gd name="T41" fmla="*/ 19 h 49"/>
                <a:gd name="T42" fmla="*/ 18 w 31"/>
                <a:gd name="T43" fmla="*/ 17 h 49"/>
                <a:gd name="T44" fmla="*/ 18 w 31"/>
                <a:gd name="T45" fmla="*/ 16 h 49"/>
                <a:gd name="T46" fmla="*/ 18 w 31"/>
                <a:gd name="T47" fmla="*/ 14 h 49"/>
                <a:gd name="T48" fmla="*/ 17 w 31"/>
                <a:gd name="T49" fmla="*/ 12 h 49"/>
                <a:gd name="T50" fmla="*/ 17 w 31"/>
                <a:gd name="T51" fmla="*/ 12 h 49"/>
                <a:gd name="T52" fmla="*/ 16 w 31"/>
                <a:gd name="T53" fmla="*/ 10 h 49"/>
                <a:gd name="T54" fmla="*/ 16 w 31"/>
                <a:gd name="T55" fmla="*/ 9 h 49"/>
                <a:gd name="T56" fmla="*/ 14 w 31"/>
                <a:gd name="T57" fmla="*/ 7 h 49"/>
                <a:gd name="T58" fmla="*/ 14 w 31"/>
                <a:gd name="T59" fmla="*/ 6 h 49"/>
                <a:gd name="T60" fmla="*/ 14 w 31"/>
                <a:gd name="T61" fmla="*/ 6 h 49"/>
                <a:gd name="T62" fmla="*/ 15 w 31"/>
                <a:gd name="T63" fmla="*/ 5 h 49"/>
                <a:gd name="T64" fmla="*/ 15 w 31"/>
                <a:gd name="T65" fmla="*/ 4 h 49"/>
                <a:gd name="T66" fmla="*/ 13 w 31"/>
                <a:gd name="T67" fmla="*/ 1 h 49"/>
                <a:gd name="T68" fmla="*/ 6 w 31"/>
                <a:gd name="T69" fmla="*/ 19 h 49"/>
                <a:gd name="T70" fmla="*/ 6 w 31"/>
                <a:gd name="T71" fmla="*/ 20 h 49"/>
                <a:gd name="T72" fmla="*/ 7 w 31"/>
                <a:gd name="T73" fmla="*/ 21 h 49"/>
                <a:gd name="T74" fmla="*/ 8 w 31"/>
                <a:gd name="T75" fmla="*/ 23 h 49"/>
                <a:gd name="T76" fmla="*/ 7 w 31"/>
                <a:gd name="T77" fmla="*/ 23 h 49"/>
                <a:gd name="T78" fmla="*/ 7 w 31"/>
                <a:gd name="T79" fmla="*/ 24 h 49"/>
                <a:gd name="T80" fmla="*/ 6 w 31"/>
                <a:gd name="T81" fmla="*/ 24 h 49"/>
                <a:gd name="T82" fmla="*/ 5 w 31"/>
                <a:gd name="T83" fmla="*/ 25 h 49"/>
                <a:gd name="T84" fmla="*/ 5 w 31"/>
                <a:gd name="T85" fmla="*/ 27 h 49"/>
                <a:gd name="T86" fmla="*/ 4 w 31"/>
                <a:gd name="T87" fmla="*/ 29 h 49"/>
                <a:gd name="T88" fmla="*/ 3 w 31"/>
                <a:gd name="T89" fmla="*/ 30 h 49"/>
                <a:gd name="T90" fmla="*/ 3 w 31"/>
                <a:gd name="T91" fmla="*/ 32 h 49"/>
                <a:gd name="T92" fmla="*/ 13 w 31"/>
                <a:gd name="T93" fmla="*/ 47 h 49"/>
                <a:gd name="T94" fmla="*/ 31 w 31"/>
                <a:gd name="T95" fmla="*/ 34 h 49"/>
                <a:gd name="T96" fmla="*/ 31 w 31"/>
                <a:gd name="T97" fmla="*/ 34 h 49"/>
                <a:gd name="T98" fmla="*/ 29 w 31"/>
                <a:gd name="T99" fmla="*/ 34 h 4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31" h="49">
                  <a:moveTo>
                    <a:pt x="29" y="34"/>
                  </a:move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3"/>
                    <a:pt x="29" y="33"/>
                    <a:pt x="28" y="33"/>
                  </a:cubicBezTo>
                  <a:cubicBezTo>
                    <a:pt x="28" y="33"/>
                    <a:pt x="28" y="33"/>
                    <a:pt x="28" y="33"/>
                  </a:cubicBezTo>
                  <a:cubicBezTo>
                    <a:pt x="28" y="33"/>
                    <a:pt x="27" y="33"/>
                    <a:pt x="27" y="33"/>
                  </a:cubicBezTo>
                  <a:cubicBezTo>
                    <a:pt x="27" y="33"/>
                    <a:pt x="27" y="33"/>
                    <a:pt x="27" y="33"/>
                  </a:cubicBezTo>
                  <a:cubicBezTo>
                    <a:pt x="26" y="33"/>
                    <a:pt x="26" y="33"/>
                    <a:pt x="26" y="33"/>
                  </a:cubicBezTo>
                  <a:cubicBezTo>
                    <a:pt x="26" y="33"/>
                    <a:pt x="26" y="32"/>
                    <a:pt x="26" y="32"/>
                  </a:cubicBezTo>
                  <a:cubicBezTo>
                    <a:pt x="25" y="32"/>
                    <a:pt x="25" y="32"/>
                    <a:pt x="25" y="32"/>
                  </a:cubicBezTo>
                  <a:cubicBezTo>
                    <a:pt x="25" y="32"/>
                    <a:pt x="25" y="32"/>
                    <a:pt x="25" y="32"/>
                  </a:cubicBezTo>
                  <a:cubicBezTo>
                    <a:pt x="25" y="32"/>
                    <a:pt x="24" y="33"/>
                    <a:pt x="24" y="33"/>
                  </a:cubicBezTo>
                  <a:cubicBezTo>
                    <a:pt x="24" y="33"/>
                    <a:pt x="24" y="33"/>
                    <a:pt x="24" y="33"/>
                  </a:cubicBezTo>
                  <a:cubicBezTo>
                    <a:pt x="23" y="33"/>
                    <a:pt x="23" y="33"/>
                    <a:pt x="23" y="32"/>
                  </a:cubicBezTo>
                  <a:cubicBezTo>
                    <a:pt x="22" y="32"/>
                    <a:pt x="22" y="32"/>
                    <a:pt x="22" y="32"/>
                  </a:cubicBezTo>
                  <a:cubicBezTo>
                    <a:pt x="22" y="32"/>
                    <a:pt x="22" y="32"/>
                    <a:pt x="22" y="32"/>
                  </a:cubicBezTo>
                  <a:cubicBezTo>
                    <a:pt x="21" y="31"/>
                    <a:pt x="21" y="31"/>
                    <a:pt x="21" y="31"/>
                  </a:cubicBezTo>
                  <a:cubicBezTo>
                    <a:pt x="21" y="31"/>
                    <a:pt x="21" y="31"/>
                    <a:pt x="21" y="31"/>
                  </a:cubicBezTo>
                  <a:cubicBezTo>
                    <a:pt x="21" y="30"/>
                    <a:pt x="21" y="30"/>
                    <a:pt x="21" y="30"/>
                  </a:cubicBezTo>
                  <a:cubicBezTo>
                    <a:pt x="21" y="30"/>
                    <a:pt x="21" y="30"/>
                    <a:pt x="21" y="30"/>
                  </a:cubicBezTo>
                  <a:cubicBezTo>
                    <a:pt x="21" y="30"/>
                    <a:pt x="21" y="30"/>
                    <a:pt x="21" y="30"/>
                  </a:cubicBezTo>
                  <a:cubicBezTo>
                    <a:pt x="21" y="30"/>
                    <a:pt x="21" y="30"/>
                    <a:pt x="21" y="30"/>
                  </a:cubicBezTo>
                  <a:cubicBezTo>
                    <a:pt x="21" y="30"/>
                    <a:pt x="20" y="29"/>
                    <a:pt x="20" y="29"/>
                  </a:cubicBezTo>
                  <a:cubicBezTo>
                    <a:pt x="20" y="29"/>
                    <a:pt x="20" y="29"/>
                    <a:pt x="20" y="28"/>
                  </a:cubicBezTo>
                  <a:cubicBezTo>
                    <a:pt x="20" y="28"/>
                    <a:pt x="20" y="28"/>
                    <a:pt x="20" y="28"/>
                  </a:cubicBezTo>
                  <a:cubicBezTo>
                    <a:pt x="19" y="28"/>
                    <a:pt x="19" y="28"/>
                    <a:pt x="19" y="27"/>
                  </a:cubicBezTo>
                  <a:cubicBezTo>
                    <a:pt x="19" y="27"/>
                    <a:pt x="19" y="26"/>
                    <a:pt x="19" y="25"/>
                  </a:cubicBezTo>
                  <a:cubicBezTo>
                    <a:pt x="19" y="25"/>
                    <a:pt x="19" y="25"/>
                    <a:pt x="19" y="24"/>
                  </a:cubicBezTo>
                  <a:cubicBezTo>
                    <a:pt x="19" y="24"/>
                    <a:pt x="19" y="24"/>
                    <a:pt x="19" y="23"/>
                  </a:cubicBezTo>
                  <a:cubicBezTo>
                    <a:pt x="19" y="23"/>
                    <a:pt x="19" y="23"/>
                    <a:pt x="19" y="23"/>
                  </a:cubicBezTo>
                  <a:cubicBezTo>
                    <a:pt x="19" y="23"/>
                    <a:pt x="19" y="23"/>
                    <a:pt x="18" y="23"/>
                  </a:cubicBezTo>
                  <a:cubicBezTo>
                    <a:pt x="18" y="23"/>
                    <a:pt x="18" y="23"/>
                    <a:pt x="18" y="23"/>
                  </a:cubicBezTo>
                  <a:cubicBezTo>
                    <a:pt x="18" y="24"/>
                    <a:pt x="17" y="24"/>
                    <a:pt x="17" y="24"/>
                  </a:cubicBezTo>
                  <a:cubicBezTo>
                    <a:pt x="17" y="23"/>
                    <a:pt x="17" y="23"/>
                    <a:pt x="17" y="23"/>
                  </a:cubicBezTo>
                  <a:cubicBezTo>
                    <a:pt x="17" y="22"/>
                    <a:pt x="17" y="22"/>
                    <a:pt x="17" y="22"/>
                  </a:cubicBezTo>
                  <a:cubicBezTo>
                    <a:pt x="17" y="22"/>
                    <a:pt x="17" y="21"/>
                    <a:pt x="18" y="20"/>
                  </a:cubicBezTo>
                  <a:cubicBezTo>
                    <a:pt x="18" y="20"/>
                    <a:pt x="18" y="20"/>
                    <a:pt x="19" y="19"/>
                  </a:cubicBezTo>
                  <a:cubicBezTo>
                    <a:pt x="19" y="19"/>
                    <a:pt x="19" y="19"/>
                    <a:pt x="19" y="19"/>
                  </a:cubicBezTo>
                  <a:cubicBezTo>
                    <a:pt x="19" y="18"/>
                    <a:pt x="19" y="18"/>
                    <a:pt x="18" y="17"/>
                  </a:cubicBezTo>
                  <a:cubicBezTo>
                    <a:pt x="18" y="17"/>
                    <a:pt x="18" y="16"/>
                    <a:pt x="18" y="16"/>
                  </a:cubicBezTo>
                  <a:cubicBezTo>
                    <a:pt x="18" y="16"/>
                    <a:pt x="18" y="16"/>
                    <a:pt x="18" y="16"/>
                  </a:cubicBezTo>
                  <a:cubicBezTo>
                    <a:pt x="18" y="15"/>
                    <a:pt x="18" y="15"/>
                    <a:pt x="18" y="15"/>
                  </a:cubicBezTo>
                  <a:cubicBezTo>
                    <a:pt x="18" y="15"/>
                    <a:pt x="18" y="15"/>
                    <a:pt x="18" y="14"/>
                  </a:cubicBezTo>
                  <a:cubicBezTo>
                    <a:pt x="18" y="14"/>
                    <a:pt x="17" y="14"/>
                    <a:pt x="17" y="14"/>
                  </a:cubicBezTo>
                  <a:cubicBezTo>
                    <a:pt x="17" y="13"/>
                    <a:pt x="18" y="13"/>
                    <a:pt x="17" y="12"/>
                  </a:cubicBezTo>
                  <a:cubicBezTo>
                    <a:pt x="17" y="12"/>
                    <a:pt x="17" y="12"/>
                    <a:pt x="17" y="12"/>
                  </a:cubicBezTo>
                  <a:cubicBezTo>
                    <a:pt x="17" y="12"/>
                    <a:pt x="17" y="12"/>
                    <a:pt x="17" y="12"/>
                  </a:cubicBezTo>
                  <a:cubicBezTo>
                    <a:pt x="17" y="11"/>
                    <a:pt x="17" y="11"/>
                    <a:pt x="16" y="11"/>
                  </a:cubicBezTo>
                  <a:cubicBezTo>
                    <a:pt x="16" y="11"/>
                    <a:pt x="16" y="10"/>
                    <a:pt x="16" y="10"/>
                  </a:cubicBezTo>
                  <a:cubicBezTo>
                    <a:pt x="16" y="10"/>
                    <a:pt x="16" y="10"/>
                    <a:pt x="16" y="9"/>
                  </a:cubicBezTo>
                  <a:cubicBezTo>
                    <a:pt x="16" y="9"/>
                    <a:pt x="16" y="9"/>
                    <a:pt x="16" y="9"/>
                  </a:cubicBezTo>
                  <a:cubicBezTo>
                    <a:pt x="16" y="9"/>
                    <a:pt x="15" y="9"/>
                    <a:pt x="15" y="9"/>
                  </a:cubicBezTo>
                  <a:cubicBezTo>
                    <a:pt x="15" y="8"/>
                    <a:pt x="15" y="8"/>
                    <a:pt x="14" y="7"/>
                  </a:cubicBezTo>
                  <a:cubicBezTo>
                    <a:pt x="14" y="7"/>
                    <a:pt x="14" y="7"/>
                    <a:pt x="14" y="6"/>
                  </a:cubicBezTo>
                  <a:cubicBezTo>
                    <a:pt x="14" y="6"/>
                    <a:pt x="14" y="6"/>
                    <a:pt x="14" y="6"/>
                  </a:cubicBezTo>
                  <a:cubicBezTo>
                    <a:pt x="14" y="6"/>
                    <a:pt x="14" y="6"/>
                    <a:pt x="14" y="6"/>
                  </a:cubicBezTo>
                  <a:cubicBezTo>
                    <a:pt x="14" y="6"/>
                    <a:pt x="14" y="6"/>
                    <a:pt x="14" y="6"/>
                  </a:cubicBezTo>
                  <a:cubicBezTo>
                    <a:pt x="15" y="5"/>
                    <a:pt x="15" y="5"/>
                    <a:pt x="15" y="5"/>
                  </a:cubicBezTo>
                  <a:cubicBezTo>
                    <a:pt x="15" y="5"/>
                    <a:pt x="15" y="5"/>
                    <a:pt x="15" y="5"/>
                  </a:cubicBezTo>
                  <a:cubicBezTo>
                    <a:pt x="15" y="4"/>
                    <a:pt x="15" y="4"/>
                    <a:pt x="15" y="4"/>
                  </a:cubicBezTo>
                  <a:cubicBezTo>
                    <a:pt x="15" y="4"/>
                    <a:pt x="15" y="4"/>
                    <a:pt x="15" y="4"/>
                  </a:cubicBezTo>
                  <a:cubicBezTo>
                    <a:pt x="15" y="3"/>
                    <a:pt x="16" y="1"/>
                    <a:pt x="16" y="1"/>
                  </a:cubicBezTo>
                  <a:cubicBezTo>
                    <a:pt x="13" y="1"/>
                    <a:pt x="13" y="1"/>
                    <a:pt x="13" y="1"/>
                  </a:cubicBezTo>
                  <a:cubicBezTo>
                    <a:pt x="12" y="0"/>
                    <a:pt x="12" y="0"/>
                    <a:pt x="12" y="0"/>
                  </a:cubicBezTo>
                  <a:cubicBezTo>
                    <a:pt x="6" y="19"/>
                    <a:pt x="6" y="19"/>
                    <a:pt x="6" y="19"/>
                  </a:cubicBezTo>
                  <a:cubicBezTo>
                    <a:pt x="6" y="19"/>
                    <a:pt x="6" y="19"/>
                    <a:pt x="6" y="19"/>
                  </a:cubicBezTo>
                  <a:cubicBezTo>
                    <a:pt x="6" y="19"/>
                    <a:pt x="6" y="19"/>
                    <a:pt x="6" y="20"/>
                  </a:cubicBezTo>
                  <a:cubicBezTo>
                    <a:pt x="7" y="20"/>
                    <a:pt x="7" y="20"/>
                    <a:pt x="7" y="21"/>
                  </a:cubicBezTo>
                  <a:cubicBezTo>
                    <a:pt x="7" y="21"/>
                    <a:pt x="7" y="21"/>
                    <a:pt x="7" y="21"/>
                  </a:cubicBezTo>
                  <a:cubicBezTo>
                    <a:pt x="7" y="22"/>
                    <a:pt x="7" y="22"/>
                    <a:pt x="8" y="22"/>
                  </a:cubicBezTo>
                  <a:cubicBezTo>
                    <a:pt x="8" y="22"/>
                    <a:pt x="8" y="23"/>
                    <a:pt x="8" y="23"/>
                  </a:cubicBezTo>
                  <a:cubicBezTo>
                    <a:pt x="8" y="23"/>
                    <a:pt x="8" y="23"/>
                    <a:pt x="7" y="23"/>
                  </a:cubicBezTo>
                  <a:cubicBezTo>
                    <a:pt x="7" y="23"/>
                    <a:pt x="7" y="23"/>
                    <a:pt x="7" y="23"/>
                  </a:cubicBezTo>
                  <a:cubicBezTo>
                    <a:pt x="7" y="23"/>
                    <a:pt x="7" y="23"/>
                    <a:pt x="7" y="23"/>
                  </a:cubicBezTo>
                  <a:cubicBezTo>
                    <a:pt x="7" y="23"/>
                    <a:pt x="7" y="24"/>
                    <a:pt x="7" y="24"/>
                  </a:cubicBezTo>
                  <a:cubicBezTo>
                    <a:pt x="7" y="24"/>
                    <a:pt x="6" y="24"/>
                    <a:pt x="6" y="24"/>
                  </a:cubicBezTo>
                  <a:cubicBezTo>
                    <a:pt x="6" y="24"/>
                    <a:pt x="6" y="24"/>
                    <a:pt x="6" y="24"/>
                  </a:cubicBezTo>
                  <a:cubicBezTo>
                    <a:pt x="6" y="25"/>
                    <a:pt x="6" y="25"/>
                    <a:pt x="6" y="25"/>
                  </a:cubicBezTo>
                  <a:cubicBezTo>
                    <a:pt x="6" y="25"/>
                    <a:pt x="6" y="25"/>
                    <a:pt x="5" y="25"/>
                  </a:cubicBezTo>
                  <a:cubicBezTo>
                    <a:pt x="5" y="25"/>
                    <a:pt x="5" y="25"/>
                    <a:pt x="5" y="25"/>
                  </a:cubicBezTo>
                  <a:cubicBezTo>
                    <a:pt x="5" y="25"/>
                    <a:pt x="5" y="26"/>
                    <a:pt x="5" y="27"/>
                  </a:cubicBezTo>
                  <a:cubicBezTo>
                    <a:pt x="4" y="28"/>
                    <a:pt x="4" y="28"/>
                    <a:pt x="4" y="28"/>
                  </a:cubicBezTo>
                  <a:cubicBezTo>
                    <a:pt x="4" y="28"/>
                    <a:pt x="4" y="29"/>
                    <a:pt x="4" y="29"/>
                  </a:cubicBezTo>
                  <a:cubicBezTo>
                    <a:pt x="4" y="29"/>
                    <a:pt x="3" y="30"/>
                    <a:pt x="3" y="30"/>
                  </a:cubicBezTo>
                  <a:cubicBezTo>
                    <a:pt x="3" y="30"/>
                    <a:pt x="3" y="30"/>
                    <a:pt x="3" y="30"/>
                  </a:cubicBezTo>
                  <a:cubicBezTo>
                    <a:pt x="3" y="30"/>
                    <a:pt x="3" y="31"/>
                    <a:pt x="3" y="31"/>
                  </a:cubicBezTo>
                  <a:cubicBezTo>
                    <a:pt x="3" y="31"/>
                    <a:pt x="3" y="32"/>
                    <a:pt x="3" y="32"/>
                  </a:cubicBezTo>
                  <a:cubicBezTo>
                    <a:pt x="0" y="43"/>
                    <a:pt x="0" y="43"/>
                    <a:pt x="0" y="43"/>
                  </a:cubicBezTo>
                  <a:cubicBezTo>
                    <a:pt x="13" y="47"/>
                    <a:pt x="13" y="47"/>
                    <a:pt x="13" y="47"/>
                  </a:cubicBezTo>
                  <a:cubicBezTo>
                    <a:pt x="27" y="49"/>
                    <a:pt x="27" y="49"/>
                    <a:pt x="27" y="49"/>
                  </a:cubicBezTo>
                  <a:cubicBezTo>
                    <a:pt x="31" y="34"/>
                    <a:pt x="31" y="34"/>
                    <a:pt x="31" y="34"/>
                  </a:cubicBezTo>
                  <a:cubicBezTo>
                    <a:pt x="31" y="34"/>
                    <a:pt x="31" y="34"/>
                    <a:pt x="31" y="34"/>
                  </a:cubicBezTo>
                  <a:cubicBezTo>
                    <a:pt x="31" y="34"/>
                    <a:pt x="31" y="34"/>
                    <a:pt x="31" y="34"/>
                  </a:cubicBezTo>
                  <a:cubicBezTo>
                    <a:pt x="30" y="34"/>
                    <a:pt x="30" y="34"/>
                    <a:pt x="29" y="34"/>
                  </a:cubicBezTo>
                  <a:cubicBezTo>
                    <a:pt x="29" y="34"/>
                    <a:pt x="29" y="34"/>
                    <a:pt x="29" y="34"/>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 name="Freeform 454">
              <a:extLst>
                <a:ext uri="{FF2B5EF4-FFF2-40B4-BE49-F238E27FC236}">
                  <a16:creationId xmlns:a16="http://schemas.microsoft.com/office/drawing/2014/main" id="{05A299EA-E7D5-4B68-90F0-41896E6C5869}"/>
                </a:ext>
              </a:extLst>
            </p:cNvPr>
            <p:cNvSpPr>
              <a:spLocks/>
            </p:cNvSpPr>
            <p:nvPr/>
          </p:nvSpPr>
          <p:spPr bwMode="auto">
            <a:xfrm>
              <a:off x="-2289177" y="690563"/>
              <a:ext cx="160338" cy="127000"/>
            </a:xfrm>
            <a:custGeom>
              <a:avLst/>
              <a:gdLst>
                <a:gd name="T0" fmla="*/ 43 w 44"/>
                <a:gd name="T1" fmla="*/ 12 h 35"/>
                <a:gd name="T2" fmla="*/ 34 w 44"/>
                <a:gd name="T3" fmla="*/ 8 h 35"/>
                <a:gd name="T4" fmla="*/ 33 w 44"/>
                <a:gd name="T5" fmla="*/ 8 h 35"/>
                <a:gd name="T6" fmla="*/ 31 w 44"/>
                <a:gd name="T7" fmla="*/ 9 h 35"/>
                <a:gd name="T8" fmla="*/ 31 w 44"/>
                <a:gd name="T9" fmla="*/ 8 h 35"/>
                <a:gd name="T10" fmla="*/ 30 w 44"/>
                <a:gd name="T11" fmla="*/ 8 h 35"/>
                <a:gd name="T12" fmla="*/ 25 w 44"/>
                <a:gd name="T13" fmla="*/ 8 h 35"/>
                <a:gd name="T14" fmla="*/ 23 w 44"/>
                <a:gd name="T15" fmla="*/ 8 h 35"/>
                <a:gd name="T16" fmla="*/ 21 w 44"/>
                <a:gd name="T17" fmla="*/ 7 h 35"/>
                <a:gd name="T18" fmla="*/ 19 w 44"/>
                <a:gd name="T19" fmla="*/ 7 h 35"/>
                <a:gd name="T20" fmla="*/ 17 w 44"/>
                <a:gd name="T21" fmla="*/ 6 h 35"/>
                <a:gd name="T22" fmla="*/ 17 w 44"/>
                <a:gd name="T23" fmla="*/ 5 h 35"/>
                <a:gd name="T24" fmla="*/ 17 w 44"/>
                <a:gd name="T25" fmla="*/ 3 h 35"/>
                <a:gd name="T26" fmla="*/ 15 w 44"/>
                <a:gd name="T27" fmla="*/ 2 h 35"/>
                <a:gd name="T28" fmla="*/ 12 w 44"/>
                <a:gd name="T29" fmla="*/ 1 h 35"/>
                <a:gd name="T30" fmla="*/ 12 w 44"/>
                <a:gd name="T31" fmla="*/ 2 h 35"/>
                <a:gd name="T32" fmla="*/ 10 w 44"/>
                <a:gd name="T33" fmla="*/ 5 h 35"/>
                <a:gd name="T34" fmla="*/ 10 w 44"/>
                <a:gd name="T35" fmla="*/ 6 h 35"/>
                <a:gd name="T36" fmla="*/ 8 w 44"/>
                <a:gd name="T37" fmla="*/ 9 h 35"/>
                <a:gd name="T38" fmla="*/ 7 w 44"/>
                <a:gd name="T39" fmla="*/ 11 h 35"/>
                <a:gd name="T40" fmla="*/ 7 w 44"/>
                <a:gd name="T41" fmla="*/ 12 h 35"/>
                <a:gd name="T42" fmla="*/ 6 w 44"/>
                <a:gd name="T43" fmla="*/ 14 h 35"/>
                <a:gd name="T44" fmla="*/ 5 w 44"/>
                <a:gd name="T45" fmla="*/ 15 h 35"/>
                <a:gd name="T46" fmla="*/ 4 w 44"/>
                <a:gd name="T47" fmla="*/ 17 h 35"/>
                <a:gd name="T48" fmla="*/ 3 w 44"/>
                <a:gd name="T49" fmla="*/ 18 h 35"/>
                <a:gd name="T50" fmla="*/ 3 w 44"/>
                <a:gd name="T51" fmla="*/ 19 h 35"/>
                <a:gd name="T52" fmla="*/ 1 w 44"/>
                <a:gd name="T53" fmla="*/ 19 h 35"/>
                <a:gd name="T54" fmla="*/ 2 w 44"/>
                <a:gd name="T55" fmla="*/ 22 h 35"/>
                <a:gd name="T56" fmla="*/ 1 w 44"/>
                <a:gd name="T57" fmla="*/ 24 h 35"/>
                <a:gd name="T58" fmla="*/ 1 w 44"/>
                <a:gd name="T59" fmla="*/ 26 h 35"/>
                <a:gd name="T60" fmla="*/ 36 w 44"/>
                <a:gd name="T61" fmla="*/ 35 h 35"/>
                <a:gd name="T62" fmla="*/ 39 w 44"/>
                <a:gd name="T63" fmla="*/ 23 h 35"/>
                <a:gd name="T64" fmla="*/ 40 w 44"/>
                <a:gd name="T65" fmla="*/ 21 h 35"/>
                <a:gd name="T66" fmla="*/ 41 w 44"/>
                <a:gd name="T67" fmla="*/ 18 h 35"/>
                <a:gd name="T68" fmla="*/ 42 w 44"/>
                <a:gd name="T69" fmla="*/ 16 h 35"/>
                <a:gd name="T70" fmla="*/ 43 w 44"/>
                <a:gd name="T71" fmla="*/ 15 h 35"/>
                <a:gd name="T72" fmla="*/ 43 w 44"/>
                <a:gd name="T73" fmla="*/ 13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44" h="35">
                  <a:moveTo>
                    <a:pt x="43" y="13"/>
                  </a:moveTo>
                  <a:cubicBezTo>
                    <a:pt x="43" y="13"/>
                    <a:pt x="43" y="13"/>
                    <a:pt x="43" y="12"/>
                  </a:cubicBezTo>
                  <a:cubicBezTo>
                    <a:pt x="42" y="12"/>
                    <a:pt x="42" y="11"/>
                    <a:pt x="42" y="11"/>
                  </a:cubicBezTo>
                  <a:cubicBezTo>
                    <a:pt x="34" y="8"/>
                    <a:pt x="34" y="8"/>
                    <a:pt x="34" y="8"/>
                  </a:cubicBezTo>
                  <a:cubicBezTo>
                    <a:pt x="34" y="8"/>
                    <a:pt x="33" y="8"/>
                    <a:pt x="33" y="8"/>
                  </a:cubicBezTo>
                  <a:cubicBezTo>
                    <a:pt x="33" y="8"/>
                    <a:pt x="33" y="8"/>
                    <a:pt x="33" y="8"/>
                  </a:cubicBezTo>
                  <a:cubicBezTo>
                    <a:pt x="32" y="8"/>
                    <a:pt x="32" y="8"/>
                    <a:pt x="32" y="8"/>
                  </a:cubicBezTo>
                  <a:cubicBezTo>
                    <a:pt x="32" y="8"/>
                    <a:pt x="31" y="9"/>
                    <a:pt x="31" y="9"/>
                  </a:cubicBezTo>
                  <a:cubicBezTo>
                    <a:pt x="31" y="9"/>
                    <a:pt x="31" y="8"/>
                    <a:pt x="31" y="8"/>
                  </a:cubicBezTo>
                  <a:cubicBezTo>
                    <a:pt x="31" y="8"/>
                    <a:pt x="31" y="8"/>
                    <a:pt x="31" y="8"/>
                  </a:cubicBezTo>
                  <a:cubicBezTo>
                    <a:pt x="30" y="8"/>
                    <a:pt x="30" y="8"/>
                    <a:pt x="30" y="8"/>
                  </a:cubicBezTo>
                  <a:cubicBezTo>
                    <a:pt x="30" y="8"/>
                    <a:pt x="30" y="8"/>
                    <a:pt x="30" y="8"/>
                  </a:cubicBezTo>
                  <a:cubicBezTo>
                    <a:pt x="29" y="9"/>
                    <a:pt x="27" y="9"/>
                    <a:pt x="26" y="8"/>
                  </a:cubicBezTo>
                  <a:cubicBezTo>
                    <a:pt x="26" y="8"/>
                    <a:pt x="25" y="8"/>
                    <a:pt x="25" y="8"/>
                  </a:cubicBezTo>
                  <a:cubicBezTo>
                    <a:pt x="24" y="8"/>
                    <a:pt x="24" y="8"/>
                    <a:pt x="23" y="8"/>
                  </a:cubicBezTo>
                  <a:cubicBezTo>
                    <a:pt x="23" y="8"/>
                    <a:pt x="23" y="8"/>
                    <a:pt x="23" y="8"/>
                  </a:cubicBezTo>
                  <a:cubicBezTo>
                    <a:pt x="23" y="8"/>
                    <a:pt x="22" y="7"/>
                    <a:pt x="22" y="7"/>
                  </a:cubicBezTo>
                  <a:cubicBezTo>
                    <a:pt x="22" y="7"/>
                    <a:pt x="21" y="7"/>
                    <a:pt x="21" y="7"/>
                  </a:cubicBezTo>
                  <a:cubicBezTo>
                    <a:pt x="21" y="7"/>
                    <a:pt x="21" y="7"/>
                    <a:pt x="20" y="7"/>
                  </a:cubicBezTo>
                  <a:cubicBezTo>
                    <a:pt x="20" y="7"/>
                    <a:pt x="20" y="7"/>
                    <a:pt x="19" y="7"/>
                  </a:cubicBezTo>
                  <a:cubicBezTo>
                    <a:pt x="19" y="7"/>
                    <a:pt x="19" y="7"/>
                    <a:pt x="19" y="7"/>
                  </a:cubicBezTo>
                  <a:cubicBezTo>
                    <a:pt x="18" y="7"/>
                    <a:pt x="18" y="6"/>
                    <a:pt x="17" y="6"/>
                  </a:cubicBezTo>
                  <a:cubicBezTo>
                    <a:pt x="17" y="6"/>
                    <a:pt x="17" y="5"/>
                    <a:pt x="17" y="5"/>
                  </a:cubicBezTo>
                  <a:cubicBezTo>
                    <a:pt x="17" y="5"/>
                    <a:pt x="17" y="5"/>
                    <a:pt x="17" y="5"/>
                  </a:cubicBezTo>
                  <a:cubicBezTo>
                    <a:pt x="17" y="5"/>
                    <a:pt x="17" y="5"/>
                    <a:pt x="17" y="4"/>
                  </a:cubicBezTo>
                  <a:cubicBezTo>
                    <a:pt x="17" y="4"/>
                    <a:pt x="17" y="4"/>
                    <a:pt x="17" y="3"/>
                  </a:cubicBezTo>
                  <a:cubicBezTo>
                    <a:pt x="17" y="3"/>
                    <a:pt x="17" y="3"/>
                    <a:pt x="17" y="3"/>
                  </a:cubicBezTo>
                  <a:cubicBezTo>
                    <a:pt x="16" y="3"/>
                    <a:pt x="16" y="2"/>
                    <a:pt x="15" y="2"/>
                  </a:cubicBezTo>
                  <a:cubicBezTo>
                    <a:pt x="15" y="2"/>
                    <a:pt x="14" y="2"/>
                    <a:pt x="14" y="1"/>
                  </a:cubicBezTo>
                  <a:cubicBezTo>
                    <a:pt x="13" y="1"/>
                    <a:pt x="12" y="1"/>
                    <a:pt x="12" y="1"/>
                  </a:cubicBezTo>
                  <a:cubicBezTo>
                    <a:pt x="12" y="1"/>
                    <a:pt x="12" y="0"/>
                    <a:pt x="12" y="1"/>
                  </a:cubicBezTo>
                  <a:cubicBezTo>
                    <a:pt x="12" y="1"/>
                    <a:pt x="12" y="1"/>
                    <a:pt x="12" y="2"/>
                  </a:cubicBezTo>
                  <a:cubicBezTo>
                    <a:pt x="12" y="2"/>
                    <a:pt x="12" y="3"/>
                    <a:pt x="11" y="3"/>
                  </a:cubicBezTo>
                  <a:cubicBezTo>
                    <a:pt x="11" y="4"/>
                    <a:pt x="10" y="5"/>
                    <a:pt x="10" y="5"/>
                  </a:cubicBezTo>
                  <a:cubicBezTo>
                    <a:pt x="10" y="5"/>
                    <a:pt x="10" y="6"/>
                    <a:pt x="10" y="6"/>
                  </a:cubicBezTo>
                  <a:cubicBezTo>
                    <a:pt x="10" y="6"/>
                    <a:pt x="10" y="6"/>
                    <a:pt x="10" y="6"/>
                  </a:cubicBezTo>
                  <a:cubicBezTo>
                    <a:pt x="10" y="6"/>
                    <a:pt x="9" y="7"/>
                    <a:pt x="9" y="7"/>
                  </a:cubicBezTo>
                  <a:cubicBezTo>
                    <a:pt x="9" y="8"/>
                    <a:pt x="8" y="8"/>
                    <a:pt x="8" y="9"/>
                  </a:cubicBezTo>
                  <a:cubicBezTo>
                    <a:pt x="8" y="9"/>
                    <a:pt x="8" y="10"/>
                    <a:pt x="8" y="10"/>
                  </a:cubicBezTo>
                  <a:cubicBezTo>
                    <a:pt x="8" y="11"/>
                    <a:pt x="7" y="11"/>
                    <a:pt x="7" y="11"/>
                  </a:cubicBezTo>
                  <a:cubicBezTo>
                    <a:pt x="7" y="11"/>
                    <a:pt x="7" y="11"/>
                    <a:pt x="7" y="12"/>
                  </a:cubicBezTo>
                  <a:cubicBezTo>
                    <a:pt x="7" y="12"/>
                    <a:pt x="7" y="12"/>
                    <a:pt x="7" y="12"/>
                  </a:cubicBezTo>
                  <a:cubicBezTo>
                    <a:pt x="7" y="13"/>
                    <a:pt x="6" y="13"/>
                    <a:pt x="6" y="13"/>
                  </a:cubicBezTo>
                  <a:cubicBezTo>
                    <a:pt x="6" y="13"/>
                    <a:pt x="7" y="14"/>
                    <a:pt x="6" y="14"/>
                  </a:cubicBezTo>
                  <a:cubicBezTo>
                    <a:pt x="6" y="14"/>
                    <a:pt x="6" y="14"/>
                    <a:pt x="5" y="15"/>
                  </a:cubicBezTo>
                  <a:cubicBezTo>
                    <a:pt x="5" y="15"/>
                    <a:pt x="5" y="15"/>
                    <a:pt x="5" y="15"/>
                  </a:cubicBezTo>
                  <a:cubicBezTo>
                    <a:pt x="5" y="15"/>
                    <a:pt x="4" y="16"/>
                    <a:pt x="4" y="16"/>
                  </a:cubicBezTo>
                  <a:cubicBezTo>
                    <a:pt x="4" y="16"/>
                    <a:pt x="4" y="17"/>
                    <a:pt x="4" y="17"/>
                  </a:cubicBezTo>
                  <a:cubicBezTo>
                    <a:pt x="4" y="17"/>
                    <a:pt x="4" y="17"/>
                    <a:pt x="4" y="17"/>
                  </a:cubicBezTo>
                  <a:cubicBezTo>
                    <a:pt x="3" y="17"/>
                    <a:pt x="3" y="18"/>
                    <a:pt x="3" y="18"/>
                  </a:cubicBezTo>
                  <a:cubicBezTo>
                    <a:pt x="3" y="18"/>
                    <a:pt x="3" y="19"/>
                    <a:pt x="3" y="19"/>
                  </a:cubicBezTo>
                  <a:cubicBezTo>
                    <a:pt x="3" y="19"/>
                    <a:pt x="3" y="19"/>
                    <a:pt x="3" y="19"/>
                  </a:cubicBezTo>
                  <a:cubicBezTo>
                    <a:pt x="3" y="19"/>
                    <a:pt x="3" y="20"/>
                    <a:pt x="2" y="20"/>
                  </a:cubicBezTo>
                  <a:cubicBezTo>
                    <a:pt x="2" y="20"/>
                    <a:pt x="1" y="19"/>
                    <a:pt x="1" y="19"/>
                  </a:cubicBezTo>
                  <a:cubicBezTo>
                    <a:pt x="1" y="20"/>
                    <a:pt x="0" y="20"/>
                    <a:pt x="1" y="21"/>
                  </a:cubicBezTo>
                  <a:cubicBezTo>
                    <a:pt x="1" y="21"/>
                    <a:pt x="2" y="21"/>
                    <a:pt x="2" y="22"/>
                  </a:cubicBezTo>
                  <a:cubicBezTo>
                    <a:pt x="2" y="23"/>
                    <a:pt x="2" y="23"/>
                    <a:pt x="2" y="23"/>
                  </a:cubicBezTo>
                  <a:cubicBezTo>
                    <a:pt x="2" y="23"/>
                    <a:pt x="1" y="23"/>
                    <a:pt x="1" y="24"/>
                  </a:cubicBezTo>
                  <a:cubicBezTo>
                    <a:pt x="1" y="24"/>
                    <a:pt x="1" y="25"/>
                    <a:pt x="1" y="25"/>
                  </a:cubicBezTo>
                  <a:cubicBezTo>
                    <a:pt x="1" y="25"/>
                    <a:pt x="1" y="25"/>
                    <a:pt x="1" y="26"/>
                  </a:cubicBezTo>
                  <a:cubicBezTo>
                    <a:pt x="21" y="31"/>
                    <a:pt x="21" y="31"/>
                    <a:pt x="21" y="31"/>
                  </a:cubicBezTo>
                  <a:cubicBezTo>
                    <a:pt x="36" y="35"/>
                    <a:pt x="36" y="35"/>
                    <a:pt x="36" y="35"/>
                  </a:cubicBezTo>
                  <a:cubicBezTo>
                    <a:pt x="39" y="24"/>
                    <a:pt x="39" y="24"/>
                    <a:pt x="39" y="24"/>
                  </a:cubicBezTo>
                  <a:cubicBezTo>
                    <a:pt x="39" y="24"/>
                    <a:pt x="39" y="23"/>
                    <a:pt x="39" y="23"/>
                  </a:cubicBezTo>
                  <a:cubicBezTo>
                    <a:pt x="39" y="23"/>
                    <a:pt x="39" y="22"/>
                    <a:pt x="39" y="22"/>
                  </a:cubicBezTo>
                  <a:cubicBezTo>
                    <a:pt x="39" y="22"/>
                    <a:pt x="40" y="21"/>
                    <a:pt x="40" y="21"/>
                  </a:cubicBezTo>
                  <a:cubicBezTo>
                    <a:pt x="40" y="21"/>
                    <a:pt x="40" y="20"/>
                    <a:pt x="40" y="20"/>
                  </a:cubicBezTo>
                  <a:cubicBezTo>
                    <a:pt x="40" y="20"/>
                    <a:pt x="41" y="18"/>
                    <a:pt x="41" y="18"/>
                  </a:cubicBezTo>
                  <a:cubicBezTo>
                    <a:pt x="41" y="18"/>
                    <a:pt x="42" y="17"/>
                    <a:pt x="42" y="17"/>
                  </a:cubicBezTo>
                  <a:cubicBezTo>
                    <a:pt x="42" y="17"/>
                    <a:pt x="42" y="16"/>
                    <a:pt x="42" y="16"/>
                  </a:cubicBezTo>
                  <a:cubicBezTo>
                    <a:pt x="42" y="16"/>
                    <a:pt x="43" y="16"/>
                    <a:pt x="43" y="16"/>
                  </a:cubicBezTo>
                  <a:cubicBezTo>
                    <a:pt x="43" y="15"/>
                    <a:pt x="43" y="15"/>
                    <a:pt x="43" y="15"/>
                  </a:cubicBezTo>
                  <a:cubicBezTo>
                    <a:pt x="44" y="15"/>
                    <a:pt x="44" y="15"/>
                    <a:pt x="44" y="14"/>
                  </a:cubicBezTo>
                  <a:cubicBezTo>
                    <a:pt x="43" y="14"/>
                    <a:pt x="43" y="13"/>
                    <a:pt x="43" y="13"/>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 name="Freeform 455">
              <a:extLst>
                <a:ext uri="{FF2B5EF4-FFF2-40B4-BE49-F238E27FC236}">
                  <a16:creationId xmlns:a16="http://schemas.microsoft.com/office/drawing/2014/main" id="{F2163469-0374-41CF-9395-63FDF842523A}"/>
                </a:ext>
              </a:extLst>
            </p:cNvPr>
            <p:cNvSpPr>
              <a:spLocks/>
            </p:cNvSpPr>
            <p:nvPr/>
          </p:nvSpPr>
          <p:spPr bwMode="auto">
            <a:xfrm>
              <a:off x="-2244727" y="639763"/>
              <a:ext cx="130175" cy="90488"/>
            </a:xfrm>
            <a:custGeom>
              <a:avLst/>
              <a:gdLst>
                <a:gd name="T0" fmla="*/ 5 w 36"/>
                <a:gd name="T1" fmla="*/ 19 h 25"/>
                <a:gd name="T2" fmla="*/ 6 w 36"/>
                <a:gd name="T3" fmla="*/ 20 h 25"/>
                <a:gd name="T4" fmla="*/ 8 w 36"/>
                <a:gd name="T5" fmla="*/ 21 h 25"/>
                <a:gd name="T6" fmla="*/ 10 w 36"/>
                <a:gd name="T7" fmla="*/ 21 h 25"/>
                <a:gd name="T8" fmla="*/ 11 w 36"/>
                <a:gd name="T9" fmla="*/ 22 h 25"/>
                <a:gd name="T10" fmla="*/ 13 w 36"/>
                <a:gd name="T11" fmla="*/ 22 h 25"/>
                <a:gd name="T12" fmla="*/ 15 w 36"/>
                <a:gd name="T13" fmla="*/ 22 h 25"/>
                <a:gd name="T14" fmla="*/ 18 w 36"/>
                <a:gd name="T15" fmla="*/ 22 h 25"/>
                <a:gd name="T16" fmla="*/ 19 w 36"/>
                <a:gd name="T17" fmla="*/ 22 h 25"/>
                <a:gd name="T18" fmla="*/ 20 w 36"/>
                <a:gd name="T19" fmla="*/ 22 h 25"/>
                <a:gd name="T20" fmla="*/ 20 w 36"/>
                <a:gd name="T21" fmla="*/ 22 h 25"/>
                <a:gd name="T22" fmla="*/ 21 w 36"/>
                <a:gd name="T23" fmla="*/ 22 h 25"/>
                <a:gd name="T24" fmla="*/ 21 w 36"/>
                <a:gd name="T25" fmla="*/ 22 h 25"/>
                <a:gd name="T26" fmla="*/ 30 w 36"/>
                <a:gd name="T27" fmla="*/ 25 h 25"/>
                <a:gd name="T28" fmla="*/ 30 w 36"/>
                <a:gd name="T29" fmla="*/ 25 h 25"/>
                <a:gd name="T30" fmla="*/ 12 w 36"/>
                <a:gd name="T31" fmla="*/ 0 h 25"/>
                <a:gd name="T32" fmla="*/ 12 w 36"/>
                <a:gd name="T33" fmla="*/ 2 h 25"/>
                <a:gd name="T34" fmla="*/ 12 w 36"/>
                <a:gd name="T35" fmla="*/ 2 h 25"/>
                <a:gd name="T36" fmla="*/ 13 w 36"/>
                <a:gd name="T37" fmla="*/ 3 h 25"/>
                <a:gd name="T38" fmla="*/ 12 w 36"/>
                <a:gd name="T39" fmla="*/ 4 h 25"/>
                <a:gd name="T40" fmla="*/ 12 w 36"/>
                <a:gd name="T41" fmla="*/ 4 h 25"/>
                <a:gd name="T42" fmla="*/ 12 w 36"/>
                <a:gd name="T43" fmla="*/ 6 h 25"/>
                <a:gd name="T44" fmla="*/ 12 w 36"/>
                <a:gd name="T45" fmla="*/ 5 h 25"/>
                <a:gd name="T46" fmla="*/ 13 w 36"/>
                <a:gd name="T47" fmla="*/ 7 h 25"/>
                <a:gd name="T48" fmla="*/ 12 w 36"/>
                <a:gd name="T49" fmla="*/ 8 h 25"/>
                <a:gd name="T50" fmla="*/ 11 w 36"/>
                <a:gd name="T51" fmla="*/ 8 h 25"/>
                <a:gd name="T52" fmla="*/ 10 w 36"/>
                <a:gd name="T53" fmla="*/ 9 h 25"/>
                <a:gd name="T54" fmla="*/ 10 w 36"/>
                <a:gd name="T55" fmla="*/ 10 h 25"/>
                <a:gd name="T56" fmla="*/ 9 w 36"/>
                <a:gd name="T57" fmla="*/ 10 h 25"/>
                <a:gd name="T58" fmla="*/ 10 w 36"/>
                <a:gd name="T59" fmla="*/ 8 h 25"/>
                <a:gd name="T60" fmla="*/ 10 w 36"/>
                <a:gd name="T61" fmla="*/ 7 h 25"/>
                <a:gd name="T62" fmla="*/ 9 w 36"/>
                <a:gd name="T63" fmla="*/ 8 h 25"/>
                <a:gd name="T64" fmla="*/ 10 w 36"/>
                <a:gd name="T65" fmla="*/ 6 h 25"/>
                <a:gd name="T66" fmla="*/ 10 w 36"/>
                <a:gd name="T67" fmla="*/ 6 h 25"/>
                <a:gd name="T68" fmla="*/ 9 w 36"/>
                <a:gd name="T69" fmla="*/ 4 h 25"/>
                <a:gd name="T70" fmla="*/ 9 w 36"/>
                <a:gd name="T71" fmla="*/ 5 h 25"/>
                <a:gd name="T72" fmla="*/ 8 w 36"/>
                <a:gd name="T73" fmla="*/ 4 h 25"/>
                <a:gd name="T74" fmla="*/ 6 w 36"/>
                <a:gd name="T75" fmla="*/ 4 h 25"/>
                <a:gd name="T76" fmla="*/ 5 w 36"/>
                <a:gd name="T77" fmla="*/ 3 h 25"/>
                <a:gd name="T78" fmla="*/ 2 w 36"/>
                <a:gd name="T79" fmla="*/ 1 h 25"/>
                <a:gd name="T80" fmla="*/ 2 w 36"/>
                <a:gd name="T81" fmla="*/ 3 h 25"/>
                <a:gd name="T82" fmla="*/ 2 w 36"/>
                <a:gd name="T83" fmla="*/ 5 h 25"/>
                <a:gd name="T84" fmla="*/ 2 w 36"/>
                <a:gd name="T85" fmla="*/ 7 h 25"/>
                <a:gd name="T86" fmla="*/ 2 w 36"/>
                <a:gd name="T87" fmla="*/ 9 h 25"/>
                <a:gd name="T88" fmla="*/ 1 w 36"/>
                <a:gd name="T89" fmla="*/ 10 h 25"/>
                <a:gd name="T90" fmla="*/ 2 w 36"/>
                <a:gd name="T91" fmla="*/ 10 h 25"/>
                <a:gd name="T92" fmla="*/ 1 w 36"/>
                <a:gd name="T93" fmla="*/ 11 h 25"/>
                <a:gd name="T94" fmla="*/ 1 w 36"/>
                <a:gd name="T95" fmla="*/ 12 h 25"/>
                <a:gd name="T96" fmla="*/ 1 w 36"/>
                <a:gd name="T97" fmla="*/ 14 h 25"/>
                <a:gd name="T98" fmla="*/ 0 w 36"/>
                <a:gd name="T99" fmla="*/ 12 h 25"/>
                <a:gd name="T100" fmla="*/ 0 w 36"/>
                <a:gd name="T101" fmla="*/ 11 h 25"/>
                <a:gd name="T102" fmla="*/ 0 w 36"/>
                <a:gd name="T103" fmla="*/ 12 h 25"/>
                <a:gd name="T104" fmla="*/ 0 w 36"/>
                <a:gd name="T105" fmla="*/ 14 h 25"/>
                <a:gd name="T106" fmla="*/ 2 w 36"/>
                <a:gd name="T107" fmla="*/ 15 h 25"/>
                <a:gd name="T108" fmla="*/ 5 w 36"/>
                <a:gd name="T109" fmla="*/ 17 h 25"/>
                <a:gd name="T110" fmla="*/ 5 w 36"/>
                <a:gd name="T111" fmla="*/ 18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6" h="25">
                  <a:moveTo>
                    <a:pt x="5" y="18"/>
                  </a:moveTo>
                  <a:cubicBezTo>
                    <a:pt x="5" y="18"/>
                    <a:pt x="5" y="19"/>
                    <a:pt x="5" y="19"/>
                  </a:cubicBezTo>
                  <a:cubicBezTo>
                    <a:pt x="5" y="19"/>
                    <a:pt x="5" y="19"/>
                    <a:pt x="5" y="20"/>
                  </a:cubicBezTo>
                  <a:cubicBezTo>
                    <a:pt x="6" y="20"/>
                    <a:pt x="6" y="20"/>
                    <a:pt x="6" y="20"/>
                  </a:cubicBezTo>
                  <a:cubicBezTo>
                    <a:pt x="7" y="21"/>
                    <a:pt x="7" y="21"/>
                    <a:pt x="7" y="21"/>
                  </a:cubicBezTo>
                  <a:cubicBezTo>
                    <a:pt x="8" y="21"/>
                    <a:pt x="8" y="21"/>
                    <a:pt x="8" y="21"/>
                  </a:cubicBezTo>
                  <a:cubicBezTo>
                    <a:pt x="9" y="21"/>
                    <a:pt x="10" y="21"/>
                    <a:pt x="10" y="21"/>
                  </a:cubicBezTo>
                  <a:cubicBezTo>
                    <a:pt x="10" y="21"/>
                    <a:pt x="10" y="21"/>
                    <a:pt x="10" y="21"/>
                  </a:cubicBezTo>
                  <a:cubicBezTo>
                    <a:pt x="10" y="21"/>
                    <a:pt x="10" y="21"/>
                    <a:pt x="10" y="21"/>
                  </a:cubicBezTo>
                  <a:cubicBezTo>
                    <a:pt x="10" y="21"/>
                    <a:pt x="11" y="22"/>
                    <a:pt x="11" y="22"/>
                  </a:cubicBezTo>
                  <a:cubicBezTo>
                    <a:pt x="11" y="22"/>
                    <a:pt x="11" y="22"/>
                    <a:pt x="11" y="22"/>
                  </a:cubicBezTo>
                  <a:cubicBezTo>
                    <a:pt x="11" y="22"/>
                    <a:pt x="12" y="22"/>
                    <a:pt x="13" y="22"/>
                  </a:cubicBezTo>
                  <a:cubicBezTo>
                    <a:pt x="13" y="22"/>
                    <a:pt x="13" y="22"/>
                    <a:pt x="13" y="22"/>
                  </a:cubicBezTo>
                  <a:cubicBezTo>
                    <a:pt x="13" y="22"/>
                    <a:pt x="14" y="22"/>
                    <a:pt x="15" y="22"/>
                  </a:cubicBezTo>
                  <a:cubicBezTo>
                    <a:pt x="15" y="23"/>
                    <a:pt x="16" y="23"/>
                    <a:pt x="16" y="23"/>
                  </a:cubicBezTo>
                  <a:cubicBezTo>
                    <a:pt x="16" y="23"/>
                    <a:pt x="18" y="23"/>
                    <a:pt x="18" y="22"/>
                  </a:cubicBezTo>
                  <a:cubicBezTo>
                    <a:pt x="18" y="22"/>
                    <a:pt x="18" y="22"/>
                    <a:pt x="18" y="22"/>
                  </a:cubicBezTo>
                  <a:cubicBezTo>
                    <a:pt x="18" y="22"/>
                    <a:pt x="18" y="22"/>
                    <a:pt x="19" y="22"/>
                  </a:cubicBezTo>
                  <a:cubicBezTo>
                    <a:pt x="19" y="22"/>
                    <a:pt x="19" y="22"/>
                    <a:pt x="19" y="22"/>
                  </a:cubicBezTo>
                  <a:cubicBezTo>
                    <a:pt x="19" y="22"/>
                    <a:pt x="19" y="23"/>
                    <a:pt x="20" y="22"/>
                  </a:cubicBezTo>
                  <a:cubicBezTo>
                    <a:pt x="20" y="22"/>
                    <a:pt x="20" y="22"/>
                    <a:pt x="20" y="22"/>
                  </a:cubicBezTo>
                  <a:cubicBezTo>
                    <a:pt x="20" y="22"/>
                    <a:pt x="20" y="22"/>
                    <a:pt x="20" y="22"/>
                  </a:cubicBezTo>
                  <a:cubicBezTo>
                    <a:pt x="20" y="22"/>
                    <a:pt x="21" y="22"/>
                    <a:pt x="21" y="22"/>
                  </a:cubicBezTo>
                  <a:cubicBezTo>
                    <a:pt x="21" y="22"/>
                    <a:pt x="21" y="22"/>
                    <a:pt x="21" y="22"/>
                  </a:cubicBezTo>
                  <a:cubicBezTo>
                    <a:pt x="21" y="22"/>
                    <a:pt x="21" y="22"/>
                    <a:pt x="21" y="22"/>
                  </a:cubicBezTo>
                  <a:cubicBezTo>
                    <a:pt x="21" y="22"/>
                    <a:pt x="21" y="22"/>
                    <a:pt x="21" y="22"/>
                  </a:cubicBezTo>
                  <a:cubicBezTo>
                    <a:pt x="22" y="22"/>
                    <a:pt x="22" y="22"/>
                    <a:pt x="22" y="22"/>
                  </a:cubicBezTo>
                  <a:cubicBezTo>
                    <a:pt x="23" y="23"/>
                    <a:pt x="30" y="25"/>
                    <a:pt x="30" y="25"/>
                  </a:cubicBezTo>
                  <a:cubicBezTo>
                    <a:pt x="30" y="25"/>
                    <a:pt x="30" y="25"/>
                    <a:pt x="30" y="25"/>
                  </a:cubicBezTo>
                  <a:cubicBezTo>
                    <a:pt x="30" y="25"/>
                    <a:pt x="30" y="25"/>
                    <a:pt x="30" y="25"/>
                  </a:cubicBezTo>
                  <a:cubicBezTo>
                    <a:pt x="36" y="6"/>
                    <a:pt x="36" y="6"/>
                    <a:pt x="36" y="6"/>
                  </a:cubicBezTo>
                  <a:cubicBezTo>
                    <a:pt x="12" y="0"/>
                    <a:pt x="12" y="0"/>
                    <a:pt x="12" y="0"/>
                  </a:cubicBezTo>
                  <a:cubicBezTo>
                    <a:pt x="12" y="0"/>
                    <a:pt x="12" y="1"/>
                    <a:pt x="12" y="1"/>
                  </a:cubicBezTo>
                  <a:cubicBezTo>
                    <a:pt x="12" y="1"/>
                    <a:pt x="12" y="2"/>
                    <a:pt x="12" y="2"/>
                  </a:cubicBezTo>
                  <a:cubicBezTo>
                    <a:pt x="12" y="2"/>
                    <a:pt x="12" y="2"/>
                    <a:pt x="12" y="2"/>
                  </a:cubicBezTo>
                  <a:cubicBezTo>
                    <a:pt x="12" y="2"/>
                    <a:pt x="12" y="2"/>
                    <a:pt x="12" y="2"/>
                  </a:cubicBezTo>
                  <a:cubicBezTo>
                    <a:pt x="12" y="2"/>
                    <a:pt x="13" y="2"/>
                    <a:pt x="13" y="2"/>
                  </a:cubicBezTo>
                  <a:cubicBezTo>
                    <a:pt x="13" y="2"/>
                    <a:pt x="13" y="2"/>
                    <a:pt x="13" y="3"/>
                  </a:cubicBezTo>
                  <a:cubicBezTo>
                    <a:pt x="12" y="3"/>
                    <a:pt x="12" y="3"/>
                    <a:pt x="12" y="3"/>
                  </a:cubicBezTo>
                  <a:cubicBezTo>
                    <a:pt x="12" y="3"/>
                    <a:pt x="13" y="4"/>
                    <a:pt x="12" y="4"/>
                  </a:cubicBezTo>
                  <a:cubicBezTo>
                    <a:pt x="12" y="4"/>
                    <a:pt x="12" y="4"/>
                    <a:pt x="12" y="4"/>
                  </a:cubicBezTo>
                  <a:cubicBezTo>
                    <a:pt x="12" y="4"/>
                    <a:pt x="12" y="4"/>
                    <a:pt x="12" y="4"/>
                  </a:cubicBezTo>
                  <a:cubicBezTo>
                    <a:pt x="12" y="4"/>
                    <a:pt x="12" y="5"/>
                    <a:pt x="12" y="5"/>
                  </a:cubicBezTo>
                  <a:cubicBezTo>
                    <a:pt x="12" y="5"/>
                    <a:pt x="11" y="5"/>
                    <a:pt x="12" y="6"/>
                  </a:cubicBezTo>
                  <a:cubicBezTo>
                    <a:pt x="12" y="6"/>
                    <a:pt x="12" y="6"/>
                    <a:pt x="12" y="5"/>
                  </a:cubicBezTo>
                  <a:cubicBezTo>
                    <a:pt x="12" y="5"/>
                    <a:pt x="12" y="5"/>
                    <a:pt x="12" y="5"/>
                  </a:cubicBezTo>
                  <a:cubicBezTo>
                    <a:pt x="12" y="6"/>
                    <a:pt x="12" y="6"/>
                    <a:pt x="12" y="6"/>
                  </a:cubicBezTo>
                  <a:cubicBezTo>
                    <a:pt x="12" y="6"/>
                    <a:pt x="13" y="7"/>
                    <a:pt x="13" y="7"/>
                  </a:cubicBezTo>
                  <a:cubicBezTo>
                    <a:pt x="13" y="7"/>
                    <a:pt x="13" y="8"/>
                    <a:pt x="12" y="8"/>
                  </a:cubicBezTo>
                  <a:cubicBezTo>
                    <a:pt x="12" y="8"/>
                    <a:pt x="12" y="8"/>
                    <a:pt x="12" y="8"/>
                  </a:cubicBezTo>
                  <a:cubicBezTo>
                    <a:pt x="12" y="7"/>
                    <a:pt x="12" y="7"/>
                    <a:pt x="12" y="7"/>
                  </a:cubicBezTo>
                  <a:cubicBezTo>
                    <a:pt x="11" y="7"/>
                    <a:pt x="11" y="7"/>
                    <a:pt x="11" y="8"/>
                  </a:cubicBezTo>
                  <a:cubicBezTo>
                    <a:pt x="11" y="8"/>
                    <a:pt x="11" y="8"/>
                    <a:pt x="11" y="8"/>
                  </a:cubicBezTo>
                  <a:cubicBezTo>
                    <a:pt x="11" y="8"/>
                    <a:pt x="10" y="9"/>
                    <a:pt x="10" y="9"/>
                  </a:cubicBezTo>
                  <a:cubicBezTo>
                    <a:pt x="11" y="9"/>
                    <a:pt x="11" y="10"/>
                    <a:pt x="11" y="10"/>
                  </a:cubicBezTo>
                  <a:cubicBezTo>
                    <a:pt x="10" y="10"/>
                    <a:pt x="10" y="10"/>
                    <a:pt x="10" y="10"/>
                  </a:cubicBezTo>
                  <a:cubicBezTo>
                    <a:pt x="10" y="10"/>
                    <a:pt x="10" y="11"/>
                    <a:pt x="10" y="11"/>
                  </a:cubicBezTo>
                  <a:cubicBezTo>
                    <a:pt x="10" y="11"/>
                    <a:pt x="9" y="10"/>
                    <a:pt x="9" y="10"/>
                  </a:cubicBezTo>
                  <a:cubicBezTo>
                    <a:pt x="10" y="9"/>
                    <a:pt x="10" y="9"/>
                    <a:pt x="10" y="9"/>
                  </a:cubicBezTo>
                  <a:cubicBezTo>
                    <a:pt x="10" y="9"/>
                    <a:pt x="10" y="8"/>
                    <a:pt x="10" y="8"/>
                  </a:cubicBezTo>
                  <a:cubicBezTo>
                    <a:pt x="10" y="8"/>
                    <a:pt x="10" y="8"/>
                    <a:pt x="10" y="8"/>
                  </a:cubicBezTo>
                  <a:cubicBezTo>
                    <a:pt x="10" y="7"/>
                    <a:pt x="11" y="7"/>
                    <a:pt x="10" y="7"/>
                  </a:cubicBezTo>
                  <a:cubicBezTo>
                    <a:pt x="10" y="7"/>
                    <a:pt x="10" y="7"/>
                    <a:pt x="10" y="7"/>
                  </a:cubicBezTo>
                  <a:cubicBezTo>
                    <a:pt x="9" y="8"/>
                    <a:pt x="9" y="8"/>
                    <a:pt x="9" y="8"/>
                  </a:cubicBezTo>
                  <a:cubicBezTo>
                    <a:pt x="9" y="8"/>
                    <a:pt x="9" y="8"/>
                    <a:pt x="9" y="7"/>
                  </a:cubicBezTo>
                  <a:cubicBezTo>
                    <a:pt x="10" y="6"/>
                    <a:pt x="10" y="6"/>
                    <a:pt x="10" y="6"/>
                  </a:cubicBezTo>
                  <a:cubicBezTo>
                    <a:pt x="10" y="6"/>
                    <a:pt x="10" y="5"/>
                    <a:pt x="10" y="5"/>
                  </a:cubicBezTo>
                  <a:cubicBezTo>
                    <a:pt x="10" y="6"/>
                    <a:pt x="10" y="6"/>
                    <a:pt x="10" y="6"/>
                  </a:cubicBezTo>
                  <a:cubicBezTo>
                    <a:pt x="10" y="6"/>
                    <a:pt x="10" y="5"/>
                    <a:pt x="10" y="5"/>
                  </a:cubicBezTo>
                  <a:cubicBezTo>
                    <a:pt x="10" y="5"/>
                    <a:pt x="9" y="4"/>
                    <a:pt x="9" y="4"/>
                  </a:cubicBezTo>
                  <a:cubicBezTo>
                    <a:pt x="9" y="4"/>
                    <a:pt x="9" y="5"/>
                    <a:pt x="9" y="5"/>
                  </a:cubicBezTo>
                  <a:cubicBezTo>
                    <a:pt x="9" y="5"/>
                    <a:pt x="9" y="5"/>
                    <a:pt x="9" y="5"/>
                  </a:cubicBezTo>
                  <a:cubicBezTo>
                    <a:pt x="9" y="5"/>
                    <a:pt x="9" y="5"/>
                    <a:pt x="9" y="5"/>
                  </a:cubicBezTo>
                  <a:cubicBezTo>
                    <a:pt x="9" y="4"/>
                    <a:pt x="8" y="4"/>
                    <a:pt x="8" y="4"/>
                  </a:cubicBezTo>
                  <a:cubicBezTo>
                    <a:pt x="8" y="4"/>
                    <a:pt x="7" y="4"/>
                    <a:pt x="7" y="4"/>
                  </a:cubicBezTo>
                  <a:cubicBezTo>
                    <a:pt x="7" y="4"/>
                    <a:pt x="7" y="4"/>
                    <a:pt x="6" y="4"/>
                  </a:cubicBezTo>
                  <a:cubicBezTo>
                    <a:pt x="6" y="4"/>
                    <a:pt x="6" y="4"/>
                    <a:pt x="6" y="4"/>
                  </a:cubicBezTo>
                  <a:cubicBezTo>
                    <a:pt x="6" y="4"/>
                    <a:pt x="6" y="3"/>
                    <a:pt x="5" y="3"/>
                  </a:cubicBezTo>
                  <a:cubicBezTo>
                    <a:pt x="5" y="3"/>
                    <a:pt x="5" y="3"/>
                    <a:pt x="4" y="3"/>
                  </a:cubicBezTo>
                  <a:cubicBezTo>
                    <a:pt x="4" y="2"/>
                    <a:pt x="2" y="1"/>
                    <a:pt x="2" y="1"/>
                  </a:cubicBezTo>
                  <a:cubicBezTo>
                    <a:pt x="2" y="2"/>
                    <a:pt x="2" y="2"/>
                    <a:pt x="2" y="2"/>
                  </a:cubicBezTo>
                  <a:cubicBezTo>
                    <a:pt x="2" y="2"/>
                    <a:pt x="2" y="3"/>
                    <a:pt x="2" y="3"/>
                  </a:cubicBezTo>
                  <a:cubicBezTo>
                    <a:pt x="2" y="3"/>
                    <a:pt x="1" y="3"/>
                    <a:pt x="2" y="4"/>
                  </a:cubicBezTo>
                  <a:cubicBezTo>
                    <a:pt x="2" y="4"/>
                    <a:pt x="2" y="5"/>
                    <a:pt x="2" y="5"/>
                  </a:cubicBezTo>
                  <a:cubicBezTo>
                    <a:pt x="2" y="5"/>
                    <a:pt x="2" y="6"/>
                    <a:pt x="2" y="6"/>
                  </a:cubicBezTo>
                  <a:cubicBezTo>
                    <a:pt x="2" y="6"/>
                    <a:pt x="2" y="7"/>
                    <a:pt x="2" y="7"/>
                  </a:cubicBezTo>
                  <a:cubicBezTo>
                    <a:pt x="2" y="7"/>
                    <a:pt x="2" y="8"/>
                    <a:pt x="2" y="8"/>
                  </a:cubicBezTo>
                  <a:cubicBezTo>
                    <a:pt x="2" y="9"/>
                    <a:pt x="2" y="9"/>
                    <a:pt x="2" y="9"/>
                  </a:cubicBezTo>
                  <a:cubicBezTo>
                    <a:pt x="2" y="9"/>
                    <a:pt x="1" y="10"/>
                    <a:pt x="1" y="10"/>
                  </a:cubicBezTo>
                  <a:cubicBezTo>
                    <a:pt x="1" y="10"/>
                    <a:pt x="1" y="11"/>
                    <a:pt x="1" y="10"/>
                  </a:cubicBezTo>
                  <a:cubicBezTo>
                    <a:pt x="2" y="10"/>
                    <a:pt x="2" y="10"/>
                    <a:pt x="2" y="10"/>
                  </a:cubicBezTo>
                  <a:cubicBezTo>
                    <a:pt x="2" y="10"/>
                    <a:pt x="2" y="10"/>
                    <a:pt x="2" y="10"/>
                  </a:cubicBezTo>
                  <a:cubicBezTo>
                    <a:pt x="2" y="10"/>
                    <a:pt x="3" y="11"/>
                    <a:pt x="2" y="11"/>
                  </a:cubicBezTo>
                  <a:cubicBezTo>
                    <a:pt x="2" y="11"/>
                    <a:pt x="1" y="11"/>
                    <a:pt x="1" y="11"/>
                  </a:cubicBezTo>
                  <a:cubicBezTo>
                    <a:pt x="1" y="11"/>
                    <a:pt x="2" y="12"/>
                    <a:pt x="2" y="12"/>
                  </a:cubicBezTo>
                  <a:cubicBezTo>
                    <a:pt x="2" y="12"/>
                    <a:pt x="2" y="12"/>
                    <a:pt x="1" y="12"/>
                  </a:cubicBezTo>
                  <a:cubicBezTo>
                    <a:pt x="1" y="13"/>
                    <a:pt x="1" y="13"/>
                    <a:pt x="1" y="13"/>
                  </a:cubicBezTo>
                  <a:cubicBezTo>
                    <a:pt x="1" y="13"/>
                    <a:pt x="1" y="14"/>
                    <a:pt x="1" y="14"/>
                  </a:cubicBezTo>
                  <a:cubicBezTo>
                    <a:pt x="0" y="14"/>
                    <a:pt x="0" y="13"/>
                    <a:pt x="0" y="13"/>
                  </a:cubicBezTo>
                  <a:cubicBezTo>
                    <a:pt x="1" y="13"/>
                    <a:pt x="0" y="12"/>
                    <a:pt x="0" y="12"/>
                  </a:cubicBezTo>
                  <a:cubicBezTo>
                    <a:pt x="1" y="12"/>
                    <a:pt x="1" y="12"/>
                    <a:pt x="1" y="11"/>
                  </a:cubicBezTo>
                  <a:cubicBezTo>
                    <a:pt x="1" y="11"/>
                    <a:pt x="1" y="11"/>
                    <a:pt x="0" y="11"/>
                  </a:cubicBezTo>
                  <a:cubicBezTo>
                    <a:pt x="0" y="11"/>
                    <a:pt x="0" y="11"/>
                    <a:pt x="0" y="11"/>
                  </a:cubicBezTo>
                  <a:cubicBezTo>
                    <a:pt x="0" y="12"/>
                    <a:pt x="0" y="12"/>
                    <a:pt x="0" y="12"/>
                  </a:cubicBezTo>
                  <a:cubicBezTo>
                    <a:pt x="0" y="13"/>
                    <a:pt x="0" y="13"/>
                    <a:pt x="0" y="13"/>
                  </a:cubicBezTo>
                  <a:cubicBezTo>
                    <a:pt x="0" y="13"/>
                    <a:pt x="0" y="14"/>
                    <a:pt x="0" y="14"/>
                  </a:cubicBezTo>
                  <a:cubicBezTo>
                    <a:pt x="0" y="14"/>
                    <a:pt x="1" y="14"/>
                    <a:pt x="1" y="14"/>
                  </a:cubicBezTo>
                  <a:cubicBezTo>
                    <a:pt x="2" y="14"/>
                    <a:pt x="2" y="15"/>
                    <a:pt x="2" y="15"/>
                  </a:cubicBezTo>
                  <a:cubicBezTo>
                    <a:pt x="2" y="15"/>
                    <a:pt x="3" y="15"/>
                    <a:pt x="4" y="16"/>
                  </a:cubicBezTo>
                  <a:cubicBezTo>
                    <a:pt x="4" y="16"/>
                    <a:pt x="5" y="16"/>
                    <a:pt x="5" y="17"/>
                  </a:cubicBezTo>
                  <a:cubicBezTo>
                    <a:pt x="5" y="17"/>
                    <a:pt x="5" y="18"/>
                    <a:pt x="5" y="18"/>
                  </a:cubicBezTo>
                  <a:cubicBezTo>
                    <a:pt x="5" y="18"/>
                    <a:pt x="5" y="18"/>
                    <a:pt x="5" y="18"/>
                  </a:cubicBezTo>
                  <a:cubicBezTo>
                    <a:pt x="5" y="18"/>
                    <a:pt x="5" y="18"/>
                    <a:pt x="5" y="18"/>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7" name="Freeform 456">
              <a:extLst>
                <a:ext uri="{FF2B5EF4-FFF2-40B4-BE49-F238E27FC236}">
                  <a16:creationId xmlns:a16="http://schemas.microsoft.com/office/drawing/2014/main" id="{A7C74793-90C3-4BD2-8C44-69FD903CC067}"/>
                </a:ext>
              </a:extLst>
            </p:cNvPr>
            <p:cNvSpPr>
              <a:spLocks/>
            </p:cNvSpPr>
            <p:nvPr/>
          </p:nvSpPr>
          <p:spPr bwMode="auto">
            <a:xfrm>
              <a:off x="-1604964" y="958851"/>
              <a:ext cx="188913" cy="73025"/>
            </a:xfrm>
            <a:custGeom>
              <a:avLst/>
              <a:gdLst>
                <a:gd name="T0" fmla="*/ 20 w 52"/>
                <a:gd name="T1" fmla="*/ 5 h 20"/>
                <a:gd name="T2" fmla="*/ 19 w 52"/>
                <a:gd name="T3" fmla="*/ 7 h 20"/>
                <a:gd name="T4" fmla="*/ 17 w 52"/>
                <a:gd name="T5" fmla="*/ 8 h 20"/>
                <a:gd name="T6" fmla="*/ 15 w 52"/>
                <a:gd name="T7" fmla="*/ 10 h 20"/>
                <a:gd name="T8" fmla="*/ 15 w 52"/>
                <a:gd name="T9" fmla="*/ 10 h 20"/>
                <a:gd name="T10" fmla="*/ 15 w 52"/>
                <a:gd name="T11" fmla="*/ 10 h 20"/>
                <a:gd name="T12" fmla="*/ 13 w 52"/>
                <a:gd name="T13" fmla="*/ 11 h 20"/>
                <a:gd name="T14" fmla="*/ 12 w 52"/>
                <a:gd name="T15" fmla="*/ 12 h 20"/>
                <a:gd name="T16" fmla="*/ 9 w 52"/>
                <a:gd name="T17" fmla="*/ 14 h 20"/>
                <a:gd name="T18" fmla="*/ 8 w 52"/>
                <a:gd name="T19" fmla="*/ 14 h 20"/>
                <a:gd name="T20" fmla="*/ 6 w 52"/>
                <a:gd name="T21" fmla="*/ 15 h 20"/>
                <a:gd name="T22" fmla="*/ 6 w 52"/>
                <a:gd name="T23" fmla="*/ 16 h 20"/>
                <a:gd name="T24" fmla="*/ 6 w 52"/>
                <a:gd name="T25" fmla="*/ 16 h 20"/>
                <a:gd name="T26" fmla="*/ 0 w 52"/>
                <a:gd name="T27" fmla="*/ 17 h 20"/>
                <a:gd name="T28" fmla="*/ 17 w 52"/>
                <a:gd name="T29" fmla="*/ 14 h 20"/>
                <a:gd name="T30" fmla="*/ 26 w 52"/>
                <a:gd name="T31" fmla="*/ 15 h 20"/>
                <a:gd name="T32" fmla="*/ 38 w 52"/>
                <a:gd name="T33" fmla="*/ 20 h 20"/>
                <a:gd name="T34" fmla="*/ 39 w 52"/>
                <a:gd name="T35" fmla="*/ 20 h 20"/>
                <a:gd name="T36" fmla="*/ 40 w 52"/>
                <a:gd name="T37" fmla="*/ 19 h 20"/>
                <a:gd name="T38" fmla="*/ 40 w 52"/>
                <a:gd name="T39" fmla="*/ 18 h 20"/>
                <a:gd name="T40" fmla="*/ 42 w 52"/>
                <a:gd name="T41" fmla="*/ 19 h 20"/>
                <a:gd name="T42" fmla="*/ 43 w 52"/>
                <a:gd name="T43" fmla="*/ 17 h 20"/>
                <a:gd name="T44" fmla="*/ 43 w 52"/>
                <a:gd name="T45" fmla="*/ 16 h 20"/>
                <a:gd name="T46" fmla="*/ 44 w 52"/>
                <a:gd name="T47" fmla="*/ 14 h 20"/>
                <a:gd name="T48" fmla="*/ 43 w 52"/>
                <a:gd name="T49" fmla="*/ 14 h 20"/>
                <a:gd name="T50" fmla="*/ 46 w 52"/>
                <a:gd name="T51" fmla="*/ 13 h 20"/>
                <a:gd name="T52" fmla="*/ 47 w 52"/>
                <a:gd name="T53" fmla="*/ 12 h 20"/>
                <a:gd name="T54" fmla="*/ 49 w 52"/>
                <a:gd name="T55" fmla="*/ 10 h 20"/>
                <a:gd name="T56" fmla="*/ 46 w 52"/>
                <a:gd name="T57" fmla="*/ 11 h 20"/>
                <a:gd name="T58" fmla="*/ 46 w 52"/>
                <a:gd name="T59" fmla="*/ 11 h 20"/>
                <a:gd name="T60" fmla="*/ 47 w 52"/>
                <a:gd name="T61" fmla="*/ 10 h 20"/>
                <a:gd name="T62" fmla="*/ 47 w 52"/>
                <a:gd name="T63" fmla="*/ 9 h 20"/>
                <a:gd name="T64" fmla="*/ 45 w 52"/>
                <a:gd name="T65" fmla="*/ 9 h 20"/>
                <a:gd name="T66" fmla="*/ 45 w 52"/>
                <a:gd name="T67" fmla="*/ 9 h 20"/>
                <a:gd name="T68" fmla="*/ 46 w 52"/>
                <a:gd name="T69" fmla="*/ 9 h 20"/>
                <a:gd name="T70" fmla="*/ 47 w 52"/>
                <a:gd name="T71" fmla="*/ 8 h 20"/>
                <a:gd name="T72" fmla="*/ 47 w 52"/>
                <a:gd name="T73" fmla="*/ 8 h 20"/>
                <a:gd name="T74" fmla="*/ 48 w 52"/>
                <a:gd name="T75" fmla="*/ 9 h 20"/>
                <a:gd name="T76" fmla="*/ 50 w 52"/>
                <a:gd name="T77" fmla="*/ 7 h 20"/>
                <a:gd name="T78" fmla="*/ 48 w 52"/>
                <a:gd name="T79" fmla="*/ 7 h 20"/>
                <a:gd name="T80" fmla="*/ 51 w 52"/>
                <a:gd name="T81" fmla="*/ 5 h 20"/>
                <a:gd name="T82" fmla="*/ 49 w 52"/>
                <a:gd name="T83" fmla="*/ 5 h 20"/>
                <a:gd name="T84" fmla="*/ 49 w 52"/>
                <a:gd name="T85" fmla="*/ 5 h 20"/>
                <a:gd name="T86" fmla="*/ 48 w 52"/>
                <a:gd name="T87" fmla="*/ 4 h 20"/>
                <a:gd name="T88" fmla="*/ 46 w 52"/>
                <a:gd name="T89" fmla="*/ 5 h 20"/>
                <a:gd name="T90" fmla="*/ 46 w 52"/>
                <a:gd name="T91" fmla="*/ 4 h 20"/>
                <a:gd name="T92" fmla="*/ 47 w 52"/>
                <a:gd name="T93" fmla="*/ 3 h 20"/>
                <a:gd name="T94" fmla="*/ 49 w 52"/>
                <a:gd name="T95" fmla="*/ 3 h 20"/>
                <a:gd name="T96" fmla="*/ 48 w 52"/>
                <a:gd name="T97" fmla="*/ 1 h 20"/>
                <a:gd name="T98" fmla="*/ 50 w 52"/>
                <a:gd name="T99" fmla="*/ 2 h 20"/>
                <a:gd name="T100" fmla="*/ 52 w 52"/>
                <a:gd name="T101" fmla="*/ 5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52" h="20">
                  <a:moveTo>
                    <a:pt x="49" y="0"/>
                  </a:moveTo>
                  <a:cubicBezTo>
                    <a:pt x="20" y="5"/>
                    <a:pt x="20" y="5"/>
                    <a:pt x="20" y="5"/>
                  </a:cubicBezTo>
                  <a:cubicBezTo>
                    <a:pt x="19" y="6"/>
                    <a:pt x="19" y="6"/>
                    <a:pt x="19" y="6"/>
                  </a:cubicBezTo>
                  <a:cubicBezTo>
                    <a:pt x="19" y="6"/>
                    <a:pt x="19" y="6"/>
                    <a:pt x="19" y="7"/>
                  </a:cubicBezTo>
                  <a:cubicBezTo>
                    <a:pt x="18" y="7"/>
                    <a:pt x="18" y="7"/>
                    <a:pt x="18" y="7"/>
                  </a:cubicBezTo>
                  <a:cubicBezTo>
                    <a:pt x="18" y="7"/>
                    <a:pt x="17" y="8"/>
                    <a:pt x="17" y="8"/>
                  </a:cubicBezTo>
                  <a:cubicBezTo>
                    <a:pt x="17" y="8"/>
                    <a:pt x="17" y="8"/>
                    <a:pt x="17" y="8"/>
                  </a:cubicBezTo>
                  <a:cubicBezTo>
                    <a:pt x="15" y="10"/>
                    <a:pt x="15" y="10"/>
                    <a:pt x="15" y="10"/>
                  </a:cubicBezTo>
                  <a:cubicBezTo>
                    <a:pt x="15" y="10"/>
                    <a:pt x="15" y="10"/>
                    <a:pt x="15" y="10"/>
                  </a:cubicBezTo>
                  <a:cubicBezTo>
                    <a:pt x="15" y="10"/>
                    <a:pt x="15" y="10"/>
                    <a:pt x="15" y="10"/>
                  </a:cubicBezTo>
                  <a:cubicBezTo>
                    <a:pt x="15" y="10"/>
                    <a:pt x="15" y="10"/>
                    <a:pt x="15" y="10"/>
                  </a:cubicBezTo>
                  <a:cubicBezTo>
                    <a:pt x="15" y="10"/>
                    <a:pt x="15" y="10"/>
                    <a:pt x="15" y="10"/>
                  </a:cubicBezTo>
                  <a:cubicBezTo>
                    <a:pt x="14" y="10"/>
                    <a:pt x="14" y="10"/>
                    <a:pt x="14" y="10"/>
                  </a:cubicBezTo>
                  <a:cubicBezTo>
                    <a:pt x="14" y="11"/>
                    <a:pt x="13" y="11"/>
                    <a:pt x="13" y="11"/>
                  </a:cubicBezTo>
                  <a:cubicBezTo>
                    <a:pt x="13" y="11"/>
                    <a:pt x="13" y="12"/>
                    <a:pt x="13" y="12"/>
                  </a:cubicBezTo>
                  <a:cubicBezTo>
                    <a:pt x="12" y="12"/>
                    <a:pt x="12" y="12"/>
                    <a:pt x="12" y="12"/>
                  </a:cubicBezTo>
                  <a:cubicBezTo>
                    <a:pt x="12" y="13"/>
                    <a:pt x="10" y="14"/>
                    <a:pt x="9" y="14"/>
                  </a:cubicBezTo>
                  <a:cubicBezTo>
                    <a:pt x="9" y="14"/>
                    <a:pt x="9" y="14"/>
                    <a:pt x="9" y="14"/>
                  </a:cubicBezTo>
                  <a:cubicBezTo>
                    <a:pt x="9" y="14"/>
                    <a:pt x="8" y="14"/>
                    <a:pt x="8" y="14"/>
                  </a:cubicBezTo>
                  <a:cubicBezTo>
                    <a:pt x="8" y="14"/>
                    <a:pt x="8" y="14"/>
                    <a:pt x="8" y="14"/>
                  </a:cubicBezTo>
                  <a:cubicBezTo>
                    <a:pt x="8" y="15"/>
                    <a:pt x="8" y="15"/>
                    <a:pt x="8" y="15"/>
                  </a:cubicBezTo>
                  <a:cubicBezTo>
                    <a:pt x="8" y="15"/>
                    <a:pt x="7" y="15"/>
                    <a:pt x="6" y="15"/>
                  </a:cubicBezTo>
                  <a:cubicBezTo>
                    <a:pt x="6" y="16"/>
                    <a:pt x="6" y="16"/>
                    <a:pt x="6" y="16"/>
                  </a:cubicBezTo>
                  <a:cubicBezTo>
                    <a:pt x="6" y="16"/>
                    <a:pt x="6" y="16"/>
                    <a:pt x="6" y="16"/>
                  </a:cubicBezTo>
                  <a:cubicBezTo>
                    <a:pt x="6" y="16"/>
                    <a:pt x="6" y="16"/>
                    <a:pt x="6" y="16"/>
                  </a:cubicBezTo>
                  <a:cubicBezTo>
                    <a:pt x="6" y="16"/>
                    <a:pt x="6" y="16"/>
                    <a:pt x="6" y="16"/>
                  </a:cubicBezTo>
                  <a:cubicBezTo>
                    <a:pt x="6" y="16"/>
                    <a:pt x="5" y="17"/>
                    <a:pt x="5" y="17"/>
                  </a:cubicBezTo>
                  <a:cubicBezTo>
                    <a:pt x="0" y="17"/>
                    <a:pt x="0" y="17"/>
                    <a:pt x="0" y="17"/>
                  </a:cubicBezTo>
                  <a:cubicBezTo>
                    <a:pt x="13" y="16"/>
                    <a:pt x="13" y="16"/>
                    <a:pt x="13" y="16"/>
                  </a:cubicBezTo>
                  <a:cubicBezTo>
                    <a:pt x="17" y="14"/>
                    <a:pt x="17" y="14"/>
                    <a:pt x="17" y="14"/>
                  </a:cubicBezTo>
                  <a:cubicBezTo>
                    <a:pt x="23" y="14"/>
                    <a:pt x="23" y="14"/>
                    <a:pt x="23" y="14"/>
                  </a:cubicBezTo>
                  <a:cubicBezTo>
                    <a:pt x="26" y="15"/>
                    <a:pt x="26" y="15"/>
                    <a:pt x="26" y="15"/>
                  </a:cubicBezTo>
                  <a:cubicBezTo>
                    <a:pt x="31" y="14"/>
                    <a:pt x="31" y="14"/>
                    <a:pt x="31" y="14"/>
                  </a:cubicBezTo>
                  <a:cubicBezTo>
                    <a:pt x="38" y="20"/>
                    <a:pt x="38" y="20"/>
                    <a:pt x="38" y="20"/>
                  </a:cubicBezTo>
                  <a:cubicBezTo>
                    <a:pt x="38" y="20"/>
                    <a:pt x="38" y="20"/>
                    <a:pt x="38" y="20"/>
                  </a:cubicBezTo>
                  <a:cubicBezTo>
                    <a:pt x="39" y="20"/>
                    <a:pt x="39" y="20"/>
                    <a:pt x="39" y="20"/>
                  </a:cubicBezTo>
                  <a:cubicBezTo>
                    <a:pt x="39" y="20"/>
                    <a:pt x="39" y="20"/>
                    <a:pt x="39" y="19"/>
                  </a:cubicBezTo>
                  <a:cubicBezTo>
                    <a:pt x="39" y="19"/>
                    <a:pt x="39" y="19"/>
                    <a:pt x="40" y="19"/>
                  </a:cubicBezTo>
                  <a:cubicBezTo>
                    <a:pt x="41" y="19"/>
                    <a:pt x="41" y="19"/>
                    <a:pt x="41" y="19"/>
                  </a:cubicBezTo>
                  <a:cubicBezTo>
                    <a:pt x="40" y="18"/>
                    <a:pt x="40" y="18"/>
                    <a:pt x="40" y="18"/>
                  </a:cubicBezTo>
                  <a:cubicBezTo>
                    <a:pt x="42" y="19"/>
                    <a:pt x="42" y="19"/>
                    <a:pt x="42" y="19"/>
                  </a:cubicBezTo>
                  <a:cubicBezTo>
                    <a:pt x="42" y="19"/>
                    <a:pt x="42" y="19"/>
                    <a:pt x="42" y="19"/>
                  </a:cubicBezTo>
                  <a:cubicBezTo>
                    <a:pt x="42" y="18"/>
                    <a:pt x="42" y="18"/>
                    <a:pt x="42" y="18"/>
                  </a:cubicBezTo>
                  <a:cubicBezTo>
                    <a:pt x="42" y="17"/>
                    <a:pt x="42" y="17"/>
                    <a:pt x="43" y="17"/>
                  </a:cubicBezTo>
                  <a:cubicBezTo>
                    <a:pt x="43" y="16"/>
                    <a:pt x="43" y="16"/>
                    <a:pt x="43" y="16"/>
                  </a:cubicBezTo>
                  <a:cubicBezTo>
                    <a:pt x="43" y="16"/>
                    <a:pt x="43" y="16"/>
                    <a:pt x="43" y="16"/>
                  </a:cubicBezTo>
                  <a:cubicBezTo>
                    <a:pt x="42" y="16"/>
                    <a:pt x="43" y="15"/>
                    <a:pt x="43" y="15"/>
                  </a:cubicBezTo>
                  <a:cubicBezTo>
                    <a:pt x="43" y="15"/>
                    <a:pt x="43" y="14"/>
                    <a:pt x="44" y="14"/>
                  </a:cubicBezTo>
                  <a:cubicBezTo>
                    <a:pt x="44" y="14"/>
                    <a:pt x="43" y="15"/>
                    <a:pt x="43" y="15"/>
                  </a:cubicBezTo>
                  <a:cubicBezTo>
                    <a:pt x="43" y="15"/>
                    <a:pt x="43" y="15"/>
                    <a:pt x="43" y="14"/>
                  </a:cubicBezTo>
                  <a:cubicBezTo>
                    <a:pt x="43" y="14"/>
                    <a:pt x="43" y="13"/>
                    <a:pt x="44" y="13"/>
                  </a:cubicBezTo>
                  <a:cubicBezTo>
                    <a:pt x="45" y="13"/>
                    <a:pt x="45" y="13"/>
                    <a:pt x="46" y="13"/>
                  </a:cubicBezTo>
                  <a:cubicBezTo>
                    <a:pt x="46" y="12"/>
                    <a:pt x="46" y="12"/>
                    <a:pt x="46" y="12"/>
                  </a:cubicBezTo>
                  <a:cubicBezTo>
                    <a:pt x="46" y="12"/>
                    <a:pt x="47" y="12"/>
                    <a:pt x="47" y="12"/>
                  </a:cubicBezTo>
                  <a:cubicBezTo>
                    <a:pt x="48" y="12"/>
                    <a:pt x="48" y="12"/>
                    <a:pt x="49" y="11"/>
                  </a:cubicBezTo>
                  <a:cubicBezTo>
                    <a:pt x="49" y="11"/>
                    <a:pt x="49" y="10"/>
                    <a:pt x="49" y="10"/>
                  </a:cubicBezTo>
                  <a:cubicBezTo>
                    <a:pt x="49" y="10"/>
                    <a:pt x="48" y="10"/>
                    <a:pt x="48" y="10"/>
                  </a:cubicBezTo>
                  <a:cubicBezTo>
                    <a:pt x="47" y="11"/>
                    <a:pt x="47" y="11"/>
                    <a:pt x="46" y="11"/>
                  </a:cubicBezTo>
                  <a:cubicBezTo>
                    <a:pt x="46" y="11"/>
                    <a:pt x="45" y="11"/>
                    <a:pt x="45" y="10"/>
                  </a:cubicBezTo>
                  <a:cubicBezTo>
                    <a:pt x="45" y="10"/>
                    <a:pt x="45" y="10"/>
                    <a:pt x="46" y="11"/>
                  </a:cubicBezTo>
                  <a:cubicBezTo>
                    <a:pt x="46" y="11"/>
                    <a:pt x="46" y="11"/>
                    <a:pt x="46" y="11"/>
                  </a:cubicBezTo>
                  <a:cubicBezTo>
                    <a:pt x="47" y="11"/>
                    <a:pt x="47" y="11"/>
                    <a:pt x="47" y="10"/>
                  </a:cubicBezTo>
                  <a:cubicBezTo>
                    <a:pt x="48" y="10"/>
                    <a:pt x="48" y="10"/>
                    <a:pt x="48" y="9"/>
                  </a:cubicBezTo>
                  <a:cubicBezTo>
                    <a:pt x="48" y="9"/>
                    <a:pt x="48" y="9"/>
                    <a:pt x="47" y="9"/>
                  </a:cubicBezTo>
                  <a:cubicBezTo>
                    <a:pt x="47" y="9"/>
                    <a:pt x="47" y="10"/>
                    <a:pt x="47" y="10"/>
                  </a:cubicBezTo>
                  <a:cubicBezTo>
                    <a:pt x="46" y="10"/>
                    <a:pt x="46" y="9"/>
                    <a:pt x="45" y="9"/>
                  </a:cubicBezTo>
                  <a:cubicBezTo>
                    <a:pt x="45" y="9"/>
                    <a:pt x="45" y="9"/>
                    <a:pt x="45" y="9"/>
                  </a:cubicBezTo>
                  <a:cubicBezTo>
                    <a:pt x="45" y="9"/>
                    <a:pt x="45" y="9"/>
                    <a:pt x="45" y="9"/>
                  </a:cubicBezTo>
                  <a:cubicBezTo>
                    <a:pt x="45" y="9"/>
                    <a:pt x="45" y="8"/>
                    <a:pt x="45" y="8"/>
                  </a:cubicBezTo>
                  <a:cubicBezTo>
                    <a:pt x="46" y="8"/>
                    <a:pt x="46" y="9"/>
                    <a:pt x="46" y="9"/>
                  </a:cubicBezTo>
                  <a:cubicBezTo>
                    <a:pt x="46" y="9"/>
                    <a:pt x="47" y="9"/>
                    <a:pt x="47" y="9"/>
                  </a:cubicBezTo>
                  <a:cubicBezTo>
                    <a:pt x="47" y="9"/>
                    <a:pt x="47" y="9"/>
                    <a:pt x="47" y="8"/>
                  </a:cubicBezTo>
                  <a:cubicBezTo>
                    <a:pt x="46" y="8"/>
                    <a:pt x="46" y="8"/>
                    <a:pt x="46" y="7"/>
                  </a:cubicBezTo>
                  <a:cubicBezTo>
                    <a:pt x="47" y="7"/>
                    <a:pt x="47" y="8"/>
                    <a:pt x="47" y="8"/>
                  </a:cubicBezTo>
                  <a:cubicBezTo>
                    <a:pt x="47" y="8"/>
                    <a:pt x="48" y="9"/>
                    <a:pt x="48" y="9"/>
                  </a:cubicBezTo>
                  <a:cubicBezTo>
                    <a:pt x="49" y="9"/>
                    <a:pt x="48" y="9"/>
                    <a:pt x="48" y="9"/>
                  </a:cubicBezTo>
                  <a:cubicBezTo>
                    <a:pt x="48" y="8"/>
                    <a:pt x="48" y="8"/>
                    <a:pt x="49" y="8"/>
                  </a:cubicBezTo>
                  <a:cubicBezTo>
                    <a:pt x="49" y="8"/>
                    <a:pt x="50" y="8"/>
                    <a:pt x="50" y="7"/>
                  </a:cubicBezTo>
                  <a:cubicBezTo>
                    <a:pt x="50" y="7"/>
                    <a:pt x="50" y="7"/>
                    <a:pt x="49" y="7"/>
                  </a:cubicBezTo>
                  <a:cubicBezTo>
                    <a:pt x="49" y="7"/>
                    <a:pt x="48" y="7"/>
                    <a:pt x="48" y="7"/>
                  </a:cubicBezTo>
                  <a:cubicBezTo>
                    <a:pt x="48" y="7"/>
                    <a:pt x="48" y="6"/>
                    <a:pt x="49" y="6"/>
                  </a:cubicBezTo>
                  <a:cubicBezTo>
                    <a:pt x="50" y="7"/>
                    <a:pt x="51" y="6"/>
                    <a:pt x="51" y="5"/>
                  </a:cubicBezTo>
                  <a:cubicBezTo>
                    <a:pt x="51" y="5"/>
                    <a:pt x="50" y="3"/>
                    <a:pt x="50" y="4"/>
                  </a:cubicBezTo>
                  <a:cubicBezTo>
                    <a:pt x="49" y="4"/>
                    <a:pt x="49" y="5"/>
                    <a:pt x="49" y="5"/>
                  </a:cubicBezTo>
                  <a:cubicBezTo>
                    <a:pt x="50" y="5"/>
                    <a:pt x="50" y="6"/>
                    <a:pt x="49" y="6"/>
                  </a:cubicBezTo>
                  <a:cubicBezTo>
                    <a:pt x="49" y="6"/>
                    <a:pt x="49" y="5"/>
                    <a:pt x="49" y="5"/>
                  </a:cubicBezTo>
                  <a:cubicBezTo>
                    <a:pt x="49" y="5"/>
                    <a:pt x="49" y="4"/>
                    <a:pt x="49" y="4"/>
                  </a:cubicBezTo>
                  <a:cubicBezTo>
                    <a:pt x="48" y="4"/>
                    <a:pt x="48" y="4"/>
                    <a:pt x="48" y="4"/>
                  </a:cubicBezTo>
                  <a:cubicBezTo>
                    <a:pt x="48" y="5"/>
                    <a:pt x="47" y="4"/>
                    <a:pt x="47" y="4"/>
                  </a:cubicBezTo>
                  <a:cubicBezTo>
                    <a:pt x="47" y="4"/>
                    <a:pt x="46" y="5"/>
                    <a:pt x="46" y="5"/>
                  </a:cubicBezTo>
                  <a:cubicBezTo>
                    <a:pt x="46" y="5"/>
                    <a:pt x="45" y="6"/>
                    <a:pt x="45" y="5"/>
                  </a:cubicBezTo>
                  <a:cubicBezTo>
                    <a:pt x="45" y="4"/>
                    <a:pt x="46" y="4"/>
                    <a:pt x="46" y="4"/>
                  </a:cubicBezTo>
                  <a:cubicBezTo>
                    <a:pt x="46" y="4"/>
                    <a:pt x="47" y="4"/>
                    <a:pt x="47" y="4"/>
                  </a:cubicBezTo>
                  <a:cubicBezTo>
                    <a:pt x="47" y="3"/>
                    <a:pt x="47" y="3"/>
                    <a:pt x="47" y="3"/>
                  </a:cubicBezTo>
                  <a:cubicBezTo>
                    <a:pt x="47" y="3"/>
                    <a:pt x="47" y="2"/>
                    <a:pt x="48" y="3"/>
                  </a:cubicBezTo>
                  <a:cubicBezTo>
                    <a:pt x="48" y="3"/>
                    <a:pt x="49" y="3"/>
                    <a:pt x="49" y="3"/>
                  </a:cubicBezTo>
                  <a:cubicBezTo>
                    <a:pt x="49" y="3"/>
                    <a:pt x="49" y="2"/>
                    <a:pt x="48" y="2"/>
                  </a:cubicBezTo>
                  <a:cubicBezTo>
                    <a:pt x="48" y="1"/>
                    <a:pt x="48" y="1"/>
                    <a:pt x="48" y="1"/>
                  </a:cubicBezTo>
                  <a:cubicBezTo>
                    <a:pt x="48" y="1"/>
                    <a:pt x="49" y="1"/>
                    <a:pt x="49" y="1"/>
                  </a:cubicBezTo>
                  <a:cubicBezTo>
                    <a:pt x="49" y="1"/>
                    <a:pt x="50" y="2"/>
                    <a:pt x="50" y="2"/>
                  </a:cubicBezTo>
                  <a:cubicBezTo>
                    <a:pt x="50" y="3"/>
                    <a:pt x="51" y="3"/>
                    <a:pt x="51" y="4"/>
                  </a:cubicBezTo>
                  <a:cubicBezTo>
                    <a:pt x="51" y="4"/>
                    <a:pt x="51" y="5"/>
                    <a:pt x="52" y="5"/>
                  </a:cubicBezTo>
                  <a:lnTo>
                    <a:pt x="49" y="0"/>
                  </a:ln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8" name="Freeform 457">
              <a:extLst>
                <a:ext uri="{FF2B5EF4-FFF2-40B4-BE49-F238E27FC236}">
                  <a16:creationId xmlns:a16="http://schemas.microsoft.com/office/drawing/2014/main" id="{95847329-7837-4248-AB58-65EE81B86AD8}"/>
                </a:ext>
              </a:extLst>
            </p:cNvPr>
            <p:cNvSpPr>
              <a:spLocks/>
            </p:cNvSpPr>
            <p:nvPr/>
          </p:nvSpPr>
          <p:spPr bwMode="auto">
            <a:xfrm>
              <a:off x="-1692277" y="976313"/>
              <a:ext cx="160338" cy="47625"/>
            </a:xfrm>
            <a:custGeom>
              <a:avLst/>
              <a:gdLst>
                <a:gd name="T0" fmla="*/ 30 w 44"/>
                <a:gd name="T1" fmla="*/ 11 h 13"/>
                <a:gd name="T2" fmla="*/ 30 w 44"/>
                <a:gd name="T3" fmla="*/ 11 h 13"/>
                <a:gd name="T4" fmla="*/ 30 w 44"/>
                <a:gd name="T5" fmla="*/ 10 h 13"/>
                <a:gd name="T6" fmla="*/ 31 w 44"/>
                <a:gd name="T7" fmla="*/ 10 h 13"/>
                <a:gd name="T8" fmla="*/ 32 w 44"/>
                <a:gd name="T9" fmla="*/ 9 h 13"/>
                <a:gd name="T10" fmla="*/ 32 w 44"/>
                <a:gd name="T11" fmla="*/ 9 h 13"/>
                <a:gd name="T12" fmla="*/ 33 w 44"/>
                <a:gd name="T13" fmla="*/ 9 h 13"/>
                <a:gd name="T14" fmla="*/ 33 w 44"/>
                <a:gd name="T15" fmla="*/ 9 h 13"/>
                <a:gd name="T16" fmla="*/ 37 w 44"/>
                <a:gd name="T17" fmla="*/ 7 h 13"/>
                <a:gd name="T18" fmla="*/ 37 w 44"/>
                <a:gd name="T19" fmla="*/ 6 h 13"/>
                <a:gd name="T20" fmla="*/ 37 w 44"/>
                <a:gd name="T21" fmla="*/ 6 h 13"/>
                <a:gd name="T22" fmla="*/ 38 w 44"/>
                <a:gd name="T23" fmla="*/ 5 h 13"/>
                <a:gd name="T24" fmla="*/ 39 w 44"/>
                <a:gd name="T25" fmla="*/ 5 h 13"/>
                <a:gd name="T26" fmla="*/ 39 w 44"/>
                <a:gd name="T27" fmla="*/ 5 h 13"/>
                <a:gd name="T28" fmla="*/ 39 w 44"/>
                <a:gd name="T29" fmla="*/ 4 h 13"/>
                <a:gd name="T30" fmla="*/ 41 w 44"/>
                <a:gd name="T31" fmla="*/ 3 h 13"/>
                <a:gd name="T32" fmla="*/ 41 w 44"/>
                <a:gd name="T33" fmla="*/ 3 h 13"/>
                <a:gd name="T34" fmla="*/ 42 w 44"/>
                <a:gd name="T35" fmla="*/ 2 h 13"/>
                <a:gd name="T36" fmla="*/ 42 w 44"/>
                <a:gd name="T37" fmla="*/ 2 h 13"/>
                <a:gd name="T38" fmla="*/ 42 w 44"/>
                <a:gd name="T39" fmla="*/ 2 h 13"/>
                <a:gd name="T40" fmla="*/ 43 w 44"/>
                <a:gd name="T41" fmla="*/ 2 h 13"/>
                <a:gd name="T42" fmla="*/ 43 w 44"/>
                <a:gd name="T43" fmla="*/ 1 h 13"/>
                <a:gd name="T44" fmla="*/ 44 w 44"/>
                <a:gd name="T45" fmla="*/ 0 h 13"/>
                <a:gd name="T46" fmla="*/ 44 w 44"/>
                <a:gd name="T47" fmla="*/ 0 h 13"/>
                <a:gd name="T48" fmla="*/ 33 w 44"/>
                <a:gd name="T49" fmla="*/ 1 h 13"/>
                <a:gd name="T50" fmla="*/ 31 w 44"/>
                <a:gd name="T51" fmla="*/ 1 h 13"/>
                <a:gd name="T52" fmla="*/ 10 w 44"/>
                <a:gd name="T53" fmla="*/ 3 h 13"/>
                <a:gd name="T54" fmla="*/ 10 w 44"/>
                <a:gd name="T55" fmla="*/ 3 h 13"/>
                <a:gd name="T56" fmla="*/ 10 w 44"/>
                <a:gd name="T57" fmla="*/ 3 h 13"/>
                <a:gd name="T58" fmla="*/ 3 w 44"/>
                <a:gd name="T59" fmla="*/ 4 h 13"/>
                <a:gd name="T60" fmla="*/ 3 w 44"/>
                <a:gd name="T61" fmla="*/ 5 h 13"/>
                <a:gd name="T62" fmla="*/ 3 w 44"/>
                <a:gd name="T63" fmla="*/ 5 h 13"/>
                <a:gd name="T64" fmla="*/ 3 w 44"/>
                <a:gd name="T65" fmla="*/ 6 h 13"/>
                <a:gd name="T66" fmla="*/ 3 w 44"/>
                <a:gd name="T67" fmla="*/ 6 h 13"/>
                <a:gd name="T68" fmla="*/ 2 w 44"/>
                <a:gd name="T69" fmla="*/ 6 h 13"/>
                <a:gd name="T70" fmla="*/ 2 w 44"/>
                <a:gd name="T71" fmla="*/ 7 h 13"/>
                <a:gd name="T72" fmla="*/ 2 w 44"/>
                <a:gd name="T73" fmla="*/ 7 h 13"/>
                <a:gd name="T74" fmla="*/ 3 w 44"/>
                <a:gd name="T75" fmla="*/ 8 h 13"/>
                <a:gd name="T76" fmla="*/ 3 w 44"/>
                <a:gd name="T77" fmla="*/ 8 h 13"/>
                <a:gd name="T78" fmla="*/ 2 w 44"/>
                <a:gd name="T79" fmla="*/ 8 h 13"/>
                <a:gd name="T80" fmla="*/ 2 w 44"/>
                <a:gd name="T81" fmla="*/ 9 h 13"/>
                <a:gd name="T82" fmla="*/ 2 w 44"/>
                <a:gd name="T83" fmla="*/ 9 h 13"/>
                <a:gd name="T84" fmla="*/ 1 w 44"/>
                <a:gd name="T85" fmla="*/ 10 h 13"/>
                <a:gd name="T86" fmla="*/ 1 w 44"/>
                <a:gd name="T87" fmla="*/ 12 h 13"/>
                <a:gd name="T88" fmla="*/ 0 w 44"/>
                <a:gd name="T89" fmla="*/ 13 h 13"/>
                <a:gd name="T90" fmla="*/ 10 w 44"/>
                <a:gd name="T91" fmla="*/ 13 h 13"/>
                <a:gd name="T92" fmla="*/ 24 w 44"/>
                <a:gd name="T93" fmla="*/ 12 h 13"/>
                <a:gd name="T94" fmla="*/ 29 w 44"/>
                <a:gd name="T95" fmla="*/ 12 h 13"/>
                <a:gd name="T96" fmla="*/ 30 w 44"/>
                <a:gd name="T97"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44" h="13">
                  <a:moveTo>
                    <a:pt x="30" y="11"/>
                  </a:moveTo>
                  <a:cubicBezTo>
                    <a:pt x="30" y="11"/>
                    <a:pt x="30" y="11"/>
                    <a:pt x="30" y="11"/>
                  </a:cubicBezTo>
                  <a:cubicBezTo>
                    <a:pt x="30" y="11"/>
                    <a:pt x="30" y="11"/>
                    <a:pt x="30" y="10"/>
                  </a:cubicBezTo>
                  <a:cubicBezTo>
                    <a:pt x="31" y="10"/>
                    <a:pt x="31" y="10"/>
                    <a:pt x="31" y="10"/>
                  </a:cubicBezTo>
                  <a:cubicBezTo>
                    <a:pt x="31" y="10"/>
                    <a:pt x="32" y="10"/>
                    <a:pt x="32" y="9"/>
                  </a:cubicBezTo>
                  <a:cubicBezTo>
                    <a:pt x="32" y="9"/>
                    <a:pt x="32" y="9"/>
                    <a:pt x="32" y="9"/>
                  </a:cubicBezTo>
                  <a:cubicBezTo>
                    <a:pt x="32" y="9"/>
                    <a:pt x="33" y="9"/>
                    <a:pt x="33" y="9"/>
                  </a:cubicBezTo>
                  <a:cubicBezTo>
                    <a:pt x="33" y="9"/>
                    <a:pt x="33" y="9"/>
                    <a:pt x="33" y="9"/>
                  </a:cubicBezTo>
                  <a:cubicBezTo>
                    <a:pt x="34" y="9"/>
                    <a:pt x="36" y="8"/>
                    <a:pt x="37" y="7"/>
                  </a:cubicBezTo>
                  <a:cubicBezTo>
                    <a:pt x="37" y="7"/>
                    <a:pt x="37" y="6"/>
                    <a:pt x="37" y="6"/>
                  </a:cubicBezTo>
                  <a:cubicBezTo>
                    <a:pt x="37" y="6"/>
                    <a:pt x="37" y="6"/>
                    <a:pt x="37" y="6"/>
                  </a:cubicBezTo>
                  <a:cubicBezTo>
                    <a:pt x="37" y="6"/>
                    <a:pt x="38" y="6"/>
                    <a:pt x="38" y="5"/>
                  </a:cubicBezTo>
                  <a:cubicBezTo>
                    <a:pt x="38" y="5"/>
                    <a:pt x="38" y="5"/>
                    <a:pt x="39" y="5"/>
                  </a:cubicBezTo>
                  <a:cubicBezTo>
                    <a:pt x="39" y="5"/>
                    <a:pt x="39" y="5"/>
                    <a:pt x="39" y="5"/>
                  </a:cubicBezTo>
                  <a:cubicBezTo>
                    <a:pt x="39" y="5"/>
                    <a:pt x="39" y="5"/>
                    <a:pt x="39" y="4"/>
                  </a:cubicBezTo>
                  <a:cubicBezTo>
                    <a:pt x="40" y="4"/>
                    <a:pt x="41" y="3"/>
                    <a:pt x="41" y="3"/>
                  </a:cubicBezTo>
                  <a:cubicBezTo>
                    <a:pt x="41" y="3"/>
                    <a:pt x="41" y="3"/>
                    <a:pt x="41" y="3"/>
                  </a:cubicBezTo>
                  <a:cubicBezTo>
                    <a:pt x="41" y="3"/>
                    <a:pt x="42" y="2"/>
                    <a:pt x="42" y="2"/>
                  </a:cubicBezTo>
                  <a:cubicBezTo>
                    <a:pt x="42" y="2"/>
                    <a:pt x="42" y="2"/>
                    <a:pt x="42" y="2"/>
                  </a:cubicBezTo>
                  <a:cubicBezTo>
                    <a:pt x="42" y="2"/>
                    <a:pt x="42" y="2"/>
                    <a:pt x="42" y="2"/>
                  </a:cubicBezTo>
                  <a:cubicBezTo>
                    <a:pt x="42" y="2"/>
                    <a:pt x="42" y="2"/>
                    <a:pt x="43" y="2"/>
                  </a:cubicBezTo>
                  <a:cubicBezTo>
                    <a:pt x="43" y="1"/>
                    <a:pt x="43" y="1"/>
                    <a:pt x="43" y="1"/>
                  </a:cubicBezTo>
                  <a:cubicBezTo>
                    <a:pt x="44" y="0"/>
                    <a:pt x="44" y="0"/>
                    <a:pt x="44" y="0"/>
                  </a:cubicBezTo>
                  <a:cubicBezTo>
                    <a:pt x="44" y="0"/>
                    <a:pt x="44" y="0"/>
                    <a:pt x="44" y="0"/>
                  </a:cubicBezTo>
                  <a:cubicBezTo>
                    <a:pt x="33" y="1"/>
                    <a:pt x="33" y="1"/>
                    <a:pt x="33" y="1"/>
                  </a:cubicBezTo>
                  <a:cubicBezTo>
                    <a:pt x="31" y="1"/>
                    <a:pt x="31" y="1"/>
                    <a:pt x="31" y="1"/>
                  </a:cubicBezTo>
                  <a:cubicBezTo>
                    <a:pt x="10" y="3"/>
                    <a:pt x="10" y="3"/>
                    <a:pt x="10" y="3"/>
                  </a:cubicBezTo>
                  <a:cubicBezTo>
                    <a:pt x="10" y="3"/>
                    <a:pt x="10" y="3"/>
                    <a:pt x="10" y="3"/>
                  </a:cubicBezTo>
                  <a:cubicBezTo>
                    <a:pt x="10" y="3"/>
                    <a:pt x="10" y="3"/>
                    <a:pt x="10" y="3"/>
                  </a:cubicBezTo>
                  <a:cubicBezTo>
                    <a:pt x="3" y="4"/>
                    <a:pt x="3" y="4"/>
                    <a:pt x="3" y="4"/>
                  </a:cubicBezTo>
                  <a:cubicBezTo>
                    <a:pt x="3" y="4"/>
                    <a:pt x="3" y="4"/>
                    <a:pt x="3" y="5"/>
                  </a:cubicBezTo>
                  <a:cubicBezTo>
                    <a:pt x="3" y="5"/>
                    <a:pt x="3" y="5"/>
                    <a:pt x="3" y="5"/>
                  </a:cubicBezTo>
                  <a:cubicBezTo>
                    <a:pt x="3" y="5"/>
                    <a:pt x="3" y="6"/>
                    <a:pt x="3" y="6"/>
                  </a:cubicBezTo>
                  <a:cubicBezTo>
                    <a:pt x="3" y="6"/>
                    <a:pt x="3" y="6"/>
                    <a:pt x="3" y="6"/>
                  </a:cubicBezTo>
                  <a:cubicBezTo>
                    <a:pt x="3" y="6"/>
                    <a:pt x="2" y="6"/>
                    <a:pt x="2" y="6"/>
                  </a:cubicBezTo>
                  <a:cubicBezTo>
                    <a:pt x="2" y="6"/>
                    <a:pt x="2" y="7"/>
                    <a:pt x="2" y="7"/>
                  </a:cubicBezTo>
                  <a:cubicBezTo>
                    <a:pt x="2" y="7"/>
                    <a:pt x="2" y="7"/>
                    <a:pt x="2" y="7"/>
                  </a:cubicBezTo>
                  <a:cubicBezTo>
                    <a:pt x="3" y="7"/>
                    <a:pt x="3" y="8"/>
                    <a:pt x="3" y="8"/>
                  </a:cubicBezTo>
                  <a:cubicBezTo>
                    <a:pt x="3" y="8"/>
                    <a:pt x="3" y="8"/>
                    <a:pt x="3" y="8"/>
                  </a:cubicBezTo>
                  <a:cubicBezTo>
                    <a:pt x="2" y="8"/>
                    <a:pt x="2" y="8"/>
                    <a:pt x="2" y="8"/>
                  </a:cubicBezTo>
                  <a:cubicBezTo>
                    <a:pt x="2" y="9"/>
                    <a:pt x="2" y="9"/>
                    <a:pt x="2" y="9"/>
                  </a:cubicBezTo>
                  <a:cubicBezTo>
                    <a:pt x="2" y="9"/>
                    <a:pt x="2" y="9"/>
                    <a:pt x="2" y="9"/>
                  </a:cubicBezTo>
                  <a:cubicBezTo>
                    <a:pt x="2" y="9"/>
                    <a:pt x="2" y="10"/>
                    <a:pt x="1" y="10"/>
                  </a:cubicBezTo>
                  <a:cubicBezTo>
                    <a:pt x="1" y="11"/>
                    <a:pt x="1" y="11"/>
                    <a:pt x="1" y="12"/>
                  </a:cubicBezTo>
                  <a:cubicBezTo>
                    <a:pt x="1" y="12"/>
                    <a:pt x="1" y="13"/>
                    <a:pt x="0" y="13"/>
                  </a:cubicBezTo>
                  <a:cubicBezTo>
                    <a:pt x="10" y="13"/>
                    <a:pt x="10" y="13"/>
                    <a:pt x="10" y="13"/>
                  </a:cubicBezTo>
                  <a:cubicBezTo>
                    <a:pt x="24" y="12"/>
                    <a:pt x="24" y="12"/>
                    <a:pt x="24" y="12"/>
                  </a:cubicBezTo>
                  <a:cubicBezTo>
                    <a:pt x="29" y="12"/>
                    <a:pt x="29" y="12"/>
                    <a:pt x="29" y="12"/>
                  </a:cubicBezTo>
                  <a:cubicBezTo>
                    <a:pt x="29" y="11"/>
                    <a:pt x="30" y="11"/>
                    <a:pt x="30" y="11"/>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9" name="Freeform 458">
              <a:extLst>
                <a:ext uri="{FF2B5EF4-FFF2-40B4-BE49-F238E27FC236}">
                  <a16:creationId xmlns:a16="http://schemas.microsoft.com/office/drawing/2014/main" id="{C6DA834A-A3BD-4539-9E1C-62724426F64D}"/>
                </a:ext>
              </a:extLst>
            </p:cNvPr>
            <p:cNvSpPr>
              <a:spLocks/>
            </p:cNvSpPr>
            <p:nvPr/>
          </p:nvSpPr>
          <p:spPr bwMode="auto">
            <a:xfrm>
              <a:off x="-1520827" y="749301"/>
              <a:ext cx="141288" cy="111125"/>
            </a:xfrm>
            <a:custGeom>
              <a:avLst/>
              <a:gdLst>
                <a:gd name="T0" fmla="*/ 28 w 39"/>
                <a:gd name="T1" fmla="*/ 12 h 31"/>
                <a:gd name="T2" fmla="*/ 28 w 39"/>
                <a:gd name="T3" fmla="*/ 11 h 31"/>
                <a:gd name="T4" fmla="*/ 27 w 39"/>
                <a:gd name="T5" fmla="*/ 12 h 31"/>
                <a:gd name="T6" fmla="*/ 27 w 39"/>
                <a:gd name="T7" fmla="*/ 10 h 31"/>
                <a:gd name="T8" fmla="*/ 26 w 39"/>
                <a:gd name="T9" fmla="*/ 8 h 31"/>
                <a:gd name="T10" fmla="*/ 25 w 39"/>
                <a:gd name="T11" fmla="*/ 5 h 31"/>
                <a:gd name="T12" fmla="*/ 25 w 39"/>
                <a:gd name="T13" fmla="*/ 4 h 31"/>
                <a:gd name="T14" fmla="*/ 25 w 39"/>
                <a:gd name="T15" fmla="*/ 4 h 31"/>
                <a:gd name="T16" fmla="*/ 33 w 39"/>
                <a:gd name="T17" fmla="*/ 0 h 31"/>
                <a:gd name="T18" fmla="*/ 19 w 39"/>
                <a:gd name="T19" fmla="*/ 4 h 31"/>
                <a:gd name="T20" fmla="*/ 17 w 39"/>
                <a:gd name="T21" fmla="*/ 5 h 31"/>
                <a:gd name="T22" fmla="*/ 15 w 39"/>
                <a:gd name="T23" fmla="*/ 7 h 31"/>
                <a:gd name="T24" fmla="*/ 15 w 39"/>
                <a:gd name="T25" fmla="*/ 9 h 31"/>
                <a:gd name="T26" fmla="*/ 14 w 39"/>
                <a:gd name="T27" fmla="*/ 12 h 31"/>
                <a:gd name="T28" fmla="*/ 14 w 39"/>
                <a:gd name="T29" fmla="*/ 12 h 31"/>
                <a:gd name="T30" fmla="*/ 14 w 39"/>
                <a:gd name="T31" fmla="*/ 13 h 31"/>
                <a:gd name="T32" fmla="*/ 14 w 39"/>
                <a:gd name="T33" fmla="*/ 15 h 31"/>
                <a:gd name="T34" fmla="*/ 13 w 39"/>
                <a:gd name="T35" fmla="*/ 16 h 31"/>
                <a:gd name="T36" fmla="*/ 12 w 39"/>
                <a:gd name="T37" fmla="*/ 17 h 31"/>
                <a:gd name="T38" fmla="*/ 9 w 39"/>
                <a:gd name="T39" fmla="*/ 18 h 31"/>
                <a:gd name="T40" fmla="*/ 7 w 39"/>
                <a:gd name="T41" fmla="*/ 17 h 31"/>
                <a:gd name="T42" fmla="*/ 3 w 39"/>
                <a:gd name="T43" fmla="*/ 18 h 31"/>
                <a:gd name="T44" fmla="*/ 2 w 39"/>
                <a:gd name="T45" fmla="*/ 20 h 31"/>
                <a:gd name="T46" fmla="*/ 3 w 39"/>
                <a:gd name="T47" fmla="*/ 21 h 31"/>
                <a:gd name="T48" fmla="*/ 4 w 39"/>
                <a:gd name="T49" fmla="*/ 22 h 31"/>
                <a:gd name="T50" fmla="*/ 3 w 39"/>
                <a:gd name="T51" fmla="*/ 23 h 31"/>
                <a:gd name="T52" fmla="*/ 0 w 39"/>
                <a:gd name="T53" fmla="*/ 25 h 31"/>
                <a:gd name="T54" fmla="*/ 0 w 39"/>
                <a:gd name="T55" fmla="*/ 28 h 31"/>
                <a:gd name="T56" fmla="*/ 21 w 39"/>
                <a:gd name="T57" fmla="*/ 24 h 31"/>
                <a:gd name="T58" fmla="*/ 24 w 39"/>
                <a:gd name="T59" fmla="*/ 27 h 31"/>
                <a:gd name="T60" fmla="*/ 29 w 39"/>
                <a:gd name="T61" fmla="*/ 29 h 31"/>
                <a:gd name="T62" fmla="*/ 29 w 39"/>
                <a:gd name="T63" fmla="*/ 29 h 31"/>
                <a:gd name="T64" fmla="*/ 29 w 39"/>
                <a:gd name="T65" fmla="*/ 31 h 31"/>
                <a:gd name="T66" fmla="*/ 30 w 39"/>
                <a:gd name="T67" fmla="*/ 30 h 31"/>
                <a:gd name="T68" fmla="*/ 30 w 39"/>
                <a:gd name="T69" fmla="*/ 30 h 31"/>
                <a:gd name="T70" fmla="*/ 33 w 39"/>
                <a:gd name="T71" fmla="*/ 29 h 31"/>
                <a:gd name="T72" fmla="*/ 35 w 39"/>
                <a:gd name="T73" fmla="*/ 28 h 31"/>
                <a:gd name="T74" fmla="*/ 33 w 39"/>
                <a:gd name="T75" fmla="*/ 30 h 31"/>
                <a:gd name="T76" fmla="*/ 37 w 39"/>
                <a:gd name="T77" fmla="*/ 27 h 31"/>
                <a:gd name="T78" fmla="*/ 37 w 39"/>
                <a:gd name="T79" fmla="*/ 26 h 31"/>
                <a:gd name="T80" fmla="*/ 37 w 39"/>
                <a:gd name="T81" fmla="*/ 26 h 31"/>
                <a:gd name="T82" fmla="*/ 36 w 39"/>
                <a:gd name="T83" fmla="*/ 27 h 31"/>
                <a:gd name="T84" fmla="*/ 35 w 39"/>
                <a:gd name="T85" fmla="*/ 27 h 31"/>
                <a:gd name="T86" fmla="*/ 36 w 39"/>
                <a:gd name="T87" fmla="*/ 26 h 31"/>
                <a:gd name="T88" fmla="*/ 36 w 39"/>
                <a:gd name="T89" fmla="*/ 26 h 31"/>
                <a:gd name="T90" fmla="*/ 36 w 39"/>
                <a:gd name="T91" fmla="*/ 25 h 31"/>
                <a:gd name="T92" fmla="*/ 34 w 39"/>
                <a:gd name="T93" fmla="*/ 27 h 31"/>
                <a:gd name="T94" fmla="*/ 32 w 39"/>
                <a:gd name="T95" fmla="*/ 27 h 31"/>
                <a:gd name="T96" fmla="*/ 31 w 39"/>
                <a:gd name="T97" fmla="*/ 28 h 31"/>
                <a:gd name="T98" fmla="*/ 30 w 39"/>
                <a:gd name="T99" fmla="*/ 29 h 31"/>
                <a:gd name="T100" fmla="*/ 30 w 39"/>
                <a:gd name="T101" fmla="*/ 29 h 31"/>
                <a:gd name="T102" fmla="*/ 29 w 39"/>
                <a:gd name="T103" fmla="*/ 29 h 31"/>
                <a:gd name="T104" fmla="*/ 30 w 39"/>
                <a:gd name="T105" fmla="*/ 28 h 31"/>
                <a:gd name="T106" fmla="*/ 30 w 39"/>
                <a:gd name="T107" fmla="*/ 26 h 31"/>
                <a:gd name="T108" fmla="*/ 30 w 39"/>
                <a:gd name="T109" fmla="*/ 25 h 31"/>
                <a:gd name="T110" fmla="*/ 29 w 39"/>
                <a:gd name="T111" fmla="*/ 21 h 31"/>
                <a:gd name="T112" fmla="*/ 29 w 39"/>
                <a:gd name="T113" fmla="*/ 16 h 31"/>
                <a:gd name="T114" fmla="*/ 29 w 39"/>
                <a:gd name="T115" fmla="*/ 16 h 31"/>
                <a:gd name="T116" fmla="*/ 28 w 39"/>
                <a:gd name="T117" fmla="*/ 13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39" h="31">
                  <a:moveTo>
                    <a:pt x="28" y="13"/>
                  </a:moveTo>
                  <a:cubicBezTo>
                    <a:pt x="28" y="12"/>
                    <a:pt x="28" y="12"/>
                    <a:pt x="28" y="12"/>
                  </a:cubicBezTo>
                  <a:cubicBezTo>
                    <a:pt x="28" y="12"/>
                    <a:pt x="28" y="11"/>
                    <a:pt x="28" y="11"/>
                  </a:cubicBezTo>
                  <a:cubicBezTo>
                    <a:pt x="28" y="11"/>
                    <a:pt x="28" y="11"/>
                    <a:pt x="28" y="11"/>
                  </a:cubicBezTo>
                  <a:cubicBezTo>
                    <a:pt x="28" y="11"/>
                    <a:pt x="28" y="11"/>
                    <a:pt x="28" y="11"/>
                  </a:cubicBezTo>
                  <a:cubicBezTo>
                    <a:pt x="27" y="11"/>
                    <a:pt x="27" y="12"/>
                    <a:pt x="27" y="12"/>
                  </a:cubicBezTo>
                  <a:cubicBezTo>
                    <a:pt x="27" y="12"/>
                    <a:pt x="27" y="11"/>
                    <a:pt x="27" y="11"/>
                  </a:cubicBezTo>
                  <a:cubicBezTo>
                    <a:pt x="27" y="10"/>
                    <a:pt x="27" y="10"/>
                    <a:pt x="27" y="10"/>
                  </a:cubicBezTo>
                  <a:cubicBezTo>
                    <a:pt x="27" y="10"/>
                    <a:pt x="27" y="9"/>
                    <a:pt x="26" y="9"/>
                  </a:cubicBezTo>
                  <a:cubicBezTo>
                    <a:pt x="26" y="9"/>
                    <a:pt x="26" y="8"/>
                    <a:pt x="26" y="8"/>
                  </a:cubicBezTo>
                  <a:cubicBezTo>
                    <a:pt x="26" y="7"/>
                    <a:pt x="26" y="6"/>
                    <a:pt x="26" y="5"/>
                  </a:cubicBezTo>
                  <a:cubicBezTo>
                    <a:pt x="25" y="5"/>
                    <a:pt x="25" y="5"/>
                    <a:pt x="25" y="5"/>
                  </a:cubicBezTo>
                  <a:cubicBezTo>
                    <a:pt x="25" y="5"/>
                    <a:pt x="25" y="4"/>
                    <a:pt x="25" y="4"/>
                  </a:cubicBezTo>
                  <a:cubicBezTo>
                    <a:pt x="25" y="4"/>
                    <a:pt x="25" y="4"/>
                    <a:pt x="25" y="4"/>
                  </a:cubicBezTo>
                  <a:cubicBezTo>
                    <a:pt x="25" y="4"/>
                    <a:pt x="25" y="4"/>
                    <a:pt x="25" y="4"/>
                  </a:cubicBezTo>
                  <a:cubicBezTo>
                    <a:pt x="25" y="4"/>
                    <a:pt x="25" y="4"/>
                    <a:pt x="25" y="4"/>
                  </a:cubicBezTo>
                  <a:cubicBezTo>
                    <a:pt x="25" y="3"/>
                    <a:pt x="25" y="3"/>
                    <a:pt x="25" y="3"/>
                  </a:cubicBezTo>
                  <a:cubicBezTo>
                    <a:pt x="33" y="0"/>
                    <a:pt x="33" y="0"/>
                    <a:pt x="33" y="0"/>
                  </a:cubicBezTo>
                  <a:cubicBezTo>
                    <a:pt x="20" y="4"/>
                    <a:pt x="20" y="4"/>
                    <a:pt x="20" y="4"/>
                  </a:cubicBezTo>
                  <a:cubicBezTo>
                    <a:pt x="20" y="4"/>
                    <a:pt x="19" y="4"/>
                    <a:pt x="19" y="4"/>
                  </a:cubicBezTo>
                  <a:cubicBezTo>
                    <a:pt x="19" y="4"/>
                    <a:pt x="19" y="4"/>
                    <a:pt x="18" y="4"/>
                  </a:cubicBezTo>
                  <a:cubicBezTo>
                    <a:pt x="18" y="4"/>
                    <a:pt x="17" y="5"/>
                    <a:pt x="17" y="5"/>
                  </a:cubicBezTo>
                  <a:cubicBezTo>
                    <a:pt x="17" y="6"/>
                    <a:pt x="16" y="6"/>
                    <a:pt x="16" y="6"/>
                  </a:cubicBezTo>
                  <a:cubicBezTo>
                    <a:pt x="16" y="7"/>
                    <a:pt x="16" y="7"/>
                    <a:pt x="15" y="7"/>
                  </a:cubicBezTo>
                  <a:cubicBezTo>
                    <a:pt x="15" y="8"/>
                    <a:pt x="15" y="8"/>
                    <a:pt x="15" y="8"/>
                  </a:cubicBezTo>
                  <a:cubicBezTo>
                    <a:pt x="15" y="9"/>
                    <a:pt x="15" y="9"/>
                    <a:pt x="15" y="9"/>
                  </a:cubicBezTo>
                  <a:cubicBezTo>
                    <a:pt x="15" y="10"/>
                    <a:pt x="13" y="11"/>
                    <a:pt x="13" y="11"/>
                  </a:cubicBezTo>
                  <a:cubicBezTo>
                    <a:pt x="14" y="12"/>
                    <a:pt x="14" y="12"/>
                    <a:pt x="14" y="12"/>
                  </a:cubicBezTo>
                  <a:cubicBezTo>
                    <a:pt x="14" y="12"/>
                    <a:pt x="14" y="12"/>
                    <a:pt x="14" y="12"/>
                  </a:cubicBezTo>
                  <a:cubicBezTo>
                    <a:pt x="14" y="12"/>
                    <a:pt x="14" y="12"/>
                    <a:pt x="14" y="12"/>
                  </a:cubicBezTo>
                  <a:cubicBezTo>
                    <a:pt x="14" y="12"/>
                    <a:pt x="14" y="13"/>
                    <a:pt x="14" y="13"/>
                  </a:cubicBezTo>
                  <a:cubicBezTo>
                    <a:pt x="14" y="13"/>
                    <a:pt x="14" y="13"/>
                    <a:pt x="14" y="13"/>
                  </a:cubicBezTo>
                  <a:cubicBezTo>
                    <a:pt x="14" y="13"/>
                    <a:pt x="15" y="14"/>
                    <a:pt x="15" y="14"/>
                  </a:cubicBezTo>
                  <a:cubicBezTo>
                    <a:pt x="15" y="14"/>
                    <a:pt x="15" y="15"/>
                    <a:pt x="14" y="15"/>
                  </a:cubicBezTo>
                  <a:cubicBezTo>
                    <a:pt x="14" y="15"/>
                    <a:pt x="13" y="15"/>
                    <a:pt x="13" y="15"/>
                  </a:cubicBezTo>
                  <a:cubicBezTo>
                    <a:pt x="13" y="15"/>
                    <a:pt x="13" y="16"/>
                    <a:pt x="13" y="16"/>
                  </a:cubicBezTo>
                  <a:cubicBezTo>
                    <a:pt x="13" y="16"/>
                    <a:pt x="13" y="16"/>
                    <a:pt x="12" y="17"/>
                  </a:cubicBezTo>
                  <a:cubicBezTo>
                    <a:pt x="12" y="17"/>
                    <a:pt x="12" y="17"/>
                    <a:pt x="12" y="17"/>
                  </a:cubicBezTo>
                  <a:cubicBezTo>
                    <a:pt x="12" y="17"/>
                    <a:pt x="11" y="17"/>
                    <a:pt x="10" y="17"/>
                  </a:cubicBezTo>
                  <a:cubicBezTo>
                    <a:pt x="9" y="18"/>
                    <a:pt x="9" y="18"/>
                    <a:pt x="9" y="18"/>
                  </a:cubicBezTo>
                  <a:cubicBezTo>
                    <a:pt x="9" y="18"/>
                    <a:pt x="9" y="18"/>
                    <a:pt x="8" y="18"/>
                  </a:cubicBezTo>
                  <a:cubicBezTo>
                    <a:pt x="8" y="17"/>
                    <a:pt x="7" y="17"/>
                    <a:pt x="7" y="17"/>
                  </a:cubicBezTo>
                  <a:cubicBezTo>
                    <a:pt x="7" y="17"/>
                    <a:pt x="6" y="18"/>
                    <a:pt x="5" y="18"/>
                  </a:cubicBezTo>
                  <a:cubicBezTo>
                    <a:pt x="5" y="18"/>
                    <a:pt x="4" y="18"/>
                    <a:pt x="3" y="18"/>
                  </a:cubicBezTo>
                  <a:cubicBezTo>
                    <a:pt x="3" y="19"/>
                    <a:pt x="2" y="19"/>
                    <a:pt x="2" y="19"/>
                  </a:cubicBezTo>
                  <a:cubicBezTo>
                    <a:pt x="2" y="19"/>
                    <a:pt x="2" y="20"/>
                    <a:pt x="2" y="20"/>
                  </a:cubicBezTo>
                  <a:cubicBezTo>
                    <a:pt x="2" y="20"/>
                    <a:pt x="3" y="20"/>
                    <a:pt x="3" y="20"/>
                  </a:cubicBezTo>
                  <a:cubicBezTo>
                    <a:pt x="3" y="21"/>
                    <a:pt x="3" y="21"/>
                    <a:pt x="3" y="21"/>
                  </a:cubicBezTo>
                  <a:cubicBezTo>
                    <a:pt x="3" y="21"/>
                    <a:pt x="3" y="21"/>
                    <a:pt x="3" y="21"/>
                  </a:cubicBezTo>
                  <a:cubicBezTo>
                    <a:pt x="3" y="21"/>
                    <a:pt x="4" y="22"/>
                    <a:pt x="4" y="22"/>
                  </a:cubicBezTo>
                  <a:cubicBezTo>
                    <a:pt x="3" y="22"/>
                    <a:pt x="3" y="22"/>
                    <a:pt x="3" y="22"/>
                  </a:cubicBezTo>
                  <a:cubicBezTo>
                    <a:pt x="3" y="23"/>
                    <a:pt x="3" y="23"/>
                    <a:pt x="3" y="23"/>
                  </a:cubicBezTo>
                  <a:cubicBezTo>
                    <a:pt x="3" y="23"/>
                    <a:pt x="2" y="24"/>
                    <a:pt x="2" y="24"/>
                  </a:cubicBezTo>
                  <a:cubicBezTo>
                    <a:pt x="2" y="24"/>
                    <a:pt x="1" y="25"/>
                    <a:pt x="0" y="25"/>
                  </a:cubicBezTo>
                  <a:cubicBezTo>
                    <a:pt x="0" y="26"/>
                    <a:pt x="0" y="26"/>
                    <a:pt x="0" y="26"/>
                  </a:cubicBezTo>
                  <a:cubicBezTo>
                    <a:pt x="0" y="28"/>
                    <a:pt x="0" y="28"/>
                    <a:pt x="0" y="28"/>
                  </a:cubicBezTo>
                  <a:cubicBezTo>
                    <a:pt x="20" y="24"/>
                    <a:pt x="20" y="24"/>
                    <a:pt x="20" y="24"/>
                  </a:cubicBezTo>
                  <a:cubicBezTo>
                    <a:pt x="20" y="24"/>
                    <a:pt x="21" y="23"/>
                    <a:pt x="21" y="24"/>
                  </a:cubicBezTo>
                  <a:cubicBezTo>
                    <a:pt x="22" y="25"/>
                    <a:pt x="23" y="26"/>
                    <a:pt x="23" y="26"/>
                  </a:cubicBezTo>
                  <a:cubicBezTo>
                    <a:pt x="24" y="27"/>
                    <a:pt x="24" y="27"/>
                    <a:pt x="24" y="27"/>
                  </a:cubicBezTo>
                  <a:cubicBezTo>
                    <a:pt x="25" y="27"/>
                    <a:pt x="29" y="28"/>
                    <a:pt x="29" y="28"/>
                  </a:cubicBezTo>
                  <a:cubicBezTo>
                    <a:pt x="29" y="29"/>
                    <a:pt x="29" y="29"/>
                    <a:pt x="29" y="29"/>
                  </a:cubicBezTo>
                  <a:cubicBezTo>
                    <a:pt x="29" y="29"/>
                    <a:pt x="29" y="29"/>
                    <a:pt x="29" y="29"/>
                  </a:cubicBezTo>
                  <a:cubicBezTo>
                    <a:pt x="29" y="29"/>
                    <a:pt x="29" y="29"/>
                    <a:pt x="29" y="29"/>
                  </a:cubicBezTo>
                  <a:cubicBezTo>
                    <a:pt x="29" y="29"/>
                    <a:pt x="29" y="30"/>
                    <a:pt x="29" y="30"/>
                  </a:cubicBezTo>
                  <a:cubicBezTo>
                    <a:pt x="29" y="31"/>
                    <a:pt x="29" y="31"/>
                    <a:pt x="29" y="31"/>
                  </a:cubicBezTo>
                  <a:cubicBezTo>
                    <a:pt x="29" y="31"/>
                    <a:pt x="29" y="31"/>
                    <a:pt x="29" y="31"/>
                  </a:cubicBezTo>
                  <a:cubicBezTo>
                    <a:pt x="29" y="30"/>
                    <a:pt x="30" y="30"/>
                    <a:pt x="30" y="30"/>
                  </a:cubicBezTo>
                  <a:cubicBezTo>
                    <a:pt x="30" y="30"/>
                    <a:pt x="30" y="31"/>
                    <a:pt x="30" y="31"/>
                  </a:cubicBezTo>
                  <a:cubicBezTo>
                    <a:pt x="30" y="31"/>
                    <a:pt x="30" y="31"/>
                    <a:pt x="30" y="30"/>
                  </a:cubicBezTo>
                  <a:cubicBezTo>
                    <a:pt x="30" y="30"/>
                    <a:pt x="31" y="30"/>
                    <a:pt x="31" y="30"/>
                  </a:cubicBezTo>
                  <a:cubicBezTo>
                    <a:pt x="32" y="30"/>
                    <a:pt x="33" y="29"/>
                    <a:pt x="33" y="29"/>
                  </a:cubicBezTo>
                  <a:cubicBezTo>
                    <a:pt x="33" y="29"/>
                    <a:pt x="34" y="29"/>
                    <a:pt x="34" y="28"/>
                  </a:cubicBezTo>
                  <a:cubicBezTo>
                    <a:pt x="34" y="28"/>
                    <a:pt x="35" y="28"/>
                    <a:pt x="35" y="28"/>
                  </a:cubicBezTo>
                  <a:cubicBezTo>
                    <a:pt x="35" y="28"/>
                    <a:pt x="35" y="28"/>
                    <a:pt x="34" y="29"/>
                  </a:cubicBezTo>
                  <a:cubicBezTo>
                    <a:pt x="33" y="29"/>
                    <a:pt x="32" y="29"/>
                    <a:pt x="33" y="30"/>
                  </a:cubicBezTo>
                  <a:cubicBezTo>
                    <a:pt x="33" y="30"/>
                    <a:pt x="34" y="30"/>
                    <a:pt x="35" y="28"/>
                  </a:cubicBezTo>
                  <a:cubicBezTo>
                    <a:pt x="37" y="27"/>
                    <a:pt x="37" y="27"/>
                    <a:pt x="37" y="27"/>
                  </a:cubicBezTo>
                  <a:cubicBezTo>
                    <a:pt x="38" y="26"/>
                    <a:pt x="39" y="26"/>
                    <a:pt x="38" y="25"/>
                  </a:cubicBezTo>
                  <a:cubicBezTo>
                    <a:pt x="38" y="25"/>
                    <a:pt x="38" y="26"/>
                    <a:pt x="37" y="26"/>
                  </a:cubicBezTo>
                  <a:cubicBezTo>
                    <a:pt x="37" y="26"/>
                    <a:pt x="37" y="26"/>
                    <a:pt x="37" y="26"/>
                  </a:cubicBezTo>
                  <a:cubicBezTo>
                    <a:pt x="37" y="26"/>
                    <a:pt x="37" y="26"/>
                    <a:pt x="37" y="26"/>
                  </a:cubicBezTo>
                  <a:cubicBezTo>
                    <a:pt x="36" y="26"/>
                    <a:pt x="36" y="26"/>
                    <a:pt x="36" y="26"/>
                  </a:cubicBezTo>
                  <a:cubicBezTo>
                    <a:pt x="36" y="26"/>
                    <a:pt x="36" y="27"/>
                    <a:pt x="36" y="27"/>
                  </a:cubicBezTo>
                  <a:cubicBezTo>
                    <a:pt x="36" y="27"/>
                    <a:pt x="36" y="27"/>
                    <a:pt x="36" y="27"/>
                  </a:cubicBezTo>
                  <a:cubicBezTo>
                    <a:pt x="36" y="27"/>
                    <a:pt x="36" y="28"/>
                    <a:pt x="35" y="27"/>
                  </a:cubicBezTo>
                  <a:cubicBezTo>
                    <a:pt x="35" y="27"/>
                    <a:pt x="35" y="27"/>
                    <a:pt x="35" y="27"/>
                  </a:cubicBezTo>
                  <a:cubicBezTo>
                    <a:pt x="35" y="27"/>
                    <a:pt x="36" y="27"/>
                    <a:pt x="36" y="26"/>
                  </a:cubicBezTo>
                  <a:cubicBezTo>
                    <a:pt x="36" y="26"/>
                    <a:pt x="36" y="26"/>
                    <a:pt x="36" y="26"/>
                  </a:cubicBezTo>
                  <a:cubicBezTo>
                    <a:pt x="36" y="26"/>
                    <a:pt x="36" y="26"/>
                    <a:pt x="36" y="26"/>
                  </a:cubicBezTo>
                  <a:cubicBezTo>
                    <a:pt x="36" y="25"/>
                    <a:pt x="37" y="26"/>
                    <a:pt x="37" y="25"/>
                  </a:cubicBezTo>
                  <a:cubicBezTo>
                    <a:pt x="37" y="25"/>
                    <a:pt x="36" y="25"/>
                    <a:pt x="36" y="25"/>
                  </a:cubicBezTo>
                  <a:cubicBezTo>
                    <a:pt x="36" y="25"/>
                    <a:pt x="35" y="26"/>
                    <a:pt x="35" y="26"/>
                  </a:cubicBezTo>
                  <a:cubicBezTo>
                    <a:pt x="35" y="26"/>
                    <a:pt x="35" y="27"/>
                    <a:pt x="34" y="27"/>
                  </a:cubicBezTo>
                  <a:cubicBezTo>
                    <a:pt x="34" y="27"/>
                    <a:pt x="33" y="27"/>
                    <a:pt x="32" y="27"/>
                  </a:cubicBezTo>
                  <a:cubicBezTo>
                    <a:pt x="32" y="27"/>
                    <a:pt x="32" y="27"/>
                    <a:pt x="32" y="27"/>
                  </a:cubicBezTo>
                  <a:cubicBezTo>
                    <a:pt x="32" y="27"/>
                    <a:pt x="32" y="28"/>
                    <a:pt x="32" y="28"/>
                  </a:cubicBezTo>
                  <a:cubicBezTo>
                    <a:pt x="32" y="28"/>
                    <a:pt x="31" y="28"/>
                    <a:pt x="31" y="28"/>
                  </a:cubicBezTo>
                  <a:cubicBezTo>
                    <a:pt x="31" y="28"/>
                    <a:pt x="31" y="28"/>
                    <a:pt x="31" y="28"/>
                  </a:cubicBezTo>
                  <a:cubicBezTo>
                    <a:pt x="31" y="28"/>
                    <a:pt x="30" y="28"/>
                    <a:pt x="30" y="29"/>
                  </a:cubicBezTo>
                  <a:cubicBezTo>
                    <a:pt x="30" y="29"/>
                    <a:pt x="30" y="29"/>
                    <a:pt x="30" y="29"/>
                  </a:cubicBezTo>
                  <a:cubicBezTo>
                    <a:pt x="30" y="29"/>
                    <a:pt x="30" y="29"/>
                    <a:pt x="30" y="29"/>
                  </a:cubicBezTo>
                  <a:cubicBezTo>
                    <a:pt x="30" y="29"/>
                    <a:pt x="30" y="29"/>
                    <a:pt x="30" y="29"/>
                  </a:cubicBezTo>
                  <a:cubicBezTo>
                    <a:pt x="30" y="29"/>
                    <a:pt x="29" y="29"/>
                    <a:pt x="29" y="29"/>
                  </a:cubicBezTo>
                  <a:cubicBezTo>
                    <a:pt x="29" y="29"/>
                    <a:pt x="29" y="29"/>
                    <a:pt x="29" y="29"/>
                  </a:cubicBezTo>
                  <a:cubicBezTo>
                    <a:pt x="29" y="29"/>
                    <a:pt x="30" y="28"/>
                    <a:pt x="30" y="28"/>
                  </a:cubicBezTo>
                  <a:cubicBezTo>
                    <a:pt x="30" y="27"/>
                    <a:pt x="30" y="27"/>
                    <a:pt x="30" y="27"/>
                  </a:cubicBezTo>
                  <a:cubicBezTo>
                    <a:pt x="30" y="26"/>
                    <a:pt x="30" y="26"/>
                    <a:pt x="30" y="26"/>
                  </a:cubicBezTo>
                  <a:cubicBezTo>
                    <a:pt x="30" y="26"/>
                    <a:pt x="30" y="26"/>
                    <a:pt x="30" y="25"/>
                  </a:cubicBezTo>
                  <a:cubicBezTo>
                    <a:pt x="30" y="25"/>
                    <a:pt x="30" y="25"/>
                    <a:pt x="30" y="25"/>
                  </a:cubicBezTo>
                  <a:cubicBezTo>
                    <a:pt x="30" y="24"/>
                    <a:pt x="29" y="24"/>
                    <a:pt x="29" y="24"/>
                  </a:cubicBezTo>
                  <a:cubicBezTo>
                    <a:pt x="29" y="23"/>
                    <a:pt x="29" y="22"/>
                    <a:pt x="29" y="21"/>
                  </a:cubicBezTo>
                  <a:cubicBezTo>
                    <a:pt x="29" y="21"/>
                    <a:pt x="29" y="17"/>
                    <a:pt x="29" y="16"/>
                  </a:cubicBezTo>
                  <a:cubicBezTo>
                    <a:pt x="29" y="16"/>
                    <a:pt x="29" y="16"/>
                    <a:pt x="29" y="16"/>
                  </a:cubicBezTo>
                  <a:cubicBezTo>
                    <a:pt x="29" y="16"/>
                    <a:pt x="29" y="16"/>
                    <a:pt x="29" y="16"/>
                  </a:cubicBezTo>
                  <a:cubicBezTo>
                    <a:pt x="29" y="16"/>
                    <a:pt x="29" y="16"/>
                    <a:pt x="29" y="16"/>
                  </a:cubicBezTo>
                  <a:cubicBezTo>
                    <a:pt x="29" y="16"/>
                    <a:pt x="28" y="15"/>
                    <a:pt x="28" y="14"/>
                  </a:cubicBezTo>
                  <a:cubicBezTo>
                    <a:pt x="28" y="14"/>
                    <a:pt x="28" y="13"/>
                    <a:pt x="28" y="13"/>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0" name="Freeform 459">
              <a:extLst>
                <a:ext uri="{FF2B5EF4-FFF2-40B4-BE49-F238E27FC236}">
                  <a16:creationId xmlns:a16="http://schemas.microsoft.com/office/drawing/2014/main" id="{07CFE7C1-C505-4353-96B5-B1012BF20264}"/>
                </a:ext>
              </a:extLst>
            </p:cNvPr>
            <p:cNvSpPr>
              <a:spLocks/>
            </p:cNvSpPr>
            <p:nvPr/>
          </p:nvSpPr>
          <p:spPr bwMode="auto">
            <a:xfrm>
              <a:off x="-1404939" y="741363"/>
              <a:ext cx="33338" cy="61913"/>
            </a:xfrm>
            <a:custGeom>
              <a:avLst/>
              <a:gdLst>
                <a:gd name="T0" fmla="*/ 7 w 9"/>
                <a:gd name="T1" fmla="*/ 13 h 17"/>
                <a:gd name="T2" fmla="*/ 3 w 9"/>
                <a:gd name="T3" fmla="*/ 0 h 17"/>
                <a:gd name="T4" fmla="*/ 2 w 9"/>
                <a:gd name="T5" fmla="*/ 1 h 17"/>
                <a:gd name="T6" fmla="*/ 2 w 9"/>
                <a:gd name="T7" fmla="*/ 0 h 17"/>
                <a:gd name="T8" fmla="*/ 1 w 9"/>
                <a:gd name="T9" fmla="*/ 1 h 17"/>
                <a:gd name="T10" fmla="*/ 1 w 9"/>
                <a:gd name="T11" fmla="*/ 1 h 17"/>
                <a:gd name="T12" fmla="*/ 1 w 9"/>
                <a:gd name="T13" fmla="*/ 2 h 17"/>
                <a:gd name="T14" fmla="*/ 1 w 9"/>
                <a:gd name="T15" fmla="*/ 2 h 17"/>
                <a:gd name="T16" fmla="*/ 1 w 9"/>
                <a:gd name="T17" fmla="*/ 3 h 17"/>
                <a:gd name="T18" fmla="*/ 2 w 9"/>
                <a:gd name="T19" fmla="*/ 4 h 17"/>
                <a:gd name="T20" fmla="*/ 2 w 9"/>
                <a:gd name="T21" fmla="*/ 4 h 17"/>
                <a:gd name="T22" fmla="*/ 2 w 9"/>
                <a:gd name="T23" fmla="*/ 5 h 17"/>
                <a:gd name="T24" fmla="*/ 2 w 9"/>
                <a:gd name="T25" fmla="*/ 5 h 17"/>
                <a:gd name="T26" fmla="*/ 1 w 9"/>
                <a:gd name="T27" fmla="*/ 7 h 17"/>
                <a:gd name="T28" fmla="*/ 1 w 9"/>
                <a:gd name="T29" fmla="*/ 7 h 17"/>
                <a:gd name="T30" fmla="*/ 1 w 9"/>
                <a:gd name="T31" fmla="*/ 7 h 17"/>
                <a:gd name="T32" fmla="*/ 1 w 9"/>
                <a:gd name="T33" fmla="*/ 7 h 17"/>
                <a:gd name="T34" fmla="*/ 1 w 9"/>
                <a:gd name="T35" fmla="*/ 8 h 17"/>
                <a:gd name="T36" fmla="*/ 1 w 9"/>
                <a:gd name="T37" fmla="*/ 9 h 17"/>
                <a:gd name="T38" fmla="*/ 1 w 9"/>
                <a:gd name="T39" fmla="*/ 10 h 17"/>
                <a:gd name="T40" fmla="*/ 1 w 9"/>
                <a:gd name="T41" fmla="*/ 11 h 17"/>
                <a:gd name="T42" fmla="*/ 1 w 9"/>
                <a:gd name="T43" fmla="*/ 11 h 17"/>
                <a:gd name="T44" fmla="*/ 1 w 9"/>
                <a:gd name="T45" fmla="*/ 11 h 17"/>
                <a:gd name="T46" fmla="*/ 0 w 9"/>
                <a:gd name="T47" fmla="*/ 11 h 17"/>
                <a:gd name="T48" fmla="*/ 0 w 9"/>
                <a:gd name="T49" fmla="*/ 12 h 17"/>
                <a:gd name="T50" fmla="*/ 0 w 9"/>
                <a:gd name="T51" fmla="*/ 12 h 17"/>
                <a:gd name="T52" fmla="*/ 0 w 9"/>
                <a:gd name="T53" fmla="*/ 12 h 17"/>
                <a:gd name="T54" fmla="*/ 0 w 9"/>
                <a:gd name="T55" fmla="*/ 13 h 17"/>
                <a:gd name="T56" fmla="*/ 0 w 9"/>
                <a:gd name="T57" fmla="*/ 13 h 17"/>
                <a:gd name="T58" fmla="*/ 0 w 9"/>
                <a:gd name="T59" fmla="*/ 13 h 17"/>
                <a:gd name="T60" fmla="*/ 0 w 9"/>
                <a:gd name="T61" fmla="*/ 13 h 17"/>
                <a:gd name="T62" fmla="*/ 0 w 9"/>
                <a:gd name="T63" fmla="*/ 14 h 17"/>
                <a:gd name="T64" fmla="*/ 1 w 9"/>
                <a:gd name="T65" fmla="*/ 14 h 17"/>
                <a:gd name="T66" fmla="*/ 1 w 9"/>
                <a:gd name="T67" fmla="*/ 15 h 17"/>
                <a:gd name="T68" fmla="*/ 1 w 9"/>
                <a:gd name="T69" fmla="*/ 15 h 17"/>
                <a:gd name="T70" fmla="*/ 1 w 9"/>
                <a:gd name="T71" fmla="*/ 15 h 17"/>
                <a:gd name="T72" fmla="*/ 1 w 9"/>
                <a:gd name="T73" fmla="*/ 15 h 17"/>
                <a:gd name="T74" fmla="*/ 1 w 9"/>
                <a:gd name="T75" fmla="*/ 16 h 17"/>
                <a:gd name="T76" fmla="*/ 1 w 9"/>
                <a:gd name="T77" fmla="*/ 16 h 17"/>
                <a:gd name="T78" fmla="*/ 1 w 9"/>
                <a:gd name="T79" fmla="*/ 16 h 17"/>
                <a:gd name="T80" fmla="*/ 1 w 9"/>
                <a:gd name="T81" fmla="*/ 17 h 17"/>
                <a:gd name="T82" fmla="*/ 1 w 9"/>
                <a:gd name="T83" fmla="*/ 17 h 17"/>
                <a:gd name="T84" fmla="*/ 1 w 9"/>
                <a:gd name="T85" fmla="*/ 16 h 17"/>
                <a:gd name="T86" fmla="*/ 1 w 9"/>
                <a:gd name="T87" fmla="*/ 16 h 17"/>
                <a:gd name="T88" fmla="*/ 1 w 9"/>
                <a:gd name="T89" fmla="*/ 16 h 17"/>
                <a:gd name="T90" fmla="*/ 1 w 9"/>
                <a:gd name="T91" fmla="*/ 17 h 17"/>
                <a:gd name="T92" fmla="*/ 6 w 9"/>
                <a:gd name="T93" fmla="*/ 16 h 17"/>
                <a:gd name="T94" fmla="*/ 7 w 9"/>
                <a:gd name="T95" fmla="*/ 15 h 17"/>
                <a:gd name="T96" fmla="*/ 7 w 9"/>
                <a:gd name="T97" fmla="*/ 15 h 17"/>
                <a:gd name="T98" fmla="*/ 7 w 9"/>
                <a:gd name="T99" fmla="*/ 15 h 17"/>
                <a:gd name="T100" fmla="*/ 7 w 9"/>
                <a:gd name="T101" fmla="*/ 15 h 17"/>
                <a:gd name="T102" fmla="*/ 7 w 9"/>
                <a:gd name="T103" fmla="*/ 15 h 17"/>
                <a:gd name="T104" fmla="*/ 7 w 9"/>
                <a:gd name="T105" fmla="*/ 15 h 17"/>
                <a:gd name="T106" fmla="*/ 8 w 9"/>
                <a:gd name="T107" fmla="*/ 15 h 17"/>
                <a:gd name="T108" fmla="*/ 8 w 9"/>
                <a:gd name="T109" fmla="*/ 15 h 17"/>
                <a:gd name="T110" fmla="*/ 8 w 9"/>
                <a:gd name="T111" fmla="*/ 15 h 17"/>
                <a:gd name="T112" fmla="*/ 7 w 9"/>
                <a:gd name="T113" fmla="*/ 15 h 17"/>
                <a:gd name="T114" fmla="*/ 8 w 9"/>
                <a:gd name="T115" fmla="*/ 15 h 17"/>
                <a:gd name="T116" fmla="*/ 8 w 9"/>
                <a:gd name="T117" fmla="*/ 15 h 17"/>
                <a:gd name="T118" fmla="*/ 9 w 9"/>
                <a:gd name="T119" fmla="*/ 14 h 17"/>
                <a:gd name="T120" fmla="*/ 7 w 9"/>
                <a:gd name="T121" fmla="*/ 1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9" h="17">
                  <a:moveTo>
                    <a:pt x="7" y="13"/>
                  </a:moveTo>
                  <a:cubicBezTo>
                    <a:pt x="3" y="0"/>
                    <a:pt x="3" y="0"/>
                    <a:pt x="3" y="0"/>
                  </a:cubicBezTo>
                  <a:cubicBezTo>
                    <a:pt x="2" y="1"/>
                    <a:pt x="2" y="1"/>
                    <a:pt x="2" y="1"/>
                  </a:cubicBezTo>
                  <a:cubicBezTo>
                    <a:pt x="2" y="0"/>
                    <a:pt x="2" y="0"/>
                    <a:pt x="2" y="0"/>
                  </a:cubicBezTo>
                  <a:cubicBezTo>
                    <a:pt x="2" y="0"/>
                    <a:pt x="2" y="1"/>
                    <a:pt x="1" y="1"/>
                  </a:cubicBezTo>
                  <a:cubicBezTo>
                    <a:pt x="1" y="1"/>
                    <a:pt x="1" y="1"/>
                    <a:pt x="1" y="1"/>
                  </a:cubicBezTo>
                  <a:cubicBezTo>
                    <a:pt x="1" y="2"/>
                    <a:pt x="1" y="2"/>
                    <a:pt x="1" y="2"/>
                  </a:cubicBezTo>
                  <a:cubicBezTo>
                    <a:pt x="1" y="2"/>
                    <a:pt x="1" y="2"/>
                    <a:pt x="1" y="2"/>
                  </a:cubicBezTo>
                  <a:cubicBezTo>
                    <a:pt x="1" y="2"/>
                    <a:pt x="1" y="3"/>
                    <a:pt x="1" y="3"/>
                  </a:cubicBezTo>
                  <a:cubicBezTo>
                    <a:pt x="2" y="3"/>
                    <a:pt x="2" y="3"/>
                    <a:pt x="2" y="4"/>
                  </a:cubicBezTo>
                  <a:cubicBezTo>
                    <a:pt x="1" y="4"/>
                    <a:pt x="1" y="4"/>
                    <a:pt x="2" y="4"/>
                  </a:cubicBezTo>
                  <a:cubicBezTo>
                    <a:pt x="2" y="4"/>
                    <a:pt x="2" y="5"/>
                    <a:pt x="2" y="5"/>
                  </a:cubicBezTo>
                  <a:cubicBezTo>
                    <a:pt x="2" y="5"/>
                    <a:pt x="2" y="5"/>
                    <a:pt x="2" y="5"/>
                  </a:cubicBezTo>
                  <a:cubicBezTo>
                    <a:pt x="2" y="6"/>
                    <a:pt x="2" y="7"/>
                    <a:pt x="1" y="7"/>
                  </a:cubicBezTo>
                  <a:cubicBezTo>
                    <a:pt x="1" y="7"/>
                    <a:pt x="1" y="7"/>
                    <a:pt x="1" y="7"/>
                  </a:cubicBezTo>
                  <a:cubicBezTo>
                    <a:pt x="1" y="7"/>
                    <a:pt x="1" y="7"/>
                    <a:pt x="1" y="7"/>
                  </a:cubicBezTo>
                  <a:cubicBezTo>
                    <a:pt x="1" y="7"/>
                    <a:pt x="1" y="7"/>
                    <a:pt x="1" y="7"/>
                  </a:cubicBezTo>
                  <a:cubicBezTo>
                    <a:pt x="1" y="8"/>
                    <a:pt x="1" y="8"/>
                    <a:pt x="1" y="8"/>
                  </a:cubicBezTo>
                  <a:cubicBezTo>
                    <a:pt x="1" y="8"/>
                    <a:pt x="1" y="8"/>
                    <a:pt x="1" y="9"/>
                  </a:cubicBezTo>
                  <a:cubicBezTo>
                    <a:pt x="1" y="9"/>
                    <a:pt x="1" y="10"/>
                    <a:pt x="1" y="10"/>
                  </a:cubicBezTo>
                  <a:cubicBezTo>
                    <a:pt x="1" y="10"/>
                    <a:pt x="1" y="11"/>
                    <a:pt x="1" y="11"/>
                  </a:cubicBezTo>
                  <a:cubicBezTo>
                    <a:pt x="1" y="11"/>
                    <a:pt x="1" y="11"/>
                    <a:pt x="1" y="11"/>
                  </a:cubicBezTo>
                  <a:cubicBezTo>
                    <a:pt x="1" y="11"/>
                    <a:pt x="1" y="11"/>
                    <a:pt x="1" y="11"/>
                  </a:cubicBezTo>
                  <a:cubicBezTo>
                    <a:pt x="0" y="11"/>
                    <a:pt x="0" y="11"/>
                    <a:pt x="0" y="11"/>
                  </a:cubicBezTo>
                  <a:cubicBezTo>
                    <a:pt x="0" y="11"/>
                    <a:pt x="0" y="11"/>
                    <a:pt x="0" y="12"/>
                  </a:cubicBezTo>
                  <a:cubicBezTo>
                    <a:pt x="0" y="12"/>
                    <a:pt x="0" y="12"/>
                    <a:pt x="0" y="12"/>
                  </a:cubicBezTo>
                  <a:cubicBezTo>
                    <a:pt x="0" y="12"/>
                    <a:pt x="0" y="12"/>
                    <a:pt x="0" y="12"/>
                  </a:cubicBezTo>
                  <a:cubicBezTo>
                    <a:pt x="0" y="12"/>
                    <a:pt x="0" y="13"/>
                    <a:pt x="0" y="13"/>
                  </a:cubicBezTo>
                  <a:cubicBezTo>
                    <a:pt x="0" y="13"/>
                    <a:pt x="0" y="13"/>
                    <a:pt x="0" y="13"/>
                  </a:cubicBezTo>
                  <a:cubicBezTo>
                    <a:pt x="0" y="13"/>
                    <a:pt x="0" y="13"/>
                    <a:pt x="0" y="13"/>
                  </a:cubicBezTo>
                  <a:cubicBezTo>
                    <a:pt x="0" y="13"/>
                    <a:pt x="0" y="13"/>
                    <a:pt x="0" y="13"/>
                  </a:cubicBezTo>
                  <a:cubicBezTo>
                    <a:pt x="0" y="13"/>
                    <a:pt x="0" y="14"/>
                    <a:pt x="0" y="14"/>
                  </a:cubicBezTo>
                  <a:cubicBezTo>
                    <a:pt x="0" y="14"/>
                    <a:pt x="1" y="14"/>
                    <a:pt x="1" y="14"/>
                  </a:cubicBezTo>
                  <a:cubicBezTo>
                    <a:pt x="1" y="15"/>
                    <a:pt x="1" y="15"/>
                    <a:pt x="1" y="15"/>
                  </a:cubicBezTo>
                  <a:cubicBezTo>
                    <a:pt x="1" y="15"/>
                    <a:pt x="1" y="15"/>
                    <a:pt x="1" y="15"/>
                  </a:cubicBezTo>
                  <a:cubicBezTo>
                    <a:pt x="1" y="15"/>
                    <a:pt x="1" y="15"/>
                    <a:pt x="1" y="15"/>
                  </a:cubicBezTo>
                  <a:cubicBezTo>
                    <a:pt x="1" y="15"/>
                    <a:pt x="1" y="15"/>
                    <a:pt x="1" y="15"/>
                  </a:cubicBezTo>
                  <a:cubicBezTo>
                    <a:pt x="1" y="15"/>
                    <a:pt x="1" y="16"/>
                    <a:pt x="1" y="16"/>
                  </a:cubicBezTo>
                  <a:cubicBezTo>
                    <a:pt x="1" y="16"/>
                    <a:pt x="1" y="16"/>
                    <a:pt x="1" y="16"/>
                  </a:cubicBezTo>
                  <a:cubicBezTo>
                    <a:pt x="1" y="16"/>
                    <a:pt x="1" y="16"/>
                    <a:pt x="1" y="16"/>
                  </a:cubicBezTo>
                  <a:cubicBezTo>
                    <a:pt x="1" y="16"/>
                    <a:pt x="1" y="17"/>
                    <a:pt x="1" y="17"/>
                  </a:cubicBezTo>
                  <a:cubicBezTo>
                    <a:pt x="1" y="17"/>
                    <a:pt x="1" y="17"/>
                    <a:pt x="1" y="17"/>
                  </a:cubicBezTo>
                  <a:cubicBezTo>
                    <a:pt x="1" y="17"/>
                    <a:pt x="1" y="16"/>
                    <a:pt x="1" y="16"/>
                  </a:cubicBezTo>
                  <a:cubicBezTo>
                    <a:pt x="1" y="16"/>
                    <a:pt x="1" y="16"/>
                    <a:pt x="1" y="16"/>
                  </a:cubicBezTo>
                  <a:cubicBezTo>
                    <a:pt x="1" y="16"/>
                    <a:pt x="1" y="16"/>
                    <a:pt x="1" y="16"/>
                  </a:cubicBezTo>
                  <a:cubicBezTo>
                    <a:pt x="1" y="16"/>
                    <a:pt x="1" y="17"/>
                    <a:pt x="1" y="17"/>
                  </a:cubicBezTo>
                  <a:cubicBezTo>
                    <a:pt x="6" y="16"/>
                    <a:pt x="6" y="16"/>
                    <a:pt x="6" y="16"/>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8" y="15"/>
                    <a:pt x="8" y="15"/>
                    <a:pt x="8" y="15"/>
                  </a:cubicBezTo>
                  <a:cubicBezTo>
                    <a:pt x="8" y="15"/>
                    <a:pt x="8" y="15"/>
                    <a:pt x="8" y="15"/>
                  </a:cubicBezTo>
                  <a:cubicBezTo>
                    <a:pt x="8" y="15"/>
                    <a:pt x="8" y="15"/>
                    <a:pt x="8" y="15"/>
                  </a:cubicBezTo>
                  <a:cubicBezTo>
                    <a:pt x="7" y="15"/>
                    <a:pt x="7" y="15"/>
                    <a:pt x="7" y="15"/>
                  </a:cubicBezTo>
                  <a:cubicBezTo>
                    <a:pt x="8" y="15"/>
                    <a:pt x="8" y="15"/>
                    <a:pt x="8" y="15"/>
                  </a:cubicBezTo>
                  <a:cubicBezTo>
                    <a:pt x="8" y="15"/>
                    <a:pt x="8" y="15"/>
                    <a:pt x="8" y="15"/>
                  </a:cubicBezTo>
                  <a:cubicBezTo>
                    <a:pt x="8" y="15"/>
                    <a:pt x="9" y="14"/>
                    <a:pt x="9" y="14"/>
                  </a:cubicBezTo>
                  <a:cubicBezTo>
                    <a:pt x="8" y="15"/>
                    <a:pt x="7" y="13"/>
                    <a:pt x="7" y="13"/>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1" name="Freeform 460">
              <a:extLst>
                <a:ext uri="{FF2B5EF4-FFF2-40B4-BE49-F238E27FC236}">
                  <a16:creationId xmlns:a16="http://schemas.microsoft.com/office/drawing/2014/main" id="{E4727DFD-8108-420C-8D81-8E86F9E1B7BC}"/>
                </a:ext>
              </a:extLst>
            </p:cNvPr>
            <p:cNvSpPr>
              <a:spLocks/>
            </p:cNvSpPr>
            <p:nvPr/>
          </p:nvSpPr>
          <p:spPr bwMode="auto">
            <a:xfrm>
              <a:off x="-1430339" y="749301"/>
              <a:ext cx="33338" cy="57150"/>
            </a:xfrm>
            <a:custGeom>
              <a:avLst/>
              <a:gdLst>
                <a:gd name="T0" fmla="*/ 8 w 9"/>
                <a:gd name="T1" fmla="*/ 14 h 16"/>
                <a:gd name="T2" fmla="*/ 8 w 9"/>
                <a:gd name="T3" fmla="*/ 14 h 16"/>
                <a:gd name="T4" fmla="*/ 8 w 9"/>
                <a:gd name="T5" fmla="*/ 13 h 16"/>
                <a:gd name="T6" fmla="*/ 7 w 9"/>
                <a:gd name="T7" fmla="*/ 12 h 16"/>
                <a:gd name="T8" fmla="*/ 7 w 9"/>
                <a:gd name="T9" fmla="*/ 11 h 16"/>
                <a:gd name="T10" fmla="*/ 7 w 9"/>
                <a:gd name="T11" fmla="*/ 11 h 16"/>
                <a:gd name="T12" fmla="*/ 7 w 9"/>
                <a:gd name="T13" fmla="*/ 10 h 16"/>
                <a:gd name="T14" fmla="*/ 7 w 9"/>
                <a:gd name="T15" fmla="*/ 10 h 16"/>
                <a:gd name="T16" fmla="*/ 7 w 9"/>
                <a:gd name="T17" fmla="*/ 9 h 16"/>
                <a:gd name="T18" fmla="*/ 8 w 9"/>
                <a:gd name="T19" fmla="*/ 9 h 16"/>
                <a:gd name="T20" fmla="*/ 8 w 9"/>
                <a:gd name="T21" fmla="*/ 6 h 16"/>
                <a:gd name="T22" fmla="*/ 8 w 9"/>
                <a:gd name="T23" fmla="*/ 6 h 16"/>
                <a:gd name="T24" fmla="*/ 8 w 9"/>
                <a:gd name="T25" fmla="*/ 5 h 16"/>
                <a:gd name="T26" fmla="*/ 8 w 9"/>
                <a:gd name="T27" fmla="*/ 5 h 16"/>
                <a:gd name="T28" fmla="*/ 8 w 9"/>
                <a:gd name="T29" fmla="*/ 5 h 16"/>
                <a:gd name="T30" fmla="*/ 9 w 9"/>
                <a:gd name="T31" fmla="*/ 4 h 16"/>
                <a:gd name="T32" fmla="*/ 9 w 9"/>
                <a:gd name="T33" fmla="*/ 3 h 16"/>
                <a:gd name="T34" fmla="*/ 9 w 9"/>
                <a:gd name="T35" fmla="*/ 2 h 16"/>
                <a:gd name="T36" fmla="*/ 9 w 9"/>
                <a:gd name="T37" fmla="*/ 2 h 16"/>
                <a:gd name="T38" fmla="*/ 8 w 9"/>
                <a:gd name="T39" fmla="*/ 1 h 16"/>
                <a:gd name="T40" fmla="*/ 0 w 9"/>
                <a:gd name="T41" fmla="*/ 3 h 16"/>
                <a:gd name="T42" fmla="*/ 0 w 9"/>
                <a:gd name="T43" fmla="*/ 3 h 16"/>
                <a:gd name="T44" fmla="*/ 0 w 9"/>
                <a:gd name="T45" fmla="*/ 4 h 16"/>
                <a:gd name="T46" fmla="*/ 0 w 9"/>
                <a:gd name="T47" fmla="*/ 4 h 16"/>
                <a:gd name="T48" fmla="*/ 1 w 9"/>
                <a:gd name="T49" fmla="*/ 6 h 16"/>
                <a:gd name="T50" fmla="*/ 1 w 9"/>
                <a:gd name="T51" fmla="*/ 8 h 16"/>
                <a:gd name="T52" fmla="*/ 2 w 9"/>
                <a:gd name="T53" fmla="*/ 9 h 16"/>
                <a:gd name="T54" fmla="*/ 2 w 9"/>
                <a:gd name="T55" fmla="*/ 10 h 16"/>
                <a:gd name="T56" fmla="*/ 2 w 9"/>
                <a:gd name="T57" fmla="*/ 11 h 16"/>
                <a:gd name="T58" fmla="*/ 2 w 9"/>
                <a:gd name="T59" fmla="*/ 11 h 16"/>
                <a:gd name="T60" fmla="*/ 2 w 9"/>
                <a:gd name="T61" fmla="*/ 11 h 16"/>
                <a:gd name="T62" fmla="*/ 3 w 9"/>
                <a:gd name="T63" fmla="*/ 11 h 16"/>
                <a:gd name="T64" fmla="*/ 3 w 9"/>
                <a:gd name="T65" fmla="*/ 12 h 16"/>
                <a:gd name="T66" fmla="*/ 3 w 9"/>
                <a:gd name="T67" fmla="*/ 14 h 16"/>
                <a:gd name="T68" fmla="*/ 4 w 9"/>
                <a:gd name="T69" fmla="*/ 15 h 16"/>
                <a:gd name="T70" fmla="*/ 4 w 9"/>
                <a:gd name="T71" fmla="*/ 16 h 16"/>
                <a:gd name="T72" fmla="*/ 8 w 9"/>
                <a:gd name="T73" fmla="*/ 1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9" h="16">
                  <a:moveTo>
                    <a:pt x="8" y="14"/>
                  </a:moveTo>
                  <a:cubicBezTo>
                    <a:pt x="8" y="14"/>
                    <a:pt x="8" y="14"/>
                    <a:pt x="8" y="14"/>
                  </a:cubicBezTo>
                  <a:cubicBezTo>
                    <a:pt x="8" y="14"/>
                    <a:pt x="8" y="14"/>
                    <a:pt x="8" y="14"/>
                  </a:cubicBezTo>
                  <a:cubicBezTo>
                    <a:pt x="8" y="14"/>
                    <a:pt x="8" y="14"/>
                    <a:pt x="8" y="14"/>
                  </a:cubicBezTo>
                  <a:cubicBezTo>
                    <a:pt x="8" y="14"/>
                    <a:pt x="8" y="13"/>
                    <a:pt x="8" y="13"/>
                  </a:cubicBezTo>
                  <a:cubicBezTo>
                    <a:pt x="8" y="13"/>
                    <a:pt x="8" y="13"/>
                    <a:pt x="8" y="13"/>
                  </a:cubicBezTo>
                  <a:cubicBezTo>
                    <a:pt x="7" y="12"/>
                    <a:pt x="7" y="12"/>
                    <a:pt x="7" y="12"/>
                  </a:cubicBezTo>
                  <a:cubicBezTo>
                    <a:pt x="7" y="12"/>
                    <a:pt x="7" y="12"/>
                    <a:pt x="7" y="12"/>
                  </a:cubicBezTo>
                  <a:cubicBezTo>
                    <a:pt x="7" y="12"/>
                    <a:pt x="7" y="12"/>
                    <a:pt x="7" y="12"/>
                  </a:cubicBezTo>
                  <a:cubicBezTo>
                    <a:pt x="7" y="11"/>
                    <a:pt x="7" y="11"/>
                    <a:pt x="7" y="11"/>
                  </a:cubicBezTo>
                  <a:cubicBezTo>
                    <a:pt x="7" y="11"/>
                    <a:pt x="7" y="11"/>
                    <a:pt x="7" y="11"/>
                  </a:cubicBezTo>
                  <a:cubicBezTo>
                    <a:pt x="7" y="11"/>
                    <a:pt x="7" y="11"/>
                    <a:pt x="7" y="11"/>
                  </a:cubicBezTo>
                  <a:cubicBezTo>
                    <a:pt x="7" y="11"/>
                    <a:pt x="7" y="11"/>
                    <a:pt x="7" y="11"/>
                  </a:cubicBezTo>
                  <a:cubicBezTo>
                    <a:pt x="7" y="11"/>
                    <a:pt x="7" y="11"/>
                    <a:pt x="7" y="10"/>
                  </a:cubicBezTo>
                  <a:cubicBezTo>
                    <a:pt x="7" y="10"/>
                    <a:pt x="7" y="10"/>
                    <a:pt x="7" y="10"/>
                  </a:cubicBezTo>
                  <a:cubicBezTo>
                    <a:pt x="7" y="10"/>
                    <a:pt x="7" y="10"/>
                    <a:pt x="7" y="10"/>
                  </a:cubicBezTo>
                  <a:cubicBezTo>
                    <a:pt x="7" y="10"/>
                    <a:pt x="7" y="9"/>
                    <a:pt x="7" y="9"/>
                  </a:cubicBezTo>
                  <a:cubicBezTo>
                    <a:pt x="7" y="9"/>
                    <a:pt x="7" y="9"/>
                    <a:pt x="7" y="9"/>
                  </a:cubicBezTo>
                  <a:cubicBezTo>
                    <a:pt x="8" y="9"/>
                    <a:pt x="8" y="9"/>
                    <a:pt x="8" y="9"/>
                  </a:cubicBezTo>
                  <a:cubicBezTo>
                    <a:pt x="8" y="9"/>
                    <a:pt x="8" y="9"/>
                    <a:pt x="8" y="9"/>
                  </a:cubicBezTo>
                  <a:cubicBezTo>
                    <a:pt x="8" y="9"/>
                    <a:pt x="8" y="9"/>
                    <a:pt x="8" y="9"/>
                  </a:cubicBezTo>
                  <a:cubicBezTo>
                    <a:pt x="8" y="9"/>
                    <a:pt x="8" y="6"/>
                    <a:pt x="8" y="6"/>
                  </a:cubicBezTo>
                  <a:cubicBezTo>
                    <a:pt x="8" y="6"/>
                    <a:pt x="8" y="6"/>
                    <a:pt x="8" y="6"/>
                  </a:cubicBezTo>
                  <a:cubicBezTo>
                    <a:pt x="8" y="6"/>
                    <a:pt x="8" y="6"/>
                    <a:pt x="8" y="6"/>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9" y="4"/>
                    <a:pt x="9" y="4"/>
                  </a:cubicBezTo>
                  <a:cubicBezTo>
                    <a:pt x="9" y="4"/>
                    <a:pt x="9" y="4"/>
                    <a:pt x="9" y="3"/>
                  </a:cubicBezTo>
                  <a:cubicBezTo>
                    <a:pt x="9" y="3"/>
                    <a:pt x="9" y="3"/>
                    <a:pt x="9" y="3"/>
                  </a:cubicBezTo>
                  <a:cubicBezTo>
                    <a:pt x="9" y="3"/>
                    <a:pt x="9" y="3"/>
                    <a:pt x="9" y="3"/>
                  </a:cubicBezTo>
                  <a:cubicBezTo>
                    <a:pt x="9" y="3"/>
                    <a:pt x="9" y="3"/>
                    <a:pt x="9" y="2"/>
                  </a:cubicBezTo>
                  <a:cubicBezTo>
                    <a:pt x="8" y="2"/>
                    <a:pt x="8" y="2"/>
                    <a:pt x="8" y="2"/>
                  </a:cubicBezTo>
                  <a:cubicBezTo>
                    <a:pt x="8" y="2"/>
                    <a:pt x="8" y="2"/>
                    <a:pt x="9" y="2"/>
                  </a:cubicBezTo>
                  <a:cubicBezTo>
                    <a:pt x="9" y="1"/>
                    <a:pt x="8" y="1"/>
                    <a:pt x="8" y="1"/>
                  </a:cubicBezTo>
                  <a:cubicBezTo>
                    <a:pt x="8" y="1"/>
                    <a:pt x="8" y="1"/>
                    <a:pt x="8" y="1"/>
                  </a:cubicBezTo>
                  <a:cubicBezTo>
                    <a:pt x="8" y="1"/>
                    <a:pt x="8" y="0"/>
                    <a:pt x="8" y="0"/>
                  </a:cubicBezTo>
                  <a:cubicBezTo>
                    <a:pt x="0" y="3"/>
                    <a:pt x="0" y="3"/>
                    <a:pt x="0" y="3"/>
                  </a:cubicBezTo>
                  <a:cubicBezTo>
                    <a:pt x="0" y="3"/>
                    <a:pt x="0" y="3"/>
                    <a:pt x="0" y="3"/>
                  </a:cubicBezTo>
                  <a:cubicBezTo>
                    <a:pt x="0" y="3"/>
                    <a:pt x="0" y="3"/>
                    <a:pt x="0" y="3"/>
                  </a:cubicBezTo>
                  <a:cubicBezTo>
                    <a:pt x="0" y="3"/>
                    <a:pt x="0" y="3"/>
                    <a:pt x="0" y="3"/>
                  </a:cubicBezTo>
                  <a:cubicBezTo>
                    <a:pt x="0" y="3"/>
                    <a:pt x="0" y="4"/>
                    <a:pt x="0" y="4"/>
                  </a:cubicBezTo>
                  <a:cubicBezTo>
                    <a:pt x="0" y="4"/>
                    <a:pt x="0" y="4"/>
                    <a:pt x="0" y="4"/>
                  </a:cubicBezTo>
                  <a:cubicBezTo>
                    <a:pt x="0" y="4"/>
                    <a:pt x="0" y="4"/>
                    <a:pt x="0" y="4"/>
                  </a:cubicBezTo>
                  <a:cubicBezTo>
                    <a:pt x="0" y="5"/>
                    <a:pt x="0" y="5"/>
                    <a:pt x="0" y="5"/>
                  </a:cubicBezTo>
                  <a:cubicBezTo>
                    <a:pt x="1" y="5"/>
                    <a:pt x="1" y="6"/>
                    <a:pt x="1" y="6"/>
                  </a:cubicBezTo>
                  <a:cubicBezTo>
                    <a:pt x="1" y="7"/>
                    <a:pt x="1" y="7"/>
                    <a:pt x="1" y="8"/>
                  </a:cubicBezTo>
                  <a:cubicBezTo>
                    <a:pt x="1" y="8"/>
                    <a:pt x="1" y="8"/>
                    <a:pt x="1" y="8"/>
                  </a:cubicBezTo>
                  <a:cubicBezTo>
                    <a:pt x="1" y="8"/>
                    <a:pt x="1" y="9"/>
                    <a:pt x="1" y="9"/>
                  </a:cubicBezTo>
                  <a:cubicBezTo>
                    <a:pt x="1" y="9"/>
                    <a:pt x="2" y="9"/>
                    <a:pt x="2" y="9"/>
                  </a:cubicBezTo>
                  <a:cubicBezTo>
                    <a:pt x="2" y="9"/>
                    <a:pt x="2" y="9"/>
                    <a:pt x="2" y="10"/>
                  </a:cubicBezTo>
                  <a:cubicBezTo>
                    <a:pt x="2" y="10"/>
                    <a:pt x="2" y="10"/>
                    <a:pt x="2" y="10"/>
                  </a:cubicBezTo>
                  <a:cubicBezTo>
                    <a:pt x="2" y="10"/>
                    <a:pt x="2" y="10"/>
                    <a:pt x="2" y="10"/>
                  </a:cubicBezTo>
                  <a:cubicBezTo>
                    <a:pt x="2" y="10"/>
                    <a:pt x="2" y="10"/>
                    <a:pt x="2" y="11"/>
                  </a:cubicBezTo>
                  <a:cubicBezTo>
                    <a:pt x="2" y="11"/>
                    <a:pt x="2" y="11"/>
                    <a:pt x="2" y="11"/>
                  </a:cubicBezTo>
                  <a:cubicBezTo>
                    <a:pt x="2" y="11"/>
                    <a:pt x="2" y="11"/>
                    <a:pt x="2" y="11"/>
                  </a:cubicBezTo>
                  <a:cubicBezTo>
                    <a:pt x="2" y="11"/>
                    <a:pt x="2" y="11"/>
                    <a:pt x="2" y="11"/>
                  </a:cubicBezTo>
                  <a:cubicBezTo>
                    <a:pt x="2" y="11"/>
                    <a:pt x="2" y="11"/>
                    <a:pt x="2" y="11"/>
                  </a:cubicBezTo>
                  <a:cubicBezTo>
                    <a:pt x="2" y="11"/>
                    <a:pt x="3" y="11"/>
                    <a:pt x="3" y="11"/>
                  </a:cubicBezTo>
                  <a:cubicBezTo>
                    <a:pt x="3" y="11"/>
                    <a:pt x="3" y="11"/>
                    <a:pt x="3" y="11"/>
                  </a:cubicBezTo>
                  <a:cubicBezTo>
                    <a:pt x="3" y="11"/>
                    <a:pt x="3" y="11"/>
                    <a:pt x="3" y="12"/>
                  </a:cubicBezTo>
                  <a:cubicBezTo>
                    <a:pt x="3" y="12"/>
                    <a:pt x="3" y="12"/>
                    <a:pt x="3" y="12"/>
                  </a:cubicBezTo>
                  <a:cubicBezTo>
                    <a:pt x="3" y="12"/>
                    <a:pt x="3" y="12"/>
                    <a:pt x="3" y="13"/>
                  </a:cubicBezTo>
                  <a:cubicBezTo>
                    <a:pt x="3" y="13"/>
                    <a:pt x="3" y="13"/>
                    <a:pt x="3" y="14"/>
                  </a:cubicBezTo>
                  <a:cubicBezTo>
                    <a:pt x="3" y="14"/>
                    <a:pt x="3" y="14"/>
                    <a:pt x="3" y="14"/>
                  </a:cubicBezTo>
                  <a:cubicBezTo>
                    <a:pt x="3" y="14"/>
                    <a:pt x="4" y="15"/>
                    <a:pt x="4" y="15"/>
                  </a:cubicBezTo>
                  <a:cubicBezTo>
                    <a:pt x="4" y="15"/>
                    <a:pt x="4" y="16"/>
                    <a:pt x="4" y="16"/>
                  </a:cubicBezTo>
                  <a:cubicBezTo>
                    <a:pt x="4" y="16"/>
                    <a:pt x="4" y="16"/>
                    <a:pt x="4" y="16"/>
                  </a:cubicBezTo>
                  <a:cubicBezTo>
                    <a:pt x="8" y="15"/>
                    <a:pt x="8" y="15"/>
                    <a:pt x="8" y="15"/>
                  </a:cubicBezTo>
                  <a:cubicBezTo>
                    <a:pt x="8" y="15"/>
                    <a:pt x="8" y="14"/>
                    <a:pt x="8" y="14"/>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2" name="Freeform 461">
              <a:extLst>
                <a:ext uri="{FF2B5EF4-FFF2-40B4-BE49-F238E27FC236}">
                  <a16:creationId xmlns:a16="http://schemas.microsoft.com/office/drawing/2014/main" id="{61805A0E-45E7-4A38-9A61-0B4774A8160F}"/>
                </a:ext>
              </a:extLst>
            </p:cNvPr>
            <p:cNvSpPr>
              <a:spLocks/>
            </p:cNvSpPr>
            <p:nvPr/>
          </p:nvSpPr>
          <p:spPr bwMode="auto">
            <a:xfrm>
              <a:off x="-1746252" y="752476"/>
              <a:ext cx="93663" cy="101600"/>
            </a:xfrm>
            <a:custGeom>
              <a:avLst/>
              <a:gdLst>
                <a:gd name="T0" fmla="*/ 23 w 26"/>
                <a:gd name="T1" fmla="*/ 11 h 28"/>
                <a:gd name="T2" fmla="*/ 22 w 26"/>
                <a:gd name="T3" fmla="*/ 10 h 28"/>
                <a:gd name="T4" fmla="*/ 22 w 26"/>
                <a:gd name="T5" fmla="*/ 9 h 28"/>
                <a:gd name="T6" fmla="*/ 22 w 26"/>
                <a:gd name="T7" fmla="*/ 8 h 28"/>
                <a:gd name="T8" fmla="*/ 22 w 26"/>
                <a:gd name="T9" fmla="*/ 8 h 28"/>
                <a:gd name="T10" fmla="*/ 20 w 26"/>
                <a:gd name="T11" fmla="*/ 6 h 28"/>
                <a:gd name="T12" fmla="*/ 16 w 26"/>
                <a:gd name="T13" fmla="*/ 5 h 28"/>
                <a:gd name="T14" fmla="*/ 16 w 26"/>
                <a:gd name="T15" fmla="*/ 5 h 28"/>
                <a:gd name="T16" fmla="*/ 16 w 26"/>
                <a:gd name="T17" fmla="*/ 4 h 28"/>
                <a:gd name="T18" fmla="*/ 15 w 26"/>
                <a:gd name="T19" fmla="*/ 4 h 28"/>
                <a:gd name="T20" fmla="*/ 14 w 26"/>
                <a:gd name="T21" fmla="*/ 4 h 28"/>
                <a:gd name="T22" fmla="*/ 13 w 26"/>
                <a:gd name="T23" fmla="*/ 4 h 28"/>
                <a:gd name="T24" fmla="*/ 12 w 26"/>
                <a:gd name="T25" fmla="*/ 3 h 28"/>
                <a:gd name="T26" fmla="*/ 11 w 26"/>
                <a:gd name="T27" fmla="*/ 3 h 28"/>
                <a:gd name="T28" fmla="*/ 10 w 26"/>
                <a:gd name="T29" fmla="*/ 2 h 28"/>
                <a:gd name="T30" fmla="*/ 9 w 26"/>
                <a:gd name="T31" fmla="*/ 1 h 28"/>
                <a:gd name="T32" fmla="*/ 8 w 26"/>
                <a:gd name="T33" fmla="*/ 0 h 28"/>
                <a:gd name="T34" fmla="*/ 6 w 26"/>
                <a:gd name="T35" fmla="*/ 1 h 28"/>
                <a:gd name="T36" fmla="*/ 3 w 26"/>
                <a:gd name="T37" fmla="*/ 2 h 28"/>
                <a:gd name="T38" fmla="*/ 2 w 26"/>
                <a:gd name="T39" fmla="*/ 6 h 28"/>
                <a:gd name="T40" fmla="*/ 0 w 26"/>
                <a:gd name="T41" fmla="*/ 7 h 28"/>
                <a:gd name="T42" fmla="*/ 0 w 26"/>
                <a:gd name="T43" fmla="*/ 11 h 28"/>
                <a:gd name="T44" fmla="*/ 1 w 26"/>
                <a:gd name="T45" fmla="*/ 14 h 28"/>
                <a:gd name="T46" fmla="*/ 2 w 26"/>
                <a:gd name="T47" fmla="*/ 16 h 28"/>
                <a:gd name="T48" fmla="*/ 5 w 26"/>
                <a:gd name="T49" fmla="*/ 18 h 28"/>
                <a:gd name="T50" fmla="*/ 7 w 26"/>
                <a:gd name="T51" fmla="*/ 20 h 28"/>
                <a:gd name="T52" fmla="*/ 7 w 26"/>
                <a:gd name="T53" fmla="*/ 21 h 28"/>
                <a:gd name="T54" fmla="*/ 8 w 26"/>
                <a:gd name="T55" fmla="*/ 24 h 28"/>
                <a:gd name="T56" fmla="*/ 8 w 26"/>
                <a:gd name="T57" fmla="*/ 25 h 28"/>
                <a:gd name="T58" fmla="*/ 9 w 26"/>
                <a:gd name="T59" fmla="*/ 27 h 28"/>
                <a:gd name="T60" fmla="*/ 10 w 26"/>
                <a:gd name="T61" fmla="*/ 28 h 28"/>
                <a:gd name="T62" fmla="*/ 23 w 26"/>
                <a:gd name="T63" fmla="*/ 28 h 28"/>
                <a:gd name="T64" fmla="*/ 23 w 26"/>
                <a:gd name="T65" fmla="*/ 27 h 28"/>
                <a:gd name="T66" fmla="*/ 23 w 26"/>
                <a:gd name="T67" fmla="*/ 25 h 28"/>
                <a:gd name="T68" fmla="*/ 23 w 26"/>
                <a:gd name="T69" fmla="*/ 23 h 28"/>
                <a:gd name="T70" fmla="*/ 23 w 26"/>
                <a:gd name="T71" fmla="*/ 19 h 28"/>
                <a:gd name="T72" fmla="*/ 23 w 26"/>
                <a:gd name="T73" fmla="*/ 17 h 28"/>
                <a:gd name="T74" fmla="*/ 24 w 26"/>
                <a:gd name="T75" fmla="*/ 15 h 28"/>
                <a:gd name="T76" fmla="*/ 26 w 26"/>
                <a:gd name="T77" fmla="*/ 9 h 28"/>
                <a:gd name="T78" fmla="*/ 25 w 26"/>
                <a:gd name="T79" fmla="*/ 10 h 28"/>
                <a:gd name="T80" fmla="*/ 25 w 26"/>
                <a:gd name="T81" fmla="*/ 11 h 28"/>
                <a:gd name="T82" fmla="*/ 24 w 26"/>
                <a:gd name="T83" fmla="*/ 13 h 28"/>
                <a:gd name="T84" fmla="*/ 22 w 26"/>
                <a:gd name="T85" fmla="*/ 16 h 28"/>
                <a:gd name="T86" fmla="*/ 21 w 26"/>
                <a:gd name="T87" fmla="*/ 16 h 28"/>
                <a:gd name="T88" fmla="*/ 21 w 26"/>
                <a:gd name="T89" fmla="*/ 15 h 28"/>
                <a:gd name="T90" fmla="*/ 22 w 26"/>
                <a:gd name="T91" fmla="*/ 14 h 28"/>
                <a:gd name="T92" fmla="*/ 22 w 26"/>
                <a:gd name="T93" fmla="*/ 13 h 28"/>
                <a:gd name="T94" fmla="*/ 23 w 26"/>
                <a:gd name="T95" fmla="*/ 11 h 28"/>
                <a:gd name="T96" fmla="*/ 23 w 26"/>
                <a:gd name="T97" fmla="*/ 11 h 28"/>
                <a:gd name="T98" fmla="*/ 23 w 26"/>
                <a:gd name="T99"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26" h="28">
                  <a:moveTo>
                    <a:pt x="23" y="12"/>
                  </a:moveTo>
                  <a:cubicBezTo>
                    <a:pt x="23" y="12"/>
                    <a:pt x="23" y="11"/>
                    <a:pt x="23" y="11"/>
                  </a:cubicBezTo>
                  <a:cubicBezTo>
                    <a:pt x="23" y="11"/>
                    <a:pt x="23" y="11"/>
                    <a:pt x="23" y="11"/>
                  </a:cubicBezTo>
                  <a:cubicBezTo>
                    <a:pt x="23" y="11"/>
                    <a:pt x="22" y="10"/>
                    <a:pt x="22" y="10"/>
                  </a:cubicBezTo>
                  <a:cubicBezTo>
                    <a:pt x="22" y="10"/>
                    <a:pt x="22" y="10"/>
                    <a:pt x="22" y="10"/>
                  </a:cubicBezTo>
                  <a:cubicBezTo>
                    <a:pt x="22" y="9"/>
                    <a:pt x="22" y="9"/>
                    <a:pt x="22" y="9"/>
                  </a:cubicBezTo>
                  <a:cubicBezTo>
                    <a:pt x="22" y="9"/>
                    <a:pt x="22" y="9"/>
                    <a:pt x="22" y="9"/>
                  </a:cubicBezTo>
                  <a:cubicBezTo>
                    <a:pt x="22" y="9"/>
                    <a:pt x="22" y="8"/>
                    <a:pt x="22" y="8"/>
                  </a:cubicBezTo>
                  <a:cubicBezTo>
                    <a:pt x="22" y="8"/>
                    <a:pt x="22" y="8"/>
                    <a:pt x="22" y="8"/>
                  </a:cubicBezTo>
                  <a:cubicBezTo>
                    <a:pt x="22" y="8"/>
                    <a:pt x="22" y="8"/>
                    <a:pt x="22" y="8"/>
                  </a:cubicBezTo>
                  <a:cubicBezTo>
                    <a:pt x="21" y="8"/>
                    <a:pt x="21" y="7"/>
                    <a:pt x="21" y="7"/>
                  </a:cubicBezTo>
                  <a:cubicBezTo>
                    <a:pt x="21" y="6"/>
                    <a:pt x="20" y="6"/>
                    <a:pt x="20" y="6"/>
                  </a:cubicBezTo>
                  <a:cubicBezTo>
                    <a:pt x="20" y="6"/>
                    <a:pt x="19" y="6"/>
                    <a:pt x="19" y="6"/>
                  </a:cubicBezTo>
                  <a:cubicBezTo>
                    <a:pt x="18" y="5"/>
                    <a:pt x="17" y="5"/>
                    <a:pt x="16" y="5"/>
                  </a:cubicBezTo>
                  <a:cubicBezTo>
                    <a:pt x="16" y="5"/>
                    <a:pt x="16" y="5"/>
                    <a:pt x="16" y="5"/>
                  </a:cubicBezTo>
                  <a:cubicBezTo>
                    <a:pt x="16" y="5"/>
                    <a:pt x="16" y="5"/>
                    <a:pt x="16" y="5"/>
                  </a:cubicBezTo>
                  <a:cubicBezTo>
                    <a:pt x="16" y="5"/>
                    <a:pt x="16" y="5"/>
                    <a:pt x="16" y="4"/>
                  </a:cubicBezTo>
                  <a:cubicBezTo>
                    <a:pt x="16" y="4"/>
                    <a:pt x="16" y="4"/>
                    <a:pt x="16" y="4"/>
                  </a:cubicBezTo>
                  <a:cubicBezTo>
                    <a:pt x="16" y="4"/>
                    <a:pt x="15" y="4"/>
                    <a:pt x="15" y="4"/>
                  </a:cubicBezTo>
                  <a:cubicBezTo>
                    <a:pt x="15" y="4"/>
                    <a:pt x="15" y="4"/>
                    <a:pt x="15" y="4"/>
                  </a:cubicBezTo>
                  <a:cubicBezTo>
                    <a:pt x="15" y="4"/>
                    <a:pt x="15" y="4"/>
                    <a:pt x="15" y="4"/>
                  </a:cubicBezTo>
                  <a:cubicBezTo>
                    <a:pt x="15" y="4"/>
                    <a:pt x="14" y="4"/>
                    <a:pt x="14" y="4"/>
                  </a:cubicBezTo>
                  <a:cubicBezTo>
                    <a:pt x="14" y="4"/>
                    <a:pt x="14" y="4"/>
                    <a:pt x="13" y="4"/>
                  </a:cubicBezTo>
                  <a:cubicBezTo>
                    <a:pt x="13" y="4"/>
                    <a:pt x="13" y="4"/>
                    <a:pt x="13" y="4"/>
                  </a:cubicBezTo>
                  <a:cubicBezTo>
                    <a:pt x="13" y="4"/>
                    <a:pt x="13" y="4"/>
                    <a:pt x="12" y="4"/>
                  </a:cubicBezTo>
                  <a:cubicBezTo>
                    <a:pt x="12" y="4"/>
                    <a:pt x="12" y="4"/>
                    <a:pt x="12" y="3"/>
                  </a:cubicBezTo>
                  <a:cubicBezTo>
                    <a:pt x="12" y="3"/>
                    <a:pt x="12" y="3"/>
                    <a:pt x="12" y="3"/>
                  </a:cubicBezTo>
                  <a:cubicBezTo>
                    <a:pt x="12" y="3"/>
                    <a:pt x="11" y="3"/>
                    <a:pt x="11" y="3"/>
                  </a:cubicBezTo>
                  <a:cubicBezTo>
                    <a:pt x="11" y="3"/>
                    <a:pt x="11" y="2"/>
                    <a:pt x="11" y="2"/>
                  </a:cubicBezTo>
                  <a:cubicBezTo>
                    <a:pt x="10" y="2"/>
                    <a:pt x="10" y="2"/>
                    <a:pt x="10" y="2"/>
                  </a:cubicBezTo>
                  <a:cubicBezTo>
                    <a:pt x="10" y="2"/>
                    <a:pt x="9" y="2"/>
                    <a:pt x="9" y="2"/>
                  </a:cubicBezTo>
                  <a:cubicBezTo>
                    <a:pt x="9" y="2"/>
                    <a:pt x="9" y="2"/>
                    <a:pt x="9" y="1"/>
                  </a:cubicBezTo>
                  <a:cubicBezTo>
                    <a:pt x="9" y="1"/>
                    <a:pt x="9" y="1"/>
                    <a:pt x="9" y="1"/>
                  </a:cubicBezTo>
                  <a:cubicBezTo>
                    <a:pt x="9" y="1"/>
                    <a:pt x="9" y="0"/>
                    <a:pt x="8" y="0"/>
                  </a:cubicBezTo>
                  <a:cubicBezTo>
                    <a:pt x="8" y="0"/>
                    <a:pt x="7" y="1"/>
                    <a:pt x="7" y="1"/>
                  </a:cubicBezTo>
                  <a:cubicBezTo>
                    <a:pt x="7" y="1"/>
                    <a:pt x="6" y="1"/>
                    <a:pt x="6" y="1"/>
                  </a:cubicBezTo>
                  <a:cubicBezTo>
                    <a:pt x="6" y="1"/>
                    <a:pt x="6" y="1"/>
                    <a:pt x="6" y="1"/>
                  </a:cubicBezTo>
                  <a:cubicBezTo>
                    <a:pt x="5" y="1"/>
                    <a:pt x="3" y="2"/>
                    <a:pt x="3" y="2"/>
                  </a:cubicBezTo>
                  <a:cubicBezTo>
                    <a:pt x="3" y="2"/>
                    <a:pt x="3" y="2"/>
                    <a:pt x="3" y="2"/>
                  </a:cubicBezTo>
                  <a:cubicBezTo>
                    <a:pt x="2" y="6"/>
                    <a:pt x="2" y="6"/>
                    <a:pt x="2" y="6"/>
                  </a:cubicBezTo>
                  <a:cubicBezTo>
                    <a:pt x="2" y="6"/>
                    <a:pt x="2" y="6"/>
                    <a:pt x="2" y="7"/>
                  </a:cubicBezTo>
                  <a:cubicBezTo>
                    <a:pt x="1" y="8"/>
                    <a:pt x="0" y="7"/>
                    <a:pt x="0" y="7"/>
                  </a:cubicBezTo>
                  <a:cubicBezTo>
                    <a:pt x="0" y="8"/>
                    <a:pt x="0" y="10"/>
                    <a:pt x="0" y="10"/>
                  </a:cubicBezTo>
                  <a:cubicBezTo>
                    <a:pt x="1" y="10"/>
                    <a:pt x="1" y="11"/>
                    <a:pt x="0" y="11"/>
                  </a:cubicBezTo>
                  <a:cubicBezTo>
                    <a:pt x="0" y="12"/>
                    <a:pt x="0" y="13"/>
                    <a:pt x="0" y="13"/>
                  </a:cubicBezTo>
                  <a:cubicBezTo>
                    <a:pt x="0" y="14"/>
                    <a:pt x="0" y="14"/>
                    <a:pt x="1" y="14"/>
                  </a:cubicBezTo>
                  <a:cubicBezTo>
                    <a:pt x="1" y="14"/>
                    <a:pt x="1" y="15"/>
                    <a:pt x="1" y="15"/>
                  </a:cubicBezTo>
                  <a:cubicBezTo>
                    <a:pt x="1" y="16"/>
                    <a:pt x="1" y="16"/>
                    <a:pt x="2" y="16"/>
                  </a:cubicBezTo>
                  <a:cubicBezTo>
                    <a:pt x="3" y="16"/>
                    <a:pt x="4" y="17"/>
                    <a:pt x="4" y="17"/>
                  </a:cubicBezTo>
                  <a:cubicBezTo>
                    <a:pt x="4" y="18"/>
                    <a:pt x="4" y="18"/>
                    <a:pt x="5" y="18"/>
                  </a:cubicBezTo>
                  <a:cubicBezTo>
                    <a:pt x="6" y="19"/>
                    <a:pt x="6" y="19"/>
                    <a:pt x="6" y="19"/>
                  </a:cubicBezTo>
                  <a:cubicBezTo>
                    <a:pt x="6" y="19"/>
                    <a:pt x="6" y="20"/>
                    <a:pt x="7" y="20"/>
                  </a:cubicBezTo>
                  <a:cubicBezTo>
                    <a:pt x="7" y="20"/>
                    <a:pt x="7" y="20"/>
                    <a:pt x="7" y="21"/>
                  </a:cubicBezTo>
                  <a:cubicBezTo>
                    <a:pt x="7" y="21"/>
                    <a:pt x="7" y="21"/>
                    <a:pt x="7" y="21"/>
                  </a:cubicBezTo>
                  <a:cubicBezTo>
                    <a:pt x="7" y="22"/>
                    <a:pt x="7" y="22"/>
                    <a:pt x="7" y="22"/>
                  </a:cubicBezTo>
                  <a:cubicBezTo>
                    <a:pt x="7" y="22"/>
                    <a:pt x="8" y="23"/>
                    <a:pt x="8" y="24"/>
                  </a:cubicBezTo>
                  <a:cubicBezTo>
                    <a:pt x="8" y="24"/>
                    <a:pt x="8" y="24"/>
                    <a:pt x="8" y="24"/>
                  </a:cubicBezTo>
                  <a:cubicBezTo>
                    <a:pt x="8" y="24"/>
                    <a:pt x="8" y="25"/>
                    <a:pt x="8" y="25"/>
                  </a:cubicBezTo>
                  <a:cubicBezTo>
                    <a:pt x="8" y="26"/>
                    <a:pt x="8" y="26"/>
                    <a:pt x="8" y="27"/>
                  </a:cubicBezTo>
                  <a:cubicBezTo>
                    <a:pt x="8" y="27"/>
                    <a:pt x="9" y="27"/>
                    <a:pt x="9" y="27"/>
                  </a:cubicBezTo>
                  <a:cubicBezTo>
                    <a:pt x="9" y="27"/>
                    <a:pt x="9" y="27"/>
                    <a:pt x="9" y="28"/>
                  </a:cubicBezTo>
                  <a:cubicBezTo>
                    <a:pt x="10" y="28"/>
                    <a:pt x="10" y="28"/>
                    <a:pt x="10" y="28"/>
                  </a:cubicBezTo>
                  <a:cubicBezTo>
                    <a:pt x="23" y="28"/>
                    <a:pt x="23" y="28"/>
                    <a:pt x="23" y="28"/>
                  </a:cubicBezTo>
                  <a:cubicBezTo>
                    <a:pt x="23" y="28"/>
                    <a:pt x="23" y="28"/>
                    <a:pt x="23" y="28"/>
                  </a:cubicBezTo>
                  <a:cubicBezTo>
                    <a:pt x="23" y="28"/>
                    <a:pt x="23" y="27"/>
                    <a:pt x="23" y="27"/>
                  </a:cubicBezTo>
                  <a:cubicBezTo>
                    <a:pt x="23" y="27"/>
                    <a:pt x="23" y="27"/>
                    <a:pt x="23" y="27"/>
                  </a:cubicBezTo>
                  <a:cubicBezTo>
                    <a:pt x="23" y="27"/>
                    <a:pt x="24" y="26"/>
                    <a:pt x="23" y="25"/>
                  </a:cubicBezTo>
                  <a:cubicBezTo>
                    <a:pt x="23" y="25"/>
                    <a:pt x="23" y="25"/>
                    <a:pt x="23" y="25"/>
                  </a:cubicBezTo>
                  <a:cubicBezTo>
                    <a:pt x="23" y="24"/>
                    <a:pt x="23" y="24"/>
                    <a:pt x="23" y="24"/>
                  </a:cubicBezTo>
                  <a:cubicBezTo>
                    <a:pt x="23" y="23"/>
                    <a:pt x="23" y="23"/>
                    <a:pt x="23" y="23"/>
                  </a:cubicBezTo>
                  <a:cubicBezTo>
                    <a:pt x="23" y="22"/>
                    <a:pt x="23" y="21"/>
                    <a:pt x="23" y="20"/>
                  </a:cubicBezTo>
                  <a:cubicBezTo>
                    <a:pt x="23" y="20"/>
                    <a:pt x="23" y="19"/>
                    <a:pt x="23" y="19"/>
                  </a:cubicBezTo>
                  <a:cubicBezTo>
                    <a:pt x="23" y="18"/>
                    <a:pt x="23" y="18"/>
                    <a:pt x="23" y="18"/>
                  </a:cubicBezTo>
                  <a:cubicBezTo>
                    <a:pt x="23" y="17"/>
                    <a:pt x="23" y="17"/>
                    <a:pt x="23" y="17"/>
                  </a:cubicBezTo>
                  <a:cubicBezTo>
                    <a:pt x="24" y="17"/>
                    <a:pt x="24" y="16"/>
                    <a:pt x="24" y="16"/>
                  </a:cubicBezTo>
                  <a:cubicBezTo>
                    <a:pt x="24" y="16"/>
                    <a:pt x="24" y="16"/>
                    <a:pt x="24" y="15"/>
                  </a:cubicBezTo>
                  <a:cubicBezTo>
                    <a:pt x="24" y="15"/>
                    <a:pt x="24" y="14"/>
                    <a:pt x="25" y="13"/>
                  </a:cubicBezTo>
                  <a:cubicBezTo>
                    <a:pt x="26" y="12"/>
                    <a:pt x="26" y="10"/>
                    <a:pt x="26" y="9"/>
                  </a:cubicBezTo>
                  <a:cubicBezTo>
                    <a:pt x="26" y="8"/>
                    <a:pt x="26" y="9"/>
                    <a:pt x="26" y="9"/>
                  </a:cubicBezTo>
                  <a:cubicBezTo>
                    <a:pt x="26" y="10"/>
                    <a:pt x="25" y="10"/>
                    <a:pt x="25" y="10"/>
                  </a:cubicBezTo>
                  <a:cubicBezTo>
                    <a:pt x="25" y="10"/>
                    <a:pt x="25" y="10"/>
                    <a:pt x="25" y="10"/>
                  </a:cubicBezTo>
                  <a:cubicBezTo>
                    <a:pt x="25" y="10"/>
                    <a:pt x="25" y="11"/>
                    <a:pt x="25" y="11"/>
                  </a:cubicBezTo>
                  <a:cubicBezTo>
                    <a:pt x="24" y="11"/>
                    <a:pt x="24" y="12"/>
                    <a:pt x="24" y="12"/>
                  </a:cubicBezTo>
                  <a:cubicBezTo>
                    <a:pt x="24" y="12"/>
                    <a:pt x="24" y="12"/>
                    <a:pt x="24" y="13"/>
                  </a:cubicBezTo>
                  <a:cubicBezTo>
                    <a:pt x="23" y="13"/>
                    <a:pt x="23" y="14"/>
                    <a:pt x="23" y="14"/>
                  </a:cubicBezTo>
                  <a:cubicBezTo>
                    <a:pt x="22" y="14"/>
                    <a:pt x="22" y="15"/>
                    <a:pt x="22" y="16"/>
                  </a:cubicBezTo>
                  <a:cubicBezTo>
                    <a:pt x="22" y="16"/>
                    <a:pt x="22" y="16"/>
                    <a:pt x="21" y="16"/>
                  </a:cubicBezTo>
                  <a:cubicBezTo>
                    <a:pt x="21" y="16"/>
                    <a:pt x="21" y="16"/>
                    <a:pt x="21" y="16"/>
                  </a:cubicBezTo>
                  <a:cubicBezTo>
                    <a:pt x="21" y="16"/>
                    <a:pt x="21" y="15"/>
                    <a:pt x="21" y="15"/>
                  </a:cubicBezTo>
                  <a:cubicBezTo>
                    <a:pt x="21" y="15"/>
                    <a:pt x="21" y="15"/>
                    <a:pt x="21" y="15"/>
                  </a:cubicBezTo>
                  <a:cubicBezTo>
                    <a:pt x="22" y="15"/>
                    <a:pt x="22" y="15"/>
                    <a:pt x="22" y="15"/>
                  </a:cubicBezTo>
                  <a:cubicBezTo>
                    <a:pt x="22" y="14"/>
                    <a:pt x="22" y="14"/>
                    <a:pt x="22" y="14"/>
                  </a:cubicBezTo>
                  <a:cubicBezTo>
                    <a:pt x="22" y="14"/>
                    <a:pt x="22" y="14"/>
                    <a:pt x="22" y="14"/>
                  </a:cubicBezTo>
                  <a:cubicBezTo>
                    <a:pt x="22" y="14"/>
                    <a:pt x="22" y="14"/>
                    <a:pt x="22" y="13"/>
                  </a:cubicBezTo>
                  <a:cubicBezTo>
                    <a:pt x="22" y="13"/>
                    <a:pt x="23" y="13"/>
                    <a:pt x="23" y="12"/>
                  </a:cubicBezTo>
                  <a:cubicBezTo>
                    <a:pt x="23" y="12"/>
                    <a:pt x="23" y="12"/>
                    <a:pt x="23" y="11"/>
                  </a:cubicBezTo>
                  <a:cubicBezTo>
                    <a:pt x="23" y="11"/>
                    <a:pt x="23" y="11"/>
                    <a:pt x="23" y="11"/>
                  </a:cubicBezTo>
                  <a:cubicBezTo>
                    <a:pt x="23" y="11"/>
                    <a:pt x="23" y="11"/>
                    <a:pt x="23" y="11"/>
                  </a:cubicBezTo>
                  <a:cubicBezTo>
                    <a:pt x="23" y="11"/>
                    <a:pt x="23" y="11"/>
                    <a:pt x="23" y="11"/>
                  </a:cubicBezTo>
                  <a:cubicBezTo>
                    <a:pt x="23" y="11"/>
                    <a:pt x="23" y="12"/>
                    <a:pt x="23" y="12"/>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3" name="Freeform 462">
              <a:extLst>
                <a:ext uri="{FF2B5EF4-FFF2-40B4-BE49-F238E27FC236}">
                  <a16:creationId xmlns:a16="http://schemas.microsoft.com/office/drawing/2014/main" id="{C0A8F8D8-7DCE-4978-BE81-34B838989A24}"/>
                </a:ext>
              </a:extLst>
            </p:cNvPr>
            <p:cNvSpPr>
              <a:spLocks/>
            </p:cNvSpPr>
            <p:nvPr/>
          </p:nvSpPr>
          <p:spPr bwMode="auto">
            <a:xfrm>
              <a:off x="-1706564" y="733426"/>
              <a:ext cx="104775" cy="58738"/>
            </a:xfrm>
            <a:custGeom>
              <a:avLst/>
              <a:gdLst>
                <a:gd name="T0" fmla="*/ 28 w 29"/>
                <a:gd name="T1" fmla="*/ 8 h 16"/>
                <a:gd name="T2" fmla="*/ 26 w 29"/>
                <a:gd name="T3" fmla="*/ 7 h 16"/>
                <a:gd name="T4" fmla="*/ 25 w 29"/>
                <a:gd name="T5" fmla="*/ 6 h 16"/>
                <a:gd name="T6" fmla="*/ 24 w 29"/>
                <a:gd name="T7" fmla="*/ 6 h 16"/>
                <a:gd name="T8" fmla="*/ 23 w 29"/>
                <a:gd name="T9" fmla="*/ 5 h 16"/>
                <a:gd name="T10" fmla="*/ 22 w 29"/>
                <a:gd name="T11" fmla="*/ 4 h 16"/>
                <a:gd name="T12" fmla="*/ 21 w 29"/>
                <a:gd name="T13" fmla="*/ 4 h 16"/>
                <a:gd name="T14" fmla="*/ 20 w 29"/>
                <a:gd name="T15" fmla="*/ 5 h 16"/>
                <a:gd name="T16" fmla="*/ 17 w 29"/>
                <a:gd name="T17" fmla="*/ 5 h 16"/>
                <a:gd name="T18" fmla="*/ 16 w 29"/>
                <a:gd name="T19" fmla="*/ 7 h 16"/>
                <a:gd name="T20" fmla="*/ 13 w 29"/>
                <a:gd name="T21" fmla="*/ 7 h 16"/>
                <a:gd name="T22" fmla="*/ 11 w 29"/>
                <a:gd name="T23" fmla="*/ 5 h 16"/>
                <a:gd name="T24" fmla="*/ 10 w 29"/>
                <a:gd name="T25" fmla="*/ 5 h 16"/>
                <a:gd name="T26" fmla="*/ 9 w 29"/>
                <a:gd name="T27" fmla="*/ 5 h 16"/>
                <a:gd name="T28" fmla="*/ 8 w 29"/>
                <a:gd name="T29" fmla="*/ 5 h 16"/>
                <a:gd name="T30" fmla="*/ 7 w 29"/>
                <a:gd name="T31" fmla="*/ 6 h 16"/>
                <a:gd name="T32" fmla="*/ 8 w 29"/>
                <a:gd name="T33" fmla="*/ 3 h 16"/>
                <a:gd name="T34" fmla="*/ 10 w 29"/>
                <a:gd name="T35" fmla="*/ 2 h 16"/>
                <a:gd name="T36" fmla="*/ 10 w 29"/>
                <a:gd name="T37" fmla="*/ 0 h 16"/>
                <a:gd name="T38" fmla="*/ 8 w 29"/>
                <a:gd name="T39" fmla="*/ 1 h 16"/>
                <a:gd name="T40" fmla="*/ 7 w 29"/>
                <a:gd name="T41" fmla="*/ 2 h 16"/>
                <a:gd name="T42" fmla="*/ 5 w 29"/>
                <a:gd name="T43" fmla="*/ 3 h 16"/>
                <a:gd name="T44" fmla="*/ 5 w 29"/>
                <a:gd name="T45" fmla="*/ 4 h 16"/>
                <a:gd name="T46" fmla="*/ 4 w 29"/>
                <a:gd name="T47" fmla="*/ 5 h 16"/>
                <a:gd name="T48" fmla="*/ 3 w 29"/>
                <a:gd name="T49" fmla="*/ 5 h 16"/>
                <a:gd name="T50" fmla="*/ 1 w 29"/>
                <a:gd name="T51" fmla="*/ 6 h 16"/>
                <a:gd name="T52" fmla="*/ 0 w 29"/>
                <a:gd name="T53" fmla="*/ 7 h 16"/>
                <a:gd name="T54" fmla="*/ 1 w 29"/>
                <a:gd name="T55" fmla="*/ 8 h 16"/>
                <a:gd name="T56" fmla="*/ 2 w 29"/>
                <a:gd name="T57" fmla="*/ 9 h 16"/>
                <a:gd name="T58" fmla="*/ 4 w 29"/>
                <a:gd name="T59" fmla="*/ 9 h 16"/>
                <a:gd name="T60" fmla="*/ 5 w 29"/>
                <a:gd name="T61" fmla="*/ 9 h 16"/>
                <a:gd name="T62" fmla="*/ 6 w 29"/>
                <a:gd name="T63" fmla="*/ 10 h 16"/>
                <a:gd name="T64" fmla="*/ 11 w 29"/>
                <a:gd name="T65" fmla="*/ 13 h 16"/>
                <a:gd name="T66" fmla="*/ 11 w 29"/>
                <a:gd name="T67" fmla="*/ 14 h 16"/>
                <a:gd name="T68" fmla="*/ 12 w 29"/>
                <a:gd name="T69" fmla="*/ 16 h 16"/>
                <a:gd name="T70" fmla="*/ 12 w 29"/>
                <a:gd name="T71" fmla="*/ 16 h 16"/>
                <a:gd name="T72" fmla="*/ 12 w 29"/>
                <a:gd name="T73" fmla="*/ 15 h 16"/>
                <a:gd name="T74" fmla="*/ 13 w 29"/>
                <a:gd name="T75" fmla="*/ 13 h 16"/>
                <a:gd name="T76" fmla="*/ 16 w 29"/>
                <a:gd name="T77" fmla="*/ 10 h 16"/>
                <a:gd name="T78" fmla="*/ 16 w 29"/>
                <a:gd name="T79" fmla="*/ 11 h 16"/>
                <a:gd name="T80" fmla="*/ 16 w 29"/>
                <a:gd name="T81" fmla="*/ 12 h 16"/>
                <a:gd name="T82" fmla="*/ 17 w 29"/>
                <a:gd name="T83" fmla="*/ 11 h 16"/>
                <a:gd name="T84" fmla="*/ 21 w 29"/>
                <a:gd name="T85" fmla="*/ 8 h 16"/>
                <a:gd name="T86" fmla="*/ 24 w 29"/>
                <a:gd name="T87" fmla="*/ 10 h 16"/>
                <a:gd name="T88" fmla="*/ 24 w 29"/>
                <a:gd name="T89" fmla="*/ 10 h 16"/>
                <a:gd name="T90" fmla="*/ 24 w 29"/>
                <a:gd name="T91" fmla="*/ 10 h 16"/>
                <a:gd name="T92" fmla="*/ 25 w 29"/>
                <a:gd name="T93" fmla="*/ 9 h 16"/>
                <a:gd name="T94" fmla="*/ 25 w 29"/>
                <a:gd name="T95" fmla="*/ 9 h 16"/>
                <a:gd name="T96" fmla="*/ 26 w 29"/>
                <a:gd name="T97" fmla="*/ 9 h 16"/>
                <a:gd name="T98" fmla="*/ 27 w 29"/>
                <a:gd name="T99" fmla="*/ 9 h 16"/>
                <a:gd name="T100" fmla="*/ 29 w 29"/>
                <a:gd name="T101" fmla="*/ 9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9" h="16">
                  <a:moveTo>
                    <a:pt x="29" y="8"/>
                  </a:moveTo>
                  <a:cubicBezTo>
                    <a:pt x="29" y="8"/>
                    <a:pt x="28" y="8"/>
                    <a:pt x="28" y="8"/>
                  </a:cubicBezTo>
                  <a:cubicBezTo>
                    <a:pt x="28" y="8"/>
                    <a:pt x="28" y="8"/>
                    <a:pt x="28" y="8"/>
                  </a:cubicBezTo>
                  <a:cubicBezTo>
                    <a:pt x="27" y="8"/>
                    <a:pt x="27" y="8"/>
                    <a:pt x="27" y="8"/>
                  </a:cubicBezTo>
                  <a:cubicBezTo>
                    <a:pt x="27" y="7"/>
                    <a:pt x="27" y="7"/>
                    <a:pt x="26" y="7"/>
                  </a:cubicBezTo>
                  <a:cubicBezTo>
                    <a:pt x="26" y="7"/>
                    <a:pt x="26" y="7"/>
                    <a:pt x="26" y="7"/>
                  </a:cubicBezTo>
                  <a:cubicBezTo>
                    <a:pt x="26" y="7"/>
                    <a:pt x="26" y="7"/>
                    <a:pt x="26" y="7"/>
                  </a:cubicBezTo>
                  <a:cubicBezTo>
                    <a:pt x="26" y="7"/>
                    <a:pt x="26" y="7"/>
                    <a:pt x="26" y="6"/>
                  </a:cubicBezTo>
                  <a:cubicBezTo>
                    <a:pt x="26" y="6"/>
                    <a:pt x="25" y="6"/>
                    <a:pt x="25" y="6"/>
                  </a:cubicBezTo>
                  <a:cubicBezTo>
                    <a:pt x="25" y="6"/>
                    <a:pt x="25" y="5"/>
                    <a:pt x="25" y="5"/>
                  </a:cubicBezTo>
                  <a:cubicBezTo>
                    <a:pt x="25" y="5"/>
                    <a:pt x="25" y="5"/>
                    <a:pt x="25" y="5"/>
                  </a:cubicBezTo>
                  <a:cubicBezTo>
                    <a:pt x="25" y="6"/>
                    <a:pt x="24" y="6"/>
                    <a:pt x="24" y="6"/>
                  </a:cubicBezTo>
                  <a:cubicBezTo>
                    <a:pt x="24" y="6"/>
                    <a:pt x="24" y="6"/>
                    <a:pt x="23" y="6"/>
                  </a:cubicBezTo>
                  <a:cubicBezTo>
                    <a:pt x="23" y="6"/>
                    <a:pt x="22" y="6"/>
                    <a:pt x="23" y="5"/>
                  </a:cubicBezTo>
                  <a:cubicBezTo>
                    <a:pt x="23" y="5"/>
                    <a:pt x="23" y="5"/>
                    <a:pt x="23" y="5"/>
                  </a:cubicBezTo>
                  <a:cubicBezTo>
                    <a:pt x="23" y="4"/>
                    <a:pt x="23" y="4"/>
                    <a:pt x="23" y="4"/>
                  </a:cubicBezTo>
                  <a:cubicBezTo>
                    <a:pt x="23" y="4"/>
                    <a:pt x="23" y="4"/>
                    <a:pt x="23" y="4"/>
                  </a:cubicBezTo>
                  <a:cubicBezTo>
                    <a:pt x="22" y="4"/>
                    <a:pt x="22" y="4"/>
                    <a:pt x="22" y="4"/>
                  </a:cubicBezTo>
                  <a:cubicBezTo>
                    <a:pt x="22" y="4"/>
                    <a:pt x="22" y="4"/>
                    <a:pt x="22" y="4"/>
                  </a:cubicBezTo>
                  <a:cubicBezTo>
                    <a:pt x="22" y="4"/>
                    <a:pt x="21" y="4"/>
                    <a:pt x="21" y="4"/>
                  </a:cubicBezTo>
                  <a:cubicBezTo>
                    <a:pt x="21" y="4"/>
                    <a:pt x="21" y="4"/>
                    <a:pt x="21" y="4"/>
                  </a:cubicBezTo>
                  <a:cubicBezTo>
                    <a:pt x="21" y="4"/>
                    <a:pt x="21" y="4"/>
                    <a:pt x="21" y="4"/>
                  </a:cubicBezTo>
                  <a:cubicBezTo>
                    <a:pt x="20" y="5"/>
                    <a:pt x="20" y="5"/>
                    <a:pt x="20" y="5"/>
                  </a:cubicBezTo>
                  <a:cubicBezTo>
                    <a:pt x="20" y="5"/>
                    <a:pt x="20" y="5"/>
                    <a:pt x="20" y="5"/>
                  </a:cubicBezTo>
                  <a:cubicBezTo>
                    <a:pt x="18" y="5"/>
                    <a:pt x="18" y="5"/>
                    <a:pt x="18" y="5"/>
                  </a:cubicBezTo>
                  <a:cubicBezTo>
                    <a:pt x="18" y="5"/>
                    <a:pt x="18" y="5"/>
                    <a:pt x="18" y="5"/>
                  </a:cubicBezTo>
                  <a:cubicBezTo>
                    <a:pt x="18" y="5"/>
                    <a:pt x="17" y="5"/>
                    <a:pt x="17" y="5"/>
                  </a:cubicBezTo>
                  <a:cubicBezTo>
                    <a:pt x="17" y="5"/>
                    <a:pt x="17" y="5"/>
                    <a:pt x="17" y="6"/>
                  </a:cubicBezTo>
                  <a:cubicBezTo>
                    <a:pt x="17" y="6"/>
                    <a:pt x="17" y="6"/>
                    <a:pt x="17" y="6"/>
                  </a:cubicBezTo>
                  <a:cubicBezTo>
                    <a:pt x="16" y="6"/>
                    <a:pt x="16" y="6"/>
                    <a:pt x="16" y="7"/>
                  </a:cubicBezTo>
                  <a:cubicBezTo>
                    <a:pt x="16" y="7"/>
                    <a:pt x="16" y="7"/>
                    <a:pt x="15" y="7"/>
                  </a:cubicBezTo>
                  <a:cubicBezTo>
                    <a:pt x="15" y="7"/>
                    <a:pt x="15" y="7"/>
                    <a:pt x="15" y="7"/>
                  </a:cubicBezTo>
                  <a:cubicBezTo>
                    <a:pt x="14" y="7"/>
                    <a:pt x="14" y="7"/>
                    <a:pt x="13" y="7"/>
                  </a:cubicBezTo>
                  <a:cubicBezTo>
                    <a:pt x="13" y="7"/>
                    <a:pt x="13" y="7"/>
                    <a:pt x="13" y="7"/>
                  </a:cubicBezTo>
                  <a:cubicBezTo>
                    <a:pt x="12" y="7"/>
                    <a:pt x="12" y="7"/>
                    <a:pt x="12" y="6"/>
                  </a:cubicBezTo>
                  <a:cubicBezTo>
                    <a:pt x="12" y="6"/>
                    <a:pt x="11" y="6"/>
                    <a:pt x="11" y="5"/>
                  </a:cubicBezTo>
                  <a:cubicBezTo>
                    <a:pt x="10" y="5"/>
                    <a:pt x="10" y="5"/>
                    <a:pt x="10" y="5"/>
                  </a:cubicBezTo>
                  <a:cubicBezTo>
                    <a:pt x="10" y="5"/>
                    <a:pt x="10" y="5"/>
                    <a:pt x="10" y="5"/>
                  </a:cubicBezTo>
                  <a:cubicBezTo>
                    <a:pt x="10" y="5"/>
                    <a:pt x="10" y="5"/>
                    <a:pt x="10" y="5"/>
                  </a:cubicBezTo>
                  <a:cubicBezTo>
                    <a:pt x="10" y="5"/>
                    <a:pt x="10" y="5"/>
                    <a:pt x="10" y="5"/>
                  </a:cubicBezTo>
                  <a:cubicBezTo>
                    <a:pt x="10" y="5"/>
                    <a:pt x="10" y="5"/>
                    <a:pt x="9" y="5"/>
                  </a:cubicBezTo>
                  <a:cubicBezTo>
                    <a:pt x="9" y="5"/>
                    <a:pt x="9" y="5"/>
                    <a:pt x="9" y="5"/>
                  </a:cubicBezTo>
                  <a:cubicBezTo>
                    <a:pt x="9" y="5"/>
                    <a:pt x="9" y="5"/>
                    <a:pt x="9" y="5"/>
                  </a:cubicBezTo>
                  <a:cubicBezTo>
                    <a:pt x="9" y="5"/>
                    <a:pt x="9" y="5"/>
                    <a:pt x="9" y="5"/>
                  </a:cubicBezTo>
                  <a:cubicBezTo>
                    <a:pt x="9" y="5"/>
                    <a:pt x="9" y="5"/>
                    <a:pt x="8" y="5"/>
                  </a:cubicBezTo>
                  <a:cubicBezTo>
                    <a:pt x="9" y="5"/>
                    <a:pt x="9" y="5"/>
                    <a:pt x="9" y="5"/>
                  </a:cubicBezTo>
                  <a:cubicBezTo>
                    <a:pt x="8" y="5"/>
                    <a:pt x="8" y="5"/>
                    <a:pt x="8" y="5"/>
                  </a:cubicBezTo>
                  <a:cubicBezTo>
                    <a:pt x="8" y="5"/>
                    <a:pt x="8" y="6"/>
                    <a:pt x="7" y="6"/>
                  </a:cubicBezTo>
                  <a:cubicBezTo>
                    <a:pt x="7" y="6"/>
                    <a:pt x="7" y="6"/>
                    <a:pt x="7" y="6"/>
                  </a:cubicBezTo>
                  <a:cubicBezTo>
                    <a:pt x="7" y="5"/>
                    <a:pt x="7" y="4"/>
                    <a:pt x="8" y="3"/>
                  </a:cubicBezTo>
                  <a:cubicBezTo>
                    <a:pt x="8" y="3"/>
                    <a:pt x="8" y="3"/>
                    <a:pt x="8" y="3"/>
                  </a:cubicBezTo>
                  <a:cubicBezTo>
                    <a:pt x="8" y="3"/>
                    <a:pt x="8" y="3"/>
                    <a:pt x="8" y="3"/>
                  </a:cubicBezTo>
                  <a:cubicBezTo>
                    <a:pt x="9" y="2"/>
                    <a:pt x="9" y="2"/>
                    <a:pt x="9" y="2"/>
                  </a:cubicBezTo>
                  <a:cubicBezTo>
                    <a:pt x="9" y="2"/>
                    <a:pt x="9" y="2"/>
                    <a:pt x="10" y="2"/>
                  </a:cubicBezTo>
                  <a:cubicBezTo>
                    <a:pt x="10" y="2"/>
                    <a:pt x="10" y="2"/>
                    <a:pt x="10" y="2"/>
                  </a:cubicBezTo>
                  <a:cubicBezTo>
                    <a:pt x="10" y="1"/>
                    <a:pt x="10" y="1"/>
                    <a:pt x="10" y="1"/>
                  </a:cubicBezTo>
                  <a:cubicBezTo>
                    <a:pt x="10" y="1"/>
                    <a:pt x="10" y="1"/>
                    <a:pt x="10" y="0"/>
                  </a:cubicBezTo>
                  <a:cubicBezTo>
                    <a:pt x="10" y="0"/>
                    <a:pt x="9" y="0"/>
                    <a:pt x="9" y="1"/>
                  </a:cubicBezTo>
                  <a:cubicBezTo>
                    <a:pt x="8" y="1"/>
                    <a:pt x="8" y="1"/>
                    <a:pt x="8" y="1"/>
                  </a:cubicBezTo>
                  <a:cubicBezTo>
                    <a:pt x="8" y="1"/>
                    <a:pt x="8" y="1"/>
                    <a:pt x="8" y="1"/>
                  </a:cubicBezTo>
                  <a:cubicBezTo>
                    <a:pt x="8" y="1"/>
                    <a:pt x="8" y="1"/>
                    <a:pt x="7" y="1"/>
                  </a:cubicBezTo>
                  <a:cubicBezTo>
                    <a:pt x="7" y="2"/>
                    <a:pt x="7" y="2"/>
                    <a:pt x="7" y="2"/>
                  </a:cubicBezTo>
                  <a:cubicBezTo>
                    <a:pt x="7" y="2"/>
                    <a:pt x="7" y="2"/>
                    <a:pt x="7" y="2"/>
                  </a:cubicBezTo>
                  <a:cubicBezTo>
                    <a:pt x="7" y="2"/>
                    <a:pt x="7" y="2"/>
                    <a:pt x="7" y="2"/>
                  </a:cubicBezTo>
                  <a:cubicBezTo>
                    <a:pt x="6" y="2"/>
                    <a:pt x="6" y="2"/>
                    <a:pt x="6" y="2"/>
                  </a:cubicBezTo>
                  <a:cubicBezTo>
                    <a:pt x="6" y="2"/>
                    <a:pt x="5" y="3"/>
                    <a:pt x="5" y="3"/>
                  </a:cubicBezTo>
                  <a:cubicBezTo>
                    <a:pt x="5" y="3"/>
                    <a:pt x="5" y="3"/>
                    <a:pt x="5" y="3"/>
                  </a:cubicBezTo>
                  <a:cubicBezTo>
                    <a:pt x="5" y="3"/>
                    <a:pt x="5" y="4"/>
                    <a:pt x="5" y="4"/>
                  </a:cubicBezTo>
                  <a:cubicBezTo>
                    <a:pt x="5" y="4"/>
                    <a:pt x="5" y="4"/>
                    <a:pt x="5" y="4"/>
                  </a:cubicBezTo>
                  <a:cubicBezTo>
                    <a:pt x="5" y="4"/>
                    <a:pt x="5" y="4"/>
                    <a:pt x="5" y="4"/>
                  </a:cubicBezTo>
                  <a:cubicBezTo>
                    <a:pt x="5" y="4"/>
                    <a:pt x="5" y="4"/>
                    <a:pt x="5" y="4"/>
                  </a:cubicBezTo>
                  <a:cubicBezTo>
                    <a:pt x="4" y="4"/>
                    <a:pt x="4" y="4"/>
                    <a:pt x="4" y="5"/>
                  </a:cubicBezTo>
                  <a:cubicBezTo>
                    <a:pt x="4" y="5"/>
                    <a:pt x="3" y="5"/>
                    <a:pt x="3" y="5"/>
                  </a:cubicBezTo>
                  <a:cubicBezTo>
                    <a:pt x="3" y="5"/>
                    <a:pt x="3" y="5"/>
                    <a:pt x="3" y="5"/>
                  </a:cubicBezTo>
                  <a:cubicBezTo>
                    <a:pt x="3" y="5"/>
                    <a:pt x="3" y="5"/>
                    <a:pt x="3" y="5"/>
                  </a:cubicBezTo>
                  <a:cubicBezTo>
                    <a:pt x="3" y="5"/>
                    <a:pt x="2" y="5"/>
                    <a:pt x="2" y="5"/>
                  </a:cubicBezTo>
                  <a:cubicBezTo>
                    <a:pt x="2" y="5"/>
                    <a:pt x="2" y="5"/>
                    <a:pt x="2" y="5"/>
                  </a:cubicBezTo>
                  <a:cubicBezTo>
                    <a:pt x="1" y="6"/>
                    <a:pt x="1" y="6"/>
                    <a:pt x="1" y="6"/>
                  </a:cubicBezTo>
                  <a:cubicBezTo>
                    <a:pt x="1" y="6"/>
                    <a:pt x="1" y="6"/>
                    <a:pt x="1" y="6"/>
                  </a:cubicBezTo>
                  <a:cubicBezTo>
                    <a:pt x="1" y="6"/>
                    <a:pt x="0" y="6"/>
                    <a:pt x="0" y="6"/>
                  </a:cubicBezTo>
                  <a:cubicBezTo>
                    <a:pt x="0" y="6"/>
                    <a:pt x="0" y="7"/>
                    <a:pt x="0" y="7"/>
                  </a:cubicBezTo>
                  <a:cubicBezTo>
                    <a:pt x="0" y="7"/>
                    <a:pt x="0" y="7"/>
                    <a:pt x="0" y="7"/>
                  </a:cubicBezTo>
                  <a:cubicBezTo>
                    <a:pt x="0" y="7"/>
                    <a:pt x="0" y="8"/>
                    <a:pt x="0" y="8"/>
                  </a:cubicBezTo>
                  <a:cubicBezTo>
                    <a:pt x="1" y="8"/>
                    <a:pt x="1" y="8"/>
                    <a:pt x="1" y="8"/>
                  </a:cubicBezTo>
                  <a:cubicBezTo>
                    <a:pt x="1" y="8"/>
                    <a:pt x="1" y="8"/>
                    <a:pt x="1" y="9"/>
                  </a:cubicBezTo>
                  <a:cubicBezTo>
                    <a:pt x="1" y="9"/>
                    <a:pt x="1" y="9"/>
                    <a:pt x="1" y="9"/>
                  </a:cubicBezTo>
                  <a:cubicBezTo>
                    <a:pt x="2" y="9"/>
                    <a:pt x="2" y="9"/>
                    <a:pt x="2" y="9"/>
                  </a:cubicBezTo>
                  <a:cubicBezTo>
                    <a:pt x="2" y="9"/>
                    <a:pt x="2" y="9"/>
                    <a:pt x="2" y="9"/>
                  </a:cubicBezTo>
                  <a:cubicBezTo>
                    <a:pt x="2" y="9"/>
                    <a:pt x="3" y="9"/>
                    <a:pt x="3" y="9"/>
                  </a:cubicBezTo>
                  <a:cubicBezTo>
                    <a:pt x="3" y="9"/>
                    <a:pt x="4" y="9"/>
                    <a:pt x="4" y="9"/>
                  </a:cubicBezTo>
                  <a:cubicBezTo>
                    <a:pt x="4" y="9"/>
                    <a:pt x="4" y="9"/>
                    <a:pt x="4" y="9"/>
                  </a:cubicBezTo>
                  <a:cubicBezTo>
                    <a:pt x="4" y="9"/>
                    <a:pt x="4" y="9"/>
                    <a:pt x="4" y="9"/>
                  </a:cubicBezTo>
                  <a:cubicBezTo>
                    <a:pt x="4" y="9"/>
                    <a:pt x="5" y="9"/>
                    <a:pt x="5" y="9"/>
                  </a:cubicBezTo>
                  <a:cubicBezTo>
                    <a:pt x="5" y="9"/>
                    <a:pt x="5" y="9"/>
                    <a:pt x="5" y="9"/>
                  </a:cubicBezTo>
                  <a:cubicBezTo>
                    <a:pt x="5" y="9"/>
                    <a:pt x="5" y="10"/>
                    <a:pt x="5" y="10"/>
                  </a:cubicBezTo>
                  <a:cubicBezTo>
                    <a:pt x="6" y="10"/>
                    <a:pt x="6" y="10"/>
                    <a:pt x="6" y="10"/>
                  </a:cubicBezTo>
                  <a:cubicBezTo>
                    <a:pt x="7" y="10"/>
                    <a:pt x="8" y="11"/>
                    <a:pt x="9" y="11"/>
                  </a:cubicBezTo>
                  <a:cubicBezTo>
                    <a:pt x="9" y="11"/>
                    <a:pt x="10" y="11"/>
                    <a:pt x="10" y="12"/>
                  </a:cubicBezTo>
                  <a:cubicBezTo>
                    <a:pt x="10" y="12"/>
                    <a:pt x="10" y="13"/>
                    <a:pt x="11" y="13"/>
                  </a:cubicBezTo>
                  <a:cubicBezTo>
                    <a:pt x="11" y="13"/>
                    <a:pt x="11" y="13"/>
                    <a:pt x="11" y="13"/>
                  </a:cubicBezTo>
                  <a:cubicBezTo>
                    <a:pt x="11" y="13"/>
                    <a:pt x="11" y="13"/>
                    <a:pt x="11" y="13"/>
                  </a:cubicBezTo>
                  <a:cubicBezTo>
                    <a:pt x="11" y="13"/>
                    <a:pt x="11" y="14"/>
                    <a:pt x="11" y="14"/>
                  </a:cubicBezTo>
                  <a:cubicBezTo>
                    <a:pt x="11" y="14"/>
                    <a:pt x="11" y="14"/>
                    <a:pt x="11" y="14"/>
                  </a:cubicBezTo>
                  <a:cubicBezTo>
                    <a:pt x="11" y="14"/>
                    <a:pt x="11" y="14"/>
                    <a:pt x="11" y="15"/>
                  </a:cubicBezTo>
                  <a:cubicBezTo>
                    <a:pt x="11" y="15"/>
                    <a:pt x="11" y="15"/>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5"/>
                  </a:cubicBezTo>
                  <a:cubicBezTo>
                    <a:pt x="12" y="15"/>
                    <a:pt x="13" y="14"/>
                    <a:pt x="13" y="14"/>
                  </a:cubicBezTo>
                  <a:cubicBezTo>
                    <a:pt x="13" y="14"/>
                    <a:pt x="13" y="13"/>
                    <a:pt x="13" y="13"/>
                  </a:cubicBezTo>
                  <a:cubicBezTo>
                    <a:pt x="13" y="13"/>
                    <a:pt x="13" y="13"/>
                    <a:pt x="13" y="13"/>
                  </a:cubicBezTo>
                  <a:cubicBezTo>
                    <a:pt x="14" y="12"/>
                    <a:pt x="14" y="11"/>
                    <a:pt x="15" y="11"/>
                  </a:cubicBezTo>
                  <a:cubicBezTo>
                    <a:pt x="15" y="11"/>
                    <a:pt x="16" y="10"/>
                    <a:pt x="16" y="10"/>
                  </a:cubicBezTo>
                  <a:cubicBezTo>
                    <a:pt x="16" y="10"/>
                    <a:pt x="16" y="10"/>
                    <a:pt x="16" y="10"/>
                  </a:cubicBezTo>
                  <a:cubicBezTo>
                    <a:pt x="16" y="11"/>
                    <a:pt x="16" y="11"/>
                    <a:pt x="16" y="11"/>
                  </a:cubicBezTo>
                  <a:cubicBezTo>
                    <a:pt x="16" y="11"/>
                    <a:pt x="16" y="11"/>
                    <a:pt x="16" y="11"/>
                  </a:cubicBezTo>
                  <a:cubicBezTo>
                    <a:pt x="16" y="11"/>
                    <a:pt x="16" y="11"/>
                    <a:pt x="16" y="11"/>
                  </a:cubicBezTo>
                  <a:cubicBezTo>
                    <a:pt x="16" y="12"/>
                    <a:pt x="16" y="13"/>
                    <a:pt x="16" y="13"/>
                  </a:cubicBezTo>
                  <a:cubicBezTo>
                    <a:pt x="17" y="13"/>
                    <a:pt x="17" y="13"/>
                    <a:pt x="17" y="13"/>
                  </a:cubicBezTo>
                  <a:cubicBezTo>
                    <a:pt x="17" y="12"/>
                    <a:pt x="16" y="12"/>
                    <a:pt x="16" y="12"/>
                  </a:cubicBezTo>
                  <a:cubicBezTo>
                    <a:pt x="16" y="12"/>
                    <a:pt x="16" y="12"/>
                    <a:pt x="17" y="12"/>
                  </a:cubicBezTo>
                  <a:cubicBezTo>
                    <a:pt x="17" y="12"/>
                    <a:pt x="17" y="11"/>
                    <a:pt x="17" y="11"/>
                  </a:cubicBezTo>
                  <a:cubicBezTo>
                    <a:pt x="17" y="11"/>
                    <a:pt x="17" y="11"/>
                    <a:pt x="17" y="11"/>
                  </a:cubicBezTo>
                  <a:cubicBezTo>
                    <a:pt x="17" y="11"/>
                    <a:pt x="17" y="10"/>
                    <a:pt x="17" y="10"/>
                  </a:cubicBezTo>
                  <a:cubicBezTo>
                    <a:pt x="17" y="10"/>
                    <a:pt x="18" y="10"/>
                    <a:pt x="19" y="9"/>
                  </a:cubicBezTo>
                  <a:cubicBezTo>
                    <a:pt x="20" y="9"/>
                    <a:pt x="20" y="9"/>
                    <a:pt x="21" y="8"/>
                  </a:cubicBezTo>
                  <a:cubicBezTo>
                    <a:pt x="21" y="8"/>
                    <a:pt x="21" y="8"/>
                    <a:pt x="22" y="8"/>
                  </a:cubicBezTo>
                  <a:cubicBezTo>
                    <a:pt x="22" y="8"/>
                    <a:pt x="22" y="8"/>
                    <a:pt x="23" y="9"/>
                  </a:cubicBezTo>
                  <a:cubicBezTo>
                    <a:pt x="24" y="9"/>
                    <a:pt x="24" y="9"/>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5" y="10"/>
                    <a:pt x="25" y="9"/>
                    <a:pt x="25" y="9"/>
                  </a:cubicBezTo>
                  <a:cubicBezTo>
                    <a:pt x="25" y="9"/>
                    <a:pt x="25" y="9"/>
                    <a:pt x="25" y="9"/>
                  </a:cubicBezTo>
                  <a:cubicBezTo>
                    <a:pt x="25" y="9"/>
                    <a:pt x="25" y="9"/>
                    <a:pt x="25" y="9"/>
                  </a:cubicBezTo>
                  <a:cubicBezTo>
                    <a:pt x="25" y="9"/>
                    <a:pt x="25" y="9"/>
                    <a:pt x="25" y="9"/>
                  </a:cubicBezTo>
                  <a:cubicBezTo>
                    <a:pt x="25" y="9"/>
                    <a:pt x="25" y="9"/>
                    <a:pt x="25" y="9"/>
                  </a:cubicBezTo>
                  <a:cubicBezTo>
                    <a:pt x="25" y="9"/>
                    <a:pt x="26" y="9"/>
                    <a:pt x="26" y="9"/>
                  </a:cubicBezTo>
                  <a:cubicBezTo>
                    <a:pt x="26" y="9"/>
                    <a:pt x="26" y="9"/>
                    <a:pt x="26" y="9"/>
                  </a:cubicBezTo>
                  <a:cubicBezTo>
                    <a:pt x="26" y="9"/>
                    <a:pt x="26" y="9"/>
                    <a:pt x="26" y="9"/>
                  </a:cubicBezTo>
                  <a:cubicBezTo>
                    <a:pt x="26" y="8"/>
                    <a:pt x="26" y="9"/>
                    <a:pt x="27" y="9"/>
                  </a:cubicBezTo>
                  <a:cubicBezTo>
                    <a:pt x="27" y="9"/>
                    <a:pt x="27" y="9"/>
                    <a:pt x="27" y="9"/>
                  </a:cubicBezTo>
                  <a:cubicBezTo>
                    <a:pt x="27" y="9"/>
                    <a:pt x="27" y="9"/>
                    <a:pt x="27" y="9"/>
                  </a:cubicBezTo>
                  <a:cubicBezTo>
                    <a:pt x="27" y="9"/>
                    <a:pt x="28" y="9"/>
                    <a:pt x="28" y="9"/>
                  </a:cubicBezTo>
                  <a:cubicBezTo>
                    <a:pt x="28" y="9"/>
                    <a:pt x="29" y="9"/>
                    <a:pt x="29" y="9"/>
                  </a:cubicBezTo>
                  <a:cubicBezTo>
                    <a:pt x="29" y="8"/>
                    <a:pt x="29" y="8"/>
                    <a:pt x="29" y="8"/>
                  </a:cubicBezTo>
                  <a:close/>
                </a:path>
              </a:pathLst>
            </a:custGeom>
            <a:grpFill/>
            <a:ln w="14288" cap="flat">
              <a:solidFill>
                <a:schemeClr val="bg1">
                  <a:lumMod val="85000"/>
                  <a:alpha val="4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14" name="Group 113">
            <a:extLst>
              <a:ext uri="{FF2B5EF4-FFF2-40B4-BE49-F238E27FC236}">
                <a16:creationId xmlns:a16="http://schemas.microsoft.com/office/drawing/2014/main" id="{1303B183-D81B-43CD-A28A-EB3EE40074AD}"/>
              </a:ext>
            </a:extLst>
          </p:cNvPr>
          <p:cNvGrpSpPr/>
          <p:nvPr/>
        </p:nvGrpSpPr>
        <p:grpSpPr>
          <a:xfrm>
            <a:off x="1394986" y="1947797"/>
            <a:ext cx="3367514" cy="2962405"/>
            <a:chOff x="1394986" y="1780936"/>
            <a:chExt cx="3367514" cy="2962405"/>
          </a:xfrm>
        </p:grpSpPr>
        <p:sp>
          <p:nvSpPr>
            <p:cNvPr id="115" name="TextBox 114">
              <a:extLst>
                <a:ext uri="{FF2B5EF4-FFF2-40B4-BE49-F238E27FC236}">
                  <a16:creationId xmlns:a16="http://schemas.microsoft.com/office/drawing/2014/main" id="{276D92E3-BAE5-4C64-AE13-2EC7B4A625D2}"/>
                </a:ext>
              </a:extLst>
            </p:cNvPr>
            <p:cNvSpPr txBox="1"/>
            <p:nvPr/>
          </p:nvSpPr>
          <p:spPr>
            <a:xfrm>
              <a:off x="1394986" y="2035105"/>
              <a:ext cx="2569811" cy="1015663"/>
            </a:xfrm>
            <a:prstGeom prst="rect">
              <a:avLst/>
            </a:prstGeom>
            <a:noFill/>
          </p:spPr>
          <p:txBody>
            <a:bodyPr wrap="square" rtlCol="0" anchor="ctr">
              <a:spAutoFit/>
            </a:bodyPr>
            <a:lstStyle/>
            <a:p>
              <a:r>
                <a:rPr lang="en-US" sz="3000" b="1" spc="500" dirty="0">
                  <a:latin typeface="+mj-lt"/>
                  <a:ea typeface="Montserrat Black" charset="0"/>
                  <a:cs typeface="Montserrat Black" charset="0"/>
                </a:rPr>
                <a:t>United Map</a:t>
              </a:r>
            </a:p>
          </p:txBody>
        </p:sp>
        <p:cxnSp>
          <p:nvCxnSpPr>
            <p:cNvPr id="116" name="Straight Connector 115">
              <a:extLst>
                <a:ext uri="{FF2B5EF4-FFF2-40B4-BE49-F238E27FC236}">
                  <a16:creationId xmlns:a16="http://schemas.microsoft.com/office/drawing/2014/main" id="{B9093A66-4932-41AE-A331-7826FF1BE8B7}"/>
                </a:ext>
              </a:extLst>
            </p:cNvPr>
            <p:cNvCxnSpPr>
              <a:cxnSpLocks/>
            </p:cNvCxnSpPr>
            <p:nvPr/>
          </p:nvCxnSpPr>
          <p:spPr>
            <a:xfrm>
              <a:off x="1528336" y="1780936"/>
              <a:ext cx="482600" cy="0"/>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sp>
          <p:nvSpPr>
            <p:cNvPr id="117" name="TextBox 116">
              <a:extLst>
                <a:ext uri="{FF2B5EF4-FFF2-40B4-BE49-F238E27FC236}">
                  <a16:creationId xmlns:a16="http://schemas.microsoft.com/office/drawing/2014/main" id="{5F89EE9E-31D1-40CF-9CCF-D1AD8E8900D0}"/>
                </a:ext>
              </a:extLst>
            </p:cNvPr>
            <p:cNvSpPr txBox="1"/>
            <p:nvPr/>
          </p:nvSpPr>
          <p:spPr>
            <a:xfrm>
              <a:off x="1394986" y="3662083"/>
              <a:ext cx="3367514" cy="1081258"/>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 Fifth you'll, them for one.</a:t>
              </a:r>
            </a:p>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grpSp>
    </p:spTree>
    <p:extLst>
      <p:ext uri="{BB962C8B-B14F-4D97-AF65-F5344CB8AC3E}">
        <p14:creationId xmlns:p14="http://schemas.microsoft.com/office/powerpoint/2010/main" val="8788769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Placeholder 4">
            <a:extLst>
              <a:ext uri="{FF2B5EF4-FFF2-40B4-BE49-F238E27FC236}">
                <a16:creationId xmlns:a16="http://schemas.microsoft.com/office/drawing/2014/main" id="{64AC8DBF-854E-4D14-9F98-65E20501FF96}"/>
              </a:ext>
            </a:extLst>
          </p:cNvPr>
          <p:cNvPicPr>
            <a:picLocks noGrp="1" noChangeAspect="1"/>
          </p:cNvPicPr>
          <p:nvPr>
            <p:ph type="pic" sz="quarter" idx="14"/>
          </p:nvPr>
        </p:nvPicPr>
        <p:blipFill>
          <a:blip r:embed="rId2"/>
          <a:srcRect t="32885" b="32885"/>
          <a:stretch>
            <a:fillRect/>
          </a:stretch>
        </p:blipFill>
        <p:spPr/>
      </p:pic>
      <p:sp>
        <p:nvSpPr>
          <p:cNvPr id="16" name="TextBox 15">
            <a:extLst>
              <a:ext uri="{FF2B5EF4-FFF2-40B4-BE49-F238E27FC236}">
                <a16:creationId xmlns:a16="http://schemas.microsoft.com/office/drawing/2014/main" id="{518FDFAA-911D-4FA3-8D12-CDC46D071041}"/>
              </a:ext>
            </a:extLst>
          </p:cNvPr>
          <p:cNvSpPr txBox="1"/>
          <p:nvPr/>
        </p:nvSpPr>
        <p:spPr>
          <a:xfrm>
            <a:off x="3745493" y="4845222"/>
            <a:ext cx="4701015" cy="707886"/>
          </a:xfrm>
          <a:prstGeom prst="rect">
            <a:avLst/>
          </a:prstGeom>
          <a:noFill/>
        </p:spPr>
        <p:txBody>
          <a:bodyPr wrap="square" rtlCol="0" anchor="ctr">
            <a:spAutoFit/>
          </a:bodyPr>
          <a:lstStyle/>
          <a:p>
            <a:pPr algn="ctr"/>
            <a:r>
              <a:rPr lang="en-US" sz="4000" b="1" spc="500" dirty="0">
                <a:latin typeface="+mj-lt"/>
                <a:ea typeface="Montserrat Black" charset="0"/>
                <a:cs typeface="Montserrat Black" charset="0"/>
              </a:rPr>
              <a:t>Welcome </a:t>
            </a:r>
          </a:p>
        </p:txBody>
      </p:sp>
      <p:sp>
        <p:nvSpPr>
          <p:cNvPr id="17" name="TextBox 16">
            <a:extLst>
              <a:ext uri="{FF2B5EF4-FFF2-40B4-BE49-F238E27FC236}">
                <a16:creationId xmlns:a16="http://schemas.microsoft.com/office/drawing/2014/main" id="{AEE26690-EC1F-4CD5-B064-6AE1AF788DF9}"/>
              </a:ext>
            </a:extLst>
          </p:cNvPr>
          <p:cNvSpPr txBox="1"/>
          <p:nvPr/>
        </p:nvSpPr>
        <p:spPr>
          <a:xfrm>
            <a:off x="1255033" y="5655751"/>
            <a:ext cx="9681934" cy="568297"/>
          </a:xfrm>
          <a:prstGeom prst="rect">
            <a:avLst/>
          </a:prstGeom>
          <a:noFill/>
        </p:spPr>
        <p:txBody>
          <a:bodyPr wrap="square" rtlCol="0">
            <a:spAutoFit/>
          </a:bodyPr>
          <a:lstStyle/>
          <a:p>
            <a:pPr algn="ct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 Fifth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sp>
        <p:nvSpPr>
          <p:cNvPr id="18" name="TextBox 17">
            <a:extLst>
              <a:ext uri="{FF2B5EF4-FFF2-40B4-BE49-F238E27FC236}">
                <a16:creationId xmlns:a16="http://schemas.microsoft.com/office/drawing/2014/main" id="{514CD7FF-CC65-4D06-9608-F0EE3846E0AE}"/>
              </a:ext>
            </a:extLst>
          </p:cNvPr>
          <p:cNvSpPr txBox="1"/>
          <p:nvPr/>
        </p:nvSpPr>
        <p:spPr>
          <a:xfrm>
            <a:off x="5753101" y="3903229"/>
            <a:ext cx="685800" cy="1631216"/>
          </a:xfrm>
          <a:prstGeom prst="rect">
            <a:avLst/>
          </a:prstGeom>
          <a:noFill/>
        </p:spPr>
        <p:txBody>
          <a:bodyPr wrap="square" rtlCol="0" anchor="ctr">
            <a:spAutoFit/>
          </a:bodyPr>
          <a:lstStyle/>
          <a:p>
            <a:pPr algn="ctr"/>
            <a:r>
              <a:rPr lang="en-US" sz="10000" b="1" spc="500" dirty="0">
                <a:solidFill>
                  <a:schemeClr val="bg1">
                    <a:lumMod val="85000"/>
                  </a:schemeClr>
                </a:solidFill>
                <a:latin typeface="+mj-lt"/>
                <a:ea typeface="Montserrat Black" charset="0"/>
                <a:cs typeface="Montserrat Black" charset="0"/>
              </a:rPr>
              <a:t>“</a:t>
            </a:r>
            <a:r>
              <a:rPr lang="en-US" sz="4000" b="1" spc="500" dirty="0">
                <a:latin typeface="+mj-lt"/>
                <a:ea typeface="Montserrat Black" charset="0"/>
                <a:cs typeface="Montserrat Black" charset="0"/>
              </a:rPr>
              <a:t> </a:t>
            </a:r>
          </a:p>
        </p:txBody>
      </p:sp>
      <p:sp>
        <p:nvSpPr>
          <p:cNvPr id="19" name="Rectangle 18">
            <a:extLst>
              <a:ext uri="{FF2B5EF4-FFF2-40B4-BE49-F238E27FC236}">
                <a16:creationId xmlns:a16="http://schemas.microsoft.com/office/drawing/2014/main" id="{B2DC1B23-98FE-47F4-B18B-C51C04571553}"/>
              </a:ext>
            </a:extLst>
          </p:cNvPr>
          <p:cNvSpPr/>
          <p:nvPr/>
        </p:nvSpPr>
        <p:spPr>
          <a:xfrm>
            <a:off x="3498850" y="1462997"/>
            <a:ext cx="5194300" cy="70620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a:extLst>
              <a:ext uri="{FF2B5EF4-FFF2-40B4-BE49-F238E27FC236}">
                <a16:creationId xmlns:a16="http://schemas.microsoft.com/office/drawing/2014/main" id="{139BA39E-C642-4D0E-A3D9-BC86383F8CF6}"/>
              </a:ext>
            </a:extLst>
          </p:cNvPr>
          <p:cNvSpPr txBox="1"/>
          <p:nvPr/>
        </p:nvSpPr>
        <p:spPr>
          <a:xfrm>
            <a:off x="4120693" y="1664901"/>
            <a:ext cx="3950614" cy="276999"/>
          </a:xfrm>
          <a:prstGeom prst="rect">
            <a:avLst/>
          </a:prstGeom>
          <a:noFill/>
        </p:spPr>
        <p:txBody>
          <a:bodyPr wrap="square" rtlCol="0" anchor="ctr">
            <a:spAutoFit/>
          </a:bodyPr>
          <a:lstStyle/>
          <a:p>
            <a:pPr algn="ctr"/>
            <a:r>
              <a:rPr lang="en-US" sz="1200" spc="1000" dirty="0">
                <a:solidFill>
                  <a:schemeClr val="bg1"/>
                </a:solidFill>
                <a:latin typeface="+mj-lt"/>
                <a:ea typeface="Montserrat Black" charset="0"/>
                <a:cs typeface="Montserrat Black" charset="0"/>
              </a:rPr>
              <a:t>www.example.com</a:t>
            </a:r>
          </a:p>
        </p:txBody>
      </p:sp>
    </p:spTree>
    <p:extLst>
      <p:ext uri="{BB962C8B-B14F-4D97-AF65-F5344CB8AC3E}">
        <p14:creationId xmlns:p14="http://schemas.microsoft.com/office/powerpoint/2010/main" val="292469512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 name="Group 7">
            <a:extLst>
              <a:ext uri="{FF2B5EF4-FFF2-40B4-BE49-F238E27FC236}">
                <a16:creationId xmlns:a16="http://schemas.microsoft.com/office/drawing/2014/main" id="{A1E47962-B5D3-47C7-9EBD-37E9A6EF8453}"/>
              </a:ext>
            </a:extLst>
          </p:cNvPr>
          <p:cNvGrpSpPr/>
          <p:nvPr/>
        </p:nvGrpSpPr>
        <p:grpSpPr>
          <a:xfrm>
            <a:off x="2077134" y="1979726"/>
            <a:ext cx="2809192" cy="4198097"/>
            <a:chOff x="2686734" y="680177"/>
            <a:chExt cx="2809192" cy="4198097"/>
          </a:xfrm>
        </p:grpSpPr>
        <p:sp>
          <p:nvSpPr>
            <p:cNvPr id="9" name="TextBox 8">
              <a:extLst>
                <a:ext uri="{FF2B5EF4-FFF2-40B4-BE49-F238E27FC236}">
                  <a16:creationId xmlns:a16="http://schemas.microsoft.com/office/drawing/2014/main" id="{1B9D065A-3E4B-4499-B46B-5CBF197471F2}"/>
                </a:ext>
              </a:extLst>
            </p:cNvPr>
            <p:cNvSpPr txBox="1"/>
            <p:nvPr/>
          </p:nvSpPr>
          <p:spPr>
            <a:xfrm>
              <a:off x="2686734" y="680177"/>
              <a:ext cx="2809192" cy="1938992"/>
            </a:xfrm>
            <a:prstGeom prst="rect">
              <a:avLst/>
            </a:prstGeom>
            <a:noFill/>
          </p:spPr>
          <p:txBody>
            <a:bodyPr wrap="square" rtlCol="0" anchor="ctr">
              <a:spAutoFit/>
            </a:bodyPr>
            <a:lstStyle/>
            <a:p>
              <a:pPr algn="r"/>
              <a:r>
                <a:rPr lang="en-US" sz="3000" b="1" dirty="0">
                  <a:latin typeface="+mj-lt"/>
                  <a:ea typeface="Montserrat Black" charset="0"/>
                  <a:cs typeface="Montserrat Black" charset="0"/>
                </a:rPr>
                <a:t>Lorem Ipsum Dolor sit amet Consectetior</a:t>
              </a:r>
            </a:p>
          </p:txBody>
        </p:sp>
        <p:sp>
          <p:nvSpPr>
            <p:cNvPr id="10" name="TextBox 9">
              <a:extLst>
                <a:ext uri="{FF2B5EF4-FFF2-40B4-BE49-F238E27FC236}">
                  <a16:creationId xmlns:a16="http://schemas.microsoft.com/office/drawing/2014/main" id="{8325F832-A82D-44A0-8837-76DBBA67EB80}"/>
                </a:ext>
              </a:extLst>
            </p:cNvPr>
            <p:cNvSpPr txBox="1"/>
            <p:nvPr/>
          </p:nvSpPr>
          <p:spPr>
            <a:xfrm>
              <a:off x="3501924" y="2771094"/>
              <a:ext cx="1994002" cy="2107180"/>
            </a:xfrm>
            <a:prstGeom prst="rect">
              <a:avLst/>
            </a:prstGeom>
            <a:noFill/>
          </p:spPr>
          <p:txBody>
            <a:bodyPr wrap="square" rtlCol="0">
              <a:spAutoFit/>
            </a:bodyPr>
            <a:lstStyle/>
            <a:p>
              <a:pPr algn="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grpSp>
      <p:cxnSp>
        <p:nvCxnSpPr>
          <p:cNvPr id="11" name="Straight Connector 10">
            <a:extLst>
              <a:ext uri="{FF2B5EF4-FFF2-40B4-BE49-F238E27FC236}">
                <a16:creationId xmlns:a16="http://schemas.microsoft.com/office/drawing/2014/main" id="{F3B921DA-994B-4988-A1BA-76E2C470E981}"/>
              </a:ext>
            </a:extLst>
          </p:cNvPr>
          <p:cNvCxnSpPr>
            <a:cxnSpLocks/>
          </p:cNvCxnSpPr>
          <p:nvPr/>
        </p:nvCxnSpPr>
        <p:spPr>
          <a:xfrm>
            <a:off x="4772026" y="680177"/>
            <a:ext cx="0" cy="1224823"/>
          </a:xfrm>
          <a:prstGeom prst="line">
            <a:avLst/>
          </a:prstGeom>
          <a:ln w="25400">
            <a:solidFill>
              <a:schemeClr val="accent4"/>
            </a:solidFill>
          </a:ln>
        </p:spPr>
        <p:style>
          <a:lnRef idx="1">
            <a:schemeClr val="accent1"/>
          </a:lnRef>
          <a:fillRef idx="0">
            <a:schemeClr val="accent1"/>
          </a:fillRef>
          <a:effectRef idx="0">
            <a:schemeClr val="accent1"/>
          </a:effectRef>
          <a:fontRef idx="minor">
            <a:schemeClr val="tx1"/>
          </a:fontRef>
        </p:style>
      </p:cxnSp>
      <p:pic>
        <p:nvPicPr>
          <p:cNvPr id="5" name="Picture Placeholder 4">
            <a:extLst>
              <a:ext uri="{FF2B5EF4-FFF2-40B4-BE49-F238E27FC236}">
                <a16:creationId xmlns:a16="http://schemas.microsoft.com/office/drawing/2014/main" id="{5A540A63-23EE-4DBC-81B8-3A55EFCF012B}"/>
              </a:ext>
            </a:extLst>
          </p:cNvPr>
          <p:cNvPicPr>
            <a:picLocks noGrp="1" noChangeAspect="1"/>
          </p:cNvPicPr>
          <p:nvPr>
            <p:ph type="pic" sz="quarter" idx="13"/>
          </p:nvPr>
        </p:nvPicPr>
        <p:blipFill>
          <a:blip r:embed="rId2"/>
          <a:srcRect l="13299" r="13299"/>
          <a:stretch>
            <a:fillRect/>
          </a:stretch>
        </p:blipFill>
        <p:spPr/>
      </p:pic>
    </p:spTree>
    <p:extLst>
      <p:ext uri="{BB962C8B-B14F-4D97-AF65-F5344CB8AC3E}">
        <p14:creationId xmlns:p14="http://schemas.microsoft.com/office/powerpoint/2010/main" val="123093469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14EF177C-16B1-4C77-ABE7-30D3ABD713E8}"/>
              </a:ext>
            </a:extLst>
          </p:cNvPr>
          <p:cNvSpPr txBox="1"/>
          <p:nvPr/>
        </p:nvSpPr>
        <p:spPr>
          <a:xfrm>
            <a:off x="3745493" y="4845222"/>
            <a:ext cx="4701015" cy="707886"/>
          </a:xfrm>
          <a:prstGeom prst="rect">
            <a:avLst/>
          </a:prstGeom>
          <a:noFill/>
        </p:spPr>
        <p:txBody>
          <a:bodyPr wrap="square" rtlCol="0" anchor="ctr">
            <a:spAutoFit/>
          </a:bodyPr>
          <a:lstStyle/>
          <a:p>
            <a:pPr algn="ctr"/>
            <a:r>
              <a:rPr lang="en-US" sz="4000" b="1" spc="500" dirty="0">
                <a:latin typeface="+mj-lt"/>
                <a:ea typeface="Montserrat Black" charset="0"/>
                <a:cs typeface="Montserrat Black" charset="0"/>
              </a:rPr>
              <a:t>Map </a:t>
            </a:r>
          </a:p>
        </p:txBody>
      </p:sp>
      <p:sp>
        <p:nvSpPr>
          <p:cNvPr id="7" name="TextBox 6">
            <a:extLst>
              <a:ext uri="{FF2B5EF4-FFF2-40B4-BE49-F238E27FC236}">
                <a16:creationId xmlns:a16="http://schemas.microsoft.com/office/drawing/2014/main" id="{95EE453D-A885-4402-A88E-FC46D884F0AF}"/>
              </a:ext>
            </a:extLst>
          </p:cNvPr>
          <p:cNvSpPr txBox="1"/>
          <p:nvPr/>
        </p:nvSpPr>
        <p:spPr>
          <a:xfrm>
            <a:off x="1255033" y="5655751"/>
            <a:ext cx="9681934" cy="568297"/>
          </a:xfrm>
          <a:prstGeom prst="rect">
            <a:avLst/>
          </a:prstGeom>
          <a:noFill/>
        </p:spPr>
        <p:txBody>
          <a:bodyPr wrap="square" rtlCol="0">
            <a:spAutoFit/>
          </a:bodyPr>
          <a:lstStyle/>
          <a:p>
            <a:pPr algn="ct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 Fifth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sp>
        <p:nvSpPr>
          <p:cNvPr id="8" name="TextBox 7">
            <a:extLst>
              <a:ext uri="{FF2B5EF4-FFF2-40B4-BE49-F238E27FC236}">
                <a16:creationId xmlns:a16="http://schemas.microsoft.com/office/drawing/2014/main" id="{651E189D-AE21-4A68-8C75-3B813142F4BB}"/>
              </a:ext>
            </a:extLst>
          </p:cNvPr>
          <p:cNvSpPr txBox="1"/>
          <p:nvPr/>
        </p:nvSpPr>
        <p:spPr>
          <a:xfrm>
            <a:off x="5753101" y="3903229"/>
            <a:ext cx="685800" cy="1631216"/>
          </a:xfrm>
          <a:prstGeom prst="rect">
            <a:avLst/>
          </a:prstGeom>
          <a:noFill/>
        </p:spPr>
        <p:txBody>
          <a:bodyPr wrap="square" rtlCol="0" anchor="ctr">
            <a:spAutoFit/>
          </a:bodyPr>
          <a:lstStyle/>
          <a:p>
            <a:pPr algn="ctr"/>
            <a:r>
              <a:rPr lang="en-US" sz="10000" b="1" spc="500" dirty="0">
                <a:solidFill>
                  <a:schemeClr val="bg1">
                    <a:lumMod val="85000"/>
                  </a:schemeClr>
                </a:solidFill>
                <a:latin typeface="+mj-lt"/>
                <a:ea typeface="Montserrat Black" charset="0"/>
                <a:cs typeface="Montserrat Black" charset="0"/>
              </a:rPr>
              <a:t>“</a:t>
            </a:r>
            <a:r>
              <a:rPr lang="en-US" sz="4000" b="1" spc="500" dirty="0">
                <a:latin typeface="+mj-lt"/>
                <a:ea typeface="Montserrat Black" charset="0"/>
                <a:cs typeface="Montserrat Black" charset="0"/>
              </a:rPr>
              <a:t> </a:t>
            </a:r>
          </a:p>
        </p:txBody>
      </p:sp>
      <p:pic>
        <p:nvPicPr>
          <p:cNvPr id="5" name="Picture Placeholder 4">
            <a:extLst>
              <a:ext uri="{FF2B5EF4-FFF2-40B4-BE49-F238E27FC236}">
                <a16:creationId xmlns:a16="http://schemas.microsoft.com/office/drawing/2014/main" id="{ABF9BD3F-CCB6-4533-8151-639A4E89CFA5}"/>
              </a:ext>
            </a:extLst>
          </p:cNvPr>
          <p:cNvPicPr>
            <a:picLocks noGrp="1" noChangeAspect="1"/>
          </p:cNvPicPr>
          <p:nvPr>
            <p:ph type="pic" sz="quarter" idx="13"/>
          </p:nvPr>
        </p:nvPicPr>
        <p:blipFill>
          <a:blip r:embed="rId2"/>
          <a:srcRect t="29627" b="29627"/>
          <a:stretch>
            <a:fillRect/>
          </a:stretch>
        </p:blipFill>
        <p:spPr/>
      </p:pic>
    </p:spTree>
    <p:extLst>
      <p:ext uri="{BB962C8B-B14F-4D97-AF65-F5344CB8AC3E}">
        <p14:creationId xmlns:p14="http://schemas.microsoft.com/office/powerpoint/2010/main" val="403293700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8C104858-FAF1-424B-AF1A-7C73697D9332}"/>
              </a:ext>
            </a:extLst>
          </p:cNvPr>
          <p:cNvSpPr/>
          <p:nvPr/>
        </p:nvSpPr>
        <p:spPr>
          <a:xfrm>
            <a:off x="4455885" y="3031057"/>
            <a:ext cx="3280229" cy="795885"/>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TextBox 8">
            <a:extLst>
              <a:ext uri="{FF2B5EF4-FFF2-40B4-BE49-F238E27FC236}">
                <a16:creationId xmlns:a16="http://schemas.microsoft.com/office/drawing/2014/main" id="{750D859E-094B-4759-AC36-D93BD73732E9}"/>
              </a:ext>
            </a:extLst>
          </p:cNvPr>
          <p:cNvSpPr txBox="1"/>
          <p:nvPr/>
        </p:nvSpPr>
        <p:spPr>
          <a:xfrm>
            <a:off x="5345913" y="3152001"/>
            <a:ext cx="1500174" cy="553998"/>
          </a:xfrm>
          <a:prstGeom prst="rect">
            <a:avLst/>
          </a:prstGeom>
          <a:noFill/>
        </p:spPr>
        <p:txBody>
          <a:bodyPr wrap="square" rtlCol="0" anchor="ctr">
            <a:spAutoFit/>
          </a:bodyPr>
          <a:lstStyle/>
          <a:p>
            <a:pPr algn="ctr"/>
            <a:r>
              <a:rPr lang="en-US" sz="3000" b="1" spc="500" dirty="0">
                <a:latin typeface="+mj-lt"/>
                <a:ea typeface="Montserrat Black" charset="0"/>
                <a:cs typeface="Montserrat Black" charset="0"/>
              </a:rPr>
              <a:t>end.</a:t>
            </a:r>
          </a:p>
        </p:txBody>
      </p:sp>
    </p:spTree>
    <p:extLst>
      <p:ext uri="{BB962C8B-B14F-4D97-AF65-F5344CB8AC3E}">
        <p14:creationId xmlns:p14="http://schemas.microsoft.com/office/powerpoint/2010/main" val="415958743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 name="Picture Placeholder 6">
            <a:extLst>
              <a:ext uri="{FF2B5EF4-FFF2-40B4-BE49-F238E27FC236}">
                <a16:creationId xmlns:a16="http://schemas.microsoft.com/office/drawing/2014/main" id="{00190C76-91DA-4204-AA4E-3E67B4BB9F1E}"/>
              </a:ext>
            </a:extLst>
          </p:cNvPr>
          <p:cNvPicPr>
            <a:picLocks noGrp="1" noChangeAspect="1"/>
          </p:cNvPicPr>
          <p:nvPr>
            <p:ph type="pic" sz="quarter" idx="13"/>
          </p:nvPr>
        </p:nvPicPr>
        <p:blipFill>
          <a:blip r:embed="rId2"/>
          <a:srcRect t="11634" b="11634"/>
          <a:stretch>
            <a:fillRect/>
          </a:stretch>
        </p:blipFill>
        <p:spPr/>
      </p:pic>
      <p:grpSp>
        <p:nvGrpSpPr>
          <p:cNvPr id="2" name="Group 1">
            <a:extLst>
              <a:ext uri="{FF2B5EF4-FFF2-40B4-BE49-F238E27FC236}">
                <a16:creationId xmlns:a16="http://schemas.microsoft.com/office/drawing/2014/main" id="{7C6CAD8F-A201-42E2-B58C-E944E7E64BAA}"/>
              </a:ext>
            </a:extLst>
          </p:cNvPr>
          <p:cNvGrpSpPr/>
          <p:nvPr/>
        </p:nvGrpSpPr>
        <p:grpSpPr>
          <a:xfrm>
            <a:off x="5527573" y="3075894"/>
            <a:ext cx="3409950" cy="706208"/>
            <a:chOff x="2763786" y="3075894"/>
            <a:chExt cx="3409950" cy="706208"/>
          </a:xfrm>
        </p:grpSpPr>
        <p:sp>
          <p:nvSpPr>
            <p:cNvPr id="12" name="Rectangle 11">
              <a:extLst>
                <a:ext uri="{FF2B5EF4-FFF2-40B4-BE49-F238E27FC236}">
                  <a16:creationId xmlns:a16="http://schemas.microsoft.com/office/drawing/2014/main" id="{86D08B33-1DBF-452D-BEB7-07A6A783FDA6}"/>
                </a:ext>
              </a:extLst>
            </p:cNvPr>
            <p:cNvSpPr/>
            <p:nvPr/>
          </p:nvSpPr>
          <p:spPr>
            <a:xfrm>
              <a:off x="2763786" y="3075894"/>
              <a:ext cx="3409950" cy="70620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Box 15">
              <a:extLst>
                <a:ext uri="{FF2B5EF4-FFF2-40B4-BE49-F238E27FC236}">
                  <a16:creationId xmlns:a16="http://schemas.microsoft.com/office/drawing/2014/main" id="{BDF12CBF-8E6F-4857-B258-3816DACEA791}"/>
                </a:ext>
              </a:extLst>
            </p:cNvPr>
            <p:cNvSpPr txBox="1"/>
            <p:nvPr/>
          </p:nvSpPr>
          <p:spPr>
            <a:xfrm>
              <a:off x="3274961" y="3228943"/>
              <a:ext cx="2387600" cy="400110"/>
            </a:xfrm>
            <a:prstGeom prst="rect">
              <a:avLst/>
            </a:prstGeom>
            <a:noFill/>
          </p:spPr>
          <p:txBody>
            <a:bodyPr wrap="square" rtlCol="0" anchor="ctr">
              <a:spAutoFit/>
            </a:bodyPr>
            <a:lstStyle/>
            <a:p>
              <a:pPr algn="r"/>
              <a:r>
                <a:rPr lang="en-US" sz="2000" b="1" dirty="0">
                  <a:latin typeface="+mj-lt"/>
                  <a:ea typeface="Montserrat Black" charset="0"/>
                  <a:cs typeface="Montserrat Black" charset="0"/>
                </a:rPr>
                <a:t>01 Image</a:t>
              </a:r>
            </a:p>
          </p:txBody>
        </p:sp>
      </p:grpSp>
      <p:sp>
        <p:nvSpPr>
          <p:cNvPr id="14" name="TextBox 13">
            <a:extLst>
              <a:ext uri="{FF2B5EF4-FFF2-40B4-BE49-F238E27FC236}">
                <a16:creationId xmlns:a16="http://schemas.microsoft.com/office/drawing/2014/main" id="{816BF81A-18D9-496D-91E1-EA95E6A8D19E}"/>
              </a:ext>
            </a:extLst>
          </p:cNvPr>
          <p:cNvSpPr txBox="1"/>
          <p:nvPr/>
        </p:nvSpPr>
        <p:spPr>
          <a:xfrm>
            <a:off x="9448698" y="2923494"/>
            <a:ext cx="1994002" cy="2107180"/>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spTree>
    <p:extLst>
      <p:ext uri="{BB962C8B-B14F-4D97-AF65-F5344CB8AC3E}">
        <p14:creationId xmlns:p14="http://schemas.microsoft.com/office/powerpoint/2010/main" val="51939137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D9DDE7CA-3852-430C-90D0-07A90F8C1A28}"/>
              </a:ext>
            </a:extLst>
          </p:cNvPr>
          <p:cNvSpPr txBox="1"/>
          <p:nvPr/>
        </p:nvSpPr>
        <p:spPr>
          <a:xfrm>
            <a:off x="6937880" y="2583877"/>
            <a:ext cx="4111120" cy="1081258"/>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sp>
        <p:nvSpPr>
          <p:cNvPr id="16" name="TextBox 15">
            <a:extLst>
              <a:ext uri="{FF2B5EF4-FFF2-40B4-BE49-F238E27FC236}">
                <a16:creationId xmlns:a16="http://schemas.microsoft.com/office/drawing/2014/main" id="{2F41FBEE-98E1-4321-9492-A718D32AC7D8}"/>
              </a:ext>
            </a:extLst>
          </p:cNvPr>
          <p:cNvSpPr txBox="1"/>
          <p:nvPr/>
        </p:nvSpPr>
        <p:spPr>
          <a:xfrm>
            <a:off x="6937881" y="1920875"/>
            <a:ext cx="1633309" cy="276999"/>
          </a:xfrm>
          <a:prstGeom prst="rect">
            <a:avLst/>
          </a:prstGeom>
          <a:noFill/>
        </p:spPr>
        <p:txBody>
          <a:bodyPr wrap="square" rtlCol="0" anchor="ctr">
            <a:spAutoFit/>
          </a:bodyPr>
          <a:lstStyle/>
          <a:p>
            <a:r>
              <a:rPr lang="en-US" sz="1200" b="1" dirty="0">
                <a:latin typeface="+mj-lt"/>
                <a:ea typeface="Montserrat Black" charset="0"/>
                <a:cs typeface="Montserrat Black" charset="0"/>
              </a:rPr>
              <a:t>This is Minimal</a:t>
            </a:r>
          </a:p>
        </p:txBody>
      </p:sp>
      <p:grpSp>
        <p:nvGrpSpPr>
          <p:cNvPr id="17" name="Group 16">
            <a:extLst>
              <a:ext uri="{FF2B5EF4-FFF2-40B4-BE49-F238E27FC236}">
                <a16:creationId xmlns:a16="http://schemas.microsoft.com/office/drawing/2014/main" id="{832B32DE-2955-4A51-B039-0C96D498AEAD}"/>
              </a:ext>
            </a:extLst>
          </p:cNvPr>
          <p:cNvGrpSpPr/>
          <p:nvPr/>
        </p:nvGrpSpPr>
        <p:grpSpPr>
          <a:xfrm>
            <a:off x="6937881" y="4098925"/>
            <a:ext cx="3120518" cy="838200"/>
            <a:chOff x="6937881" y="4406900"/>
            <a:chExt cx="3120518" cy="838200"/>
          </a:xfrm>
        </p:grpSpPr>
        <p:sp>
          <p:nvSpPr>
            <p:cNvPr id="18" name="Oval 17">
              <a:extLst>
                <a:ext uri="{FF2B5EF4-FFF2-40B4-BE49-F238E27FC236}">
                  <a16:creationId xmlns:a16="http://schemas.microsoft.com/office/drawing/2014/main" id="{3FEA2D99-9E28-48E2-A0F5-00E8999C1518}"/>
                </a:ext>
              </a:extLst>
            </p:cNvPr>
            <p:cNvSpPr/>
            <p:nvPr/>
          </p:nvSpPr>
          <p:spPr>
            <a:xfrm>
              <a:off x="6937881" y="4406900"/>
              <a:ext cx="838200" cy="8382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Oval 18">
              <a:extLst>
                <a:ext uri="{FF2B5EF4-FFF2-40B4-BE49-F238E27FC236}">
                  <a16:creationId xmlns:a16="http://schemas.microsoft.com/office/drawing/2014/main" id="{FF92F3CB-04FB-434D-B63D-A8C5DFEE5E39}"/>
                </a:ext>
              </a:extLst>
            </p:cNvPr>
            <p:cNvSpPr/>
            <p:nvPr/>
          </p:nvSpPr>
          <p:spPr>
            <a:xfrm>
              <a:off x="8079040" y="4406900"/>
              <a:ext cx="838200" cy="8382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Oval 19">
              <a:extLst>
                <a:ext uri="{FF2B5EF4-FFF2-40B4-BE49-F238E27FC236}">
                  <a16:creationId xmlns:a16="http://schemas.microsoft.com/office/drawing/2014/main" id="{59484D81-C1FC-46A0-97DE-A50FABADA893}"/>
                </a:ext>
              </a:extLst>
            </p:cNvPr>
            <p:cNvSpPr/>
            <p:nvPr/>
          </p:nvSpPr>
          <p:spPr>
            <a:xfrm>
              <a:off x="9220199" y="4406900"/>
              <a:ext cx="838200" cy="8382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1" name="TextBox 20">
            <a:extLst>
              <a:ext uri="{FF2B5EF4-FFF2-40B4-BE49-F238E27FC236}">
                <a16:creationId xmlns:a16="http://schemas.microsoft.com/office/drawing/2014/main" id="{72862AF5-F33C-486C-AE74-C15BD5FFDB94}"/>
              </a:ext>
            </a:extLst>
          </p:cNvPr>
          <p:cNvSpPr txBox="1"/>
          <p:nvPr/>
        </p:nvSpPr>
        <p:spPr>
          <a:xfrm>
            <a:off x="6991742" y="4391659"/>
            <a:ext cx="730478" cy="246221"/>
          </a:xfrm>
          <a:prstGeom prst="rect">
            <a:avLst/>
          </a:prstGeom>
          <a:noFill/>
        </p:spPr>
        <p:txBody>
          <a:bodyPr wrap="square" rtlCol="0" anchor="ctr">
            <a:spAutoFit/>
          </a:bodyPr>
          <a:lstStyle/>
          <a:p>
            <a:pPr algn="ctr"/>
            <a:r>
              <a:rPr lang="en-US" sz="1000" b="1" dirty="0">
                <a:solidFill>
                  <a:schemeClr val="bg1"/>
                </a:solidFill>
                <a:latin typeface="+mj-lt"/>
                <a:ea typeface="Montserrat Black" charset="0"/>
                <a:cs typeface="Montserrat Black" charset="0"/>
              </a:rPr>
              <a:t>Minimal</a:t>
            </a:r>
          </a:p>
        </p:txBody>
      </p:sp>
      <p:sp>
        <p:nvSpPr>
          <p:cNvPr id="22" name="TextBox 21">
            <a:extLst>
              <a:ext uri="{FF2B5EF4-FFF2-40B4-BE49-F238E27FC236}">
                <a16:creationId xmlns:a16="http://schemas.microsoft.com/office/drawing/2014/main" id="{ECCB3C50-37D2-41A7-8F88-4464EA8FADE1}"/>
              </a:ext>
            </a:extLst>
          </p:cNvPr>
          <p:cNvSpPr txBox="1"/>
          <p:nvPr/>
        </p:nvSpPr>
        <p:spPr>
          <a:xfrm>
            <a:off x="8132901" y="4391659"/>
            <a:ext cx="730478" cy="246221"/>
          </a:xfrm>
          <a:prstGeom prst="rect">
            <a:avLst/>
          </a:prstGeom>
          <a:noFill/>
        </p:spPr>
        <p:txBody>
          <a:bodyPr wrap="square" rtlCol="0" anchor="ctr">
            <a:spAutoFit/>
          </a:bodyPr>
          <a:lstStyle/>
          <a:p>
            <a:pPr algn="ctr"/>
            <a:r>
              <a:rPr lang="en-US" sz="1000" b="1" dirty="0">
                <a:solidFill>
                  <a:schemeClr val="bg1"/>
                </a:solidFill>
                <a:latin typeface="+mj-lt"/>
                <a:ea typeface="Montserrat Black" charset="0"/>
                <a:cs typeface="Montserrat Black" charset="0"/>
              </a:rPr>
              <a:t>Minimal</a:t>
            </a:r>
          </a:p>
        </p:txBody>
      </p:sp>
      <p:sp>
        <p:nvSpPr>
          <p:cNvPr id="23" name="TextBox 22">
            <a:extLst>
              <a:ext uri="{FF2B5EF4-FFF2-40B4-BE49-F238E27FC236}">
                <a16:creationId xmlns:a16="http://schemas.microsoft.com/office/drawing/2014/main" id="{133D56E7-E790-4B98-8AE1-45BD3B967465}"/>
              </a:ext>
            </a:extLst>
          </p:cNvPr>
          <p:cNvSpPr txBox="1"/>
          <p:nvPr/>
        </p:nvSpPr>
        <p:spPr>
          <a:xfrm>
            <a:off x="9274060" y="4391659"/>
            <a:ext cx="730478" cy="246221"/>
          </a:xfrm>
          <a:prstGeom prst="rect">
            <a:avLst/>
          </a:prstGeom>
          <a:noFill/>
        </p:spPr>
        <p:txBody>
          <a:bodyPr wrap="square" rtlCol="0" anchor="ctr">
            <a:spAutoFit/>
          </a:bodyPr>
          <a:lstStyle/>
          <a:p>
            <a:pPr algn="ctr"/>
            <a:r>
              <a:rPr lang="en-US" sz="1000" b="1" dirty="0">
                <a:solidFill>
                  <a:schemeClr val="bg1"/>
                </a:solidFill>
                <a:latin typeface="+mj-lt"/>
                <a:ea typeface="Montserrat Black" charset="0"/>
                <a:cs typeface="Montserrat Black" charset="0"/>
              </a:rPr>
              <a:t>Minimal</a:t>
            </a:r>
          </a:p>
        </p:txBody>
      </p:sp>
      <p:sp>
        <p:nvSpPr>
          <p:cNvPr id="24" name="TextBox 23">
            <a:extLst>
              <a:ext uri="{FF2B5EF4-FFF2-40B4-BE49-F238E27FC236}">
                <a16:creationId xmlns:a16="http://schemas.microsoft.com/office/drawing/2014/main" id="{56C30640-D28D-413D-954E-101733FAF28D}"/>
              </a:ext>
            </a:extLst>
          </p:cNvPr>
          <p:cNvSpPr txBox="1"/>
          <p:nvPr/>
        </p:nvSpPr>
        <p:spPr>
          <a:xfrm>
            <a:off x="3708400" y="1859319"/>
            <a:ext cx="2387600" cy="400110"/>
          </a:xfrm>
          <a:prstGeom prst="rect">
            <a:avLst/>
          </a:prstGeom>
          <a:noFill/>
        </p:spPr>
        <p:txBody>
          <a:bodyPr wrap="square" rtlCol="0" anchor="ctr">
            <a:spAutoFit/>
          </a:bodyPr>
          <a:lstStyle/>
          <a:p>
            <a:pPr algn="r"/>
            <a:r>
              <a:rPr lang="en-US" sz="2000" b="1" dirty="0">
                <a:latin typeface="+mj-lt"/>
                <a:ea typeface="Montserrat Black" charset="0"/>
                <a:cs typeface="Montserrat Black" charset="0"/>
              </a:rPr>
              <a:t>01 Image</a:t>
            </a:r>
          </a:p>
        </p:txBody>
      </p:sp>
      <p:pic>
        <p:nvPicPr>
          <p:cNvPr id="5" name="Picture Placeholder 4">
            <a:extLst>
              <a:ext uri="{FF2B5EF4-FFF2-40B4-BE49-F238E27FC236}">
                <a16:creationId xmlns:a16="http://schemas.microsoft.com/office/drawing/2014/main" id="{D0BB4516-A2FA-4B80-ACE5-A25FB0B2EF39}"/>
              </a:ext>
            </a:extLst>
          </p:cNvPr>
          <p:cNvPicPr>
            <a:picLocks noGrp="1" noChangeAspect="1"/>
          </p:cNvPicPr>
          <p:nvPr>
            <p:ph type="pic" sz="quarter" idx="13"/>
          </p:nvPr>
        </p:nvPicPr>
        <p:blipFill>
          <a:blip r:embed="rId2"/>
          <a:srcRect/>
          <a:stretch>
            <a:fillRect/>
          </a:stretch>
        </p:blipFill>
        <p:spPr/>
      </p:pic>
    </p:spTree>
    <p:extLst>
      <p:ext uri="{BB962C8B-B14F-4D97-AF65-F5344CB8AC3E}">
        <p14:creationId xmlns:p14="http://schemas.microsoft.com/office/powerpoint/2010/main" val="348680584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82D4FEE8-38E4-493E-9D95-E9D5CBB3EB82}"/>
              </a:ext>
            </a:extLst>
          </p:cNvPr>
          <p:cNvSpPr txBox="1"/>
          <p:nvPr/>
        </p:nvSpPr>
        <p:spPr>
          <a:xfrm>
            <a:off x="1143000" y="1043793"/>
            <a:ext cx="2495550" cy="400110"/>
          </a:xfrm>
          <a:prstGeom prst="rect">
            <a:avLst/>
          </a:prstGeom>
          <a:noFill/>
        </p:spPr>
        <p:txBody>
          <a:bodyPr wrap="square" rtlCol="0" anchor="ctr">
            <a:spAutoFit/>
          </a:bodyPr>
          <a:lstStyle/>
          <a:p>
            <a:pPr algn="ctr"/>
            <a:r>
              <a:rPr lang="en-US" sz="2000" b="1" spc="1000" dirty="0">
                <a:latin typeface="+mj-lt"/>
                <a:ea typeface="Montserrat Black" charset="0"/>
                <a:cs typeface="Montserrat Black" charset="0"/>
              </a:rPr>
              <a:t>01 Image</a:t>
            </a:r>
          </a:p>
        </p:txBody>
      </p:sp>
      <p:sp>
        <p:nvSpPr>
          <p:cNvPr id="16" name="TextBox 15">
            <a:extLst>
              <a:ext uri="{FF2B5EF4-FFF2-40B4-BE49-F238E27FC236}">
                <a16:creationId xmlns:a16="http://schemas.microsoft.com/office/drawing/2014/main" id="{BD8AB99B-DA0D-4466-99D2-2F12F1DAC048}"/>
              </a:ext>
            </a:extLst>
          </p:cNvPr>
          <p:cNvSpPr txBox="1"/>
          <p:nvPr/>
        </p:nvSpPr>
        <p:spPr>
          <a:xfrm>
            <a:off x="6381752" y="1043793"/>
            <a:ext cx="2495550" cy="400110"/>
          </a:xfrm>
          <a:prstGeom prst="rect">
            <a:avLst/>
          </a:prstGeom>
          <a:noFill/>
        </p:spPr>
        <p:txBody>
          <a:bodyPr wrap="square" rtlCol="0" anchor="ctr">
            <a:spAutoFit/>
          </a:bodyPr>
          <a:lstStyle/>
          <a:p>
            <a:pPr algn="ctr"/>
            <a:r>
              <a:rPr lang="en-US" sz="2000" b="1" spc="1000" dirty="0">
                <a:latin typeface="+mj-lt"/>
                <a:ea typeface="Montserrat Black" charset="0"/>
                <a:cs typeface="Montserrat Black" charset="0"/>
              </a:rPr>
              <a:t>01 Image</a:t>
            </a:r>
          </a:p>
        </p:txBody>
      </p:sp>
      <p:grpSp>
        <p:nvGrpSpPr>
          <p:cNvPr id="7" name="Group 6">
            <a:extLst>
              <a:ext uri="{FF2B5EF4-FFF2-40B4-BE49-F238E27FC236}">
                <a16:creationId xmlns:a16="http://schemas.microsoft.com/office/drawing/2014/main" id="{C886ABAD-139A-4D1C-AF92-09265494E0E5}"/>
              </a:ext>
            </a:extLst>
          </p:cNvPr>
          <p:cNvGrpSpPr/>
          <p:nvPr/>
        </p:nvGrpSpPr>
        <p:grpSpPr>
          <a:xfrm>
            <a:off x="1143000" y="5245909"/>
            <a:ext cx="4667250" cy="568297"/>
            <a:chOff x="914400" y="3731968"/>
            <a:chExt cx="4667250" cy="568297"/>
          </a:xfrm>
        </p:grpSpPr>
        <p:sp>
          <p:nvSpPr>
            <p:cNvPr id="17" name="TextBox 16">
              <a:extLst>
                <a:ext uri="{FF2B5EF4-FFF2-40B4-BE49-F238E27FC236}">
                  <a16:creationId xmlns:a16="http://schemas.microsoft.com/office/drawing/2014/main" id="{B4F10F5B-F73A-4883-B343-1F6F12E33CDC}"/>
                </a:ext>
              </a:extLst>
            </p:cNvPr>
            <p:cNvSpPr txBox="1"/>
            <p:nvPr/>
          </p:nvSpPr>
          <p:spPr>
            <a:xfrm>
              <a:off x="1598187" y="3731968"/>
              <a:ext cx="3983463" cy="568297"/>
            </a:xfrm>
            <a:prstGeom prst="rect">
              <a:avLst/>
            </a:prstGeom>
            <a:noFill/>
          </p:spPr>
          <p:txBody>
            <a:bodyPr wrap="square" rtlCol="0">
              <a:spAutoFit/>
            </a:bodyPr>
            <a:lstStyle/>
            <a:p>
              <a:pPr>
                <a:lnSpc>
                  <a:spcPts val="2000"/>
                </a:lnSpc>
              </a:pPr>
              <a:r>
                <a:rPr lang="en-US" sz="900" dirty="0">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which </a:t>
              </a:r>
              <a:r>
                <a:rPr lang="en-US" sz="900" dirty="0" err="1">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latin typeface="Montserrat Light" panose="00000400000000000000" pitchFamily="50" charset="0"/>
                  <a:ea typeface="Open Sans Extrabold" panose="020B0906030804020204" pitchFamily="34" charset="0"/>
                  <a:cs typeface="Open Sans Extrabold" panose="020B0906030804020204" pitchFamily="34" charset="0"/>
                </a:rPr>
                <a:t> two set had seasons. Fifth you'll, man wherein seas</a:t>
              </a:r>
            </a:p>
          </p:txBody>
        </p:sp>
        <p:cxnSp>
          <p:nvCxnSpPr>
            <p:cNvPr id="18" name="Straight Connector 17">
              <a:extLst>
                <a:ext uri="{FF2B5EF4-FFF2-40B4-BE49-F238E27FC236}">
                  <a16:creationId xmlns:a16="http://schemas.microsoft.com/office/drawing/2014/main" id="{95E712DC-3B5D-4E27-901D-D846B96EED33}"/>
                </a:ext>
              </a:extLst>
            </p:cNvPr>
            <p:cNvCxnSpPr>
              <a:cxnSpLocks/>
            </p:cNvCxnSpPr>
            <p:nvPr/>
          </p:nvCxnSpPr>
          <p:spPr>
            <a:xfrm>
              <a:off x="914400" y="3937173"/>
              <a:ext cx="422275" cy="0"/>
            </a:xfrm>
            <a:prstGeom prst="line">
              <a:avLst/>
            </a:prstGeom>
            <a:ln w="38100">
              <a:solidFill>
                <a:schemeClr val="accent4"/>
              </a:solidFill>
            </a:ln>
          </p:spPr>
          <p:style>
            <a:lnRef idx="1">
              <a:schemeClr val="accent1"/>
            </a:lnRef>
            <a:fillRef idx="0">
              <a:schemeClr val="accent1"/>
            </a:fillRef>
            <a:effectRef idx="0">
              <a:schemeClr val="accent1"/>
            </a:effectRef>
            <a:fontRef idx="minor">
              <a:schemeClr val="tx1"/>
            </a:fontRef>
          </p:style>
        </p:cxnSp>
      </p:grpSp>
      <p:grpSp>
        <p:nvGrpSpPr>
          <p:cNvPr id="19" name="Group 18">
            <a:extLst>
              <a:ext uri="{FF2B5EF4-FFF2-40B4-BE49-F238E27FC236}">
                <a16:creationId xmlns:a16="http://schemas.microsoft.com/office/drawing/2014/main" id="{F108BC88-DADD-4B63-BF34-0CEBEC657DCB}"/>
              </a:ext>
            </a:extLst>
          </p:cNvPr>
          <p:cNvGrpSpPr/>
          <p:nvPr/>
        </p:nvGrpSpPr>
        <p:grpSpPr>
          <a:xfrm>
            <a:off x="6381752" y="5245909"/>
            <a:ext cx="4667250" cy="568297"/>
            <a:chOff x="914400" y="3731968"/>
            <a:chExt cx="4667250" cy="568297"/>
          </a:xfrm>
        </p:grpSpPr>
        <p:sp>
          <p:nvSpPr>
            <p:cNvPr id="20" name="TextBox 19">
              <a:extLst>
                <a:ext uri="{FF2B5EF4-FFF2-40B4-BE49-F238E27FC236}">
                  <a16:creationId xmlns:a16="http://schemas.microsoft.com/office/drawing/2014/main" id="{161C1BAC-1A24-41F1-9926-38818E3C699C}"/>
                </a:ext>
              </a:extLst>
            </p:cNvPr>
            <p:cNvSpPr txBox="1"/>
            <p:nvPr/>
          </p:nvSpPr>
          <p:spPr>
            <a:xfrm>
              <a:off x="1598187" y="3731968"/>
              <a:ext cx="3983463" cy="568297"/>
            </a:xfrm>
            <a:prstGeom prst="rect">
              <a:avLst/>
            </a:prstGeom>
            <a:noFill/>
          </p:spPr>
          <p:txBody>
            <a:bodyPr wrap="square" rtlCol="0">
              <a:spAutoFit/>
            </a:bodyPr>
            <a:lstStyle/>
            <a:p>
              <a:pPr>
                <a:lnSpc>
                  <a:spcPts val="2000"/>
                </a:lnSpc>
              </a:pPr>
              <a:r>
                <a:rPr lang="en-US" sz="900" dirty="0">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which </a:t>
              </a:r>
              <a:r>
                <a:rPr lang="en-US" sz="900" dirty="0" err="1">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latin typeface="Montserrat Light" panose="00000400000000000000" pitchFamily="50" charset="0"/>
                  <a:ea typeface="Open Sans Extrabold" panose="020B0906030804020204" pitchFamily="34" charset="0"/>
                  <a:cs typeface="Open Sans Extrabold" panose="020B0906030804020204" pitchFamily="34" charset="0"/>
                </a:rPr>
                <a:t> two set had seasons. Fifth you'll, man wherein seas</a:t>
              </a:r>
            </a:p>
          </p:txBody>
        </p:sp>
        <p:cxnSp>
          <p:nvCxnSpPr>
            <p:cNvPr id="21" name="Straight Connector 20">
              <a:extLst>
                <a:ext uri="{FF2B5EF4-FFF2-40B4-BE49-F238E27FC236}">
                  <a16:creationId xmlns:a16="http://schemas.microsoft.com/office/drawing/2014/main" id="{7CF4147B-D065-43D3-9257-7BBEE2980D63}"/>
                </a:ext>
              </a:extLst>
            </p:cNvPr>
            <p:cNvCxnSpPr>
              <a:cxnSpLocks/>
            </p:cNvCxnSpPr>
            <p:nvPr/>
          </p:nvCxnSpPr>
          <p:spPr>
            <a:xfrm>
              <a:off x="914400" y="3937173"/>
              <a:ext cx="422275" cy="0"/>
            </a:xfrm>
            <a:prstGeom prst="line">
              <a:avLst/>
            </a:prstGeom>
            <a:ln w="38100">
              <a:solidFill>
                <a:schemeClr val="accent4"/>
              </a:solidFill>
            </a:ln>
          </p:spPr>
          <p:style>
            <a:lnRef idx="1">
              <a:schemeClr val="accent1"/>
            </a:lnRef>
            <a:fillRef idx="0">
              <a:schemeClr val="accent1"/>
            </a:fillRef>
            <a:effectRef idx="0">
              <a:schemeClr val="accent1"/>
            </a:effectRef>
            <a:fontRef idx="minor">
              <a:schemeClr val="tx1"/>
            </a:fontRef>
          </p:style>
        </p:cxnSp>
      </p:grpSp>
      <p:pic>
        <p:nvPicPr>
          <p:cNvPr id="5" name="Picture Placeholder 4">
            <a:extLst>
              <a:ext uri="{FF2B5EF4-FFF2-40B4-BE49-F238E27FC236}">
                <a16:creationId xmlns:a16="http://schemas.microsoft.com/office/drawing/2014/main" id="{90E09946-D916-403D-A343-9356A16DA5CD}"/>
              </a:ext>
            </a:extLst>
          </p:cNvPr>
          <p:cNvPicPr>
            <a:picLocks noGrp="1" noChangeAspect="1"/>
          </p:cNvPicPr>
          <p:nvPr>
            <p:ph type="pic" sz="quarter" idx="13"/>
          </p:nvPr>
        </p:nvPicPr>
        <p:blipFill>
          <a:blip r:embed="rId2"/>
          <a:srcRect/>
          <a:stretch>
            <a:fillRect/>
          </a:stretch>
        </p:blipFill>
        <p:spPr/>
      </p:pic>
      <p:pic>
        <p:nvPicPr>
          <p:cNvPr id="12" name="Picture Placeholder 11">
            <a:extLst>
              <a:ext uri="{FF2B5EF4-FFF2-40B4-BE49-F238E27FC236}">
                <a16:creationId xmlns:a16="http://schemas.microsoft.com/office/drawing/2014/main" id="{75F35170-129F-4E5D-ADAF-B22FF7B9CCF3}"/>
              </a:ext>
            </a:extLst>
          </p:cNvPr>
          <p:cNvPicPr>
            <a:picLocks noGrp="1" noChangeAspect="1"/>
          </p:cNvPicPr>
          <p:nvPr>
            <p:ph type="pic" sz="quarter" idx="14"/>
          </p:nvPr>
        </p:nvPicPr>
        <p:blipFill>
          <a:blip r:embed="rId2"/>
          <a:srcRect/>
          <a:stretch>
            <a:fillRect/>
          </a:stretch>
        </p:blipFill>
        <p:spPr/>
      </p:pic>
    </p:spTree>
    <p:extLst>
      <p:ext uri="{BB962C8B-B14F-4D97-AF65-F5344CB8AC3E}">
        <p14:creationId xmlns:p14="http://schemas.microsoft.com/office/powerpoint/2010/main" val="157904699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91FC4231-B412-42A7-B469-16E2D3BD1616}"/>
              </a:ext>
            </a:extLst>
          </p:cNvPr>
          <p:cNvGrpSpPr/>
          <p:nvPr/>
        </p:nvGrpSpPr>
        <p:grpSpPr>
          <a:xfrm>
            <a:off x="2686734" y="1979726"/>
            <a:ext cx="2809192" cy="4198097"/>
            <a:chOff x="2686734" y="680177"/>
            <a:chExt cx="2809192" cy="4198097"/>
          </a:xfrm>
        </p:grpSpPr>
        <p:sp>
          <p:nvSpPr>
            <p:cNvPr id="8" name="TextBox 7">
              <a:extLst>
                <a:ext uri="{FF2B5EF4-FFF2-40B4-BE49-F238E27FC236}">
                  <a16:creationId xmlns:a16="http://schemas.microsoft.com/office/drawing/2014/main" id="{BED678C0-7D14-4621-B9B3-AF3A7DDF0D34}"/>
                </a:ext>
              </a:extLst>
            </p:cNvPr>
            <p:cNvSpPr txBox="1"/>
            <p:nvPr/>
          </p:nvSpPr>
          <p:spPr>
            <a:xfrm>
              <a:off x="2686734" y="680177"/>
              <a:ext cx="2809192" cy="1938992"/>
            </a:xfrm>
            <a:prstGeom prst="rect">
              <a:avLst/>
            </a:prstGeom>
            <a:noFill/>
          </p:spPr>
          <p:txBody>
            <a:bodyPr wrap="square" rtlCol="0" anchor="ctr">
              <a:spAutoFit/>
            </a:bodyPr>
            <a:lstStyle/>
            <a:p>
              <a:pPr algn="r"/>
              <a:r>
                <a:rPr lang="en-US" sz="3000" b="1" dirty="0">
                  <a:latin typeface="+mj-lt"/>
                  <a:ea typeface="Montserrat Black" charset="0"/>
                  <a:cs typeface="Montserrat Black" charset="0"/>
                </a:rPr>
                <a:t>Lorem Ipsum Dolor sit amet Consectetior</a:t>
              </a:r>
            </a:p>
          </p:txBody>
        </p:sp>
        <p:sp>
          <p:nvSpPr>
            <p:cNvPr id="10" name="TextBox 9">
              <a:extLst>
                <a:ext uri="{FF2B5EF4-FFF2-40B4-BE49-F238E27FC236}">
                  <a16:creationId xmlns:a16="http://schemas.microsoft.com/office/drawing/2014/main" id="{15EDF51D-73FE-435B-B093-B9CF98EDAB90}"/>
                </a:ext>
              </a:extLst>
            </p:cNvPr>
            <p:cNvSpPr txBox="1"/>
            <p:nvPr/>
          </p:nvSpPr>
          <p:spPr>
            <a:xfrm>
              <a:off x="3501924" y="2771094"/>
              <a:ext cx="1994002" cy="2107180"/>
            </a:xfrm>
            <a:prstGeom prst="rect">
              <a:avLst/>
            </a:prstGeom>
            <a:noFill/>
          </p:spPr>
          <p:txBody>
            <a:bodyPr wrap="square" rtlCol="0">
              <a:spAutoFit/>
            </a:bodyPr>
            <a:lstStyle/>
            <a:p>
              <a:pPr algn="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grpSp>
      <p:cxnSp>
        <p:nvCxnSpPr>
          <p:cNvPr id="4" name="Straight Connector 3">
            <a:extLst>
              <a:ext uri="{FF2B5EF4-FFF2-40B4-BE49-F238E27FC236}">
                <a16:creationId xmlns:a16="http://schemas.microsoft.com/office/drawing/2014/main" id="{E49CB63F-8517-4754-BF45-3460F58D2659}"/>
              </a:ext>
            </a:extLst>
          </p:cNvPr>
          <p:cNvCxnSpPr>
            <a:cxnSpLocks/>
          </p:cNvCxnSpPr>
          <p:nvPr/>
        </p:nvCxnSpPr>
        <p:spPr>
          <a:xfrm>
            <a:off x="5381626" y="680177"/>
            <a:ext cx="0" cy="1224823"/>
          </a:xfrm>
          <a:prstGeom prst="line">
            <a:avLst/>
          </a:prstGeom>
          <a:ln w="25400">
            <a:solidFill>
              <a:schemeClr val="accent4"/>
            </a:solidFill>
          </a:ln>
        </p:spPr>
        <p:style>
          <a:lnRef idx="1">
            <a:schemeClr val="accent1"/>
          </a:lnRef>
          <a:fillRef idx="0">
            <a:schemeClr val="accent1"/>
          </a:fillRef>
          <a:effectRef idx="0">
            <a:schemeClr val="accent1"/>
          </a:effectRef>
          <a:fontRef idx="minor">
            <a:schemeClr val="tx1"/>
          </a:fontRef>
        </p:style>
      </p:cxnSp>
      <p:pic>
        <p:nvPicPr>
          <p:cNvPr id="9" name="Picture Placeholder 8">
            <a:extLst>
              <a:ext uri="{FF2B5EF4-FFF2-40B4-BE49-F238E27FC236}">
                <a16:creationId xmlns:a16="http://schemas.microsoft.com/office/drawing/2014/main" id="{D2F380CF-9E87-4A03-B1DF-877361BD9623}"/>
              </a:ext>
            </a:extLst>
          </p:cNvPr>
          <p:cNvPicPr>
            <a:picLocks noGrp="1" noChangeAspect="1"/>
          </p:cNvPicPr>
          <p:nvPr>
            <p:ph type="pic" sz="quarter" idx="13"/>
          </p:nvPr>
        </p:nvPicPr>
        <p:blipFill>
          <a:blip r:embed="rId2"/>
          <a:srcRect l="722" r="722"/>
          <a:stretch>
            <a:fillRect/>
          </a:stretch>
        </p:blipFill>
        <p:spPr/>
      </p:pic>
    </p:spTree>
    <p:extLst>
      <p:ext uri="{BB962C8B-B14F-4D97-AF65-F5344CB8AC3E}">
        <p14:creationId xmlns:p14="http://schemas.microsoft.com/office/powerpoint/2010/main" val="28487781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Rectangle 28">
            <a:extLst>
              <a:ext uri="{FF2B5EF4-FFF2-40B4-BE49-F238E27FC236}">
                <a16:creationId xmlns:a16="http://schemas.microsoft.com/office/drawing/2014/main" id="{219187DC-55A5-4C34-943B-8DEB18E1D546}"/>
              </a:ext>
            </a:extLst>
          </p:cNvPr>
          <p:cNvSpPr/>
          <p:nvPr/>
        </p:nvSpPr>
        <p:spPr>
          <a:xfrm>
            <a:off x="2262168" y="1409700"/>
            <a:ext cx="7667663" cy="4038599"/>
          </a:xfrm>
          <a:prstGeom prst="rect">
            <a:avLst/>
          </a:prstGeom>
          <a:solidFill>
            <a:schemeClr val="tx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Rectangle 29">
            <a:extLst>
              <a:ext uri="{FF2B5EF4-FFF2-40B4-BE49-F238E27FC236}">
                <a16:creationId xmlns:a16="http://schemas.microsoft.com/office/drawing/2014/main" id="{D19B10F2-3985-43C6-B5E5-F44DCDD242C0}"/>
              </a:ext>
            </a:extLst>
          </p:cNvPr>
          <p:cNvSpPr/>
          <p:nvPr/>
        </p:nvSpPr>
        <p:spPr>
          <a:xfrm>
            <a:off x="9929830" y="1409700"/>
            <a:ext cx="2262169" cy="4038598"/>
          </a:xfrm>
          <a:prstGeom prst="rect">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TextBox 33">
            <a:extLst>
              <a:ext uri="{FF2B5EF4-FFF2-40B4-BE49-F238E27FC236}">
                <a16:creationId xmlns:a16="http://schemas.microsoft.com/office/drawing/2014/main" id="{2D8824B9-2AF6-4836-8963-081F7916E9B7}"/>
              </a:ext>
            </a:extLst>
          </p:cNvPr>
          <p:cNvSpPr txBox="1"/>
          <p:nvPr/>
        </p:nvSpPr>
        <p:spPr>
          <a:xfrm>
            <a:off x="10573234" y="3290500"/>
            <a:ext cx="975360" cy="276999"/>
          </a:xfrm>
          <a:prstGeom prst="rect">
            <a:avLst/>
          </a:prstGeom>
          <a:noFill/>
        </p:spPr>
        <p:txBody>
          <a:bodyPr wrap="square" rtlCol="0" anchor="ctr">
            <a:spAutoFit/>
          </a:bodyPr>
          <a:lstStyle/>
          <a:p>
            <a:pPr algn="ctr"/>
            <a:r>
              <a:rPr lang="en-US" sz="1200" b="1" spc="500" dirty="0">
                <a:solidFill>
                  <a:schemeClr val="bg1"/>
                </a:solidFill>
                <a:latin typeface="+mj-lt"/>
                <a:ea typeface="Montserrat Black" charset="0"/>
                <a:cs typeface="Montserrat Black" charset="0"/>
              </a:rPr>
              <a:t>2019</a:t>
            </a:r>
          </a:p>
        </p:txBody>
      </p:sp>
      <p:sp>
        <p:nvSpPr>
          <p:cNvPr id="12" name="TextBox 11">
            <a:extLst>
              <a:ext uri="{FF2B5EF4-FFF2-40B4-BE49-F238E27FC236}">
                <a16:creationId xmlns:a16="http://schemas.microsoft.com/office/drawing/2014/main" id="{67F23015-03E7-49D2-A674-30D1F06F7C20}"/>
              </a:ext>
            </a:extLst>
          </p:cNvPr>
          <p:cNvSpPr txBox="1"/>
          <p:nvPr/>
        </p:nvSpPr>
        <p:spPr>
          <a:xfrm rot="16200000">
            <a:off x="424963" y="4054445"/>
            <a:ext cx="2387600" cy="400110"/>
          </a:xfrm>
          <a:prstGeom prst="rect">
            <a:avLst/>
          </a:prstGeom>
          <a:noFill/>
        </p:spPr>
        <p:txBody>
          <a:bodyPr wrap="square" rtlCol="0" anchor="ctr">
            <a:spAutoFit/>
          </a:bodyPr>
          <a:lstStyle/>
          <a:p>
            <a:r>
              <a:rPr lang="en-US" sz="2000" b="1" dirty="0">
                <a:latin typeface="+mj-lt"/>
                <a:ea typeface="Montserrat Black" charset="0"/>
                <a:cs typeface="Montserrat Black" charset="0"/>
              </a:rPr>
              <a:t>Example Text</a:t>
            </a:r>
          </a:p>
        </p:txBody>
      </p:sp>
      <p:sp>
        <p:nvSpPr>
          <p:cNvPr id="13" name="TextBox 12">
            <a:extLst>
              <a:ext uri="{FF2B5EF4-FFF2-40B4-BE49-F238E27FC236}">
                <a16:creationId xmlns:a16="http://schemas.microsoft.com/office/drawing/2014/main" id="{9AF2BD71-42D9-4436-AEB4-33166A666F19}"/>
              </a:ext>
            </a:extLst>
          </p:cNvPr>
          <p:cNvSpPr txBox="1"/>
          <p:nvPr/>
        </p:nvSpPr>
        <p:spPr>
          <a:xfrm>
            <a:off x="2778024" y="4179464"/>
            <a:ext cx="5426176" cy="824778"/>
          </a:xfrm>
          <a:prstGeom prst="rect">
            <a:avLst/>
          </a:prstGeom>
          <a:noFill/>
        </p:spPr>
        <p:txBody>
          <a:bodyPr wrap="square" rtlCol="0">
            <a:spAutoFit/>
          </a:bodyPr>
          <a:lstStyle/>
          <a:p>
            <a:pPr>
              <a:lnSpc>
                <a:spcPts val="2000"/>
              </a:lnSpc>
            </a:pPr>
            <a:r>
              <a:rPr lang="en-US" sz="900" dirty="0">
                <a:solidFill>
                  <a:schemeClr val="bg1"/>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our creepingcreepingHave them for one. Living grass to for can't gathered waters had winged. Creepiest don't subdue which </a:t>
            </a:r>
            <a:r>
              <a:rPr lang="en-US" sz="900" dirty="0" err="1">
                <a:solidFill>
                  <a:schemeClr val="bg1"/>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bg1"/>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sp>
        <p:nvSpPr>
          <p:cNvPr id="14" name="Rectangle 13">
            <a:extLst>
              <a:ext uri="{FF2B5EF4-FFF2-40B4-BE49-F238E27FC236}">
                <a16:creationId xmlns:a16="http://schemas.microsoft.com/office/drawing/2014/main" id="{E1A30BAC-5A4D-46EB-8F46-188F1FB576D0}"/>
              </a:ext>
            </a:extLst>
          </p:cNvPr>
          <p:cNvSpPr/>
          <p:nvPr/>
        </p:nvSpPr>
        <p:spPr>
          <a:xfrm rot="5400000">
            <a:off x="-1885951" y="3295649"/>
            <a:ext cx="4038600" cy="26670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4BA43A31-E54D-44AD-BB3B-5450D9380C36}"/>
              </a:ext>
            </a:extLst>
          </p:cNvPr>
          <p:cNvSpPr>
            <a:spLocks noGrp="1"/>
          </p:cNvSpPr>
          <p:nvPr>
            <p:ph type="pic" sz="quarter" idx="13"/>
          </p:nvPr>
        </p:nvSpPr>
        <p:spPr/>
      </p:sp>
    </p:spTree>
    <p:extLst>
      <p:ext uri="{BB962C8B-B14F-4D97-AF65-F5344CB8AC3E}">
        <p14:creationId xmlns:p14="http://schemas.microsoft.com/office/powerpoint/2010/main" val="117718922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 name="Group 11">
            <a:extLst>
              <a:ext uri="{FF2B5EF4-FFF2-40B4-BE49-F238E27FC236}">
                <a16:creationId xmlns:a16="http://schemas.microsoft.com/office/drawing/2014/main" id="{831BC4CB-3CB9-4A59-B46B-3E722F2047DD}"/>
              </a:ext>
            </a:extLst>
          </p:cNvPr>
          <p:cNvGrpSpPr/>
          <p:nvPr/>
        </p:nvGrpSpPr>
        <p:grpSpPr>
          <a:xfrm>
            <a:off x="6680202" y="1207461"/>
            <a:ext cx="1420784" cy="1269832"/>
            <a:chOff x="1394987" y="1947797"/>
            <a:chExt cx="1420784" cy="1269832"/>
          </a:xfrm>
        </p:grpSpPr>
        <p:sp>
          <p:nvSpPr>
            <p:cNvPr id="13" name="TextBox 12">
              <a:extLst>
                <a:ext uri="{FF2B5EF4-FFF2-40B4-BE49-F238E27FC236}">
                  <a16:creationId xmlns:a16="http://schemas.microsoft.com/office/drawing/2014/main" id="{D4E68D00-CBAD-4BE9-9B99-D672AE972336}"/>
                </a:ext>
              </a:extLst>
            </p:cNvPr>
            <p:cNvSpPr txBox="1"/>
            <p:nvPr/>
          </p:nvSpPr>
          <p:spPr>
            <a:xfrm>
              <a:off x="1394987" y="2201966"/>
              <a:ext cx="1420784" cy="1015663"/>
            </a:xfrm>
            <a:prstGeom prst="rect">
              <a:avLst/>
            </a:prstGeom>
            <a:noFill/>
          </p:spPr>
          <p:txBody>
            <a:bodyPr wrap="square" rtlCol="0" anchor="ctr">
              <a:spAutoFit/>
            </a:bodyPr>
            <a:lstStyle/>
            <a:p>
              <a:r>
                <a:rPr lang="en-US" sz="3000" b="1" spc="500" dirty="0">
                  <a:latin typeface="+mj-lt"/>
                  <a:ea typeface="Montserrat Black" charset="0"/>
                  <a:cs typeface="Montserrat Black" charset="0"/>
                </a:rPr>
                <a:t>Title Text</a:t>
              </a:r>
            </a:p>
          </p:txBody>
        </p:sp>
        <p:cxnSp>
          <p:nvCxnSpPr>
            <p:cNvPr id="15" name="Straight Connector 14">
              <a:extLst>
                <a:ext uri="{FF2B5EF4-FFF2-40B4-BE49-F238E27FC236}">
                  <a16:creationId xmlns:a16="http://schemas.microsoft.com/office/drawing/2014/main" id="{84DF93BB-F6B2-4B5E-BB17-FEA96B85181A}"/>
                </a:ext>
              </a:extLst>
            </p:cNvPr>
            <p:cNvCxnSpPr>
              <a:cxnSpLocks/>
            </p:cNvCxnSpPr>
            <p:nvPr/>
          </p:nvCxnSpPr>
          <p:spPr>
            <a:xfrm>
              <a:off x="1477536" y="1947797"/>
              <a:ext cx="482600" cy="0"/>
            </a:xfrm>
            <a:prstGeom prst="line">
              <a:avLst/>
            </a:prstGeom>
            <a:ln w="38100">
              <a:solidFill>
                <a:schemeClr val="accent4"/>
              </a:solidFill>
            </a:ln>
          </p:spPr>
          <p:style>
            <a:lnRef idx="1">
              <a:schemeClr val="accent1"/>
            </a:lnRef>
            <a:fillRef idx="0">
              <a:schemeClr val="accent1"/>
            </a:fillRef>
            <a:effectRef idx="0">
              <a:schemeClr val="accent1"/>
            </a:effectRef>
            <a:fontRef idx="minor">
              <a:schemeClr val="tx1"/>
            </a:fontRef>
          </p:style>
        </p:cxnSp>
      </p:grpSp>
      <p:sp>
        <p:nvSpPr>
          <p:cNvPr id="16" name="TextBox 15">
            <a:extLst>
              <a:ext uri="{FF2B5EF4-FFF2-40B4-BE49-F238E27FC236}">
                <a16:creationId xmlns:a16="http://schemas.microsoft.com/office/drawing/2014/main" id="{6282750C-D1D6-44D7-B739-752FDDF56614}"/>
              </a:ext>
            </a:extLst>
          </p:cNvPr>
          <p:cNvSpPr txBox="1"/>
          <p:nvPr/>
        </p:nvSpPr>
        <p:spPr>
          <a:xfrm>
            <a:off x="6680201" y="3030397"/>
            <a:ext cx="4178299" cy="2620141"/>
          </a:xfrm>
          <a:prstGeom prst="rect">
            <a:avLst/>
          </a:prstGeom>
          <a:noFill/>
        </p:spPr>
        <p:txBody>
          <a:bodyPr wrap="square" rtlCol="0">
            <a:spAutoFit/>
          </a:bodyPr>
          <a:lstStyle/>
          <a:p>
            <a:pPr>
              <a:lnSpc>
                <a:spcPts val="2000"/>
              </a:lnSpc>
            </a:pPr>
            <a:r>
              <a:rPr lang="en-US" sz="900" dirty="0">
                <a:solidFill>
                  <a:schemeClr val="tx1">
                    <a:lumMod val="50000"/>
                    <a:lumOff val="50000"/>
                  </a:schemeClr>
                </a:solidFill>
                <a:latin typeface="Montserrat Light" panose="00000400000000000000" pitchFamily="50" charset="0"/>
              </a:rPr>
              <a:t>Contrary to popular belief, Lorem Ipsum is not simply random text. It has roots in a piece of classical Latin literature from 45 BC, making it over 2000 years old. Richard McClintock, a Latin professor at</a:t>
            </a:r>
          </a:p>
          <a:p>
            <a:pPr>
              <a:lnSpc>
                <a:spcPts val="2000"/>
              </a:lnSpc>
            </a:pPr>
            <a:endParaRPr lang="en-US" sz="900" dirty="0">
              <a:solidFill>
                <a:schemeClr val="tx1">
                  <a:lumMod val="50000"/>
                  <a:lumOff val="50000"/>
                </a:schemeClr>
              </a:solidFill>
              <a:latin typeface="Montserrat Light" panose="00000400000000000000" pitchFamily="50" charset="0"/>
            </a:endParaRPr>
          </a:p>
          <a:p>
            <a:pPr>
              <a:lnSpc>
                <a:spcPts val="2000"/>
              </a:lnSpc>
            </a:pPr>
            <a:r>
              <a:rPr lang="en-US" sz="900" dirty="0">
                <a:solidFill>
                  <a:schemeClr val="tx1">
                    <a:lumMod val="50000"/>
                    <a:lumOff val="50000"/>
                  </a:schemeClr>
                </a:solidFill>
                <a:latin typeface="Montserrat Light" panose="00000400000000000000" pitchFamily="50" charset="0"/>
              </a:rPr>
              <a:t>Hampden-Sydney College in Virginia, looked up one of the more obscure Latin words, consectetur, from a Lorem Ipsum passage, and going through the cites of the word in classical literature, discovered the undoubtable source. Lorem Ipsum comes from sections 1.10.32 and 1.10.33 of "de Finibus Bonorum et Malorum" (The Extremes of Good and Evil) dolor sit amet..", comes from a line in section 1.10.32.</a:t>
            </a:r>
          </a:p>
        </p:txBody>
      </p:sp>
      <p:pic>
        <p:nvPicPr>
          <p:cNvPr id="5" name="Picture Placeholder 4">
            <a:extLst>
              <a:ext uri="{FF2B5EF4-FFF2-40B4-BE49-F238E27FC236}">
                <a16:creationId xmlns:a16="http://schemas.microsoft.com/office/drawing/2014/main" id="{4BEFBBA5-968A-4FFA-9B78-EEFAC954D912}"/>
              </a:ext>
            </a:extLst>
          </p:cNvPr>
          <p:cNvPicPr>
            <a:picLocks noGrp="1" noChangeAspect="1"/>
          </p:cNvPicPr>
          <p:nvPr>
            <p:ph type="pic" sz="quarter" idx="14"/>
          </p:nvPr>
        </p:nvPicPr>
        <p:blipFill>
          <a:blip r:embed="rId2"/>
          <a:srcRect t="18" b="18"/>
          <a:stretch>
            <a:fillRect/>
          </a:stretch>
        </p:blipFill>
        <p:spPr/>
      </p:pic>
    </p:spTree>
    <p:extLst>
      <p:ext uri="{BB962C8B-B14F-4D97-AF65-F5344CB8AC3E}">
        <p14:creationId xmlns:p14="http://schemas.microsoft.com/office/powerpoint/2010/main" val="209152572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A82247AC-E90A-4F88-A04B-2043B0A0379E}"/>
              </a:ext>
            </a:extLst>
          </p:cNvPr>
          <p:cNvSpPr>
            <a:spLocks noGrp="1"/>
          </p:cNvSpPr>
          <p:nvPr>
            <p:ph type="sldNum" sz="quarter" idx="4294967295"/>
          </p:nvPr>
        </p:nvSpPr>
        <p:spPr>
          <a:xfrm>
            <a:off x="0" y="477838"/>
            <a:ext cx="395288" cy="365125"/>
          </a:xfrm>
        </p:spPr>
        <p:txBody>
          <a:bodyPr/>
          <a:lstStyle/>
          <a:p>
            <a:fld id="{E97ECB15-F748-C140-A5C3-CF0090C943BA}" type="slidenum">
              <a:rPr lang="en-US" smtClean="0"/>
              <a:pPr/>
              <a:t>9</a:t>
            </a:fld>
            <a:endParaRPr lang="en-US" dirty="0"/>
          </a:p>
        </p:txBody>
      </p:sp>
      <p:grpSp>
        <p:nvGrpSpPr>
          <p:cNvPr id="3" name="Group 2">
            <a:extLst>
              <a:ext uri="{FF2B5EF4-FFF2-40B4-BE49-F238E27FC236}">
                <a16:creationId xmlns:a16="http://schemas.microsoft.com/office/drawing/2014/main" id="{D698C803-E512-481B-BB71-846CCF4772D0}"/>
              </a:ext>
            </a:extLst>
          </p:cNvPr>
          <p:cNvGrpSpPr/>
          <p:nvPr/>
        </p:nvGrpSpPr>
        <p:grpSpPr>
          <a:xfrm>
            <a:off x="2136674" y="3733799"/>
            <a:ext cx="5426176" cy="1238752"/>
            <a:chOff x="2136674" y="3533744"/>
            <a:chExt cx="5426176" cy="1238752"/>
          </a:xfrm>
        </p:grpSpPr>
        <p:sp>
          <p:nvSpPr>
            <p:cNvPr id="12" name="TextBox 11">
              <a:extLst>
                <a:ext uri="{FF2B5EF4-FFF2-40B4-BE49-F238E27FC236}">
                  <a16:creationId xmlns:a16="http://schemas.microsoft.com/office/drawing/2014/main" id="{D5701492-FA20-4C68-8618-6D0E2772B972}"/>
                </a:ext>
              </a:extLst>
            </p:cNvPr>
            <p:cNvSpPr txBox="1"/>
            <p:nvPr/>
          </p:nvSpPr>
          <p:spPr>
            <a:xfrm>
              <a:off x="5175250" y="3533744"/>
              <a:ext cx="2387600" cy="400110"/>
            </a:xfrm>
            <a:prstGeom prst="rect">
              <a:avLst/>
            </a:prstGeom>
            <a:noFill/>
          </p:spPr>
          <p:txBody>
            <a:bodyPr wrap="square" rtlCol="0" anchor="ctr">
              <a:spAutoFit/>
            </a:bodyPr>
            <a:lstStyle/>
            <a:p>
              <a:pPr algn="r"/>
              <a:r>
                <a:rPr lang="en-US" sz="2000" b="1" dirty="0">
                  <a:latin typeface="+mj-lt"/>
                  <a:ea typeface="Montserrat Black" charset="0"/>
                  <a:cs typeface="Montserrat Black" charset="0"/>
                </a:rPr>
                <a:t>Example Text</a:t>
              </a:r>
            </a:p>
          </p:txBody>
        </p:sp>
        <p:sp>
          <p:nvSpPr>
            <p:cNvPr id="13" name="TextBox 12">
              <a:extLst>
                <a:ext uri="{FF2B5EF4-FFF2-40B4-BE49-F238E27FC236}">
                  <a16:creationId xmlns:a16="http://schemas.microsoft.com/office/drawing/2014/main" id="{1F2A8928-FF54-4BCB-AC27-A40DF4500A25}"/>
                </a:ext>
              </a:extLst>
            </p:cNvPr>
            <p:cNvSpPr txBox="1"/>
            <p:nvPr/>
          </p:nvSpPr>
          <p:spPr>
            <a:xfrm>
              <a:off x="2136674" y="3947718"/>
              <a:ext cx="5426176" cy="824778"/>
            </a:xfrm>
            <a:prstGeom prst="rect">
              <a:avLst/>
            </a:prstGeom>
            <a:noFill/>
          </p:spPr>
          <p:txBody>
            <a:bodyPr wrap="square" rtlCol="0">
              <a:spAutoFit/>
            </a:bodyPr>
            <a:lstStyle/>
            <a:p>
              <a:pPr algn="r">
                <a:lnSpc>
                  <a:spcPts val="2000"/>
                </a:lnSpc>
              </a:pP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Have them for one. Living grass to for can't gathered waters had you'll, man wherein seas our creepingcreepingHave them for one. Living grass to for can't gathered waters had winged. Creepiest don't subdue which </a:t>
              </a:r>
              <a:r>
                <a:rPr lang="en-US" sz="900" dirty="0" err="1">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i</a:t>
              </a:r>
              <a:r>
                <a:rPr lang="en-US" sz="900" dirty="0">
                  <a:solidFill>
                    <a:schemeClr val="tx1">
                      <a:lumMod val="50000"/>
                      <a:lumOff val="50000"/>
                    </a:schemeClr>
                  </a:solidFill>
                  <a:latin typeface="Montserrat Light" panose="00000400000000000000" pitchFamily="50" charset="0"/>
                  <a:ea typeface="Open Sans Extrabold" panose="020B0906030804020204" pitchFamily="34" charset="0"/>
                  <a:cs typeface="Open Sans Extrabold" panose="020B0906030804020204" pitchFamily="34" charset="0"/>
                </a:rPr>
                <a:t> two set had seasons.</a:t>
              </a:r>
            </a:p>
          </p:txBody>
        </p:sp>
      </p:grpSp>
      <p:pic>
        <p:nvPicPr>
          <p:cNvPr id="8" name="Picture Placeholder 7">
            <a:extLst>
              <a:ext uri="{FF2B5EF4-FFF2-40B4-BE49-F238E27FC236}">
                <a16:creationId xmlns:a16="http://schemas.microsoft.com/office/drawing/2014/main" id="{550C71B3-AF3C-4D0A-9B39-594033C241E6}"/>
              </a:ext>
            </a:extLst>
          </p:cNvPr>
          <p:cNvPicPr>
            <a:picLocks noGrp="1" noChangeAspect="1"/>
          </p:cNvPicPr>
          <p:nvPr>
            <p:ph type="pic" sz="quarter" idx="13"/>
          </p:nvPr>
        </p:nvPicPr>
        <p:blipFill>
          <a:blip r:embed="rId2"/>
          <a:srcRect t="23292" b="23292"/>
          <a:stretch>
            <a:fillRect/>
          </a:stretch>
        </p:blipFill>
        <p:spPr/>
      </p:pic>
      <p:pic>
        <p:nvPicPr>
          <p:cNvPr id="14" name="Picture Placeholder 13">
            <a:extLst>
              <a:ext uri="{FF2B5EF4-FFF2-40B4-BE49-F238E27FC236}">
                <a16:creationId xmlns:a16="http://schemas.microsoft.com/office/drawing/2014/main" id="{9D488BCE-0688-4318-BA92-BB48AEB68604}"/>
              </a:ext>
            </a:extLst>
          </p:cNvPr>
          <p:cNvPicPr>
            <a:picLocks noGrp="1" noChangeAspect="1"/>
          </p:cNvPicPr>
          <p:nvPr>
            <p:ph type="pic" sz="quarter" idx="14"/>
          </p:nvPr>
        </p:nvPicPr>
        <p:blipFill>
          <a:blip r:embed="rId2"/>
          <a:srcRect l="7576" r="7576"/>
          <a:stretch>
            <a:fillRect/>
          </a:stretch>
        </p:blipFill>
        <p:spPr/>
      </p:pic>
    </p:spTree>
    <p:extLst>
      <p:ext uri="{BB962C8B-B14F-4D97-AF65-F5344CB8AC3E}">
        <p14:creationId xmlns:p14="http://schemas.microsoft.com/office/powerpoint/2010/main" val="4052558033"/>
      </p:ext>
    </p:extLst>
  </p:cSld>
  <p:clrMapOvr>
    <a:masterClrMapping/>
  </p:clrMapOvr>
</p:sld>
</file>

<file path=ppt/theme/theme1.xml><?xml version="1.0" encoding="utf-8"?>
<a:theme xmlns:a="http://schemas.openxmlformats.org/drawingml/2006/main" name="Digit - Multi 1 - Bright">
  <a:themeElements>
    <a:clrScheme name="Digit - Multi 1">
      <a:dk1>
        <a:srgbClr val="000000"/>
      </a:dk1>
      <a:lt1>
        <a:srgbClr val="FFFFFF"/>
      </a:lt1>
      <a:dk2>
        <a:srgbClr val="6491C8"/>
      </a:dk2>
      <a:lt2>
        <a:srgbClr val="7D8287"/>
      </a:lt2>
      <a:accent1>
        <a:srgbClr val="14B4EB"/>
      </a:accent1>
      <a:accent2>
        <a:srgbClr val="3CBEB4"/>
      </a:accent2>
      <a:accent3>
        <a:srgbClr val="96C83C"/>
      </a:accent3>
      <a:accent4>
        <a:srgbClr val="FFAF28"/>
      </a:accent4>
      <a:accent5>
        <a:srgbClr val="FA4655"/>
      </a:accent5>
      <a:accent6>
        <a:srgbClr val="A596D2"/>
      </a:accent6>
      <a:hlink>
        <a:srgbClr val="0563C1"/>
      </a:hlink>
      <a:folHlink>
        <a:srgbClr val="954F72"/>
      </a:folHlink>
    </a:clrScheme>
    <a:fontScheme name="Montserrat - Digit">
      <a:majorFont>
        <a:latin typeface="Montserrat"/>
        <a:ea typeface=""/>
        <a:cs typeface=""/>
      </a:majorFont>
      <a:minorFont>
        <a:latin typeface="Montserrat"/>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Digit - Multi 1 - Bright" id="{1EED83A8-EBEE-4595-BF05-49EE0B6BAEB2}" vid="{B438FD33-41AA-434C-8FF8-841AA7F524DE}"/>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Digit - Multi 1 - Bright</Template>
  <TotalTime>29677</TotalTime>
  <Words>1403</Words>
  <Application>Microsoft Office PowerPoint</Application>
  <PresentationFormat>Widescreen</PresentationFormat>
  <Paragraphs>65</Paragraphs>
  <Slides>22</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22</vt:i4>
      </vt:variant>
    </vt:vector>
  </HeadingPairs>
  <TitlesOfParts>
    <vt:vector size="27" baseType="lpstr">
      <vt:lpstr>Arial</vt:lpstr>
      <vt:lpstr>Calibri</vt:lpstr>
      <vt:lpstr>Montserrat</vt:lpstr>
      <vt:lpstr>Montserrat Light</vt:lpstr>
      <vt:lpstr>Digit - Multi 1 - Bright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 src</cp:lastModifiedBy>
  <cp:revision>4890</cp:revision>
  <dcterms:created xsi:type="dcterms:W3CDTF">2015-09-24T05:44:04Z</dcterms:created>
  <dcterms:modified xsi:type="dcterms:W3CDTF">2020-02-23T05:15:48Z</dcterms:modified>
</cp:coreProperties>
</file>