
<file path=[Content_Types].xml><?xml version="1.0" encoding="utf-8"?>
<Types xmlns="http://schemas.openxmlformats.org/package/2006/content-types">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Lst>
  <p:notesMasterIdLst>
    <p:notesMasterId r:id="rId24"/>
  </p:notesMasterIdLst>
  <p:handoutMasterIdLst>
    <p:handoutMasterId r:id="rId25"/>
  </p:handoutMasterIdLst>
  <p:sldIdLst>
    <p:sldId id="936" r:id="rId2"/>
    <p:sldId id="966" r:id="rId3"/>
    <p:sldId id="937" r:id="rId4"/>
    <p:sldId id="977" r:id="rId5"/>
    <p:sldId id="939" r:id="rId6"/>
    <p:sldId id="967" r:id="rId7"/>
    <p:sldId id="942" r:id="rId8"/>
    <p:sldId id="976" r:id="rId9"/>
    <p:sldId id="973" r:id="rId10"/>
    <p:sldId id="968" r:id="rId11"/>
    <p:sldId id="969" r:id="rId12"/>
    <p:sldId id="984" r:id="rId13"/>
    <p:sldId id="975" r:id="rId14"/>
    <p:sldId id="980" r:id="rId15"/>
    <p:sldId id="981" r:id="rId16"/>
    <p:sldId id="971" r:id="rId17"/>
    <p:sldId id="985" r:id="rId18"/>
    <p:sldId id="986" r:id="rId19"/>
    <p:sldId id="964" r:id="rId20"/>
    <p:sldId id="978" r:id="rId21"/>
    <p:sldId id="979" r:id="rId22"/>
    <p:sldId id="96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3"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0" autoAdjust="0"/>
    <p:restoredTop sz="97013"/>
  </p:normalViewPr>
  <p:slideViewPr>
    <p:cSldViewPr snapToGrid="0" snapToObjects="1">
      <p:cViewPr varScale="1">
        <p:scale>
          <a:sx n="116" d="100"/>
          <a:sy n="116" d="100"/>
        </p:scale>
        <p:origin x="408" y="102"/>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57" d="100"/>
          <a:sy n="57" d="100"/>
        </p:scale>
        <p:origin x="275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1A7-4AC4-8678-EAE82FDC3449}"/>
            </c:ext>
          </c:extLst>
        </c:ser>
        <c:ser>
          <c:idx val="1"/>
          <c:order val="1"/>
          <c:tx>
            <c:strRef>
              <c:f>Sheet1!$C$1</c:f>
              <c:strCache>
                <c:ptCount val="1"/>
                <c:pt idx="0">
                  <c:v>Series 2</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1A7-4AC4-8678-EAE82FDC3449}"/>
            </c:ext>
          </c:extLst>
        </c:ser>
        <c:ser>
          <c:idx val="2"/>
          <c:order val="2"/>
          <c:tx>
            <c:strRef>
              <c:f>Sheet1!$D$1</c:f>
              <c:strCache>
                <c:ptCount val="1"/>
                <c:pt idx="0">
                  <c:v>Series 3</c:v>
                </c:pt>
              </c:strCache>
            </c:strRef>
          </c:tx>
          <c:spPr>
            <a:solidFill>
              <a:schemeClr val="tx1">
                <a:lumMod val="85000"/>
                <a:lumOff val="1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1A7-4AC4-8678-EAE82FDC3449}"/>
            </c:ext>
          </c:extLst>
        </c:ser>
        <c:dLbls>
          <c:showLegendKey val="0"/>
          <c:showVal val="0"/>
          <c:showCatName val="0"/>
          <c:showSerName val="0"/>
          <c:showPercent val="0"/>
          <c:showBubbleSize val="0"/>
        </c:dLbls>
        <c:gapWidth val="219"/>
        <c:overlap val="-27"/>
        <c:axId val="332438536"/>
        <c:axId val="332443128"/>
      </c:barChart>
      <c:catAx>
        <c:axId val="332438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Montserrat Light" panose="00000400000000000000" pitchFamily="50" charset="0"/>
                <a:ea typeface="+mn-ea"/>
                <a:cs typeface="+mn-cs"/>
              </a:defRPr>
            </a:pPr>
            <a:endParaRPr lang="en-US"/>
          </a:p>
        </c:txPr>
        <c:crossAx val="332443128"/>
        <c:crosses val="autoZero"/>
        <c:auto val="1"/>
        <c:lblAlgn val="ctr"/>
        <c:lblOffset val="100"/>
        <c:noMultiLvlLbl val="0"/>
      </c:catAx>
      <c:valAx>
        <c:axId val="332443128"/>
        <c:scaling>
          <c:orientation val="minMax"/>
        </c:scaling>
        <c:delete val="0"/>
        <c:axPos val="l"/>
        <c:majorGridlines>
          <c:spPr>
            <a:ln w="9525" cap="flat" cmpd="sng" algn="ctr">
              <a:solidFill>
                <a:schemeClr val="bg1">
                  <a:lumMod val="85000"/>
                  <a:alpha val="44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Montserrat Light" panose="00000400000000000000" pitchFamily="50" charset="0"/>
                <a:ea typeface="+mn-ea"/>
                <a:cs typeface="+mn-cs"/>
              </a:defRPr>
            </a:pPr>
            <a:endParaRPr lang="en-US"/>
          </a:p>
        </c:txPr>
        <c:crossAx val="3324385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74B7-4592-AD34-E55FB3A0105E}"/>
              </c:ext>
            </c:extLst>
          </c:dPt>
          <c:dPt>
            <c:idx val="1"/>
            <c:bubble3D val="0"/>
            <c:spPr>
              <a:solidFill>
                <a:schemeClr val="tx1">
                  <a:lumMod val="85000"/>
                  <a:lumOff val="15000"/>
                </a:schemeClr>
              </a:solidFill>
              <a:ln w="19050">
                <a:noFill/>
              </a:ln>
              <a:effectLst/>
            </c:spPr>
            <c:extLst>
              <c:ext xmlns:c16="http://schemas.microsoft.com/office/drawing/2014/chart" uri="{C3380CC4-5D6E-409C-BE32-E72D297353CC}">
                <c16:uniqueId val="{00000002-74B7-4592-AD34-E55FB3A0105E}"/>
              </c:ext>
            </c:extLst>
          </c:dPt>
          <c:dPt>
            <c:idx val="2"/>
            <c:bubble3D val="0"/>
            <c:spPr>
              <a:solidFill>
                <a:schemeClr val="bg1">
                  <a:lumMod val="65000"/>
                </a:schemeClr>
              </a:solidFill>
              <a:ln w="19050">
                <a:noFill/>
              </a:ln>
              <a:effectLst/>
            </c:spPr>
            <c:extLst>
              <c:ext xmlns:c16="http://schemas.microsoft.com/office/drawing/2014/chart" uri="{C3380CC4-5D6E-409C-BE32-E72D297353CC}">
                <c16:uniqueId val="{00000003-74B7-4592-AD34-E55FB3A0105E}"/>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4-74B7-4592-AD34-E55FB3A0105E}"/>
              </c:ext>
            </c:extLst>
          </c:dPt>
          <c:dLbls>
            <c:dLbl>
              <c:idx val="0"/>
              <c:layout>
                <c:manualLayout>
                  <c:x val="0.10320515425125032"/>
                  <c:y val="3.2341114724374759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4B7-4592-AD34-E55FB3A0105E}"/>
                </c:ext>
              </c:extLst>
            </c:dLbl>
            <c:dLbl>
              <c:idx val="1"/>
              <c:layout>
                <c:manualLayout>
                  <c:x val="-8.3012841462962214E-2"/>
                  <c:y val="6.0062070202410181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74B7-4592-AD34-E55FB3A0105E}"/>
                </c:ext>
              </c:extLst>
            </c:dLbl>
            <c:dLbl>
              <c:idx val="2"/>
              <c:layout>
                <c:manualLayout>
                  <c:x val="-8.5256431772772007E-2"/>
                  <c:y val="-7.161246831825841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74B7-4592-AD34-E55FB3A0105E}"/>
                </c:ext>
              </c:extLst>
            </c:dLbl>
            <c:dLbl>
              <c:idx val="3"/>
              <c:layout>
                <c:manualLayout>
                  <c:x val="-4.4871806196195789E-2"/>
                  <c:y val="-7.3922547941428038E-2"/>
                </c:manualLayout>
              </c:layou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4-74B7-4592-AD34-E55FB3A0105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74B7-4592-AD34-E55FB3A0105E}"/>
            </c:ext>
          </c:extLst>
        </c:ser>
        <c:dLbls>
          <c:showLegendKey val="0"/>
          <c:showVal val="0"/>
          <c:showCatName val="0"/>
          <c:showSerName val="0"/>
          <c:showPercent val="1"/>
          <c:showBubbleSize val="0"/>
          <c:showLeaderLines val="1"/>
        </c:dLbls>
        <c:firstSliceAng val="0"/>
        <c:holeSize val="88"/>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50000"/>
                  <a:lumOff val="50000"/>
                </a:schemeClr>
              </a:solidFill>
              <a:latin typeface="Montserrat Light" panose="00000400000000000000" pitchFamily="50"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2/23/2020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2/23/2020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4468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7A4C3B1-C6EA-4B7A-B46A-DA9E3775A26E}"/>
              </a:ext>
            </a:extLst>
          </p:cNvPr>
          <p:cNvSpPr>
            <a:spLocks noGrp="1"/>
          </p:cNvSpPr>
          <p:nvPr>
            <p:ph type="pic" sz="quarter" idx="15" hasCustomPrompt="1"/>
          </p:nvPr>
        </p:nvSpPr>
        <p:spPr>
          <a:xfrm>
            <a:off x="8724900" y="680178"/>
            <a:ext cx="2790142" cy="2748822"/>
          </a:xfrm>
          <a:custGeom>
            <a:avLst/>
            <a:gdLst>
              <a:gd name="connsiteX0" fmla="*/ 0 w 2001406"/>
              <a:gd name="connsiteY0" fmla="*/ 0 h 1807028"/>
              <a:gd name="connsiteX1" fmla="*/ 2001406 w 2001406"/>
              <a:gd name="connsiteY1" fmla="*/ 0 h 1807028"/>
              <a:gd name="connsiteX2" fmla="*/ 2001406 w 2001406"/>
              <a:gd name="connsiteY2" fmla="*/ 1807028 h 1807028"/>
              <a:gd name="connsiteX3" fmla="*/ 0 w 2001406"/>
              <a:gd name="connsiteY3" fmla="*/ 1807028 h 1807028"/>
            </a:gdLst>
            <a:ahLst/>
            <a:cxnLst>
              <a:cxn ang="0">
                <a:pos x="connsiteX0" y="connsiteY0"/>
              </a:cxn>
              <a:cxn ang="0">
                <a:pos x="connsiteX1" y="connsiteY1"/>
              </a:cxn>
              <a:cxn ang="0">
                <a:pos x="connsiteX2" y="connsiteY2"/>
              </a:cxn>
              <a:cxn ang="0">
                <a:pos x="connsiteX3" y="connsiteY3"/>
              </a:cxn>
            </a:cxnLst>
            <a:rect l="l" t="t" r="r" b="b"/>
            <a:pathLst>
              <a:path w="2001406" h="1807028">
                <a:moveTo>
                  <a:pt x="0" y="0"/>
                </a:moveTo>
                <a:lnTo>
                  <a:pt x="2001406" y="0"/>
                </a:lnTo>
                <a:lnTo>
                  <a:pt x="2001406" y="1807028"/>
                </a:lnTo>
                <a:lnTo>
                  <a:pt x="0" y="1807028"/>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3999C94B-07FE-41A1-822C-58C3CB530681}"/>
              </a:ext>
            </a:extLst>
          </p:cNvPr>
          <p:cNvSpPr>
            <a:spLocks noGrp="1"/>
          </p:cNvSpPr>
          <p:nvPr>
            <p:ph type="pic" sz="quarter" idx="16" hasCustomPrompt="1"/>
          </p:nvPr>
        </p:nvSpPr>
        <p:spPr>
          <a:xfrm>
            <a:off x="8724900" y="3429000"/>
            <a:ext cx="2790142" cy="2748823"/>
          </a:xfrm>
          <a:custGeom>
            <a:avLst/>
            <a:gdLst>
              <a:gd name="connsiteX0" fmla="*/ 0 w 2001406"/>
              <a:gd name="connsiteY0" fmla="*/ 0 h 1807028"/>
              <a:gd name="connsiteX1" fmla="*/ 2001406 w 2001406"/>
              <a:gd name="connsiteY1" fmla="*/ 0 h 1807028"/>
              <a:gd name="connsiteX2" fmla="*/ 2001406 w 2001406"/>
              <a:gd name="connsiteY2" fmla="*/ 1807028 h 1807028"/>
              <a:gd name="connsiteX3" fmla="*/ 0 w 2001406"/>
              <a:gd name="connsiteY3" fmla="*/ 1807028 h 1807028"/>
            </a:gdLst>
            <a:ahLst/>
            <a:cxnLst>
              <a:cxn ang="0">
                <a:pos x="connsiteX0" y="connsiteY0"/>
              </a:cxn>
              <a:cxn ang="0">
                <a:pos x="connsiteX1" y="connsiteY1"/>
              </a:cxn>
              <a:cxn ang="0">
                <a:pos x="connsiteX2" y="connsiteY2"/>
              </a:cxn>
              <a:cxn ang="0">
                <a:pos x="connsiteX3" y="connsiteY3"/>
              </a:cxn>
            </a:cxnLst>
            <a:rect l="l" t="t" r="r" b="b"/>
            <a:pathLst>
              <a:path w="2001406" h="1807028">
                <a:moveTo>
                  <a:pt x="0" y="0"/>
                </a:moveTo>
                <a:lnTo>
                  <a:pt x="2001406" y="0"/>
                </a:lnTo>
                <a:lnTo>
                  <a:pt x="2001406" y="1807028"/>
                </a:lnTo>
                <a:lnTo>
                  <a:pt x="0" y="1807028"/>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10" name="Picture Placeholder 11">
            <a:extLst>
              <a:ext uri="{FF2B5EF4-FFF2-40B4-BE49-F238E27FC236}">
                <a16:creationId xmlns:a16="http://schemas.microsoft.com/office/drawing/2014/main" id="{D0732B94-2CE3-43B9-A251-5CB56C6075EA}"/>
              </a:ext>
            </a:extLst>
          </p:cNvPr>
          <p:cNvSpPr>
            <a:spLocks noGrp="1"/>
          </p:cNvSpPr>
          <p:nvPr>
            <p:ph type="pic" sz="quarter" idx="17" hasCustomPrompt="1"/>
          </p:nvPr>
        </p:nvSpPr>
        <p:spPr>
          <a:xfrm>
            <a:off x="5613400" y="680178"/>
            <a:ext cx="2790142" cy="2748822"/>
          </a:xfrm>
          <a:custGeom>
            <a:avLst/>
            <a:gdLst>
              <a:gd name="connsiteX0" fmla="*/ 0 w 2001406"/>
              <a:gd name="connsiteY0" fmla="*/ 0 h 1807028"/>
              <a:gd name="connsiteX1" fmla="*/ 2001406 w 2001406"/>
              <a:gd name="connsiteY1" fmla="*/ 0 h 1807028"/>
              <a:gd name="connsiteX2" fmla="*/ 2001406 w 2001406"/>
              <a:gd name="connsiteY2" fmla="*/ 1807028 h 1807028"/>
              <a:gd name="connsiteX3" fmla="*/ 0 w 2001406"/>
              <a:gd name="connsiteY3" fmla="*/ 1807028 h 1807028"/>
            </a:gdLst>
            <a:ahLst/>
            <a:cxnLst>
              <a:cxn ang="0">
                <a:pos x="connsiteX0" y="connsiteY0"/>
              </a:cxn>
              <a:cxn ang="0">
                <a:pos x="connsiteX1" y="connsiteY1"/>
              </a:cxn>
              <a:cxn ang="0">
                <a:pos x="connsiteX2" y="connsiteY2"/>
              </a:cxn>
              <a:cxn ang="0">
                <a:pos x="connsiteX3" y="connsiteY3"/>
              </a:cxn>
            </a:cxnLst>
            <a:rect l="l" t="t" r="r" b="b"/>
            <a:pathLst>
              <a:path w="2001406" h="1807028">
                <a:moveTo>
                  <a:pt x="0" y="0"/>
                </a:moveTo>
                <a:lnTo>
                  <a:pt x="2001406" y="0"/>
                </a:lnTo>
                <a:lnTo>
                  <a:pt x="2001406" y="1807028"/>
                </a:lnTo>
                <a:lnTo>
                  <a:pt x="0" y="1807028"/>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14" name="Picture Placeholder 12">
            <a:extLst>
              <a:ext uri="{FF2B5EF4-FFF2-40B4-BE49-F238E27FC236}">
                <a16:creationId xmlns:a16="http://schemas.microsoft.com/office/drawing/2014/main" id="{AD9F142D-BFD2-4B6B-BC33-BC32DAFD48C1}"/>
              </a:ext>
            </a:extLst>
          </p:cNvPr>
          <p:cNvSpPr>
            <a:spLocks noGrp="1"/>
          </p:cNvSpPr>
          <p:nvPr>
            <p:ph type="pic" sz="quarter" idx="18" hasCustomPrompt="1"/>
          </p:nvPr>
        </p:nvSpPr>
        <p:spPr>
          <a:xfrm>
            <a:off x="5613400" y="3429000"/>
            <a:ext cx="2790142" cy="2748823"/>
          </a:xfrm>
          <a:custGeom>
            <a:avLst/>
            <a:gdLst>
              <a:gd name="connsiteX0" fmla="*/ 0 w 2001406"/>
              <a:gd name="connsiteY0" fmla="*/ 0 h 1807028"/>
              <a:gd name="connsiteX1" fmla="*/ 2001406 w 2001406"/>
              <a:gd name="connsiteY1" fmla="*/ 0 h 1807028"/>
              <a:gd name="connsiteX2" fmla="*/ 2001406 w 2001406"/>
              <a:gd name="connsiteY2" fmla="*/ 1807028 h 1807028"/>
              <a:gd name="connsiteX3" fmla="*/ 0 w 2001406"/>
              <a:gd name="connsiteY3" fmla="*/ 1807028 h 1807028"/>
            </a:gdLst>
            <a:ahLst/>
            <a:cxnLst>
              <a:cxn ang="0">
                <a:pos x="connsiteX0" y="connsiteY0"/>
              </a:cxn>
              <a:cxn ang="0">
                <a:pos x="connsiteX1" y="connsiteY1"/>
              </a:cxn>
              <a:cxn ang="0">
                <a:pos x="connsiteX2" y="connsiteY2"/>
              </a:cxn>
              <a:cxn ang="0">
                <a:pos x="connsiteX3" y="connsiteY3"/>
              </a:cxn>
            </a:cxnLst>
            <a:rect l="l" t="t" r="r" b="b"/>
            <a:pathLst>
              <a:path w="2001406" h="1807028">
                <a:moveTo>
                  <a:pt x="0" y="0"/>
                </a:moveTo>
                <a:lnTo>
                  <a:pt x="2001406" y="0"/>
                </a:lnTo>
                <a:lnTo>
                  <a:pt x="2001406" y="1807028"/>
                </a:lnTo>
                <a:lnTo>
                  <a:pt x="0" y="1807028"/>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383320596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E5B95DA-8708-40D9-AC02-3DB1C224A2C7}"/>
              </a:ext>
            </a:extLst>
          </p:cNvPr>
          <p:cNvSpPr>
            <a:spLocks noGrp="1"/>
          </p:cNvSpPr>
          <p:nvPr>
            <p:ph type="pic" sz="quarter" idx="14" hasCustomPrompt="1"/>
          </p:nvPr>
        </p:nvSpPr>
        <p:spPr>
          <a:xfrm>
            <a:off x="6064398" y="1589580"/>
            <a:ext cx="2315434" cy="2315434"/>
          </a:xfrm>
          <a:custGeom>
            <a:avLst/>
            <a:gdLst>
              <a:gd name="connsiteX0" fmla="*/ 1157717 w 2315434"/>
              <a:gd name="connsiteY0" fmla="*/ 0 h 2315434"/>
              <a:gd name="connsiteX1" fmla="*/ 2315434 w 2315434"/>
              <a:gd name="connsiteY1" fmla="*/ 1157717 h 2315434"/>
              <a:gd name="connsiteX2" fmla="*/ 1157717 w 2315434"/>
              <a:gd name="connsiteY2" fmla="*/ 2315434 h 2315434"/>
              <a:gd name="connsiteX3" fmla="*/ 0 w 2315434"/>
              <a:gd name="connsiteY3" fmla="*/ 1157717 h 2315434"/>
              <a:gd name="connsiteX4" fmla="*/ 1157717 w 2315434"/>
              <a:gd name="connsiteY4" fmla="*/ 0 h 2315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434" h="2315434">
                <a:moveTo>
                  <a:pt x="1157717" y="0"/>
                </a:moveTo>
                <a:cubicBezTo>
                  <a:pt x="1797106" y="0"/>
                  <a:pt x="2315434" y="518328"/>
                  <a:pt x="2315434" y="1157717"/>
                </a:cubicBezTo>
                <a:cubicBezTo>
                  <a:pt x="2315434" y="1797106"/>
                  <a:pt x="1797106" y="2315434"/>
                  <a:pt x="1157717" y="2315434"/>
                </a:cubicBezTo>
                <a:cubicBezTo>
                  <a:pt x="518328" y="2315434"/>
                  <a:pt x="0" y="1797106"/>
                  <a:pt x="0" y="1157717"/>
                </a:cubicBezTo>
                <a:cubicBezTo>
                  <a:pt x="0" y="518328"/>
                  <a:pt x="518328" y="0"/>
                  <a:pt x="1157717"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12" name="Picture Placeholder 11">
            <a:extLst>
              <a:ext uri="{FF2B5EF4-FFF2-40B4-BE49-F238E27FC236}">
                <a16:creationId xmlns:a16="http://schemas.microsoft.com/office/drawing/2014/main" id="{F0F5A4B7-9907-4E70-B7FD-E06C2175C635}"/>
              </a:ext>
            </a:extLst>
          </p:cNvPr>
          <p:cNvSpPr>
            <a:spLocks noGrp="1"/>
          </p:cNvSpPr>
          <p:nvPr>
            <p:ph type="pic" sz="quarter" idx="15" hasCustomPrompt="1"/>
          </p:nvPr>
        </p:nvSpPr>
        <p:spPr>
          <a:xfrm>
            <a:off x="8646534" y="1589580"/>
            <a:ext cx="2315434" cy="2315434"/>
          </a:xfrm>
          <a:custGeom>
            <a:avLst/>
            <a:gdLst>
              <a:gd name="connsiteX0" fmla="*/ 1157717 w 2315434"/>
              <a:gd name="connsiteY0" fmla="*/ 0 h 2315434"/>
              <a:gd name="connsiteX1" fmla="*/ 2315434 w 2315434"/>
              <a:gd name="connsiteY1" fmla="*/ 1157717 h 2315434"/>
              <a:gd name="connsiteX2" fmla="*/ 1157717 w 2315434"/>
              <a:gd name="connsiteY2" fmla="*/ 2315434 h 2315434"/>
              <a:gd name="connsiteX3" fmla="*/ 0 w 2315434"/>
              <a:gd name="connsiteY3" fmla="*/ 1157717 h 2315434"/>
              <a:gd name="connsiteX4" fmla="*/ 1157717 w 2315434"/>
              <a:gd name="connsiteY4" fmla="*/ 0 h 2315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434" h="2315434">
                <a:moveTo>
                  <a:pt x="1157717" y="0"/>
                </a:moveTo>
                <a:cubicBezTo>
                  <a:pt x="1797106" y="0"/>
                  <a:pt x="2315434" y="518328"/>
                  <a:pt x="2315434" y="1157717"/>
                </a:cubicBezTo>
                <a:cubicBezTo>
                  <a:pt x="2315434" y="1797106"/>
                  <a:pt x="1797106" y="2315434"/>
                  <a:pt x="1157717" y="2315434"/>
                </a:cubicBezTo>
                <a:cubicBezTo>
                  <a:pt x="518328" y="2315434"/>
                  <a:pt x="0" y="1797106"/>
                  <a:pt x="0" y="1157717"/>
                </a:cubicBezTo>
                <a:cubicBezTo>
                  <a:pt x="0" y="518328"/>
                  <a:pt x="518328" y="0"/>
                  <a:pt x="1157717"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9" name="Picture Placeholder 8">
            <a:extLst>
              <a:ext uri="{FF2B5EF4-FFF2-40B4-BE49-F238E27FC236}">
                <a16:creationId xmlns:a16="http://schemas.microsoft.com/office/drawing/2014/main" id="{973496B8-FF02-42F1-90A0-5FE692FFA01A}"/>
              </a:ext>
            </a:extLst>
          </p:cNvPr>
          <p:cNvSpPr>
            <a:spLocks noGrp="1"/>
          </p:cNvSpPr>
          <p:nvPr>
            <p:ph type="pic" sz="quarter" idx="13" hasCustomPrompt="1"/>
          </p:nvPr>
        </p:nvSpPr>
        <p:spPr>
          <a:xfrm>
            <a:off x="3482262" y="1589580"/>
            <a:ext cx="2315434" cy="2315434"/>
          </a:xfrm>
          <a:custGeom>
            <a:avLst/>
            <a:gdLst>
              <a:gd name="connsiteX0" fmla="*/ 1157717 w 2315434"/>
              <a:gd name="connsiteY0" fmla="*/ 0 h 2315434"/>
              <a:gd name="connsiteX1" fmla="*/ 2315434 w 2315434"/>
              <a:gd name="connsiteY1" fmla="*/ 1157717 h 2315434"/>
              <a:gd name="connsiteX2" fmla="*/ 1157717 w 2315434"/>
              <a:gd name="connsiteY2" fmla="*/ 2315434 h 2315434"/>
              <a:gd name="connsiteX3" fmla="*/ 0 w 2315434"/>
              <a:gd name="connsiteY3" fmla="*/ 1157717 h 2315434"/>
              <a:gd name="connsiteX4" fmla="*/ 1157717 w 2315434"/>
              <a:gd name="connsiteY4" fmla="*/ 0 h 2315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434" h="2315434">
                <a:moveTo>
                  <a:pt x="1157717" y="0"/>
                </a:moveTo>
                <a:cubicBezTo>
                  <a:pt x="1797106" y="0"/>
                  <a:pt x="2315434" y="518328"/>
                  <a:pt x="2315434" y="1157717"/>
                </a:cubicBezTo>
                <a:cubicBezTo>
                  <a:pt x="2315434" y="1797106"/>
                  <a:pt x="1797106" y="2315434"/>
                  <a:pt x="1157717" y="2315434"/>
                </a:cubicBezTo>
                <a:cubicBezTo>
                  <a:pt x="518328" y="2315434"/>
                  <a:pt x="0" y="1797106"/>
                  <a:pt x="0" y="1157717"/>
                </a:cubicBezTo>
                <a:cubicBezTo>
                  <a:pt x="0" y="518328"/>
                  <a:pt x="518328" y="0"/>
                  <a:pt x="1157717"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2954890511"/>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EE293394-F05E-4980-8789-D0B244B8D11E}"/>
              </a:ext>
            </a:extLst>
          </p:cNvPr>
          <p:cNvSpPr>
            <a:spLocks noGrp="1"/>
          </p:cNvSpPr>
          <p:nvPr>
            <p:ph type="pic" sz="quarter" idx="14" hasCustomPrompt="1"/>
          </p:nvPr>
        </p:nvSpPr>
        <p:spPr>
          <a:xfrm>
            <a:off x="1524003" y="1242583"/>
            <a:ext cx="4372834" cy="4372834"/>
          </a:xfrm>
          <a:custGeom>
            <a:avLst/>
            <a:gdLst>
              <a:gd name="connsiteX0" fmla="*/ 1157717 w 2315434"/>
              <a:gd name="connsiteY0" fmla="*/ 0 h 2315434"/>
              <a:gd name="connsiteX1" fmla="*/ 2315434 w 2315434"/>
              <a:gd name="connsiteY1" fmla="*/ 1157717 h 2315434"/>
              <a:gd name="connsiteX2" fmla="*/ 1157717 w 2315434"/>
              <a:gd name="connsiteY2" fmla="*/ 2315434 h 2315434"/>
              <a:gd name="connsiteX3" fmla="*/ 0 w 2315434"/>
              <a:gd name="connsiteY3" fmla="*/ 1157717 h 2315434"/>
              <a:gd name="connsiteX4" fmla="*/ 1157717 w 2315434"/>
              <a:gd name="connsiteY4" fmla="*/ 0 h 2315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5434" h="2315434">
                <a:moveTo>
                  <a:pt x="1157717" y="0"/>
                </a:moveTo>
                <a:cubicBezTo>
                  <a:pt x="1797106" y="0"/>
                  <a:pt x="2315434" y="518328"/>
                  <a:pt x="2315434" y="1157717"/>
                </a:cubicBezTo>
                <a:cubicBezTo>
                  <a:pt x="2315434" y="1797106"/>
                  <a:pt x="1797106" y="2315434"/>
                  <a:pt x="1157717" y="2315434"/>
                </a:cubicBezTo>
                <a:cubicBezTo>
                  <a:pt x="518328" y="2315434"/>
                  <a:pt x="0" y="1797106"/>
                  <a:pt x="0" y="1157717"/>
                </a:cubicBezTo>
                <a:cubicBezTo>
                  <a:pt x="0" y="518328"/>
                  <a:pt x="518328" y="0"/>
                  <a:pt x="1157717"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936403266"/>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8">
            <a:extLst>
              <a:ext uri="{FF2B5EF4-FFF2-40B4-BE49-F238E27FC236}">
                <a16:creationId xmlns:a16="http://schemas.microsoft.com/office/drawing/2014/main" id="{BDB1FA4F-D6A8-46B9-B8FD-A05B88CD6B0D}"/>
              </a:ext>
            </a:extLst>
          </p:cNvPr>
          <p:cNvSpPr>
            <a:spLocks noGrp="1"/>
          </p:cNvSpPr>
          <p:nvPr>
            <p:ph type="pic" sz="quarter" idx="13" hasCustomPrompt="1"/>
          </p:nvPr>
        </p:nvSpPr>
        <p:spPr>
          <a:xfrm>
            <a:off x="1428750" y="1"/>
            <a:ext cx="6134100" cy="3276598"/>
          </a:xfrm>
          <a:custGeom>
            <a:avLst/>
            <a:gdLst>
              <a:gd name="connsiteX0" fmla="*/ 0 w 7667662"/>
              <a:gd name="connsiteY0" fmla="*/ 0 h 3124198"/>
              <a:gd name="connsiteX1" fmla="*/ 7667662 w 7667662"/>
              <a:gd name="connsiteY1" fmla="*/ 0 h 3124198"/>
              <a:gd name="connsiteX2" fmla="*/ 7667662 w 7667662"/>
              <a:gd name="connsiteY2" fmla="*/ 3124198 h 3124198"/>
              <a:gd name="connsiteX3" fmla="*/ 0 w 7667662"/>
              <a:gd name="connsiteY3" fmla="*/ 3124198 h 3124198"/>
            </a:gdLst>
            <a:ahLst/>
            <a:cxnLst>
              <a:cxn ang="0">
                <a:pos x="connsiteX0" y="connsiteY0"/>
              </a:cxn>
              <a:cxn ang="0">
                <a:pos x="connsiteX1" y="connsiteY1"/>
              </a:cxn>
              <a:cxn ang="0">
                <a:pos x="connsiteX2" y="connsiteY2"/>
              </a:cxn>
              <a:cxn ang="0">
                <a:pos x="connsiteX3" y="connsiteY3"/>
              </a:cxn>
            </a:cxnLst>
            <a:rect l="l" t="t" r="r" b="b"/>
            <a:pathLst>
              <a:path w="7667662" h="3124198">
                <a:moveTo>
                  <a:pt x="0" y="0"/>
                </a:moveTo>
                <a:lnTo>
                  <a:pt x="7667662" y="0"/>
                </a:lnTo>
                <a:lnTo>
                  <a:pt x="7667662" y="3124198"/>
                </a:lnTo>
                <a:lnTo>
                  <a:pt x="0" y="312419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6" name="Picture Placeholder 5">
            <a:extLst>
              <a:ext uri="{FF2B5EF4-FFF2-40B4-BE49-F238E27FC236}">
                <a16:creationId xmlns:a16="http://schemas.microsoft.com/office/drawing/2014/main" id="{60006981-093E-4B35-8398-E707F734D946}"/>
              </a:ext>
            </a:extLst>
          </p:cNvPr>
          <p:cNvSpPr>
            <a:spLocks noGrp="1"/>
          </p:cNvSpPr>
          <p:nvPr>
            <p:ph type="pic" sz="quarter" idx="14" hasCustomPrompt="1"/>
          </p:nvPr>
        </p:nvSpPr>
        <p:spPr>
          <a:xfrm>
            <a:off x="7829550" y="2005013"/>
            <a:ext cx="2933700" cy="3457575"/>
          </a:xfrm>
          <a:custGeom>
            <a:avLst/>
            <a:gdLst>
              <a:gd name="connsiteX0" fmla="*/ 0 w 2933700"/>
              <a:gd name="connsiteY0" fmla="*/ 0 h 3457575"/>
              <a:gd name="connsiteX1" fmla="*/ 2933700 w 2933700"/>
              <a:gd name="connsiteY1" fmla="*/ 0 h 3457575"/>
              <a:gd name="connsiteX2" fmla="*/ 2933700 w 2933700"/>
              <a:gd name="connsiteY2" fmla="*/ 3457575 h 3457575"/>
              <a:gd name="connsiteX3" fmla="*/ 0 w 2933700"/>
              <a:gd name="connsiteY3" fmla="*/ 3457575 h 3457575"/>
            </a:gdLst>
            <a:ahLst/>
            <a:cxnLst>
              <a:cxn ang="0">
                <a:pos x="connsiteX0" y="connsiteY0"/>
              </a:cxn>
              <a:cxn ang="0">
                <a:pos x="connsiteX1" y="connsiteY1"/>
              </a:cxn>
              <a:cxn ang="0">
                <a:pos x="connsiteX2" y="connsiteY2"/>
              </a:cxn>
              <a:cxn ang="0">
                <a:pos x="connsiteX3" y="connsiteY3"/>
              </a:cxn>
            </a:cxnLst>
            <a:rect l="l" t="t" r="r" b="b"/>
            <a:pathLst>
              <a:path w="2933700" h="3457575">
                <a:moveTo>
                  <a:pt x="0" y="0"/>
                </a:moveTo>
                <a:lnTo>
                  <a:pt x="2933700" y="0"/>
                </a:lnTo>
                <a:lnTo>
                  <a:pt x="2933700" y="3457575"/>
                </a:lnTo>
                <a:lnTo>
                  <a:pt x="0" y="3457575"/>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238715719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8">
            <a:extLst>
              <a:ext uri="{FF2B5EF4-FFF2-40B4-BE49-F238E27FC236}">
                <a16:creationId xmlns:a16="http://schemas.microsoft.com/office/drawing/2014/main" id="{4127310D-70F4-4371-A0E9-377FFFB5D8BD}"/>
              </a:ext>
            </a:extLst>
          </p:cNvPr>
          <p:cNvSpPr>
            <a:spLocks noGrp="1"/>
          </p:cNvSpPr>
          <p:nvPr>
            <p:ph type="pic" sz="quarter" idx="13" hasCustomPrompt="1"/>
          </p:nvPr>
        </p:nvSpPr>
        <p:spPr>
          <a:xfrm>
            <a:off x="6096001" y="680177"/>
            <a:ext cx="5419042" cy="5497646"/>
          </a:xfrm>
          <a:custGeom>
            <a:avLst/>
            <a:gdLst>
              <a:gd name="connsiteX0" fmla="*/ 0 w 7667662"/>
              <a:gd name="connsiteY0" fmla="*/ 0 h 3124198"/>
              <a:gd name="connsiteX1" fmla="*/ 7667662 w 7667662"/>
              <a:gd name="connsiteY1" fmla="*/ 0 h 3124198"/>
              <a:gd name="connsiteX2" fmla="*/ 7667662 w 7667662"/>
              <a:gd name="connsiteY2" fmla="*/ 3124198 h 3124198"/>
              <a:gd name="connsiteX3" fmla="*/ 0 w 7667662"/>
              <a:gd name="connsiteY3" fmla="*/ 3124198 h 3124198"/>
            </a:gdLst>
            <a:ahLst/>
            <a:cxnLst>
              <a:cxn ang="0">
                <a:pos x="connsiteX0" y="connsiteY0"/>
              </a:cxn>
              <a:cxn ang="0">
                <a:pos x="connsiteX1" y="connsiteY1"/>
              </a:cxn>
              <a:cxn ang="0">
                <a:pos x="connsiteX2" y="connsiteY2"/>
              </a:cxn>
              <a:cxn ang="0">
                <a:pos x="connsiteX3" y="connsiteY3"/>
              </a:cxn>
            </a:cxnLst>
            <a:rect l="l" t="t" r="r" b="b"/>
            <a:pathLst>
              <a:path w="7667662" h="3124198">
                <a:moveTo>
                  <a:pt x="0" y="0"/>
                </a:moveTo>
                <a:lnTo>
                  <a:pt x="7667662" y="0"/>
                </a:lnTo>
                <a:lnTo>
                  <a:pt x="7667662" y="3124198"/>
                </a:lnTo>
                <a:lnTo>
                  <a:pt x="0" y="312419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043936220"/>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CAA35661-D57A-4CC5-88F5-C315CE5C6052}"/>
              </a:ext>
            </a:extLst>
          </p:cNvPr>
          <p:cNvSpPr>
            <a:spLocks noGrp="1"/>
          </p:cNvSpPr>
          <p:nvPr>
            <p:ph type="pic" sz="quarter" idx="13" hasCustomPrompt="1"/>
          </p:nvPr>
        </p:nvSpPr>
        <p:spPr>
          <a:xfrm>
            <a:off x="0" y="-2"/>
            <a:ext cx="12192000" cy="6858001"/>
          </a:xfrm>
          <a:custGeom>
            <a:avLst/>
            <a:gdLst>
              <a:gd name="connsiteX0" fmla="*/ 0 w 7667662"/>
              <a:gd name="connsiteY0" fmla="*/ 0 h 3124198"/>
              <a:gd name="connsiteX1" fmla="*/ 7667662 w 7667662"/>
              <a:gd name="connsiteY1" fmla="*/ 0 h 3124198"/>
              <a:gd name="connsiteX2" fmla="*/ 7667662 w 7667662"/>
              <a:gd name="connsiteY2" fmla="*/ 3124198 h 3124198"/>
              <a:gd name="connsiteX3" fmla="*/ 0 w 7667662"/>
              <a:gd name="connsiteY3" fmla="*/ 3124198 h 3124198"/>
            </a:gdLst>
            <a:ahLst/>
            <a:cxnLst>
              <a:cxn ang="0">
                <a:pos x="connsiteX0" y="connsiteY0"/>
              </a:cxn>
              <a:cxn ang="0">
                <a:pos x="connsiteX1" y="connsiteY1"/>
              </a:cxn>
              <a:cxn ang="0">
                <a:pos x="connsiteX2" y="connsiteY2"/>
              </a:cxn>
              <a:cxn ang="0">
                <a:pos x="connsiteX3" y="connsiteY3"/>
              </a:cxn>
            </a:cxnLst>
            <a:rect l="l" t="t" r="r" b="b"/>
            <a:pathLst>
              <a:path w="7667662" h="3124198">
                <a:moveTo>
                  <a:pt x="0" y="0"/>
                </a:moveTo>
                <a:lnTo>
                  <a:pt x="7667662" y="0"/>
                </a:lnTo>
                <a:lnTo>
                  <a:pt x="7667662" y="3124198"/>
                </a:lnTo>
                <a:lnTo>
                  <a:pt x="0" y="312419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4233625049"/>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9_Title Slide">
    <p:spTree>
      <p:nvGrpSpPr>
        <p:cNvPr id="1" name=""/>
        <p:cNvGrpSpPr/>
        <p:nvPr/>
      </p:nvGrpSpPr>
      <p:grpSpPr>
        <a:xfrm>
          <a:off x="0" y="0"/>
          <a:ext cx="0" cy="0"/>
          <a:chOff x="0" y="0"/>
          <a:chExt cx="0" cy="0"/>
        </a:xfrm>
      </p:grpSpPr>
      <p:sp>
        <p:nvSpPr>
          <p:cNvPr id="4" name="Picture Placeholder 8">
            <a:extLst>
              <a:ext uri="{FF2B5EF4-FFF2-40B4-BE49-F238E27FC236}">
                <a16:creationId xmlns:a16="http://schemas.microsoft.com/office/drawing/2014/main" id="{CAA35661-D57A-4CC5-88F5-C315CE5C6052}"/>
              </a:ext>
            </a:extLst>
          </p:cNvPr>
          <p:cNvSpPr>
            <a:spLocks noGrp="1"/>
          </p:cNvSpPr>
          <p:nvPr>
            <p:ph type="pic" sz="quarter" idx="13" hasCustomPrompt="1"/>
          </p:nvPr>
        </p:nvSpPr>
        <p:spPr>
          <a:xfrm>
            <a:off x="0" y="-2"/>
            <a:ext cx="8937523" cy="6858001"/>
          </a:xfrm>
          <a:custGeom>
            <a:avLst/>
            <a:gdLst>
              <a:gd name="connsiteX0" fmla="*/ 0 w 7667662"/>
              <a:gd name="connsiteY0" fmla="*/ 0 h 3124198"/>
              <a:gd name="connsiteX1" fmla="*/ 7667662 w 7667662"/>
              <a:gd name="connsiteY1" fmla="*/ 0 h 3124198"/>
              <a:gd name="connsiteX2" fmla="*/ 7667662 w 7667662"/>
              <a:gd name="connsiteY2" fmla="*/ 3124198 h 3124198"/>
              <a:gd name="connsiteX3" fmla="*/ 0 w 7667662"/>
              <a:gd name="connsiteY3" fmla="*/ 3124198 h 3124198"/>
            </a:gdLst>
            <a:ahLst/>
            <a:cxnLst>
              <a:cxn ang="0">
                <a:pos x="connsiteX0" y="connsiteY0"/>
              </a:cxn>
              <a:cxn ang="0">
                <a:pos x="connsiteX1" y="connsiteY1"/>
              </a:cxn>
              <a:cxn ang="0">
                <a:pos x="connsiteX2" y="connsiteY2"/>
              </a:cxn>
              <a:cxn ang="0">
                <a:pos x="connsiteX3" y="connsiteY3"/>
              </a:cxn>
            </a:cxnLst>
            <a:rect l="l" t="t" r="r" b="b"/>
            <a:pathLst>
              <a:path w="7667662" h="3124198">
                <a:moveTo>
                  <a:pt x="0" y="0"/>
                </a:moveTo>
                <a:lnTo>
                  <a:pt x="7667662" y="0"/>
                </a:lnTo>
                <a:lnTo>
                  <a:pt x="7667662" y="3124198"/>
                </a:lnTo>
                <a:lnTo>
                  <a:pt x="0" y="312419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532780466"/>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D9A4409-679F-447C-8A33-138CC8632997}"/>
              </a:ext>
            </a:extLst>
          </p:cNvPr>
          <p:cNvSpPr>
            <a:spLocks noGrp="1"/>
          </p:cNvSpPr>
          <p:nvPr>
            <p:ph type="pic" sz="quarter" idx="13" hasCustomPrompt="1"/>
          </p:nvPr>
        </p:nvSpPr>
        <p:spPr>
          <a:xfrm>
            <a:off x="2262169" y="-1"/>
            <a:ext cx="7667662" cy="3124198"/>
          </a:xfrm>
          <a:custGeom>
            <a:avLst/>
            <a:gdLst>
              <a:gd name="connsiteX0" fmla="*/ 0 w 7667662"/>
              <a:gd name="connsiteY0" fmla="*/ 0 h 3124198"/>
              <a:gd name="connsiteX1" fmla="*/ 7667662 w 7667662"/>
              <a:gd name="connsiteY1" fmla="*/ 0 h 3124198"/>
              <a:gd name="connsiteX2" fmla="*/ 7667662 w 7667662"/>
              <a:gd name="connsiteY2" fmla="*/ 3124198 h 3124198"/>
              <a:gd name="connsiteX3" fmla="*/ 0 w 7667662"/>
              <a:gd name="connsiteY3" fmla="*/ 3124198 h 3124198"/>
            </a:gdLst>
            <a:ahLst/>
            <a:cxnLst>
              <a:cxn ang="0">
                <a:pos x="connsiteX0" y="connsiteY0"/>
              </a:cxn>
              <a:cxn ang="0">
                <a:pos x="connsiteX1" y="connsiteY1"/>
              </a:cxn>
              <a:cxn ang="0">
                <a:pos x="connsiteX2" y="connsiteY2"/>
              </a:cxn>
              <a:cxn ang="0">
                <a:pos x="connsiteX3" y="connsiteY3"/>
              </a:cxn>
            </a:cxnLst>
            <a:rect l="l" t="t" r="r" b="b"/>
            <a:pathLst>
              <a:path w="7667662" h="3124198">
                <a:moveTo>
                  <a:pt x="0" y="0"/>
                </a:moveTo>
                <a:lnTo>
                  <a:pt x="7667662" y="0"/>
                </a:lnTo>
                <a:lnTo>
                  <a:pt x="7667662" y="3124198"/>
                </a:lnTo>
                <a:lnTo>
                  <a:pt x="0" y="312419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590322389"/>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FE5F280-5A63-4610-865C-21D823FEC09E}"/>
              </a:ext>
            </a:extLst>
          </p:cNvPr>
          <p:cNvSpPr>
            <a:spLocks noGrp="1"/>
          </p:cNvSpPr>
          <p:nvPr>
            <p:ph type="pic" sz="quarter" idx="13" hasCustomPrompt="1"/>
          </p:nvPr>
        </p:nvSpPr>
        <p:spPr>
          <a:xfrm>
            <a:off x="2262169" y="1409700"/>
            <a:ext cx="7667663" cy="4038600"/>
          </a:xfrm>
          <a:custGeom>
            <a:avLst/>
            <a:gdLst>
              <a:gd name="connsiteX0" fmla="*/ 0 w 6505121"/>
              <a:gd name="connsiteY0" fmla="*/ 0 h 2509838"/>
              <a:gd name="connsiteX1" fmla="*/ 6505121 w 6505121"/>
              <a:gd name="connsiteY1" fmla="*/ 0 h 2509838"/>
              <a:gd name="connsiteX2" fmla="*/ 6505121 w 6505121"/>
              <a:gd name="connsiteY2" fmla="*/ 2509838 h 2509838"/>
              <a:gd name="connsiteX3" fmla="*/ 0 w 6505121"/>
              <a:gd name="connsiteY3" fmla="*/ 2509838 h 2509838"/>
            </a:gdLst>
            <a:ahLst/>
            <a:cxnLst>
              <a:cxn ang="0">
                <a:pos x="connsiteX0" y="connsiteY0"/>
              </a:cxn>
              <a:cxn ang="0">
                <a:pos x="connsiteX1" y="connsiteY1"/>
              </a:cxn>
              <a:cxn ang="0">
                <a:pos x="connsiteX2" y="connsiteY2"/>
              </a:cxn>
              <a:cxn ang="0">
                <a:pos x="connsiteX3" y="connsiteY3"/>
              </a:cxn>
            </a:cxnLst>
            <a:rect l="l" t="t" r="r" b="b"/>
            <a:pathLst>
              <a:path w="6505121" h="2509838">
                <a:moveTo>
                  <a:pt x="0" y="0"/>
                </a:moveTo>
                <a:lnTo>
                  <a:pt x="6505121" y="0"/>
                </a:lnTo>
                <a:lnTo>
                  <a:pt x="6505121" y="2509838"/>
                </a:lnTo>
                <a:lnTo>
                  <a:pt x="0" y="2509838"/>
                </a:lnTo>
                <a:close/>
              </a:path>
            </a:pathLst>
          </a:custGeom>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76589323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0F14637-7DE3-4AEE-B773-17188D7CEE51}"/>
              </a:ext>
            </a:extLst>
          </p:cNvPr>
          <p:cNvSpPr>
            <a:spLocks noGrp="1"/>
          </p:cNvSpPr>
          <p:nvPr>
            <p:ph type="pic" sz="quarter" idx="14" hasCustomPrompt="1"/>
          </p:nvPr>
        </p:nvSpPr>
        <p:spPr>
          <a:xfrm>
            <a:off x="6381751" y="2180688"/>
            <a:ext cx="2533642" cy="2533642"/>
          </a:xfrm>
          <a:custGeom>
            <a:avLst/>
            <a:gdLst>
              <a:gd name="connsiteX0" fmla="*/ 1266821 w 2533642"/>
              <a:gd name="connsiteY0" fmla="*/ 0 h 2533642"/>
              <a:gd name="connsiteX1" fmla="*/ 2533642 w 2533642"/>
              <a:gd name="connsiteY1" fmla="*/ 1266821 h 2533642"/>
              <a:gd name="connsiteX2" fmla="*/ 1266821 w 2533642"/>
              <a:gd name="connsiteY2" fmla="*/ 2533642 h 2533642"/>
              <a:gd name="connsiteX3" fmla="*/ 0 w 2533642"/>
              <a:gd name="connsiteY3" fmla="*/ 1266821 h 2533642"/>
              <a:gd name="connsiteX4" fmla="*/ 1266821 w 2533642"/>
              <a:gd name="connsiteY4" fmla="*/ 0 h 2533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3642" h="2533642">
                <a:moveTo>
                  <a:pt x="1266821" y="0"/>
                </a:moveTo>
                <a:cubicBezTo>
                  <a:pt x="1966467" y="0"/>
                  <a:pt x="2533642" y="567175"/>
                  <a:pt x="2533642" y="1266821"/>
                </a:cubicBezTo>
                <a:cubicBezTo>
                  <a:pt x="2533642" y="1966467"/>
                  <a:pt x="1966467" y="2533642"/>
                  <a:pt x="1266821" y="2533642"/>
                </a:cubicBezTo>
                <a:cubicBezTo>
                  <a:pt x="567175" y="2533642"/>
                  <a:pt x="0" y="1966467"/>
                  <a:pt x="0" y="1266821"/>
                </a:cubicBezTo>
                <a:cubicBezTo>
                  <a:pt x="0" y="567175"/>
                  <a:pt x="567175" y="0"/>
                  <a:pt x="1266821"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5" name="Picture Placeholder 4">
            <a:extLst>
              <a:ext uri="{FF2B5EF4-FFF2-40B4-BE49-F238E27FC236}">
                <a16:creationId xmlns:a16="http://schemas.microsoft.com/office/drawing/2014/main" id="{FD008180-1AE4-49ED-A7B3-82A7B43B8A90}"/>
              </a:ext>
            </a:extLst>
          </p:cNvPr>
          <p:cNvSpPr>
            <a:spLocks noGrp="1"/>
          </p:cNvSpPr>
          <p:nvPr>
            <p:ph type="pic" sz="quarter" idx="13" hasCustomPrompt="1"/>
          </p:nvPr>
        </p:nvSpPr>
        <p:spPr>
          <a:xfrm>
            <a:off x="1143000" y="2180688"/>
            <a:ext cx="2533642" cy="2533642"/>
          </a:xfrm>
          <a:custGeom>
            <a:avLst/>
            <a:gdLst>
              <a:gd name="connsiteX0" fmla="*/ 1266821 w 2533642"/>
              <a:gd name="connsiteY0" fmla="*/ 0 h 2533642"/>
              <a:gd name="connsiteX1" fmla="*/ 2533642 w 2533642"/>
              <a:gd name="connsiteY1" fmla="*/ 1266821 h 2533642"/>
              <a:gd name="connsiteX2" fmla="*/ 1266821 w 2533642"/>
              <a:gd name="connsiteY2" fmla="*/ 2533642 h 2533642"/>
              <a:gd name="connsiteX3" fmla="*/ 0 w 2533642"/>
              <a:gd name="connsiteY3" fmla="*/ 1266821 h 2533642"/>
              <a:gd name="connsiteX4" fmla="*/ 1266821 w 2533642"/>
              <a:gd name="connsiteY4" fmla="*/ 0 h 2533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3642" h="2533642">
                <a:moveTo>
                  <a:pt x="1266821" y="0"/>
                </a:moveTo>
                <a:cubicBezTo>
                  <a:pt x="1966467" y="0"/>
                  <a:pt x="2533642" y="567175"/>
                  <a:pt x="2533642" y="1266821"/>
                </a:cubicBezTo>
                <a:cubicBezTo>
                  <a:pt x="2533642" y="1966467"/>
                  <a:pt x="1966467" y="2533642"/>
                  <a:pt x="1266821" y="2533642"/>
                </a:cubicBezTo>
                <a:cubicBezTo>
                  <a:pt x="567175" y="2533642"/>
                  <a:pt x="0" y="1966467"/>
                  <a:pt x="0" y="1266821"/>
                </a:cubicBezTo>
                <a:cubicBezTo>
                  <a:pt x="0" y="567175"/>
                  <a:pt x="567175" y="0"/>
                  <a:pt x="1266821" y="0"/>
                </a:cubicBez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727945394"/>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A65AD53-96D9-422B-99BF-E2C57389EB97}"/>
              </a:ext>
            </a:extLst>
          </p:cNvPr>
          <p:cNvSpPr>
            <a:spLocks noGrp="1"/>
          </p:cNvSpPr>
          <p:nvPr>
            <p:ph type="pic" sz="quarter" idx="13" hasCustomPrompt="1"/>
          </p:nvPr>
        </p:nvSpPr>
        <p:spPr>
          <a:xfrm>
            <a:off x="0" y="0"/>
            <a:ext cx="6858000" cy="6858000"/>
          </a:xfrm>
          <a:custGeom>
            <a:avLst/>
            <a:gdLst>
              <a:gd name="connsiteX0" fmla="*/ 0 w 6858000"/>
              <a:gd name="connsiteY0" fmla="*/ 0 h 6858000"/>
              <a:gd name="connsiteX1" fmla="*/ 6858000 w 6858000"/>
              <a:gd name="connsiteY1" fmla="*/ 6858000 h 6858000"/>
              <a:gd name="connsiteX2" fmla="*/ 0 w 6858000"/>
              <a:gd name="connsiteY2" fmla="*/ 6858000 h 6858000"/>
            </a:gdLst>
            <a:ahLst/>
            <a:cxnLst>
              <a:cxn ang="0">
                <a:pos x="connsiteX0" y="connsiteY0"/>
              </a:cxn>
              <a:cxn ang="0">
                <a:pos x="connsiteX1" y="connsiteY1"/>
              </a:cxn>
              <a:cxn ang="0">
                <a:pos x="connsiteX2" y="connsiteY2"/>
              </a:cxn>
            </a:cxnLst>
            <a:rect l="l" t="t" r="r" b="b"/>
            <a:pathLst>
              <a:path w="6858000" h="6858000">
                <a:moveTo>
                  <a:pt x="0" y="0"/>
                </a:moveTo>
                <a:lnTo>
                  <a:pt x="6858000" y="6858000"/>
                </a:lnTo>
                <a:lnTo>
                  <a:pt x="0" y="685800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47578950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C51B2F9-FBBC-4E70-BDBE-11CFA3545EA0}"/>
              </a:ext>
            </a:extLst>
          </p:cNvPr>
          <p:cNvSpPr>
            <a:spLocks noGrp="1"/>
          </p:cNvSpPr>
          <p:nvPr>
            <p:ph type="pic" sz="quarter" idx="13" hasCustomPrompt="1"/>
          </p:nvPr>
        </p:nvSpPr>
        <p:spPr>
          <a:xfrm>
            <a:off x="791258" y="3225800"/>
            <a:ext cx="10609484" cy="3632200"/>
          </a:xfrm>
          <a:custGeom>
            <a:avLst/>
            <a:gdLst>
              <a:gd name="connsiteX0" fmla="*/ 0 w 10609484"/>
              <a:gd name="connsiteY0" fmla="*/ 0 h 3632200"/>
              <a:gd name="connsiteX1" fmla="*/ 10609484 w 10609484"/>
              <a:gd name="connsiteY1" fmla="*/ 0 h 3632200"/>
              <a:gd name="connsiteX2" fmla="*/ 10609484 w 10609484"/>
              <a:gd name="connsiteY2" fmla="*/ 3632200 h 3632200"/>
              <a:gd name="connsiteX3" fmla="*/ 0 w 10609484"/>
              <a:gd name="connsiteY3" fmla="*/ 3632200 h 3632200"/>
            </a:gdLst>
            <a:ahLst/>
            <a:cxnLst>
              <a:cxn ang="0">
                <a:pos x="connsiteX0" y="connsiteY0"/>
              </a:cxn>
              <a:cxn ang="0">
                <a:pos x="connsiteX1" y="connsiteY1"/>
              </a:cxn>
              <a:cxn ang="0">
                <a:pos x="connsiteX2" y="connsiteY2"/>
              </a:cxn>
              <a:cxn ang="0">
                <a:pos x="connsiteX3" y="connsiteY3"/>
              </a:cxn>
            </a:cxnLst>
            <a:rect l="l" t="t" r="r" b="b"/>
            <a:pathLst>
              <a:path w="10609484" h="3632200">
                <a:moveTo>
                  <a:pt x="0" y="0"/>
                </a:moveTo>
                <a:lnTo>
                  <a:pt x="10609484" y="0"/>
                </a:lnTo>
                <a:lnTo>
                  <a:pt x="10609484" y="3632200"/>
                </a:lnTo>
                <a:lnTo>
                  <a:pt x="0" y="363220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283972048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DC4A568-AAC4-4A02-8185-DC687E87DFBE}"/>
              </a:ext>
            </a:extLst>
          </p:cNvPr>
          <p:cNvSpPr>
            <a:spLocks noGrp="1"/>
          </p:cNvSpPr>
          <p:nvPr>
            <p:ph type="pic" sz="quarter" idx="14" hasCustomPrompt="1"/>
          </p:nvPr>
        </p:nvSpPr>
        <p:spPr>
          <a:xfrm>
            <a:off x="791258" y="0"/>
            <a:ext cx="10609484" cy="3632200"/>
          </a:xfrm>
          <a:custGeom>
            <a:avLst/>
            <a:gdLst>
              <a:gd name="connsiteX0" fmla="*/ 0 w 10609484"/>
              <a:gd name="connsiteY0" fmla="*/ 0 h 3632200"/>
              <a:gd name="connsiteX1" fmla="*/ 10609484 w 10609484"/>
              <a:gd name="connsiteY1" fmla="*/ 0 h 3632200"/>
              <a:gd name="connsiteX2" fmla="*/ 10609484 w 10609484"/>
              <a:gd name="connsiteY2" fmla="*/ 3632200 h 3632200"/>
              <a:gd name="connsiteX3" fmla="*/ 0 w 10609484"/>
              <a:gd name="connsiteY3" fmla="*/ 3632200 h 3632200"/>
            </a:gdLst>
            <a:ahLst/>
            <a:cxnLst>
              <a:cxn ang="0">
                <a:pos x="connsiteX0" y="connsiteY0"/>
              </a:cxn>
              <a:cxn ang="0">
                <a:pos x="connsiteX1" y="connsiteY1"/>
              </a:cxn>
              <a:cxn ang="0">
                <a:pos x="connsiteX2" y="connsiteY2"/>
              </a:cxn>
              <a:cxn ang="0">
                <a:pos x="connsiteX3" y="connsiteY3"/>
              </a:cxn>
            </a:cxnLst>
            <a:rect l="l" t="t" r="r" b="b"/>
            <a:pathLst>
              <a:path w="10609484" h="3632200">
                <a:moveTo>
                  <a:pt x="0" y="0"/>
                </a:moveTo>
                <a:lnTo>
                  <a:pt x="10609484" y="0"/>
                </a:lnTo>
                <a:lnTo>
                  <a:pt x="10609484" y="3632200"/>
                </a:lnTo>
                <a:lnTo>
                  <a:pt x="0" y="363220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416775911"/>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2CB665-65C2-42AC-8CDC-A37E4ACD449F}"/>
              </a:ext>
            </a:extLst>
          </p:cNvPr>
          <p:cNvSpPr>
            <a:spLocks noGrp="1"/>
          </p:cNvSpPr>
          <p:nvPr>
            <p:ph type="pic" sz="quarter" idx="14" hasCustomPrompt="1"/>
          </p:nvPr>
        </p:nvSpPr>
        <p:spPr>
          <a:xfrm>
            <a:off x="6381750" y="3429000"/>
            <a:ext cx="3314700" cy="3429000"/>
          </a:xfrm>
          <a:custGeom>
            <a:avLst/>
            <a:gdLst>
              <a:gd name="connsiteX0" fmla="*/ 0 w 3314700"/>
              <a:gd name="connsiteY0" fmla="*/ 0 h 5505450"/>
              <a:gd name="connsiteX1" fmla="*/ 3314700 w 3314700"/>
              <a:gd name="connsiteY1" fmla="*/ 0 h 5505450"/>
              <a:gd name="connsiteX2" fmla="*/ 3314700 w 3314700"/>
              <a:gd name="connsiteY2" fmla="*/ 5505450 h 5505450"/>
              <a:gd name="connsiteX3" fmla="*/ 0 w 331470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3314700" h="5505450">
                <a:moveTo>
                  <a:pt x="0" y="0"/>
                </a:moveTo>
                <a:lnTo>
                  <a:pt x="3314700" y="0"/>
                </a:lnTo>
                <a:lnTo>
                  <a:pt x="3314700" y="5505450"/>
                </a:lnTo>
                <a:lnTo>
                  <a:pt x="0" y="550545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5" name="Picture Placeholder 4">
            <a:extLst>
              <a:ext uri="{FF2B5EF4-FFF2-40B4-BE49-F238E27FC236}">
                <a16:creationId xmlns:a16="http://schemas.microsoft.com/office/drawing/2014/main" id="{55C4F235-D642-46FD-93D6-44D354E16575}"/>
              </a:ext>
            </a:extLst>
          </p:cNvPr>
          <p:cNvSpPr>
            <a:spLocks noGrp="1"/>
          </p:cNvSpPr>
          <p:nvPr>
            <p:ph type="pic" sz="quarter" idx="13" hasCustomPrompt="1"/>
          </p:nvPr>
        </p:nvSpPr>
        <p:spPr>
          <a:xfrm>
            <a:off x="2495550" y="3429000"/>
            <a:ext cx="3314700" cy="3429000"/>
          </a:xfrm>
          <a:custGeom>
            <a:avLst/>
            <a:gdLst>
              <a:gd name="connsiteX0" fmla="*/ 0 w 3314700"/>
              <a:gd name="connsiteY0" fmla="*/ 0 h 5505450"/>
              <a:gd name="connsiteX1" fmla="*/ 3314700 w 3314700"/>
              <a:gd name="connsiteY1" fmla="*/ 0 h 5505450"/>
              <a:gd name="connsiteX2" fmla="*/ 3314700 w 3314700"/>
              <a:gd name="connsiteY2" fmla="*/ 5505450 h 5505450"/>
              <a:gd name="connsiteX3" fmla="*/ 0 w 3314700"/>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3314700" h="5505450">
                <a:moveTo>
                  <a:pt x="0" y="0"/>
                </a:moveTo>
                <a:lnTo>
                  <a:pt x="3314700" y="0"/>
                </a:lnTo>
                <a:lnTo>
                  <a:pt x="3314700" y="5505450"/>
                </a:lnTo>
                <a:lnTo>
                  <a:pt x="0" y="550545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61904010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EEEFC8F-8DA8-4289-8BFA-D76C2F870CFD}"/>
              </a:ext>
            </a:extLst>
          </p:cNvPr>
          <p:cNvSpPr>
            <a:spLocks noGrp="1"/>
          </p:cNvSpPr>
          <p:nvPr>
            <p:ph type="pic" sz="quarter" idx="13" hasCustomPrompt="1"/>
          </p:nvPr>
        </p:nvSpPr>
        <p:spPr>
          <a:xfrm>
            <a:off x="5762170" y="0"/>
            <a:ext cx="5034843" cy="6858000"/>
          </a:xfrm>
          <a:custGeom>
            <a:avLst/>
            <a:gdLst>
              <a:gd name="connsiteX0" fmla="*/ 0 w 5619750"/>
              <a:gd name="connsiteY0" fmla="*/ 0 h 4133850"/>
              <a:gd name="connsiteX1" fmla="*/ 5619750 w 5619750"/>
              <a:gd name="connsiteY1" fmla="*/ 0 h 4133850"/>
              <a:gd name="connsiteX2" fmla="*/ 5619750 w 5619750"/>
              <a:gd name="connsiteY2" fmla="*/ 4133850 h 4133850"/>
              <a:gd name="connsiteX3" fmla="*/ 0 w 5619750"/>
              <a:gd name="connsiteY3" fmla="*/ 4133850 h 4133850"/>
            </a:gdLst>
            <a:ahLst/>
            <a:cxnLst>
              <a:cxn ang="0">
                <a:pos x="connsiteX0" y="connsiteY0"/>
              </a:cxn>
              <a:cxn ang="0">
                <a:pos x="connsiteX1" y="connsiteY1"/>
              </a:cxn>
              <a:cxn ang="0">
                <a:pos x="connsiteX2" y="connsiteY2"/>
              </a:cxn>
              <a:cxn ang="0">
                <a:pos x="connsiteX3" y="connsiteY3"/>
              </a:cxn>
            </a:cxnLst>
            <a:rect l="l" t="t" r="r" b="b"/>
            <a:pathLst>
              <a:path w="5619750" h="4133850">
                <a:moveTo>
                  <a:pt x="0" y="0"/>
                </a:moveTo>
                <a:lnTo>
                  <a:pt x="5619750" y="0"/>
                </a:lnTo>
                <a:lnTo>
                  <a:pt x="5619750" y="4133850"/>
                </a:lnTo>
                <a:lnTo>
                  <a:pt x="0" y="413385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185513346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5FCAEA6-32C0-46ED-AD41-9F799367053D}"/>
              </a:ext>
            </a:extLst>
          </p:cNvPr>
          <p:cNvSpPr>
            <a:spLocks noGrp="1"/>
          </p:cNvSpPr>
          <p:nvPr>
            <p:ph type="pic" sz="quarter" idx="13" hasCustomPrompt="1"/>
          </p:nvPr>
        </p:nvSpPr>
        <p:spPr>
          <a:xfrm>
            <a:off x="0" y="0"/>
            <a:ext cx="5619750" cy="6177823"/>
          </a:xfrm>
          <a:custGeom>
            <a:avLst/>
            <a:gdLst>
              <a:gd name="connsiteX0" fmla="*/ 0 w 5619750"/>
              <a:gd name="connsiteY0" fmla="*/ 0 h 4133850"/>
              <a:gd name="connsiteX1" fmla="*/ 5619750 w 5619750"/>
              <a:gd name="connsiteY1" fmla="*/ 0 h 4133850"/>
              <a:gd name="connsiteX2" fmla="*/ 5619750 w 5619750"/>
              <a:gd name="connsiteY2" fmla="*/ 4133850 h 4133850"/>
              <a:gd name="connsiteX3" fmla="*/ 0 w 5619750"/>
              <a:gd name="connsiteY3" fmla="*/ 4133850 h 4133850"/>
            </a:gdLst>
            <a:ahLst/>
            <a:cxnLst>
              <a:cxn ang="0">
                <a:pos x="connsiteX0" y="connsiteY0"/>
              </a:cxn>
              <a:cxn ang="0">
                <a:pos x="connsiteX1" y="connsiteY1"/>
              </a:cxn>
              <a:cxn ang="0">
                <a:pos x="connsiteX2" y="connsiteY2"/>
              </a:cxn>
              <a:cxn ang="0">
                <a:pos x="connsiteX3" y="connsiteY3"/>
              </a:cxn>
            </a:cxnLst>
            <a:rect l="l" t="t" r="r" b="b"/>
            <a:pathLst>
              <a:path w="5619750" h="4133850">
                <a:moveTo>
                  <a:pt x="0" y="0"/>
                </a:moveTo>
                <a:lnTo>
                  <a:pt x="5619750" y="0"/>
                </a:lnTo>
                <a:lnTo>
                  <a:pt x="5619750" y="4133850"/>
                </a:lnTo>
                <a:lnTo>
                  <a:pt x="0" y="4133850"/>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404522386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DD1CD43-0BA1-4397-A096-0D5C80F2580B}"/>
              </a:ext>
            </a:extLst>
          </p:cNvPr>
          <p:cNvSpPr>
            <a:spLocks noGrp="1"/>
          </p:cNvSpPr>
          <p:nvPr>
            <p:ph type="pic" sz="quarter" idx="14" hasCustomPrompt="1"/>
          </p:nvPr>
        </p:nvSpPr>
        <p:spPr>
          <a:xfrm>
            <a:off x="6381752" y="2133602"/>
            <a:ext cx="4667250" cy="2533639"/>
          </a:xfrm>
          <a:custGeom>
            <a:avLst/>
            <a:gdLst>
              <a:gd name="connsiteX0" fmla="*/ 0 w 4667250"/>
              <a:gd name="connsiteY0" fmla="*/ 0 h 2533639"/>
              <a:gd name="connsiteX1" fmla="*/ 4667250 w 4667250"/>
              <a:gd name="connsiteY1" fmla="*/ 0 h 2533639"/>
              <a:gd name="connsiteX2" fmla="*/ 4667250 w 4667250"/>
              <a:gd name="connsiteY2" fmla="*/ 2533639 h 2533639"/>
              <a:gd name="connsiteX3" fmla="*/ 0 w 4667250"/>
              <a:gd name="connsiteY3" fmla="*/ 2533639 h 2533639"/>
            </a:gdLst>
            <a:ahLst/>
            <a:cxnLst>
              <a:cxn ang="0">
                <a:pos x="connsiteX0" y="connsiteY0"/>
              </a:cxn>
              <a:cxn ang="0">
                <a:pos x="connsiteX1" y="connsiteY1"/>
              </a:cxn>
              <a:cxn ang="0">
                <a:pos x="connsiteX2" y="connsiteY2"/>
              </a:cxn>
              <a:cxn ang="0">
                <a:pos x="connsiteX3" y="connsiteY3"/>
              </a:cxn>
            </a:cxnLst>
            <a:rect l="l" t="t" r="r" b="b"/>
            <a:pathLst>
              <a:path w="4667250" h="2533639">
                <a:moveTo>
                  <a:pt x="0" y="0"/>
                </a:moveTo>
                <a:lnTo>
                  <a:pt x="4667250" y="0"/>
                </a:lnTo>
                <a:lnTo>
                  <a:pt x="4667250" y="2533639"/>
                </a:lnTo>
                <a:lnTo>
                  <a:pt x="0" y="2533639"/>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
        <p:nvSpPr>
          <p:cNvPr id="5" name="Picture Placeholder 4">
            <a:extLst>
              <a:ext uri="{FF2B5EF4-FFF2-40B4-BE49-F238E27FC236}">
                <a16:creationId xmlns:a16="http://schemas.microsoft.com/office/drawing/2014/main" id="{64A40D2C-871A-407C-A02D-1CE9F0584688}"/>
              </a:ext>
            </a:extLst>
          </p:cNvPr>
          <p:cNvSpPr>
            <a:spLocks noGrp="1"/>
          </p:cNvSpPr>
          <p:nvPr>
            <p:ph type="pic" sz="quarter" idx="13" hasCustomPrompt="1"/>
          </p:nvPr>
        </p:nvSpPr>
        <p:spPr>
          <a:xfrm>
            <a:off x="1143000" y="2133603"/>
            <a:ext cx="4667250" cy="2533639"/>
          </a:xfrm>
          <a:custGeom>
            <a:avLst/>
            <a:gdLst>
              <a:gd name="connsiteX0" fmla="*/ 0 w 4667250"/>
              <a:gd name="connsiteY0" fmla="*/ 0 h 2533639"/>
              <a:gd name="connsiteX1" fmla="*/ 4667250 w 4667250"/>
              <a:gd name="connsiteY1" fmla="*/ 0 h 2533639"/>
              <a:gd name="connsiteX2" fmla="*/ 4667250 w 4667250"/>
              <a:gd name="connsiteY2" fmla="*/ 2533639 h 2533639"/>
              <a:gd name="connsiteX3" fmla="*/ 0 w 4667250"/>
              <a:gd name="connsiteY3" fmla="*/ 2533639 h 2533639"/>
            </a:gdLst>
            <a:ahLst/>
            <a:cxnLst>
              <a:cxn ang="0">
                <a:pos x="connsiteX0" y="connsiteY0"/>
              </a:cxn>
              <a:cxn ang="0">
                <a:pos x="connsiteX1" y="connsiteY1"/>
              </a:cxn>
              <a:cxn ang="0">
                <a:pos x="connsiteX2" y="connsiteY2"/>
              </a:cxn>
              <a:cxn ang="0">
                <a:pos x="connsiteX3" y="connsiteY3"/>
              </a:cxn>
            </a:cxnLst>
            <a:rect l="l" t="t" r="r" b="b"/>
            <a:pathLst>
              <a:path w="4667250" h="2533639">
                <a:moveTo>
                  <a:pt x="0" y="0"/>
                </a:moveTo>
                <a:lnTo>
                  <a:pt x="4667250" y="0"/>
                </a:lnTo>
                <a:lnTo>
                  <a:pt x="4667250" y="2533639"/>
                </a:lnTo>
                <a:lnTo>
                  <a:pt x="0" y="2533639"/>
                </a:lnTo>
                <a:close/>
              </a:path>
            </a:pathLst>
          </a:custGeom>
          <a:ln>
            <a:noFill/>
          </a:ln>
        </p:spPr>
        <p:txBody>
          <a:bodyPr wrap="square">
            <a:noAutofit/>
          </a:bodyPr>
          <a:lstStyle>
            <a:lvl1pPr marL="0" indent="0">
              <a:buFontTx/>
              <a:buNone/>
              <a:defRPr sz="800">
                <a:latin typeface="+mj-lt"/>
                <a:ea typeface="Open Sans Extrabold" panose="020B0906030804020204" pitchFamily="34" charset="0"/>
                <a:cs typeface="Open Sans Extrabold" panose="020B0906030804020204" pitchFamily="34" charset="0"/>
              </a:defRPr>
            </a:lvl1pPr>
          </a:lstStyle>
          <a:p>
            <a:r>
              <a:rPr lang="en-US" dirty="0"/>
              <a:t>Picture</a:t>
            </a:r>
          </a:p>
        </p:txBody>
      </p:sp>
    </p:spTree>
    <p:extLst>
      <p:ext uri="{BB962C8B-B14F-4D97-AF65-F5344CB8AC3E}">
        <p14:creationId xmlns:p14="http://schemas.microsoft.com/office/powerpoint/2010/main" val="47270366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724" r:id="rId1"/>
    <p:sldLayoutId id="2147483954" r:id="rId2"/>
    <p:sldLayoutId id="2147483953" r:id="rId3"/>
    <p:sldLayoutId id="2147483951" r:id="rId4"/>
    <p:sldLayoutId id="2147483952" r:id="rId5"/>
    <p:sldLayoutId id="2147483950" r:id="rId6"/>
    <p:sldLayoutId id="2147483949" r:id="rId7"/>
    <p:sldLayoutId id="2147483947" r:id="rId8"/>
    <p:sldLayoutId id="2147483946" r:id="rId9"/>
    <p:sldLayoutId id="2147483941" r:id="rId10"/>
    <p:sldLayoutId id="2147483939" r:id="rId11"/>
    <p:sldLayoutId id="2147483935" r:id="rId12"/>
    <p:sldLayoutId id="2147483933" r:id="rId13"/>
    <p:sldLayoutId id="2147483955" r:id="rId14"/>
    <p:sldLayoutId id="2147483930" r:id="rId15"/>
    <p:sldLayoutId id="2147483945" r:id="rId16"/>
    <p:sldLayoutId id="2147483929" r:id="rId17"/>
    <p:sldLayoutId id="2147483928" r:id="rId18"/>
  </p:sldLayoutIdLst>
  <p:hf hdr="0" ft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1D2B51CD-A5B7-4F25-B9A9-C90139C8EE79}"/>
              </a:ext>
            </a:extLst>
          </p:cNvPr>
          <p:cNvPicPr>
            <a:picLocks noGrp="1" noChangeAspect="1"/>
          </p:cNvPicPr>
          <p:nvPr>
            <p:ph type="pic" sz="quarter" idx="13"/>
          </p:nvPr>
        </p:nvPicPr>
        <p:blipFill>
          <a:blip r:embed="rId2"/>
          <a:srcRect t="32885" b="32885"/>
          <a:stretch>
            <a:fillRect/>
          </a:stretch>
        </p:blipFill>
        <p:spPr/>
      </p:pic>
      <p:grpSp>
        <p:nvGrpSpPr>
          <p:cNvPr id="5" name="Group 4">
            <a:extLst>
              <a:ext uri="{FF2B5EF4-FFF2-40B4-BE49-F238E27FC236}">
                <a16:creationId xmlns:a16="http://schemas.microsoft.com/office/drawing/2014/main" id="{F73F24F8-9F10-450D-9BAE-139A2B5822FE}"/>
              </a:ext>
            </a:extLst>
          </p:cNvPr>
          <p:cNvGrpSpPr/>
          <p:nvPr/>
        </p:nvGrpSpPr>
        <p:grpSpPr>
          <a:xfrm>
            <a:off x="676958" y="730977"/>
            <a:ext cx="6438900" cy="1394425"/>
            <a:chOff x="1162050" y="1055385"/>
            <a:chExt cx="6438900" cy="1394425"/>
          </a:xfrm>
        </p:grpSpPr>
        <p:sp>
          <p:nvSpPr>
            <p:cNvPr id="12" name="TextBox 11">
              <a:extLst>
                <a:ext uri="{FF2B5EF4-FFF2-40B4-BE49-F238E27FC236}">
                  <a16:creationId xmlns:a16="http://schemas.microsoft.com/office/drawing/2014/main" id="{8D9CF9D6-6C84-4AD0-82CF-076C799F589B}"/>
                </a:ext>
              </a:extLst>
            </p:cNvPr>
            <p:cNvSpPr txBox="1"/>
            <p:nvPr/>
          </p:nvSpPr>
          <p:spPr>
            <a:xfrm>
              <a:off x="1162050" y="1157153"/>
              <a:ext cx="6438900" cy="1015663"/>
            </a:xfrm>
            <a:prstGeom prst="rect">
              <a:avLst/>
            </a:prstGeom>
            <a:noFill/>
          </p:spPr>
          <p:txBody>
            <a:bodyPr wrap="square" rtlCol="0" anchor="ctr">
              <a:spAutoFit/>
            </a:bodyPr>
            <a:lstStyle/>
            <a:p>
              <a:r>
                <a:rPr lang="en-US" sz="6000" b="1" spc="500" dirty="0">
                  <a:latin typeface="+mj-lt"/>
                  <a:ea typeface="Montserrat Black" charset="0"/>
                  <a:cs typeface="Montserrat Black" charset="0"/>
                </a:rPr>
                <a:t>Real Estate </a:t>
              </a:r>
            </a:p>
          </p:txBody>
        </p:sp>
        <p:sp>
          <p:nvSpPr>
            <p:cNvPr id="13" name="TextBox 12">
              <a:extLst>
                <a:ext uri="{FF2B5EF4-FFF2-40B4-BE49-F238E27FC236}">
                  <a16:creationId xmlns:a16="http://schemas.microsoft.com/office/drawing/2014/main" id="{994AA671-EF86-4A54-99EC-8FC4B5C32F46}"/>
                </a:ext>
              </a:extLst>
            </p:cNvPr>
            <p:cNvSpPr txBox="1"/>
            <p:nvPr/>
          </p:nvSpPr>
          <p:spPr>
            <a:xfrm>
              <a:off x="1225550" y="2172811"/>
              <a:ext cx="3886200" cy="276999"/>
            </a:xfrm>
            <a:prstGeom prst="rect">
              <a:avLst/>
            </a:prstGeom>
            <a:noFill/>
          </p:spPr>
          <p:txBody>
            <a:bodyPr wrap="square" rtlCol="0" anchor="ctr">
              <a:spAutoFit/>
            </a:bodyPr>
            <a:lstStyle/>
            <a:p>
              <a:r>
                <a:rPr lang="en-US" sz="1200" spc="700" dirty="0">
                  <a:solidFill>
                    <a:schemeClr val="tx1">
                      <a:lumMod val="50000"/>
                      <a:lumOff val="50000"/>
                    </a:schemeClr>
                  </a:solidFill>
                  <a:latin typeface="+mj-lt"/>
                  <a:ea typeface="Montserrat Black" charset="0"/>
                  <a:cs typeface="Montserrat Black" charset="0"/>
                </a:rPr>
                <a:t>Creative Presentation</a:t>
              </a:r>
            </a:p>
          </p:txBody>
        </p:sp>
        <p:cxnSp>
          <p:nvCxnSpPr>
            <p:cNvPr id="14" name="Straight Connector 13">
              <a:extLst>
                <a:ext uri="{FF2B5EF4-FFF2-40B4-BE49-F238E27FC236}">
                  <a16:creationId xmlns:a16="http://schemas.microsoft.com/office/drawing/2014/main" id="{E310F814-C3DA-4677-97DD-103E3730667C}"/>
                </a:ext>
              </a:extLst>
            </p:cNvPr>
            <p:cNvCxnSpPr>
              <a:cxnSpLocks/>
            </p:cNvCxnSpPr>
            <p:nvPr/>
          </p:nvCxnSpPr>
          <p:spPr>
            <a:xfrm>
              <a:off x="1276350" y="1055385"/>
              <a:ext cx="1216479"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7" name="Rectangle 6">
            <a:extLst>
              <a:ext uri="{FF2B5EF4-FFF2-40B4-BE49-F238E27FC236}">
                <a16:creationId xmlns:a16="http://schemas.microsoft.com/office/drawing/2014/main" id="{87354B5A-2753-4E82-9BFE-DB70359D7DDB}"/>
              </a:ext>
            </a:extLst>
          </p:cNvPr>
          <p:cNvSpPr/>
          <p:nvPr/>
        </p:nvSpPr>
        <p:spPr>
          <a:xfrm>
            <a:off x="7632700" y="680177"/>
            <a:ext cx="1816100" cy="43744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441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a:extLst>
              <a:ext uri="{FF2B5EF4-FFF2-40B4-BE49-F238E27FC236}">
                <a16:creationId xmlns:a16="http://schemas.microsoft.com/office/drawing/2014/main" id="{5C09836B-F435-4E03-91FC-EE4594378736}"/>
              </a:ext>
            </a:extLst>
          </p:cNvPr>
          <p:cNvGrpSpPr/>
          <p:nvPr/>
        </p:nvGrpSpPr>
        <p:grpSpPr>
          <a:xfrm>
            <a:off x="904222" y="1589580"/>
            <a:ext cx="1420784" cy="1269832"/>
            <a:chOff x="1394987" y="1947797"/>
            <a:chExt cx="1420784" cy="1269832"/>
          </a:xfrm>
        </p:grpSpPr>
        <p:sp>
          <p:nvSpPr>
            <p:cNvPr id="30" name="TextBox 29">
              <a:extLst>
                <a:ext uri="{FF2B5EF4-FFF2-40B4-BE49-F238E27FC236}">
                  <a16:creationId xmlns:a16="http://schemas.microsoft.com/office/drawing/2014/main" id="{B2DD57F7-CB1B-476E-B897-28ECB1BA5CCF}"/>
                </a:ext>
              </a:extLst>
            </p:cNvPr>
            <p:cNvSpPr txBox="1"/>
            <p:nvPr/>
          </p:nvSpPr>
          <p:spPr>
            <a:xfrm>
              <a:off x="1394987" y="2201966"/>
              <a:ext cx="1420784" cy="1015663"/>
            </a:xfrm>
            <a:prstGeom prst="rect">
              <a:avLst/>
            </a:prstGeom>
            <a:noFill/>
          </p:spPr>
          <p:txBody>
            <a:bodyPr wrap="square" rtlCol="0" anchor="ctr">
              <a:spAutoFit/>
            </a:bodyPr>
            <a:lstStyle/>
            <a:p>
              <a:r>
                <a:rPr lang="en-US" sz="3000" b="1" spc="500" dirty="0">
                  <a:latin typeface="+mj-lt"/>
                  <a:ea typeface="Montserrat Black" charset="0"/>
                  <a:cs typeface="Montserrat Black" charset="0"/>
                </a:rPr>
                <a:t>Title Text</a:t>
              </a:r>
            </a:p>
          </p:txBody>
        </p:sp>
        <p:cxnSp>
          <p:nvCxnSpPr>
            <p:cNvPr id="31" name="Straight Connector 30">
              <a:extLst>
                <a:ext uri="{FF2B5EF4-FFF2-40B4-BE49-F238E27FC236}">
                  <a16:creationId xmlns:a16="http://schemas.microsoft.com/office/drawing/2014/main" id="{21C278A9-7D34-4041-90F6-DDC9C3BD9515}"/>
                </a:ext>
              </a:extLst>
            </p:cNvPr>
            <p:cNvCxnSpPr>
              <a:cxnSpLocks/>
            </p:cNvCxnSpPr>
            <p:nvPr/>
          </p:nvCxnSpPr>
          <p:spPr>
            <a:xfrm>
              <a:off x="1502936" y="1947797"/>
              <a:ext cx="4826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FB5B9BE3-7ACF-41BE-BAB6-67B352544205}"/>
              </a:ext>
            </a:extLst>
          </p:cNvPr>
          <p:cNvGrpSpPr/>
          <p:nvPr/>
        </p:nvGrpSpPr>
        <p:grpSpPr>
          <a:xfrm>
            <a:off x="3482262" y="4280573"/>
            <a:ext cx="2315434" cy="1719214"/>
            <a:chOff x="1598187" y="3606973"/>
            <a:chExt cx="2315434" cy="1719214"/>
          </a:xfrm>
        </p:grpSpPr>
        <p:sp>
          <p:nvSpPr>
            <p:cNvPr id="15" name="TextBox 14">
              <a:extLst>
                <a:ext uri="{FF2B5EF4-FFF2-40B4-BE49-F238E27FC236}">
                  <a16:creationId xmlns:a16="http://schemas.microsoft.com/office/drawing/2014/main" id="{6071CA4A-0A6C-4A0A-877E-5BA1C2891FEA}"/>
                </a:ext>
              </a:extLst>
            </p:cNvPr>
            <p:cNvSpPr txBox="1"/>
            <p:nvPr/>
          </p:nvSpPr>
          <p:spPr>
            <a:xfrm>
              <a:off x="1598187" y="3731968"/>
              <a:ext cx="2315434" cy="1594219"/>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can't gathered waters had you'll, man wherein seas our creeping 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17" name="Straight Connector 16">
              <a:extLst>
                <a:ext uri="{FF2B5EF4-FFF2-40B4-BE49-F238E27FC236}">
                  <a16:creationId xmlns:a16="http://schemas.microsoft.com/office/drawing/2014/main" id="{DD325E24-2796-4A0D-880F-FC8E0281B06C}"/>
                </a:ext>
              </a:extLst>
            </p:cNvPr>
            <p:cNvCxnSpPr>
              <a:cxnSpLocks/>
            </p:cNvCxnSpPr>
            <p:nvPr/>
          </p:nvCxnSpPr>
          <p:spPr>
            <a:xfrm>
              <a:off x="1674131" y="3606973"/>
              <a:ext cx="4222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06D5E333-2CFB-4A85-8C0E-3FD1541F1969}"/>
              </a:ext>
            </a:extLst>
          </p:cNvPr>
          <p:cNvGrpSpPr/>
          <p:nvPr/>
        </p:nvGrpSpPr>
        <p:grpSpPr>
          <a:xfrm>
            <a:off x="6064398" y="4280573"/>
            <a:ext cx="2315434" cy="1719214"/>
            <a:chOff x="1598187" y="3606973"/>
            <a:chExt cx="2315434" cy="1719214"/>
          </a:xfrm>
        </p:grpSpPr>
        <p:sp>
          <p:nvSpPr>
            <p:cNvPr id="33" name="TextBox 32">
              <a:extLst>
                <a:ext uri="{FF2B5EF4-FFF2-40B4-BE49-F238E27FC236}">
                  <a16:creationId xmlns:a16="http://schemas.microsoft.com/office/drawing/2014/main" id="{A9C12568-E2A9-4ABC-B1EE-727209AB70AC}"/>
                </a:ext>
              </a:extLst>
            </p:cNvPr>
            <p:cNvSpPr txBox="1"/>
            <p:nvPr/>
          </p:nvSpPr>
          <p:spPr>
            <a:xfrm>
              <a:off x="1598187" y="3731968"/>
              <a:ext cx="2315434" cy="1594219"/>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can't gathered waters had you'll, man wherein seas our creeping 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34" name="Straight Connector 33">
              <a:extLst>
                <a:ext uri="{FF2B5EF4-FFF2-40B4-BE49-F238E27FC236}">
                  <a16:creationId xmlns:a16="http://schemas.microsoft.com/office/drawing/2014/main" id="{8492025B-A8CF-4CD4-810F-E2E0F0E77434}"/>
                </a:ext>
              </a:extLst>
            </p:cNvPr>
            <p:cNvCxnSpPr>
              <a:cxnSpLocks/>
            </p:cNvCxnSpPr>
            <p:nvPr/>
          </p:nvCxnSpPr>
          <p:spPr>
            <a:xfrm>
              <a:off x="1674131" y="3606973"/>
              <a:ext cx="4222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AEEC92D2-6DD1-4F62-BD7A-13A06C077303}"/>
              </a:ext>
            </a:extLst>
          </p:cNvPr>
          <p:cNvGrpSpPr/>
          <p:nvPr/>
        </p:nvGrpSpPr>
        <p:grpSpPr>
          <a:xfrm>
            <a:off x="8646534" y="4280573"/>
            <a:ext cx="2315434" cy="1719214"/>
            <a:chOff x="1598187" y="3606973"/>
            <a:chExt cx="2315434" cy="1719214"/>
          </a:xfrm>
        </p:grpSpPr>
        <p:sp>
          <p:nvSpPr>
            <p:cNvPr id="36" name="TextBox 35">
              <a:extLst>
                <a:ext uri="{FF2B5EF4-FFF2-40B4-BE49-F238E27FC236}">
                  <a16:creationId xmlns:a16="http://schemas.microsoft.com/office/drawing/2014/main" id="{00EA04A7-1447-436F-AA34-AE60A4B8B58A}"/>
                </a:ext>
              </a:extLst>
            </p:cNvPr>
            <p:cNvSpPr txBox="1"/>
            <p:nvPr/>
          </p:nvSpPr>
          <p:spPr>
            <a:xfrm>
              <a:off x="1598187" y="3731968"/>
              <a:ext cx="2315434" cy="1594219"/>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can't gathered waters had you'll, man wherein seas our creeping 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37" name="Straight Connector 36">
              <a:extLst>
                <a:ext uri="{FF2B5EF4-FFF2-40B4-BE49-F238E27FC236}">
                  <a16:creationId xmlns:a16="http://schemas.microsoft.com/office/drawing/2014/main" id="{71E7C5C9-51DC-4BB0-985C-2BA98D02A6C9}"/>
                </a:ext>
              </a:extLst>
            </p:cNvPr>
            <p:cNvCxnSpPr>
              <a:cxnSpLocks/>
            </p:cNvCxnSpPr>
            <p:nvPr/>
          </p:nvCxnSpPr>
          <p:spPr>
            <a:xfrm>
              <a:off x="1674131" y="3606973"/>
              <a:ext cx="4222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3" name="Picture Placeholder 12">
            <a:extLst>
              <a:ext uri="{FF2B5EF4-FFF2-40B4-BE49-F238E27FC236}">
                <a16:creationId xmlns:a16="http://schemas.microsoft.com/office/drawing/2014/main" id="{057D5593-F576-4AC9-97ED-30A16F9EAF1A}"/>
              </a:ext>
            </a:extLst>
          </p:cNvPr>
          <p:cNvPicPr>
            <a:picLocks noGrp="1" noChangeAspect="1"/>
          </p:cNvPicPr>
          <p:nvPr>
            <p:ph type="pic" sz="quarter" idx="13"/>
          </p:nvPr>
        </p:nvPicPr>
        <p:blipFill>
          <a:blip r:embed="rId2"/>
          <a:srcRect l="34" r="34"/>
          <a:stretch>
            <a:fillRect/>
          </a:stretch>
        </p:blipFill>
        <p:spPr/>
      </p:pic>
      <p:pic>
        <p:nvPicPr>
          <p:cNvPr id="11" name="Picture Placeholder 10">
            <a:extLst>
              <a:ext uri="{FF2B5EF4-FFF2-40B4-BE49-F238E27FC236}">
                <a16:creationId xmlns:a16="http://schemas.microsoft.com/office/drawing/2014/main" id="{5966A4E8-FF9F-41E7-A276-D27AC196086B}"/>
              </a:ext>
            </a:extLst>
          </p:cNvPr>
          <p:cNvPicPr>
            <a:picLocks noGrp="1" noChangeAspect="1"/>
          </p:cNvPicPr>
          <p:nvPr>
            <p:ph type="pic" sz="quarter" idx="14"/>
          </p:nvPr>
        </p:nvPicPr>
        <p:blipFill>
          <a:blip r:embed="rId2"/>
          <a:srcRect/>
          <a:stretch>
            <a:fillRect/>
          </a:stretch>
        </p:blipFill>
        <p:spPr/>
      </p:pic>
      <p:pic>
        <p:nvPicPr>
          <p:cNvPr id="9" name="Picture Placeholder 8">
            <a:extLst>
              <a:ext uri="{FF2B5EF4-FFF2-40B4-BE49-F238E27FC236}">
                <a16:creationId xmlns:a16="http://schemas.microsoft.com/office/drawing/2014/main" id="{A8CF6AD0-7C3F-4F18-8C10-D668311207CA}"/>
              </a:ext>
            </a:extLst>
          </p:cNvPr>
          <p:cNvPicPr>
            <a:picLocks noGrp="1" noChangeAspect="1"/>
          </p:cNvPicPr>
          <p:nvPr>
            <p:ph type="pic" sz="quarter" idx="15"/>
          </p:nvPr>
        </p:nvPicPr>
        <p:blipFill>
          <a:blip r:embed="rId2"/>
          <a:srcRect l="34" r="34"/>
          <a:stretch>
            <a:fillRect/>
          </a:stretch>
        </p:blipFill>
        <p:spPr/>
      </p:pic>
    </p:spTree>
    <p:extLst>
      <p:ext uri="{BB962C8B-B14F-4D97-AF65-F5344CB8AC3E}">
        <p14:creationId xmlns:p14="http://schemas.microsoft.com/office/powerpoint/2010/main" val="633261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730E1E7-B47D-4BC3-AF88-74F5F32B1DE7}"/>
              </a:ext>
            </a:extLst>
          </p:cNvPr>
          <p:cNvGrpSpPr/>
          <p:nvPr/>
        </p:nvGrpSpPr>
        <p:grpSpPr>
          <a:xfrm>
            <a:off x="2077134" y="1979726"/>
            <a:ext cx="2809192" cy="4198097"/>
            <a:chOff x="2686734" y="680177"/>
            <a:chExt cx="2809192" cy="4198097"/>
          </a:xfrm>
        </p:grpSpPr>
        <p:sp>
          <p:nvSpPr>
            <p:cNvPr id="10" name="TextBox 9">
              <a:extLst>
                <a:ext uri="{FF2B5EF4-FFF2-40B4-BE49-F238E27FC236}">
                  <a16:creationId xmlns:a16="http://schemas.microsoft.com/office/drawing/2014/main" id="{D01FD3E1-EC9C-4F32-B645-EF49D7AE055C}"/>
                </a:ext>
              </a:extLst>
            </p:cNvPr>
            <p:cNvSpPr txBox="1"/>
            <p:nvPr/>
          </p:nvSpPr>
          <p:spPr>
            <a:xfrm>
              <a:off x="2686734" y="680177"/>
              <a:ext cx="2809192" cy="1938992"/>
            </a:xfrm>
            <a:prstGeom prst="rect">
              <a:avLst/>
            </a:prstGeom>
            <a:noFill/>
          </p:spPr>
          <p:txBody>
            <a:bodyPr wrap="square" rtlCol="0" anchor="ctr">
              <a:spAutoFit/>
            </a:bodyPr>
            <a:lstStyle/>
            <a:p>
              <a:pPr algn="r"/>
              <a:r>
                <a:rPr lang="en-US" sz="3000" b="1" dirty="0">
                  <a:latin typeface="+mj-lt"/>
                  <a:ea typeface="Montserrat Black" charset="0"/>
                  <a:cs typeface="Montserrat Black" charset="0"/>
                </a:rPr>
                <a:t>Lorem Ipsum Dolor sit amet Consectetior</a:t>
              </a:r>
            </a:p>
          </p:txBody>
        </p:sp>
        <p:sp>
          <p:nvSpPr>
            <p:cNvPr id="11" name="TextBox 10">
              <a:extLst>
                <a:ext uri="{FF2B5EF4-FFF2-40B4-BE49-F238E27FC236}">
                  <a16:creationId xmlns:a16="http://schemas.microsoft.com/office/drawing/2014/main" id="{0407EB06-D1D1-4A2D-AB27-AAE7EC43555A}"/>
                </a:ext>
              </a:extLst>
            </p:cNvPr>
            <p:cNvSpPr txBox="1"/>
            <p:nvPr/>
          </p:nvSpPr>
          <p:spPr>
            <a:xfrm>
              <a:off x="3501924" y="2771094"/>
              <a:ext cx="1994002" cy="2107180"/>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cxnSp>
        <p:nvCxnSpPr>
          <p:cNvPr id="12" name="Straight Connector 11">
            <a:extLst>
              <a:ext uri="{FF2B5EF4-FFF2-40B4-BE49-F238E27FC236}">
                <a16:creationId xmlns:a16="http://schemas.microsoft.com/office/drawing/2014/main" id="{E3F5EABF-744D-4C16-A8AD-2E9A13B1576C}"/>
              </a:ext>
            </a:extLst>
          </p:cNvPr>
          <p:cNvCxnSpPr>
            <a:cxnSpLocks/>
          </p:cNvCxnSpPr>
          <p:nvPr/>
        </p:nvCxnSpPr>
        <p:spPr>
          <a:xfrm>
            <a:off x="4772026"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25" name="Picture Placeholder 24">
            <a:extLst>
              <a:ext uri="{FF2B5EF4-FFF2-40B4-BE49-F238E27FC236}">
                <a16:creationId xmlns:a16="http://schemas.microsoft.com/office/drawing/2014/main" id="{C80CAEAB-777D-4C44-9FF8-DCD52B6656AA}"/>
              </a:ext>
            </a:extLst>
          </p:cNvPr>
          <p:cNvPicPr>
            <a:picLocks noGrp="1" noChangeAspect="1"/>
          </p:cNvPicPr>
          <p:nvPr>
            <p:ph type="pic" sz="quarter" idx="17"/>
          </p:nvPr>
        </p:nvPicPr>
        <p:blipFill>
          <a:blip r:embed="rId2"/>
          <a:srcRect t="739" b="739"/>
          <a:stretch>
            <a:fillRect/>
          </a:stretch>
        </p:blipFill>
        <p:spPr/>
      </p:pic>
      <p:pic>
        <p:nvPicPr>
          <p:cNvPr id="23" name="Picture Placeholder 22">
            <a:extLst>
              <a:ext uri="{FF2B5EF4-FFF2-40B4-BE49-F238E27FC236}">
                <a16:creationId xmlns:a16="http://schemas.microsoft.com/office/drawing/2014/main" id="{6C1E2DB0-CE74-42FD-8A5A-2D1B363D24E9}"/>
              </a:ext>
            </a:extLst>
          </p:cNvPr>
          <p:cNvPicPr>
            <a:picLocks noGrp="1" noChangeAspect="1"/>
          </p:cNvPicPr>
          <p:nvPr>
            <p:ph type="pic" sz="quarter" idx="15"/>
          </p:nvPr>
        </p:nvPicPr>
        <p:blipFill>
          <a:blip r:embed="rId2"/>
          <a:srcRect t="739" b="739"/>
          <a:stretch>
            <a:fillRect/>
          </a:stretch>
        </p:blipFill>
        <p:spPr/>
      </p:pic>
      <p:pic>
        <p:nvPicPr>
          <p:cNvPr id="20" name="Picture Placeholder 19">
            <a:extLst>
              <a:ext uri="{FF2B5EF4-FFF2-40B4-BE49-F238E27FC236}">
                <a16:creationId xmlns:a16="http://schemas.microsoft.com/office/drawing/2014/main" id="{155E5038-8660-4414-9E3F-A13F55FC4728}"/>
              </a:ext>
            </a:extLst>
          </p:cNvPr>
          <p:cNvPicPr>
            <a:picLocks noGrp="1" noChangeAspect="1"/>
          </p:cNvPicPr>
          <p:nvPr>
            <p:ph type="pic" sz="quarter" idx="16"/>
          </p:nvPr>
        </p:nvPicPr>
        <p:blipFill>
          <a:blip r:embed="rId2"/>
          <a:srcRect t="739" b="739"/>
          <a:stretch>
            <a:fillRect/>
          </a:stretch>
        </p:blipFill>
        <p:spPr/>
      </p:pic>
      <p:pic>
        <p:nvPicPr>
          <p:cNvPr id="17" name="Picture Placeholder 16">
            <a:extLst>
              <a:ext uri="{FF2B5EF4-FFF2-40B4-BE49-F238E27FC236}">
                <a16:creationId xmlns:a16="http://schemas.microsoft.com/office/drawing/2014/main" id="{673CEF84-17D3-46A6-BBE2-B863ABC0FAAF}"/>
              </a:ext>
            </a:extLst>
          </p:cNvPr>
          <p:cNvPicPr>
            <a:picLocks noGrp="1" noChangeAspect="1"/>
          </p:cNvPicPr>
          <p:nvPr>
            <p:ph type="pic" sz="quarter" idx="18"/>
          </p:nvPr>
        </p:nvPicPr>
        <p:blipFill>
          <a:blip r:embed="rId2"/>
          <a:srcRect t="739" b="739"/>
          <a:stretch>
            <a:fillRect/>
          </a:stretch>
        </p:blipFill>
        <p:spPr/>
      </p:pic>
    </p:spTree>
    <p:extLst>
      <p:ext uri="{BB962C8B-B14F-4D97-AF65-F5344CB8AC3E}">
        <p14:creationId xmlns:p14="http://schemas.microsoft.com/office/powerpoint/2010/main" val="3695989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258F11F2-7C00-4C68-BD85-A12C1B69DCAB}"/>
              </a:ext>
            </a:extLst>
          </p:cNvPr>
          <p:cNvSpPr txBox="1"/>
          <p:nvPr/>
        </p:nvSpPr>
        <p:spPr>
          <a:xfrm>
            <a:off x="6115734" y="1979726"/>
            <a:ext cx="2809192" cy="1938992"/>
          </a:xfrm>
          <a:prstGeom prst="rect">
            <a:avLst/>
          </a:prstGeom>
          <a:noFill/>
        </p:spPr>
        <p:txBody>
          <a:bodyPr wrap="square" rtlCol="0" anchor="ctr">
            <a:spAutoFit/>
          </a:bodyPr>
          <a:lstStyle/>
          <a:p>
            <a:r>
              <a:rPr lang="en-US" sz="3000" b="1" dirty="0">
                <a:latin typeface="+mj-lt"/>
                <a:ea typeface="Montserrat Black" charset="0"/>
                <a:cs typeface="Montserrat Black" charset="0"/>
              </a:rPr>
              <a:t>Lorem Ipsum Dolor sit amet Consectetior</a:t>
            </a:r>
          </a:p>
        </p:txBody>
      </p:sp>
      <p:sp>
        <p:nvSpPr>
          <p:cNvPr id="13" name="TextBox 12">
            <a:extLst>
              <a:ext uri="{FF2B5EF4-FFF2-40B4-BE49-F238E27FC236}">
                <a16:creationId xmlns:a16="http://schemas.microsoft.com/office/drawing/2014/main" id="{E94BE03A-982D-4640-AB8F-7D1FA5CD561A}"/>
              </a:ext>
            </a:extLst>
          </p:cNvPr>
          <p:cNvSpPr txBox="1"/>
          <p:nvPr/>
        </p:nvSpPr>
        <p:spPr>
          <a:xfrm>
            <a:off x="6115734" y="4070643"/>
            <a:ext cx="5399308" cy="568297"/>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15" name="Straight Connector 14">
            <a:extLst>
              <a:ext uri="{FF2B5EF4-FFF2-40B4-BE49-F238E27FC236}">
                <a16:creationId xmlns:a16="http://schemas.microsoft.com/office/drawing/2014/main" id="{345DC714-6928-4222-90E8-F7DAAF55E418}"/>
              </a:ext>
            </a:extLst>
          </p:cNvPr>
          <p:cNvCxnSpPr>
            <a:cxnSpLocks/>
          </p:cNvCxnSpPr>
          <p:nvPr/>
        </p:nvCxnSpPr>
        <p:spPr>
          <a:xfrm>
            <a:off x="6232526"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9F5DB019-09B3-4148-9FF2-EDD2395D6377}"/>
              </a:ext>
            </a:extLst>
          </p:cNvPr>
          <p:cNvGrpSpPr/>
          <p:nvPr/>
        </p:nvGrpSpPr>
        <p:grpSpPr>
          <a:xfrm>
            <a:off x="6115734" y="4978101"/>
            <a:ext cx="2371041" cy="1199722"/>
            <a:chOff x="6115734" y="4927599"/>
            <a:chExt cx="2371041" cy="1199722"/>
          </a:xfrm>
        </p:grpSpPr>
        <p:sp>
          <p:nvSpPr>
            <p:cNvPr id="17" name="TextBox 16">
              <a:extLst>
                <a:ext uri="{FF2B5EF4-FFF2-40B4-BE49-F238E27FC236}">
                  <a16:creationId xmlns:a16="http://schemas.microsoft.com/office/drawing/2014/main" id="{FC505B57-2419-494A-9D8F-3AF0DE1321E6}"/>
                </a:ext>
              </a:extLst>
            </p:cNvPr>
            <p:cNvSpPr txBox="1"/>
            <p:nvPr/>
          </p:nvSpPr>
          <p:spPr>
            <a:xfrm>
              <a:off x="6115734" y="4927599"/>
              <a:ext cx="975360" cy="276999"/>
            </a:xfrm>
            <a:prstGeom prst="rect">
              <a:avLst/>
            </a:prstGeom>
            <a:noFill/>
          </p:spPr>
          <p:txBody>
            <a:bodyPr wrap="square" rtlCol="0" anchor="ctr">
              <a:spAutoFit/>
            </a:bodyPr>
            <a:lstStyle/>
            <a:p>
              <a:r>
                <a:rPr lang="en-US" sz="1200" b="1" spc="500" dirty="0">
                  <a:latin typeface="+mj-lt"/>
                  <a:ea typeface="Montserrat Black" charset="0"/>
                  <a:cs typeface="Montserrat Black" charset="0"/>
                </a:rPr>
                <a:t>2019</a:t>
              </a:r>
            </a:p>
          </p:txBody>
        </p:sp>
        <p:sp>
          <p:nvSpPr>
            <p:cNvPr id="18" name="TextBox 17">
              <a:extLst>
                <a:ext uri="{FF2B5EF4-FFF2-40B4-BE49-F238E27FC236}">
                  <a16:creationId xmlns:a16="http://schemas.microsoft.com/office/drawing/2014/main" id="{3A960E43-8477-4EDF-B831-D3D94EBC5F68}"/>
                </a:ext>
              </a:extLst>
            </p:cNvPr>
            <p:cNvSpPr txBox="1"/>
            <p:nvPr/>
          </p:nvSpPr>
          <p:spPr>
            <a:xfrm>
              <a:off x="6115734" y="5302543"/>
              <a:ext cx="2371041" cy="82477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wherein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a:t>
              </a:r>
            </a:p>
          </p:txBody>
        </p:sp>
      </p:grpSp>
      <p:grpSp>
        <p:nvGrpSpPr>
          <p:cNvPr id="26" name="Group 25">
            <a:extLst>
              <a:ext uri="{FF2B5EF4-FFF2-40B4-BE49-F238E27FC236}">
                <a16:creationId xmlns:a16="http://schemas.microsoft.com/office/drawing/2014/main" id="{EEC7112F-4229-4538-9645-2155DC8AF481}"/>
              </a:ext>
            </a:extLst>
          </p:cNvPr>
          <p:cNvGrpSpPr/>
          <p:nvPr/>
        </p:nvGrpSpPr>
        <p:grpSpPr>
          <a:xfrm>
            <a:off x="9144001" y="4978101"/>
            <a:ext cx="2371041" cy="1199722"/>
            <a:chOff x="6115734" y="4927599"/>
            <a:chExt cx="2371041" cy="1199722"/>
          </a:xfrm>
        </p:grpSpPr>
        <p:sp>
          <p:nvSpPr>
            <p:cNvPr id="27" name="TextBox 26">
              <a:extLst>
                <a:ext uri="{FF2B5EF4-FFF2-40B4-BE49-F238E27FC236}">
                  <a16:creationId xmlns:a16="http://schemas.microsoft.com/office/drawing/2014/main" id="{F656789A-B25C-451B-B9FD-CDB9D723F0BB}"/>
                </a:ext>
              </a:extLst>
            </p:cNvPr>
            <p:cNvSpPr txBox="1"/>
            <p:nvPr/>
          </p:nvSpPr>
          <p:spPr>
            <a:xfrm>
              <a:off x="6115734" y="4927599"/>
              <a:ext cx="975360" cy="276999"/>
            </a:xfrm>
            <a:prstGeom prst="rect">
              <a:avLst/>
            </a:prstGeom>
            <a:noFill/>
          </p:spPr>
          <p:txBody>
            <a:bodyPr wrap="square" rtlCol="0" anchor="ctr">
              <a:spAutoFit/>
            </a:bodyPr>
            <a:lstStyle/>
            <a:p>
              <a:r>
                <a:rPr lang="en-US" sz="1200" b="1" spc="500" dirty="0">
                  <a:latin typeface="+mj-lt"/>
                  <a:ea typeface="Montserrat Black" charset="0"/>
                  <a:cs typeface="Montserrat Black" charset="0"/>
                </a:rPr>
                <a:t>2019</a:t>
              </a:r>
            </a:p>
          </p:txBody>
        </p:sp>
        <p:sp>
          <p:nvSpPr>
            <p:cNvPr id="28" name="TextBox 27">
              <a:extLst>
                <a:ext uri="{FF2B5EF4-FFF2-40B4-BE49-F238E27FC236}">
                  <a16:creationId xmlns:a16="http://schemas.microsoft.com/office/drawing/2014/main" id="{E2348809-952A-48C9-9EDC-EC7EBC701AB1}"/>
                </a:ext>
              </a:extLst>
            </p:cNvPr>
            <p:cNvSpPr txBox="1"/>
            <p:nvPr/>
          </p:nvSpPr>
          <p:spPr>
            <a:xfrm>
              <a:off x="6115734" y="5302543"/>
              <a:ext cx="2371041" cy="82477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wherein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a:t>
              </a:r>
            </a:p>
          </p:txBody>
        </p:sp>
      </p:grpSp>
      <p:pic>
        <p:nvPicPr>
          <p:cNvPr id="5" name="Picture Placeholder 4">
            <a:extLst>
              <a:ext uri="{FF2B5EF4-FFF2-40B4-BE49-F238E27FC236}">
                <a16:creationId xmlns:a16="http://schemas.microsoft.com/office/drawing/2014/main" id="{AAA9EBD2-DC02-412D-9544-4A6FD32BD859}"/>
              </a:ext>
            </a:extLst>
          </p:cNvPr>
          <p:cNvPicPr>
            <a:picLocks noGrp="1" noChangeAspect="1"/>
          </p:cNvPicPr>
          <p:nvPr>
            <p:ph type="pic" sz="quarter" idx="13"/>
          </p:nvPr>
        </p:nvPicPr>
        <p:blipFill>
          <a:blip r:embed="rId2"/>
          <a:srcRect l="4522" r="4522"/>
          <a:stretch>
            <a:fillRect/>
          </a:stretch>
        </p:blipFill>
        <p:spPr/>
      </p:pic>
    </p:spTree>
    <p:extLst>
      <p:ext uri="{BB962C8B-B14F-4D97-AF65-F5344CB8AC3E}">
        <p14:creationId xmlns:p14="http://schemas.microsoft.com/office/powerpoint/2010/main" val="3235927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8783A246-C74F-4E83-A1F3-859E975B035C}"/>
              </a:ext>
            </a:extLst>
          </p:cNvPr>
          <p:cNvPicPr>
            <a:picLocks noGrp="1" noChangeAspect="1"/>
          </p:cNvPicPr>
          <p:nvPr>
            <p:ph type="pic" sz="quarter" idx="13"/>
          </p:nvPr>
        </p:nvPicPr>
        <p:blipFill>
          <a:blip r:embed="rId2"/>
          <a:srcRect t="21875" b="21875"/>
          <a:stretch>
            <a:fillRect/>
          </a:stretch>
        </p:blipFill>
        <p:spPr/>
      </p:pic>
      <p:sp>
        <p:nvSpPr>
          <p:cNvPr id="2" name="Rectangle 1">
            <a:extLst>
              <a:ext uri="{FF2B5EF4-FFF2-40B4-BE49-F238E27FC236}">
                <a16:creationId xmlns:a16="http://schemas.microsoft.com/office/drawing/2014/main" id="{208796DB-B511-4182-A877-9A7C30AD25F3}"/>
              </a:ext>
            </a:extLst>
          </p:cNvPr>
          <p:cNvSpPr/>
          <p:nvPr/>
        </p:nvSpPr>
        <p:spPr>
          <a:xfrm>
            <a:off x="4756150" y="2089148"/>
            <a:ext cx="2679700" cy="2679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BDAE793-3FD7-4E31-9697-F3F278C2F5A1}"/>
              </a:ext>
            </a:extLst>
          </p:cNvPr>
          <p:cNvSpPr txBox="1"/>
          <p:nvPr/>
        </p:nvSpPr>
        <p:spPr>
          <a:xfrm>
            <a:off x="4756150" y="3151999"/>
            <a:ext cx="2679700" cy="553998"/>
          </a:xfrm>
          <a:prstGeom prst="rect">
            <a:avLst/>
          </a:prstGeom>
          <a:noFill/>
        </p:spPr>
        <p:txBody>
          <a:bodyPr wrap="square" rtlCol="0" anchor="ctr">
            <a:spAutoFit/>
          </a:bodyPr>
          <a:lstStyle/>
          <a:p>
            <a:pPr algn="ctr"/>
            <a:r>
              <a:rPr lang="en-US" sz="3000" b="1" dirty="0">
                <a:latin typeface="+mj-lt"/>
                <a:ea typeface="Montserrat Black" charset="0"/>
                <a:cs typeface="Montserrat Black" charset="0"/>
              </a:rPr>
              <a:t>Portfolio</a:t>
            </a:r>
          </a:p>
        </p:txBody>
      </p:sp>
    </p:spTree>
    <p:extLst>
      <p:ext uri="{BB962C8B-B14F-4D97-AF65-F5344CB8AC3E}">
        <p14:creationId xmlns:p14="http://schemas.microsoft.com/office/powerpoint/2010/main" val="21052138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803CD734-06C9-4532-88B8-7AD9E51C7C51}"/>
              </a:ext>
            </a:extLst>
          </p:cNvPr>
          <p:cNvSpPr txBox="1"/>
          <p:nvPr/>
        </p:nvSpPr>
        <p:spPr>
          <a:xfrm>
            <a:off x="1930402" y="993962"/>
            <a:ext cx="5284812" cy="553998"/>
          </a:xfrm>
          <a:prstGeom prst="rect">
            <a:avLst/>
          </a:prstGeom>
          <a:noFill/>
        </p:spPr>
        <p:txBody>
          <a:bodyPr wrap="square" rtlCol="0" anchor="ctr">
            <a:spAutoFit/>
          </a:bodyPr>
          <a:lstStyle/>
          <a:p>
            <a:r>
              <a:rPr lang="en-US" sz="3000" b="1" dirty="0">
                <a:latin typeface="+mj-lt"/>
                <a:ea typeface="Montserrat Black" charset="0"/>
                <a:cs typeface="Montserrat Black" charset="0"/>
              </a:rPr>
              <a:t>Portfolio</a:t>
            </a:r>
          </a:p>
        </p:txBody>
      </p:sp>
      <p:sp>
        <p:nvSpPr>
          <p:cNvPr id="22" name="TextBox 21">
            <a:extLst>
              <a:ext uri="{FF2B5EF4-FFF2-40B4-BE49-F238E27FC236}">
                <a16:creationId xmlns:a16="http://schemas.microsoft.com/office/drawing/2014/main" id="{4C2F7983-23C7-421E-98B5-7FC5C8CDC323}"/>
              </a:ext>
            </a:extLst>
          </p:cNvPr>
          <p:cNvSpPr txBox="1"/>
          <p:nvPr/>
        </p:nvSpPr>
        <p:spPr>
          <a:xfrm>
            <a:off x="6381752" y="4968734"/>
            <a:ext cx="3879848" cy="82477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
        <p:nvSpPr>
          <p:cNvPr id="23" name="TextBox 22">
            <a:extLst>
              <a:ext uri="{FF2B5EF4-FFF2-40B4-BE49-F238E27FC236}">
                <a16:creationId xmlns:a16="http://schemas.microsoft.com/office/drawing/2014/main" id="{BB405B20-DCC9-471F-BC58-E0E8BC75D7D5}"/>
              </a:ext>
            </a:extLst>
          </p:cNvPr>
          <p:cNvSpPr txBox="1"/>
          <p:nvPr/>
        </p:nvSpPr>
        <p:spPr>
          <a:xfrm>
            <a:off x="1930402" y="4968734"/>
            <a:ext cx="3879848" cy="82477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pic>
        <p:nvPicPr>
          <p:cNvPr id="5" name="Picture Placeholder 4">
            <a:extLst>
              <a:ext uri="{FF2B5EF4-FFF2-40B4-BE49-F238E27FC236}">
                <a16:creationId xmlns:a16="http://schemas.microsoft.com/office/drawing/2014/main" id="{73911540-4594-462F-AE8C-3EC1C43EBBFD}"/>
              </a:ext>
            </a:extLst>
          </p:cNvPr>
          <p:cNvPicPr>
            <a:picLocks noGrp="1" noChangeAspect="1"/>
          </p:cNvPicPr>
          <p:nvPr>
            <p:ph type="pic" sz="quarter" idx="13"/>
          </p:nvPr>
        </p:nvPicPr>
        <p:blipFill>
          <a:blip r:embed="rId2"/>
          <a:srcRect t="22857" b="22857"/>
          <a:stretch>
            <a:fillRect/>
          </a:stretch>
        </p:blipFill>
        <p:spPr/>
      </p:pic>
      <p:pic>
        <p:nvPicPr>
          <p:cNvPr id="9" name="Picture Placeholder 8">
            <a:extLst>
              <a:ext uri="{FF2B5EF4-FFF2-40B4-BE49-F238E27FC236}">
                <a16:creationId xmlns:a16="http://schemas.microsoft.com/office/drawing/2014/main" id="{D59DC0B8-BFE6-48CE-B390-F8C6FB75BBC7}"/>
              </a:ext>
            </a:extLst>
          </p:cNvPr>
          <p:cNvPicPr>
            <a:picLocks noGrp="1" noChangeAspect="1"/>
          </p:cNvPicPr>
          <p:nvPr>
            <p:ph type="pic" sz="quarter" idx="14"/>
          </p:nvPr>
        </p:nvPicPr>
        <p:blipFill>
          <a:blip r:embed="rId2"/>
          <a:srcRect t="22857" b="22857"/>
          <a:stretch>
            <a:fillRect/>
          </a:stretch>
        </p:blipFill>
        <p:spPr/>
      </p:pic>
    </p:spTree>
    <p:extLst>
      <p:ext uri="{BB962C8B-B14F-4D97-AF65-F5344CB8AC3E}">
        <p14:creationId xmlns:p14="http://schemas.microsoft.com/office/powerpoint/2010/main" val="21908367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F43EFBD-8E5F-4DF9-86A7-60637145BE0E}"/>
              </a:ext>
            </a:extLst>
          </p:cNvPr>
          <p:cNvSpPr/>
          <p:nvPr/>
        </p:nvSpPr>
        <p:spPr>
          <a:xfrm>
            <a:off x="2495550" y="0"/>
            <a:ext cx="7200900" cy="2667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D8B5A04-C909-4F85-8EDD-BD901FCE95D9}"/>
              </a:ext>
            </a:extLst>
          </p:cNvPr>
          <p:cNvGrpSpPr/>
          <p:nvPr/>
        </p:nvGrpSpPr>
        <p:grpSpPr>
          <a:xfrm>
            <a:off x="2495550" y="1575473"/>
            <a:ext cx="3314700" cy="1206253"/>
            <a:chOff x="1598187" y="3606973"/>
            <a:chExt cx="3314700" cy="1206253"/>
          </a:xfrm>
        </p:grpSpPr>
        <p:sp>
          <p:nvSpPr>
            <p:cNvPr id="8" name="TextBox 7">
              <a:extLst>
                <a:ext uri="{FF2B5EF4-FFF2-40B4-BE49-F238E27FC236}">
                  <a16:creationId xmlns:a16="http://schemas.microsoft.com/office/drawing/2014/main" id="{1138D1DD-EA3F-40A6-8032-3363024211EA}"/>
                </a:ext>
              </a:extLst>
            </p:cNvPr>
            <p:cNvSpPr txBox="1"/>
            <p:nvPr/>
          </p:nvSpPr>
          <p:spPr>
            <a:xfrm>
              <a:off x="1598187" y="3731968"/>
              <a:ext cx="3314700" cy="108125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can't gathered waters had you'll, man wherein seas our creeping 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10" name="Straight Connector 9">
              <a:extLst>
                <a:ext uri="{FF2B5EF4-FFF2-40B4-BE49-F238E27FC236}">
                  <a16:creationId xmlns:a16="http://schemas.microsoft.com/office/drawing/2014/main" id="{14924C36-9CD5-4BA0-8CD2-1628A9D7A1C5}"/>
                </a:ext>
              </a:extLst>
            </p:cNvPr>
            <p:cNvCxnSpPr>
              <a:cxnSpLocks/>
            </p:cNvCxnSpPr>
            <p:nvPr/>
          </p:nvCxnSpPr>
          <p:spPr>
            <a:xfrm>
              <a:off x="1674131" y="3606973"/>
              <a:ext cx="4222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045ECBB6-2057-4023-8726-E97BA9B1ADD7}"/>
              </a:ext>
            </a:extLst>
          </p:cNvPr>
          <p:cNvGrpSpPr/>
          <p:nvPr/>
        </p:nvGrpSpPr>
        <p:grpSpPr>
          <a:xfrm>
            <a:off x="6381750" y="1575473"/>
            <a:ext cx="3314700" cy="1206253"/>
            <a:chOff x="1598187" y="3606973"/>
            <a:chExt cx="3314700" cy="1206253"/>
          </a:xfrm>
        </p:grpSpPr>
        <p:sp>
          <p:nvSpPr>
            <p:cNvPr id="13" name="TextBox 12">
              <a:extLst>
                <a:ext uri="{FF2B5EF4-FFF2-40B4-BE49-F238E27FC236}">
                  <a16:creationId xmlns:a16="http://schemas.microsoft.com/office/drawing/2014/main" id="{61050775-7BCA-4A84-A7E4-017053EF4C83}"/>
                </a:ext>
              </a:extLst>
            </p:cNvPr>
            <p:cNvSpPr txBox="1"/>
            <p:nvPr/>
          </p:nvSpPr>
          <p:spPr>
            <a:xfrm>
              <a:off x="1598187" y="3731968"/>
              <a:ext cx="3314700" cy="108125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can't gathered waters had you'll, man wherein seas our creeping 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cxnSp>
          <p:nvCxnSpPr>
            <p:cNvPr id="14" name="Straight Connector 13">
              <a:extLst>
                <a:ext uri="{FF2B5EF4-FFF2-40B4-BE49-F238E27FC236}">
                  <a16:creationId xmlns:a16="http://schemas.microsoft.com/office/drawing/2014/main" id="{5D066135-8E92-4950-8C18-0F1968D40CFC}"/>
                </a:ext>
              </a:extLst>
            </p:cNvPr>
            <p:cNvCxnSpPr>
              <a:cxnSpLocks/>
            </p:cNvCxnSpPr>
            <p:nvPr/>
          </p:nvCxnSpPr>
          <p:spPr>
            <a:xfrm>
              <a:off x="1674131" y="3606973"/>
              <a:ext cx="4222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6" name="Picture Placeholder 15">
            <a:extLst>
              <a:ext uri="{FF2B5EF4-FFF2-40B4-BE49-F238E27FC236}">
                <a16:creationId xmlns:a16="http://schemas.microsoft.com/office/drawing/2014/main" id="{B092EABA-D6E9-4CBD-BA93-CB1A89A75981}"/>
              </a:ext>
            </a:extLst>
          </p:cNvPr>
          <p:cNvPicPr>
            <a:picLocks noGrp="1" noChangeAspect="1"/>
          </p:cNvPicPr>
          <p:nvPr>
            <p:ph type="pic" sz="quarter" idx="13"/>
          </p:nvPr>
        </p:nvPicPr>
        <p:blipFill>
          <a:blip r:embed="rId2"/>
          <a:srcRect l="1667" r="1667"/>
          <a:stretch>
            <a:fillRect/>
          </a:stretch>
        </p:blipFill>
        <p:spPr/>
      </p:pic>
      <p:pic>
        <p:nvPicPr>
          <p:cNvPr id="18" name="Picture Placeholder 17">
            <a:extLst>
              <a:ext uri="{FF2B5EF4-FFF2-40B4-BE49-F238E27FC236}">
                <a16:creationId xmlns:a16="http://schemas.microsoft.com/office/drawing/2014/main" id="{7C375174-5689-4A9A-99C1-9102BD5CBCF7}"/>
              </a:ext>
            </a:extLst>
          </p:cNvPr>
          <p:cNvPicPr>
            <a:picLocks noGrp="1" noChangeAspect="1"/>
          </p:cNvPicPr>
          <p:nvPr>
            <p:ph type="pic" sz="quarter" idx="14"/>
          </p:nvPr>
        </p:nvPicPr>
        <p:blipFill>
          <a:blip r:embed="rId2"/>
          <a:srcRect l="1667" r="1667"/>
          <a:stretch>
            <a:fillRect/>
          </a:stretch>
        </p:blipFill>
        <p:spPr/>
      </p:pic>
    </p:spTree>
    <p:extLst>
      <p:ext uri="{BB962C8B-B14F-4D97-AF65-F5344CB8AC3E}">
        <p14:creationId xmlns:p14="http://schemas.microsoft.com/office/powerpoint/2010/main" val="998043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D69C1AC-2231-4217-BA65-CEC64142E633}"/>
              </a:ext>
            </a:extLst>
          </p:cNvPr>
          <p:cNvGrpSpPr/>
          <p:nvPr/>
        </p:nvGrpSpPr>
        <p:grpSpPr>
          <a:xfrm>
            <a:off x="1375455" y="2229760"/>
            <a:ext cx="9441090" cy="3253625"/>
            <a:chOff x="1375455" y="1197180"/>
            <a:chExt cx="9441090" cy="3253625"/>
          </a:xfrm>
        </p:grpSpPr>
        <p:sp>
          <p:nvSpPr>
            <p:cNvPr id="10" name="TextBox 9">
              <a:extLst>
                <a:ext uri="{FF2B5EF4-FFF2-40B4-BE49-F238E27FC236}">
                  <a16:creationId xmlns:a16="http://schemas.microsoft.com/office/drawing/2014/main" id="{4C1938C0-FDB1-4B00-A24C-0BD38D1479FA}"/>
                </a:ext>
              </a:extLst>
            </p:cNvPr>
            <p:cNvSpPr txBox="1"/>
            <p:nvPr/>
          </p:nvSpPr>
          <p:spPr>
            <a:xfrm>
              <a:off x="1375455" y="1197180"/>
              <a:ext cx="9441090" cy="1337739"/>
            </a:xfrm>
            <a:prstGeom prst="rect">
              <a:avLst/>
            </a:prstGeom>
            <a:noFill/>
          </p:spPr>
          <p:txBody>
            <a:bodyPr wrap="square" rtlCol="0">
              <a:spAutoFit/>
            </a:bodyPr>
            <a:lstStyle/>
            <a:p>
              <a:pPr algn="ctr">
                <a:lnSpc>
                  <a:spcPts val="2000"/>
                </a:lnSpc>
              </a:pPr>
              <a:r>
                <a:rPr lang="en-US" sz="900" dirty="0">
                  <a:latin typeface="Montserrat Light" panose="00000400000000000000" pitchFamily="50" charset="0"/>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the theory of ethics, very popular during the Renaissance. The first line of Lorem Ipsum, "Lorem ipsum dolor sit amet..", comes from a line in section 1.10.32.</a:t>
              </a:r>
            </a:p>
          </p:txBody>
        </p:sp>
        <p:sp>
          <p:nvSpPr>
            <p:cNvPr id="5" name="TextBox 4">
              <a:extLst>
                <a:ext uri="{FF2B5EF4-FFF2-40B4-BE49-F238E27FC236}">
                  <a16:creationId xmlns:a16="http://schemas.microsoft.com/office/drawing/2014/main" id="{69DADD12-C75B-44E7-A221-E1C39516FE98}"/>
                </a:ext>
              </a:extLst>
            </p:cNvPr>
            <p:cNvSpPr txBox="1"/>
            <p:nvPr/>
          </p:nvSpPr>
          <p:spPr>
            <a:xfrm>
              <a:off x="1375455" y="3113066"/>
              <a:ext cx="9441090" cy="1337739"/>
            </a:xfrm>
            <a:prstGeom prst="rect">
              <a:avLst/>
            </a:prstGeom>
            <a:noFill/>
          </p:spPr>
          <p:txBody>
            <a:bodyPr wrap="square" rtlCol="0">
              <a:spAutoFit/>
            </a:bodyPr>
            <a:lstStyle/>
            <a:p>
              <a:pPr algn="ctr">
                <a:lnSpc>
                  <a:spcPts val="2000"/>
                </a:lnSpc>
              </a:pPr>
              <a:r>
                <a:rPr lang="en-US" sz="900" dirty="0">
                  <a:latin typeface="Montserrat Light" panose="00000400000000000000" pitchFamily="50" charset="0"/>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the theory of ethics, very popular during the Renaissance. The first line of Lorem Ipsum, "Lorem ipsum dolor sit amet..", comes from a line in section 1.10.32.</a:t>
              </a:r>
            </a:p>
          </p:txBody>
        </p:sp>
      </p:grpSp>
      <p:sp>
        <p:nvSpPr>
          <p:cNvPr id="6" name="TextBox 5">
            <a:extLst>
              <a:ext uri="{FF2B5EF4-FFF2-40B4-BE49-F238E27FC236}">
                <a16:creationId xmlns:a16="http://schemas.microsoft.com/office/drawing/2014/main" id="{ADD2B910-AB91-49F2-9F2E-04C9482571E3}"/>
              </a:ext>
            </a:extLst>
          </p:cNvPr>
          <p:cNvSpPr txBox="1"/>
          <p:nvPr/>
        </p:nvSpPr>
        <p:spPr>
          <a:xfrm>
            <a:off x="3453594" y="1374614"/>
            <a:ext cx="5284812" cy="553998"/>
          </a:xfrm>
          <a:prstGeom prst="rect">
            <a:avLst/>
          </a:prstGeom>
          <a:noFill/>
        </p:spPr>
        <p:txBody>
          <a:bodyPr wrap="square" rtlCol="0" anchor="ctr">
            <a:spAutoFit/>
          </a:bodyPr>
          <a:lstStyle/>
          <a:p>
            <a:pPr algn="ctr"/>
            <a:r>
              <a:rPr lang="en-US" sz="3000" b="1" dirty="0">
                <a:latin typeface="+mj-lt"/>
                <a:ea typeface="Montserrat Black" charset="0"/>
                <a:cs typeface="Montserrat Black" charset="0"/>
              </a:rPr>
              <a:t>Text</a:t>
            </a:r>
          </a:p>
        </p:txBody>
      </p:sp>
    </p:spTree>
    <p:extLst>
      <p:ext uri="{BB962C8B-B14F-4D97-AF65-F5344CB8AC3E}">
        <p14:creationId xmlns:p14="http://schemas.microsoft.com/office/powerpoint/2010/main" val="795153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1E47962-B5D3-47C7-9EBD-37E9A6EF8453}"/>
              </a:ext>
            </a:extLst>
          </p:cNvPr>
          <p:cNvGrpSpPr/>
          <p:nvPr/>
        </p:nvGrpSpPr>
        <p:grpSpPr>
          <a:xfrm>
            <a:off x="814391" y="1979726"/>
            <a:ext cx="2809192" cy="4198097"/>
            <a:chOff x="2686734" y="680177"/>
            <a:chExt cx="2809192" cy="4198097"/>
          </a:xfrm>
        </p:grpSpPr>
        <p:sp>
          <p:nvSpPr>
            <p:cNvPr id="9" name="TextBox 8">
              <a:extLst>
                <a:ext uri="{FF2B5EF4-FFF2-40B4-BE49-F238E27FC236}">
                  <a16:creationId xmlns:a16="http://schemas.microsoft.com/office/drawing/2014/main" id="{1B9D065A-3E4B-4499-B46B-5CBF197471F2}"/>
                </a:ext>
              </a:extLst>
            </p:cNvPr>
            <p:cNvSpPr txBox="1"/>
            <p:nvPr/>
          </p:nvSpPr>
          <p:spPr>
            <a:xfrm>
              <a:off x="2686734" y="680177"/>
              <a:ext cx="2809192" cy="1938992"/>
            </a:xfrm>
            <a:prstGeom prst="rect">
              <a:avLst/>
            </a:prstGeom>
            <a:noFill/>
          </p:spPr>
          <p:txBody>
            <a:bodyPr wrap="square" rtlCol="0" anchor="ctr">
              <a:spAutoFit/>
            </a:bodyPr>
            <a:lstStyle/>
            <a:p>
              <a:pPr algn="r"/>
              <a:r>
                <a:rPr lang="en-US" sz="3000" b="1" dirty="0">
                  <a:latin typeface="+mj-lt"/>
                  <a:ea typeface="Montserrat Black" charset="0"/>
                  <a:cs typeface="Montserrat Black" charset="0"/>
                </a:rPr>
                <a:t>Lorem Ipsum Dolor sit amet Consectetior</a:t>
              </a:r>
            </a:p>
          </p:txBody>
        </p:sp>
        <p:sp>
          <p:nvSpPr>
            <p:cNvPr id="10" name="TextBox 9">
              <a:extLst>
                <a:ext uri="{FF2B5EF4-FFF2-40B4-BE49-F238E27FC236}">
                  <a16:creationId xmlns:a16="http://schemas.microsoft.com/office/drawing/2014/main" id="{8325F832-A82D-44A0-8837-76DBBA67EB80}"/>
                </a:ext>
              </a:extLst>
            </p:cNvPr>
            <p:cNvSpPr txBox="1"/>
            <p:nvPr/>
          </p:nvSpPr>
          <p:spPr>
            <a:xfrm>
              <a:off x="3501924" y="2771094"/>
              <a:ext cx="1994002" cy="2107180"/>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cxnSp>
        <p:nvCxnSpPr>
          <p:cNvPr id="11" name="Straight Connector 10">
            <a:extLst>
              <a:ext uri="{FF2B5EF4-FFF2-40B4-BE49-F238E27FC236}">
                <a16:creationId xmlns:a16="http://schemas.microsoft.com/office/drawing/2014/main" id="{F3B921DA-994B-4988-A1BA-76E2C470E981}"/>
              </a:ext>
            </a:extLst>
          </p:cNvPr>
          <p:cNvCxnSpPr>
            <a:cxnSpLocks/>
          </p:cNvCxnSpPr>
          <p:nvPr/>
        </p:nvCxnSpPr>
        <p:spPr>
          <a:xfrm>
            <a:off x="3509283"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4" name="Chart 3">
            <a:extLst>
              <a:ext uri="{FF2B5EF4-FFF2-40B4-BE49-F238E27FC236}">
                <a16:creationId xmlns:a16="http://schemas.microsoft.com/office/drawing/2014/main" id="{CCA36E06-C1B4-402B-9A01-C861F5629650}"/>
              </a:ext>
            </a:extLst>
          </p:cNvPr>
          <p:cNvGraphicFramePr/>
          <p:nvPr>
            <p:extLst>
              <p:ext uri="{D42A27DB-BD31-4B8C-83A1-F6EECF244321}">
                <p14:modId xmlns:p14="http://schemas.microsoft.com/office/powerpoint/2010/main" val="3190986397"/>
              </p:ext>
            </p:extLst>
          </p:nvPr>
        </p:nvGraphicFramePr>
        <p:xfrm>
          <a:off x="4107542" y="680177"/>
          <a:ext cx="7293200" cy="549764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85264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1E47962-B5D3-47C7-9EBD-37E9A6EF8453}"/>
              </a:ext>
            </a:extLst>
          </p:cNvPr>
          <p:cNvGrpSpPr/>
          <p:nvPr/>
        </p:nvGrpSpPr>
        <p:grpSpPr>
          <a:xfrm>
            <a:off x="865416" y="1979726"/>
            <a:ext cx="4325710" cy="3172175"/>
            <a:chOff x="1170216" y="680177"/>
            <a:chExt cx="4325710" cy="3172175"/>
          </a:xfrm>
        </p:grpSpPr>
        <p:sp>
          <p:nvSpPr>
            <p:cNvPr id="9" name="TextBox 8">
              <a:extLst>
                <a:ext uri="{FF2B5EF4-FFF2-40B4-BE49-F238E27FC236}">
                  <a16:creationId xmlns:a16="http://schemas.microsoft.com/office/drawing/2014/main" id="{1B9D065A-3E4B-4499-B46B-5CBF197471F2}"/>
                </a:ext>
              </a:extLst>
            </p:cNvPr>
            <p:cNvSpPr txBox="1"/>
            <p:nvPr/>
          </p:nvSpPr>
          <p:spPr>
            <a:xfrm>
              <a:off x="2686734" y="680177"/>
              <a:ext cx="2809192" cy="1938992"/>
            </a:xfrm>
            <a:prstGeom prst="rect">
              <a:avLst/>
            </a:prstGeom>
            <a:noFill/>
          </p:spPr>
          <p:txBody>
            <a:bodyPr wrap="square" rtlCol="0" anchor="ctr">
              <a:spAutoFit/>
            </a:bodyPr>
            <a:lstStyle/>
            <a:p>
              <a:pPr algn="r"/>
              <a:r>
                <a:rPr lang="en-US" sz="3000" b="1" dirty="0">
                  <a:latin typeface="+mj-lt"/>
                  <a:ea typeface="Montserrat Black" charset="0"/>
                  <a:cs typeface="Montserrat Black" charset="0"/>
                </a:rPr>
                <a:t>Lorem Ipsum Dolor sit amet Consectetior</a:t>
              </a:r>
            </a:p>
          </p:txBody>
        </p:sp>
        <p:sp>
          <p:nvSpPr>
            <p:cNvPr id="10" name="TextBox 9">
              <a:extLst>
                <a:ext uri="{FF2B5EF4-FFF2-40B4-BE49-F238E27FC236}">
                  <a16:creationId xmlns:a16="http://schemas.microsoft.com/office/drawing/2014/main" id="{8325F832-A82D-44A0-8837-76DBBA67EB80}"/>
                </a:ext>
              </a:extLst>
            </p:cNvPr>
            <p:cNvSpPr txBox="1"/>
            <p:nvPr/>
          </p:nvSpPr>
          <p:spPr>
            <a:xfrm>
              <a:off x="1170216" y="2771094"/>
              <a:ext cx="4325710" cy="1081258"/>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cxnSp>
        <p:nvCxnSpPr>
          <p:cNvPr id="11" name="Straight Connector 10">
            <a:extLst>
              <a:ext uri="{FF2B5EF4-FFF2-40B4-BE49-F238E27FC236}">
                <a16:creationId xmlns:a16="http://schemas.microsoft.com/office/drawing/2014/main" id="{F3B921DA-994B-4988-A1BA-76E2C470E981}"/>
              </a:ext>
            </a:extLst>
          </p:cNvPr>
          <p:cNvCxnSpPr>
            <a:cxnSpLocks/>
          </p:cNvCxnSpPr>
          <p:nvPr/>
        </p:nvCxnSpPr>
        <p:spPr>
          <a:xfrm>
            <a:off x="5076826"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5" name="Chart 4">
            <a:extLst>
              <a:ext uri="{FF2B5EF4-FFF2-40B4-BE49-F238E27FC236}">
                <a16:creationId xmlns:a16="http://schemas.microsoft.com/office/drawing/2014/main" id="{F6C7431D-7C56-4916-B0B8-C2D2BB5241DE}"/>
              </a:ext>
            </a:extLst>
          </p:cNvPr>
          <p:cNvGraphicFramePr/>
          <p:nvPr>
            <p:extLst>
              <p:ext uri="{D42A27DB-BD31-4B8C-83A1-F6EECF244321}">
                <p14:modId xmlns:p14="http://schemas.microsoft.com/office/powerpoint/2010/main" val="3680053746"/>
              </p:ext>
            </p:extLst>
          </p:nvPr>
        </p:nvGraphicFramePr>
        <p:xfrm>
          <a:off x="5666014" y="680178"/>
          <a:ext cx="5660570" cy="549764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853970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2247AC-E90A-4F88-A04B-2043B0A0379E}"/>
              </a:ext>
            </a:extLst>
          </p:cNvPr>
          <p:cNvSpPr>
            <a:spLocks noGrp="1"/>
          </p:cNvSpPr>
          <p:nvPr>
            <p:ph type="sldNum" sz="quarter" idx="4294967295"/>
          </p:nvPr>
        </p:nvSpPr>
        <p:spPr>
          <a:xfrm>
            <a:off x="518886" y="477837"/>
            <a:ext cx="395514" cy="365125"/>
          </a:xfrm>
        </p:spPr>
        <p:txBody>
          <a:bodyPr/>
          <a:lstStyle/>
          <a:p>
            <a:fld id="{E97ECB15-F748-C140-A5C3-CF0090C943BA}" type="slidenum">
              <a:rPr lang="en-US" smtClean="0"/>
              <a:pPr/>
              <a:t>19</a:t>
            </a:fld>
            <a:endParaRPr lang="en-US" dirty="0"/>
          </a:p>
        </p:txBody>
      </p:sp>
      <p:grpSp>
        <p:nvGrpSpPr>
          <p:cNvPr id="12" name="Group 11">
            <a:extLst>
              <a:ext uri="{FF2B5EF4-FFF2-40B4-BE49-F238E27FC236}">
                <a16:creationId xmlns:a16="http://schemas.microsoft.com/office/drawing/2014/main" id="{3E63355C-DA01-4B52-A249-ACB081DB96E5}"/>
              </a:ext>
            </a:extLst>
          </p:cNvPr>
          <p:cNvGrpSpPr/>
          <p:nvPr/>
        </p:nvGrpSpPr>
        <p:grpSpPr>
          <a:xfrm>
            <a:off x="5272482" y="1687931"/>
            <a:ext cx="5714955" cy="3482138"/>
            <a:chOff x="-2347914" y="639763"/>
            <a:chExt cx="1023937" cy="623888"/>
          </a:xfrm>
          <a:solidFill>
            <a:schemeClr val="tx1">
              <a:alpha val="42000"/>
            </a:schemeClr>
          </a:solidFill>
        </p:grpSpPr>
        <p:sp>
          <p:nvSpPr>
            <p:cNvPr id="13" name="Freeform 363">
              <a:extLst>
                <a:ext uri="{FF2B5EF4-FFF2-40B4-BE49-F238E27FC236}">
                  <a16:creationId xmlns:a16="http://schemas.microsoft.com/office/drawing/2014/main" id="{FB01DDBA-2E0A-478E-896D-C0B493916D97}"/>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solidFill>
              <a:schemeClr val="accent4"/>
            </a:solid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364">
              <a:extLst>
                <a:ext uri="{FF2B5EF4-FFF2-40B4-BE49-F238E27FC236}">
                  <a16:creationId xmlns:a16="http://schemas.microsoft.com/office/drawing/2014/main" id="{8834BB15-A417-43FD-ABB7-4C24A142DF2A}"/>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65">
              <a:extLst>
                <a:ext uri="{FF2B5EF4-FFF2-40B4-BE49-F238E27FC236}">
                  <a16:creationId xmlns:a16="http://schemas.microsoft.com/office/drawing/2014/main" id="{3E3B8C6D-CAEF-45DF-A81A-93EDAFE068B0}"/>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366">
              <a:extLst>
                <a:ext uri="{FF2B5EF4-FFF2-40B4-BE49-F238E27FC236}">
                  <a16:creationId xmlns:a16="http://schemas.microsoft.com/office/drawing/2014/main" id="{0D3A9A2D-C5F3-4338-8FDB-34254007336E}"/>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367">
              <a:extLst>
                <a:ext uri="{FF2B5EF4-FFF2-40B4-BE49-F238E27FC236}">
                  <a16:creationId xmlns:a16="http://schemas.microsoft.com/office/drawing/2014/main" id="{1C415B27-D6CE-4AF7-9C7C-21C2F6BD3E61}"/>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68">
              <a:extLst>
                <a:ext uri="{FF2B5EF4-FFF2-40B4-BE49-F238E27FC236}">
                  <a16:creationId xmlns:a16="http://schemas.microsoft.com/office/drawing/2014/main" id="{A9D7A998-01F2-4F5D-BDDA-420172EA046C}"/>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69">
              <a:extLst>
                <a:ext uri="{FF2B5EF4-FFF2-40B4-BE49-F238E27FC236}">
                  <a16:creationId xmlns:a16="http://schemas.microsoft.com/office/drawing/2014/main" id="{4815EC71-4243-4BA4-B0BA-FD377C7800AA}"/>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370">
              <a:extLst>
                <a:ext uri="{FF2B5EF4-FFF2-40B4-BE49-F238E27FC236}">
                  <a16:creationId xmlns:a16="http://schemas.microsoft.com/office/drawing/2014/main" id="{641D0F74-0D40-4E64-88B5-BBC37574733F}"/>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71">
              <a:extLst>
                <a:ext uri="{FF2B5EF4-FFF2-40B4-BE49-F238E27FC236}">
                  <a16:creationId xmlns:a16="http://schemas.microsoft.com/office/drawing/2014/main" id="{EC29BE89-7FA8-4D22-AD49-F85CA19F76F5}"/>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72">
              <a:extLst>
                <a:ext uri="{FF2B5EF4-FFF2-40B4-BE49-F238E27FC236}">
                  <a16:creationId xmlns:a16="http://schemas.microsoft.com/office/drawing/2014/main" id="{72C0778A-FC24-48E3-AF0E-F347A5C85C83}"/>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73">
              <a:extLst>
                <a:ext uri="{FF2B5EF4-FFF2-40B4-BE49-F238E27FC236}">
                  <a16:creationId xmlns:a16="http://schemas.microsoft.com/office/drawing/2014/main" id="{4848BFD5-2E80-4479-A7AA-2E6D76A13209}"/>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74">
              <a:extLst>
                <a:ext uri="{FF2B5EF4-FFF2-40B4-BE49-F238E27FC236}">
                  <a16:creationId xmlns:a16="http://schemas.microsoft.com/office/drawing/2014/main" id="{E03C4C24-9437-4673-B72B-FD237FFB4E86}"/>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75">
              <a:extLst>
                <a:ext uri="{FF2B5EF4-FFF2-40B4-BE49-F238E27FC236}">
                  <a16:creationId xmlns:a16="http://schemas.microsoft.com/office/drawing/2014/main" id="{25F31A4C-972D-4E58-ADC8-4B2424932AA0}"/>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76">
              <a:extLst>
                <a:ext uri="{FF2B5EF4-FFF2-40B4-BE49-F238E27FC236}">
                  <a16:creationId xmlns:a16="http://schemas.microsoft.com/office/drawing/2014/main" id="{4E866F06-DABE-43C1-ACC3-87EC45D38C8A}"/>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77">
              <a:extLst>
                <a:ext uri="{FF2B5EF4-FFF2-40B4-BE49-F238E27FC236}">
                  <a16:creationId xmlns:a16="http://schemas.microsoft.com/office/drawing/2014/main" id="{1CD08D40-A68F-4343-A6BE-1C35F9784E24}"/>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78">
              <a:extLst>
                <a:ext uri="{FF2B5EF4-FFF2-40B4-BE49-F238E27FC236}">
                  <a16:creationId xmlns:a16="http://schemas.microsoft.com/office/drawing/2014/main" id="{C983C9B3-3335-4BC0-9E97-4A97D9C8D589}"/>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79">
              <a:extLst>
                <a:ext uri="{FF2B5EF4-FFF2-40B4-BE49-F238E27FC236}">
                  <a16:creationId xmlns:a16="http://schemas.microsoft.com/office/drawing/2014/main" id="{8830FF9E-2407-489A-ABE6-78F8D0755E5B}"/>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80">
              <a:extLst>
                <a:ext uri="{FF2B5EF4-FFF2-40B4-BE49-F238E27FC236}">
                  <a16:creationId xmlns:a16="http://schemas.microsoft.com/office/drawing/2014/main" id="{8A2CB011-6F3E-4B71-978E-E6DAB1970BBE}"/>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81">
              <a:extLst>
                <a:ext uri="{FF2B5EF4-FFF2-40B4-BE49-F238E27FC236}">
                  <a16:creationId xmlns:a16="http://schemas.microsoft.com/office/drawing/2014/main" id="{B49D74B0-1471-499E-8B45-EAF1062DD611}"/>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82">
              <a:extLst>
                <a:ext uri="{FF2B5EF4-FFF2-40B4-BE49-F238E27FC236}">
                  <a16:creationId xmlns:a16="http://schemas.microsoft.com/office/drawing/2014/main" id="{47DCFBFB-0752-4920-9442-5F01D24F8D49}"/>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83">
              <a:extLst>
                <a:ext uri="{FF2B5EF4-FFF2-40B4-BE49-F238E27FC236}">
                  <a16:creationId xmlns:a16="http://schemas.microsoft.com/office/drawing/2014/main" id="{1C12BCCB-7AD0-4E44-86B5-D4DE627F9F5F}"/>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84">
              <a:extLst>
                <a:ext uri="{FF2B5EF4-FFF2-40B4-BE49-F238E27FC236}">
                  <a16:creationId xmlns:a16="http://schemas.microsoft.com/office/drawing/2014/main" id="{EC47C7F1-EA4D-4075-A165-6E4BCC56C7F9}"/>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5">
              <a:extLst>
                <a:ext uri="{FF2B5EF4-FFF2-40B4-BE49-F238E27FC236}">
                  <a16:creationId xmlns:a16="http://schemas.microsoft.com/office/drawing/2014/main" id="{8155A544-635B-44F6-B7DF-1782F09AB731}"/>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6">
              <a:extLst>
                <a:ext uri="{FF2B5EF4-FFF2-40B4-BE49-F238E27FC236}">
                  <a16:creationId xmlns:a16="http://schemas.microsoft.com/office/drawing/2014/main" id="{BB7A9522-CE51-411D-97A0-48B1132B4279}"/>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7">
              <a:extLst>
                <a:ext uri="{FF2B5EF4-FFF2-40B4-BE49-F238E27FC236}">
                  <a16:creationId xmlns:a16="http://schemas.microsoft.com/office/drawing/2014/main" id="{9B6DE4D7-D5DA-43B0-87AB-CD91932373E0}"/>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8">
              <a:extLst>
                <a:ext uri="{FF2B5EF4-FFF2-40B4-BE49-F238E27FC236}">
                  <a16:creationId xmlns:a16="http://schemas.microsoft.com/office/drawing/2014/main" id="{8303586D-735B-4EDA-9557-5BCCE454147D}"/>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9">
              <a:extLst>
                <a:ext uri="{FF2B5EF4-FFF2-40B4-BE49-F238E27FC236}">
                  <a16:creationId xmlns:a16="http://schemas.microsoft.com/office/drawing/2014/main" id="{B93F8326-BA6A-4BA7-9DEA-93A0602DCA6C}"/>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90">
              <a:extLst>
                <a:ext uri="{FF2B5EF4-FFF2-40B4-BE49-F238E27FC236}">
                  <a16:creationId xmlns:a16="http://schemas.microsoft.com/office/drawing/2014/main" id="{AAF4986F-11DD-4510-94EE-C95FF006017C}"/>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91">
              <a:extLst>
                <a:ext uri="{FF2B5EF4-FFF2-40B4-BE49-F238E27FC236}">
                  <a16:creationId xmlns:a16="http://schemas.microsoft.com/office/drawing/2014/main" id="{6CE32872-0B80-4868-B142-BF9031F5C961}"/>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92">
              <a:extLst>
                <a:ext uri="{FF2B5EF4-FFF2-40B4-BE49-F238E27FC236}">
                  <a16:creationId xmlns:a16="http://schemas.microsoft.com/office/drawing/2014/main" id="{272235CF-A27E-409C-A487-649009018C72}"/>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93">
              <a:extLst>
                <a:ext uri="{FF2B5EF4-FFF2-40B4-BE49-F238E27FC236}">
                  <a16:creationId xmlns:a16="http://schemas.microsoft.com/office/drawing/2014/main" id="{A2A615BD-742C-4DF4-8536-5B8E4188A5FC}"/>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4">
              <a:extLst>
                <a:ext uri="{FF2B5EF4-FFF2-40B4-BE49-F238E27FC236}">
                  <a16:creationId xmlns:a16="http://schemas.microsoft.com/office/drawing/2014/main" id="{076347D4-1442-49D3-897B-C918330F1BB3}"/>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95">
              <a:extLst>
                <a:ext uri="{FF2B5EF4-FFF2-40B4-BE49-F238E27FC236}">
                  <a16:creationId xmlns:a16="http://schemas.microsoft.com/office/drawing/2014/main" id="{F985393D-20AC-440E-ACE3-0F75992DC9A5}"/>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96">
              <a:extLst>
                <a:ext uri="{FF2B5EF4-FFF2-40B4-BE49-F238E27FC236}">
                  <a16:creationId xmlns:a16="http://schemas.microsoft.com/office/drawing/2014/main" id="{1B25183A-5EC2-484D-9F13-E5F802F3FA3A}"/>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97">
              <a:extLst>
                <a:ext uri="{FF2B5EF4-FFF2-40B4-BE49-F238E27FC236}">
                  <a16:creationId xmlns:a16="http://schemas.microsoft.com/office/drawing/2014/main" id="{B27D1FD9-DC06-4DCB-B609-529FEA364B0B}"/>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8">
              <a:extLst>
                <a:ext uri="{FF2B5EF4-FFF2-40B4-BE49-F238E27FC236}">
                  <a16:creationId xmlns:a16="http://schemas.microsoft.com/office/drawing/2014/main" id="{8E9ED5DE-2D7B-4CBC-A426-BF3E4A6E78FC}"/>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99">
              <a:extLst>
                <a:ext uri="{FF2B5EF4-FFF2-40B4-BE49-F238E27FC236}">
                  <a16:creationId xmlns:a16="http://schemas.microsoft.com/office/drawing/2014/main" id="{EE11CF62-D45D-4A5B-A39A-E6F55F2E7F85}"/>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400">
              <a:extLst>
                <a:ext uri="{FF2B5EF4-FFF2-40B4-BE49-F238E27FC236}">
                  <a16:creationId xmlns:a16="http://schemas.microsoft.com/office/drawing/2014/main" id="{00898202-8892-4B56-8FA7-F6C0A6533E4D}"/>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401">
              <a:extLst>
                <a:ext uri="{FF2B5EF4-FFF2-40B4-BE49-F238E27FC236}">
                  <a16:creationId xmlns:a16="http://schemas.microsoft.com/office/drawing/2014/main" id="{C5BC205F-4C91-4601-BA97-B98078861A14}"/>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02">
              <a:extLst>
                <a:ext uri="{FF2B5EF4-FFF2-40B4-BE49-F238E27FC236}">
                  <a16:creationId xmlns:a16="http://schemas.microsoft.com/office/drawing/2014/main" id="{5FA9B799-2578-4441-9FF1-04EF387319A0}"/>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403">
              <a:extLst>
                <a:ext uri="{FF2B5EF4-FFF2-40B4-BE49-F238E27FC236}">
                  <a16:creationId xmlns:a16="http://schemas.microsoft.com/office/drawing/2014/main" id="{035B625D-3D47-4651-8611-35E69D7C89A8}"/>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04">
              <a:extLst>
                <a:ext uri="{FF2B5EF4-FFF2-40B4-BE49-F238E27FC236}">
                  <a16:creationId xmlns:a16="http://schemas.microsoft.com/office/drawing/2014/main" id="{A9E29F4B-EB44-4625-B077-7FB49D46055E}"/>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405">
              <a:extLst>
                <a:ext uri="{FF2B5EF4-FFF2-40B4-BE49-F238E27FC236}">
                  <a16:creationId xmlns:a16="http://schemas.microsoft.com/office/drawing/2014/main" id="{34B65B35-4B19-435C-B0C9-15E0013A99F5}"/>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6">
              <a:extLst>
                <a:ext uri="{FF2B5EF4-FFF2-40B4-BE49-F238E27FC236}">
                  <a16:creationId xmlns:a16="http://schemas.microsoft.com/office/drawing/2014/main" id="{6C08C8E0-F3AA-4BD3-B42B-6F8601C341D5}"/>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407">
              <a:extLst>
                <a:ext uri="{FF2B5EF4-FFF2-40B4-BE49-F238E27FC236}">
                  <a16:creationId xmlns:a16="http://schemas.microsoft.com/office/drawing/2014/main" id="{8EF057EC-C512-4D75-906C-C95A505F92C5}"/>
                </a:ext>
              </a:extLst>
            </p:cNvPr>
            <p:cNvSpPr>
              <a:spLocks noChangeShapeType="1"/>
            </p:cNvSpPr>
            <p:nvPr/>
          </p:nvSpPr>
          <p:spPr bwMode="auto">
            <a:xfrm>
              <a:off x="-2224089" y="1176338"/>
              <a:ext cx="0" cy="0"/>
            </a:xfrm>
            <a:prstGeom prst="line">
              <a:avLst/>
            </a:prstGeom>
            <a:grpFill/>
            <a:ln w="9525">
              <a:solidFill>
                <a:schemeClr val="bg1">
                  <a:lumMod val="85000"/>
                  <a:alpha val="4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Line 408">
              <a:extLst>
                <a:ext uri="{FF2B5EF4-FFF2-40B4-BE49-F238E27FC236}">
                  <a16:creationId xmlns:a16="http://schemas.microsoft.com/office/drawing/2014/main" id="{A659528F-10F8-49FE-BDE2-A58FF46F21C1}"/>
                </a:ext>
              </a:extLst>
            </p:cNvPr>
            <p:cNvSpPr>
              <a:spLocks noChangeShapeType="1"/>
            </p:cNvSpPr>
            <p:nvPr/>
          </p:nvSpPr>
          <p:spPr bwMode="auto">
            <a:xfrm>
              <a:off x="-2224089" y="1176338"/>
              <a:ext cx="0" cy="0"/>
            </a:xfrm>
            <a:prstGeom prst="line">
              <a:avLst/>
            </a:pr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409">
              <a:extLst>
                <a:ext uri="{FF2B5EF4-FFF2-40B4-BE49-F238E27FC236}">
                  <a16:creationId xmlns:a16="http://schemas.microsoft.com/office/drawing/2014/main" id="{12174313-899B-469A-8EA9-A77B2509009D}"/>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411">
              <a:extLst>
                <a:ext uri="{FF2B5EF4-FFF2-40B4-BE49-F238E27FC236}">
                  <a16:creationId xmlns:a16="http://schemas.microsoft.com/office/drawing/2014/main" id="{8ABE0627-6BFC-4DC4-81B8-F228AADE2AE2}"/>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412">
              <a:extLst>
                <a:ext uri="{FF2B5EF4-FFF2-40B4-BE49-F238E27FC236}">
                  <a16:creationId xmlns:a16="http://schemas.microsoft.com/office/drawing/2014/main" id="{1CAC2FD7-FF1B-4A28-B143-7BEAA9BDF3CA}"/>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413">
              <a:extLst>
                <a:ext uri="{FF2B5EF4-FFF2-40B4-BE49-F238E27FC236}">
                  <a16:creationId xmlns:a16="http://schemas.microsoft.com/office/drawing/2014/main" id="{6C9D75B6-694C-4EEC-874B-B6A31FF87CB6}"/>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solidFill>
              <a:schemeClr val="accent4"/>
            </a:solid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14">
              <a:extLst>
                <a:ext uri="{FF2B5EF4-FFF2-40B4-BE49-F238E27FC236}">
                  <a16:creationId xmlns:a16="http://schemas.microsoft.com/office/drawing/2014/main" id="{762EAD3D-06A5-4B62-95B3-98B150926DD7}"/>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15">
              <a:extLst>
                <a:ext uri="{FF2B5EF4-FFF2-40B4-BE49-F238E27FC236}">
                  <a16:creationId xmlns:a16="http://schemas.microsoft.com/office/drawing/2014/main" id="{14833689-8DED-41C1-A2E8-70138FE6FC18}"/>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16">
              <a:extLst>
                <a:ext uri="{FF2B5EF4-FFF2-40B4-BE49-F238E27FC236}">
                  <a16:creationId xmlns:a16="http://schemas.microsoft.com/office/drawing/2014/main" id="{1276E37A-B0CF-4B69-B5BF-5612B1488483}"/>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17">
              <a:extLst>
                <a:ext uri="{FF2B5EF4-FFF2-40B4-BE49-F238E27FC236}">
                  <a16:creationId xmlns:a16="http://schemas.microsoft.com/office/drawing/2014/main" id="{AD0956AA-11FC-44E9-A941-63AC0AB5546D}"/>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9525">
              <a:solidFill>
                <a:schemeClr val="bg1">
                  <a:lumMod val="85000"/>
                  <a:alpha val="4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18">
              <a:extLst>
                <a:ext uri="{FF2B5EF4-FFF2-40B4-BE49-F238E27FC236}">
                  <a16:creationId xmlns:a16="http://schemas.microsoft.com/office/drawing/2014/main" id="{0E5CF5E2-3908-41AB-967B-0822CBF67BBA}"/>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noFill/>
            <a:ln w="14288" cap="flat">
              <a:solidFill>
                <a:schemeClr val="tx1">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19">
              <a:extLst>
                <a:ext uri="{FF2B5EF4-FFF2-40B4-BE49-F238E27FC236}">
                  <a16:creationId xmlns:a16="http://schemas.microsoft.com/office/drawing/2014/main" id="{ED8B9282-D7CE-410F-AB88-4F6A021014A6}"/>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20">
              <a:extLst>
                <a:ext uri="{FF2B5EF4-FFF2-40B4-BE49-F238E27FC236}">
                  <a16:creationId xmlns:a16="http://schemas.microsoft.com/office/drawing/2014/main" id="{8B1B718B-CC22-483B-A97A-C6CD2485EAB7}"/>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9525">
              <a:solidFill>
                <a:schemeClr val="bg1">
                  <a:lumMod val="85000"/>
                  <a:alpha val="4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421">
              <a:extLst>
                <a:ext uri="{FF2B5EF4-FFF2-40B4-BE49-F238E27FC236}">
                  <a16:creationId xmlns:a16="http://schemas.microsoft.com/office/drawing/2014/main" id="{040A3890-58B4-4EC9-9107-0F36E70E47CD}"/>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noFill/>
            <a:ln w="14288" cap="flat">
              <a:solidFill>
                <a:schemeClr val="tx1">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422">
              <a:extLst>
                <a:ext uri="{FF2B5EF4-FFF2-40B4-BE49-F238E27FC236}">
                  <a16:creationId xmlns:a16="http://schemas.microsoft.com/office/drawing/2014/main" id="{78D34E0A-F432-44CB-B3EA-C20D6284757D}"/>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23">
              <a:extLst>
                <a:ext uri="{FF2B5EF4-FFF2-40B4-BE49-F238E27FC236}">
                  <a16:creationId xmlns:a16="http://schemas.microsoft.com/office/drawing/2014/main" id="{FDF0DE9B-2D61-4FE8-A063-FF672127E978}"/>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24">
              <a:extLst>
                <a:ext uri="{FF2B5EF4-FFF2-40B4-BE49-F238E27FC236}">
                  <a16:creationId xmlns:a16="http://schemas.microsoft.com/office/drawing/2014/main" id="{BEDF2A87-32E7-41C5-A3A9-D3618C3BFCBB}"/>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425">
              <a:extLst>
                <a:ext uri="{FF2B5EF4-FFF2-40B4-BE49-F238E27FC236}">
                  <a16:creationId xmlns:a16="http://schemas.microsoft.com/office/drawing/2014/main" id="{F3DD6D1A-56F9-4BE2-9948-78363F93CCD9}"/>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426">
              <a:extLst>
                <a:ext uri="{FF2B5EF4-FFF2-40B4-BE49-F238E27FC236}">
                  <a16:creationId xmlns:a16="http://schemas.microsoft.com/office/drawing/2014/main" id="{518AA627-FDF0-4248-8AF2-4FA25CAFBEDB}"/>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427">
              <a:extLst>
                <a:ext uri="{FF2B5EF4-FFF2-40B4-BE49-F238E27FC236}">
                  <a16:creationId xmlns:a16="http://schemas.microsoft.com/office/drawing/2014/main" id="{223C8E8E-BBDF-41DB-9CCF-F34F9E583D8A}"/>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428">
              <a:extLst>
                <a:ext uri="{FF2B5EF4-FFF2-40B4-BE49-F238E27FC236}">
                  <a16:creationId xmlns:a16="http://schemas.microsoft.com/office/drawing/2014/main" id="{3F3B641E-525E-4D71-8AB5-D7017A7A25A7}"/>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429">
              <a:extLst>
                <a:ext uri="{FF2B5EF4-FFF2-40B4-BE49-F238E27FC236}">
                  <a16:creationId xmlns:a16="http://schemas.microsoft.com/office/drawing/2014/main" id="{0C09BC9B-3508-4E3E-92CA-30BAED2B0306}"/>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430">
              <a:extLst>
                <a:ext uri="{FF2B5EF4-FFF2-40B4-BE49-F238E27FC236}">
                  <a16:creationId xmlns:a16="http://schemas.microsoft.com/office/drawing/2014/main" id="{99A1A9A5-5316-406B-A66D-4CC75B22BFB0}"/>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solidFill>
              <a:schemeClr val="accent4">
                <a:alpha val="64000"/>
              </a:schemeClr>
            </a:solid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431">
              <a:extLst>
                <a:ext uri="{FF2B5EF4-FFF2-40B4-BE49-F238E27FC236}">
                  <a16:creationId xmlns:a16="http://schemas.microsoft.com/office/drawing/2014/main" id="{7C3473E6-93C2-4A67-AF21-53B5BEE6A6D0}"/>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432">
              <a:extLst>
                <a:ext uri="{FF2B5EF4-FFF2-40B4-BE49-F238E27FC236}">
                  <a16:creationId xmlns:a16="http://schemas.microsoft.com/office/drawing/2014/main" id="{F3B70CA8-D83F-483A-A1B6-8DEA751FBB0A}"/>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433">
              <a:extLst>
                <a:ext uri="{FF2B5EF4-FFF2-40B4-BE49-F238E27FC236}">
                  <a16:creationId xmlns:a16="http://schemas.microsoft.com/office/drawing/2014/main" id="{B0C57114-B7CC-4E3F-A029-9701F2D61D9A}"/>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434">
              <a:extLst>
                <a:ext uri="{FF2B5EF4-FFF2-40B4-BE49-F238E27FC236}">
                  <a16:creationId xmlns:a16="http://schemas.microsoft.com/office/drawing/2014/main" id="{E859522A-9CFE-4A8E-8543-F16811F63E33}"/>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435">
              <a:extLst>
                <a:ext uri="{FF2B5EF4-FFF2-40B4-BE49-F238E27FC236}">
                  <a16:creationId xmlns:a16="http://schemas.microsoft.com/office/drawing/2014/main" id="{0870222F-5AB9-4B24-895E-D28393999BCA}"/>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436">
              <a:extLst>
                <a:ext uri="{FF2B5EF4-FFF2-40B4-BE49-F238E27FC236}">
                  <a16:creationId xmlns:a16="http://schemas.microsoft.com/office/drawing/2014/main" id="{6B2F13D7-C5B0-4D44-BFDB-4816756FAB5C}"/>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437">
              <a:extLst>
                <a:ext uri="{FF2B5EF4-FFF2-40B4-BE49-F238E27FC236}">
                  <a16:creationId xmlns:a16="http://schemas.microsoft.com/office/drawing/2014/main" id="{33788128-6700-4624-819B-AF9B664EDCC5}"/>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solidFill>
              <a:schemeClr val="accent4"/>
            </a:solid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438">
              <a:extLst>
                <a:ext uri="{FF2B5EF4-FFF2-40B4-BE49-F238E27FC236}">
                  <a16:creationId xmlns:a16="http://schemas.microsoft.com/office/drawing/2014/main" id="{4346F594-D937-40F6-BDF6-1C3B66C015BA}"/>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439">
              <a:extLst>
                <a:ext uri="{FF2B5EF4-FFF2-40B4-BE49-F238E27FC236}">
                  <a16:creationId xmlns:a16="http://schemas.microsoft.com/office/drawing/2014/main" id="{5B6A1AAD-CCA9-434B-81EC-07FE1DEF67A7}"/>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440">
              <a:extLst>
                <a:ext uri="{FF2B5EF4-FFF2-40B4-BE49-F238E27FC236}">
                  <a16:creationId xmlns:a16="http://schemas.microsoft.com/office/drawing/2014/main" id="{203985BA-44D1-4284-9F1F-68C4A76FE160}"/>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41">
              <a:extLst>
                <a:ext uri="{FF2B5EF4-FFF2-40B4-BE49-F238E27FC236}">
                  <a16:creationId xmlns:a16="http://schemas.microsoft.com/office/drawing/2014/main" id="{72B371D2-A395-4655-A7E9-3D30D43343AE}"/>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42">
              <a:extLst>
                <a:ext uri="{FF2B5EF4-FFF2-40B4-BE49-F238E27FC236}">
                  <a16:creationId xmlns:a16="http://schemas.microsoft.com/office/drawing/2014/main" id="{A4FEBDD4-EC16-4EF4-9743-321E7DEABA1E}"/>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43">
              <a:extLst>
                <a:ext uri="{FF2B5EF4-FFF2-40B4-BE49-F238E27FC236}">
                  <a16:creationId xmlns:a16="http://schemas.microsoft.com/office/drawing/2014/main" id="{CEA24471-0725-4E46-9F8A-B0524102006C}"/>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44">
              <a:extLst>
                <a:ext uri="{FF2B5EF4-FFF2-40B4-BE49-F238E27FC236}">
                  <a16:creationId xmlns:a16="http://schemas.microsoft.com/office/drawing/2014/main" id="{37CDCE1F-7CF0-4504-9850-B349C32AF2C0}"/>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45">
              <a:extLst>
                <a:ext uri="{FF2B5EF4-FFF2-40B4-BE49-F238E27FC236}">
                  <a16:creationId xmlns:a16="http://schemas.microsoft.com/office/drawing/2014/main" id="{6E8AD525-11FA-4AF0-95FC-805665CD61CB}"/>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46">
              <a:extLst>
                <a:ext uri="{FF2B5EF4-FFF2-40B4-BE49-F238E27FC236}">
                  <a16:creationId xmlns:a16="http://schemas.microsoft.com/office/drawing/2014/main" id="{FFB1EAD6-D5C4-4B79-9AB3-BCF6BD361C05}"/>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47">
              <a:extLst>
                <a:ext uri="{FF2B5EF4-FFF2-40B4-BE49-F238E27FC236}">
                  <a16:creationId xmlns:a16="http://schemas.microsoft.com/office/drawing/2014/main" id="{BE856D35-52D5-4865-B445-4DCCAF938250}"/>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48">
              <a:extLst>
                <a:ext uri="{FF2B5EF4-FFF2-40B4-BE49-F238E27FC236}">
                  <a16:creationId xmlns:a16="http://schemas.microsoft.com/office/drawing/2014/main" id="{6C443183-79FD-4A3C-B2FA-E1DEF700FB66}"/>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49">
              <a:extLst>
                <a:ext uri="{FF2B5EF4-FFF2-40B4-BE49-F238E27FC236}">
                  <a16:creationId xmlns:a16="http://schemas.microsoft.com/office/drawing/2014/main" id="{FD9F1B78-CA50-4BF7-8ECB-38FACAB5F958}"/>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50">
              <a:extLst>
                <a:ext uri="{FF2B5EF4-FFF2-40B4-BE49-F238E27FC236}">
                  <a16:creationId xmlns:a16="http://schemas.microsoft.com/office/drawing/2014/main" id="{B82F3524-AA61-45A6-B219-060B3DE7FB6D}"/>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solidFill>
              <a:schemeClr val="tx1">
                <a:alpha val="25000"/>
              </a:schemeClr>
            </a:solid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451">
              <a:extLst>
                <a:ext uri="{FF2B5EF4-FFF2-40B4-BE49-F238E27FC236}">
                  <a16:creationId xmlns:a16="http://schemas.microsoft.com/office/drawing/2014/main" id="{37214B34-E8B9-4623-B1B1-5BBE1CD66DC3}"/>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9525">
              <a:solidFill>
                <a:schemeClr val="bg1">
                  <a:lumMod val="85000"/>
                  <a:alpha val="4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52">
              <a:extLst>
                <a:ext uri="{FF2B5EF4-FFF2-40B4-BE49-F238E27FC236}">
                  <a16:creationId xmlns:a16="http://schemas.microsoft.com/office/drawing/2014/main" id="{23040738-6698-4AFA-88AA-96B1163BDA48}"/>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noFill/>
            <a:ln w="14288"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53">
              <a:extLst>
                <a:ext uri="{FF2B5EF4-FFF2-40B4-BE49-F238E27FC236}">
                  <a16:creationId xmlns:a16="http://schemas.microsoft.com/office/drawing/2014/main" id="{4B440C32-C66D-480A-A854-683C5911089A}"/>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54">
              <a:extLst>
                <a:ext uri="{FF2B5EF4-FFF2-40B4-BE49-F238E27FC236}">
                  <a16:creationId xmlns:a16="http://schemas.microsoft.com/office/drawing/2014/main" id="{05A299EA-E7D5-4B68-90F0-41896E6C5869}"/>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55">
              <a:extLst>
                <a:ext uri="{FF2B5EF4-FFF2-40B4-BE49-F238E27FC236}">
                  <a16:creationId xmlns:a16="http://schemas.microsoft.com/office/drawing/2014/main" id="{F2163469-0374-41CF-9395-63FDF842523A}"/>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456">
              <a:extLst>
                <a:ext uri="{FF2B5EF4-FFF2-40B4-BE49-F238E27FC236}">
                  <a16:creationId xmlns:a16="http://schemas.microsoft.com/office/drawing/2014/main" id="{A7C74793-90C3-4BD2-8C44-69FD903CC067}"/>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457">
              <a:extLst>
                <a:ext uri="{FF2B5EF4-FFF2-40B4-BE49-F238E27FC236}">
                  <a16:creationId xmlns:a16="http://schemas.microsoft.com/office/drawing/2014/main" id="{95847329-7837-4248-AB58-65EE81B86AD8}"/>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58">
              <a:extLst>
                <a:ext uri="{FF2B5EF4-FFF2-40B4-BE49-F238E27FC236}">
                  <a16:creationId xmlns:a16="http://schemas.microsoft.com/office/drawing/2014/main" id="{C6DA834A-A3BD-4539-9E1C-62724426F64D}"/>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9">
              <a:extLst>
                <a:ext uri="{FF2B5EF4-FFF2-40B4-BE49-F238E27FC236}">
                  <a16:creationId xmlns:a16="http://schemas.microsoft.com/office/drawing/2014/main" id="{07CFE7C1-C505-4353-96B5-B1012BF20264}"/>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60">
              <a:extLst>
                <a:ext uri="{FF2B5EF4-FFF2-40B4-BE49-F238E27FC236}">
                  <a16:creationId xmlns:a16="http://schemas.microsoft.com/office/drawing/2014/main" id="{E4727DFD-8108-420C-8D81-8E86F9E1B7BC}"/>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61">
              <a:extLst>
                <a:ext uri="{FF2B5EF4-FFF2-40B4-BE49-F238E27FC236}">
                  <a16:creationId xmlns:a16="http://schemas.microsoft.com/office/drawing/2014/main" id="{61805A0E-45E7-4A38-9A61-0B4774A8160F}"/>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62">
              <a:extLst>
                <a:ext uri="{FF2B5EF4-FFF2-40B4-BE49-F238E27FC236}">
                  <a16:creationId xmlns:a16="http://schemas.microsoft.com/office/drawing/2014/main" id="{C0A8F8D8-7DCE-4978-BE81-34B838989A24}"/>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chemeClr val="bg1">
                  <a:lumMod val="85000"/>
                  <a:alpha val="4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4" name="Group 113">
            <a:extLst>
              <a:ext uri="{FF2B5EF4-FFF2-40B4-BE49-F238E27FC236}">
                <a16:creationId xmlns:a16="http://schemas.microsoft.com/office/drawing/2014/main" id="{1303B183-D81B-43CD-A28A-EB3EE40074AD}"/>
              </a:ext>
            </a:extLst>
          </p:cNvPr>
          <p:cNvGrpSpPr/>
          <p:nvPr/>
        </p:nvGrpSpPr>
        <p:grpSpPr>
          <a:xfrm>
            <a:off x="1394986" y="1947797"/>
            <a:ext cx="3367514" cy="2962405"/>
            <a:chOff x="1394986" y="1780936"/>
            <a:chExt cx="3367514" cy="2962405"/>
          </a:xfrm>
        </p:grpSpPr>
        <p:sp>
          <p:nvSpPr>
            <p:cNvPr id="115" name="TextBox 114">
              <a:extLst>
                <a:ext uri="{FF2B5EF4-FFF2-40B4-BE49-F238E27FC236}">
                  <a16:creationId xmlns:a16="http://schemas.microsoft.com/office/drawing/2014/main" id="{276D92E3-BAE5-4C64-AE13-2EC7B4A625D2}"/>
                </a:ext>
              </a:extLst>
            </p:cNvPr>
            <p:cNvSpPr txBox="1"/>
            <p:nvPr/>
          </p:nvSpPr>
          <p:spPr>
            <a:xfrm>
              <a:off x="1394986" y="2035105"/>
              <a:ext cx="2569811" cy="1015663"/>
            </a:xfrm>
            <a:prstGeom prst="rect">
              <a:avLst/>
            </a:prstGeom>
            <a:noFill/>
          </p:spPr>
          <p:txBody>
            <a:bodyPr wrap="square" rtlCol="0" anchor="ctr">
              <a:spAutoFit/>
            </a:bodyPr>
            <a:lstStyle/>
            <a:p>
              <a:r>
                <a:rPr lang="en-US" sz="3000" b="1" spc="500" dirty="0">
                  <a:latin typeface="+mj-lt"/>
                  <a:ea typeface="Montserrat Black" charset="0"/>
                  <a:cs typeface="Montserrat Black" charset="0"/>
                </a:rPr>
                <a:t>United Map</a:t>
              </a:r>
            </a:p>
          </p:txBody>
        </p:sp>
        <p:cxnSp>
          <p:nvCxnSpPr>
            <p:cNvPr id="116" name="Straight Connector 115">
              <a:extLst>
                <a:ext uri="{FF2B5EF4-FFF2-40B4-BE49-F238E27FC236}">
                  <a16:creationId xmlns:a16="http://schemas.microsoft.com/office/drawing/2014/main" id="{B9093A66-4932-41AE-A331-7826FF1BE8B7}"/>
                </a:ext>
              </a:extLst>
            </p:cNvPr>
            <p:cNvCxnSpPr>
              <a:cxnSpLocks/>
            </p:cNvCxnSpPr>
            <p:nvPr/>
          </p:nvCxnSpPr>
          <p:spPr>
            <a:xfrm>
              <a:off x="1528336" y="1780936"/>
              <a:ext cx="4826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5F89EE9E-31D1-40CF-9CCF-D1AD8E8900D0}"/>
                </a:ext>
              </a:extLst>
            </p:cNvPr>
            <p:cNvSpPr txBox="1"/>
            <p:nvPr/>
          </p:nvSpPr>
          <p:spPr>
            <a:xfrm>
              <a:off x="1394986" y="3662083"/>
              <a:ext cx="3367514" cy="108125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 Fifth you'll, them for one.</a:t>
              </a:r>
            </a:p>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spTree>
    <p:extLst>
      <p:ext uri="{BB962C8B-B14F-4D97-AF65-F5344CB8AC3E}">
        <p14:creationId xmlns:p14="http://schemas.microsoft.com/office/powerpoint/2010/main" val="878876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64AC8DBF-854E-4D14-9F98-65E20501FF96}"/>
              </a:ext>
            </a:extLst>
          </p:cNvPr>
          <p:cNvPicPr>
            <a:picLocks noGrp="1" noChangeAspect="1"/>
          </p:cNvPicPr>
          <p:nvPr>
            <p:ph type="pic" sz="quarter" idx="14"/>
          </p:nvPr>
        </p:nvPicPr>
        <p:blipFill>
          <a:blip r:embed="rId2"/>
          <a:srcRect t="32885" b="32885"/>
          <a:stretch>
            <a:fillRect/>
          </a:stretch>
        </p:blipFill>
        <p:spPr/>
      </p:pic>
      <p:sp>
        <p:nvSpPr>
          <p:cNvPr id="16" name="TextBox 15">
            <a:extLst>
              <a:ext uri="{FF2B5EF4-FFF2-40B4-BE49-F238E27FC236}">
                <a16:creationId xmlns:a16="http://schemas.microsoft.com/office/drawing/2014/main" id="{518FDFAA-911D-4FA3-8D12-CDC46D071041}"/>
              </a:ext>
            </a:extLst>
          </p:cNvPr>
          <p:cNvSpPr txBox="1"/>
          <p:nvPr/>
        </p:nvSpPr>
        <p:spPr>
          <a:xfrm>
            <a:off x="3745493" y="4845222"/>
            <a:ext cx="4701015" cy="707886"/>
          </a:xfrm>
          <a:prstGeom prst="rect">
            <a:avLst/>
          </a:prstGeom>
          <a:noFill/>
        </p:spPr>
        <p:txBody>
          <a:bodyPr wrap="square" rtlCol="0" anchor="ctr">
            <a:spAutoFit/>
          </a:bodyPr>
          <a:lstStyle/>
          <a:p>
            <a:pPr algn="ctr"/>
            <a:r>
              <a:rPr lang="en-US" sz="4000" b="1" spc="500" dirty="0">
                <a:latin typeface="+mj-lt"/>
                <a:ea typeface="Montserrat Black" charset="0"/>
                <a:cs typeface="Montserrat Black" charset="0"/>
              </a:rPr>
              <a:t>Welcome </a:t>
            </a:r>
          </a:p>
        </p:txBody>
      </p:sp>
      <p:sp>
        <p:nvSpPr>
          <p:cNvPr id="17" name="TextBox 16">
            <a:extLst>
              <a:ext uri="{FF2B5EF4-FFF2-40B4-BE49-F238E27FC236}">
                <a16:creationId xmlns:a16="http://schemas.microsoft.com/office/drawing/2014/main" id="{AEE26690-EC1F-4CD5-B064-6AE1AF788DF9}"/>
              </a:ext>
            </a:extLst>
          </p:cNvPr>
          <p:cNvSpPr txBox="1"/>
          <p:nvPr/>
        </p:nvSpPr>
        <p:spPr>
          <a:xfrm>
            <a:off x="1255033" y="5655751"/>
            <a:ext cx="9681934" cy="568297"/>
          </a:xfrm>
          <a:prstGeom prst="rect">
            <a:avLst/>
          </a:prstGeom>
          <a:noFill/>
        </p:spPr>
        <p:txBody>
          <a:bodyPr wrap="square" rtlCol="0">
            <a:spAutoFit/>
          </a:bodyPr>
          <a:lstStyle/>
          <a:p>
            <a:pPr algn="ct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 Fifth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
        <p:nvSpPr>
          <p:cNvPr id="18" name="TextBox 17">
            <a:extLst>
              <a:ext uri="{FF2B5EF4-FFF2-40B4-BE49-F238E27FC236}">
                <a16:creationId xmlns:a16="http://schemas.microsoft.com/office/drawing/2014/main" id="{514CD7FF-CC65-4D06-9608-F0EE3846E0AE}"/>
              </a:ext>
            </a:extLst>
          </p:cNvPr>
          <p:cNvSpPr txBox="1"/>
          <p:nvPr/>
        </p:nvSpPr>
        <p:spPr>
          <a:xfrm>
            <a:off x="5753101" y="3903229"/>
            <a:ext cx="685800" cy="1631216"/>
          </a:xfrm>
          <a:prstGeom prst="rect">
            <a:avLst/>
          </a:prstGeom>
          <a:noFill/>
        </p:spPr>
        <p:txBody>
          <a:bodyPr wrap="square" rtlCol="0" anchor="ctr">
            <a:spAutoFit/>
          </a:bodyPr>
          <a:lstStyle/>
          <a:p>
            <a:pPr algn="ctr"/>
            <a:r>
              <a:rPr lang="en-US" sz="10000" b="1" spc="500" dirty="0">
                <a:solidFill>
                  <a:schemeClr val="bg1">
                    <a:lumMod val="85000"/>
                  </a:schemeClr>
                </a:solidFill>
                <a:latin typeface="+mj-lt"/>
                <a:ea typeface="Montserrat Black" charset="0"/>
                <a:cs typeface="Montserrat Black" charset="0"/>
              </a:rPr>
              <a:t>“</a:t>
            </a:r>
            <a:r>
              <a:rPr lang="en-US" sz="4000" b="1" spc="500" dirty="0">
                <a:latin typeface="+mj-lt"/>
                <a:ea typeface="Montserrat Black" charset="0"/>
                <a:cs typeface="Montserrat Black" charset="0"/>
              </a:rPr>
              <a:t> </a:t>
            </a:r>
          </a:p>
        </p:txBody>
      </p:sp>
      <p:sp>
        <p:nvSpPr>
          <p:cNvPr id="19" name="Rectangle 18">
            <a:extLst>
              <a:ext uri="{FF2B5EF4-FFF2-40B4-BE49-F238E27FC236}">
                <a16:creationId xmlns:a16="http://schemas.microsoft.com/office/drawing/2014/main" id="{B2DC1B23-98FE-47F4-B18B-C51C04571553}"/>
              </a:ext>
            </a:extLst>
          </p:cNvPr>
          <p:cNvSpPr/>
          <p:nvPr/>
        </p:nvSpPr>
        <p:spPr>
          <a:xfrm>
            <a:off x="3498850" y="1462997"/>
            <a:ext cx="5194300" cy="7062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139BA39E-C642-4D0E-A3D9-BC86383F8CF6}"/>
              </a:ext>
            </a:extLst>
          </p:cNvPr>
          <p:cNvSpPr txBox="1"/>
          <p:nvPr/>
        </p:nvSpPr>
        <p:spPr>
          <a:xfrm>
            <a:off x="4120693" y="1664901"/>
            <a:ext cx="3950614" cy="276999"/>
          </a:xfrm>
          <a:prstGeom prst="rect">
            <a:avLst/>
          </a:prstGeom>
          <a:noFill/>
        </p:spPr>
        <p:txBody>
          <a:bodyPr wrap="square" rtlCol="0" anchor="ctr">
            <a:spAutoFit/>
          </a:bodyPr>
          <a:lstStyle/>
          <a:p>
            <a:pPr algn="ctr"/>
            <a:r>
              <a:rPr lang="en-US" sz="1200" spc="1000" dirty="0">
                <a:solidFill>
                  <a:schemeClr val="bg1"/>
                </a:solidFill>
                <a:latin typeface="+mj-lt"/>
                <a:ea typeface="Montserrat Black" charset="0"/>
                <a:cs typeface="Montserrat Black" charset="0"/>
              </a:rPr>
              <a:t>www.example.com</a:t>
            </a:r>
          </a:p>
        </p:txBody>
      </p:sp>
    </p:spTree>
    <p:extLst>
      <p:ext uri="{BB962C8B-B14F-4D97-AF65-F5344CB8AC3E}">
        <p14:creationId xmlns:p14="http://schemas.microsoft.com/office/powerpoint/2010/main" val="2924695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1E47962-B5D3-47C7-9EBD-37E9A6EF8453}"/>
              </a:ext>
            </a:extLst>
          </p:cNvPr>
          <p:cNvGrpSpPr/>
          <p:nvPr/>
        </p:nvGrpSpPr>
        <p:grpSpPr>
          <a:xfrm>
            <a:off x="2077134" y="1979726"/>
            <a:ext cx="2809192" cy="4198097"/>
            <a:chOff x="2686734" y="680177"/>
            <a:chExt cx="2809192" cy="4198097"/>
          </a:xfrm>
        </p:grpSpPr>
        <p:sp>
          <p:nvSpPr>
            <p:cNvPr id="9" name="TextBox 8">
              <a:extLst>
                <a:ext uri="{FF2B5EF4-FFF2-40B4-BE49-F238E27FC236}">
                  <a16:creationId xmlns:a16="http://schemas.microsoft.com/office/drawing/2014/main" id="{1B9D065A-3E4B-4499-B46B-5CBF197471F2}"/>
                </a:ext>
              </a:extLst>
            </p:cNvPr>
            <p:cNvSpPr txBox="1"/>
            <p:nvPr/>
          </p:nvSpPr>
          <p:spPr>
            <a:xfrm>
              <a:off x="2686734" y="680177"/>
              <a:ext cx="2809192" cy="1938992"/>
            </a:xfrm>
            <a:prstGeom prst="rect">
              <a:avLst/>
            </a:prstGeom>
            <a:noFill/>
          </p:spPr>
          <p:txBody>
            <a:bodyPr wrap="square" rtlCol="0" anchor="ctr">
              <a:spAutoFit/>
            </a:bodyPr>
            <a:lstStyle/>
            <a:p>
              <a:pPr algn="r"/>
              <a:r>
                <a:rPr lang="en-US" sz="3000" b="1" dirty="0">
                  <a:latin typeface="+mj-lt"/>
                  <a:ea typeface="Montserrat Black" charset="0"/>
                  <a:cs typeface="Montserrat Black" charset="0"/>
                </a:rPr>
                <a:t>Lorem Ipsum Dolor sit amet Consectetior</a:t>
              </a:r>
            </a:p>
          </p:txBody>
        </p:sp>
        <p:sp>
          <p:nvSpPr>
            <p:cNvPr id="10" name="TextBox 9">
              <a:extLst>
                <a:ext uri="{FF2B5EF4-FFF2-40B4-BE49-F238E27FC236}">
                  <a16:creationId xmlns:a16="http://schemas.microsoft.com/office/drawing/2014/main" id="{8325F832-A82D-44A0-8837-76DBBA67EB80}"/>
                </a:ext>
              </a:extLst>
            </p:cNvPr>
            <p:cNvSpPr txBox="1"/>
            <p:nvPr/>
          </p:nvSpPr>
          <p:spPr>
            <a:xfrm>
              <a:off x="3501924" y="2771094"/>
              <a:ext cx="1994002" cy="2107180"/>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cxnSp>
        <p:nvCxnSpPr>
          <p:cNvPr id="11" name="Straight Connector 10">
            <a:extLst>
              <a:ext uri="{FF2B5EF4-FFF2-40B4-BE49-F238E27FC236}">
                <a16:creationId xmlns:a16="http://schemas.microsoft.com/office/drawing/2014/main" id="{F3B921DA-994B-4988-A1BA-76E2C470E981}"/>
              </a:ext>
            </a:extLst>
          </p:cNvPr>
          <p:cNvCxnSpPr>
            <a:cxnSpLocks/>
          </p:cNvCxnSpPr>
          <p:nvPr/>
        </p:nvCxnSpPr>
        <p:spPr>
          <a:xfrm>
            <a:off x="4772026"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5" name="Picture Placeholder 4">
            <a:extLst>
              <a:ext uri="{FF2B5EF4-FFF2-40B4-BE49-F238E27FC236}">
                <a16:creationId xmlns:a16="http://schemas.microsoft.com/office/drawing/2014/main" id="{5A540A63-23EE-4DBC-81B8-3A55EFCF012B}"/>
              </a:ext>
            </a:extLst>
          </p:cNvPr>
          <p:cNvPicPr>
            <a:picLocks noGrp="1" noChangeAspect="1"/>
          </p:cNvPicPr>
          <p:nvPr>
            <p:ph type="pic" sz="quarter" idx="13"/>
          </p:nvPr>
        </p:nvPicPr>
        <p:blipFill>
          <a:blip r:embed="rId2"/>
          <a:srcRect l="13299" r="13299"/>
          <a:stretch>
            <a:fillRect/>
          </a:stretch>
        </p:blipFill>
        <p:spPr/>
      </p:pic>
    </p:spTree>
    <p:extLst>
      <p:ext uri="{BB962C8B-B14F-4D97-AF65-F5344CB8AC3E}">
        <p14:creationId xmlns:p14="http://schemas.microsoft.com/office/powerpoint/2010/main" val="12309346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4EF177C-16B1-4C77-ABE7-30D3ABD713E8}"/>
              </a:ext>
            </a:extLst>
          </p:cNvPr>
          <p:cNvSpPr txBox="1"/>
          <p:nvPr/>
        </p:nvSpPr>
        <p:spPr>
          <a:xfrm>
            <a:off x="3745493" y="4845222"/>
            <a:ext cx="4701015" cy="707886"/>
          </a:xfrm>
          <a:prstGeom prst="rect">
            <a:avLst/>
          </a:prstGeom>
          <a:noFill/>
        </p:spPr>
        <p:txBody>
          <a:bodyPr wrap="square" rtlCol="0" anchor="ctr">
            <a:spAutoFit/>
          </a:bodyPr>
          <a:lstStyle/>
          <a:p>
            <a:pPr algn="ctr"/>
            <a:r>
              <a:rPr lang="en-US" sz="4000" b="1" spc="500" dirty="0">
                <a:latin typeface="+mj-lt"/>
                <a:ea typeface="Montserrat Black" charset="0"/>
                <a:cs typeface="Montserrat Black" charset="0"/>
              </a:rPr>
              <a:t>Map </a:t>
            </a:r>
          </a:p>
        </p:txBody>
      </p:sp>
      <p:sp>
        <p:nvSpPr>
          <p:cNvPr id="7" name="TextBox 6">
            <a:extLst>
              <a:ext uri="{FF2B5EF4-FFF2-40B4-BE49-F238E27FC236}">
                <a16:creationId xmlns:a16="http://schemas.microsoft.com/office/drawing/2014/main" id="{95EE453D-A885-4402-A88E-FC46D884F0AF}"/>
              </a:ext>
            </a:extLst>
          </p:cNvPr>
          <p:cNvSpPr txBox="1"/>
          <p:nvPr/>
        </p:nvSpPr>
        <p:spPr>
          <a:xfrm>
            <a:off x="1255033" y="5655751"/>
            <a:ext cx="9681934" cy="568297"/>
          </a:xfrm>
          <a:prstGeom prst="rect">
            <a:avLst/>
          </a:prstGeom>
          <a:noFill/>
        </p:spPr>
        <p:txBody>
          <a:bodyPr wrap="square" rtlCol="0">
            <a:spAutoFit/>
          </a:bodyPr>
          <a:lstStyle/>
          <a:p>
            <a:pPr algn="ct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 Fifth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
        <p:nvSpPr>
          <p:cNvPr id="8" name="TextBox 7">
            <a:extLst>
              <a:ext uri="{FF2B5EF4-FFF2-40B4-BE49-F238E27FC236}">
                <a16:creationId xmlns:a16="http://schemas.microsoft.com/office/drawing/2014/main" id="{651E189D-AE21-4A68-8C75-3B813142F4BB}"/>
              </a:ext>
            </a:extLst>
          </p:cNvPr>
          <p:cNvSpPr txBox="1"/>
          <p:nvPr/>
        </p:nvSpPr>
        <p:spPr>
          <a:xfrm>
            <a:off x="5753101" y="3903229"/>
            <a:ext cx="685800" cy="1631216"/>
          </a:xfrm>
          <a:prstGeom prst="rect">
            <a:avLst/>
          </a:prstGeom>
          <a:noFill/>
        </p:spPr>
        <p:txBody>
          <a:bodyPr wrap="square" rtlCol="0" anchor="ctr">
            <a:spAutoFit/>
          </a:bodyPr>
          <a:lstStyle/>
          <a:p>
            <a:pPr algn="ctr"/>
            <a:r>
              <a:rPr lang="en-US" sz="10000" b="1" spc="500" dirty="0">
                <a:solidFill>
                  <a:schemeClr val="bg1">
                    <a:lumMod val="85000"/>
                  </a:schemeClr>
                </a:solidFill>
                <a:latin typeface="+mj-lt"/>
                <a:ea typeface="Montserrat Black" charset="0"/>
                <a:cs typeface="Montserrat Black" charset="0"/>
              </a:rPr>
              <a:t>“</a:t>
            </a:r>
            <a:r>
              <a:rPr lang="en-US" sz="4000" b="1" spc="500" dirty="0">
                <a:latin typeface="+mj-lt"/>
                <a:ea typeface="Montserrat Black" charset="0"/>
                <a:cs typeface="Montserrat Black" charset="0"/>
              </a:rPr>
              <a:t> </a:t>
            </a:r>
          </a:p>
        </p:txBody>
      </p:sp>
      <p:pic>
        <p:nvPicPr>
          <p:cNvPr id="5" name="Picture Placeholder 4">
            <a:extLst>
              <a:ext uri="{FF2B5EF4-FFF2-40B4-BE49-F238E27FC236}">
                <a16:creationId xmlns:a16="http://schemas.microsoft.com/office/drawing/2014/main" id="{ABF9BD3F-CCB6-4533-8151-639A4E89CFA5}"/>
              </a:ext>
            </a:extLst>
          </p:cNvPr>
          <p:cNvPicPr>
            <a:picLocks noGrp="1" noChangeAspect="1"/>
          </p:cNvPicPr>
          <p:nvPr>
            <p:ph type="pic" sz="quarter" idx="13"/>
          </p:nvPr>
        </p:nvPicPr>
        <p:blipFill>
          <a:blip r:embed="rId2"/>
          <a:srcRect t="29627" b="29627"/>
          <a:stretch>
            <a:fillRect/>
          </a:stretch>
        </p:blipFill>
        <p:spPr/>
      </p:pic>
    </p:spTree>
    <p:extLst>
      <p:ext uri="{BB962C8B-B14F-4D97-AF65-F5344CB8AC3E}">
        <p14:creationId xmlns:p14="http://schemas.microsoft.com/office/powerpoint/2010/main" val="4032937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C104858-FAF1-424B-AF1A-7C73697D9332}"/>
              </a:ext>
            </a:extLst>
          </p:cNvPr>
          <p:cNvSpPr/>
          <p:nvPr/>
        </p:nvSpPr>
        <p:spPr>
          <a:xfrm>
            <a:off x="4455885" y="3031057"/>
            <a:ext cx="3280229" cy="79588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50D859E-094B-4759-AC36-D93BD73732E9}"/>
              </a:ext>
            </a:extLst>
          </p:cNvPr>
          <p:cNvSpPr txBox="1"/>
          <p:nvPr/>
        </p:nvSpPr>
        <p:spPr>
          <a:xfrm>
            <a:off x="5345913" y="3152001"/>
            <a:ext cx="1500174" cy="553998"/>
          </a:xfrm>
          <a:prstGeom prst="rect">
            <a:avLst/>
          </a:prstGeom>
          <a:noFill/>
        </p:spPr>
        <p:txBody>
          <a:bodyPr wrap="square" rtlCol="0" anchor="ctr">
            <a:spAutoFit/>
          </a:bodyPr>
          <a:lstStyle/>
          <a:p>
            <a:pPr algn="ctr"/>
            <a:r>
              <a:rPr lang="en-US" sz="3000" b="1" spc="500" dirty="0">
                <a:latin typeface="+mj-lt"/>
                <a:ea typeface="Montserrat Black" charset="0"/>
                <a:cs typeface="Montserrat Black" charset="0"/>
              </a:rPr>
              <a:t>end.</a:t>
            </a:r>
          </a:p>
        </p:txBody>
      </p:sp>
    </p:spTree>
    <p:extLst>
      <p:ext uri="{BB962C8B-B14F-4D97-AF65-F5344CB8AC3E}">
        <p14:creationId xmlns:p14="http://schemas.microsoft.com/office/powerpoint/2010/main" val="4159587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00190C76-91DA-4204-AA4E-3E67B4BB9F1E}"/>
              </a:ext>
            </a:extLst>
          </p:cNvPr>
          <p:cNvPicPr>
            <a:picLocks noGrp="1" noChangeAspect="1"/>
          </p:cNvPicPr>
          <p:nvPr>
            <p:ph type="pic" sz="quarter" idx="13"/>
          </p:nvPr>
        </p:nvPicPr>
        <p:blipFill>
          <a:blip r:embed="rId2"/>
          <a:srcRect t="11634" b="11634"/>
          <a:stretch>
            <a:fillRect/>
          </a:stretch>
        </p:blipFill>
        <p:spPr/>
      </p:pic>
      <p:grpSp>
        <p:nvGrpSpPr>
          <p:cNvPr id="2" name="Group 1">
            <a:extLst>
              <a:ext uri="{FF2B5EF4-FFF2-40B4-BE49-F238E27FC236}">
                <a16:creationId xmlns:a16="http://schemas.microsoft.com/office/drawing/2014/main" id="{7C6CAD8F-A201-42E2-B58C-E944E7E64BAA}"/>
              </a:ext>
            </a:extLst>
          </p:cNvPr>
          <p:cNvGrpSpPr/>
          <p:nvPr/>
        </p:nvGrpSpPr>
        <p:grpSpPr>
          <a:xfrm>
            <a:off x="5527573" y="3075894"/>
            <a:ext cx="3409950" cy="706208"/>
            <a:chOff x="2763786" y="3075894"/>
            <a:chExt cx="3409950" cy="706208"/>
          </a:xfrm>
        </p:grpSpPr>
        <p:sp>
          <p:nvSpPr>
            <p:cNvPr id="12" name="Rectangle 11">
              <a:extLst>
                <a:ext uri="{FF2B5EF4-FFF2-40B4-BE49-F238E27FC236}">
                  <a16:creationId xmlns:a16="http://schemas.microsoft.com/office/drawing/2014/main" id="{86D08B33-1DBF-452D-BEB7-07A6A783FDA6}"/>
                </a:ext>
              </a:extLst>
            </p:cNvPr>
            <p:cNvSpPr/>
            <p:nvPr/>
          </p:nvSpPr>
          <p:spPr>
            <a:xfrm>
              <a:off x="2763786" y="3075894"/>
              <a:ext cx="3409950" cy="7062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BDF12CBF-8E6F-4857-B258-3816DACEA791}"/>
                </a:ext>
              </a:extLst>
            </p:cNvPr>
            <p:cNvSpPr txBox="1"/>
            <p:nvPr/>
          </p:nvSpPr>
          <p:spPr>
            <a:xfrm>
              <a:off x="3274961" y="3228943"/>
              <a:ext cx="2387600" cy="400110"/>
            </a:xfrm>
            <a:prstGeom prst="rect">
              <a:avLst/>
            </a:prstGeom>
            <a:noFill/>
          </p:spPr>
          <p:txBody>
            <a:bodyPr wrap="square" rtlCol="0" anchor="ctr">
              <a:spAutoFit/>
            </a:bodyPr>
            <a:lstStyle/>
            <a:p>
              <a:pPr algn="r"/>
              <a:r>
                <a:rPr lang="en-US" sz="2000" b="1" dirty="0">
                  <a:latin typeface="+mj-lt"/>
                  <a:ea typeface="Montserrat Black" charset="0"/>
                  <a:cs typeface="Montserrat Black" charset="0"/>
                </a:rPr>
                <a:t>01 Image</a:t>
              </a:r>
            </a:p>
          </p:txBody>
        </p:sp>
      </p:grpSp>
      <p:sp>
        <p:nvSpPr>
          <p:cNvPr id="14" name="TextBox 13">
            <a:extLst>
              <a:ext uri="{FF2B5EF4-FFF2-40B4-BE49-F238E27FC236}">
                <a16:creationId xmlns:a16="http://schemas.microsoft.com/office/drawing/2014/main" id="{816BF81A-18D9-496D-91E1-EA95E6A8D19E}"/>
              </a:ext>
            </a:extLst>
          </p:cNvPr>
          <p:cNvSpPr txBox="1"/>
          <p:nvPr/>
        </p:nvSpPr>
        <p:spPr>
          <a:xfrm>
            <a:off x="9448698" y="2923494"/>
            <a:ext cx="1994002" cy="2107180"/>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Tree>
    <p:extLst>
      <p:ext uri="{BB962C8B-B14F-4D97-AF65-F5344CB8AC3E}">
        <p14:creationId xmlns:p14="http://schemas.microsoft.com/office/powerpoint/2010/main" val="519391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D9DDE7CA-3852-430C-90D0-07A90F8C1A28}"/>
              </a:ext>
            </a:extLst>
          </p:cNvPr>
          <p:cNvSpPr txBox="1"/>
          <p:nvPr/>
        </p:nvSpPr>
        <p:spPr>
          <a:xfrm>
            <a:off x="6937880" y="2583877"/>
            <a:ext cx="4111120" cy="1081258"/>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
        <p:nvSpPr>
          <p:cNvPr id="16" name="TextBox 15">
            <a:extLst>
              <a:ext uri="{FF2B5EF4-FFF2-40B4-BE49-F238E27FC236}">
                <a16:creationId xmlns:a16="http://schemas.microsoft.com/office/drawing/2014/main" id="{2F41FBEE-98E1-4321-9492-A718D32AC7D8}"/>
              </a:ext>
            </a:extLst>
          </p:cNvPr>
          <p:cNvSpPr txBox="1"/>
          <p:nvPr/>
        </p:nvSpPr>
        <p:spPr>
          <a:xfrm>
            <a:off x="6937881" y="1920875"/>
            <a:ext cx="1633309" cy="276999"/>
          </a:xfrm>
          <a:prstGeom prst="rect">
            <a:avLst/>
          </a:prstGeom>
          <a:noFill/>
        </p:spPr>
        <p:txBody>
          <a:bodyPr wrap="square" rtlCol="0" anchor="ctr">
            <a:spAutoFit/>
          </a:bodyPr>
          <a:lstStyle/>
          <a:p>
            <a:r>
              <a:rPr lang="en-US" sz="1200" b="1" dirty="0">
                <a:latin typeface="+mj-lt"/>
                <a:ea typeface="Montserrat Black" charset="0"/>
                <a:cs typeface="Montserrat Black" charset="0"/>
              </a:rPr>
              <a:t>This is Minimal</a:t>
            </a:r>
          </a:p>
        </p:txBody>
      </p:sp>
      <p:grpSp>
        <p:nvGrpSpPr>
          <p:cNvPr id="17" name="Group 16">
            <a:extLst>
              <a:ext uri="{FF2B5EF4-FFF2-40B4-BE49-F238E27FC236}">
                <a16:creationId xmlns:a16="http://schemas.microsoft.com/office/drawing/2014/main" id="{832B32DE-2955-4A51-B039-0C96D498AEAD}"/>
              </a:ext>
            </a:extLst>
          </p:cNvPr>
          <p:cNvGrpSpPr/>
          <p:nvPr/>
        </p:nvGrpSpPr>
        <p:grpSpPr>
          <a:xfrm>
            <a:off x="6937881" y="4098925"/>
            <a:ext cx="3120518" cy="838200"/>
            <a:chOff x="6937881" y="4406900"/>
            <a:chExt cx="3120518" cy="838200"/>
          </a:xfrm>
        </p:grpSpPr>
        <p:sp>
          <p:nvSpPr>
            <p:cNvPr id="18" name="Oval 17">
              <a:extLst>
                <a:ext uri="{FF2B5EF4-FFF2-40B4-BE49-F238E27FC236}">
                  <a16:creationId xmlns:a16="http://schemas.microsoft.com/office/drawing/2014/main" id="{3FEA2D99-9E28-48E2-A0F5-00E8999C1518}"/>
                </a:ext>
              </a:extLst>
            </p:cNvPr>
            <p:cNvSpPr/>
            <p:nvPr/>
          </p:nvSpPr>
          <p:spPr>
            <a:xfrm>
              <a:off x="6937881" y="4406900"/>
              <a:ext cx="838200" cy="838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F92F3CB-04FB-434D-B63D-A8C5DFEE5E39}"/>
                </a:ext>
              </a:extLst>
            </p:cNvPr>
            <p:cNvSpPr/>
            <p:nvPr/>
          </p:nvSpPr>
          <p:spPr>
            <a:xfrm>
              <a:off x="8079040" y="4406900"/>
              <a:ext cx="838200" cy="838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9484D81-C1FC-46A0-97DE-A50FABADA893}"/>
                </a:ext>
              </a:extLst>
            </p:cNvPr>
            <p:cNvSpPr/>
            <p:nvPr/>
          </p:nvSpPr>
          <p:spPr>
            <a:xfrm>
              <a:off x="9220199" y="4406900"/>
              <a:ext cx="838200" cy="838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72862AF5-F33C-486C-AE74-C15BD5FFDB94}"/>
              </a:ext>
            </a:extLst>
          </p:cNvPr>
          <p:cNvSpPr txBox="1"/>
          <p:nvPr/>
        </p:nvSpPr>
        <p:spPr>
          <a:xfrm>
            <a:off x="6991742" y="4391659"/>
            <a:ext cx="730478" cy="246221"/>
          </a:xfrm>
          <a:prstGeom prst="rect">
            <a:avLst/>
          </a:prstGeom>
          <a:noFill/>
        </p:spPr>
        <p:txBody>
          <a:bodyPr wrap="square" rtlCol="0" anchor="ctr">
            <a:spAutoFit/>
          </a:bodyPr>
          <a:lstStyle/>
          <a:p>
            <a:pPr algn="ctr"/>
            <a:r>
              <a:rPr lang="en-US" sz="1000" b="1" dirty="0">
                <a:solidFill>
                  <a:schemeClr val="bg1"/>
                </a:solidFill>
                <a:latin typeface="+mj-lt"/>
                <a:ea typeface="Montserrat Black" charset="0"/>
                <a:cs typeface="Montserrat Black" charset="0"/>
              </a:rPr>
              <a:t>Minimal</a:t>
            </a:r>
          </a:p>
        </p:txBody>
      </p:sp>
      <p:sp>
        <p:nvSpPr>
          <p:cNvPr id="22" name="TextBox 21">
            <a:extLst>
              <a:ext uri="{FF2B5EF4-FFF2-40B4-BE49-F238E27FC236}">
                <a16:creationId xmlns:a16="http://schemas.microsoft.com/office/drawing/2014/main" id="{ECCB3C50-37D2-41A7-8F88-4464EA8FADE1}"/>
              </a:ext>
            </a:extLst>
          </p:cNvPr>
          <p:cNvSpPr txBox="1"/>
          <p:nvPr/>
        </p:nvSpPr>
        <p:spPr>
          <a:xfrm>
            <a:off x="8132901" y="4391659"/>
            <a:ext cx="730478" cy="246221"/>
          </a:xfrm>
          <a:prstGeom prst="rect">
            <a:avLst/>
          </a:prstGeom>
          <a:noFill/>
        </p:spPr>
        <p:txBody>
          <a:bodyPr wrap="square" rtlCol="0" anchor="ctr">
            <a:spAutoFit/>
          </a:bodyPr>
          <a:lstStyle/>
          <a:p>
            <a:pPr algn="ctr"/>
            <a:r>
              <a:rPr lang="en-US" sz="1000" b="1" dirty="0">
                <a:solidFill>
                  <a:schemeClr val="bg1"/>
                </a:solidFill>
                <a:latin typeface="+mj-lt"/>
                <a:ea typeface="Montserrat Black" charset="0"/>
                <a:cs typeface="Montserrat Black" charset="0"/>
              </a:rPr>
              <a:t>Minimal</a:t>
            </a:r>
          </a:p>
        </p:txBody>
      </p:sp>
      <p:sp>
        <p:nvSpPr>
          <p:cNvPr id="23" name="TextBox 22">
            <a:extLst>
              <a:ext uri="{FF2B5EF4-FFF2-40B4-BE49-F238E27FC236}">
                <a16:creationId xmlns:a16="http://schemas.microsoft.com/office/drawing/2014/main" id="{133D56E7-E790-4B98-8AE1-45BD3B967465}"/>
              </a:ext>
            </a:extLst>
          </p:cNvPr>
          <p:cNvSpPr txBox="1"/>
          <p:nvPr/>
        </p:nvSpPr>
        <p:spPr>
          <a:xfrm>
            <a:off x="9274060" y="4391659"/>
            <a:ext cx="730478" cy="246221"/>
          </a:xfrm>
          <a:prstGeom prst="rect">
            <a:avLst/>
          </a:prstGeom>
          <a:noFill/>
        </p:spPr>
        <p:txBody>
          <a:bodyPr wrap="square" rtlCol="0" anchor="ctr">
            <a:spAutoFit/>
          </a:bodyPr>
          <a:lstStyle/>
          <a:p>
            <a:pPr algn="ctr"/>
            <a:r>
              <a:rPr lang="en-US" sz="1000" b="1" dirty="0">
                <a:solidFill>
                  <a:schemeClr val="bg1"/>
                </a:solidFill>
                <a:latin typeface="+mj-lt"/>
                <a:ea typeface="Montserrat Black" charset="0"/>
                <a:cs typeface="Montserrat Black" charset="0"/>
              </a:rPr>
              <a:t>Minimal</a:t>
            </a:r>
          </a:p>
        </p:txBody>
      </p:sp>
      <p:sp>
        <p:nvSpPr>
          <p:cNvPr id="24" name="TextBox 23">
            <a:extLst>
              <a:ext uri="{FF2B5EF4-FFF2-40B4-BE49-F238E27FC236}">
                <a16:creationId xmlns:a16="http://schemas.microsoft.com/office/drawing/2014/main" id="{56C30640-D28D-413D-954E-101733FAF28D}"/>
              </a:ext>
            </a:extLst>
          </p:cNvPr>
          <p:cNvSpPr txBox="1"/>
          <p:nvPr/>
        </p:nvSpPr>
        <p:spPr>
          <a:xfrm>
            <a:off x="3708400" y="1859319"/>
            <a:ext cx="2387600" cy="400110"/>
          </a:xfrm>
          <a:prstGeom prst="rect">
            <a:avLst/>
          </a:prstGeom>
          <a:noFill/>
        </p:spPr>
        <p:txBody>
          <a:bodyPr wrap="square" rtlCol="0" anchor="ctr">
            <a:spAutoFit/>
          </a:bodyPr>
          <a:lstStyle/>
          <a:p>
            <a:pPr algn="r"/>
            <a:r>
              <a:rPr lang="en-US" sz="2000" b="1" dirty="0">
                <a:latin typeface="+mj-lt"/>
                <a:ea typeface="Montserrat Black" charset="0"/>
                <a:cs typeface="Montserrat Black" charset="0"/>
              </a:rPr>
              <a:t>01 Image</a:t>
            </a:r>
          </a:p>
        </p:txBody>
      </p:sp>
      <p:pic>
        <p:nvPicPr>
          <p:cNvPr id="5" name="Picture Placeholder 4">
            <a:extLst>
              <a:ext uri="{FF2B5EF4-FFF2-40B4-BE49-F238E27FC236}">
                <a16:creationId xmlns:a16="http://schemas.microsoft.com/office/drawing/2014/main" id="{D0BB4516-A2FA-4B80-ACE5-A25FB0B2EF39}"/>
              </a:ext>
            </a:extLst>
          </p:cNvPr>
          <p:cNvPicPr>
            <a:picLocks noGrp="1" noChangeAspect="1"/>
          </p:cNvPicPr>
          <p:nvPr>
            <p:ph type="pic" sz="quarter" idx="13"/>
          </p:nvPr>
        </p:nvPicPr>
        <p:blipFill>
          <a:blip r:embed="rId2"/>
          <a:srcRect/>
          <a:stretch>
            <a:fillRect/>
          </a:stretch>
        </p:blipFill>
        <p:spPr/>
      </p:pic>
    </p:spTree>
    <p:extLst>
      <p:ext uri="{BB962C8B-B14F-4D97-AF65-F5344CB8AC3E}">
        <p14:creationId xmlns:p14="http://schemas.microsoft.com/office/powerpoint/2010/main" val="3486805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82D4FEE8-38E4-493E-9D95-E9D5CBB3EB82}"/>
              </a:ext>
            </a:extLst>
          </p:cNvPr>
          <p:cNvSpPr txBox="1"/>
          <p:nvPr/>
        </p:nvSpPr>
        <p:spPr>
          <a:xfrm>
            <a:off x="1143000" y="1043793"/>
            <a:ext cx="2495550" cy="400110"/>
          </a:xfrm>
          <a:prstGeom prst="rect">
            <a:avLst/>
          </a:prstGeom>
          <a:noFill/>
        </p:spPr>
        <p:txBody>
          <a:bodyPr wrap="square" rtlCol="0" anchor="ctr">
            <a:spAutoFit/>
          </a:bodyPr>
          <a:lstStyle/>
          <a:p>
            <a:pPr algn="ctr"/>
            <a:r>
              <a:rPr lang="en-US" sz="2000" b="1" spc="1000" dirty="0">
                <a:latin typeface="+mj-lt"/>
                <a:ea typeface="Montserrat Black" charset="0"/>
                <a:cs typeface="Montserrat Black" charset="0"/>
              </a:rPr>
              <a:t>01 Image</a:t>
            </a:r>
          </a:p>
        </p:txBody>
      </p:sp>
      <p:sp>
        <p:nvSpPr>
          <p:cNvPr id="16" name="TextBox 15">
            <a:extLst>
              <a:ext uri="{FF2B5EF4-FFF2-40B4-BE49-F238E27FC236}">
                <a16:creationId xmlns:a16="http://schemas.microsoft.com/office/drawing/2014/main" id="{BD8AB99B-DA0D-4466-99D2-2F12F1DAC048}"/>
              </a:ext>
            </a:extLst>
          </p:cNvPr>
          <p:cNvSpPr txBox="1"/>
          <p:nvPr/>
        </p:nvSpPr>
        <p:spPr>
          <a:xfrm>
            <a:off x="6381752" y="1043793"/>
            <a:ext cx="2495550" cy="400110"/>
          </a:xfrm>
          <a:prstGeom prst="rect">
            <a:avLst/>
          </a:prstGeom>
          <a:noFill/>
        </p:spPr>
        <p:txBody>
          <a:bodyPr wrap="square" rtlCol="0" anchor="ctr">
            <a:spAutoFit/>
          </a:bodyPr>
          <a:lstStyle/>
          <a:p>
            <a:pPr algn="ctr"/>
            <a:r>
              <a:rPr lang="en-US" sz="2000" b="1" spc="1000" dirty="0">
                <a:latin typeface="+mj-lt"/>
                <a:ea typeface="Montserrat Black" charset="0"/>
                <a:cs typeface="Montserrat Black" charset="0"/>
              </a:rPr>
              <a:t>01 Image</a:t>
            </a:r>
          </a:p>
        </p:txBody>
      </p:sp>
      <p:grpSp>
        <p:nvGrpSpPr>
          <p:cNvPr id="7" name="Group 6">
            <a:extLst>
              <a:ext uri="{FF2B5EF4-FFF2-40B4-BE49-F238E27FC236}">
                <a16:creationId xmlns:a16="http://schemas.microsoft.com/office/drawing/2014/main" id="{C886ABAD-139A-4D1C-AF92-09265494E0E5}"/>
              </a:ext>
            </a:extLst>
          </p:cNvPr>
          <p:cNvGrpSpPr/>
          <p:nvPr/>
        </p:nvGrpSpPr>
        <p:grpSpPr>
          <a:xfrm>
            <a:off x="1143000" y="5245909"/>
            <a:ext cx="4667250" cy="568297"/>
            <a:chOff x="914400" y="3731968"/>
            <a:chExt cx="4667250" cy="568297"/>
          </a:xfrm>
        </p:grpSpPr>
        <p:sp>
          <p:nvSpPr>
            <p:cNvPr id="17" name="TextBox 16">
              <a:extLst>
                <a:ext uri="{FF2B5EF4-FFF2-40B4-BE49-F238E27FC236}">
                  <a16:creationId xmlns:a16="http://schemas.microsoft.com/office/drawing/2014/main" id="{B4F10F5B-F73A-4883-B343-1F6F12E33CDC}"/>
                </a:ext>
              </a:extLst>
            </p:cNvPr>
            <p:cNvSpPr txBox="1"/>
            <p:nvPr/>
          </p:nvSpPr>
          <p:spPr>
            <a:xfrm>
              <a:off x="1598187" y="3731968"/>
              <a:ext cx="3983463" cy="568297"/>
            </a:xfrm>
            <a:prstGeom prst="rect">
              <a:avLst/>
            </a:prstGeom>
            <a:noFill/>
          </p:spPr>
          <p:txBody>
            <a:bodyPr wrap="square" rtlCol="0">
              <a:spAutoFit/>
            </a:bodyPr>
            <a:lstStyle/>
            <a:p>
              <a:pPr>
                <a:lnSpc>
                  <a:spcPts val="2000"/>
                </a:lnSpc>
              </a:pPr>
              <a:r>
                <a:rPr lang="en-US" sz="900" dirty="0">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which </a:t>
              </a:r>
              <a:r>
                <a:rPr lang="en-US" sz="900" dirty="0" err="1">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latin typeface="Montserrat Light" panose="00000400000000000000" pitchFamily="50" charset="0"/>
                  <a:ea typeface="Open Sans Extrabold" panose="020B0906030804020204" pitchFamily="34" charset="0"/>
                  <a:cs typeface="Open Sans Extrabold" panose="020B0906030804020204" pitchFamily="34" charset="0"/>
                </a:rPr>
                <a:t> two set had seasons. Fifth you'll, man wherein seas</a:t>
              </a:r>
            </a:p>
          </p:txBody>
        </p:sp>
        <p:cxnSp>
          <p:nvCxnSpPr>
            <p:cNvPr id="18" name="Straight Connector 17">
              <a:extLst>
                <a:ext uri="{FF2B5EF4-FFF2-40B4-BE49-F238E27FC236}">
                  <a16:creationId xmlns:a16="http://schemas.microsoft.com/office/drawing/2014/main" id="{95E712DC-3B5D-4E27-901D-D846B96EED33}"/>
                </a:ext>
              </a:extLst>
            </p:cNvPr>
            <p:cNvCxnSpPr>
              <a:cxnSpLocks/>
            </p:cNvCxnSpPr>
            <p:nvPr/>
          </p:nvCxnSpPr>
          <p:spPr>
            <a:xfrm>
              <a:off x="914400" y="3937173"/>
              <a:ext cx="4222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F108BC88-DADD-4B63-BF34-0CEBEC657DCB}"/>
              </a:ext>
            </a:extLst>
          </p:cNvPr>
          <p:cNvGrpSpPr/>
          <p:nvPr/>
        </p:nvGrpSpPr>
        <p:grpSpPr>
          <a:xfrm>
            <a:off x="6381752" y="5245909"/>
            <a:ext cx="4667250" cy="568297"/>
            <a:chOff x="914400" y="3731968"/>
            <a:chExt cx="4667250" cy="568297"/>
          </a:xfrm>
        </p:grpSpPr>
        <p:sp>
          <p:nvSpPr>
            <p:cNvPr id="20" name="TextBox 19">
              <a:extLst>
                <a:ext uri="{FF2B5EF4-FFF2-40B4-BE49-F238E27FC236}">
                  <a16:creationId xmlns:a16="http://schemas.microsoft.com/office/drawing/2014/main" id="{161C1BAC-1A24-41F1-9926-38818E3C699C}"/>
                </a:ext>
              </a:extLst>
            </p:cNvPr>
            <p:cNvSpPr txBox="1"/>
            <p:nvPr/>
          </p:nvSpPr>
          <p:spPr>
            <a:xfrm>
              <a:off x="1598187" y="3731968"/>
              <a:ext cx="3983463" cy="568297"/>
            </a:xfrm>
            <a:prstGeom prst="rect">
              <a:avLst/>
            </a:prstGeom>
            <a:noFill/>
          </p:spPr>
          <p:txBody>
            <a:bodyPr wrap="square" rtlCol="0">
              <a:spAutoFit/>
            </a:bodyPr>
            <a:lstStyle/>
            <a:p>
              <a:pPr>
                <a:lnSpc>
                  <a:spcPts val="2000"/>
                </a:lnSpc>
              </a:pPr>
              <a:r>
                <a:rPr lang="en-US" sz="900" dirty="0">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which </a:t>
              </a:r>
              <a:r>
                <a:rPr lang="en-US" sz="900" dirty="0" err="1">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latin typeface="Montserrat Light" panose="00000400000000000000" pitchFamily="50" charset="0"/>
                  <a:ea typeface="Open Sans Extrabold" panose="020B0906030804020204" pitchFamily="34" charset="0"/>
                  <a:cs typeface="Open Sans Extrabold" panose="020B0906030804020204" pitchFamily="34" charset="0"/>
                </a:rPr>
                <a:t> two set had seasons. Fifth you'll, man wherein seas</a:t>
              </a:r>
            </a:p>
          </p:txBody>
        </p:sp>
        <p:cxnSp>
          <p:nvCxnSpPr>
            <p:cNvPr id="21" name="Straight Connector 20">
              <a:extLst>
                <a:ext uri="{FF2B5EF4-FFF2-40B4-BE49-F238E27FC236}">
                  <a16:creationId xmlns:a16="http://schemas.microsoft.com/office/drawing/2014/main" id="{7CF4147B-D065-43D3-9257-7BBEE2980D63}"/>
                </a:ext>
              </a:extLst>
            </p:cNvPr>
            <p:cNvCxnSpPr>
              <a:cxnSpLocks/>
            </p:cNvCxnSpPr>
            <p:nvPr/>
          </p:nvCxnSpPr>
          <p:spPr>
            <a:xfrm>
              <a:off x="914400" y="3937173"/>
              <a:ext cx="4222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pic>
        <p:nvPicPr>
          <p:cNvPr id="5" name="Picture Placeholder 4">
            <a:extLst>
              <a:ext uri="{FF2B5EF4-FFF2-40B4-BE49-F238E27FC236}">
                <a16:creationId xmlns:a16="http://schemas.microsoft.com/office/drawing/2014/main" id="{90E09946-D916-403D-A343-9356A16DA5CD}"/>
              </a:ext>
            </a:extLst>
          </p:cNvPr>
          <p:cNvPicPr>
            <a:picLocks noGrp="1" noChangeAspect="1"/>
          </p:cNvPicPr>
          <p:nvPr>
            <p:ph type="pic" sz="quarter" idx="13"/>
          </p:nvPr>
        </p:nvPicPr>
        <p:blipFill>
          <a:blip r:embed="rId2"/>
          <a:srcRect/>
          <a:stretch>
            <a:fillRect/>
          </a:stretch>
        </p:blipFill>
        <p:spPr/>
      </p:pic>
      <p:pic>
        <p:nvPicPr>
          <p:cNvPr id="12" name="Picture Placeholder 11">
            <a:extLst>
              <a:ext uri="{FF2B5EF4-FFF2-40B4-BE49-F238E27FC236}">
                <a16:creationId xmlns:a16="http://schemas.microsoft.com/office/drawing/2014/main" id="{75F35170-129F-4E5D-ADAF-B22FF7B9CCF3}"/>
              </a:ext>
            </a:extLst>
          </p:cNvPr>
          <p:cNvPicPr>
            <a:picLocks noGrp="1" noChangeAspect="1"/>
          </p:cNvPicPr>
          <p:nvPr>
            <p:ph type="pic" sz="quarter" idx="14"/>
          </p:nvPr>
        </p:nvPicPr>
        <p:blipFill>
          <a:blip r:embed="rId2"/>
          <a:srcRect/>
          <a:stretch>
            <a:fillRect/>
          </a:stretch>
        </p:blipFill>
        <p:spPr/>
      </p:pic>
    </p:spTree>
    <p:extLst>
      <p:ext uri="{BB962C8B-B14F-4D97-AF65-F5344CB8AC3E}">
        <p14:creationId xmlns:p14="http://schemas.microsoft.com/office/powerpoint/2010/main" val="1579046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1FC4231-B412-42A7-B469-16E2D3BD1616}"/>
              </a:ext>
            </a:extLst>
          </p:cNvPr>
          <p:cNvGrpSpPr/>
          <p:nvPr/>
        </p:nvGrpSpPr>
        <p:grpSpPr>
          <a:xfrm>
            <a:off x="2686734" y="1979726"/>
            <a:ext cx="2809192" cy="4198097"/>
            <a:chOff x="2686734" y="680177"/>
            <a:chExt cx="2809192" cy="4198097"/>
          </a:xfrm>
        </p:grpSpPr>
        <p:sp>
          <p:nvSpPr>
            <p:cNvPr id="8" name="TextBox 7">
              <a:extLst>
                <a:ext uri="{FF2B5EF4-FFF2-40B4-BE49-F238E27FC236}">
                  <a16:creationId xmlns:a16="http://schemas.microsoft.com/office/drawing/2014/main" id="{BED678C0-7D14-4621-B9B3-AF3A7DDF0D34}"/>
                </a:ext>
              </a:extLst>
            </p:cNvPr>
            <p:cNvSpPr txBox="1"/>
            <p:nvPr/>
          </p:nvSpPr>
          <p:spPr>
            <a:xfrm>
              <a:off x="2686734" y="680177"/>
              <a:ext cx="2809192" cy="1938992"/>
            </a:xfrm>
            <a:prstGeom prst="rect">
              <a:avLst/>
            </a:prstGeom>
            <a:noFill/>
          </p:spPr>
          <p:txBody>
            <a:bodyPr wrap="square" rtlCol="0" anchor="ctr">
              <a:spAutoFit/>
            </a:bodyPr>
            <a:lstStyle/>
            <a:p>
              <a:pPr algn="r"/>
              <a:r>
                <a:rPr lang="en-US" sz="3000" b="1" dirty="0">
                  <a:latin typeface="+mj-lt"/>
                  <a:ea typeface="Montserrat Black" charset="0"/>
                  <a:cs typeface="Montserrat Black" charset="0"/>
                </a:rPr>
                <a:t>Lorem Ipsum Dolor sit amet Consectetior</a:t>
              </a:r>
            </a:p>
          </p:txBody>
        </p:sp>
        <p:sp>
          <p:nvSpPr>
            <p:cNvPr id="10" name="TextBox 9">
              <a:extLst>
                <a:ext uri="{FF2B5EF4-FFF2-40B4-BE49-F238E27FC236}">
                  <a16:creationId xmlns:a16="http://schemas.microsoft.com/office/drawing/2014/main" id="{15EDF51D-73FE-435B-B093-B9CF98EDAB90}"/>
                </a:ext>
              </a:extLst>
            </p:cNvPr>
            <p:cNvSpPr txBox="1"/>
            <p:nvPr/>
          </p:nvSpPr>
          <p:spPr>
            <a:xfrm>
              <a:off x="3501924" y="2771094"/>
              <a:ext cx="1994002" cy="2107180"/>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cxnSp>
        <p:nvCxnSpPr>
          <p:cNvPr id="4" name="Straight Connector 3">
            <a:extLst>
              <a:ext uri="{FF2B5EF4-FFF2-40B4-BE49-F238E27FC236}">
                <a16:creationId xmlns:a16="http://schemas.microsoft.com/office/drawing/2014/main" id="{E49CB63F-8517-4754-BF45-3460F58D2659}"/>
              </a:ext>
            </a:extLst>
          </p:cNvPr>
          <p:cNvCxnSpPr>
            <a:cxnSpLocks/>
          </p:cNvCxnSpPr>
          <p:nvPr/>
        </p:nvCxnSpPr>
        <p:spPr>
          <a:xfrm>
            <a:off x="5381626" y="680177"/>
            <a:ext cx="0" cy="1224823"/>
          </a:xfrm>
          <a:prstGeom prst="line">
            <a:avLst/>
          </a:prstGeom>
          <a:ln w="254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Placeholder 8">
            <a:extLst>
              <a:ext uri="{FF2B5EF4-FFF2-40B4-BE49-F238E27FC236}">
                <a16:creationId xmlns:a16="http://schemas.microsoft.com/office/drawing/2014/main" id="{D2F380CF-9E87-4A03-B1DF-877361BD9623}"/>
              </a:ext>
            </a:extLst>
          </p:cNvPr>
          <p:cNvPicPr>
            <a:picLocks noGrp="1" noChangeAspect="1"/>
          </p:cNvPicPr>
          <p:nvPr>
            <p:ph type="pic" sz="quarter" idx="13"/>
          </p:nvPr>
        </p:nvPicPr>
        <p:blipFill>
          <a:blip r:embed="rId2"/>
          <a:srcRect l="722" r="722"/>
          <a:stretch>
            <a:fillRect/>
          </a:stretch>
        </p:blipFill>
        <p:spPr/>
      </p:pic>
    </p:spTree>
    <p:extLst>
      <p:ext uri="{BB962C8B-B14F-4D97-AF65-F5344CB8AC3E}">
        <p14:creationId xmlns:p14="http://schemas.microsoft.com/office/powerpoint/2010/main" val="2848778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219187DC-55A5-4C34-943B-8DEB18E1D546}"/>
              </a:ext>
            </a:extLst>
          </p:cNvPr>
          <p:cNvSpPr/>
          <p:nvPr/>
        </p:nvSpPr>
        <p:spPr>
          <a:xfrm>
            <a:off x="2262168" y="1409700"/>
            <a:ext cx="7667663" cy="4038599"/>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D19B10F2-3985-43C6-B5E5-F44DCDD242C0}"/>
              </a:ext>
            </a:extLst>
          </p:cNvPr>
          <p:cNvSpPr/>
          <p:nvPr/>
        </p:nvSpPr>
        <p:spPr>
          <a:xfrm>
            <a:off x="9929830" y="1409700"/>
            <a:ext cx="2262169" cy="4038598"/>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2D8824B9-2AF6-4836-8963-081F7916E9B7}"/>
              </a:ext>
            </a:extLst>
          </p:cNvPr>
          <p:cNvSpPr txBox="1"/>
          <p:nvPr/>
        </p:nvSpPr>
        <p:spPr>
          <a:xfrm>
            <a:off x="10573234" y="3290500"/>
            <a:ext cx="975360" cy="276999"/>
          </a:xfrm>
          <a:prstGeom prst="rect">
            <a:avLst/>
          </a:prstGeom>
          <a:noFill/>
        </p:spPr>
        <p:txBody>
          <a:bodyPr wrap="square" rtlCol="0" anchor="ctr">
            <a:spAutoFit/>
          </a:bodyPr>
          <a:lstStyle/>
          <a:p>
            <a:pPr algn="ctr"/>
            <a:r>
              <a:rPr lang="en-US" sz="1200" b="1" spc="500" dirty="0">
                <a:solidFill>
                  <a:schemeClr val="bg1"/>
                </a:solidFill>
                <a:latin typeface="+mj-lt"/>
                <a:ea typeface="Montserrat Black" charset="0"/>
                <a:cs typeface="Montserrat Black" charset="0"/>
              </a:rPr>
              <a:t>2019</a:t>
            </a:r>
          </a:p>
        </p:txBody>
      </p:sp>
      <p:sp>
        <p:nvSpPr>
          <p:cNvPr id="12" name="TextBox 11">
            <a:extLst>
              <a:ext uri="{FF2B5EF4-FFF2-40B4-BE49-F238E27FC236}">
                <a16:creationId xmlns:a16="http://schemas.microsoft.com/office/drawing/2014/main" id="{67F23015-03E7-49D2-A674-30D1F06F7C20}"/>
              </a:ext>
            </a:extLst>
          </p:cNvPr>
          <p:cNvSpPr txBox="1"/>
          <p:nvPr/>
        </p:nvSpPr>
        <p:spPr>
          <a:xfrm rot="16200000">
            <a:off x="424963" y="4054445"/>
            <a:ext cx="2387600" cy="400110"/>
          </a:xfrm>
          <a:prstGeom prst="rect">
            <a:avLst/>
          </a:prstGeom>
          <a:noFill/>
        </p:spPr>
        <p:txBody>
          <a:bodyPr wrap="square" rtlCol="0" anchor="ctr">
            <a:spAutoFit/>
          </a:bodyPr>
          <a:lstStyle/>
          <a:p>
            <a:r>
              <a:rPr lang="en-US" sz="2000" b="1" dirty="0">
                <a:latin typeface="+mj-lt"/>
                <a:ea typeface="Montserrat Black" charset="0"/>
                <a:cs typeface="Montserrat Black" charset="0"/>
              </a:rPr>
              <a:t>Example Text</a:t>
            </a:r>
          </a:p>
        </p:txBody>
      </p:sp>
      <p:sp>
        <p:nvSpPr>
          <p:cNvPr id="13" name="TextBox 12">
            <a:extLst>
              <a:ext uri="{FF2B5EF4-FFF2-40B4-BE49-F238E27FC236}">
                <a16:creationId xmlns:a16="http://schemas.microsoft.com/office/drawing/2014/main" id="{9AF2BD71-42D9-4436-AEB4-33166A666F19}"/>
              </a:ext>
            </a:extLst>
          </p:cNvPr>
          <p:cNvSpPr txBox="1"/>
          <p:nvPr/>
        </p:nvSpPr>
        <p:spPr>
          <a:xfrm>
            <a:off x="2778024" y="4179464"/>
            <a:ext cx="5426176" cy="824778"/>
          </a:xfrm>
          <a:prstGeom prst="rect">
            <a:avLst/>
          </a:prstGeom>
          <a:noFill/>
        </p:spPr>
        <p:txBody>
          <a:bodyPr wrap="square" rtlCol="0">
            <a:spAutoFit/>
          </a:bodyPr>
          <a:lstStyle/>
          <a:p>
            <a:pPr>
              <a:lnSpc>
                <a:spcPts val="2000"/>
              </a:lnSpc>
            </a:pPr>
            <a:r>
              <a:rPr lang="en-US" sz="900" dirty="0">
                <a:solidFill>
                  <a:schemeClr val="bg1"/>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bg1"/>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bg1"/>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sp>
        <p:nvSpPr>
          <p:cNvPr id="14" name="Rectangle 13">
            <a:extLst>
              <a:ext uri="{FF2B5EF4-FFF2-40B4-BE49-F238E27FC236}">
                <a16:creationId xmlns:a16="http://schemas.microsoft.com/office/drawing/2014/main" id="{E1A30BAC-5A4D-46EB-8F46-188F1FB576D0}"/>
              </a:ext>
            </a:extLst>
          </p:cNvPr>
          <p:cNvSpPr/>
          <p:nvPr/>
        </p:nvSpPr>
        <p:spPr>
          <a:xfrm rot="5400000">
            <a:off x="-1885951" y="3295649"/>
            <a:ext cx="4038600" cy="26670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4BA43A31-E54D-44AD-BB3B-5450D9380C36}"/>
              </a:ext>
            </a:extLst>
          </p:cNvPr>
          <p:cNvSpPr>
            <a:spLocks noGrp="1"/>
          </p:cNvSpPr>
          <p:nvPr>
            <p:ph type="pic" sz="quarter" idx="13"/>
          </p:nvPr>
        </p:nvSpPr>
        <p:spPr/>
      </p:sp>
    </p:spTree>
    <p:extLst>
      <p:ext uri="{BB962C8B-B14F-4D97-AF65-F5344CB8AC3E}">
        <p14:creationId xmlns:p14="http://schemas.microsoft.com/office/powerpoint/2010/main" val="1177189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831BC4CB-3CB9-4A59-B46B-3E722F2047DD}"/>
              </a:ext>
            </a:extLst>
          </p:cNvPr>
          <p:cNvGrpSpPr/>
          <p:nvPr/>
        </p:nvGrpSpPr>
        <p:grpSpPr>
          <a:xfrm>
            <a:off x="6680202" y="1207461"/>
            <a:ext cx="1420784" cy="1269832"/>
            <a:chOff x="1394987" y="1947797"/>
            <a:chExt cx="1420784" cy="1269832"/>
          </a:xfrm>
        </p:grpSpPr>
        <p:sp>
          <p:nvSpPr>
            <p:cNvPr id="13" name="TextBox 12">
              <a:extLst>
                <a:ext uri="{FF2B5EF4-FFF2-40B4-BE49-F238E27FC236}">
                  <a16:creationId xmlns:a16="http://schemas.microsoft.com/office/drawing/2014/main" id="{D4E68D00-CBAD-4BE9-9B99-D672AE972336}"/>
                </a:ext>
              </a:extLst>
            </p:cNvPr>
            <p:cNvSpPr txBox="1"/>
            <p:nvPr/>
          </p:nvSpPr>
          <p:spPr>
            <a:xfrm>
              <a:off x="1394987" y="2201966"/>
              <a:ext cx="1420784" cy="1015663"/>
            </a:xfrm>
            <a:prstGeom prst="rect">
              <a:avLst/>
            </a:prstGeom>
            <a:noFill/>
          </p:spPr>
          <p:txBody>
            <a:bodyPr wrap="square" rtlCol="0" anchor="ctr">
              <a:spAutoFit/>
            </a:bodyPr>
            <a:lstStyle/>
            <a:p>
              <a:r>
                <a:rPr lang="en-US" sz="3000" b="1" spc="500" dirty="0">
                  <a:latin typeface="+mj-lt"/>
                  <a:ea typeface="Montserrat Black" charset="0"/>
                  <a:cs typeface="Montserrat Black" charset="0"/>
                </a:rPr>
                <a:t>Title Text</a:t>
              </a:r>
            </a:p>
          </p:txBody>
        </p:sp>
        <p:cxnSp>
          <p:nvCxnSpPr>
            <p:cNvPr id="15" name="Straight Connector 14">
              <a:extLst>
                <a:ext uri="{FF2B5EF4-FFF2-40B4-BE49-F238E27FC236}">
                  <a16:creationId xmlns:a16="http://schemas.microsoft.com/office/drawing/2014/main" id="{84DF93BB-F6B2-4B5E-BB17-FEA96B85181A}"/>
                </a:ext>
              </a:extLst>
            </p:cNvPr>
            <p:cNvCxnSpPr>
              <a:cxnSpLocks/>
            </p:cNvCxnSpPr>
            <p:nvPr/>
          </p:nvCxnSpPr>
          <p:spPr>
            <a:xfrm>
              <a:off x="1477536" y="1947797"/>
              <a:ext cx="4826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6282750C-D1D6-44D7-B739-752FDDF56614}"/>
              </a:ext>
            </a:extLst>
          </p:cNvPr>
          <p:cNvSpPr txBox="1"/>
          <p:nvPr/>
        </p:nvSpPr>
        <p:spPr>
          <a:xfrm>
            <a:off x="6680201" y="3030397"/>
            <a:ext cx="4178299" cy="2620141"/>
          </a:xfrm>
          <a:prstGeom prst="rect">
            <a:avLst/>
          </a:prstGeom>
          <a:noFill/>
        </p:spPr>
        <p:txBody>
          <a:bodyPr wrap="square" rtlCol="0">
            <a:spAutoFit/>
          </a:bodyPr>
          <a:lstStyle/>
          <a:p>
            <a:pPr>
              <a:lnSpc>
                <a:spcPts val="2000"/>
              </a:lnSpc>
            </a:pPr>
            <a:r>
              <a:rPr lang="en-US" sz="900" dirty="0">
                <a:solidFill>
                  <a:schemeClr val="tx1">
                    <a:lumMod val="50000"/>
                    <a:lumOff val="50000"/>
                  </a:schemeClr>
                </a:solidFill>
                <a:latin typeface="Montserrat Light" panose="00000400000000000000" pitchFamily="50" charset="0"/>
              </a:rPr>
              <a:t>Contrary to popular belief, Lorem Ipsum is not simply random text. It has roots in a piece of classical Latin literature from 45 BC, making it over 2000 years old. Richard McClintock, a Latin professor at</a:t>
            </a:r>
          </a:p>
          <a:p>
            <a:pPr>
              <a:lnSpc>
                <a:spcPts val="2000"/>
              </a:lnSpc>
            </a:pPr>
            <a:endParaRPr lang="en-US" sz="900" dirty="0">
              <a:solidFill>
                <a:schemeClr val="tx1">
                  <a:lumMod val="50000"/>
                  <a:lumOff val="50000"/>
                </a:schemeClr>
              </a:solidFill>
              <a:latin typeface="Montserrat Light" panose="00000400000000000000" pitchFamily="50" charset="0"/>
            </a:endParaRPr>
          </a:p>
          <a:p>
            <a:pPr>
              <a:lnSpc>
                <a:spcPts val="2000"/>
              </a:lnSpc>
            </a:pPr>
            <a:r>
              <a:rPr lang="en-US" sz="900" dirty="0">
                <a:solidFill>
                  <a:schemeClr val="tx1">
                    <a:lumMod val="50000"/>
                    <a:lumOff val="50000"/>
                  </a:schemeClr>
                </a:solidFill>
                <a:latin typeface="Montserrat Light" panose="00000400000000000000" pitchFamily="50" charset="0"/>
              </a:rPr>
              <a:t>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dolor sit amet..", comes from a line in section 1.10.32.</a:t>
            </a:r>
          </a:p>
        </p:txBody>
      </p:sp>
      <p:pic>
        <p:nvPicPr>
          <p:cNvPr id="5" name="Picture Placeholder 4">
            <a:extLst>
              <a:ext uri="{FF2B5EF4-FFF2-40B4-BE49-F238E27FC236}">
                <a16:creationId xmlns:a16="http://schemas.microsoft.com/office/drawing/2014/main" id="{4BEFBBA5-968A-4FFA-9B78-EEFAC954D912}"/>
              </a:ext>
            </a:extLst>
          </p:cNvPr>
          <p:cNvPicPr>
            <a:picLocks noGrp="1" noChangeAspect="1"/>
          </p:cNvPicPr>
          <p:nvPr>
            <p:ph type="pic" sz="quarter" idx="14"/>
          </p:nvPr>
        </p:nvPicPr>
        <p:blipFill>
          <a:blip r:embed="rId2"/>
          <a:srcRect t="18" b="18"/>
          <a:stretch>
            <a:fillRect/>
          </a:stretch>
        </p:blipFill>
        <p:spPr/>
      </p:pic>
    </p:spTree>
    <p:extLst>
      <p:ext uri="{BB962C8B-B14F-4D97-AF65-F5344CB8AC3E}">
        <p14:creationId xmlns:p14="http://schemas.microsoft.com/office/powerpoint/2010/main" val="2091525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2247AC-E90A-4F88-A04B-2043B0A0379E}"/>
              </a:ext>
            </a:extLst>
          </p:cNvPr>
          <p:cNvSpPr>
            <a:spLocks noGrp="1"/>
          </p:cNvSpPr>
          <p:nvPr>
            <p:ph type="sldNum" sz="quarter" idx="4294967295"/>
          </p:nvPr>
        </p:nvSpPr>
        <p:spPr>
          <a:xfrm>
            <a:off x="0" y="477838"/>
            <a:ext cx="395288" cy="365125"/>
          </a:xfrm>
        </p:spPr>
        <p:txBody>
          <a:bodyPr/>
          <a:lstStyle/>
          <a:p>
            <a:fld id="{E97ECB15-F748-C140-A5C3-CF0090C943BA}" type="slidenum">
              <a:rPr lang="en-US" smtClean="0"/>
              <a:pPr/>
              <a:t>9</a:t>
            </a:fld>
            <a:endParaRPr lang="en-US" dirty="0"/>
          </a:p>
        </p:txBody>
      </p:sp>
      <p:grpSp>
        <p:nvGrpSpPr>
          <p:cNvPr id="3" name="Group 2">
            <a:extLst>
              <a:ext uri="{FF2B5EF4-FFF2-40B4-BE49-F238E27FC236}">
                <a16:creationId xmlns:a16="http://schemas.microsoft.com/office/drawing/2014/main" id="{D698C803-E512-481B-BB71-846CCF4772D0}"/>
              </a:ext>
            </a:extLst>
          </p:cNvPr>
          <p:cNvGrpSpPr/>
          <p:nvPr/>
        </p:nvGrpSpPr>
        <p:grpSpPr>
          <a:xfrm>
            <a:off x="2136674" y="3733799"/>
            <a:ext cx="5426176" cy="1238752"/>
            <a:chOff x="2136674" y="3533744"/>
            <a:chExt cx="5426176" cy="1238752"/>
          </a:xfrm>
        </p:grpSpPr>
        <p:sp>
          <p:nvSpPr>
            <p:cNvPr id="12" name="TextBox 11">
              <a:extLst>
                <a:ext uri="{FF2B5EF4-FFF2-40B4-BE49-F238E27FC236}">
                  <a16:creationId xmlns:a16="http://schemas.microsoft.com/office/drawing/2014/main" id="{D5701492-FA20-4C68-8618-6D0E2772B972}"/>
                </a:ext>
              </a:extLst>
            </p:cNvPr>
            <p:cNvSpPr txBox="1"/>
            <p:nvPr/>
          </p:nvSpPr>
          <p:spPr>
            <a:xfrm>
              <a:off x="5175250" y="3533744"/>
              <a:ext cx="2387600" cy="400110"/>
            </a:xfrm>
            <a:prstGeom prst="rect">
              <a:avLst/>
            </a:prstGeom>
            <a:noFill/>
          </p:spPr>
          <p:txBody>
            <a:bodyPr wrap="square" rtlCol="0" anchor="ctr">
              <a:spAutoFit/>
            </a:bodyPr>
            <a:lstStyle/>
            <a:p>
              <a:pPr algn="r"/>
              <a:r>
                <a:rPr lang="en-US" sz="2000" b="1" dirty="0">
                  <a:latin typeface="+mj-lt"/>
                  <a:ea typeface="Montserrat Black" charset="0"/>
                  <a:cs typeface="Montserrat Black" charset="0"/>
                </a:rPr>
                <a:t>Example Text</a:t>
              </a:r>
            </a:p>
          </p:txBody>
        </p:sp>
        <p:sp>
          <p:nvSpPr>
            <p:cNvPr id="13" name="TextBox 12">
              <a:extLst>
                <a:ext uri="{FF2B5EF4-FFF2-40B4-BE49-F238E27FC236}">
                  <a16:creationId xmlns:a16="http://schemas.microsoft.com/office/drawing/2014/main" id="{1F2A8928-FF54-4BCB-AC27-A40DF4500A25}"/>
                </a:ext>
              </a:extLst>
            </p:cNvPr>
            <p:cNvSpPr txBox="1"/>
            <p:nvPr/>
          </p:nvSpPr>
          <p:spPr>
            <a:xfrm>
              <a:off x="2136674" y="3947718"/>
              <a:ext cx="5426176" cy="824778"/>
            </a:xfrm>
            <a:prstGeom prst="rect">
              <a:avLst/>
            </a:prstGeom>
            <a:noFill/>
          </p:spPr>
          <p:txBody>
            <a:bodyPr wrap="square" rtlCol="0">
              <a:spAutoFit/>
            </a:bodyPr>
            <a:lstStyle/>
            <a:p>
              <a:pPr algn="r">
                <a:lnSpc>
                  <a:spcPts val="2000"/>
                </a:lnSpc>
              </a:pP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Have them for one. Living grass to for can't gathered waters had you'll, man wherein seas our creepingcreepingHave them for one. Living grass to for can't gathered waters had winged. Creepiest don't subdue which </a:t>
              </a:r>
              <a:r>
                <a:rPr lang="en-US" sz="900" dirty="0" err="1">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i</a:t>
              </a:r>
              <a:r>
                <a:rPr lang="en-US" sz="900" dirty="0">
                  <a:solidFill>
                    <a:schemeClr val="tx1">
                      <a:lumMod val="50000"/>
                      <a:lumOff val="50000"/>
                    </a:schemeClr>
                  </a:solidFill>
                  <a:latin typeface="Montserrat Light" panose="00000400000000000000" pitchFamily="50" charset="0"/>
                  <a:ea typeface="Open Sans Extrabold" panose="020B0906030804020204" pitchFamily="34" charset="0"/>
                  <a:cs typeface="Open Sans Extrabold" panose="020B0906030804020204" pitchFamily="34" charset="0"/>
                </a:rPr>
                <a:t> two set had seasons.</a:t>
              </a:r>
            </a:p>
          </p:txBody>
        </p:sp>
      </p:grpSp>
      <p:pic>
        <p:nvPicPr>
          <p:cNvPr id="8" name="Picture Placeholder 7">
            <a:extLst>
              <a:ext uri="{FF2B5EF4-FFF2-40B4-BE49-F238E27FC236}">
                <a16:creationId xmlns:a16="http://schemas.microsoft.com/office/drawing/2014/main" id="{550C71B3-AF3C-4D0A-9B39-594033C241E6}"/>
              </a:ext>
            </a:extLst>
          </p:cNvPr>
          <p:cNvPicPr>
            <a:picLocks noGrp="1" noChangeAspect="1"/>
          </p:cNvPicPr>
          <p:nvPr>
            <p:ph type="pic" sz="quarter" idx="13"/>
          </p:nvPr>
        </p:nvPicPr>
        <p:blipFill>
          <a:blip r:embed="rId2"/>
          <a:srcRect t="23292" b="23292"/>
          <a:stretch>
            <a:fillRect/>
          </a:stretch>
        </p:blipFill>
        <p:spPr/>
      </p:pic>
      <p:pic>
        <p:nvPicPr>
          <p:cNvPr id="14" name="Picture Placeholder 13">
            <a:extLst>
              <a:ext uri="{FF2B5EF4-FFF2-40B4-BE49-F238E27FC236}">
                <a16:creationId xmlns:a16="http://schemas.microsoft.com/office/drawing/2014/main" id="{9D488BCE-0688-4318-BA92-BB48AEB68604}"/>
              </a:ext>
            </a:extLst>
          </p:cNvPr>
          <p:cNvPicPr>
            <a:picLocks noGrp="1" noChangeAspect="1"/>
          </p:cNvPicPr>
          <p:nvPr>
            <p:ph type="pic" sz="quarter" idx="14"/>
          </p:nvPr>
        </p:nvPicPr>
        <p:blipFill>
          <a:blip r:embed="rId2"/>
          <a:srcRect l="7576" r="7576"/>
          <a:stretch>
            <a:fillRect/>
          </a:stretch>
        </p:blipFill>
        <p:spPr/>
      </p:pic>
    </p:spTree>
    <p:extLst>
      <p:ext uri="{BB962C8B-B14F-4D97-AF65-F5344CB8AC3E}">
        <p14:creationId xmlns:p14="http://schemas.microsoft.com/office/powerpoint/2010/main" val="4052558033"/>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29677</TotalTime>
  <Words>1403</Words>
  <Application>Microsoft Office PowerPoint</Application>
  <PresentationFormat>Widescreen</PresentationFormat>
  <Paragraphs>65</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Montserrat</vt:lpstr>
      <vt:lpstr>Montserrat Light</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 src</cp:lastModifiedBy>
  <cp:revision>4890</cp:revision>
  <dcterms:created xsi:type="dcterms:W3CDTF">2015-09-24T05:44:04Z</dcterms:created>
  <dcterms:modified xsi:type="dcterms:W3CDTF">2020-02-23T05:15:48Z</dcterms:modified>
</cp:coreProperties>
</file>