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8" r:id="rId4"/>
    <p:sldMasterId id="214748367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Lst>
  <p:sldSz cy="5143500" cx="9144000"/>
  <p:notesSz cx="6858000" cy="9144000"/>
  <p:embeddedFontLst>
    <p:embeddedFont>
      <p:font typeface="Roboto Slab"/>
      <p:regular r:id="rId28"/>
      <p:bold r:id="rId29"/>
    </p:embeddedFont>
    <p:embeddedFont>
      <p:font typeface="Montserrat SemiBold"/>
      <p:regular r:id="rId30"/>
      <p:bold r:id="rId31"/>
      <p:italic r:id="rId32"/>
      <p:boldItalic r:id="rId33"/>
    </p:embeddedFont>
    <p:embeddedFont>
      <p:font typeface="Montserrat"/>
      <p:regular r:id="rId34"/>
      <p:bold r:id="rId35"/>
      <p:italic r:id="rId36"/>
      <p:boldItalic r:id="rId37"/>
    </p:embeddedFont>
    <p:embeddedFont>
      <p:font typeface="Montserrat Medium"/>
      <p:regular r:id="rId38"/>
      <p:bold r:id="rId39"/>
      <p:italic r:id="rId40"/>
      <p:boldItalic r:id="rId41"/>
    </p:embeddedFont>
    <p:embeddedFont>
      <p:font typeface="Montserrat Light"/>
      <p:regular r:id="rId42"/>
      <p:bold r:id="rId43"/>
      <p:italic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Medium-italic.fntdata"/><Relationship Id="rId20" Type="http://schemas.openxmlformats.org/officeDocument/2006/relationships/slide" Target="slides/slide14.xml"/><Relationship Id="rId42" Type="http://schemas.openxmlformats.org/officeDocument/2006/relationships/font" Target="fonts/MontserratLight-regular.fntdata"/><Relationship Id="rId41" Type="http://schemas.openxmlformats.org/officeDocument/2006/relationships/font" Target="fonts/MontserratMedium-boldItalic.fntdata"/><Relationship Id="rId22" Type="http://schemas.openxmlformats.org/officeDocument/2006/relationships/slide" Target="slides/slide16.xml"/><Relationship Id="rId44" Type="http://schemas.openxmlformats.org/officeDocument/2006/relationships/font" Target="fonts/MontserratLight-italic.fntdata"/><Relationship Id="rId21" Type="http://schemas.openxmlformats.org/officeDocument/2006/relationships/slide" Target="slides/slide15.xml"/><Relationship Id="rId43" Type="http://schemas.openxmlformats.org/officeDocument/2006/relationships/font" Target="fonts/MontserratLight-bold.fntdata"/><Relationship Id="rId24" Type="http://schemas.openxmlformats.org/officeDocument/2006/relationships/slide" Target="slides/slide18.xml"/><Relationship Id="rId23" Type="http://schemas.openxmlformats.org/officeDocument/2006/relationships/slide" Target="slides/slide17.xml"/><Relationship Id="rId45" Type="http://schemas.openxmlformats.org/officeDocument/2006/relationships/font" Target="fonts/MontserratLight-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RobotoSlab-regular.fntdata"/><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RobotoSlab-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SemiBold-bold.fntdata"/><Relationship Id="rId30" Type="http://schemas.openxmlformats.org/officeDocument/2006/relationships/font" Target="fonts/MontserratSemiBold-regular.fntdata"/><Relationship Id="rId11" Type="http://schemas.openxmlformats.org/officeDocument/2006/relationships/slide" Target="slides/slide5.xml"/><Relationship Id="rId33" Type="http://schemas.openxmlformats.org/officeDocument/2006/relationships/font" Target="fonts/MontserratSemiBold-boldItalic.fntdata"/><Relationship Id="rId10" Type="http://schemas.openxmlformats.org/officeDocument/2006/relationships/slide" Target="slides/slide4.xml"/><Relationship Id="rId32" Type="http://schemas.openxmlformats.org/officeDocument/2006/relationships/font" Target="fonts/MontserratSemiBold-italic.fntdata"/><Relationship Id="rId13" Type="http://schemas.openxmlformats.org/officeDocument/2006/relationships/slide" Target="slides/slide7.xml"/><Relationship Id="rId35" Type="http://schemas.openxmlformats.org/officeDocument/2006/relationships/font" Target="fonts/Montserrat-bold.fntdata"/><Relationship Id="rId12" Type="http://schemas.openxmlformats.org/officeDocument/2006/relationships/slide" Target="slides/slide6.xml"/><Relationship Id="rId34" Type="http://schemas.openxmlformats.org/officeDocument/2006/relationships/font" Target="fonts/Montserrat-regular.fntdata"/><Relationship Id="rId15" Type="http://schemas.openxmlformats.org/officeDocument/2006/relationships/slide" Target="slides/slide9.xml"/><Relationship Id="rId37" Type="http://schemas.openxmlformats.org/officeDocument/2006/relationships/font" Target="fonts/Montserrat-boldItalic.fntdata"/><Relationship Id="rId14" Type="http://schemas.openxmlformats.org/officeDocument/2006/relationships/slide" Target="slides/slide8.xml"/><Relationship Id="rId36" Type="http://schemas.openxmlformats.org/officeDocument/2006/relationships/font" Target="fonts/Montserrat-italic.fntdata"/><Relationship Id="rId17" Type="http://schemas.openxmlformats.org/officeDocument/2006/relationships/slide" Target="slides/slide11.xml"/><Relationship Id="rId39" Type="http://schemas.openxmlformats.org/officeDocument/2006/relationships/font" Target="fonts/MontserratMedium-bold.fntdata"/><Relationship Id="rId16" Type="http://schemas.openxmlformats.org/officeDocument/2006/relationships/slide" Target="slides/slide10.xml"/><Relationship Id="rId38" Type="http://schemas.openxmlformats.org/officeDocument/2006/relationships/font" Target="fonts/MontserratMedium-regular.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 name="Shape 116"/>
        <p:cNvGrpSpPr/>
        <p:nvPr/>
      </p:nvGrpSpPr>
      <p:grpSpPr>
        <a:xfrm>
          <a:off x="0" y="0"/>
          <a:ext cx="0" cy="0"/>
          <a:chOff x="0" y="0"/>
          <a:chExt cx="0" cy="0"/>
        </a:xfrm>
      </p:grpSpPr>
      <p:sp>
        <p:nvSpPr>
          <p:cNvPr id="117" name="Google Shape;117;g42bbafcc4b_2_6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g42bbafcc4b_2_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 name="Shape 262"/>
        <p:cNvGrpSpPr/>
        <p:nvPr/>
      </p:nvGrpSpPr>
      <p:grpSpPr>
        <a:xfrm>
          <a:off x="0" y="0"/>
          <a:ext cx="0" cy="0"/>
          <a:chOff x="0" y="0"/>
          <a:chExt cx="0" cy="0"/>
        </a:xfrm>
      </p:grpSpPr>
      <p:sp>
        <p:nvSpPr>
          <p:cNvPr id="263" name="Google Shape;263;g42bbafcc4b_2_20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g42bbafcc4b_2_2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Google Shape;274;g42bbafcc4b_2_21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g42bbafcc4b_2_2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7" name="Shape 287"/>
        <p:cNvGrpSpPr/>
        <p:nvPr/>
      </p:nvGrpSpPr>
      <p:grpSpPr>
        <a:xfrm>
          <a:off x="0" y="0"/>
          <a:ext cx="0" cy="0"/>
          <a:chOff x="0" y="0"/>
          <a:chExt cx="0" cy="0"/>
        </a:xfrm>
      </p:grpSpPr>
      <p:sp>
        <p:nvSpPr>
          <p:cNvPr id="288" name="Google Shape;288;g42bbafcc4b_2_2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g42bbafcc4b_2_2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Google Shape;304;g42bbafcc4b_2_2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5" name="Google Shape;305;g42bbafcc4b_2_2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06" name="Google Shape;306;g42bbafcc4b_2_242: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07" name="Google Shape;307;g42bbafcc4b_2_242: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08" name="Google Shape;308;g42bbafcc4b_2_24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0" name="Shape 320"/>
        <p:cNvGrpSpPr/>
        <p:nvPr/>
      </p:nvGrpSpPr>
      <p:grpSpPr>
        <a:xfrm>
          <a:off x="0" y="0"/>
          <a:ext cx="0" cy="0"/>
          <a:chOff x="0" y="0"/>
          <a:chExt cx="0" cy="0"/>
        </a:xfrm>
      </p:grpSpPr>
      <p:sp>
        <p:nvSpPr>
          <p:cNvPr id="321" name="Google Shape;321;g42bbafcc4b_2_2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 name="Google Shape;322;g42bbafcc4b_2_25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23" name="Google Shape;323;g42bbafcc4b_2_258: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24" name="Google Shape;324;g42bbafcc4b_2_258: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25" name="Google Shape;325;g42bbafcc4b_2_25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6" name="Shape 336"/>
        <p:cNvGrpSpPr/>
        <p:nvPr/>
      </p:nvGrpSpPr>
      <p:grpSpPr>
        <a:xfrm>
          <a:off x="0" y="0"/>
          <a:ext cx="0" cy="0"/>
          <a:chOff x="0" y="0"/>
          <a:chExt cx="0" cy="0"/>
        </a:xfrm>
      </p:grpSpPr>
      <p:sp>
        <p:nvSpPr>
          <p:cNvPr id="337" name="Google Shape;337;g42bbafcc4b_2_2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8" name="Google Shape;338;g42bbafcc4b_2_27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39" name="Google Shape;339;g42bbafcc4b_2_273: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40" name="Google Shape;340;g42bbafcc4b_2_273: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41" name="Google Shape;341;g42bbafcc4b_2_27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2" name="Shape 352"/>
        <p:cNvGrpSpPr/>
        <p:nvPr/>
      </p:nvGrpSpPr>
      <p:grpSpPr>
        <a:xfrm>
          <a:off x="0" y="0"/>
          <a:ext cx="0" cy="0"/>
          <a:chOff x="0" y="0"/>
          <a:chExt cx="0" cy="0"/>
        </a:xfrm>
      </p:grpSpPr>
      <p:sp>
        <p:nvSpPr>
          <p:cNvPr id="353" name="Google Shape;353;g42bbafcc4b_2_2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4" name="Google Shape;354;g42bbafcc4b_2_28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55" name="Google Shape;355;g42bbafcc4b_2_288: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56" name="Google Shape;356;g42bbafcc4b_2_288: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57" name="Google Shape;357;g42bbafcc4b_2_28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8" name="Shape 368"/>
        <p:cNvGrpSpPr/>
        <p:nvPr/>
      </p:nvGrpSpPr>
      <p:grpSpPr>
        <a:xfrm>
          <a:off x="0" y="0"/>
          <a:ext cx="0" cy="0"/>
          <a:chOff x="0" y="0"/>
          <a:chExt cx="0" cy="0"/>
        </a:xfrm>
      </p:grpSpPr>
      <p:sp>
        <p:nvSpPr>
          <p:cNvPr id="369" name="Google Shape;369;g42bbafcc4b_2_3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0" name="Google Shape;370;g42bbafcc4b_2_30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71" name="Google Shape;371;g42bbafcc4b_2_303: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72" name="Google Shape;372;g42bbafcc4b_2_303: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73" name="Google Shape;373;g42bbafcc4b_2_30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8" name="Shape 388"/>
        <p:cNvGrpSpPr/>
        <p:nvPr/>
      </p:nvGrpSpPr>
      <p:grpSpPr>
        <a:xfrm>
          <a:off x="0" y="0"/>
          <a:ext cx="0" cy="0"/>
          <a:chOff x="0" y="0"/>
          <a:chExt cx="0" cy="0"/>
        </a:xfrm>
      </p:grpSpPr>
      <p:sp>
        <p:nvSpPr>
          <p:cNvPr id="389" name="Google Shape;389;g42bbafcc4b_2_3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0" name="Google Shape;390;g42bbafcc4b_2_3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91" name="Google Shape;391;g42bbafcc4b_2_322: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92" name="Google Shape;392;g42bbafcc4b_2_322: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93" name="Google Shape;393;g42bbafcc4b_2_3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6" name="Shape 406"/>
        <p:cNvGrpSpPr/>
        <p:nvPr/>
      </p:nvGrpSpPr>
      <p:grpSpPr>
        <a:xfrm>
          <a:off x="0" y="0"/>
          <a:ext cx="0" cy="0"/>
          <a:chOff x="0" y="0"/>
          <a:chExt cx="0" cy="0"/>
        </a:xfrm>
      </p:grpSpPr>
      <p:sp>
        <p:nvSpPr>
          <p:cNvPr id="407" name="Google Shape;407;g42bbafcc4b_2_3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8" name="Google Shape;408;g42bbafcc4b_2_3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09" name="Google Shape;409;g42bbafcc4b_2_339: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10" name="Google Shape;410;g42bbafcc4b_2_339: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11" name="Google Shape;411;g42bbafcc4b_2_33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Google Shape;127;g42bbafcc4b_2_7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g42bbafcc4b_2_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2" name="Shape 422"/>
        <p:cNvGrpSpPr/>
        <p:nvPr/>
      </p:nvGrpSpPr>
      <p:grpSpPr>
        <a:xfrm>
          <a:off x="0" y="0"/>
          <a:ext cx="0" cy="0"/>
          <a:chOff x="0" y="0"/>
          <a:chExt cx="0" cy="0"/>
        </a:xfrm>
      </p:grpSpPr>
      <p:sp>
        <p:nvSpPr>
          <p:cNvPr id="423" name="Google Shape;423;g42bbafcc4b_2_3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4" name="Google Shape;424;g42bbafcc4b_2_3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25" name="Google Shape;425;g42bbafcc4b_2_354: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26" name="Google Shape;426;g42bbafcc4b_2_354: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27" name="Google Shape;427;g42bbafcc4b_2_35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6" name="Shape 436"/>
        <p:cNvGrpSpPr/>
        <p:nvPr/>
      </p:nvGrpSpPr>
      <p:grpSpPr>
        <a:xfrm>
          <a:off x="0" y="0"/>
          <a:ext cx="0" cy="0"/>
          <a:chOff x="0" y="0"/>
          <a:chExt cx="0" cy="0"/>
        </a:xfrm>
      </p:grpSpPr>
      <p:sp>
        <p:nvSpPr>
          <p:cNvPr id="437" name="Google Shape;437;g42bbafcc4b_2_3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8" name="Google Shape;438;g42bbafcc4b_2_36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39" name="Google Shape;439;g42bbafcc4b_2_367: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40" name="Google Shape;440;g42bbafcc4b_2_367: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41" name="Google Shape;441;g42bbafcc4b_2_36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Google Shape;135;g42bbafcc4b_2_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g42bbafcc4b_2_8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37" name="Google Shape;137;g42bbafcc4b_2_83: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38" name="Google Shape;138;g42bbafcc4b_2_83: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39" name="Google Shape;139;g42bbafcc4b_2_8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Google Shape;154;g42bbafcc4b_2_10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g42bbafcc4b_2_1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 name="Shape 161"/>
        <p:cNvGrpSpPr/>
        <p:nvPr/>
      </p:nvGrpSpPr>
      <p:grpSpPr>
        <a:xfrm>
          <a:off x="0" y="0"/>
          <a:ext cx="0" cy="0"/>
          <a:chOff x="0" y="0"/>
          <a:chExt cx="0" cy="0"/>
        </a:xfrm>
      </p:grpSpPr>
      <p:sp>
        <p:nvSpPr>
          <p:cNvPr id="162" name="Google Shape;162;g42bbafcc4b_2_10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g42bbafcc4b_2_1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Google Shape;173;g42bbafcc4b_2_1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 name="Google Shape;174;g42bbafcc4b_2_1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5" name="Google Shape;175;g42bbafcc4b_2_118: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76" name="Google Shape;176;g42bbafcc4b_2_118: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77" name="Google Shape;177;g42bbafcc4b_2_1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Google Shape;200;g42bbafcc4b_2_1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g42bbafcc4b_2_1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02" name="Google Shape;202;g42bbafcc4b_2_144: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03" name="Google Shape;203;g42bbafcc4b_2_144: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04" name="Google Shape;204;g42bbafcc4b_2_14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 name="Shape 219"/>
        <p:cNvGrpSpPr/>
        <p:nvPr/>
      </p:nvGrpSpPr>
      <p:grpSpPr>
        <a:xfrm>
          <a:off x="0" y="0"/>
          <a:ext cx="0" cy="0"/>
          <a:chOff x="0" y="0"/>
          <a:chExt cx="0" cy="0"/>
        </a:xfrm>
      </p:grpSpPr>
      <p:sp>
        <p:nvSpPr>
          <p:cNvPr id="220" name="Google Shape;220;g42bbafcc4b_2_1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1" name="Google Shape;221;g42bbafcc4b_2_16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22" name="Google Shape;222;g42bbafcc4b_2_163: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23" name="Google Shape;223;g42bbafcc4b_2_163: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24" name="Google Shape;224;g42bbafcc4b_2_16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 name="Shape 238"/>
        <p:cNvGrpSpPr/>
        <p:nvPr/>
      </p:nvGrpSpPr>
      <p:grpSpPr>
        <a:xfrm>
          <a:off x="0" y="0"/>
          <a:ext cx="0" cy="0"/>
          <a:chOff x="0" y="0"/>
          <a:chExt cx="0" cy="0"/>
        </a:xfrm>
      </p:grpSpPr>
      <p:sp>
        <p:nvSpPr>
          <p:cNvPr id="239" name="Google Shape;239;g42bbafcc4b_2_1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 name="Google Shape;240;g42bbafcc4b_2_18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41" name="Google Shape;241;g42bbafcc4b_2_181: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42" name="Google Shape;242;g42bbafcc4b_2_181: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43" name="Google Shape;243;g42bbafcc4b_2_18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ull Image without Header &amp; Footer">
  <p:cSld name="Full Image without Header &amp; Footer">
    <p:spTree>
      <p:nvGrpSpPr>
        <p:cNvPr id="56" name="Shape 56"/>
        <p:cNvGrpSpPr/>
        <p:nvPr/>
      </p:nvGrpSpPr>
      <p:grpSpPr>
        <a:xfrm>
          <a:off x="0" y="0"/>
          <a:ext cx="0" cy="0"/>
          <a:chOff x="0" y="0"/>
          <a:chExt cx="0" cy="0"/>
        </a:xfrm>
      </p:grpSpPr>
      <p:sp>
        <p:nvSpPr>
          <p:cNvPr id="57" name="Google Shape;57;p14"/>
          <p:cNvSpPr/>
          <p:nvPr>
            <p:ph idx="2" type="pic"/>
          </p:nvPr>
        </p:nvSpPr>
        <p:spPr>
          <a:xfrm>
            <a:off x="0" y="0"/>
            <a:ext cx="9144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Title Page">
  <p:cSld name="17_Title Page">
    <p:spTree>
      <p:nvGrpSpPr>
        <p:cNvPr id="58" name="Shape 58"/>
        <p:cNvGrpSpPr/>
        <p:nvPr/>
      </p:nvGrpSpPr>
      <p:grpSpPr>
        <a:xfrm>
          <a:off x="0" y="0"/>
          <a:ext cx="0" cy="0"/>
          <a:chOff x="0" y="0"/>
          <a:chExt cx="0" cy="0"/>
        </a:xfrm>
      </p:grpSpPr>
      <p:sp>
        <p:nvSpPr>
          <p:cNvPr id="59" name="Google Shape;59;p15"/>
          <p:cNvSpPr/>
          <p:nvPr>
            <p:ph idx="2" type="pic"/>
          </p:nvPr>
        </p:nvSpPr>
        <p:spPr>
          <a:xfrm>
            <a:off x="468087" y="0"/>
            <a:ext cx="3929743"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Full Image without Header &amp; Footer">
  <p:cSld name="3_Full Image without Header &amp; Footer">
    <p:spTree>
      <p:nvGrpSpPr>
        <p:cNvPr id="60" name="Shape 60"/>
        <p:cNvGrpSpPr/>
        <p:nvPr/>
      </p:nvGrpSpPr>
      <p:grpSpPr>
        <a:xfrm>
          <a:off x="0" y="0"/>
          <a:ext cx="0" cy="0"/>
          <a:chOff x="0" y="0"/>
          <a:chExt cx="0" cy="0"/>
        </a:xfrm>
      </p:grpSpPr>
      <p:sp>
        <p:nvSpPr>
          <p:cNvPr id="61" name="Google Shape;61;p16"/>
          <p:cNvSpPr/>
          <p:nvPr>
            <p:ph idx="2" type="pic"/>
          </p:nvPr>
        </p:nvSpPr>
        <p:spPr>
          <a:xfrm>
            <a:off x="4776833" y="1171575"/>
            <a:ext cx="3495629" cy="280034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Title Page">
  <p:cSld name="20_Title Page">
    <p:spTree>
      <p:nvGrpSpPr>
        <p:cNvPr id="62" name="Shape 62"/>
        <p:cNvGrpSpPr/>
        <p:nvPr/>
      </p:nvGrpSpPr>
      <p:grpSpPr>
        <a:xfrm>
          <a:off x="0" y="0"/>
          <a:ext cx="0" cy="0"/>
          <a:chOff x="0" y="0"/>
          <a:chExt cx="0" cy="0"/>
        </a:xfrm>
      </p:grpSpPr>
      <p:sp>
        <p:nvSpPr>
          <p:cNvPr id="63" name="Google Shape;63;p17"/>
          <p:cNvSpPr/>
          <p:nvPr>
            <p:ph idx="2" type="pic"/>
          </p:nvPr>
        </p:nvSpPr>
        <p:spPr>
          <a:xfrm>
            <a:off x="4055807" y="387145"/>
            <a:ext cx="5088193" cy="436920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Title Page">
  <p:cSld name="19_Title Page">
    <p:spTree>
      <p:nvGrpSpPr>
        <p:cNvPr id="64" name="Shape 64"/>
        <p:cNvGrpSpPr/>
        <p:nvPr/>
      </p:nvGrpSpPr>
      <p:grpSpPr>
        <a:xfrm>
          <a:off x="0" y="0"/>
          <a:ext cx="0" cy="0"/>
          <a:chOff x="0" y="0"/>
          <a:chExt cx="0" cy="0"/>
        </a:xfrm>
      </p:grpSpPr>
      <p:sp>
        <p:nvSpPr>
          <p:cNvPr id="65" name="Google Shape;65;p18"/>
          <p:cNvSpPr/>
          <p:nvPr>
            <p:ph idx="2" type="pic"/>
          </p:nvPr>
        </p:nvSpPr>
        <p:spPr>
          <a:xfrm>
            <a:off x="377144" y="1843088"/>
            <a:ext cx="2863819" cy="282892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6" name="Google Shape;66;p18"/>
          <p:cNvSpPr/>
          <p:nvPr>
            <p:ph idx="3" type="pic"/>
          </p:nvPr>
        </p:nvSpPr>
        <p:spPr>
          <a:xfrm>
            <a:off x="3528551" y="1843088"/>
            <a:ext cx="2863818" cy="282892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Title Page">
  <p:cSld name="22_Title Page">
    <p:spTree>
      <p:nvGrpSpPr>
        <p:cNvPr id="67" name="Shape 67"/>
        <p:cNvGrpSpPr/>
        <p:nvPr/>
      </p:nvGrpSpPr>
      <p:grpSpPr>
        <a:xfrm>
          <a:off x="0" y="0"/>
          <a:ext cx="0" cy="0"/>
          <a:chOff x="0" y="0"/>
          <a:chExt cx="0" cy="0"/>
        </a:xfrm>
      </p:grpSpPr>
      <p:sp>
        <p:nvSpPr>
          <p:cNvPr id="68" name="Google Shape;68;p19"/>
          <p:cNvSpPr/>
          <p:nvPr>
            <p:ph idx="2" type="pic"/>
          </p:nvPr>
        </p:nvSpPr>
        <p:spPr>
          <a:xfrm>
            <a:off x="1" y="0"/>
            <a:ext cx="5161232"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Blank with Footer &amp; Header">
  <p:cSld name="4_Blank with Footer &amp; Header">
    <p:spTree>
      <p:nvGrpSpPr>
        <p:cNvPr id="69" name="Shape 69"/>
        <p:cNvGrpSpPr/>
        <p:nvPr/>
      </p:nvGrpSpPr>
      <p:grpSpPr>
        <a:xfrm>
          <a:off x="0" y="0"/>
          <a:ext cx="0" cy="0"/>
          <a:chOff x="0" y="0"/>
          <a:chExt cx="0" cy="0"/>
        </a:xfrm>
      </p:grpSpPr>
      <p:sp>
        <p:nvSpPr>
          <p:cNvPr id="70" name="Google Shape;70;p20"/>
          <p:cNvSpPr/>
          <p:nvPr>
            <p:ph idx="2" type="pic"/>
          </p:nvPr>
        </p:nvSpPr>
        <p:spPr>
          <a:xfrm>
            <a:off x="0" y="1"/>
            <a:ext cx="4045532" cy="514349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Title Page">
  <p:cSld name="27_Title Page">
    <p:spTree>
      <p:nvGrpSpPr>
        <p:cNvPr id="71" name="Shape 71"/>
        <p:cNvGrpSpPr/>
        <p:nvPr/>
      </p:nvGrpSpPr>
      <p:grpSpPr>
        <a:xfrm>
          <a:off x="0" y="0"/>
          <a:ext cx="0" cy="0"/>
          <a:chOff x="0" y="0"/>
          <a:chExt cx="0" cy="0"/>
        </a:xfrm>
      </p:grpSpPr>
      <p:sp>
        <p:nvSpPr>
          <p:cNvPr id="72" name="Google Shape;72;p21"/>
          <p:cNvSpPr/>
          <p:nvPr>
            <p:ph idx="2" type="pic"/>
          </p:nvPr>
        </p:nvSpPr>
        <p:spPr>
          <a:xfrm>
            <a:off x="4957765" y="581022"/>
            <a:ext cx="3676158" cy="415071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3" name="Google Shape;73;p21"/>
          <p:cNvSpPr/>
          <p:nvPr>
            <p:ph idx="3" type="pic"/>
          </p:nvPr>
        </p:nvSpPr>
        <p:spPr>
          <a:xfrm>
            <a:off x="1994389" y="2333625"/>
            <a:ext cx="2491887" cy="155672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Full Image without Header &amp; Footer">
  <p:cSld name="1_Full Image without Header &amp; Footer">
    <p:spTree>
      <p:nvGrpSpPr>
        <p:cNvPr id="74" name="Shape 74"/>
        <p:cNvGrpSpPr/>
        <p:nvPr/>
      </p:nvGrpSpPr>
      <p:grpSpPr>
        <a:xfrm>
          <a:off x="0" y="0"/>
          <a:ext cx="0" cy="0"/>
          <a:chOff x="0" y="0"/>
          <a:chExt cx="0" cy="0"/>
        </a:xfrm>
      </p:grpSpPr>
      <p:sp>
        <p:nvSpPr>
          <p:cNvPr id="75" name="Google Shape;75;p22"/>
          <p:cNvSpPr/>
          <p:nvPr>
            <p:ph idx="2" type="pic"/>
          </p:nvPr>
        </p:nvSpPr>
        <p:spPr>
          <a:xfrm>
            <a:off x="2541896" y="504113"/>
            <a:ext cx="2023280" cy="413527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6" name="Google Shape;76;p22"/>
          <p:cNvSpPr/>
          <p:nvPr>
            <p:ph idx="3" type="pic"/>
          </p:nvPr>
        </p:nvSpPr>
        <p:spPr>
          <a:xfrm>
            <a:off x="4580103" y="504114"/>
            <a:ext cx="2023280" cy="413527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7" name="Google Shape;77;p22"/>
          <p:cNvSpPr/>
          <p:nvPr>
            <p:ph idx="4" type="pic"/>
          </p:nvPr>
        </p:nvSpPr>
        <p:spPr>
          <a:xfrm>
            <a:off x="6618453" y="504114"/>
            <a:ext cx="2023280" cy="413527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8" name="Google Shape;78;p22"/>
          <p:cNvSpPr/>
          <p:nvPr>
            <p:ph idx="5" type="pic"/>
          </p:nvPr>
        </p:nvSpPr>
        <p:spPr>
          <a:xfrm>
            <a:off x="504967" y="504114"/>
            <a:ext cx="2023280" cy="413527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Full Image without Header &amp; Footer">
  <p:cSld name="2_Full Image without Header &amp; Footer">
    <p:spTree>
      <p:nvGrpSpPr>
        <p:cNvPr id="79" name="Shape 79"/>
        <p:cNvGrpSpPr/>
        <p:nvPr/>
      </p:nvGrpSpPr>
      <p:grpSpPr>
        <a:xfrm>
          <a:off x="0" y="0"/>
          <a:ext cx="0" cy="0"/>
          <a:chOff x="0" y="0"/>
          <a:chExt cx="0" cy="0"/>
        </a:xfrm>
      </p:grpSpPr>
      <p:sp>
        <p:nvSpPr>
          <p:cNvPr id="80" name="Google Shape;80;p23"/>
          <p:cNvSpPr/>
          <p:nvPr>
            <p:ph idx="2" type="pic"/>
          </p:nvPr>
        </p:nvSpPr>
        <p:spPr>
          <a:xfrm>
            <a:off x="4142530" y="3454590"/>
            <a:ext cx="2668355" cy="146372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1" name="Google Shape;81;p23"/>
          <p:cNvSpPr/>
          <p:nvPr>
            <p:ph idx="3" type="pic"/>
          </p:nvPr>
        </p:nvSpPr>
        <p:spPr>
          <a:xfrm>
            <a:off x="1346119" y="3454590"/>
            <a:ext cx="2668355" cy="146372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2" name="Google Shape;82;p23"/>
          <p:cNvSpPr/>
          <p:nvPr>
            <p:ph idx="4" type="pic"/>
          </p:nvPr>
        </p:nvSpPr>
        <p:spPr>
          <a:xfrm>
            <a:off x="6475645" y="1839890"/>
            <a:ext cx="2668354" cy="146372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3" name="Google Shape;83;p23"/>
          <p:cNvSpPr/>
          <p:nvPr>
            <p:ph idx="5" type="pic"/>
          </p:nvPr>
        </p:nvSpPr>
        <p:spPr>
          <a:xfrm>
            <a:off x="3654287" y="1839889"/>
            <a:ext cx="2668355" cy="146372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4" name="Google Shape;84;p23"/>
          <p:cNvSpPr/>
          <p:nvPr>
            <p:ph idx="6" type="pic"/>
          </p:nvPr>
        </p:nvSpPr>
        <p:spPr>
          <a:xfrm>
            <a:off x="832928" y="1839889"/>
            <a:ext cx="2668355" cy="146372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5" name="Google Shape;85;p23"/>
          <p:cNvSpPr/>
          <p:nvPr>
            <p:ph idx="7" type="pic"/>
          </p:nvPr>
        </p:nvSpPr>
        <p:spPr>
          <a:xfrm>
            <a:off x="4863904" y="225190"/>
            <a:ext cx="2465521" cy="146372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6" name="Google Shape;86;p23"/>
          <p:cNvSpPr/>
          <p:nvPr>
            <p:ph idx="8" type="pic"/>
          </p:nvPr>
        </p:nvSpPr>
        <p:spPr>
          <a:xfrm>
            <a:off x="2251376" y="225189"/>
            <a:ext cx="2465523" cy="146372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7" name="Google Shape;87;p23"/>
          <p:cNvSpPr/>
          <p:nvPr>
            <p:ph idx="9" type="pic"/>
          </p:nvPr>
        </p:nvSpPr>
        <p:spPr>
          <a:xfrm>
            <a:off x="1" y="225190"/>
            <a:ext cx="2104372" cy="146372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Title Page">
  <p:cSld name="5_Title Page">
    <p:spTree>
      <p:nvGrpSpPr>
        <p:cNvPr id="88" name="Shape 88"/>
        <p:cNvGrpSpPr/>
        <p:nvPr/>
      </p:nvGrpSpPr>
      <p:grpSpPr>
        <a:xfrm>
          <a:off x="0" y="0"/>
          <a:ext cx="0" cy="0"/>
          <a:chOff x="0" y="0"/>
          <a:chExt cx="0" cy="0"/>
        </a:xfrm>
      </p:grpSpPr>
      <p:sp>
        <p:nvSpPr>
          <p:cNvPr id="89" name="Google Shape;89;p24"/>
          <p:cNvSpPr/>
          <p:nvPr>
            <p:ph idx="2" type="pic"/>
          </p:nvPr>
        </p:nvSpPr>
        <p:spPr>
          <a:xfrm>
            <a:off x="0" y="0"/>
            <a:ext cx="262037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0" name="Google Shape;90;p24"/>
          <p:cNvSpPr/>
          <p:nvPr>
            <p:ph idx="3" type="pic"/>
          </p:nvPr>
        </p:nvSpPr>
        <p:spPr>
          <a:xfrm>
            <a:off x="2630890" y="2571750"/>
            <a:ext cx="2609849"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Title Page">
  <p:cSld name="9_Title Page">
    <p:spTree>
      <p:nvGrpSpPr>
        <p:cNvPr id="91" name="Shape 91"/>
        <p:cNvGrpSpPr/>
        <p:nvPr/>
      </p:nvGrpSpPr>
      <p:grpSpPr>
        <a:xfrm>
          <a:off x="0" y="0"/>
          <a:ext cx="0" cy="0"/>
          <a:chOff x="0" y="0"/>
          <a:chExt cx="0" cy="0"/>
        </a:xfrm>
      </p:grpSpPr>
      <p:sp>
        <p:nvSpPr>
          <p:cNvPr id="92" name="Google Shape;92;p25"/>
          <p:cNvSpPr/>
          <p:nvPr>
            <p:ph idx="2" type="pic"/>
          </p:nvPr>
        </p:nvSpPr>
        <p:spPr>
          <a:xfrm>
            <a:off x="1744452" y="1599520"/>
            <a:ext cx="5655096" cy="167386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Title Page">
  <p:cSld name="7_Title Page">
    <p:spTree>
      <p:nvGrpSpPr>
        <p:cNvPr id="93" name="Shape 93"/>
        <p:cNvGrpSpPr/>
        <p:nvPr/>
      </p:nvGrpSpPr>
      <p:grpSpPr>
        <a:xfrm>
          <a:off x="0" y="0"/>
          <a:ext cx="0" cy="0"/>
          <a:chOff x="0" y="0"/>
          <a:chExt cx="0" cy="0"/>
        </a:xfrm>
      </p:grpSpPr>
      <p:sp>
        <p:nvSpPr>
          <p:cNvPr id="94" name="Google Shape;94;p26"/>
          <p:cNvSpPr/>
          <p:nvPr>
            <p:ph idx="2" type="pic"/>
          </p:nvPr>
        </p:nvSpPr>
        <p:spPr>
          <a:xfrm>
            <a:off x="3591059" y="1605199"/>
            <a:ext cx="1927730" cy="174447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5" name="Google Shape;95;p26"/>
          <p:cNvSpPr/>
          <p:nvPr>
            <p:ph idx="3" type="pic"/>
          </p:nvPr>
        </p:nvSpPr>
        <p:spPr>
          <a:xfrm>
            <a:off x="1271588" y="1605199"/>
            <a:ext cx="1927730" cy="174447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6" name="Google Shape;96;p26"/>
          <p:cNvSpPr/>
          <p:nvPr>
            <p:ph idx="4" type="pic"/>
          </p:nvPr>
        </p:nvSpPr>
        <p:spPr>
          <a:xfrm>
            <a:off x="5910531" y="1605199"/>
            <a:ext cx="1927730" cy="174447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Title Page">
  <p:cSld name="8_Title Page">
    <p:spTree>
      <p:nvGrpSpPr>
        <p:cNvPr id="97" name="Shape 97"/>
        <p:cNvGrpSpPr/>
        <p:nvPr/>
      </p:nvGrpSpPr>
      <p:grpSpPr>
        <a:xfrm>
          <a:off x="0" y="0"/>
          <a:ext cx="0" cy="0"/>
          <a:chOff x="0" y="0"/>
          <a:chExt cx="0" cy="0"/>
        </a:xfrm>
      </p:grpSpPr>
      <p:sp>
        <p:nvSpPr>
          <p:cNvPr id="98" name="Google Shape;98;p27"/>
          <p:cNvSpPr/>
          <p:nvPr>
            <p:ph idx="2" type="pic"/>
          </p:nvPr>
        </p:nvSpPr>
        <p:spPr>
          <a:xfrm>
            <a:off x="3310979" y="1902480"/>
            <a:ext cx="2522042" cy="150939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9" name="Google Shape;99;p27"/>
          <p:cNvSpPr/>
          <p:nvPr>
            <p:ph idx="3" type="pic"/>
          </p:nvPr>
        </p:nvSpPr>
        <p:spPr>
          <a:xfrm>
            <a:off x="389847" y="1902480"/>
            <a:ext cx="2522044" cy="150939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0" name="Google Shape;100;p27"/>
          <p:cNvSpPr/>
          <p:nvPr>
            <p:ph idx="4" type="pic"/>
          </p:nvPr>
        </p:nvSpPr>
        <p:spPr>
          <a:xfrm>
            <a:off x="6232112" y="1902480"/>
            <a:ext cx="2522041" cy="150939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Title Page">
  <p:cSld name="10_Title Page">
    <p:spTree>
      <p:nvGrpSpPr>
        <p:cNvPr id="101" name="Shape 101"/>
        <p:cNvGrpSpPr/>
        <p:nvPr/>
      </p:nvGrpSpPr>
      <p:grpSpPr>
        <a:xfrm>
          <a:off x="0" y="0"/>
          <a:ext cx="0" cy="0"/>
          <a:chOff x="0" y="0"/>
          <a:chExt cx="0" cy="0"/>
        </a:xfrm>
      </p:grpSpPr>
      <p:sp>
        <p:nvSpPr>
          <p:cNvPr id="102" name="Google Shape;102;p28"/>
          <p:cNvSpPr/>
          <p:nvPr>
            <p:ph idx="2" type="pic"/>
          </p:nvPr>
        </p:nvSpPr>
        <p:spPr>
          <a:xfrm>
            <a:off x="2721430" y="0"/>
            <a:ext cx="2696254" cy="215537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3" name="Google Shape;103;p28"/>
          <p:cNvSpPr/>
          <p:nvPr>
            <p:ph idx="3" type="pic"/>
          </p:nvPr>
        </p:nvSpPr>
        <p:spPr>
          <a:xfrm>
            <a:off x="1" y="0"/>
            <a:ext cx="272143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4" name="Google Shape;104;p28"/>
          <p:cNvSpPr/>
          <p:nvPr>
            <p:ph idx="4" type="pic"/>
          </p:nvPr>
        </p:nvSpPr>
        <p:spPr>
          <a:xfrm>
            <a:off x="5824317" y="1828801"/>
            <a:ext cx="2696254" cy="215537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05" name="Shape 105"/>
        <p:cNvGrpSpPr/>
        <p:nvPr/>
      </p:nvGrpSpPr>
      <p:grpSpPr>
        <a:xfrm>
          <a:off x="0" y="0"/>
          <a:ext cx="0" cy="0"/>
          <a:chOff x="0" y="0"/>
          <a:chExt cx="0" cy="0"/>
        </a:xfrm>
      </p:grpSpPr>
      <p:sp>
        <p:nvSpPr>
          <p:cNvPr id="106" name="Google Shape;106;p29"/>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2300"/>
              <a:buFont typeface="Montserrat"/>
              <a:buNone/>
              <a:defRPr b="0" i="0" sz="23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07" name="Google Shape;107;p29"/>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700"/>
              <a:buFont typeface="Arial"/>
              <a:buNone/>
              <a:defRPr b="0" i="0" sz="7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500"/>
              <a:buFont typeface="Arial"/>
              <a:buNone/>
              <a:defRPr b="0" i="0" sz="15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400"/>
              <a:buFont typeface="Arial"/>
              <a:buNone/>
              <a:defRPr b="0" i="0" sz="14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Montserrat"/>
                <a:ea typeface="Montserrat"/>
                <a:cs typeface="Montserrat"/>
                <a:sym typeface="Montserrat"/>
              </a:defRPr>
            </a:lvl5pPr>
            <a:lvl6pPr lvl="5"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Montserrat"/>
                <a:ea typeface="Montserrat"/>
                <a:cs typeface="Montserrat"/>
                <a:sym typeface="Montserrat"/>
              </a:defRPr>
            </a:lvl6pPr>
            <a:lvl7pPr lvl="6"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Montserrat"/>
                <a:ea typeface="Montserrat"/>
                <a:cs typeface="Montserrat"/>
                <a:sym typeface="Montserrat"/>
              </a:defRPr>
            </a:lvl7pPr>
            <a:lvl8pPr lvl="7"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Montserrat"/>
                <a:ea typeface="Montserrat"/>
                <a:cs typeface="Montserrat"/>
                <a:sym typeface="Montserrat"/>
              </a:defRPr>
            </a:lvl8pPr>
            <a:lvl9pPr lvl="8"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Montserrat"/>
                <a:ea typeface="Montserrat"/>
                <a:cs typeface="Montserrat"/>
                <a:sym typeface="Montserrat"/>
              </a:defRPr>
            </a:lvl9pPr>
          </a:lstStyle>
          <a:p/>
        </p:txBody>
      </p:sp>
      <p:sp>
        <p:nvSpPr>
          <p:cNvPr id="108" name="Google Shape;108;p29"/>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700">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109" name="Google Shape;109;p29"/>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700">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110" name="Google Shape;110;p29"/>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700">
                <a:solidFill>
                  <a:srgbClr val="888888"/>
                </a:solidFill>
                <a:latin typeface="Montserrat"/>
                <a:ea typeface="Montserrat"/>
                <a:cs typeface="Montserrat"/>
                <a:sym typeface="Montserrat"/>
              </a:defRPr>
            </a:lvl1pPr>
            <a:lvl2pPr indent="0" lvl="1" marL="0" marR="0" rtl="0" algn="r">
              <a:spcBef>
                <a:spcPts val="0"/>
              </a:spcBef>
              <a:buNone/>
              <a:defRPr sz="700">
                <a:solidFill>
                  <a:srgbClr val="888888"/>
                </a:solidFill>
                <a:latin typeface="Montserrat"/>
                <a:ea typeface="Montserrat"/>
                <a:cs typeface="Montserrat"/>
                <a:sym typeface="Montserrat"/>
              </a:defRPr>
            </a:lvl2pPr>
            <a:lvl3pPr indent="0" lvl="2" marL="0" marR="0" rtl="0" algn="r">
              <a:spcBef>
                <a:spcPts val="0"/>
              </a:spcBef>
              <a:buNone/>
              <a:defRPr sz="700">
                <a:solidFill>
                  <a:srgbClr val="888888"/>
                </a:solidFill>
                <a:latin typeface="Montserrat"/>
                <a:ea typeface="Montserrat"/>
                <a:cs typeface="Montserrat"/>
                <a:sym typeface="Montserrat"/>
              </a:defRPr>
            </a:lvl3pPr>
            <a:lvl4pPr indent="0" lvl="3" marL="0" marR="0" rtl="0" algn="r">
              <a:spcBef>
                <a:spcPts val="0"/>
              </a:spcBef>
              <a:buNone/>
              <a:defRPr sz="700">
                <a:solidFill>
                  <a:srgbClr val="888888"/>
                </a:solidFill>
                <a:latin typeface="Montserrat"/>
                <a:ea typeface="Montserrat"/>
                <a:cs typeface="Montserrat"/>
                <a:sym typeface="Montserrat"/>
              </a:defRPr>
            </a:lvl4pPr>
            <a:lvl5pPr indent="0" lvl="4" marL="0" marR="0" rtl="0" algn="r">
              <a:spcBef>
                <a:spcPts val="0"/>
              </a:spcBef>
              <a:buNone/>
              <a:defRPr sz="700">
                <a:solidFill>
                  <a:srgbClr val="888888"/>
                </a:solidFill>
                <a:latin typeface="Montserrat"/>
                <a:ea typeface="Montserrat"/>
                <a:cs typeface="Montserrat"/>
                <a:sym typeface="Montserrat"/>
              </a:defRPr>
            </a:lvl5pPr>
            <a:lvl6pPr indent="0" lvl="5" marL="0" marR="0" rtl="0" algn="r">
              <a:spcBef>
                <a:spcPts val="0"/>
              </a:spcBef>
              <a:buNone/>
              <a:defRPr sz="700">
                <a:solidFill>
                  <a:srgbClr val="888888"/>
                </a:solidFill>
                <a:latin typeface="Montserrat"/>
                <a:ea typeface="Montserrat"/>
                <a:cs typeface="Montserrat"/>
                <a:sym typeface="Montserrat"/>
              </a:defRPr>
            </a:lvl6pPr>
            <a:lvl7pPr indent="0" lvl="6" marL="0" marR="0" rtl="0" algn="r">
              <a:spcBef>
                <a:spcPts val="0"/>
              </a:spcBef>
              <a:buNone/>
              <a:defRPr sz="700">
                <a:solidFill>
                  <a:srgbClr val="888888"/>
                </a:solidFill>
                <a:latin typeface="Montserrat"/>
                <a:ea typeface="Montserrat"/>
                <a:cs typeface="Montserrat"/>
                <a:sym typeface="Montserrat"/>
              </a:defRPr>
            </a:lvl7pPr>
            <a:lvl8pPr indent="0" lvl="7" marL="0" marR="0" rtl="0" algn="r">
              <a:spcBef>
                <a:spcPts val="0"/>
              </a:spcBef>
              <a:buNone/>
              <a:defRPr sz="700">
                <a:solidFill>
                  <a:srgbClr val="888888"/>
                </a:solidFill>
                <a:latin typeface="Montserrat"/>
                <a:ea typeface="Montserrat"/>
                <a:cs typeface="Montserrat"/>
                <a:sym typeface="Montserrat"/>
              </a:defRPr>
            </a:lvl8pPr>
            <a:lvl9pPr indent="0" lvl="8" marL="0" marR="0" rtl="0" algn="r">
              <a:spcBef>
                <a:spcPts val="0"/>
              </a:spcBef>
              <a:buNone/>
              <a:defRPr sz="700">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Title Page">
  <p:cSld name="16_Title Page">
    <p:spTree>
      <p:nvGrpSpPr>
        <p:cNvPr id="111" name="Shape 111"/>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8_Title Page">
  <p:cSld name="28_Title Page">
    <p:spTree>
      <p:nvGrpSpPr>
        <p:cNvPr id="112" name="Shape 112"/>
        <p:cNvGrpSpPr/>
        <p:nvPr/>
      </p:nvGrpSpPr>
      <p:grpSpPr>
        <a:xfrm>
          <a:off x="0" y="0"/>
          <a:ext cx="0" cy="0"/>
          <a:chOff x="0" y="0"/>
          <a:chExt cx="0" cy="0"/>
        </a:xfrm>
      </p:grpSpPr>
      <p:sp>
        <p:nvSpPr>
          <p:cNvPr id="113" name="Google Shape;113;p31"/>
          <p:cNvSpPr/>
          <p:nvPr>
            <p:ph idx="2" type="pic"/>
          </p:nvPr>
        </p:nvSpPr>
        <p:spPr>
          <a:xfrm>
            <a:off x="5667375" y="471488"/>
            <a:ext cx="2990849" cy="420052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Blank with Footer &amp; Header">
  <p:cSld name="5_Blank with Footer &amp; Header">
    <p:spTree>
      <p:nvGrpSpPr>
        <p:cNvPr id="114" name="Shape 114"/>
        <p:cNvGrpSpPr/>
        <p:nvPr/>
      </p:nvGrpSpPr>
      <p:grpSpPr>
        <a:xfrm>
          <a:off x="0" y="0"/>
          <a:ext cx="0" cy="0"/>
          <a:chOff x="0" y="0"/>
          <a:chExt cx="0" cy="0"/>
        </a:xfrm>
      </p:grpSpPr>
      <p:sp>
        <p:nvSpPr>
          <p:cNvPr id="115" name="Google Shape;115;p32"/>
          <p:cNvSpPr/>
          <p:nvPr>
            <p:ph idx="2" type="pic"/>
          </p:nvPr>
        </p:nvSpPr>
        <p:spPr>
          <a:xfrm>
            <a:off x="0" y="1"/>
            <a:ext cx="4045532" cy="514349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theme" Target="../theme/theme1.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 Id="rId3" Type="http://schemas.openxmlformats.org/officeDocument/2006/relationships/image" Target="../media/image1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 Id="rId3" Type="http://schemas.openxmlformats.org/officeDocument/2006/relationships/image" Target="../media/image3.jpg"/><Relationship Id="rId4" Type="http://schemas.openxmlformats.org/officeDocument/2006/relationships/image" Target="../media/image4.jpg"/><Relationship Id="rId5" Type="http://schemas.openxmlformats.org/officeDocument/2006/relationships/image" Target="../media/image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7.xml"/><Relationship Id="rId3" Type="http://schemas.openxmlformats.org/officeDocument/2006/relationships/image" Target="../media/image14.jpg"/><Relationship Id="rId4" Type="http://schemas.openxmlformats.org/officeDocument/2006/relationships/image" Target="../media/image10.jpg"/><Relationship Id="rId5" Type="http://schemas.openxmlformats.org/officeDocument/2006/relationships/image" Target="../media/image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xml"/><Relationship Id="rId3" Type="http://schemas.openxmlformats.org/officeDocument/2006/relationships/image" Target="../media/image1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9.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0.xml"/><Relationship Id="rId3"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1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 name="Shape 119"/>
        <p:cNvGrpSpPr/>
        <p:nvPr/>
      </p:nvGrpSpPr>
      <p:grpSpPr>
        <a:xfrm>
          <a:off x="0" y="0"/>
          <a:ext cx="0" cy="0"/>
          <a:chOff x="0" y="0"/>
          <a:chExt cx="0" cy="0"/>
        </a:xfrm>
      </p:grpSpPr>
      <p:pic>
        <p:nvPicPr>
          <p:cNvPr id="120" name="Google Shape;120;p33"/>
          <p:cNvPicPr preferRelativeResize="0"/>
          <p:nvPr>
            <p:ph idx="2" type="pic"/>
          </p:nvPr>
        </p:nvPicPr>
        <p:blipFill rotWithShape="1">
          <a:blip r:embed="rId3">
            <a:alphaModFix/>
          </a:blip>
          <a:srcRect b="0" l="0" r="0" t="57337"/>
          <a:stretch/>
        </p:blipFill>
        <p:spPr>
          <a:xfrm>
            <a:off x="0" y="0"/>
            <a:ext cx="9143999" cy="5156522"/>
          </a:xfrm>
          <a:prstGeom prst="rect">
            <a:avLst/>
          </a:prstGeom>
          <a:noFill/>
          <a:ln>
            <a:noFill/>
          </a:ln>
        </p:spPr>
      </p:pic>
      <p:sp>
        <p:nvSpPr>
          <p:cNvPr id="121" name="Google Shape;121;p33"/>
          <p:cNvSpPr txBox="1"/>
          <p:nvPr/>
        </p:nvSpPr>
        <p:spPr>
          <a:xfrm>
            <a:off x="2971799" y="2110671"/>
            <a:ext cx="3200400" cy="90024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i="0" lang="en" sz="5400" u="none" cap="none" strike="noStrike">
                <a:solidFill>
                  <a:schemeClr val="lt1"/>
                </a:solidFill>
                <a:latin typeface="Montserrat Light"/>
                <a:ea typeface="Montserrat Light"/>
                <a:cs typeface="Montserrat Light"/>
                <a:sym typeface="Montserrat Light"/>
              </a:rPr>
              <a:t>RUANG</a:t>
            </a:r>
            <a:endParaRPr sz="1100"/>
          </a:p>
        </p:txBody>
      </p:sp>
      <p:grpSp>
        <p:nvGrpSpPr>
          <p:cNvPr id="122" name="Google Shape;122;p33"/>
          <p:cNvGrpSpPr/>
          <p:nvPr/>
        </p:nvGrpSpPr>
        <p:grpSpPr>
          <a:xfrm>
            <a:off x="3312317" y="3007165"/>
            <a:ext cx="2531270" cy="71342"/>
            <a:chOff x="4416423" y="3962533"/>
            <a:chExt cx="2276931" cy="56263"/>
          </a:xfrm>
        </p:grpSpPr>
        <p:sp>
          <p:nvSpPr>
            <p:cNvPr id="123" name="Google Shape;123;p33"/>
            <p:cNvSpPr/>
            <p:nvPr/>
          </p:nvSpPr>
          <p:spPr>
            <a:xfrm>
              <a:off x="4416423" y="3962533"/>
              <a:ext cx="759281" cy="56263"/>
            </a:xfrm>
            <a:prstGeom prst="rect">
              <a:avLst/>
            </a:prstGeom>
            <a:no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24" name="Google Shape;124;p33"/>
            <p:cNvSpPr/>
            <p:nvPr/>
          </p:nvSpPr>
          <p:spPr>
            <a:xfrm>
              <a:off x="5175248" y="3962533"/>
              <a:ext cx="759281" cy="56263"/>
            </a:xfrm>
            <a:prstGeom prst="rect">
              <a:avLst/>
            </a:prstGeom>
            <a:no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25" name="Google Shape;125;p33"/>
            <p:cNvSpPr/>
            <p:nvPr/>
          </p:nvSpPr>
          <p:spPr>
            <a:xfrm>
              <a:off x="5934073" y="3962533"/>
              <a:ext cx="759281" cy="56263"/>
            </a:xfrm>
            <a:prstGeom prst="rect">
              <a:avLst/>
            </a:prstGeom>
            <a:no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 name="Shape 265"/>
        <p:cNvGrpSpPr/>
        <p:nvPr/>
      </p:nvGrpSpPr>
      <p:grpSpPr>
        <a:xfrm>
          <a:off x="0" y="0"/>
          <a:ext cx="0" cy="0"/>
          <a:chOff x="0" y="0"/>
          <a:chExt cx="0" cy="0"/>
        </a:xfrm>
      </p:grpSpPr>
      <p:sp>
        <p:nvSpPr>
          <p:cNvPr id="266" name="Google Shape;266;p42"/>
          <p:cNvSpPr/>
          <p:nvPr/>
        </p:nvSpPr>
        <p:spPr>
          <a:xfrm>
            <a:off x="0" y="0"/>
            <a:ext cx="9144000" cy="5143500"/>
          </a:xfrm>
          <a:prstGeom prst="rect">
            <a:avLst/>
          </a:prstGeom>
          <a:solidFill>
            <a:srgbClr val="262626">
              <a:alpha val="51764"/>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67" name="Google Shape;267;p42"/>
          <p:cNvGrpSpPr/>
          <p:nvPr/>
        </p:nvGrpSpPr>
        <p:grpSpPr>
          <a:xfrm>
            <a:off x="3332807" y="3048109"/>
            <a:ext cx="2531270" cy="71342"/>
            <a:chOff x="4416423" y="3962533"/>
            <a:chExt cx="2276931" cy="56263"/>
          </a:xfrm>
        </p:grpSpPr>
        <p:sp>
          <p:nvSpPr>
            <p:cNvPr id="268" name="Google Shape;268;p42"/>
            <p:cNvSpPr/>
            <p:nvPr/>
          </p:nvSpPr>
          <p:spPr>
            <a:xfrm>
              <a:off x="4416423" y="3962533"/>
              <a:ext cx="759281" cy="56263"/>
            </a:xfrm>
            <a:prstGeom prst="rect">
              <a:avLst/>
            </a:prstGeom>
            <a:noFill/>
            <a:ln cap="flat" cmpd="sng" w="222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9" name="Google Shape;269;p42"/>
            <p:cNvSpPr/>
            <p:nvPr/>
          </p:nvSpPr>
          <p:spPr>
            <a:xfrm>
              <a:off x="5175248" y="3962533"/>
              <a:ext cx="759281" cy="56263"/>
            </a:xfrm>
            <a:prstGeom prst="rect">
              <a:avLst/>
            </a:prstGeom>
            <a:noFill/>
            <a:ln cap="flat" cmpd="sng" w="222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0" name="Google Shape;270;p42"/>
            <p:cNvSpPr/>
            <p:nvPr/>
          </p:nvSpPr>
          <p:spPr>
            <a:xfrm>
              <a:off x="5934073" y="3962533"/>
              <a:ext cx="759281" cy="56263"/>
            </a:xfrm>
            <a:prstGeom prst="rect">
              <a:avLst/>
            </a:prstGeom>
            <a:noFill/>
            <a:ln cap="flat" cmpd="sng" w="222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271" name="Google Shape;271;p42"/>
          <p:cNvSpPr txBox="1"/>
          <p:nvPr/>
        </p:nvSpPr>
        <p:spPr>
          <a:xfrm>
            <a:off x="3102307" y="2268103"/>
            <a:ext cx="2992270" cy="69249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4100">
                <a:solidFill>
                  <a:schemeClr val="lt1"/>
                </a:solidFill>
                <a:latin typeface="Montserrat"/>
                <a:ea typeface="Montserrat"/>
                <a:cs typeface="Montserrat"/>
                <a:sym typeface="Montserrat"/>
              </a:rPr>
              <a:t>Our Team</a:t>
            </a:r>
            <a:endParaRPr sz="1100"/>
          </a:p>
        </p:txBody>
      </p:sp>
      <p:sp>
        <p:nvSpPr>
          <p:cNvPr id="272" name="Google Shape;272;p42"/>
          <p:cNvSpPr/>
          <p:nvPr>
            <p:ph idx="2" type="pic"/>
          </p:nvPr>
        </p:nvSpPr>
        <p:spPr>
          <a:xfrm>
            <a:off x="0" y="0"/>
            <a:ext cx="9144000" cy="514350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sp>
        <p:nvSpPr>
          <p:cNvPr id="277" name="Google Shape;277;p43"/>
          <p:cNvSpPr/>
          <p:nvPr/>
        </p:nvSpPr>
        <p:spPr>
          <a:xfrm>
            <a:off x="2880956" y="504113"/>
            <a:ext cx="2023280" cy="4135271"/>
          </a:xfrm>
          <a:custGeom>
            <a:rect b="b" l="l" r="r" t="t"/>
            <a:pathLst>
              <a:path extrusionOk="0" h="5513695" w="2697707">
                <a:moveTo>
                  <a:pt x="0" y="0"/>
                </a:moveTo>
                <a:lnTo>
                  <a:pt x="2697707" y="0"/>
                </a:lnTo>
                <a:lnTo>
                  <a:pt x="2697707" y="5513695"/>
                </a:lnTo>
                <a:lnTo>
                  <a:pt x="0" y="5513695"/>
                </a:lnTo>
                <a:close/>
              </a:path>
            </a:pathLst>
          </a:custGeom>
          <a:noFill/>
          <a:ln>
            <a:noFill/>
          </a:ln>
        </p:spPr>
      </p:sp>
      <p:sp>
        <p:nvSpPr>
          <p:cNvPr id="278" name="Google Shape;278;p43"/>
          <p:cNvSpPr/>
          <p:nvPr/>
        </p:nvSpPr>
        <p:spPr>
          <a:xfrm>
            <a:off x="504967" y="3513446"/>
            <a:ext cx="8134067" cy="460612"/>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9" name="Google Shape;279;p43"/>
          <p:cNvSpPr txBox="1"/>
          <p:nvPr/>
        </p:nvSpPr>
        <p:spPr>
          <a:xfrm>
            <a:off x="984534" y="3605251"/>
            <a:ext cx="816971"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400">
                <a:solidFill>
                  <a:schemeClr val="dk1"/>
                </a:solidFill>
                <a:latin typeface="Roboto Slab"/>
                <a:ea typeface="Roboto Slab"/>
                <a:cs typeface="Roboto Slab"/>
                <a:sym typeface="Roboto Slab"/>
              </a:rPr>
              <a:t>Stanley</a:t>
            </a:r>
            <a:endParaRPr sz="1100"/>
          </a:p>
        </p:txBody>
      </p:sp>
      <p:sp>
        <p:nvSpPr>
          <p:cNvPr id="280" name="Google Shape;280;p43"/>
          <p:cNvSpPr txBox="1"/>
          <p:nvPr/>
        </p:nvSpPr>
        <p:spPr>
          <a:xfrm>
            <a:off x="3185116" y="3605251"/>
            <a:ext cx="816971"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400">
                <a:solidFill>
                  <a:schemeClr val="dk1"/>
                </a:solidFill>
                <a:latin typeface="Roboto Slab"/>
                <a:ea typeface="Roboto Slab"/>
                <a:cs typeface="Roboto Slab"/>
                <a:sym typeface="Roboto Slab"/>
              </a:rPr>
              <a:t>Richard</a:t>
            </a:r>
            <a:endParaRPr sz="1100"/>
          </a:p>
        </p:txBody>
      </p:sp>
      <p:sp>
        <p:nvSpPr>
          <p:cNvPr id="281" name="Google Shape;281;p43"/>
          <p:cNvSpPr txBox="1"/>
          <p:nvPr/>
        </p:nvSpPr>
        <p:spPr>
          <a:xfrm>
            <a:off x="5183257" y="3605251"/>
            <a:ext cx="816971"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400">
                <a:solidFill>
                  <a:schemeClr val="dk1"/>
                </a:solidFill>
                <a:latin typeface="Roboto Slab"/>
                <a:ea typeface="Roboto Slab"/>
                <a:cs typeface="Roboto Slab"/>
                <a:sym typeface="Roboto Slab"/>
              </a:rPr>
              <a:t>Nielsen</a:t>
            </a:r>
            <a:endParaRPr sz="1100"/>
          </a:p>
        </p:txBody>
      </p:sp>
      <p:sp>
        <p:nvSpPr>
          <p:cNvPr id="282" name="Google Shape;282;p43"/>
          <p:cNvSpPr txBox="1"/>
          <p:nvPr/>
        </p:nvSpPr>
        <p:spPr>
          <a:xfrm>
            <a:off x="7221607" y="3605251"/>
            <a:ext cx="816971"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400">
                <a:solidFill>
                  <a:schemeClr val="dk1"/>
                </a:solidFill>
                <a:latin typeface="Roboto Slab"/>
                <a:ea typeface="Roboto Slab"/>
                <a:cs typeface="Roboto Slab"/>
                <a:sym typeface="Roboto Slab"/>
              </a:rPr>
              <a:t>Malone</a:t>
            </a:r>
            <a:endParaRPr sz="1100"/>
          </a:p>
        </p:txBody>
      </p:sp>
      <p:sp>
        <p:nvSpPr>
          <p:cNvPr id="283" name="Google Shape;283;p43"/>
          <p:cNvSpPr/>
          <p:nvPr>
            <p:ph idx="5" type="pic"/>
          </p:nvPr>
        </p:nvSpPr>
        <p:spPr>
          <a:xfrm>
            <a:off x="504967" y="504114"/>
            <a:ext cx="2023280" cy="4135271"/>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284" name="Google Shape;284;p43"/>
          <p:cNvSpPr/>
          <p:nvPr>
            <p:ph idx="2" type="pic"/>
          </p:nvPr>
        </p:nvSpPr>
        <p:spPr>
          <a:xfrm>
            <a:off x="2541896" y="504113"/>
            <a:ext cx="2023280" cy="4135271"/>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285" name="Google Shape;285;p43"/>
          <p:cNvSpPr/>
          <p:nvPr>
            <p:ph idx="3" type="pic"/>
          </p:nvPr>
        </p:nvSpPr>
        <p:spPr>
          <a:xfrm>
            <a:off x="4580103" y="504114"/>
            <a:ext cx="2023280" cy="4135271"/>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286" name="Google Shape;286;p43"/>
          <p:cNvSpPr/>
          <p:nvPr>
            <p:ph idx="4" type="pic"/>
          </p:nvPr>
        </p:nvSpPr>
        <p:spPr>
          <a:xfrm>
            <a:off x="6618453" y="504114"/>
            <a:ext cx="2023280" cy="4135271"/>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0" name="Shape 290"/>
        <p:cNvGrpSpPr/>
        <p:nvPr/>
      </p:nvGrpSpPr>
      <p:grpSpPr>
        <a:xfrm>
          <a:off x="0" y="0"/>
          <a:ext cx="0" cy="0"/>
          <a:chOff x="0" y="0"/>
          <a:chExt cx="0" cy="0"/>
        </a:xfrm>
      </p:grpSpPr>
      <p:sp>
        <p:nvSpPr>
          <p:cNvPr id="291" name="Google Shape;291;p44"/>
          <p:cNvSpPr/>
          <p:nvPr/>
        </p:nvSpPr>
        <p:spPr>
          <a:xfrm>
            <a:off x="7476216" y="225189"/>
            <a:ext cx="1667784" cy="1463722"/>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2" name="Google Shape;292;p44"/>
          <p:cNvSpPr/>
          <p:nvPr/>
        </p:nvSpPr>
        <p:spPr>
          <a:xfrm>
            <a:off x="0" y="1839889"/>
            <a:ext cx="673537" cy="1463722"/>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3" name="Google Shape;293;p44"/>
          <p:cNvSpPr/>
          <p:nvPr/>
        </p:nvSpPr>
        <p:spPr>
          <a:xfrm>
            <a:off x="3194" y="3454590"/>
            <a:ext cx="1214870" cy="1463722"/>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4" name="Google Shape;294;p44"/>
          <p:cNvSpPr/>
          <p:nvPr/>
        </p:nvSpPr>
        <p:spPr>
          <a:xfrm>
            <a:off x="6938940" y="3454590"/>
            <a:ext cx="2201866" cy="1463722"/>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5" name="Google Shape;295;p44"/>
          <p:cNvSpPr/>
          <p:nvPr>
            <p:ph idx="8" type="pic"/>
          </p:nvPr>
        </p:nvSpPr>
        <p:spPr>
          <a:xfrm>
            <a:off x="2251376" y="225189"/>
            <a:ext cx="2465523" cy="1463721"/>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296" name="Google Shape;296;p44"/>
          <p:cNvSpPr/>
          <p:nvPr>
            <p:ph idx="7" type="pic"/>
          </p:nvPr>
        </p:nvSpPr>
        <p:spPr>
          <a:xfrm>
            <a:off x="4863904" y="225190"/>
            <a:ext cx="2465521" cy="1463722"/>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297" name="Google Shape;297;p44"/>
          <p:cNvSpPr/>
          <p:nvPr>
            <p:ph idx="9" type="pic"/>
          </p:nvPr>
        </p:nvSpPr>
        <p:spPr>
          <a:xfrm>
            <a:off x="1" y="225190"/>
            <a:ext cx="2104372" cy="1463722"/>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298" name="Google Shape;298;p44"/>
          <p:cNvSpPr/>
          <p:nvPr>
            <p:ph idx="6" type="pic"/>
          </p:nvPr>
        </p:nvSpPr>
        <p:spPr>
          <a:xfrm>
            <a:off x="832928" y="1839889"/>
            <a:ext cx="2668355" cy="1463721"/>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299" name="Google Shape;299;p44"/>
          <p:cNvSpPr/>
          <p:nvPr>
            <p:ph idx="5" type="pic"/>
          </p:nvPr>
        </p:nvSpPr>
        <p:spPr>
          <a:xfrm>
            <a:off x="3654287" y="1839889"/>
            <a:ext cx="2668355" cy="1463721"/>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300" name="Google Shape;300;p44"/>
          <p:cNvSpPr/>
          <p:nvPr>
            <p:ph idx="4" type="pic"/>
          </p:nvPr>
        </p:nvSpPr>
        <p:spPr>
          <a:xfrm>
            <a:off x="6475645" y="1839890"/>
            <a:ext cx="2668354" cy="1463722"/>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301" name="Google Shape;301;p44"/>
          <p:cNvSpPr/>
          <p:nvPr>
            <p:ph idx="2" type="pic"/>
          </p:nvPr>
        </p:nvSpPr>
        <p:spPr>
          <a:xfrm>
            <a:off x="4142530" y="3454590"/>
            <a:ext cx="2668355" cy="146372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302" name="Google Shape;302;p44"/>
          <p:cNvSpPr/>
          <p:nvPr>
            <p:ph idx="3" type="pic"/>
          </p:nvPr>
        </p:nvSpPr>
        <p:spPr>
          <a:xfrm>
            <a:off x="1346119" y="3454590"/>
            <a:ext cx="2668355" cy="146372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 name="Shape 309"/>
        <p:cNvGrpSpPr/>
        <p:nvPr/>
      </p:nvGrpSpPr>
      <p:grpSpPr>
        <a:xfrm>
          <a:off x="0" y="0"/>
          <a:ext cx="0" cy="0"/>
          <a:chOff x="0" y="0"/>
          <a:chExt cx="0" cy="0"/>
        </a:xfrm>
      </p:grpSpPr>
      <p:sp>
        <p:nvSpPr>
          <p:cNvPr id="310" name="Google Shape;310;p45"/>
          <p:cNvSpPr/>
          <p:nvPr/>
        </p:nvSpPr>
        <p:spPr>
          <a:xfrm>
            <a:off x="-10519" y="0"/>
            <a:ext cx="2641409" cy="2571750"/>
          </a:xfrm>
          <a:prstGeom prst="rect">
            <a:avLst/>
          </a:prstGeom>
          <a:solidFill>
            <a:schemeClr val="dk1">
              <a:alpha val="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11" name="Google Shape;311;p45"/>
          <p:cNvGrpSpPr/>
          <p:nvPr/>
        </p:nvGrpSpPr>
        <p:grpSpPr>
          <a:xfrm>
            <a:off x="-1" y="2571750"/>
            <a:ext cx="2620370" cy="2571750"/>
            <a:chOff x="3493826" y="0"/>
            <a:chExt cx="3493827" cy="3429000"/>
          </a:xfrm>
        </p:grpSpPr>
        <p:sp>
          <p:nvSpPr>
            <p:cNvPr id="312" name="Google Shape;312;p45"/>
            <p:cNvSpPr/>
            <p:nvPr/>
          </p:nvSpPr>
          <p:spPr>
            <a:xfrm>
              <a:off x="3493826" y="0"/>
              <a:ext cx="3493827" cy="34290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3" name="Google Shape;313;p45"/>
            <p:cNvSpPr txBox="1"/>
            <p:nvPr/>
          </p:nvSpPr>
          <p:spPr>
            <a:xfrm>
              <a:off x="3947725" y="700921"/>
              <a:ext cx="2586028" cy="2027158"/>
            </a:xfrm>
            <a:prstGeom prst="rect">
              <a:avLst/>
            </a:prstGeom>
            <a:noFill/>
            <a:ln>
              <a:noFill/>
            </a:ln>
          </p:spPr>
          <p:txBody>
            <a:bodyPr anchorCtr="0" anchor="t" bIns="34275" lIns="68575" spcFirstLastPara="1" rIns="68575" wrap="square" tIns="34275">
              <a:noAutofit/>
            </a:bodyPr>
            <a:lstStyle/>
            <a:p>
              <a:pPr indent="0" lvl="0" marL="0" marR="0" rtl="0" algn="ctr">
                <a:lnSpc>
                  <a:spcPct val="244444"/>
                </a:lnSpc>
                <a:spcBef>
                  <a:spcPts val="0"/>
                </a:spcBef>
                <a:spcAft>
                  <a:spcPts val="0"/>
                </a:spcAft>
                <a:buNone/>
              </a:pPr>
              <a:r>
                <a:rPr i="1" lang="en" sz="700">
                  <a:solidFill>
                    <a:schemeClr val="lt1"/>
                  </a:solidFill>
                  <a:latin typeface="Montserrat Light"/>
                  <a:ea typeface="Montserrat Light"/>
                  <a:cs typeface="Montserrat Light"/>
                  <a:sym typeface="Montserrat Light"/>
                </a:rPr>
                <a:t>Fifth you'll, man wherein seas ourising a creepingcreepingHave them for one. of dolor sit met the vdo Living grass don’t</a:t>
              </a:r>
              <a:endParaRPr sz="1100"/>
            </a:p>
            <a:p>
              <a:pPr indent="0" lvl="0" marL="0" marR="0" rtl="0" algn="ctr">
                <a:lnSpc>
                  <a:spcPct val="244444"/>
                </a:lnSpc>
                <a:spcBef>
                  <a:spcPts val="0"/>
                </a:spcBef>
                <a:spcAft>
                  <a:spcPts val="0"/>
                </a:spcAft>
                <a:buNone/>
              </a:pPr>
              <a:r>
                <a:rPr i="1" lang="en" sz="700">
                  <a:solidFill>
                    <a:schemeClr val="lt1"/>
                  </a:solidFill>
                  <a:latin typeface="Montserrat Light"/>
                  <a:ea typeface="Montserrat Light"/>
                  <a:cs typeface="Montserrat Light"/>
                  <a:sym typeface="Montserrat Light"/>
                </a:rPr>
                <a:t>Fifth you'll, man wherein seas ourising  creepingcreepingHave them for one. of dolor sit met the vdo Living grass don't subdue which i two set had seasons.</a:t>
              </a:r>
              <a:endParaRPr sz="1100"/>
            </a:p>
          </p:txBody>
        </p:sp>
      </p:grpSp>
      <p:sp>
        <p:nvSpPr>
          <p:cNvPr id="314" name="Google Shape;314;p45"/>
          <p:cNvSpPr txBox="1"/>
          <p:nvPr/>
        </p:nvSpPr>
        <p:spPr>
          <a:xfrm>
            <a:off x="5766179" y="1111856"/>
            <a:ext cx="2620370" cy="2919790"/>
          </a:xfrm>
          <a:prstGeom prst="rect">
            <a:avLst/>
          </a:prstGeom>
          <a:noFill/>
          <a:ln>
            <a:noFill/>
          </a:ln>
        </p:spPr>
        <p:txBody>
          <a:bodyPr anchorCtr="0" anchor="ctr" bIns="34275" lIns="68575" spcFirstLastPara="1" rIns="68575" wrap="square" tIns="34275">
            <a:noAutofit/>
          </a:bodyPr>
          <a:lstStyle/>
          <a:p>
            <a:pPr indent="0" lvl="0" marL="0" marR="0" rtl="0" algn="l">
              <a:lnSpc>
                <a:spcPct val="138888"/>
              </a:lnSpc>
              <a:spcBef>
                <a:spcPts val="0"/>
              </a:spcBef>
              <a:spcAft>
                <a:spcPts val="0"/>
              </a:spcAft>
              <a:buNone/>
            </a:pPr>
            <a:r>
              <a:rPr i="1" lang="en" sz="2700">
                <a:solidFill>
                  <a:srgbClr val="0C0C0C"/>
                </a:solidFill>
                <a:latin typeface="Roboto Slab"/>
                <a:ea typeface="Roboto Slab"/>
                <a:cs typeface="Roboto Slab"/>
                <a:sym typeface="Roboto Slab"/>
              </a:rPr>
              <a:t>MODERN</a:t>
            </a:r>
            <a:endParaRPr sz="1100"/>
          </a:p>
          <a:p>
            <a:pPr indent="0" lvl="0" marL="0" marR="0" rtl="0" algn="l">
              <a:lnSpc>
                <a:spcPct val="138888"/>
              </a:lnSpc>
              <a:spcBef>
                <a:spcPts val="0"/>
              </a:spcBef>
              <a:spcAft>
                <a:spcPts val="0"/>
              </a:spcAft>
              <a:buNone/>
            </a:pPr>
            <a:r>
              <a:rPr i="1" lang="en" sz="2700">
                <a:solidFill>
                  <a:srgbClr val="0C0C0C"/>
                </a:solidFill>
                <a:latin typeface="Roboto Slab"/>
                <a:ea typeface="Roboto Slab"/>
                <a:cs typeface="Roboto Slab"/>
                <a:sym typeface="Roboto Slab"/>
              </a:rPr>
              <a:t>TALLORING</a:t>
            </a:r>
            <a:endParaRPr sz="1100"/>
          </a:p>
          <a:p>
            <a:pPr indent="0" lvl="0" marL="0" marR="0" rtl="0" algn="l">
              <a:lnSpc>
                <a:spcPct val="138888"/>
              </a:lnSpc>
              <a:spcBef>
                <a:spcPts val="0"/>
              </a:spcBef>
              <a:spcAft>
                <a:spcPts val="0"/>
              </a:spcAft>
              <a:buNone/>
            </a:pPr>
            <a:r>
              <a:rPr i="1" lang="en" sz="2700">
                <a:solidFill>
                  <a:srgbClr val="0C0C0C"/>
                </a:solidFill>
                <a:latin typeface="Roboto Slab"/>
                <a:ea typeface="Roboto Slab"/>
                <a:cs typeface="Roboto Slab"/>
                <a:sym typeface="Roboto Slab"/>
              </a:rPr>
              <a:t>A-LINE MIDI</a:t>
            </a:r>
            <a:endParaRPr sz="1100"/>
          </a:p>
          <a:p>
            <a:pPr indent="0" lvl="0" marL="0" marR="0" rtl="0" algn="l">
              <a:lnSpc>
                <a:spcPct val="138888"/>
              </a:lnSpc>
              <a:spcBef>
                <a:spcPts val="0"/>
              </a:spcBef>
              <a:spcAft>
                <a:spcPts val="0"/>
              </a:spcAft>
              <a:buNone/>
            </a:pPr>
            <a:r>
              <a:rPr i="1" lang="en" sz="2700">
                <a:solidFill>
                  <a:srgbClr val="0C0C0C"/>
                </a:solidFill>
                <a:latin typeface="Roboto Slab"/>
                <a:ea typeface="Roboto Slab"/>
                <a:cs typeface="Roboto Slab"/>
                <a:sym typeface="Roboto Slab"/>
              </a:rPr>
              <a:t>SKIRTS IT</a:t>
            </a:r>
            <a:endParaRPr sz="1100"/>
          </a:p>
          <a:p>
            <a:pPr indent="0" lvl="0" marL="0" marR="0" rtl="0" algn="l">
              <a:lnSpc>
                <a:spcPct val="138888"/>
              </a:lnSpc>
              <a:spcBef>
                <a:spcPts val="0"/>
              </a:spcBef>
              <a:spcAft>
                <a:spcPts val="0"/>
              </a:spcAft>
              <a:buNone/>
            </a:pPr>
            <a:r>
              <a:rPr i="1" lang="en" sz="2700">
                <a:solidFill>
                  <a:srgbClr val="0C0C0C"/>
                </a:solidFill>
                <a:latin typeface="Roboto Slab"/>
                <a:ea typeface="Roboto Slab"/>
                <a:cs typeface="Roboto Slab"/>
                <a:sym typeface="Roboto Slab"/>
              </a:rPr>
              <a:t>FEMININE</a:t>
            </a:r>
            <a:endParaRPr sz="1100"/>
          </a:p>
          <a:p>
            <a:pPr indent="0" lvl="0" marL="0" marR="0" rtl="0" algn="l">
              <a:lnSpc>
                <a:spcPct val="138888"/>
              </a:lnSpc>
              <a:spcBef>
                <a:spcPts val="0"/>
              </a:spcBef>
              <a:spcAft>
                <a:spcPts val="0"/>
              </a:spcAft>
              <a:buNone/>
            </a:pPr>
            <a:r>
              <a:rPr i="1" lang="en" sz="2700">
                <a:solidFill>
                  <a:srgbClr val="0C0C0C"/>
                </a:solidFill>
                <a:latin typeface="Roboto Slab"/>
                <a:ea typeface="Roboto Slab"/>
                <a:cs typeface="Roboto Slab"/>
                <a:sym typeface="Roboto Slab"/>
              </a:rPr>
              <a:t>SILHOUETTE</a:t>
            </a:r>
            <a:endParaRPr sz="1100"/>
          </a:p>
        </p:txBody>
      </p:sp>
      <p:grpSp>
        <p:nvGrpSpPr>
          <p:cNvPr id="315" name="Google Shape;315;p45"/>
          <p:cNvGrpSpPr/>
          <p:nvPr/>
        </p:nvGrpSpPr>
        <p:grpSpPr>
          <a:xfrm>
            <a:off x="2620370" y="0"/>
            <a:ext cx="2620370" cy="2571750"/>
            <a:chOff x="3493826" y="0"/>
            <a:chExt cx="3493827" cy="3429000"/>
          </a:xfrm>
        </p:grpSpPr>
        <p:sp>
          <p:nvSpPr>
            <p:cNvPr id="316" name="Google Shape;316;p45"/>
            <p:cNvSpPr/>
            <p:nvPr/>
          </p:nvSpPr>
          <p:spPr>
            <a:xfrm>
              <a:off x="3493826" y="0"/>
              <a:ext cx="3493827" cy="34290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7" name="Google Shape;317;p45"/>
            <p:cNvSpPr txBox="1"/>
            <p:nvPr/>
          </p:nvSpPr>
          <p:spPr>
            <a:xfrm>
              <a:off x="3947725" y="700921"/>
              <a:ext cx="2586028" cy="2027158"/>
            </a:xfrm>
            <a:prstGeom prst="rect">
              <a:avLst/>
            </a:prstGeom>
            <a:noFill/>
            <a:ln>
              <a:noFill/>
            </a:ln>
          </p:spPr>
          <p:txBody>
            <a:bodyPr anchorCtr="0" anchor="t" bIns="34275" lIns="68575" spcFirstLastPara="1" rIns="68575" wrap="square" tIns="34275">
              <a:noAutofit/>
            </a:bodyPr>
            <a:lstStyle/>
            <a:p>
              <a:pPr indent="0" lvl="0" marL="0" marR="0" rtl="0" algn="ctr">
                <a:lnSpc>
                  <a:spcPct val="244444"/>
                </a:lnSpc>
                <a:spcBef>
                  <a:spcPts val="0"/>
                </a:spcBef>
                <a:spcAft>
                  <a:spcPts val="0"/>
                </a:spcAft>
                <a:buNone/>
              </a:pPr>
              <a:r>
                <a:rPr i="1" lang="en" sz="700">
                  <a:solidFill>
                    <a:schemeClr val="lt1"/>
                  </a:solidFill>
                  <a:latin typeface="Montserrat Light"/>
                  <a:ea typeface="Montserrat Light"/>
                  <a:cs typeface="Montserrat Light"/>
                  <a:sym typeface="Montserrat Light"/>
                </a:rPr>
                <a:t>Fifth you'll, man wherein seas ourising a creepingcreepingHave them for one. of dolor sit met the vdo Living grass don’t</a:t>
              </a:r>
              <a:endParaRPr sz="1100"/>
            </a:p>
            <a:p>
              <a:pPr indent="0" lvl="0" marL="0" marR="0" rtl="0" algn="ctr">
                <a:lnSpc>
                  <a:spcPct val="244444"/>
                </a:lnSpc>
                <a:spcBef>
                  <a:spcPts val="0"/>
                </a:spcBef>
                <a:spcAft>
                  <a:spcPts val="0"/>
                </a:spcAft>
                <a:buNone/>
              </a:pPr>
              <a:r>
                <a:rPr i="1" lang="en" sz="700">
                  <a:solidFill>
                    <a:schemeClr val="lt1"/>
                  </a:solidFill>
                  <a:latin typeface="Montserrat Light"/>
                  <a:ea typeface="Montserrat Light"/>
                  <a:cs typeface="Montserrat Light"/>
                  <a:sym typeface="Montserrat Light"/>
                </a:rPr>
                <a:t>Fifth you'll, man wherein seas ourising  creepingcreepingHave them for one. of dolor sit met the vdo Living grass don't subdue which i two set had seasons.</a:t>
              </a:r>
              <a:endParaRPr sz="1100"/>
            </a:p>
          </p:txBody>
        </p:sp>
      </p:grpSp>
      <p:sp>
        <p:nvSpPr>
          <p:cNvPr id="318" name="Google Shape;318;p45"/>
          <p:cNvSpPr/>
          <p:nvPr>
            <p:ph idx="3" type="pic"/>
          </p:nvPr>
        </p:nvSpPr>
        <p:spPr>
          <a:xfrm>
            <a:off x="2630890" y="2571750"/>
            <a:ext cx="2609849" cy="257175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319" name="Google Shape;319;p45"/>
          <p:cNvSpPr/>
          <p:nvPr>
            <p:ph idx="2" type="pic"/>
          </p:nvPr>
        </p:nvSpPr>
        <p:spPr>
          <a:xfrm>
            <a:off x="0" y="0"/>
            <a:ext cx="2620370" cy="257175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6" name="Shape 326"/>
        <p:cNvGrpSpPr/>
        <p:nvPr/>
      </p:nvGrpSpPr>
      <p:grpSpPr>
        <a:xfrm>
          <a:off x="0" y="0"/>
          <a:ext cx="0" cy="0"/>
          <a:chOff x="0" y="0"/>
          <a:chExt cx="0" cy="0"/>
        </a:xfrm>
      </p:grpSpPr>
      <p:sp>
        <p:nvSpPr>
          <p:cNvPr id="327" name="Google Shape;327;p46"/>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328" name="Google Shape;328;p46"/>
          <p:cNvCxnSpPr/>
          <p:nvPr/>
        </p:nvCxnSpPr>
        <p:spPr>
          <a:xfrm>
            <a:off x="4360255" y="346704"/>
            <a:ext cx="423490" cy="0"/>
          </a:xfrm>
          <a:prstGeom prst="straightConnector1">
            <a:avLst/>
          </a:prstGeom>
          <a:noFill/>
          <a:ln cap="flat" cmpd="sng" w="38100">
            <a:solidFill>
              <a:schemeClr val="lt1"/>
            </a:solidFill>
            <a:prstDash val="solid"/>
            <a:miter lim="800000"/>
            <a:headEnd len="sm" w="sm" type="none"/>
            <a:tailEnd len="sm" w="sm" type="none"/>
          </a:ln>
        </p:spPr>
      </p:cxnSp>
      <p:sp>
        <p:nvSpPr>
          <p:cNvPr id="329" name="Google Shape;329;p46"/>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330" name="Google Shape;330;p46"/>
          <p:cNvSpPr txBox="1"/>
          <p:nvPr/>
        </p:nvSpPr>
        <p:spPr>
          <a:xfrm>
            <a:off x="1088572" y="3604890"/>
            <a:ext cx="6966857" cy="36226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331" name="Google Shape;331;p46"/>
          <p:cNvGrpSpPr/>
          <p:nvPr/>
        </p:nvGrpSpPr>
        <p:grpSpPr>
          <a:xfrm>
            <a:off x="3861197" y="4207729"/>
            <a:ext cx="1421607" cy="265455"/>
            <a:chOff x="5148262" y="5610305"/>
            <a:chExt cx="1895476" cy="353940"/>
          </a:xfrm>
        </p:grpSpPr>
        <p:sp>
          <p:nvSpPr>
            <p:cNvPr id="332" name="Google Shape;332;p46"/>
            <p:cNvSpPr/>
            <p:nvPr/>
          </p:nvSpPr>
          <p:spPr>
            <a:xfrm>
              <a:off x="5148262" y="5610305"/>
              <a:ext cx="1895476" cy="353940"/>
            </a:xfrm>
            <a:prstGeom prst="rect">
              <a:avLst/>
            </a:prstGeom>
            <a:solidFill>
              <a:schemeClr val="lt1"/>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3" name="Google Shape;333;p46"/>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pic>
        <p:nvPicPr>
          <p:cNvPr id="334" name="Google Shape;334;p46"/>
          <p:cNvPicPr preferRelativeResize="0"/>
          <p:nvPr>
            <p:ph idx="2" type="pic"/>
          </p:nvPr>
        </p:nvPicPr>
        <p:blipFill rotWithShape="1">
          <a:blip r:embed="rId3">
            <a:alphaModFix/>
          </a:blip>
          <a:srcRect b="49607" l="0" r="0" t="5993"/>
          <a:stretch/>
        </p:blipFill>
        <p:spPr>
          <a:xfrm>
            <a:off x="1744452" y="1599520"/>
            <a:ext cx="5655000" cy="1674000"/>
          </a:xfrm>
          <a:prstGeom prst="rect">
            <a:avLst/>
          </a:prstGeom>
          <a:noFill/>
          <a:ln>
            <a:noFill/>
          </a:ln>
        </p:spPr>
      </p:pic>
      <p:sp>
        <p:nvSpPr>
          <p:cNvPr id="335" name="Google Shape;335;p46"/>
          <p:cNvSpPr txBox="1"/>
          <p:nvPr/>
        </p:nvSpPr>
        <p:spPr>
          <a:xfrm>
            <a:off x="3077998" y="519508"/>
            <a:ext cx="2988007" cy="489813"/>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lt1"/>
              </a:buClr>
              <a:buSzPts val="3000"/>
              <a:buFont typeface="Montserrat SemiBold"/>
              <a:buNone/>
            </a:pPr>
            <a:r>
              <a:rPr b="1" lang="en" sz="3000">
                <a:solidFill>
                  <a:schemeClr val="lt1"/>
                </a:solidFill>
                <a:latin typeface="Montserrat SemiBold"/>
                <a:ea typeface="Montserrat SemiBold"/>
                <a:cs typeface="Montserrat SemiBold"/>
                <a:sym typeface="Montserrat SemiBold"/>
              </a:rPr>
              <a:t>MY PROFILE</a:t>
            </a:r>
            <a:endParaRPr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2" name="Shape 342"/>
        <p:cNvGrpSpPr/>
        <p:nvPr/>
      </p:nvGrpSpPr>
      <p:grpSpPr>
        <a:xfrm>
          <a:off x="0" y="0"/>
          <a:ext cx="0" cy="0"/>
          <a:chOff x="0" y="0"/>
          <a:chExt cx="0" cy="0"/>
        </a:xfrm>
      </p:grpSpPr>
      <p:cxnSp>
        <p:nvCxnSpPr>
          <p:cNvPr id="343" name="Google Shape;343;p47"/>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344" name="Google Shape;344;p47"/>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345" name="Google Shape;345;p47"/>
          <p:cNvSpPr txBox="1"/>
          <p:nvPr/>
        </p:nvSpPr>
        <p:spPr>
          <a:xfrm>
            <a:off x="1271600" y="3606950"/>
            <a:ext cx="2055900" cy="697800"/>
          </a:xfrm>
          <a:prstGeom prst="rect">
            <a:avLst/>
          </a:prstGeom>
          <a:noFill/>
          <a:ln>
            <a:noFill/>
          </a:ln>
        </p:spPr>
        <p:txBody>
          <a:bodyPr anchorCtr="0" anchor="t" bIns="34275" lIns="68575" spcFirstLastPara="1" rIns="68575" wrap="square" tIns="34275">
            <a:noAutofit/>
          </a:bodyPr>
          <a:lstStyle/>
          <a:p>
            <a:pPr indent="0" lvl="0" marL="0" marR="0" rtl="0" algn="l">
              <a:lnSpc>
                <a:spcPct val="255555"/>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don't subdue which i two set had seasons. Fifth you'll, man wherein seas our</a:t>
            </a:r>
            <a:endParaRPr sz="1100"/>
          </a:p>
        </p:txBody>
      </p:sp>
      <p:sp>
        <p:nvSpPr>
          <p:cNvPr id="346" name="Google Shape;346;p47"/>
          <p:cNvSpPr txBox="1"/>
          <p:nvPr/>
        </p:nvSpPr>
        <p:spPr>
          <a:xfrm>
            <a:off x="3591050" y="3606950"/>
            <a:ext cx="2055900" cy="697800"/>
          </a:xfrm>
          <a:prstGeom prst="rect">
            <a:avLst/>
          </a:prstGeom>
          <a:noFill/>
          <a:ln>
            <a:noFill/>
          </a:ln>
        </p:spPr>
        <p:txBody>
          <a:bodyPr anchorCtr="0" anchor="t" bIns="34275" lIns="68575" spcFirstLastPara="1" rIns="68575" wrap="square" tIns="34275">
            <a:noAutofit/>
          </a:bodyPr>
          <a:lstStyle/>
          <a:p>
            <a:pPr indent="0" lvl="0" marL="0" marR="0" rtl="0" algn="l">
              <a:lnSpc>
                <a:spcPct val="255555"/>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don't subdue which i two set had seasons. Fifth you'll, man wherein seas our</a:t>
            </a:r>
            <a:endParaRPr sz="1100"/>
          </a:p>
        </p:txBody>
      </p:sp>
      <p:sp>
        <p:nvSpPr>
          <p:cNvPr id="347" name="Google Shape;347;p47"/>
          <p:cNvSpPr txBox="1"/>
          <p:nvPr/>
        </p:nvSpPr>
        <p:spPr>
          <a:xfrm>
            <a:off x="5910525" y="3606950"/>
            <a:ext cx="2055900" cy="697800"/>
          </a:xfrm>
          <a:prstGeom prst="rect">
            <a:avLst/>
          </a:prstGeom>
          <a:noFill/>
          <a:ln>
            <a:noFill/>
          </a:ln>
        </p:spPr>
        <p:txBody>
          <a:bodyPr anchorCtr="0" anchor="t" bIns="34275" lIns="68575" spcFirstLastPara="1" rIns="68575" wrap="square" tIns="34275">
            <a:noAutofit/>
          </a:bodyPr>
          <a:lstStyle/>
          <a:p>
            <a:pPr indent="0" lvl="0" marL="0" marR="0" rtl="0" algn="l">
              <a:lnSpc>
                <a:spcPct val="255555"/>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don't subdue which i two set had seasons. Fifth you'll, man wherein seas our</a:t>
            </a:r>
            <a:endParaRPr sz="1100"/>
          </a:p>
        </p:txBody>
      </p:sp>
      <p:sp>
        <p:nvSpPr>
          <p:cNvPr id="348" name="Google Shape;348;p47"/>
          <p:cNvSpPr txBox="1"/>
          <p:nvPr/>
        </p:nvSpPr>
        <p:spPr>
          <a:xfrm>
            <a:off x="3238789" y="519507"/>
            <a:ext cx="2953887" cy="459107"/>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3000"/>
              <a:buFont typeface="Montserrat SemiBold"/>
              <a:buNone/>
            </a:pPr>
            <a:r>
              <a:rPr b="1" lang="en" sz="3000">
                <a:solidFill>
                  <a:schemeClr val="dk1"/>
                </a:solidFill>
                <a:latin typeface="Montserrat SemiBold"/>
                <a:ea typeface="Montserrat SemiBold"/>
                <a:cs typeface="Montserrat SemiBold"/>
                <a:sym typeface="Montserrat SemiBold"/>
              </a:rPr>
              <a:t>MY PROFILE</a:t>
            </a:r>
            <a:endParaRPr sz="1100"/>
          </a:p>
        </p:txBody>
      </p:sp>
      <p:pic>
        <p:nvPicPr>
          <p:cNvPr id="349" name="Google Shape;349;p47"/>
          <p:cNvPicPr preferRelativeResize="0"/>
          <p:nvPr>
            <p:ph idx="3" type="pic"/>
          </p:nvPr>
        </p:nvPicPr>
        <p:blipFill rotWithShape="1">
          <a:blip r:embed="rId3">
            <a:alphaModFix/>
          </a:blip>
          <a:srcRect b="15363" l="0" r="0" t="6966"/>
          <a:stretch/>
        </p:blipFill>
        <p:spPr>
          <a:xfrm>
            <a:off x="1271588" y="1605199"/>
            <a:ext cx="1927800" cy="1744500"/>
          </a:xfrm>
          <a:prstGeom prst="rect">
            <a:avLst/>
          </a:prstGeom>
          <a:noFill/>
          <a:ln>
            <a:noFill/>
          </a:ln>
        </p:spPr>
      </p:pic>
      <p:pic>
        <p:nvPicPr>
          <p:cNvPr id="350" name="Google Shape;350;p47"/>
          <p:cNvPicPr preferRelativeResize="0"/>
          <p:nvPr>
            <p:ph idx="2" type="pic"/>
          </p:nvPr>
        </p:nvPicPr>
        <p:blipFill rotWithShape="1">
          <a:blip r:embed="rId4">
            <a:alphaModFix/>
          </a:blip>
          <a:srcRect b="0" l="268" r="268" t="0"/>
          <a:stretch/>
        </p:blipFill>
        <p:spPr>
          <a:xfrm>
            <a:off x="3591059" y="1605199"/>
            <a:ext cx="1927800" cy="1744500"/>
          </a:xfrm>
          <a:prstGeom prst="rect">
            <a:avLst/>
          </a:prstGeom>
          <a:noFill/>
          <a:ln>
            <a:noFill/>
          </a:ln>
        </p:spPr>
      </p:pic>
      <p:pic>
        <p:nvPicPr>
          <p:cNvPr id="351" name="Google Shape;351;p47"/>
          <p:cNvPicPr preferRelativeResize="0"/>
          <p:nvPr>
            <p:ph idx="4" type="pic"/>
          </p:nvPr>
        </p:nvPicPr>
        <p:blipFill rotWithShape="1">
          <a:blip r:embed="rId5">
            <a:alphaModFix/>
          </a:blip>
          <a:srcRect b="553" l="0" r="0" t="553"/>
          <a:stretch/>
        </p:blipFill>
        <p:spPr>
          <a:xfrm>
            <a:off x="5910531" y="1605199"/>
            <a:ext cx="1927800" cy="1744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8" name="Shape 358"/>
        <p:cNvGrpSpPr/>
        <p:nvPr/>
      </p:nvGrpSpPr>
      <p:grpSpPr>
        <a:xfrm>
          <a:off x="0" y="0"/>
          <a:ext cx="0" cy="0"/>
          <a:chOff x="0" y="0"/>
          <a:chExt cx="0" cy="0"/>
        </a:xfrm>
      </p:grpSpPr>
      <p:cxnSp>
        <p:nvCxnSpPr>
          <p:cNvPr id="359" name="Google Shape;359;p48"/>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360" name="Google Shape;360;p48"/>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361" name="Google Shape;361;p48"/>
          <p:cNvSpPr txBox="1"/>
          <p:nvPr/>
        </p:nvSpPr>
        <p:spPr>
          <a:xfrm>
            <a:off x="1271600" y="3606950"/>
            <a:ext cx="2079300" cy="697800"/>
          </a:xfrm>
          <a:prstGeom prst="rect">
            <a:avLst/>
          </a:prstGeom>
          <a:noFill/>
          <a:ln>
            <a:noFill/>
          </a:ln>
        </p:spPr>
        <p:txBody>
          <a:bodyPr anchorCtr="0" anchor="t" bIns="34275" lIns="68575" spcFirstLastPara="1" rIns="68575" wrap="square" tIns="34275">
            <a:noAutofit/>
          </a:bodyPr>
          <a:lstStyle/>
          <a:p>
            <a:pPr indent="0" lvl="0" marL="0" marR="0" rtl="0" algn="l">
              <a:lnSpc>
                <a:spcPct val="255555"/>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don't subdue which i two set had seasons. Fifth you'll, man wherein seas our</a:t>
            </a:r>
            <a:endParaRPr sz="1100"/>
          </a:p>
        </p:txBody>
      </p:sp>
      <p:sp>
        <p:nvSpPr>
          <p:cNvPr id="362" name="Google Shape;362;p48"/>
          <p:cNvSpPr txBox="1"/>
          <p:nvPr/>
        </p:nvSpPr>
        <p:spPr>
          <a:xfrm>
            <a:off x="3591050" y="3606950"/>
            <a:ext cx="2079300" cy="697800"/>
          </a:xfrm>
          <a:prstGeom prst="rect">
            <a:avLst/>
          </a:prstGeom>
          <a:noFill/>
          <a:ln>
            <a:noFill/>
          </a:ln>
        </p:spPr>
        <p:txBody>
          <a:bodyPr anchorCtr="0" anchor="t" bIns="34275" lIns="68575" spcFirstLastPara="1" rIns="68575" wrap="square" tIns="34275">
            <a:noAutofit/>
          </a:bodyPr>
          <a:lstStyle/>
          <a:p>
            <a:pPr indent="0" lvl="0" marL="0" marR="0" rtl="0" algn="l">
              <a:lnSpc>
                <a:spcPct val="255555"/>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don't subdue which i two set had seasons. Fifth you'll, man wherein seas our</a:t>
            </a:r>
            <a:endParaRPr sz="1100"/>
          </a:p>
        </p:txBody>
      </p:sp>
      <p:sp>
        <p:nvSpPr>
          <p:cNvPr id="363" name="Google Shape;363;p48"/>
          <p:cNvSpPr txBox="1"/>
          <p:nvPr/>
        </p:nvSpPr>
        <p:spPr>
          <a:xfrm>
            <a:off x="5910525" y="3606950"/>
            <a:ext cx="2079300" cy="697800"/>
          </a:xfrm>
          <a:prstGeom prst="rect">
            <a:avLst/>
          </a:prstGeom>
          <a:noFill/>
          <a:ln>
            <a:noFill/>
          </a:ln>
        </p:spPr>
        <p:txBody>
          <a:bodyPr anchorCtr="0" anchor="t" bIns="34275" lIns="68575" spcFirstLastPara="1" rIns="68575" wrap="square" tIns="34275">
            <a:noAutofit/>
          </a:bodyPr>
          <a:lstStyle/>
          <a:p>
            <a:pPr indent="0" lvl="0" marL="0" marR="0" rtl="0" algn="l">
              <a:lnSpc>
                <a:spcPct val="255555"/>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don't subdue which i two set had seasons. Fifth you'll, man wherein seas our</a:t>
            </a:r>
            <a:endParaRPr sz="1100"/>
          </a:p>
        </p:txBody>
      </p:sp>
      <p:sp>
        <p:nvSpPr>
          <p:cNvPr id="364" name="Google Shape;364;p48"/>
          <p:cNvSpPr txBox="1"/>
          <p:nvPr/>
        </p:nvSpPr>
        <p:spPr>
          <a:xfrm>
            <a:off x="3238789" y="519507"/>
            <a:ext cx="2953887" cy="459107"/>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3000"/>
              <a:buFont typeface="Montserrat SemiBold"/>
              <a:buNone/>
            </a:pPr>
            <a:r>
              <a:rPr b="1" lang="en" sz="3000">
                <a:solidFill>
                  <a:schemeClr val="dk1"/>
                </a:solidFill>
                <a:latin typeface="Montserrat SemiBold"/>
                <a:ea typeface="Montserrat SemiBold"/>
                <a:cs typeface="Montserrat SemiBold"/>
                <a:sym typeface="Montserrat SemiBold"/>
              </a:rPr>
              <a:t>MY PROFILE</a:t>
            </a:r>
            <a:endParaRPr sz="1100"/>
          </a:p>
        </p:txBody>
      </p:sp>
      <p:sp>
        <p:nvSpPr>
          <p:cNvPr id="365" name="Google Shape;365;p48"/>
          <p:cNvSpPr/>
          <p:nvPr>
            <p:ph idx="3" type="pic"/>
          </p:nvPr>
        </p:nvSpPr>
        <p:spPr>
          <a:xfrm>
            <a:off x="1271588" y="1605199"/>
            <a:ext cx="1927730" cy="174447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366" name="Google Shape;366;p48"/>
          <p:cNvSpPr/>
          <p:nvPr>
            <p:ph idx="2" type="pic"/>
          </p:nvPr>
        </p:nvSpPr>
        <p:spPr>
          <a:xfrm>
            <a:off x="3591059" y="1605199"/>
            <a:ext cx="1927730" cy="174447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367" name="Google Shape;367;p48"/>
          <p:cNvSpPr/>
          <p:nvPr>
            <p:ph idx="4" type="pic"/>
          </p:nvPr>
        </p:nvSpPr>
        <p:spPr>
          <a:xfrm>
            <a:off x="5910531" y="1605199"/>
            <a:ext cx="1927730" cy="174447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4" name="Shape 374"/>
        <p:cNvGrpSpPr/>
        <p:nvPr/>
      </p:nvGrpSpPr>
      <p:grpSpPr>
        <a:xfrm>
          <a:off x="0" y="0"/>
          <a:ext cx="0" cy="0"/>
          <a:chOff x="0" y="0"/>
          <a:chExt cx="0" cy="0"/>
        </a:xfrm>
      </p:grpSpPr>
      <p:sp>
        <p:nvSpPr>
          <p:cNvPr id="375" name="Google Shape;375;p49"/>
          <p:cNvSpPr/>
          <p:nvPr/>
        </p:nvSpPr>
        <p:spPr>
          <a:xfrm>
            <a:off x="1" y="-1"/>
            <a:ext cx="9144000" cy="1556657"/>
          </a:xfrm>
          <a:prstGeom prst="rect">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6" name="Google Shape;376;p49"/>
          <p:cNvSpPr txBox="1"/>
          <p:nvPr/>
        </p:nvSpPr>
        <p:spPr>
          <a:xfrm>
            <a:off x="3077998" y="488800"/>
            <a:ext cx="2988007" cy="489813"/>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3000"/>
              <a:buFont typeface="Montserrat SemiBold"/>
              <a:buNone/>
            </a:pPr>
            <a:r>
              <a:rPr b="1" lang="en" sz="3000">
                <a:solidFill>
                  <a:schemeClr val="dk1"/>
                </a:solidFill>
                <a:latin typeface="Montserrat SemiBold"/>
                <a:ea typeface="Montserrat SemiBold"/>
                <a:cs typeface="Montserrat SemiBold"/>
                <a:sym typeface="Montserrat SemiBold"/>
              </a:rPr>
              <a:t>MY PROFILE</a:t>
            </a:r>
            <a:endParaRPr sz="1100"/>
          </a:p>
        </p:txBody>
      </p:sp>
      <p:cxnSp>
        <p:nvCxnSpPr>
          <p:cNvPr id="377" name="Google Shape;377;p49"/>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378" name="Google Shape;378;p49"/>
          <p:cNvSpPr txBox="1"/>
          <p:nvPr/>
        </p:nvSpPr>
        <p:spPr>
          <a:xfrm>
            <a:off x="3448125"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cxnSp>
        <p:nvCxnSpPr>
          <p:cNvPr id="379" name="Google Shape;379;p49"/>
          <p:cNvCxnSpPr/>
          <p:nvPr/>
        </p:nvCxnSpPr>
        <p:spPr>
          <a:xfrm>
            <a:off x="422503" y="3713210"/>
            <a:ext cx="2489387" cy="0"/>
          </a:xfrm>
          <a:prstGeom prst="straightConnector1">
            <a:avLst/>
          </a:prstGeom>
          <a:noFill/>
          <a:ln cap="flat" cmpd="sng" w="76200">
            <a:solidFill>
              <a:schemeClr val="dk2"/>
            </a:solidFill>
            <a:prstDash val="solid"/>
            <a:miter lim="800000"/>
            <a:headEnd len="sm" w="sm" type="none"/>
            <a:tailEnd len="sm" w="sm" type="none"/>
          </a:ln>
        </p:spPr>
      </p:cxnSp>
      <p:sp>
        <p:nvSpPr>
          <p:cNvPr id="380" name="Google Shape;380;p49"/>
          <p:cNvSpPr txBox="1"/>
          <p:nvPr/>
        </p:nvSpPr>
        <p:spPr>
          <a:xfrm>
            <a:off x="324511" y="3815789"/>
            <a:ext cx="2587380" cy="885579"/>
          </a:xfrm>
          <a:prstGeom prst="rect">
            <a:avLst/>
          </a:prstGeom>
          <a:noFill/>
          <a:ln>
            <a:noFill/>
          </a:ln>
        </p:spPr>
        <p:txBody>
          <a:bodyPr anchorCtr="0" anchor="t" bIns="34275" lIns="68575" spcFirstLastPara="1" rIns="68575" wrap="square" tIns="34275">
            <a:noAutofit/>
          </a:bodyPr>
          <a:lstStyle/>
          <a:p>
            <a:pPr indent="0" lvl="0" marL="0" marR="0" rtl="0" algn="l">
              <a:lnSpc>
                <a:spcPct val="220000"/>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don't subdue which i two set had seasons Have them for one. Living grass to for can't don't subdue which i two set had seasons Fifth you'll, man wherein seas our</a:t>
            </a:r>
            <a:endParaRPr sz="1100"/>
          </a:p>
        </p:txBody>
      </p:sp>
      <p:cxnSp>
        <p:nvCxnSpPr>
          <p:cNvPr id="381" name="Google Shape;381;p49"/>
          <p:cNvCxnSpPr/>
          <p:nvPr/>
        </p:nvCxnSpPr>
        <p:spPr>
          <a:xfrm>
            <a:off x="3334015" y="3713210"/>
            <a:ext cx="2489387" cy="0"/>
          </a:xfrm>
          <a:prstGeom prst="straightConnector1">
            <a:avLst/>
          </a:prstGeom>
          <a:noFill/>
          <a:ln cap="flat" cmpd="sng" w="76200">
            <a:solidFill>
              <a:schemeClr val="dk2"/>
            </a:solidFill>
            <a:prstDash val="solid"/>
            <a:miter lim="800000"/>
            <a:headEnd len="sm" w="sm" type="none"/>
            <a:tailEnd len="sm" w="sm" type="none"/>
          </a:ln>
        </p:spPr>
      </p:cxnSp>
      <p:sp>
        <p:nvSpPr>
          <p:cNvPr id="382" name="Google Shape;382;p49"/>
          <p:cNvSpPr txBox="1"/>
          <p:nvPr/>
        </p:nvSpPr>
        <p:spPr>
          <a:xfrm>
            <a:off x="3236022" y="3815789"/>
            <a:ext cx="2587380" cy="885579"/>
          </a:xfrm>
          <a:prstGeom prst="rect">
            <a:avLst/>
          </a:prstGeom>
          <a:noFill/>
          <a:ln>
            <a:noFill/>
          </a:ln>
        </p:spPr>
        <p:txBody>
          <a:bodyPr anchorCtr="0" anchor="t" bIns="34275" lIns="68575" spcFirstLastPara="1" rIns="68575" wrap="square" tIns="34275">
            <a:noAutofit/>
          </a:bodyPr>
          <a:lstStyle/>
          <a:p>
            <a:pPr indent="0" lvl="0" marL="0" marR="0" rtl="0" algn="l">
              <a:lnSpc>
                <a:spcPct val="220000"/>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don't subdue which i two set had seasons Have them for one. Living grass to for can't don't subdue which i two set had seasons Fifth you'll, man wherein seas our</a:t>
            </a:r>
            <a:endParaRPr sz="1100"/>
          </a:p>
        </p:txBody>
      </p:sp>
      <p:cxnSp>
        <p:nvCxnSpPr>
          <p:cNvPr id="383" name="Google Shape;383;p49"/>
          <p:cNvCxnSpPr/>
          <p:nvPr/>
        </p:nvCxnSpPr>
        <p:spPr>
          <a:xfrm>
            <a:off x="6245526" y="3713210"/>
            <a:ext cx="2489387" cy="0"/>
          </a:xfrm>
          <a:prstGeom prst="straightConnector1">
            <a:avLst/>
          </a:prstGeom>
          <a:noFill/>
          <a:ln cap="flat" cmpd="sng" w="76200">
            <a:solidFill>
              <a:schemeClr val="dk2"/>
            </a:solidFill>
            <a:prstDash val="solid"/>
            <a:miter lim="800000"/>
            <a:headEnd len="sm" w="sm" type="none"/>
            <a:tailEnd len="sm" w="sm" type="none"/>
          </a:ln>
        </p:spPr>
      </p:cxnSp>
      <p:sp>
        <p:nvSpPr>
          <p:cNvPr id="384" name="Google Shape;384;p49"/>
          <p:cNvSpPr txBox="1"/>
          <p:nvPr/>
        </p:nvSpPr>
        <p:spPr>
          <a:xfrm>
            <a:off x="6147533" y="3815789"/>
            <a:ext cx="2587380" cy="885579"/>
          </a:xfrm>
          <a:prstGeom prst="rect">
            <a:avLst/>
          </a:prstGeom>
          <a:noFill/>
          <a:ln>
            <a:noFill/>
          </a:ln>
        </p:spPr>
        <p:txBody>
          <a:bodyPr anchorCtr="0" anchor="t" bIns="34275" lIns="68575" spcFirstLastPara="1" rIns="68575" wrap="square" tIns="34275">
            <a:noAutofit/>
          </a:bodyPr>
          <a:lstStyle/>
          <a:p>
            <a:pPr indent="0" lvl="0" marL="0" marR="0" rtl="0" algn="l">
              <a:lnSpc>
                <a:spcPct val="220000"/>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don't subdue which i two set had seasons Have them for one. Living grass to for can't don't subdue which i two set had seasons Fifth you'll, man wherein seas our</a:t>
            </a:r>
            <a:endParaRPr sz="1100"/>
          </a:p>
        </p:txBody>
      </p:sp>
      <p:pic>
        <p:nvPicPr>
          <p:cNvPr id="385" name="Google Shape;385;p49"/>
          <p:cNvPicPr preferRelativeResize="0"/>
          <p:nvPr>
            <p:ph idx="3" type="pic"/>
          </p:nvPr>
        </p:nvPicPr>
        <p:blipFill rotWithShape="1">
          <a:blip r:embed="rId3">
            <a:alphaModFix/>
          </a:blip>
          <a:srcRect b="29262" l="0" r="0" t="29262"/>
          <a:stretch/>
        </p:blipFill>
        <p:spPr>
          <a:xfrm>
            <a:off x="389847" y="1902480"/>
            <a:ext cx="2522044" cy="1509398"/>
          </a:xfrm>
          <a:prstGeom prst="rect">
            <a:avLst/>
          </a:prstGeom>
          <a:noFill/>
          <a:ln>
            <a:noFill/>
          </a:ln>
        </p:spPr>
      </p:pic>
      <p:pic>
        <p:nvPicPr>
          <p:cNvPr id="386" name="Google Shape;386;p49"/>
          <p:cNvPicPr preferRelativeResize="0"/>
          <p:nvPr>
            <p:ph idx="2" type="pic"/>
          </p:nvPr>
        </p:nvPicPr>
        <p:blipFill rotWithShape="1">
          <a:blip r:embed="rId4">
            <a:alphaModFix/>
          </a:blip>
          <a:srcRect b="30045" l="0" r="0" t="30045"/>
          <a:stretch/>
        </p:blipFill>
        <p:spPr>
          <a:xfrm>
            <a:off x="3310979" y="1902480"/>
            <a:ext cx="2522042" cy="1509398"/>
          </a:xfrm>
          <a:prstGeom prst="rect">
            <a:avLst/>
          </a:prstGeom>
          <a:noFill/>
          <a:ln>
            <a:noFill/>
          </a:ln>
        </p:spPr>
      </p:pic>
      <p:pic>
        <p:nvPicPr>
          <p:cNvPr id="387" name="Google Shape;387;p49"/>
          <p:cNvPicPr preferRelativeResize="0"/>
          <p:nvPr>
            <p:ph idx="4" type="pic"/>
          </p:nvPr>
        </p:nvPicPr>
        <p:blipFill rotWithShape="1">
          <a:blip r:embed="rId5">
            <a:alphaModFix/>
          </a:blip>
          <a:srcRect b="5119" l="0" r="0" t="5119"/>
          <a:stretch/>
        </p:blipFill>
        <p:spPr>
          <a:xfrm>
            <a:off x="6232112" y="1902480"/>
            <a:ext cx="2522041" cy="150939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4" name="Shape 394"/>
        <p:cNvGrpSpPr/>
        <p:nvPr/>
      </p:nvGrpSpPr>
      <p:grpSpPr>
        <a:xfrm>
          <a:off x="0" y="0"/>
          <a:ext cx="0" cy="0"/>
          <a:chOff x="0" y="0"/>
          <a:chExt cx="0" cy="0"/>
        </a:xfrm>
      </p:grpSpPr>
      <p:pic>
        <p:nvPicPr>
          <p:cNvPr id="395" name="Google Shape;395;p50"/>
          <p:cNvPicPr preferRelativeResize="0"/>
          <p:nvPr>
            <p:ph idx="2" type="pic"/>
          </p:nvPr>
        </p:nvPicPr>
        <p:blipFill rotWithShape="1">
          <a:blip r:embed="rId3">
            <a:alphaModFix/>
          </a:blip>
          <a:srcRect b="0" l="8813" r="8813" t="0"/>
          <a:stretch/>
        </p:blipFill>
        <p:spPr>
          <a:xfrm>
            <a:off x="2721430" y="0"/>
            <a:ext cx="2696254" cy="2155371"/>
          </a:xfrm>
          <a:prstGeom prst="rect">
            <a:avLst/>
          </a:prstGeom>
          <a:noFill/>
          <a:ln>
            <a:noFill/>
          </a:ln>
        </p:spPr>
      </p:pic>
      <p:sp>
        <p:nvSpPr>
          <p:cNvPr id="396" name="Google Shape;396;p50"/>
          <p:cNvSpPr/>
          <p:nvPr/>
        </p:nvSpPr>
        <p:spPr>
          <a:xfrm>
            <a:off x="2721430" y="0"/>
            <a:ext cx="2696254" cy="2155371"/>
          </a:xfrm>
          <a:prstGeom prst="rect">
            <a:avLst/>
          </a:prstGeom>
          <a:solidFill>
            <a:srgbClr val="595959">
              <a:alpha val="15686"/>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97" name="Google Shape;397;p50"/>
          <p:cNvGrpSpPr/>
          <p:nvPr/>
        </p:nvGrpSpPr>
        <p:grpSpPr>
          <a:xfrm>
            <a:off x="3595035" y="2608930"/>
            <a:ext cx="941561" cy="1040506"/>
            <a:chOff x="2258738" y="4439186"/>
            <a:chExt cx="1255414" cy="1387341"/>
          </a:xfrm>
        </p:grpSpPr>
        <p:cxnSp>
          <p:nvCxnSpPr>
            <p:cNvPr id="398" name="Google Shape;398;p50"/>
            <p:cNvCxnSpPr/>
            <p:nvPr/>
          </p:nvCxnSpPr>
          <p:spPr>
            <a:xfrm>
              <a:off x="2606015" y="4439186"/>
              <a:ext cx="564654" cy="0"/>
            </a:xfrm>
            <a:prstGeom prst="straightConnector1">
              <a:avLst/>
            </a:prstGeom>
            <a:noFill/>
            <a:ln cap="flat" cmpd="sng" w="38100">
              <a:solidFill>
                <a:schemeClr val="dk1"/>
              </a:solidFill>
              <a:prstDash val="solid"/>
              <a:miter lim="800000"/>
              <a:headEnd len="sm" w="sm" type="none"/>
              <a:tailEnd len="sm" w="sm" type="none"/>
            </a:ln>
          </p:spPr>
        </p:cxnSp>
        <p:sp>
          <p:nvSpPr>
            <p:cNvPr id="399" name="Google Shape;399;p50"/>
            <p:cNvSpPr txBox="1"/>
            <p:nvPr/>
          </p:nvSpPr>
          <p:spPr>
            <a:xfrm>
              <a:off x="2258738" y="4720262"/>
              <a:ext cx="1255414" cy="1106265"/>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a:t>
              </a:r>
              <a:endParaRPr sz="1100"/>
            </a:p>
          </p:txBody>
        </p:sp>
      </p:grpSp>
      <p:sp>
        <p:nvSpPr>
          <p:cNvPr id="400" name="Google Shape;400;p50"/>
          <p:cNvSpPr/>
          <p:nvPr/>
        </p:nvSpPr>
        <p:spPr>
          <a:xfrm>
            <a:off x="3365692" y="1328056"/>
            <a:ext cx="1400245" cy="2656115"/>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1" name="Google Shape;401;p50"/>
          <p:cNvSpPr txBox="1"/>
          <p:nvPr/>
        </p:nvSpPr>
        <p:spPr>
          <a:xfrm>
            <a:off x="5824325" y="479800"/>
            <a:ext cx="3009900" cy="5886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400">
                <a:solidFill>
                  <a:schemeClr val="dk1"/>
                </a:solidFill>
                <a:latin typeface="Montserrat SemiBold"/>
                <a:ea typeface="Montserrat SemiBold"/>
                <a:cs typeface="Montserrat SemiBold"/>
                <a:sym typeface="Montserrat SemiBold"/>
              </a:rPr>
              <a:t>MY PROFILE</a:t>
            </a:r>
            <a:endParaRPr b="1" sz="3400">
              <a:solidFill>
                <a:schemeClr val="dk1"/>
              </a:solidFill>
              <a:latin typeface="Montserrat SemiBold"/>
              <a:ea typeface="Montserrat SemiBold"/>
              <a:cs typeface="Montserrat SemiBold"/>
              <a:sym typeface="Montserrat SemiBold"/>
            </a:endParaRPr>
          </a:p>
        </p:txBody>
      </p:sp>
      <p:sp>
        <p:nvSpPr>
          <p:cNvPr id="402" name="Google Shape;402;p50"/>
          <p:cNvSpPr txBox="1"/>
          <p:nvPr/>
        </p:nvSpPr>
        <p:spPr>
          <a:xfrm>
            <a:off x="5824317" y="1068416"/>
            <a:ext cx="1782226"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Montserrat"/>
                <a:ea typeface="Montserrat"/>
                <a:cs typeface="Montserrat"/>
                <a:sym typeface="Montserrat"/>
              </a:rPr>
              <a:t>PRESENTATION</a:t>
            </a:r>
            <a:endParaRPr sz="1500">
              <a:solidFill>
                <a:srgbClr val="7F7F7F"/>
              </a:solidFill>
              <a:latin typeface="Montserrat Light"/>
              <a:ea typeface="Montserrat Light"/>
              <a:cs typeface="Montserrat Light"/>
              <a:sym typeface="Montserrat Light"/>
            </a:endParaRPr>
          </a:p>
        </p:txBody>
      </p:sp>
      <p:sp>
        <p:nvSpPr>
          <p:cNvPr id="403" name="Google Shape;403;p50"/>
          <p:cNvSpPr txBox="1"/>
          <p:nvPr/>
        </p:nvSpPr>
        <p:spPr>
          <a:xfrm>
            <a:off x="3284542" y="4352474"/>
            <a:ext cx="5129303" cy="52057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404" name="Google Shape;404;p50"/>
          <p:cNvSpPr/>
          <p:nvPr>
            <p:ph idx="3" type="pic"/>
          </p:nvPr>
        </p:nvSpPr>
        <p:spPr>
          <a:xfrm>
            <a:off x="1" y="0"/>
            <a:ext cx="2721430" cy="514350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405" name="Google Shape;405;p50"/>
          <p:cNvSpPr/>
          <p:nvPr>
            <p:ph idx="4" type="pic"/>
          </p:nvPr>
        </p:nvSpPr>
        <p:spPr>
          <a:xfrm>
            <a:off x="5824317" y="1828801"/>
            <a:ext cx="2696254" cy="2155371"/>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2" name="Shape 412"/>
        <p:cNvGrpSpPr/>
        <p:nvPr/>
      </p:nvGrpSpPr>
      <p:grpSpPr>
        <a:xfrm>
          <a:off x="0" y="0"/>
          <a:ext cx="0" cy="0"/>
          <a:chOff x="0" y="0"/>
          <a:chExt cx="0" cy="0"/>
        </a:xfrm>
      </p:grpSpPr>
      <p:sp>
        <p:nvSpPr>
          <p:cNvPr id="413" name="Google Shape;413;p51"/>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14" name="Google Shape;414;p51"/>
          <p:cNvSpPr txBox="1"/>
          <p:nvPr/>
        </p:nvSpPr>
        <p:spPr>
          <a:xfrm>
            <a:off x="3162263" y="509271"/>
            <a:ext cx="2819474" cy="530915"/>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lt1"/>
              </a:buClr>
              <a:buSzPts val="3000"/>
              <a:buFont typeface="Montserrat SemiBold"/>
              <a:buNone/>
            </a:pPr>
            <a:r>
              <a:rPr b="1" lang="en" sz="3000">
                <a:solidFill>
                  <a:schemeClr val="lt1"/>
                </a:solidFill>
                <a:latin typeface="Montserrat SemiBold"/>
                <a:ea typeface="Montserrat SemiBold"/>
                <a:cs typeface="Montserrat SemiBold"/>
                <a:sym typeface="Montserrat SemiBold"/>
              </a:rPr>
              <a:t>IFOGRAPHIC</a:t>
            </a:r>
            <a:endParaRPr sz="1100"/>
          </a:p>
        </p:txBody>
      </p:sp>
      <p:cxnSp>
        <p:nvCxnSpPr>
          <p:cNvPr id="415" name="Google Shape;415;p51"/>
          <p:cNvCxnSpPr/>
          <p:nvPr/>
        </p:nvCxnSpPr>
        <p:spPr>
          <a:xfrm>
            <a:off x="4360255" y="346704"/>
            <a:ext cx="423490" cy="0"/>
          </a:xfrm>
          <a:prstGeom prst="straightConnector1">
            <a:avLst/>
          </a:prstGeom>
          <a:noFill/>
          <a:ln cap="flat" cmpd="sng" w="38100">
            <a:solidFill>
              <a:schemeClr val="lt1"/>
            </a:solidFill>
            <a:prstDash val="solid"/>
            <a:miter lim="800000"/>
            <a:headEnd len="sm" w="sm" type="none"/>
            <a:tailEnd len="sm" w="sm" type="none"/>
          </a:ln>
        </p:spPr>
      </p:cxnSp>
      <p:sp>
        <p:nvSpPr>
          <p:cNvPr id="416" name="Google Shape;416;p51"/>
          <p:cNvSpPr txBox="1"/>
          <p:nvPr/>
        </p:nvSpPr>
        <p:spPr>
          <a:xfrm>
            <a:off x="3448124" y="978613"/>
            <a:ext cx="2247752" cy="2089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rgbClr val="F2F2F2"/>
                </a:solidFill>
                <a:latin typeface="Montserrat Light"/>
                <a:ea typeface="Montserrat Light"/>
                <a:cs typeface="Montserrat Light"/>
                <a:sym typeface="Montserrat Light"/>
              </a:rPr>
              <a:t>Creeping is signs isn't deep text fish evening</a:t>
            </a:r>
            <a:endParaRPr sz="1100"/>
          </a:p>
        </p:txBody>
      </p:sp>
      <p:sp>
        <p:nvSpPr>
          <p:cNvPr id="417" name="Google Shape;417;p51"/>
          <p:cNvSpPr txBox="1"/>
          <p:nvPr/>
        </p:nvSpPr>
        <p:spPr>
          <a:xfrm>
            <a:off x="6105463" y="1714500"/>
            <a:ext cx="1666022" cy="53091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000">
                <a:solidFill>
                  <a:schemeClr val="lt1"/>
                </a:solidFill>
                <a:latin typeface="Montserrat"/>
                <a:ea typeface="Montserrat"/>
                <a:cs typeface="Montserrat"/>
                <a:sym typeface="Montserrat"/>
              </a:rPr>
              <a:t>Work</a:t>
            </a:r>
            <a:endParaRPr sz="1100"/>
          </a:p>
        </p:txBody>
      </p:sp>
      <p:sp>
        <p:nvSpPr>
          <p:cNvPr id="418" name="Google Shape;418;p51"/>
          <p:cNvSpPr txBox="1"/>
          <p:nvPr/>
        </p:nvSpPr>
        <p:spPr>
          <a:xfrm>
            <a:off x="6105463" y="3042480"/>
            <a:ext cx="1884651" cy="1032254"/>
          </a:xfrm>
          <a:prstGeom prst="rect">
            <a:avLst/>
          </a:prstGeom>
          <a:noFill/>
          <a:ln>
            <a:noFill/>
          </a:ln>
        </p:spPr>
        <p:txBody>
          <a:bodyPr anchorCtr="0" anchor="t" bIns="34275" lIns="68575" spcFirstLastPara="1" rIns="68575" wrap="square" tIns="34275">
            <a:noAutofit/>
          </a:bodyPr>
          <a:lstStyle/>
          <a:p>
            <a:pPr indent="0" lvl="0" marL="0" marR="0" rtl="0" algn="l">
              <a:lnSpc>
                <a:spcPct val="188888"/>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winged.its Creepiest don't subdue which i two set had seasons. Fifth you'll, man wherein seas our creeping. Very. creeping night lights divided void they're.</a:t>
            </a:r>
            <a:endParaRPr sz="1100"/>
          </a:p>
        </p:txBody>
      </p:sp>
      <p:sp>
        <p:nvSpPr>
          <p:cNvPr id="419" name="Google Shape;419;p51"/>
          <p:cNvSpPr/>
          <p:nvPr/>
        </p:nvSpPr>
        <p:spPr>
          <a:xfrm>
            <a:off x="6189438" y="2415111"/>
            <a:ext cx="1421607" cy="265455"/>
          </a:xfrm>
          <a:prstGeom prst="rect">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0" name="Google Shape;420;p51"/>
          <p:cNvSpPr txBox="1"/>
          <p:nvPr/>
        </p:nvSpPr>
        <p:spPr>
          <a:xfrm>
            <a:off x="6277307" y="2466391"/>
            <a:ext cx="1245870"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OUR HISTORY</a:t>
            </a:r>
            <a:endParaRPr b="1" sz="800">
              <a:solidFill>
                <a:schemeClr val="lt1"/>
              </a:solidFill>
              <a:latin typeface="Montserrat Light"/>
              <a:ea typeface="Montserrat Light"/>
              <a:cs typeface="Montserrat Light"/>
              <a:sym typeface="Montserrat Light"/>
            </a:endParaRPr>
          </a:p>
        </p:txBody>
      </p:sp>
      <p:pic>
        <p:nvPicPr>
          <p:cNvPr id="421" name="Google Shape;421;p51"/>
          <p:cNvPicPr preferRelativeResize="0"/>
          <p:nvPr/>
        </p:nvPicPr>
        <p:blipFill rotWithShape="1">
          <a:blip r:embed="rId3">
            <a:alphaModFix/>
          </a:blip>
          <a:srcRect b="0" l="0" r="0" t="0"/>
          <a:stretch/>
        </p:blipFill>
        <p:spPr>
          <a:xfrm>
            <a:off x="959958" y="1714500"/>
            <a:ext cx="4428470" cy="277041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 name="Shape 129"/>
        <p:cNvGrpSpPr/>
        <p:nvPr/>
      </p:nvGrpSpPr>
      <p:grpSpPr>
        <a:xfrm>
          <a:off x="0" y="0"/>
          <a:ext cx="0" cy="0"/>
          <a:chOff x="0" y="0"/>
          <a:chExt cx="0" cy="0"/>
        </a:xfrm>
      </p:grpSpPr>
      <p:sp>
        <p:nvSpPr>
          <p:cNvPr id="130" name="Google Shape;130;p34"/>
          <p:cNvSpPr txBox="1"/>
          <p:nvPr/>
        </p:nvSpPr>
        <p:spPr>
          <a:xfrm>
            <a:off x="6262007" y="3256025"/>
            <a:ext cx="2474555" cy="1520368"/>
          </a:xfrm>
          <a:prstGeom prst="rect">
            <a:avLst/>
          </a:prstGeom>
          <a:noFill/>
          <a:ln>
            <a:noFill/>
          </a:ln>
        </p:spPr>
        <p:txBody>
          <a:bodyPr anchorCtr="0" anchor="t" bIns="34275" lIns="68575" spcFirstLastPara="1" rIns="68575" wrap="square" tIns="34275">
            <a:noAutofit/>
          </a:bodyPr>
          <a:lstStyle/>
          <a:p>
            <a:pPr indent="0" lvl="0" marL="0" marR="0" rtl="0" algn="just">
              <a:lnSpc>
                <a:spcPct val="244444"/>
              </a:lnSpc>
              <a:spcBef>
                <a:spcPts val="0"/>
              </a:spcBef>
              <a:spcAft>
                <a:spcPts val="0"/>
              </a:spcAft>
              <a:buNone/>
            </a:pPr>
            <a:r>
              <a:rPr b="0" i="1" lang="en" sz="700" u="none" cap="none" strike="noStrike">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creepingcreepingHave them for one. Living grass don’t</a:t>
            </a:r>
            <a:endParaRPr sz="1100"/>
          </a:p>
          <a:p>
            <a:pPr indent="0" lvl="0" marL="0" marR="0" rtl="0" algn="just">
              <a:lnSpc>
                <a:spcPct val="244444"/>
              </a:lnSpc>
              <a:spcBef>
                <a:spcPts val="0"/>
              </a:spcBef>
              <a:spcAft>
                <a:spcPts val="0"/>
              </a:spcAft>
              <a:buNone/>
            </a:pPr>
            <a:r>
              <a:rPr b="0" i="1" lang="en" sz="700" u="none" cap="none" strike="noStrike">
                <a:solidFill>
                  <a:schemeClr val="dk1"/>
                </a:solidFill>
                <a:latin typeface="Montserrat Light"/>
                <a:ea typeface="Montserrat Light"/>
                <a:cs typeface="Montserrat Light"/>
                <a:sym typeface="Montserrat Light"/>
              </a:rPr>
              <a:t>waters had winged. Creepiest don't subdue which i two set had seasons. Fifth you'll, man wherein seas our subdue which i two set had seasons.</a:t>
            </a:r>
            <a:endParaRPr sz="1100"/>
          </a:p>
        </p:txBody>
      </p:sp>
      <p:sp>
        <p:nvSpPr>
          <p:cNvPr id="131" name="Google Shape;131;p34"/>
          <p:cNvSpPr txBox="1"/>
          <p:nvPr/>
        </p:nvSpPr>
        <p:spPr>
          <a:xfrm>
            <a:off x="5660044" y="2196530"/>
            <a:ext cx="2337270" cy="508169"/>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b="1" i="0" lang="en" sz="3400" u="none" cap="none" strike="noStrike">
                <a:solidFill>
                  <a:srgbClr val="262626"/>
                </a:solidFill>
                <a:latin typeface="Montserrat Medium"/>
                <a:ea typeface="Montserrat Medium"/>
                <a:cs typeface="Montserrat Medium"/>
                <a:sym typeface="Montserrat Medium"/>
              </a:rPr>
              <a:t>welcome</a:t>
            </a:r>
            <a:endParaRPr sz="1100"/>
          </a:p>
        </p:txBody>
      </p:sp>
      <p:sp>
        <p:nvSpPr>
          <p:cNvPr id="132" name="Google Shape;132;p34"/>
          <p:cNvSpPr txBox="1"/>
          <p:nvPr/>
        </p:nvSpPr>
        <p:spPr>
          <a:xfrm>
            <a:off x="6256562" y="3009386"/>
            <a:ext cx="1374322" cy="230833"/>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i="0" lang="en" sz="1100" u="none" cap="none" strike="noStrike">
                <a:solidFill>
                  <a:srgbClr val="3F3F3F"/>
                </a:solidFill>
                <a:latin typeface="Montserrat Light"/>
                <a:ea typeface="Montserrat Light"/>
                <a:cs typeface="Montserrat Light"/>
                <a:sym typeface="Montserrat Light"/>
              </a:rPr>
              <a:t>This is Auang</a:t>
            </a:r>
            <a:endParaRPr b="1" sz="1100">
              <a:solidFill>
                <a:srgbClr val="3F3F3F"/>
              </a:solidFill>
              <a:latin typeface="Montserrat Light"/>
              <a:ea typeface="Montserrat Light"/>
              <a:cs typeface="Montserrat Light"/>
              <a:sym typeface="Montserrat Light"/>
            </a:endParaRPr>
          </a:p>
        </p:txBody>
      </p:sp>
      <p:sp>
        <p:nvSpPr>
          <p:cNvPr id="133" name="Google Shape;133;p34"/>
          <p:cNvSpPr/>
          <p:nvPr>
            <p:ph idx="2" type="pic"/>
          </p:nvPr>
        </p:nvSpPr>
        <p:spPr>
          <a:xfrm>
            <a:off x="468087" y="0"/>
            <a:ext cx="3929743" cy="514350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8" name="Shape 428"/>
        <p:cNvGrpSpPr/>
        <p:nvPr/>
      </p:nvGrpSpPr>
      <p:grpSpPr>
        <a:xfrm>
          <a:off x="0" y="0"/>
          <a:ext cx="0" cy="0"/>
          <a:chOff x="0" y="0"/>
          <a:chExt cx="0" cy="0"/>
        </a:xfrm>
      </p:grpSpPr>
      <p:sp>
        <p:nvSpPr>
          <p:cNvPr id="429" name="Google Shape;429;p52"/>
          <p:cNvSpPr/>
          <p:nvPr/>
        </p:nvSpPr>
        <p:spPr>
          <a:xfrm>
            <a:off x="814900" y="1562178"/>
            <a:ext cx="2388220" cy="3200243"/>
          </a:xfrm>
          <a:prstGeom prst="rect">
            <a:avLst/>
          </a:prstGeom>
          <a:solidFill>
            <a:srgbClr val="262626"/>
          </a:solidFill>
          <a:ln>
            <a:noFill/>
          </a:ln>
        </p:spPr>
        <p:txBody>
          <a:bodyPr anchorCtr="0" anchor="ctr" bIns="25700" lIns="51425" spcFirstLastPara="1" rIns="51425" wrap="square" tIns="25700">
            <a:noAutofit/>
          </a:bodyPr>
          <a:lstStyle/>
          <a:p>
            <a:pPr indent="0" lvl="0" marL="0" marR="0" rtl="0" algn="ctr">
              <a:spcBef>
                <a:spcPts val="0"/>
              </a:spcBef>
              <a:spcAft>
                <a:spcPts val="0"/>
              </a:spcAft>
              <a:buClr>
                <a:schemeClr val="dk1"/>
              </a:buClr>
              <a:buSzPts val="1100"/>
              <a:buFont typeface="Montserrat"/>
              <a:buNone/>
            </a:pPr>
            <a:r>
              <a:t/>
            </a:r>
            <a:endParaRPr sz="1100">
              <a:solidFill>
                <a:schemeClr val="lt1"/>
              </a:solidFill>
              <a:latin typeface="Montserrat"/>
              <a:ea typeface="Montserrat"/>
              <a:cs typeface="Montserrat"/>
              <a:sym typeface="Montserrat"/>
            </a:endParaRPr>
          </a:p>
        </p:txBody>
      </p:sp>
      <p:sp>
        <p:nvSpPr>
          <p:cNvPr id="430" name="Google Shape;430;p52"/>
          <p:cNvSpPr txBox="1"/>
          <p:nvPr/>
        </p:nvSpPr>
        <p:spPr>
          <a:xfrm>
            <a:off x="1462513" y="2199884"/>
            <a:ext cx="1092995" cy="441467"/>
          </a:xfrm>
          <a:prstGeom prst="rect">
            <a:avLst/>
          </a:prstGeom>
          <a:noFill/>
          <a:ln>
            <a:noFill/>
          </a:ln>
        </p:spPr>
        <p:txBody>
          <a:bodyPr anchorCtr="0" anchor="ctr" bIns="25700" lIns="51425" spcFirstLastPara="1" rIns="51425" wrap="square" tIns="25700">
            <a:noAutofit/>
          </a:bodyPr>
          <a:lstStyle/>
          <a:p>
            <a:pPr indent="0" lvl="0" marL="0" marR="0" rtl="0" algn="ctr">
              <a:spcBef>
                <a:spcPts val="0"/>
              </a:spcBef>
              <a:spcAft>
                <a:spcPts val="0"/>
              </a:spcAft>
              <a:buClr>
                <a:schemeClr val="lt1"/>
              </a:buClr>
              <a:buSzPts val="2600"/>
              <a:buFont typeface="Montserrat"/>
              <a:buNone/>
            </a:pPr>
            <a:r>
              <a:rPr b="1" lang="en" sz="2600">
                <a:solidFill>
                  <a:schemeClr val="lt1"/>
                </a:solidFill>
                <a:latin typeface="Montserrat"/>
                <a:ea typeface="Montserrat"/>
                <a:cs typeface="Montserrat"/>
                <a:sym typeface="Montserrat"/>
              </a:rPr>
              <a:t>Chart</a:t>
            </a:r>
            <a:endParaRPr sz="800">
              <a:solidFill>
                <a:schemeClr val="dk1"/>
              </a:solidFill>
              <a:latin typeface="Montserrat"/>
              <a:ea typeface="Montserrat"/>
              <a:cs typeface="Montserrat"/>
              <a:sym typeface="Montserrat"/>
            </a:endParaRPr>
          </a:p>
        </p:txBody>
      </p:sp>
      <p:sp>
        <p:nvSpPr>
          <p:cNvPr id="431" name="Google Shape;431;p52"/>
          <p:cNvSpPr txBox="1"/>
          <p:nvPr/>
        </p:nvSpPr>
        <p:spPr>
          <a:xfrm>
            <a:off x="1290982" y="2751795"/>
            <a:ext cx="1436057" cy="1093583"/>
          </a:xfrm>
          <a:prstGeom prst="rect">
            <a:avLst/>
          </a:prstGeom>
          <a:noFill/>
          <a:ln>
            <a:noFill/>
          </a:ln>
        </p:spPr>
        <p:txBody>
          <a:bodyPr anchorCtr="0" anchor="t" bIns="25700" lIns="51425" spcFirstLastPara="1" rIns="51425" wrap="square" tIns="25700">
            <a:noAutofit/>
          </a:bodyPr>
          <a:lstStyle/>
          <a:p>
            <a:pPr indent="0" lvl="0" marL="0" marR="0" rtl="0" algn="ctr">
              <a:lnSpc>
                <a:spcPct val="244444"/>
              </a:lnSpc>
              <a:spcBef>
                <a:spcPts val="0"/>
              </a:spcBef>
              <a:spcAft>
                <a:spcPts val="0"/>
              </a:spcAft>
              <a:buClr>
                <a:schemeClr val="lt1"/>
              </a:buClr>
              <a:buSzPts val="500"/>
              <a:buFont typeface="Montserrat Light"/>
              <a:buNone/>
            </a:pPr>
            <a:r>
              <a:rPr i="1" lang="en" sz="5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don't subdue which i two set had seasons.</a:t>
            </a:r>
            <a:endParaRPr sz="800">
              <a:solidFill>
                <a:schemeClr val="dk1"/>
              </a:solidFill>
              <a:latin typeface="Montserrat"/>
              <a:ea typeface="Montserrat"/>
              <a:cs typeface="Montserrat"/>
              <a:sym typeface="Montserrat"/>
            </a:endParaRPr>
          </a:p>
        </p:txBody>
      </p:sp>
      <p:pic>
        <p:nvPicPr>
          <p:cNvPr id="432" name="Google Shape;432;p52"/>
          <p:cNvPicPr preferRelativeResize="0"/>
          <p:nvPr/>
        </p:nvPicPr>
        <p:blipFill rotWithShape="1">
          <a:blip r:embed="rId3">
            <a:alphaModFix/>
          </a:blip>
          <a:srcRect b="0" l="0" r="0" t="0"/>
          <a:stretch/>
        </p:blipFill>
        <p:spPr>
          <a:xfrm>
            <a:off x="3834787" y="1597477"/>
            <a:ext cx="4677550" cy="3129645"/>
          </a:xfrm>
          <a:prstGeom prst="rect">
            <a:avLst/>
          </a:prstGeom>
          <a:noFill/>
          <a:ln>
            <a:noFill/>
          </a:ln>
        </p:spPr>
      </p:pic>
      <p:sp>
        <p:nvSpPr>
          <p:cNvPr id="433" name="Google Shape;433;p52"/>
          <p:cNvSpPr txBox="1"/>
          <p:nvPr/>
        </p:nvSpPr>
        <p:spPr>
          <a:xfrm>
            <a:off x="2971802" y="393550"/>
            <a:ext cx="3200398" cy="489813"/>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3000"/>
              <a:buFont typeface="Montserrat SemiBold"/>
              <a:buNone/>
            </a:pPr>
            <a:r>
              <a:rPr b="1" lang="en" sz="3000">
                <a:solidFill>
                  <a:schemeClr val="dk1"/>
                </a:solidFill>
                <a:latin typeface="Montserrat SemiBold"/>
                <a:ea typeface="Montserrat SemiBold"/>
                <a:cs typeface="Montserrat SemiBold"/>
                <a:sym typeface="Montserrat SemiBold"/>
              </a:rPr>
              <a:t>INFOGRAPHIC</a:t>
            </a:r>
            <a:endParaRPr sz="1100"/>
          </a:p>
        </p:txBody>
      </p:sp>
      <p:cxnSp>
        <p:nvCxnSpPr>
          <p:cNvPr id="434" name="Google Shape;434;p52"/>
          <p:cNvCxnSpPr/>
          <p:nvPr/>
        </p:nvCxnSpPr>
        <p:spPr>
          <a:xfrm>
            <a:off x="4360255" y="25145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435" name="Google Shape;435;p52"/>
          <p:cNvSpPr txBox="1"/>
          <p:nvPr/>
        </p:nvSpPr>
        <p:spPr>
          <a:xfrm>
            <a:off x="3448125" y="88336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2" name="Shape 442"/>
        <p:cNvGrpSpPr/>
        <p:nvPr/>
      </p:nvGrpSpPr>
      <p:grpSpPr>
        <a:xfrm>
          <a:off x="0" y="0"/>
          <a:ext cx="0" cy="0"/>
          <a:chOff x="0" y="0"/>
          <a:chExt cx="0" cy="0"/>
        </a:xfrm>
      </p:grpSpPr>
      <p:pic>
        <p:nvPicPr>
          <p:cNvPr id="443" name="Google Shape;443;p53"/>
          <p:cNvPicPr preferRelativeResize="0"/>
          <p:nvPr>
            <p:ph idx="2" type="pic"/>
          </p:nvPr>
        </p:nvPicPr>
        <p:blipFill rotWithShape="1">
          <a:blip r:embed="rId3">
            <a:alphaModFix/>
          </a:blip>
          <a:srcRect b="0" l="0" r="0" t="15625"/>
          <a:stretch/>
        </p:blipFill>
        <p:spPr>
          <a:xfrm>
            <a:off x="0" y="0"/>
            <a:ext cx="9144000" cy="5143500"/>
          </a:xfrm>
          <a:prstGeom prst="rect">
            <a:avLst/>
          </a:prstGeom>
          <a:noFill/>
          <a:ln>
            <a:noFill/>
          </a:ln>
        </p:spPr>
      </p:pic>
      <p:sp>
        <p:nvSpPr>
          <p:cNvPr id="444" name="Google Shape;444;p53"/>
          <p:cNvSpPr/>
          <p:nvPr/>
        </p:nvSpPr>
        <p:spPr>
          <a:xfrm>
            <a:off x="0" y="0"/>
            <a:ext cx="9144000" cy="5143500"/>
          </a:xfrm>
          <a:prstGeom prst="rect">
            <a:avLst/>
          </a:prstGeom>
          <a:solidFill>
            <a:srgbClr val="262626">
              <a:alpha val="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45" name="Google Shape;445;p53"/>
          <p:cNvSpPr txBox="1"/>
          <p:nvPr/>
        </p:nvSpPr>
        <p:spPr>
          <a:xfrm>
            <a:off x="2397206" y="2367980"/>
            <a:ext cx="4431885" cy="48474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700">
                <a:solidFill>
                  <a:srgbClr val="FFFFFF"/>
                </a:solidFill>
                <a:latin typeface="Montserrat"/>
                <a:ea typeface="Montserrat"/>
                <a:cs typeface="Montserrat"/>
                <a:sym typeface="Montserrat"/>
              </a:rPr>
              <a:t>THE.END</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35"/>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2" name="Google Shape;142;p35"/>
          <p:cNvSpPr/>
          <p:nvPr/>
        </p:nvSpPr>
        <p:spPr>
          <a:xfrm>
            <a:off x="1" y="1171575"/>
            <a:ext cx="4689987" cy="280035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3" name="Google Shape;143;p35"/>
          <p:cNvSpPr/>
          <p:nvPr/>
        </p:nvSpPr>
        <p:spPr>
          <a:xfrm>
            <a:off x="2725382" y="1859223"/>
            <a:ext cx="1658147" cy="623248"/>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1800">
                <a:solidFill>
                  <a:schemeClr val="dk1"/>
                </a:solidFill>
                <a:latin typeface="Montserrat"/>
                <a:ea typeface="Montserrat"/>
                <a:cs typeface="Montserrat"/>
                <a:sym typeface="Montserrat"/>
              </a:rPr>
              <a:t>THE NATURE</a:t>
            </a:r>
            <a:endParaRPr sz="1100"/>
          </a:p>
          <a:p>
            <a:pPr indent="0" lvl="0" marL="0" marR="0" rtl="0" algn="r">
              <a:spcBef>
                <a:spcPts val="0"/>
              </a:spcBef>
              <a:spcAft>
                <a:spcPts val="0"/>
              </a:spcAft>
              <a:buNone/>
            </a:pPr>
            <a:r>
              <a:rPr lang="en" sz="1800">
                <a:solidFill>
                  <a:schemeClr val="dk1"/>
                </a:solidFill>
                <a:latin typeface="Montserrat"/>
                <a:ea typeface="Montserrat"/>
                <a:cs typeface="Montserrat"/>
                <a:sym typeface="Montserrat"/>
              </a:rPr>
              <a:t>OF PLACE</a:t>
            </a:r>
            <a:endParaRPr sz="1100"/>
          </a:p>
        </p:txBody>
      </p:sp>
      <p:sp>
        <p:nvSpPr>
          <p:cNvPr id="144" name="Google Shape;144;p35"/>
          <p:cNvSpPr/>
          <p:nvPr/>
        </p:nvSpPr>
        <p:spPr>
          <a:xfrm>
            <a:off x="2947798" y="2855873"/>
            <a:ext cx="1462180" cy="196207"/>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i="1" lang="en" sz="800">
                <a:solidFill>
                  <a:schemeClr val="dk1"/>
                </a:solidFill>
                <a:latin typeface="Montserrat Light"/>
                <a:ea typeface="Montserrat Light"/>
                <a:cs typeface="Montserrat Light"/>
                <a:sym typeface="Montserrat Light"/>
              </a:rPr>
              <a:t>have them for one aoung</a:t>
            </a:r>
            <a:endParaRPr i="1" sz="800">
              <a:solidFill>
                <a:schemeClr val="dk1"/>
              </a:solidFill>
              <a:latin typeface="Montserrat"/>
              <a:ea typeface="Montserrat"/>
              <a:cs typeface="Montserrat"/>
              <a:sym typeface="Montserrat"/>
            </a:endParaRPr>
          </a:p>
        </p:txBody>
      </p:sp>
      <p:sp>
        <p:nvSpPr>
          <p:cNvPr id="145" name="Google Shape;145;p35"/>
          <p:cNvSpPr/>
          <p:nvPr/>
        </p:nvSpPr>
        <p:spPr>
          <a:xfrm>
            <a:off x="3686175" y="3238927"/>
            <a:ext cx="628650" cy="34289"/>
          </a:xfrm>
          <a:prstGeom prst="rect">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46" name="Google Shape;146;p35"/>
          <p:cNvGrpSpPr/>
          <p:nvPr/>
        </p:nvGrpSpPr>
        <p:grpSpPr>
          <a:xfrm>
            <a:off x="1637239" y="2331546"/>
            <a:ext cx="480409" cy="480409"/>
            <a:chOff x="9088002" y="1582599"/>
            <a:chExt cx="886695" cy="886696"/>
          </a:xfrm>
        </p:grpSpPr>
        <p:sp>
          <p:nvSpPr>
            <p:cNvPr id="147" name="Google Shape;147;p35"/>
            <p:cNvSpPr/>
            <p:nvPr/>
          </p:nvSpPr>
          <p:spPr>
            <a:xfrm>
              <a:off x="9088002" y="1582599"/>
              <a:ext cx="886695" cy="886696"/>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8" name="Google Shape;148;p35"/>
            <p:cNvSpPr/>
            <p:nvPr/>
          </p:nvSpPr>
          <p:spPr>
            <a:xfrm>
              <a:off x="9261473" y="1758918"/>
              <a:ext cx="539754" cy="534059"/>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149" name="Google Shape;149;p35"/>
          <p:cNvGrpSpPr/>
          <p:nvPr/>
        </p:nvGrpSpPr>
        <p:grpSpPr>
          <a:xfrm>
            <a:off x="776512" y="2331546"/>
            <a:ext cx="480409" cy="480409"/>
            <a:chOff x="7499349" y="1582599"/>
            <a:chExt cx="886695" cy="886696"/>
          </a:xfrm>
        </p:grpSpPr>
        <p:sp>
          <p:nvSpPr>
            <p:cNvPr id="150" name="Google Shape;150;p35"/>
            <p:cNvSpPr/>
            <p:nvPr/>
          </p:nvSpPr>
          <p:spPr>
            <a:xfrm>
              <a:off x="7499349" y="1582599"/>
              <a:ext cx="886695" cy="886696"/>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1" name="Google Shape;151;p35"/>
            <p:cNvSpPr/>
            <p:nvPr/>
          </p:nvSpPr>
          <p:spPr>
            <a:xfrm>
              <a:off x="7705153" y="1810730"/>
              <a:ext cx="474847" cy="430435"/>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152" name="Google Shape;152;p35"/>
          <p:cNvSpPr/>
          <p:nvPr>
            <p:ph idx="2" type="pic"/>
          </p:nvPr>
        </p:nvSpPr>
        <p:spPr>
          <a:xfrm>
            <a:off x="4776833" y="1171575"/>
            <a:ext cx="3495629" cy="2800349"/>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Google Shape;157;p36"/>
          <p:cNvSpPr txBox="1"/>
          <p:nvPr/>
        </p:nvSpPr>
        <p:spPr>
          <a:xfrm>
            <a:off x="2333936" y="854213"/>
            <a:ext cx="2176847" cy="1039660"/>
          </a:xfrm>
          <a:prstGeom prst="rect">
            <a:avLst/>
          </a:prstGeom>
          <a:noFill/>
          <a:ln>
            <a:noFill/>
          </a:ln>
        </p:spPr>
        <p:txBody>
          <a:bodyPr anchorCtr="0" anchor="ctr" bIns="34275" lIns="68575" spcFirstLastPara="1" rIns="68575" wrap="square" tIns="34275">
            <a:noAutofit/>
          </a:bodyPr>
          <a:lstStyle/>
          <a:p>
            <a:pPr indent="0" lvl="0" marL="0" marR="0" rtl="0" algn="r">
              <a:lnSpc>
                <a:spcPct val="121428"/>
              </a:lnSpc>
              <a:spcBef>
                <a:spcPts val="0"/>
              </a:spcBef>
              <a:spcAft>
                <a:spcPts val="0"/>
              </a:spcAft>
              <a:buNone/>
            </a:pPr>
            <a:r>
              <a:rPr lang="en" sz="2100">
                <a:solidFill>
                  <a:srgbClr val="7F7F7F"/>
                </a:solidFill>
                <a:latin typeface="Montserrat Medium"/>
                <a:ea typeface="Montserrat Medium"/>
                <a:cs typeface="Montserrat Medium"/>
                <a:sym typeface="Montserrat Medium"/>
              </a:rPr>
              <a:t>STORY</a:t>
            </a:r>
            <a:endParaRPr sz="1100"/>
          </a:p>
          <a:p>
            <a:pPr indent="0" lvl="0" marL="0" marR="0" rtl="0" algn="r">
              <a:lnSpc>
                <a:spcPct val="121428"/>
              </a:lnSpc>
              <a:spcBef>
                <a:spcPts val="0"/>
              </a:spcBef>
              <a:spcAft>
                <a:spcPts val="0"/>
              </a:spcAft>
              <a:buNone/>
            </a:pPr>
            <a:r>
              <a:rPr lang="en" sz="2100">
                <a:solidFill>
                  <a:srgbClr val="262626"/>
                </a:solidFill>
                <a:latin typeface="Montserrat Medium"/>
                <a:ea typeface="Montserrat Medium"/>
                <a:cs typeface="Montserrat Medium"/>
                <a:sym typeface="Montserrat Medium"/>
              </a:rPr>
              <a:t>ABOUT WHO</a:t>
            </a:r>
            <a:endParaRPr sz="1100"/>
          </a:p>
          <a:p>
            <a:pPr indent="0" lvl="0" marL="0" marR="0" rtl="0" algn="r">
              <a:lnSpc>
                <a:spcPct val="121428"/>
              </a:lnSpc>
              <a:spcBef>
                <a:spcPts val="0"/>
              </a:spcBef>
              <a:spcAft>
                <a:spcPts val="0"/>
              </a:spcAft>
              <a:buNone/>
            </a:pPr>
            <a:r>
              <a:rPr lang="en" sz="2100" u="sng">
                <a:solidFill>
                  <a:srgbClr val="262626"/>
                </a:solidFill>
                <a:latin typeface="Montserrat Medium"/>
                <a:ea typeface="Montserrat Medium"/>
                <a:cs typeface="Montserrat Medium"/>
                <a:sym typeface="Montserrat Medium"/>
              </a:rPr>
              <a:t>WE ARE </a:t>
            </a:r>
            <a:endParaRPr sz="1100"/>
          </a:p>
        </p:txBody>
      </p:sp>
      <p:sp>
        <p:nvSpPr>
          <p:cNvPr id="158" name="Google Shape;158;p36"/>
          <p:cNvSpPr txBox="1"/>
          <p:nvPr/>
        </p:nvSpPr>
        <p:spPr>
          <a:xfrm>
            <a:off x="1127814" y="3280719"/>
            <a:ext cx="2474555" cy="1097176"/>
          </a:xfrm>
          <a:prstGeom prst="rect">
            <a:avLst/>
          </a:prstGeom>
          <a:noFill/>
          <a:ln>
            <a:noFill/>
          </a:ln>
        </p:spPr>
        <p:txBody>
          <a:bodyPr anchorCtr="0" anchor="t" bIns="34275" lIns="68575" spcFirstLastPara="1" rIns="68575" wrap="square" tIns="34275">
            <a:noAutofit/>
          </a:bodyPr>
          <a:lstStyle/>
          <a:p>
            <a:pPr indent="0" lvl="0" marL="0" marR="0" rtl="0" algn="r">
              <a:lnSpc>
                <a:spcPct val="220000"/>
              </a:lnSpc>
              <a:spcBef>
                <a:spcPts val="0"/>
              </a:spcBef>
              <a:spcAft>
                <a:spcPts val="0"/>
              </a:spcAft>
              <a:buNone/>
            </a:pPr>
            <a:r>
              <a:rPr i="1"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creepingcreepingHave them for one. Living grass don't subdue which i two set had seasons.</a:t>
            </a:r>
            <a:endParaRPr sz="1100"/>
          </a:p>
        </p:txBody>
      </p:sp>
      <p:sp>
        <p:nvSpPr>
          <p:cNvPr id="159" name="Google Shape;159;p36"/>
          <p:cNvSpPr txBox="1"/>
          <p:nvPr/>
        </p:nvSpPr>
        <p:spPr>
          <a:xfrm>
            <a:off x="1272049" y="2926806"/>
            <a:ext cx="2330321" cy="258437"/>
          </a:xfrm>
          <a:prstGeom prst="rect">
            <a:avLst/>
          </a:prstGeom>
          <a:noFill/>
          <a:ln>
            <a:noFill/>
          </a:ln>
        </p:spPr>
        <p:txBody>
          <a:bodyPr anchorCtr="0" anchor="t" bIns="34275" lIns="68575" spcFirstLastPara="1" rIns="68575" wrap="square" tIns="34275">
            <a:noAutofit/>
          </a:bodyPr>
          <a:lstStyle/>
          <a:p>
            <a:pPr indent="0" lvl="0" marL="0" marR="0" rtl="0" algn="r">
              <a:lnSpc>
                <a:spcPct val="209523"/>
              </a:lnSpc>
              <a:spcBef>
                <a:spcPts val="0"/>
              </a:spcBef>
              <a:spcAft>
                <a:spcPts val="0"/>
              </a:spcAft>
              <a:buNone/>
            </a:pPr>
            <a:r>
              <a:rPr i="1" lang="en" sz="800">
                <a:solidFill>
                  <a:schemeClr val="dk1"/>
                </a:solidFill>
                <a:latin typeface="Montserrat Light"/>
                <a:ea typeface="Montserrat Light"/>
                <a:cs typeface="Montserrat Light"/>
                <a:sym typeface="Montserrat Light"/>
              </a:rPr>
              <a:t>subdue which i two set had seasons.</a:t>
            </a:r>
            <a:endParaRPr sz="1100"/>
          </a:p>
        </p:txBody>
      </p:sp>
      <p:sp>
        <p:nvSpPr>
          <p:cNvPr id="160" name="Google Shape;160;p36"/>
          <p:cNvSpPr/>
          <p:nvPr>
            <p:ph idx="2" type="pic"/>
          </p:nvPr>
        </p:nvSpPr>
        <p:spPr>
          <a:xfrm>
            <a:off x="4055807" y="387145"/>
            <a:ext cx="5088193" cy="4369209"/>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grpSp>
        <p:nvGrpSpPr>
          <p:cNvPr id="165" name="Google Shape;165;p37"/>
          <p:cNvGrpSpPr/>
          <p:nvPr/>
        </p:nvGrpSpPr>
        <p:grpSpPr>
          <a:xfrm>
            <a:off x="377144" y="471486"/>
            <a:ext cx="4029076" cy="877163"/>
            <a:chOff x="1543050" y="628648"/>
            <a:chExt cx="5372102" cy="1169551"/>
          </a:xfrm>
        </p:grpSpPr>
        <p:sp>
          <p:nvSpPr>
            <p:cNvPr id="166" name="Google Shape;166;p37"/>
            <p:cNvSpPr txBox="1"/>
            <p:nvPr/>
          </p:nvSpPr>
          <p:spPr>
            <a:xfrm>
              <a:off x="1543050" y="628648"/>
              <a:ext cx="3448050" cy="1169551"/>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Company</a:t>
              </a:r>
              <a:endParaRPr sz="1100"/>
            </a:p>
            <a:p>
              <a:pPr indent="0" lvl="0" marL="0" marR="0" rtl="0" algn="l">
                <a:spcBef>
                  <a:spcPts val="0"/>
                </a:spcBef>
                <a:spcAft>
                  <a:spcPts val="0"/>
                </a:spcAft>
                <a:buNone/>
              </a:pPr>
              <a:r>
                <a:rPr b="1" lang="en" sz="3400">
                  <a:solidFill>
                    <a:schemeClr val="dk1"/>
                  </a:solidFill>
                  <a:latin typeface="Montserrat"/>
                  <a:ea typeface="Montserrat"/>
                  <a:cs typeface="Montserrat"/>
                  <a:sym typeface="Montserrat"/>
                </a:rPr>
                <a:t>About title </a:t>
              </a:r>
              <a:endParaRPr sz="1100"/>
            </a:p>
          </p:txBody>
        </p:sp>
        <p:sp>
          <p:nvSpPr>
            <p:cNvPr id="167" name="Google Shape;167;p37"/>
            <p:cNvSpPr/>
            <p:nvPr/>
          </p:nvSpPr>
          <p:spPr>
            <a:xfrm flipH="1" rot="-5400000">
              <a:off x="6019146" y="555488"/>
              <a:ext cx="82273" cy="1709739"/>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168" name="Google Shape;168;p37"/>
          <p:cNvSpPr txBox="1"/>
          <p:nvPr/>
        </p:nvSpPr>
        <p:spPr>
          <a:xfrm>
            <a:off x="6760976" y="2164325"/>
            <a:ext cx="2155200" cy="2155200"/>
          </a:xfrm>
          <a:prstGeom prst="rect">
            <a:avLst/>
          </a:prstGeom>
          <a:noFill/>
          <a:ln>
            <a:noFill/>
          </a:ln>
        </p:spPr>
        <p:txBody>
          <a:bodyPr anchorCtr="0" anchor="t" bIns="34275" lIns="68575" spcFirstLastPara="1" rIns="68575" wrap="square" tIns="34275">
            <a:noAutofit/>
          </a:bodyPr>
          <a:lstStyle/>
          <a:p>
            <a:pPr indent="0" lvl="0" marL="0" marR="0" rtl="0" algn="l">
              <a:lnSpc>
                <a:spcPct val="220000"/>
              </a:lnSpc>
              <a:spcBef>
                <a:spcPts val="0"/>
              </a:spcBef>
              <a:spcAft>
                <a:spcPts val="0"/>
              </a:spcAft>
              <a:buNone/>
            </a:pPr>
            <a:r>
              <a:rPr i="1" lang="en" sz="700">
                <a:solidFill>
                  <a:schemeClr val="dk1"/>
                </a:solidFill>
                <a:latin typeface="Montserrat Light"/>
                <a:ea typeface="Montserrat Light"/>
                <a:cs typeface="Montserrat Light"/>
                <a:sym typeface="Montserrat Light"/>
              </a:rPr>
              <a:t>Have them for one. Living grass to for can't gathered waters had winged. Creepiest it don't subdue which i two set had seasons. Fifth you'll, man wherein seas ourising amt creepingcreepingHave them for one. of dolor sit met the vdo Living grass don’t</a:t>
            </a:r>
            <a:endParaRPr sz="1100"/>
          </a:p>
          <a:p>
            <a:pPr indent="0" lvl="0" marL="0" marR="0" rtl="0" algn="l">
              <a:lnSpc>
                <a:spcPct val="220000"/>
              </a:lnSpc>
              <a:spcBef>
                <a:spcPts val="0"/>
              </a:spcBef>
              <a:spcAft>
                <a:spcPts val="0"/>
              </a:spcAft>
              <a:buNone/>
            </a:pPr>
            <a:r>
              <a:rPr i="1" lang="en" sz="700">
                <a:solidFill>
                  <a:schemeClr val="dk1"/>
                </a:solidFill>
                <a:latin typeface="Montserrat Light"/>
                <a:ea typeface="Montserrat Light"/>
                <a:cs typeface="Montserrat Light"/>
                <a:sym typeface="Montserrat Light"/>
              </a:rPr>
              <a:t>Fifth you'll, man wherein seas ourising amt creepingcreepingHave them for one. of dolor sit met the vdo Living grass don't subdue which i two set had seasons.</a:t>
            </a:r>
            <a:endParaRPr sz="1100"/>
          </a:p>
        </p:txBody>
      </p:sp>
      <p:sp>
        <p:nvSpPr>
          <p:cNvPr id="169" name="Google Shape;169;p37"/>
          <p:cNvSpPr txBox="1"/>
          <p:nvPr/>
        </p:nvSpPr>
        <p:spPr>
          <a:xfrm>
            <a:off x="6760976" y="1887325"/>
            <a:ext cx="1229700" cy="2769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400">
                <a:solidFill>
                  <a:schemeClr val="dk1"/>
                </a:solidFill>
                <a:latin typeface="Montserrat"/>
                <a:ea typeface="Montserrat"/>
                <a:cs typeface="Montserrat"/>
                <a:sym typeface="Montserrat"/>
              </a:rPr>
              <a:t>CREATIVE</a:t>
            </a:r>
            <a:endParaRPr sz="1100"/>
          </a:p>
        </p:txBody>
      </p:sp>
      <p:sp>
        <p:nvSpPr>
          <p:cNvPr id="170" name="Google Shape;170;p37"/>
          <p:cNvSpPr/>
          <p:nvPr>
            <p:ph idx="2" type="pic"/>
          </p:nvPr>
        </p:nvSpPr>
        <p:spPr>
          <a:xfrm>
            <a:off x="377144" y="1843088"/>
            <a:ext cx="2863819" cy="2828926"/>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171" name="Google Shape;171;p37"/>
          <p:cNvSpPr/>
          <p:nvPr>
            <p:ph idx="3" type="pic"/>
          </p:nvPr>
        </p:nvSpPr>
        <p:spPr>
          <a:xfrm>
            <a:off x="3528551" y="1843088"/>
            <a:ext cx="2863818" cy="2828926"/>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8" name="Shape 178"/>
        <p:cNvGrpSpPr/>
        <p:nvPr/>
      </p:nvGrpSpPr>
      <p:grpSpPr>
        <a:xfrm>
          <a:off x="0" y="0"/>
          <a:ext cx="0" cy="0"/>
          <a:chOff x="0" y="0"/>
          <a:chExt cx="0" cy="0"/>
        </a:xfrm>
      </p:grpSpPr>
      <p:pic>
        <p:nvPicPr>
          <p:cNvPr id="179" name="Google Shape;179;p38"/>
          <p:cNvPicPr preferRelativeResize="0"/>
          <p:nvPr>
            <p:ph idx="2" type="pic"/>
          </p:nvPr>
        </p:nvPicPr>
        <p:blipFill rotWithShape="1">
          <a:blip r:embed="rId3">
            <a:alphaModFix/>
          </a:blip>
          <a:srcRect b="0" l="129" r="32973" t="0"/>
          <a:stretch/>
        </p:blipFill>
        <p:spPr>
          <a:xfrm>
            <a:off x="1" y="0"/>
            <a:ext cx="5161232" cy="5143500"/>
          </a:xfrm>
          <a:prstGeom prst="rect">
            <a:avLst/>
          </a:prstGeom>
          <a:noFill/>
          <a:ln>
            <a:noFill/>
          </a:ln>
        </p:spPr>
      </p:pic>
      <p:sp>
        <p:nvSpPr>
          <p:cNvPr id="180" name="Google Shape;180;p38"/>
          <p:cNvSpPr/>
          <p:nvPr/>
        </p:nvSpPr>
        <p:spPr>
          <a:xfrm>
            <a:off x="5161233" y="0"/>
            <a:ext cx="3982767" cy="2493169"/>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81" name="Google Shape;181;p38"/>
          <p:cNvGrpSpPr/>
          <p:nvPr/>
        </p:nvGrpSpPr>
        <p:grpSpPr>
          <a:xfrm>
            <a:off x="6880001" y="3199625"/>
            <a:ext cx="642937" cy="591139"/>
            <a:chOff x="5612192" y="2052801"/>
            <a:chExt cx="1199391" cy="1102764"/>
          </a:xfrm>
        </p:grpSpPr>
        <p:sp>
          <p:nvSpPr>
            <p:cNvPr id="182" name="Google Shape;182;p38"/>
            <p:cNvSpPr/>
            <p:nvPr/>
          </p:nvSpPr>
          <p:spPr>
            <a:xfrm>
              <a:off x="5612192" y="2760842"/>
              <a:ext cx="1199391" cy="39472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i="1" lang="en" sz="900">
                  <a:solidFill>
                    <a:srgbClr val="000000"/>
                  </a:solidFill>
                  <a:latin typeface="Montserrat Light"/>
                  <a:ea typeface="Montserrat Light"/>
                  <a:cs typeface="Montserrat Light"/>
                  <a:sym typeface="Montserrat Light"/>
                </a:rPr>
                <a:t>minimal</a:t>
              </a:r>
              <a:endParaRPr sz="1100"/>
            </a:p>
          </p:txBody>
        </p:sp>
        <p:grpSp>
          <p:nvGrpSpPr>
            <p:cNvPr id="183" name="Google Shape;183;p38"/>
            <p:cNvGrpSpPr/>
            <p:nvPr/>
          </p:nvGrpSpPr>
          <p:grpSpPr>
            <a:xfrm>
              <a:off x="5980478" y="2052801"/>
              <a:ext cx="462818" cy="605625"/>
              <a:chOff x="-4032250" y="-4351338"/>
              <a:chExt cx="4506913" cy="5897563"/>
            </a:xfrm>
          </p:grpSpPr>
          <p:sp>
            <p:nvSpPr>
              <p:cNvPr id="184" name="Google Shape;184;p38"/>
              <p:cNvSpPr/>
              <p:nvPr/>
            </p:nvSpPr>
            <p:spPr>
              <a:xfrm>
                <a:off x="-4032250" y="-4351338"/>
                <a:ext cx="4506913" cy="5897563"/>
              </a:xfrm>
              <a:custGeom>
                <a:rect b="b" l="l" r="r" t="t"/>
                <a:pathLst>
                  <a:path extrusionOk="0" h="1638" w="1248">
                    <a:moveTo>
                      <a:pt x="1124" y="637"/>
                    </a:moveTo>
                    <a:cubicBezTo>
                      <a:pt x="662" y="19"/>
                      <a:pt x="662" y="19"/>
                      <a:pt x="662" y="19"/>
                    </a:cubicBezTo>
                    <a:cubicBezTo>
                      <a:pt x="653" y="7"/>
                      <a:pt x="639" y="0"/>
                      <a:pt x="624" y="0"/>
                    </a:cubicBezTo>
                    <a:cubicBezTo>
                      <a:pt x="609" y="0"/>
                      <a:pt x="595" y="7"/>
                      <a:pt x="586" y="19"/>
                    </a:cubicBezTo>
                    <a:cubicBezTo>
                      <a:pt x="125" y="637"/>
                      <a:pt x="125" y="637"/>
                      <a:pt x="125" y="637"/>
                    </a:cubicBezTo>
                    <a:cubicBezTo>
                      <a:pt x="43" y="746"/>
                      <a:pt x="0" y="875"/>
                      <a:pt x="0" y="1011"/>
                    </a:cubicBezTo>
                    <a:cubicBezTo>
                      <a:pt x="0" y="1357"/>
                      <a:pt x="280" y="1638"/>
                      <a:pt x="624" y="1638"/>
                    </a:cubicBezTo>
                    <a:cubicBezTo>
                      <a:pt x="968" y="1638"/>
                      <a:pt x="1248" y="1357"/>
                      <a:pt x="1248" y="1011"/>
                    </a:cubicBezTo>
                    <a:cubicBezTo>
                      <a:pt x="1248" y="875"/>
                      <a:pt x="1205" y="746"/>
                      <a:pt x="1124" y="637"/>
                    </a:cubicBezTo>
                    <a:close/>
                    <a:moveTo>
                      <a:pt x="624" y="1542"/>
                    </a:moveTo>
                    <a:cubicBezTo>
                      <a:pt x="333" y="1542"/>
                      <a:pt x="96" y="1304"/>
                      <a:pt x="96" y="1011"/>
                    </a:cubicBezTo>
                    <a:cubicBezTo>
                      <a:pt x="96" y="896"/>
                      <a:pt x="132" y="787"/>
                      <a:pt x="201" y="695"/>
                    </a:cubicBezTo>
                    <a:cubicBezTo>
                      <a:pt x="624" y="128"/>
                      <a:pt x="624" y="128"/>
                      <a:pt x="624" y="128"/>
                    </a:cubicBezTo>
                    <a:cubicBezTo>
                      <a:pt x="1047" y="695"/>
                      <a:pt x="1047" y="695"/>
                      <a:pt x="1047" y="695"/>
                    </a:cubicBezTo>
                    <a:cubicBezTo>
                      <a:pt x="1116" y="787"/>
                      <a:pt x="1152" y="896"/>
                      <a:pt x="1152" y="1011"/>
                    </a:cubicBezTo>
                    <a:cubicBezTo>
                      <a:pt x="1152" y="1304"/>
                      <a:pt x="915" y="1542"/>
                      <a:pt x="624" y="1542"/>
                    </a:cubicBezTo>
                    <a:close/>
                    <a:moveTo>
                      <a:pt x="624" y="1542"/>
                    </a:moveTo>
                    <a:cubicBezTo>
                      <a:pt x="624" y="1542"/>
                      <a:pt x="624" y="1542"/>
                      <a:pt x="624" y="1542"/>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85" name="Google Shape;185;p38"/>
              <p:cNvSpPr/>
              <p:nvPr/>
            </p:nvSpPr>
            <p:spPr>
              <a:xfrm>
                <a:off x="-2935287" y="-1920875"/>
                <a:ext cx="2370138" cy="2419350"/>
              </a:xfrm>
              <a:custGeom>
                <a:rect b="b" l="l" r="r" t="t"/>
                <a:pathLst>
                  <a:path extrusionOk="0" h="672" w="656">
                    <a:moveTo>
                      <a:pt x="320" y="0"/>
                    </a:moveTo>
                    <a:cubicBezTo>
                      <a:pt x="236" y="0"/>
                      <a:pt x="157" y="32"/>
                      <a:pt x="96" y="85"/>
                    </a:cubicBezTo>
                    <a:cubicBezTo>
                      <a:pt x="96" y="48"/>
                      <a:pt x="96" y="48"/>
                      <a:pt x="96" y="48"/>
                    </a:cubicBezTo>
                    <a:cubicBezTo>
                      <a:pt x="96" y="22"/>
                      <a:pt x="75" y="0"/>
                      <a:pt x="48" y="0"/>
                    </a:cubicBezTo>
                    <a:cubicBezTo>
                      <a:pt x="22" y="0"/>
                      <a:pt x="0" y="22"/>
                      <a:pt x="0" y="48"/>
                    </a:cubicBezTo>
                    <a:cubicBezTo>
                      <a:pt x="0" y="240"/>
                      <a:pt x="0" y="240"/>
                      <a:pt x="0" y="240"/>
                    </a:cubicBezTo>
                    <a:cubicBezTo>
                      <a:pt x="0" y="240"/>
                      <a:pt x="0" y="241"/>
                      <a:pt x="0" y="241"/>
                    </a:cubicBezTo>
                    <a:cubicBezTo>
                      <a:pt x="1" y="267"/>
                      <a:pt x="22" y="288"/>
                      <a:pt x="48" y="288"/>
                    </a:cubicBezTo>
                    <a:cubicBezTo>
                      <a:pt x="224" y="288"/>
                      <a:pt x="224" y="288"/>
                      <a:pt x="224" y="288"/>
                    </a:cubicBezTo>
                    <a:cubicBezTo>
                      <a:pt x="251" y="288"/>
                      <a:pt x="272" y="267"/>
                      <a:pt x="272" y="240"/>
                    </a:cubicBezTo>
                    <a:cubicBezTo>
                      <a:pt x="272" y="214"/>
                      <a:pt x="251" y="192"/>
                      <a:pt x="224" y="192"/>
                    </a:cubicBezTo>
                    <a:cubicBezTo>
                      <a:pt x="128" y="192"/>
                      <a:pt x="128" y="192"/>
                      <a:pt x="128" y="192"/>
                    </a:cubicBezTo>
                    <a:cubicBezTo>
                      <a:pt x="173" y="133"/>
                      <a:pt x="243" y="96"/>
                      <a:pt x="320" y="96"/>
                    </a:cubicBezTo>
                    <a:cubicBezTo>
                      <a:pt x="452" y="96"/>
                      <a:pt x="560" y="204"/>
                      <a:pt x="560" y="336"/>
                    </a:cubicBezTo>
                    <a:cubicBezTo>
                      <a:pt x="560" y="469"/>
                      <a:pt x="452" y="576"/>
                      <a:pt x="320" y="576"/>
                    </a:cubicBezTo>
                    <a:cubicBezTo>
                      <a:pt x="256" y="576"/>
                      <a:pt x="196" y="551"/>
                      <a:pt x="150" y="506"/>
                    </a:cubicBezTo>
                    <a:cubicBezTo>
                      <a:pt x="132" y="487"/>
                      <a:pt x="101" y="487"/>
                      <a:pt x="82" y="506"/>
                    </a:cubicBezTo>
                    <a:cubicBezTo>
                      <a:pt x="64" y="525"/>
                      <a:pt x="64" y="555"/>
                      <a:pt x="82" y="574"/>
                    </a:cubicBezTo>
                    <a:cubicBezTo>
                      <a:pt x="146" y="637"/>
                      <a:pt x="230" y="672"/>
                      <a:pt x="320" y="672"/>
                    </a:cubicBezTo>
                    <a:cubicBezTo>
                      <a:pt x="505" y="672"/>
                      <a:pt x="656" y="521"/>
                      <a:pt x="656" y="336"/>
                    </a:cubicBezTo>
                    <a:cubicBezTo>
                      <a:pt x="656" y="151"/>
                      <a:pt x="505" y="0"/>
                      <a:pt x="320" y="0"/>
                    </a:cubicBezTo>
                    <a:close/>
                    <a:moveTo>
                      <a:pt x="320" y="0"/>
                    </a:moveTo>
                    <a:cubicBezTo>
                      <a:pt x="320" y="0"/>
                      <a:pt x="320" y="0"/>
                      <a:pt x="320" y="0"/>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grpSp>
        <p:nvGrpSpPr>
          <p:cNvPr id="186" name="Google Shape;186;p38"/>
          <p:cNvGrpSpPr/>
          <p:nvPr/>
        </p:nvGrpSpPr>
        <p:grpSpPr>
          <a:xfrm>
            <a:off x="5667375" y="3206263"/>
            <a:ext cx="674462" cy="577864"/>
            <a:chOff x="2591937" y="2052801"/>
            <a:chExt cx="1258201" cy="1078000"/>
          </a:xfrm>
        </p:grpSpPr>
        <p:sp>
          <p:nvSpPr>
            <p:cNvPr id="187" name="Google Shape;187;p38"/>
            <p:cNvSpPr/>
            <p:nvPr/>
          </p:nvSpPr>
          <p:spPr>
            <a:xfrm>
              <a:off x="2591937" y="2736078"/>
              <a:ext cx="1258201" cy="39472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i="1" lang="en" sz="900">
                  <a:solidFill>
                    <a:srgbClr val="000000"/>
                  </a:solidFill>
                  <a:latin typeface="Montserrat Light"/>
                  <a:ea typeface="Montserrat Light"/>
                  <a:cs typeface="Montserrat Light"/>
                  <a:sym typeface="Montserrat Light"/>
                </a:rPr>
                <a:t>minimal</a:t>
              </a:r>
              <a:endParaRPr sz="1100"/>
            </a:p>
          </p:txBody>
        </p:sp>
        <p:grpSp>
          <p:nvGrpSpPr>
            <p:cNvPr id="188" name="Google Shape;188;p38"/>
            <p:cNvGrpSpPr/>
            <p:nvPr/>
          </p:nvGrpSpPr>
          <p:grpSpPr>
            <a:xfrm>
              <a:off x="2876901" y="2052801"/>
              <a:ext cx="688272" cy="608778"/>
              <a:chOff x="-3121026" y="1930400"/>
              <a:chExt cx="2693988" cy="2382838"/>
            </a:xfrm>
          </p:grpSpPr>
          <p:sp>
            <p:nvSpPr>
              <p:cNvPr id="189" name="Google Shape;189;p38"/>
              <p:cNvSpPr/>
              <p:nvPr/>
            </p:nvSpPr>
            <p:spPr>
              <a:xfrm>
                <a:off x="-3121026" y="1930400"/>
                <a:ext cx="2693988" cy="1077913"/>
              </a:xfrm>
              <a:custGeom>
                <a:rect b="b" l="l" r="r" t="t"/>
                <a:pathLst>
                  <a:path extrusionOk="0" h="662" w="1650">
                    <a:moveTo>
                      <a:pt x="1627" y="579"/>
                    </a:moveTo>
                    <a:cubicBezTo>
                      <a:pt x="850" y="11"/>
                      <a:pt x="850" y="11"/>
                      <a:pt x="850" y="11"/>
                    </a:cubicBezTo>
                    <a:cubicBezTo>
                      <a:pt x="835" y="0"/>
                      <a:pt x="815" y="0"/>
                      <a:pt x="800" y="11"/>
                    </a:cubicBezTo>
                    <a:cubicBezTo>
                      <a:pt x="23" y="579"/>
                      <a:pt x="23" y="579"/>
                      <a:pt x="23" y="579"/>
                    </a:cubicBezTo>
                    <a:cubicBezTo>
                      <a:pt x="4" y="593"/>
                      <a:pt x="0" y="620"/>
                      <a:pt x="14" y="639"/>
                    </a:cubicBezTo>
                    <a:cubicBezTo>
                      <a:pt x="28" y="658"/>
                      <a:pt x="55" y="662"/>
                      <a:pt x="74" y="648"/>
                    </a:cubicBezTo>
                    <a:cubicBezTo>
                      <a:pt x="825" y="98"/>
                      <a:pt x="825" y="98"/>
                      <a:pt x="825" y="98"/>
                    </a:cubicBezTo>
                    <a:cubicBezTo>
                      <a:pt x="1577" y="648"/>
                      <a:pt x="1577" y="648"/>
                      <a:pt x="1577" y="648"/>
                    </a:cubicBezTo>
                    <a:cubicBezTo>
                      <a:pt x="1584" y="654"/>
                      <a:pt x="1593" y="656"/>
                      <a:pt x="1602" y="656"/>
                    </a:cubicBezTo>
                    <a:cubicBezTo>
                      <a:pt x="1615" y="656"/>
                      <a:pt x="1628" y="650"/>
                      <a:pt x="1636" y="639"/>
                    </a:cubicBezTo>
                    <a:cubicBezTo>
                      <a:pt x="1650" y="620"/>
                      <a:pt x="1646" y="593"/>
                      <a:pt x="1627" y="579"/>
                    </a:cubicBezTo>
                    <a:close/>
                    <a:moveTo>
                      <a:pt x="1627" y="579"/>
                    </a:moveTo>
                    <a:cubicBezTo>
                      <a:pt x="1627" y="579"/>
                      <a:pt x="1627" y="579"/>
                      <a:pt x="1627" y="579"/>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90" name="Google Shape;190;p38"/>
              <p:cNvSpPr/>
              <p:nvPr/>
            </p:nvSpPr>
            <p:spPr>
              <a:xfrm>
                <a:off x="-2816225" y="3001963"/>
                <a:ext cx="2085975" cy="1311275"/>
              </a:xfrm>
              <a:custGeom>
                <a:rect b="b" l="l" r="r" t="t"/>
                <a:pathLst>
                  <a:path extrusionOk="0" h="805" w="1277">
                    <a:moveTo>
                      <a:pt x="1234" y="0"/>
                    </a:moveTo>
                    <a:cubicBezTo>
                      <a:pt x="1211" y="0"/>
                      <a:pt x="1192" y="19"/>
                      <a:pt x="1192" y="42"/>
                    </a:cubicBezTo>
                    <a:cubicBezTo>
                      <a:pt x="1192" y="720"/>
                      <a:pt x="1192" y="720"/>
                      <a:pt x="1192" y="720"/>
                    </a:cubicBezTo>
                    <a:cubicBezTo>
                      <a:pt x="851" y="720"/>
                      <a:pt x="851" y="720"/>
                      <a:pt x="851" y="720"/>
                    </a:cubicBezTo>
                    <a:cubicBezTo>
                      <a:pt x="851" y="350"/>
                      <a:pt x="851" y="350"/>
                      <a:pt x="851" y="350"/>
                    </a:cubicBezTo>
                    <a:cubicBezTo>
                      <a:pt x="851" y="233"/>
                      <a:pt x="756" y="137"/>
                      <a:pt x="638" y="137"/>
                    </a:cubicBezTo>
                    <a:cubicBezTo>
                      <a:pt x="521" y="137"/>
                      <a:pt x="425" y="233"/>
                      <a:pt x="425" y="350"/>
                    </a:cubicBezTo>
                    <a:cubicBezTo>
                      <a:pt x="425" y="720"/>
                      <a:pt x="425" y="720"/>
                      <a:pt x="425" y="720"/>
                    </a:cubicBezTo>
                    <a:cubicBezTo>
                      <a:pt x="85" y="720"/>
                      <a:pt x="85" y="720"/>
                      <a:pt x="85" y="720"/>
                    </a:cubicBezTo>
                    <a:cubicBezTo>
                      <a:pt x="85" y="42"/>
                      <a:pt x="85" y="42"/>
                      <a:pt x="85" y="42"/>
                    </a:cubicBezTo>
                    <a:cubicBezTo>
                      <a:pt x="85" y="19"/>
                      <a:pt x="66" y="0"/>
                      <a:pt x="42" y="0"/>
                    </a:cubicBezTo>
                    <a:cubicBezTo>
                      <a:pt x="19" y="0"/>
                      <a:pt x="0" y="19"/>
                      <a:pt x="0" y="42"/>
                    </a:cubicBezTo>
                    <a:cubicBezTo>
                      <a:pt x="0" y="762"/>
                      <a:pt x="0" y="762"/>
                      <a:pt x="0" y="762"/>
                    </a:cubicBezTo>
                    <a:cubicBezTo>
                      <a:pt x="0" y="786"/>
                      <a:pt x="19" y="805"/>
                      <a:pt x="42" y="805"/>
                    </a:cubicBezTo>
                    <a:cubicBezTo>
                      <a:pt x="468" y="805"/>
                      <a:pt x="468" y="805"/>
                      <a:pt x="468" y="805"/>
                    </a:cubicBezTo>
                    <a:cubicBezTo>
                      <a:pt x="490" y="805"/>
                      <a:pt x="509" y="788"/>
                      <a:pt x="510" y="766"/>
                    </a:cubicBezTo>
                    <a:cubicBezTo>
                      <a:pt x="510" y="765"/>
                      <a:pt x="510" y="764"/>
                      <a:pt x="510" y="762"/>
                    </a:cubicBezTo>
                    <a:cubicBezTo>
                      <a:pt x="510" y="350"/>
                      <a:pt x="510" y="350"/>
                      <a:pt x="510" y="350"/>
                    </a:cubicBezTo>
                    <a:cubicBezTo>
                      <a:pt x="510" y="280"/>
                      <a:pt x="568" y="222"/>
                      <a:pt x="638" y="222"/>
                    </a:cubicBezTo>
                    <a:cubicBezTo>
                      <a:pt x="709" y="222"/>
                      <a:pt x="766" y="280"/>
                      <a:pt x="766" y="350"/>
                    </a:cubicBezTo>
                    <a:cubicBezTo>
                      <a:pt x="766" y="762"/>
                      <a:pt x="766" y="762"/>
                      <a:pt x="766" y="762"/>
                    </a:cubicBezTo>
                    <a:cubicBezTo>
                      <a:pt x="766" y="764"/>
                      <a:pt x="766" y="765"/>
                      <a:pt x="766" y="766"/>
                    </a:cubicBezTo>
                    <a:cubicBezTo>
                      <a:pt x="768" y="788"/>
                      <a:pt x="786" y="805"/>
                      <a:pt x="809" y="805"/>
                    </a:cubicBezTo>
                    <a:cubicBezTo>
                      <a:pt x="1234" y="805"/>
                      <a:pt x="1234" y="805"/>
                      <a:pt x="1234" y="805"/>
                    </a:cubicBezTo>
                    <a:cubicBezTo>
                      <a:pt x="1258" y="805"/>
                      <a:pt x="1277" y="786"/>
                      <a:pt x="1277" y="762"/>
                    </a:cubicBezTo>
                    <a:cubicBezTo>
                      <a:pt x="1277" y="42"/>
                      <a:pt x="1277" y="42"/>
                      <a:pt x="1277" y="42"/>
                    </a:cubicBezTo>
                    <a:cubicBezTo>
                      <a:pt x="1277" y="19"/>
                      <a:pt x="1258" y="0"/>
                      <a:pt x="1234" y="0"/>
                    </a:cubicBezTo>
                    <a:close/>
                    <a:moveTo>
                      <a:pt x="1234" y="0"/>
                    </a:moveTo>
                    <a:cubicBezTo>
                      <a:pt x="1234" y="0"/>
                      <a:pt x="1234" y="0"/>
                      <a:pt x="1234" y="0"/>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grpSp>
        <p:nvGrpSpPr>
          <p:cNvPr id="191" name="Google Shape;191;p38"/>
          <p:cNvGrpSpPr/>
          <p:nvPr/>
        </p:nvGrpSpPr>
        <p:grpSpPr>
          <a:xfrm>
            <a:off x="8061103" y="3195309"/>
            <a:ext cx="611411" cy="599772"/>
            <a:chOff x="8632447" y="2052801"/>
            <a:chExt cx="1140580" cy="1118868"/>
          </a:xfrm>
        </p:grpSpPr>
        <p:sp>
          <p:nvSpPr>
            <p:cNvPr id="192" name="Google Shape;192;p38"/>
            <p:cNvSpPr/>
            <p:nvPr/>
          </p:nvSpPr>
          <p:spPr>
            <a:xfrm>
              <a:off x="8632447" y="2776946"/>
              <a:ext cx="1140580" cy="39472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i="1" lang="en" sz="900">
                  <a:solidFill>
                    <a:srgbClr val="000000"/>
                  </a:solidFill>
                  <a:latin typeface="Montserrat Light"/>
                  <a:ea typeface="Montserrat Light"/>
                  <a:cs typeface="Montserrat Light"/>
                  <a:sym typeface="Montserrat Light"/>
                </a:rPr>
                <a:t>minimal</a:t>
              </a:r>
              <a:endParaRPr sz="1100"/>
            </a:p>
          </p:txBody>
        </p:sp>
        <p:sp>
          <p:nvSpPr>
            <p:cNvPr id="193" name="Google Shape;193;p38"/>
            <p:cNvSpPr/>
            <p:nvPr/>
          </p:nvSpPr>
          <p:spPr>
            <a:xfrm>
              <a:off x="8914700" y="2052801"/>
              <a:ext cx="576073" cy="610729"/>
            </a:xfrm>
            <a:custGeom>
              <a:rect b="b" l="l" r="r" t="t"/>
              <a:pathLst>
                <a:path extrusionOk="0" h="1523" w="1433">
                  <a:moveTo>
                    <a:pt x="1237" y="579"/>
                  </a:moveTo>
                  <a:cubicBezTo>
                    <a:pt x="1237" y="521"/>
                    <a:pt x="1237" y="521"/>
                    <a:pt x="1237" y="521"/>
                  </a:cubicBezTo>
                  <a:cubicBezTo>
                    <a:pt x="1237" y="380"/>
                    <a:pt x="1188" y="250"/>
                    <a:pt x="1098" y="154"/>
                  </a:cubicBezTo>
                  <a:cubicBezTo>
                    <a:pt x="1006" y="54"/>
                    <a:pt x="879" y="0"/>
                    <a:pt x="741" y="0"/>
                  </a:cubicBezTo>
                  <a:cubicBezTo>
                    <a:pt x="692" y="0"/>
                    <a:pt x="692" y="0"/>
                    <a:pt x="692" y="0"/>
                  </a:cubicBezTo>
                  <a:cubicBezTo>
                    <a:pt x="554" y="0"/>
                    <a:pt x="428" y="54"/>
                    <a:pt x="335" y="154"/>
                  </a:cubicBezTo>
                  <a:cubicBezTo>
                    <a:pt x="245" y="250"/>
                    <a:pt x="196" y="380"/>
                    <a:pt x="196" y="521"/>
                  </a:cubicBezTo>
                  <a:cubicBezTo>
                    <a:pt x="196" y="579"/>
                    <a:pt x="196" y="579"/>
                    <a:pt x="196" y="579"/>
                  </a:cubicBezTo>
                  <a:cubicBezTo>
                    <a:pt x="87" y="587"/>
                    <a:pt x="0" y="677"/>
                    <a:pt x="0" y="788"/>
                  </a:cubicBezTo>
                  <a:cubicBezTo>
                    <a:pt x="0" y="880"/>
                    <a:pt x="0" y="880"/>
                    <a:pt x="0" y="880"/>
                  </a:cubicBezTo>
                  <a:cubicBezTo>
                    <a:pt x="0" y="996"/>
                    <a:pt x="94" y="1090"/>
                    <a:pt x="210" y="1090"/>
                  </a:cubicBezTo>
                  <a:cubicBezTo>
                    <a:pt x="328" y="1090"/>
                    <a:pt x="328" y="1090"/>
                    <a:pt x="328" y="1090"/>
                  </a:cubicBezTo>
                  <a:cubicBezTo>
                    <a:pt x="349" y="1090"/>
                    <a:pt x="366" y="1072"/>
                    <a:pt x="366" y="1051"/>
                  </a:cubicBezTo>
                  <a:cubicBezTo>
                    <a:pt x="366" y="617"/>
                    <a:pt x="366" y="617"/>
                    <a:pt x="366" y="617"/>
                  </a:cubicBezTo>
                  <a:cubicBezTo>
                    <a:pt x="366" y="596"/>
                    <a:pt x="349" y="579"/>
                    <a:pt x="328" y="579"/>
                  </a:cubicBezTo>
                  <a:cubicBezTo>
                    <a:pt x="273" y="579"/>
                    <a:pt x="273" y="579"/>
                    <a:pt x="273" y="579"/>
                  </a:cubicBezTo>
                  <a:cubicBezTo>
                    <a:pt x="273" y="521"/>
                    <a:pt x="273" y="521"/>
                    <a:pt x="273" y="521"/>
                  </a:cubicBezTo>
                  <a:cubicBezTo>
                    <a:pt x="273" y="268"/>
                    <a:pt x="453" y="77"/>
                    <a:pt x="692" y="77"/>
                  </a:cubicBezTo>
                  <a:cubicBezTo>
                    <a:pt x="740" y="77"/>
                    <a:pt x="740" y="77"/>
                    <a:pt x="740" y="77"/>
                  </a:cubicBezTo>
                  <a:cubicBezTo>
                    <a:pt x="980" y="77"/>
                    <a:pt x="1160" y="268"/>
                    <a:pt x="1160" y="521"/>
                  </a:cubicBezTo>
                  <a:cubicBezTo>
                    <a:pt x="1160" y="579"/>
                    <a:pt x="1160" y="579"/>
                    <a:pt x="1160" y="579"/>
                  </a:cubicBezTo>
                  <a:cubicBezTo>
                    <a:pt x="1105" y="579"/>
                    <a:pt x="1105" y="579"/>
                    <a:pt x="1105" y="579"/>
                  </a:cubicBezTo>
                  <a:cubicBezTo>
                    <a:pt x="1084" y="579"/>
                    <a:pt x="1067" y="596"/>
                    <a:pt x="1067" y="617"/>
                  </a:cubicBezTo>
                  <a:cubicBezTo>
                    <a:pt x="1067" y="1051"/>
                    <a:pt x="1067" y="1051"/>
                    <a:pt x="1067" y="1051"/>
                  </a:cubicBezTo>
                  <a:cubicBezTo>
                    <a:pt x="1067" y="1072"/>
                    <a:pt x="1084" y="1089"/>
                    <a:pt x="1105" y="1089"/>
                  </a:cubicBezTo>
                  <a:cubicBezTo>
                    <a:pt x="1159" y="1089"/>
                    <a:pt x="1159" y="1089"/>
                    <a:pt x="1159" y="1089"/>
                  </a:cubicBezTo>
                  <a:cubicBezTo>
                    <a:pt x="1143" y="1290"/>
                    <a:pt x="1005" y="1336"/>
                    <a:pt x="941" y="1347"/>
                  </a:cubicBezTo>
                  <a:cubicBezTo>
                    <a:pt x="924" y="1292"/>
                    <a:pt x="873" y="1253"/>
                    <a:pt x="813" y="1253"/>
                  </a:cubicBezTo>
                  <a:cubicBezTo>
                    <a:pt x="717" y="1253"/>
                    <a:pt x="717" y="1253"/>
                    <a:pt x="717" y="1253"/>
                  </a:cubicBezTo>
                  <a:cubicBezTo>
                    <a:pt x="643" y="1253"/>
                    <a:pt x="582" y="1314"/>
                    <a:pt x="582" y="1388"/>
                  </a:cubicBezTo>
                  <a:cubicBezTo>
                    <a:pt x="582" y="1462"/>
                    <a:pt x="643" y="1523"/>
                    <a:pt x="717" y="1523"/>
                  </a:cubicBezTo>
                  <a:cubicBezTo>
                    <a:pt x="813" y="1523"/>
                    <a:pt x="813" y="1523"/>
                    <a:pt x="813" y="1523"/>
                  </a:cubicBezTo>
                  <a:cubicBezTo>
                    <a:pt x="875" y="1523"/>
                    <a:pt x="927" y="1481"/>
                    <a:pt x="943" y="1424"/>
                  </a:cubicBezTo>
                  <a:cubicBezTo>
                    <a:pt x="974" y="1420"/>
                    <a:pt x="1024" y="1408"/>
                    <a:pt x="1073" y="1380"/>
                  </a:cubicBezTo>
                  <a:cubicBezTo>
                    <a:pt x="1143" y="1339"/>
                    <a:pt x="1225" y="1256"/>
                    <a:pt x="1236" y="1089"/>
                  </a:cubicBezTo>
                  <a:cubicBezTo>
                    <a:pt x="1346" y="1082"/>
                    <a:pt x="1433" y="991"/>
                    <a:pt x="1433" y="880"/>
                  </a:cubicBezTo>
                  <a:cubicBezTo>
                    <a:pt x="1433" y="788"/>
                    <a:pt x="1433" y="788"/>
                    <a:pt x="1433" y="788"/>
                  </a:cubicBezTo>
                  <a:cubicBezTo>
                    <a:pt x="1433" y="677"/>
                    <a:pt x="1347" y="586"/>
                    <a:pt x="1237" y="579"/>
                  </a:cubicBezTo>
                  <a:close/>
                  <a:moveTo>
                    <a:pt x="290" y="1012"/>
                  </a:moveTo>
                  <a:cubicBezTo>
                    <a:pt x="210" y="1012"/>
                    <a:pt x="210" y="1012"/>
                    <a:pt x="210" y="1012"/>
                  </a:cubicBezTo>
                  <a:cubicBezTo>
                    <a:pt x="137" y="1012"/>
                    <a:pt x="77" y="953"/>
                    <a:pt x="77" y="880"/>
                  </a:cubicBezTo>
                  <a:cubicBezTo>
                    <a:pt x="77" y="788"/>
                    <a:pt x="77" y="788"/>
                    <a:pt x="77" y="788"/>
                  </a:cubicBezTo>
                  <a:cubicBezTo>
                    <a:pt x="77" y="715"/>
                    <a:pt x="137" y="655"/>
                    <a:pt x="210" y="655"/>
                  </a:cubicBezTo>
                  <a:cubicBezTo>
                    <a:pt x="290" y="655"/>
                    <a:pt x="290" y="655"/>
                    <a:pt x="290" y="655"/>
                  </a:cubicBezTo>
                  <a:lnTo>
                    <a:pt x="290" y="1012"/>
                  </a:lnTo>
                  <a:close/>
                  <a:moveTo>
                    <a:pt x="813" y="1446"/>
                  </a:moveTo>
                  <a:cubicBezTo>
                    <a:pt x="717" y="1446"/>
                    <a:pt x="717" y="1446"/>
                    <a:pt x="717" y="1446"/>
                  </a:cubicBezTo>
                  <a:cubicBezTo>
                    <a:pt x="685" y="1446"/>
                    <a:pt x="659" y="1420"/>
                    <a:pt x="659" y="1388"/>
                  </a:cubicBezTo>
                  <a:cubicBezTo>
                    <a:pt x="659" y="1356"/>
                    <a:pt x="685" y="1331"/>
                    <a:pt x="717" y="1331"/>
                  </a:cubicBezTo>
                  <a:cubicBezTo>
                    <a:pt x="813" y="1331"/>
                    <a:pt x="813" y="1331"/>
                    <a:pt x="813" y="1331"/>
                  </a:cubicBezTo>
                  <a:cubicBezTo>
                    <a:pt x="845" y="1331"/>
                    <a:pt x="871" y="1356"/>
                    <a:pt x="871" y="1388"/>
                  </a:cubicBezTo>
                  <a:cubicBezTo>
                    <a:pt x="871" y="1420"/>
                    <a:pt x="845" y="1446"/>
                    <a:pt x="813" y="1446"/>
                  </a:cubicBezTo>
                  <a:close/>
                  <a:moveTo>
                    <a:pt x="1356" y="880"/>
                  </a:moveTo>
                  <a:cubicBezTo>
                    <a:pt x="1356" y="953"/>
                    <a:pt x="1297" y="1012"/>
                    <a:pt x="1223" y="1012"/>
                  </a:cubicBezTo>
                  <a:cubicBezTo>
                    <a:pt x="1144" y="1012"/>
                    <a:pt x="1144" y="1012"/>
                    <a:pt x="1144" y="1012"/>
                  </a:cubicBezTo>
                  <a:cubicBezTo>
                    <a:pt x="1144" y="655"/>
                    <a:pt x="1144" y="655"/>
                    <a:pt x="1144" y="655"/>
                  </a:cubicBezTo>
                  <a:cubicBezTo>
                    <a:pt x="1223" y="655"/>
                    <a:pt x="1223" y="655"/>
                    <a:pt x="1223" y="655"/>
                  </a:cubicBezTo>
                  <a:cubicBezTo>
                    <a:pt x="1297" y="655"/>
                    <a:pt x="1356" y="715"/>
                    <a:pt x="1356" y="788"/>
                  </a:cubicBezTo>
                  <a:lnTo>
                    <a:pt x="1356" y="880"/>
                  </a:lnTo>
                  <a:close/>
                  <a:moveTo>
                    <a:pt x="1356" y="880"/>
                  </a:moveTo>
                  <a:cubicBezTo>
                    <a:pt x="1356" y="880"/>
                    <a:pt x="1356" y="880"/>
                    <a:pt x="1356" y="880"/>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194" name="Google Shape;194;p38"/>
          <p:cNvGrpSpPr/>
          <p:nvPr/>
        </p:nvGrpSpPr>
        <p:grpSpPr>
          <a:xfrm>
            <a:off x="5628616" y="717944"/>
            <a:ext cx="3048001" cy="1057919"/>
            <a:chOff x="7256908" y="4188736"/>
            <a:chExt cx="4064001" cy="1410559"/>
          </a:xfrm>
        </p:grpSpPr>
        <p:sp>
          <p:nvSpPr>
            <p:cNvPr id="195" name="Google Shape;195;p38"/>
            <p:cNvSpPr txBox="1"/>
            <p:nvPr/>
          </p:nvSpPr>
          <p:spPr>
            <a:xfrm>
              <a:off x="7256908" y="4703985"/>
              <a:ext cx="4064001" cy="895310"/>
            </a:xfrm>
            <a:prstGeom prst="rect">
              <a:avLst/>
            </a:prstGeom>
            <a:noFill/>
            <a:ln>
              <a:noFill/>
            </a:ln>
          </p:spPr>
          <p:txBody>
            <a:bodyPr anchorCtr="0" anchor="t" bIns="34275" lIns="68575" spcFirstLastPara="1" rIns="68575" wrap="square" tIns="34275">
              <a:noAutofit/>
            </a:bodyPr>
            <a:lstStyle/>
            <a:p>
              <a:pPr indent="0" lvl="0" marL="0" marR="0" rtl="0" algn="just">
                <a:lnSpc>
                  <a:spcPct val="244444"/>
                </a:lnSpc>
                <a:spcBef>
                  <a:spcPts val="0"/>
                </a:spcBef>
                <a:spcAft>
                  <a:spcPts val="0"/>
                </a:spcAft>
                <a:buNone/>
              </a:pPr>
              <a:r>
                <a:rPr i="1"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i two set had seasons. Fifth don't subdue which i two set had seasons.</a:t>
              </a:r>
              <a:endParaRPr sz="1100"/>
            </a:p>
          </p:txBody>
        </p:sp>
        <p:sp>
          <p:nvSpPr>
            <p:cNvPr id="196" name="Google Shape;196;p38"/>
            <p:cNvSpPr txBox="1"/>
            <p:nvPr/>
          </p:nvSpPr>
          <p:spPr>
            <a:xfrm>
              <a:off x="7256908" y="4188736"/>
              <a:ext cx="1633309"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000">
                  <a:solidFill>
                    <a:schemeClr val="lt1"/>
                  </a:solidFill>
                  <a:latin typeface="Montserrat"/>
                  <a:ea typeface="Montserrat"/>
                  <a:cs typeface="Montserrat"/>
                  <a:sym typeface="Montserrat"/>
                </a:rPr>
                <a:t>This is Minimal</a:t>
              </a:r>
              <a:endParaRPr sz="1100"/>
            </a:p>
          </p:txBody>
        </p:sp>
      </p:grpSp>
      <p:sp>
        <p:nvSpPr>
          <p:cNvPr id="197" name="Google Shape;197;p38"/>
          <p:cNvSpPr txBox="1"/>
          <p:nvPr/>
        </p:nvSpPr>
        <p:spPr>
          <a:xfrm>
            <a:off x="5667375" y="4433252"/>
            <a:ext cx="2169738" cy="24237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Montserrat"/>
                <a:ea typeface="Montserrat"/>
                <a:cs typeface="Montserrat"/>
                <a:sym typeface="Montserrat"/>
              </a:rPr>
              <a:t>Our Creative Business</a:t>
            </a:r>
            <a:endParaRPr sz="1100"/>
          </a:p>
        </p:txBody>
      </p:sp>
      <p:sp>
        <p:nvSpPr>
          <p:cNvPr id="198" name="Google Shape;198;p38"/>
          <p:cNvSpPr/>
          <p:nvPr/>
        </p:nvSpPr>
        <p:spPr>
          <a:xfrm>
            <a:off x="0" y="342899"/>
            <a:ext cx="3380198" cy="4457702"/>
          </a:xfrm>
          <a:prstGeom prst="rect">
            <a:avLst/>
          </a:prstGeom>
          <a:solidFill>
            <a:srgbClr val="7F7F7F">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pic>
        <p:nvPicPr>
          <p:cNvPr id="206" name="Google Shape;206;p39"/>
          <p:cNvPicPr preferRelativeResize="0"/>
          <p:nvPr>
            <p:ph idx="2" type="pic"/>
          </p:nvPr>
        </p:nvPicPr>
        <p:blipFill rotWithShape="1">
          <a:blip r:embed="rId3">
            <a:alphaModFix/>
          </a:blip>
          <a:srcRect b="17900" l="0" r="0" t="0"/>
          <a:stretch/>
        </p:blipFill>
        <p:spPr>
          <a:xfrm>
            <a:off x="0" y="1"/>
            <a:ext cx="4045532" cy="5143499"/>
          </a:xfrm>
          <a:prstGeom prst="rect">
            <a:avLst/>
          </a:prstGeom>
          <a:noFill/>
          <a:ln>
            <a:noFill/>
          </a:ln>
        </p:spPr>
      </p:pic>
      <p:sp>
        <p:nvSpPr>
          <p:cNvPr id="207" name="Google Shape;207;p39"/>
          <p:cNvSpPr txBox="1"/>
          <p:nvPr/>
        </p:nvSpPr>
        <p:spPr>
          <a:xfrm>
            <a:off x="4582224" y="1392675"/>
            <a:ext cx="3771600" cy="1520400"/>
          </a:xfrm>
          <a:prstGeom prst="rect">
            <a:avLst/>
          </a:prstGeom>
          <a:noFill/>
          <a:ln>
            <a:noFill/>
          </a:ln>
        </p:spPr>
        <p:txBody>
          <a:bodyPr anchorCtr="0" anchor="t" bIns="34275" lIns="68575" spcFirstLastPara="1" rIns="68575" wrap="square" tIns="34275">
            <a:noAutofit/>
          </a:bodyPr>
          <a:lstStyle/>
          <a:p>
            <a:pPr indent="0" lvl="0" marL="0" marR="0" rtl="0" algn="just">
              <a:lnSpc>
                <a:spcPct val="244444"/>
              </a:lnSpc>
              <a:spcBef>
                <a:spcPts val="0"/>
              </a:spcBef>
              <a:spcAft>
                <a:spcPts val="0"/>
              </a:spcAft>
              <a:buNone/>
            </a:pPr>
            <a:r>
              <a:rPr i="1"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creepingcreepingHave them for one. Living grass to for can't gathered waters had winged. Creepiest don’t  dolor sit amet adiscing aquam amet i9psum</a:t>
            </a:r>
            <a:endParaRPr sz="1100"/>
          </a:p>
          <a:p>
            <a:pPr indent="0" lvl="0" marL="0" marR="0" rtl="0" algn="just">
              <a:lnSpc>
                <a:spcPct val="244444"/>
              </a:lnSpc>
              <a:spcBef>
                <a:spcPts val="0"/>
              </a:spcBef>
              <a:spcAft>
                <a:spcPts val="0"/>
              </a:spcAft>
              <a:buNone/>
            </a:pPr>
            <a:r>
              <a:rPr i="1" lang="en" sz="700">
                <a:solidFill>
                  <a:schemeClr val="dk1"/>
                </a:solidFill>
                <a:latin typeface="Montserrat Light"/>
                <a:ea typeface="Montserrat Light"/>
                <a:cs typeface="Montserrat Light"/>
                <a:sym typeface="Montserrat Light"/>
              </a:rPr>
              <a:t>winged. Creepiest don't subdue which i two set had seasons. Fifth you'll, man wherein seas our creepingcreepingHave them for one subdue which i two set had seasons.</a:t>
            </a:r>
            <a:endParaRPr sz="1100"/>
          </a:p>
        </p:txBody>
      </p:sp>
      <p:sp>
        <p:nvSpPr>
          <p:cNvPr id="208" name="Google Shape;208;p39"/>
          <p:cNvSpPr txBox="1"/>
          <p:nvPr/>
        </p:nvSpPr>
        <p:spPr>
          <a:xfrm>
            <a:off x="4582236" y="942759"/>
            <a:ext cx="1436427" cy="34624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800">
                <a:solidFill>
                  <a:schemeClr val="dk1"/>
                </a:solidFill>
                <a:latin typeface="Montserrat"/>
                <a:ea typeface="Montserrat"/>
                <a:cs typeface="Montserrat"/>
                <a:sym typeface="Montserrat"/>
              </a:rPr>
              <a:t>Streategic</a:t>
            </a:r>
            <a:endParaRPr sz="1800">
              <a:solidFill>
                <a:schemeClr val="dk1"/>
              </a:solidFill>
              <a:latin typeface="Montserrat"/>
              <a:ea typeface="Montserrat"/>
              <a:cs typeface="Montserrat"/>
              <a:sym typeface="Montserrat"/>
            </a:endParaRPr>
          </a:p>
        </p:txBody>
      </p:sp>
      <p:grpSp>
        <p:nvGrpSpPr>
          <p:cNvPr id="209" name="Google Shape;209;p39"/>
          <p:cNvGrpSpPr/>
          <p:nvPr/>
        </p:nvGrpSpPr>
        <p:grpSpPr>
          <a:xfrm>
            <a:off x="5773726" y="3535720"/>
            <a:ext cx="665021" cy="665022"/>
            <a:chOff x="9088002" y="1582599"/>
            <a:chExt cx="886695" cy="886696"/>
          </a:xfrm>
        </p:grpSpPr>
        <p:sp>
          <p:nvSpPr>
            <p:cNvPr id="210" name="Google Shape;210;p39"/>
            <p:cNvSpPr/>
            <p:nvPr/>
          </p:nvSpPr>
          <p:spPr>
            <a:xfrm>
              <a:off x="9088002" y="1582599"/>
              <a:ext cx="886695" cy="886696"/>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1" name="Google Shape;211;p39"/>
            <p:cNvSpPr/>
            <p:nvPr/>
          </p:nvSpPr>
          <p:spPr>
            <a:xfrm>
              <a:off x="9261473" y="1758918"/>
              <a:ext cx="539754" cy="534059"/>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12" name="Google Shape;212;p39"/>
          <p:cNvGrpSpPr/>
          <p:nvPr/>
        </p:nvGrpSpPr>
        <p:grpSpPr>
          <a:xfrm>
            <a:off x="4582236" y="3535720"/>
            <a:ext cx="665021" cy="665022"/>
            <a:chOff x="7499349" y="1582599"/>
            <a:chExt cx="886695" cy="886696"/>
          </a:xfrm>
        </p:grpSpPr>
        <p:sp>
          <p:nvSpPr>
            <p:cNvPr id="213" name="Google Shape;213;p39"/>
            <p:cNvSpPr/>
            <p:nvPr/>
          </p:nvSpPr>
          <p:spPr>
            <a:xfrm>
              <a:off x="7499349" y="1582599"/>
              <a:ext cx="886695" cy="886696"/>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4" name="Google Shape;214;p39"/>
            <p:cNvSpPr/>
            <p:nvPr/>
          </p:nvSpPr>
          <p:spPr>
            <a:xfrm>
              <a:off x="7705153" y="1810730"/>
              <a:ext cx="474847" cy="430435"/>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15" name="Google Shape;215;p39"/>
          <p:cNvGrpSpPr/>
          <p:nvPr/>
        </p:nvGrpSpPr>
        <p:grpSpPr>
          <a:xfrm>
            <a:off x="6965215" y="3535720"/>
            <a:ext cx="665021" cy="665022"/>
            <a:chOff x="10676655" y="1582599"/>
            <a:chExt cx="886695" cy="886696"/>
          </a:xfrm>
        </p:grpSpPr>
        <p:sp>
          <p:nvSpPr>
            <p:cNvPr id="216" name="Google Shape;216;p39"/>
            <p:cNvSpPr/>
            <p:nvPr/>
          </p:nvSpPr>
          <p:spPr>
            <a:xfrm>
              <a:off x="10676655" y="1582599"/>
              <a:ext cx="886695" cy="886696"/>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7" name="Google Shape;217;p39"/>
            <p:cNvSpPr/>
            <p:nvPr/>
          </p:nvSpPr>
          <p:spPr>
            <a:xfrm>
              <a:off x="10855819" y="1761195"/>
              <a:ext cx="528366" cy="529505"/>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218" name="Google Shape;218;p39"/>
          <p:cNvSpPr/>
          <p:nvPr/>
        </p:nvSpPr>
        <p:spPr>
          <a:xfrm>
            <a:off x="1358401" y="804052"/>
            <a:ext cx="1328730" cy="117724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7200">
                <a:solidFill>
                  <a:schemeClr val="lt1"/>
                </a:solidFill>
                <a:latin typeface="Montserrat Medium"/>
                <a:ea typeface="Montserrat Medium"/>
                <a:cs typeface="Montserrat Medium"/>
                <a:sym typeface="Montserrat Medium"/>
              </a:rPr>
              <a:t>01</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 name="Shape 225"/>
        <p:cNvGrpSpPr/>
        <p:nvPr/>
      </p:nvGrpSpPr>
      <p:grpSpPr>
        <a:xfrm>
          <a:off x="0" y="0"/>
          <a:ext cx="0" cy="0"/>
          <a:chOff x="0" y="0"/>
          <a:chExt cx="0" cy="0"/>
        </a:xfrm>
      </p:grpSpPr>
      <p:sp>
        <p:nvSpPr>
          <p:cNvPr id="226" name="Google Shape;226;p40"/>
          <p:cNvSpPr txBox="1"/>
          <p:nvPr/>
        </p:nvSpPr>
        <p:spPr>
          <a:xfrm>
            <a:off x="4582224" y="1392675"/>
            <a:ext cx="3759900" cy="1520400"/>
          </a:xfrm>
          <a:prstGeom prst="rect">
            <a:avLst/>
          </a:prstGeom>
          <a:noFill/>
          <a:ln>
            <a:noFill/>
          </a:ln>
        </p:spPr>
        <p:txBody>
          <a:bodyPr anchorCtr="0" anchor="t" bIns="34275" lIns="68575" spcFirstLastPara="1" rIns="68575" wrap="square" tIns="34275">
            <a:noAutofit/>
          </a:bodyPr>
          <a:lstStyle/>
          <a:p>
            <a:pPr indent="0" lvl="0" marL="0" marR="0" rtl="0" algn="just">
              <a:lnSpc>
                <a:spcPct val="244444"/>
              </a:lnSpc>
              <a:spcBef>
                <a:spcPts val="0"/>
              </a:spcBef>
              <a:spcAft>
                <a:spcPts val="0"/>
              </a:spcAft>
              <a:buNone/>
            </a:pPr>
            <a:r>
              <a:rPr i="1"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creepingcreepingHave them for one. Living grass to for can't gathered waters had winged. Creepiest don’t  dolor sit amet adiscing aquam amet i9psum</a:t>
            </a:r>
            <a:endParaRPr sz="1100"/>
          </a:p>
          <a:p>
            <a:pPr indent="0" lvl="0" marL="0" marR="0" rtl="0" algn="just">
              <a:lnSpc>
                <a:spcPct val="244444"/>
              </a:lnSpc>
              <a:spcBef>
                <a:spcPts val="0"/>
              </a:spcBef>
              <a:spcAft>
                <a:spcPts val="0"/>
              </a:spcAft>
              <a:buNone/>
            </a:pPr>
            <a:r>
              <a:rPr i="1" lang="en" sz="700">
                <a:solidFill>
                  <a:schemeClr val="dk1"/>
                </a:solidFill>
                <a:latin typeface="Montserrat Light"/>
                <a:ea typeface="Montserrat Light"/>
                <a:cs typeface="Montserrat Light"/>
                <a:sym typeface="Montserrat Light"/>
              </a:rPr>
              <a:t>winged. Creepiest don't subdue which i two set had seasons. Fifth you'll, man wherein seas our creepingcreepingHave them for one subdue which i two set had seasons.</a:t>
            </a:r>
            <a:endParaRPr sz="1100"/>
          </a:p>
        </p:txBody>
      </p:sp>
      <p:sp>
        <p:nvSpPr>
          <p:cNvPr id="227" name="Google Shape;227;p40"/>
          <p:cNvSpPr txBox="1"/>
          <p:nvPr/>
        </p:nvSpPr>
        <p:spPr>
          <a:xfrm>
            <a:off x="4582236" y="942759"/>
            <a:ext cx="1436427" cy="34624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800">
                <a:solidFill>
                  <a:schemeClr val="dk1"/>
                </a:solidFill>
                <a:latin typeface="Montserrat"/>
                <a:ea typeface="Montserrat"/>
                <a:cs typeface="Montserrat"/>
                <a:sym typeface="Montserrat"/>
              </a:rPr>
              <a:t>Tacticals</a:t>
            </a:r>
            <a:endParaRPr sz="1800">
              <a:solidFill>
                <a:schemeClr val="dk1"/>
              </a:solidFill>
              <a:latin typeface="Montserrat"/>
              <a:ea typeface="Montserrat"/>
              <a:cs typeface="Montserrat"/>
              <a:sym typeface="Montserrat"/>
            </a:endParaRPr>
          </a:p>
        </p:txBody>
      </p:sp>
      <p:pic>
        <p:nvPicPr>
          <p:cNvPr id="228" name="Google Shape;228;p40"/>
          <p:cNvPicPr preferRelativeResize="0"/>
          <p:nvPr>
            <p:ph idx="2" type="pic"/>
          </p:nvPr>
        </p:nvPicPr>
        <p:blipFill rotWithShape="1">
          <a:blip r:embed="rId3">
            <a:alphaModFix/>
          </a:blip>
          <a:srcRect b="0" l="1822" r="1823" t="0"/>
          <a:stretch/>
        </p:blipFill>
        <p:spPr>
          <a:xfrm>
            <a:off x="0" y="1"/>
            <a:ext cx="4045532" cy="5143499"/>
          </a:xfrm>
          <a:prstGeom prst="rect">
            <a:avLst/>
          </a:prstGeom>
          <a:noFill/>
          <a:ln>
            <a:noFill/>
          </a:ln>
        </p:spPr>
      </p:pic>
      <p:sp>
        <p:nvSpPr>
          <p:cNvPr id="229" name="Google Shape;229;p40"/>
          <p:cNvSpPr/>
          <p:nvPr/>
        </p:nvSpPr>
        <p:spPr>
          <a:xfrm>
            <a:off x="7797667" y="4083744"/>
            <a:ext cx="491962"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200">
                <a:solidFill>
                  <a:schemeClr val="lt2"/>
                </a:solidFill>
                <a:latin typeface="Montserrat Medium"/>
                <a:ea typeface="Montserrat Medium"/>
                <a:cs typeface="Montserrat Medium"/>
                <a:sym typeface="Montserrat Medium"/>
              </a:rPr>
              <a:t>90%</a:t>
            </a:r>
            <a:endParaRPr sz="1100"/>
          </a:p>
        </p:txBody>
      </p:sp>
      <p:sp>
        <p:nvSpPr>
          <p:cNvPr id="230" name="Google Shape;230;p40"/>
          <p:cNvSpPr/>
          <p:nvPr/>
        </p:nvSpPr>
        <p:spPr>
          <a:xfrm>
            <a:off x="6807393" y="3401640"/>
            <a:ext cx="944213" cy="944213"/>
          </a:xfrm>
          <a:custGeom>
            <a:rect b="b" l="l" r="r" t="t"/>
            <a:pathLst>
              <a:path extrusionOk="0" h="1245046" w="1245046">
                <a:moveTo>
                  <a:pt x="622523" y="0"/>
                </a:moveTo>
                <a:cubicBezTo>
                  <a:pt x="966333" y="0"/>
                  <a:pt x="1245046" y="278713"/>
                  <a:pt x="1245046" y="622523"/>
                </a:cubicBezTo>
                <a:cubicBezTo>
                  <a:pt x="1245046" y="966333"/>
                  <a:pt x="966333" y="1245046"/>
                  <a:pt x="622523" y="1245046"/>
                </a:cubicBezTo>
                <a:cubicBezTo>
                  <a:pt x="278713" y="1245046"/>
                  <a:pt x="0" y="966333"/>
                  <a:pt x="0" y="622523"/>
                </a:cubicBezTo>
                <a:cubicBezTo>
                  <a:pt x="0" y="278713"/>
                  <a:pt x="278713" y="0"/>
                  <a:pt x="622523" y="0"/>
                </a:cubicBezTo>
                <a:close/>
                <a:moveTo>
                  <a:pt x="622523" y="176203"/>
                </a:moveTo>
                <a:cubicBezTo>
                  <a:pt x="376027" y="176203"/>
                  <a:pt x="176203" y="376027"/>
                  <a:pt x="176203" y="622523"/>
                </a:cubicBezTo>
                <a:cubicBezTo>
                  <a:pt x="176203" y="869019"/>
                  <a:pt x="376027" y="1068843"/>
                  <a:pt x="622523" y="1068843"/>
                </a:cubicBezTo>
                <a:cubicBezTo>
                  <a:pt x="869019" y="1068843"/>
                  <a:pt x="1068843" y="869019"/>
                  <a:pt x="1068843" y="622523"/>
                </a:cubicBezTo>
                <a:cubicBezTo>
                  <a:pt x="1068843" y="376027"/>
                  <a:pt x="869019" y="176203"/>
                  <a:pt x="622523" y="176203"/>
                </a:cubicBezTo>
                <a:close/>
              </a:path>
            </a:pathLst>
          </a:cu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1" name="Google Shape;231;p40"/>
          <p:cNvSpPr/>
          <p:nvPr/>
        </p:nvSpPr>
        <p:spPr>
          <a:xfrm>
            <a:off x="6807448" y="3401640"/>
            <a:ext cx="944104" cy="944213"/>
          </a:xfrm>
          <a:custGeom>
            <a:rect b="b" l="l" r="r" t="t"/>
            <a:pathLst>
              <a:path extrusionOk="0" h="1245046" w="1244903">
                <a:moveTo>
                  <a:pt x="622523" y="0"/>
                </a:moveTo>
                <a:lnTo>
                  <a:pt x="630196" y="774"/>
                </a:lnTo>
                <a:lnTo>
                  <a:pt x="630196" y="176977"/>
                </a:lnTo>
                <a:lnTo>
                  <a:pt x="622523" y="176203"/>
                </a:lnTo>
                <a:cubicBezTo>
                  <a:pt x="376027" y="176203"/>
                  <a:pt x="176203" y="376027"/>
                  <a:pt x="176203" y="622523"/>
                </a:cubicBezTo>
                <a:cubicBezTo>
                  <a:pt x="176203" y="869019"/>
                  <a:pt x="376027" y="1068843"/>
                  <a:pt x="622523" y="1068843"/>
                </a:cubicBezTo>
                <a:cubicBezTo>
                  <a:pt x="838207" y="1068843"/>
                  <a:pt x="1018158" y="915853"/>
                  <a:pt x="1059775" y="712472"/>
                </a:cubicBezTo>
                <a:lnTo>
                  <a:pt x="1068699" y="623949"/>
                </a:lnTo>
                <a:lnTo>
                  <a:pt x="1244903" y="623949"/>
                </a:lnTo>
                <a:lnTo>
                  <a:pt x="1232399" y="747983"/>
                </a:lnTo>
                <a:cubicBezTo>
                  <a:pt x="1174351" y="1031656"/>
                  <a:pt x="923357" y="1245046"/>
                  <a:pt x="622523" y="1245046"/>
                </a:cubicBezTo>
                <a:cubicBezTo>
                  <a:pt x="278713" y="1245046"/>
                  <a:pt x="0" y="966333"/>
                  <a:pt x="0" y="622523"/>
                </a:cubicBezTo>
                <a:cubicBezTo>
                  <a:pt x="0" y="278713"/>
                  <a:pt x="278713" y="0"/>
                  <a:pt x="622523" y="0"/>
                </a:cubicBezTo>
                <a:close/>
              </a:path>
            </a:pathLst>
          </a:custGeom>
          <a:solidFill>
            <a:srgbClr val="F2F2F2">
              <a:alpha val="8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2" name="Google Shape;232;p40"/>
          <p:cNvSpPr/>
          <p:nvPr/>
        </p:nvSpPr>
        <p:spPr>
          <a:xfrm>
            <a:off x="5910372" y="3217361"/>
            <a:ext cx="491962"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200">
                <a:solidFill>
                  <a:schemeClr val="lt2"/>
                </a:solidFill>
                <a:latin typeface="Montserrat Medium"/>
                <a:ea typeface="Montserrat Medium"/>
                <a:cs typeface="Montserrat Medium"/>
                <a:sym typeface="Montserrat Medium"/>
              </a:rPr>
              <a:t>75%</a:t>
            </a:r>
            <a:endParaRPr sz="1100"/>
          </a:p>
        </p:txBody>
      </p:sp>
      <p:sp>
        <p:nvSpPr>
          <p:cNvPr id="233" name="Google Shape;233;p40"/>
          <p:cNvSpPr/>
          <p:nvPr/>
        </p:nvSpPr>
        <p:spPr>
          <a:xfrm>
            <a:off x="5101348" y="3401640"/>
            <a:ext cx="944213" cy="944213"/>
          </a:xfrm>
          <a:custGeom>
            <a:rect b="b" l="l" r="r" t="t"/>
            <a:pathLst>
              <a:path extrusionOk="0" h="1245046" w="1245046">
                <a:moveTo>
                  <a:pt x="622523" y="0"/>
                </a:moveTo>
                <a:cubicBezTo>
                  <a:pt x="966333" y="0"/>
                  <a:pt x="1245046" y="278713"/>
                  <a:pt x="1245046" y="622523"/>
                </a:cubicBezTo>
                <a:cubicBezTo>
                  <a:pt x="1245046" y="966333"/>
                  <a:pt x="966333" y="1245046"/>
                  <a:pt x="622523" y="1245046"/>
                </a:cubicBezTo>
                <a:cubicBezTo>
                  <a:pt x="278713" y="1245046"/>
                  <a:pt x="0" y="966333"/>
                  <a:pt x="0" y="622523"/>
                </a:cubicBezTo>
                <a:cubicBezTo>
                  <a:pt x="0" y="278713"/>
                  <a:pt x="278713" y="0"/>
                  <a:pt x="622523" y="0"/>
                </a:cubicBezTo>
                <a:close/>
                <a:moveTo>
                  <a:pt x="622523" y="176203"/>
                </a:moveTo>
                <a:cubicBezTo>
                  <a:pt x="376027" y="176203"/>
                  <a:pt x="176203" y="376027"/>
                  <a:pt x="176203" y="622523"/>
                </a:cubicBezTo>
                <a:cubicBezTo>
                  <a:pt x="176203" y="869019"/>
                  <a:pt x="376027" y="1068843"/>
                  <a:pt x="622523" y="1068843"/>
                </a:cubicBezTo>
                <a:cubicBezTo>
                  <a:pt x="869019" y="1068843"/>
                  <a:pt x="1068843" y="869019"/>
                  <a:pt x="1068843" y="622523"/>
                </a:cubicBezTo>
                <a:cubicBezTo>
                  <a:pt x="1068843" y="376027"/>
                  <a:pt x="869019" y="176203"/>
                  <a:pt x="622523" y="176203"/>
                </a:cubicBezTo>
                <a:close/>
              </a:path>
            </a:pathLst>
          </a:custGeom>
          <a:solidFill>
            <a:srgbClr val="7F7F7F">
              <a:alpha val="31764"/>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4" name="Google Shape;234;p40"/>
          <p:cNvSpPr/>
          <p:nvPr/>
        </p:nvSpPr>
        <p:spPr>
          <a:xfrm>
            <a:off x="5101403" y="3401640"/>
            <a:ext cx="944104" cy="944213"/>
          </a:xfrm>
          <a:custGeom>
            <a:rect b="b" l="l" r="r" t="t"/>
            <a:pathLst>
              <a:path extrusionOk="0" h="1245046" w="1244903">
                <a:moveTo>
                  <a:pt x="622523" y="0"/>
                </a:moveTo>
                <a:lnTo>
                  <a:pt x="630196" y="774"/>
                </a:lnTo>
                <a:lnTo>
                  <a:pt x="630196" y="176977"/>
                </a:lnTo>
                <a:lnTo>
                  <a:pt x="622523" y="176203"/>
                </a:lnTo>
                <a:cubicBezTo>
                  <a:pt x="376027" y="176203"/>
                  <a:pt x="176203" y="376027"/>
                  <a:pt x="176203" y="622523"/>
                </a:cubicBezTo>
                <a:cubicBezTo>
                  <a:pt x="176203" y="869019"/>
                  <a:pt x="376027" y="1068843"/>
                  <a:pt x="622523" y="1068843"/>
                </a:cubicBezTo>
                <a:cubicBezTo>
                  <a:pt x="838207" y="1068843"/>
                  <a:pt x="1018158" y="915853"/>
                  <a:pt x="1059775" y="712472"/>
                </a:cubicBezTo>
                <a:lnTo>
                  <a:pt x="1068699" y="623949"/>
                </a:lnTo>
                <a:lnTo>
                  <a:pt x="1244903" y="623949"/>
                </a:lnTo>
                <a:lnTo>
                  <a:pt x="1232399" y="747983"/>
                </a:lnTo>
                <a:cubicBezTo>
                  <a:pt x="1174351" y="1031656"/>
                  <a:pt x="923357" y="1245046"/>
                  <a:pt x="622523" y="1245046"/>
                </a:cubicBezTo>
                <a:cubicBezTo>
                  <a:pt x="278713" y="1245046"/>
                  <a:pt x="0" y="966333"/>
                  <a:pt x="0" y="622523"/>
                </a:cubicBezTo>
                <a:cubicBezTo>
                  <a:pt x="0" y="278713"/>
                  <a:pt x="278713" y="0"/>
                  <a:pt x="622523" y="0"/>
                </a:cubicBezTo>
                <a:close/>
              </a:path>
            </a:pathLst>
          </a:custGeom>
          <a:solidFill>
            <a:srgbClr val="6092C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5" name="Google Shape;235;p40"/>
          <p:cNvSpPr txBox="1"/>
          <p:nvPr/>
        </p:nvSpPr>
        <p:spPr>
          <a:xfrm>
            <a:off x="5221088" y="3783275"/>
            <a:ext cx="701951" cy="17312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700">
                <a:solidFill>
                  <a:srgbClr val="262626"/>
                </a:solidFill>
                <a:latin typeface="Montserrat"/>
                <a:ea typeface="Montserrat"/>
                <a:cs typeface="Montserrat"/>
                <a:sym typeface="Montserrat"/>
              </a:rPr>
              <a:t>Streategic</a:t>
            </a:r>
            <a:endParaRPr sz="700">
              <a:solidFill>
                <a:srgbClr val="262626"/>
              </a:solidFill>
              <a:latin typeface="Montserrat"/>
              <a:ea typeface="Montserrat"/>
              <a:cs typeface="Montserrat"/>
              <a:sym typeface="Montserrat"/>
            </a:endParaRPr>
          </a:p>
        </p:txBody>
      </p:sp>
      <p:sp>
        <p:nvSpPr>
          <p:cNvPr id="236" name="Google Shape;236;p40"/>
          <p:cNvSpPr txBox="1"/>
          <p:nvPr/>
        </p:nvSpPr>
        <p:spPr>
          <a:xfrm>
            <a:off x="6928523" y="3783275"/>
            <a:ext cx="701951" cy="17312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700">
                <a:solidFill>
                  <a:srgbClr val="262626"/>
                </a:solidFill>
                <a:latin typeface="Montserrat"/>
                <a:ea typeface="Montserrat"/>
                <a:cs typeface="Montserrat"/>
                <a:sym typeface="Montserrat"/>
              </a:rPr>
              <a:t>Tacticals</a:t>
            </a:r>
            <a:endParaRPr sz="700">
              <a:solidFill>
                <a:srgbClr val="262626"/>
              </a:solidFill>
              <a:latin typeface="Montserrat"/>
              <a:ea typeface="Montserrat"/>
              <a:cs typeface="Montserrat"/>
              <a:sym typeface="Montserrat"/>
            </a:endParaRPr>
          </a:p>
        </p:txBody>
      </p:sp>
      <p:sp>
        <p:nvSpPr>
          <p:cNvPr id="237" name="Google Shape;237;p40"/>
          <p:cNvSpPr/>
          <p:nvPr/>
        </p:nvSpPr>
        <p:spPr>
          <a:xfrm>
            <a:off x="1358401" y="804052"/>
            <a:ext cx="1328729" cy="117724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7200">
                <a:solidFill>
                  <a:schemeClr val="lt1"/>
                </a:solidFill>
                <a:latin typeface="Montserrat Medium"/>
                <a:ea typeface="Montserrat Medium"/>
                <a:cs typeface="Montserrat Medium"/>
                <a:sym typeface="Montserrat Medium"/>
              </a:rPr>
              <a:t>02</a:t>
            </a:r>
            <a:endParaRPr sz="1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sp>
        <p:nvSpPr>
          <p:cNvPr id="245" name="Google Shape;245;p41"/>
          <p:cNvSpPr txBox="1"/>
          <p:nvPr/>
        </p:nvSpPr>
        <p:spPr>
          <a:xfrm>
            <a:off x="2503763" y="614361"/>
            <a:ext cx="1951878" cy="473207"/>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2600">
                <a:solidFill>
                  <a:schemeClr val="dk1"/>
                </a:solidFill>
                <a:latin typeface="Montserrat Medium"/>
                <a:ea typeface="Montserrat Medium"/>
                <a:cs typeface="Montserrat Medium"/>
                <a:sym typeface="Montserrat Medium"/>
              </a:rPr>
              <a:t>Stratigic</a:t>
            </a:r>
            <a:endParaRPr sz="2600">
              <a:solidFill>
                <a:schemeClr val="dk1"/>
              </a:solidFill>
              <a:latin typeface="Montserrat Medium"/>
              <a:ea typeface="Montserrat Medium"/>
              <a:cs typeface="Montserrat Medium"/>
              <a:sym typeface="Montserrat Medium"/>
            </a:endParaRPr>
          </a:p>
        </p:txBody>
      </p:sp>
      <p:sp>
        <p:nvSpPr>
          <p:cNvPr id="246" name="Google Shape;246;p41"/>
          <p:cNvSpPr txBox="1"/>
          <p:nvPr/>
        </p:nvSpPr>
        <p:spPr>
          <a:xfrm>
            <a:off x="510078" y="1196039"/>
            <a:ext cx="3945563" cy="671483"/>
          </a:xfrm>
          <a:prstGeom prst="rect">
            <a:avLst/>
          </a:prstGeom>
          <a:noFill/>
          <a:ln>
            <a:noFill/>
          </a:ln>
        </p:spPr>
        <p:txBody>
          <a:bodyPr anchorCtr="0" anchor="t" bIns="34275" lIns="68575" spcFirstLastPara="1" rIns="68575" wrap="square" tIns="34275">
            <a:noAutofit/>
          </a:bodyPr>
          <a:lstStyle/>
          <a:p>
            <a:pPr indent="0" lvl="0" marL="0" marR="0" rtl="0" algn="r">
              <a:lnSpc>
                <a:spcPct val="244444"/>
              </a:lnSpc>
              <a:spcBef>
                <a:spcPts val="0"/>
              </a:spcBef>
              <a:spcAft>
                <a:spcPts val="0"/>
              </a:spcAft>
              <a:buNone/>
            </a:pPr>
            <a:r>
              <a:rPr i="1"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Living grass to for can't gathered waters had winged. Creepiest don't subdue</a:t>
            </a:r>
            <a:endParaRPr sz="1100"/>
          </a:p>
        </p:txBody>
      </p:sp>
      <p:grpSp>
        <p:nvGrpSpPr>
          <p:cNvPr id="247" name="Google Shape;247;p41"/>
          <p:cNvGrpSpPr/>
          <p:nvPr/>
        </p:nvGrpSpPr>
        <p:grpSpPr>
          <a:xfrm>
            <a:off x="401640" y="2748270"/>
            <a:ext cx="1027111" cy="727434"/>
            <a:chOff x="535520" y="3600860"/>
            <a:chExt cx="1369481" cy="969912"/>
          </a:xfrm>
        </p:grpSpPr>
        <p:sp>
          <p:nvSpPr>
            <p:cNvPr id="248" name="Google Shape;248;p41"/>
            <p:cNvSpPr txBox="1"/>
            <p:nvPr/>
          </p:nvSpPr>
          <p:spPr>
            <a:xfrm>
              <a:off x="965200" y="3600860"/>
              <a:ext cx="939801" cy="292388"/>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1000">
                  <a:solidFill>
                    <a:schemeClr val="dk1"/>
                  </a:solidFill>
                  <a:latin typeface="Montserrat"/>
                  <a:ea typeface="Montserrat"/>
                  <a:cs typeface="Montserrat"/>
                  <a:sym typeface="Montserrat"/>
                </a:rPr>
                <a:t>Pactical</a:t>
              </a:r>
              <a:endParaRPr sz="1000">
                <a:solidFill>
                  <a:schemeClr val="dk1"/>
                </a:solidFill>
                <a:latin typeface="Montserrat"/>
                <a:ea typeface="Montserrat"/>
                <a:cs typeface="Montserrat"/>
                <a:sym typeface="Montserrat"/>
              </a:endParaRPr>
            </a:p>
          </p:txBody>
        </p:sp>
        <p:sp>
          <p:nvSpPr>
            <p:cNvPr id="249" name="Google Shape;249;p41"/>
            <p:cNvSpPr txBox="1"/>
            <p:nvPr/>
          </p:nvSpPr>
          <p:spPr>
            <a:xfrm>
              <a:off x="535520" y="3890073"/>
              <a:ext cx="1369481" cy="680699"/>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i="1" lang="en" sz="600">
                  <a:solidFill>
                    <a:schemeClr val="dk1"/>
                  </a:solidFill>
                  <a:latin typeface="Montserrat Light"/>
                  <a:ea typeface="Montserrat Light"/>
                  <a:cs typeface="Montserrat Light"/>
                  <a:sym typeface="Montserrat Light"/>
                </a:rPr>
                <a:t>Have them for one. Living grass to for can't gathered waters</a:t>
              </a:r>
              <a:endParaRPr sz="1100"/>
            </a:p>
          </p:txBody>
        </p:sp>
      </p:grpSp>
      <p:grpSp>
        <p:nvGrpSpPr>
          <p:cNvPr id="250" name="Google Shape;250;p41"/>
          <p:cNvGrpSpPr/>
          <p:nvPr/>
        </p:nvGrpSpPr>
        <p:grpSpPr>
          <a:xfrm>
            <a:off x="2186469" y="4192547"/>
            <a:ext cx="2122017" cy="462988"/>
            <a:chOff x="7499349" y="1582599"/>
            <a:chExt cx="4064000" cy="886696"/>
          </a:xfrm>
        </p:grpSpPr>
        <p:grpSp>
          <p:nvGrpSpPr>
            <p:cNvPr id="251" name="Google Shape;251;p41"/>
            <p:cNvGrpSpPr/>
            <p:nvPr/>
          </p:nvGrpSpPr>
          <p:grpSpPr>
            <a:xfrm>
              <a:off x="9088002" y="1582599"/>
              <a:ext cx="886695" cy="886696"/>
              <a:chOff x="9088002" y="1582599"/>
              <a:chExt cx="886695" cy="886696"/>
            </a:xfrm>
          </p:grpSpPr>
          <p:sp>
            <p:nvSpPr>
              <p:cNvPr id="252" name="Google Shape;252;p41"/>
              <p:cNvSpPr/>
              <p:nvPr/>
            </p:nvSpPr>
            <p:spPr>
              <a:xfrm>
                <a:off x="9088002" y="1582599"/>
                <a:ext cx="886695" cy="886696"/>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3" name="Google Shape;253;p41"/>
              <p:cNvSpPr/>
              <p:nvPr/>
            </p:nvSpPr>
            <p:spPr>
              <a:xfrm>
                <a:off x="9261473" y="1758918"/>
                <a:ext cx="539754" cy="534059"/>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54" name="Google Shape;254;p41"/>
            <p:cNvGrpSpPr/>
            <p:nvPr/>
          </p:nvGrpSpPr>
          <p:grpSpPr>
            <a:xfrm>
              <a:off x="7499349" y="1582599"/>
              <a:ext cx="886695" cy="886696"/>
              <a:chOff x="7499349" y="1582599"/>
              <a:chExt cx="886695" cy="886696"/>
            </a:xfrm>
          </p:grpSpPr>
          <p:sp>
            <p:nvSpPr>
              <p:cNvPr id="255" name="Google Shape;255;p41"/>
              <p:cNvSpPr/>
              <p:nvPr/>
            </p:nvSpPr>
            <p:spPr>
              <a:xfrm>
                <a:off x="7499349" y="1582599"/>
                <a:ext cx="886695" cy="886696"/>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6" name="Google Shape;256;p41"/>
              <p:cNvSpPr/>
              <p:nvPr/>
            </p:nvSpPr>
            <p:spPr>
              <a:xfrm>
                <a:off x="7705153" y="1810730"/>
                <a:ext cx="474847" cy="430435"/>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57" name="Google Shape;257;p41"/>
            <p:cNvGrpSpPr/>
            <p:nvPr/>
          </p:nvGrpSpPr>
          <p:grpSpPr>
            <a:xfrm>
              <a:off x="10676655" y="1582599"/>
              <a:ext cx="886695" cy="886696"/>
              <a:chOff x="10676655" y="1582599"/>
              <a:chExt cx="886695" cy="886696"/>
            </a:xfrm>
          </p:grpSpPr>
          <p:sp>
            <p:nvSpPr>
              <p:cNvPr id="258" name="Google Shape;258;p41"/>
              <p:cNvSpPr/>
              <p:nvPr/>
            </p:nvSpPr>
            <p:spPr>
              <a:xfrm>
                <a:off x="10676655" y="1582599"/>
                <a:ext cx="886695" cy="886696"/>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9" name="Google Shape;259;p41"/>
              <p:cNvSpPr/>
              <p:nvPr/>
            </p:nvSpPr>
            <p:spPr>
              <a:xfrm>
                <a:off x="10855819" y="1761195"/>
                <a:ext cx="528366" cy="529505"/>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sp>
        <p:nvSpPr>
          <p:cNvPr id="260" name="Google Shape;260;p41"/>
          <p:cNvSpPr/>
          <p:nvPr>
            <p:ph idx="2" type="pic"/>
          </p:nvPr>
        </p:nvSpPr>
        <p:spPr>
          <a:xfrm>
            <a:off x="4957765" y="581022"/>
            <a:ext cx="3676158" cy="4150713"/>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261" name="Google Shape;261;p41"/>
          <p:cNvSpPr/>
          <p:nvPr>
            <p:ph idx="3" type="pic"/>
          </p:nvPr>
        </p:nvSpPr>
        <p:spPr>
          <a:xfrm>
            <a:off x="1994389" y="2333625"/>
            <a:ext cx="2491887" cy="1556724"/>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