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handoutMasterIdLst>
    <p:handoutMasterId r:id="rId24"/>
  </p:handoutMasterIdLst>
  <p:sldIdLst>
    <p:sldId id="331" r:id="rId2"/>
    <p:sldId id="343" r:id="rId3"/>
    <p:sldId id="315" r:id="rId4"/>
    <p:sldId id="356" r:id="rId5"/>
    <p:sldId id="311" r:id="rId6"/>
    <p:sldId id="312" r:id="rId7"/>
    <p:sldId id="352" r:id="rId8"/>
    <p:sldId id="301" r:id="rId9"/>
    <p:sldId id="355" r:id="rId10"/>
    <p:sldId id="357" r:id="rId11"/>
    <p:sldId id="336" r:id="rId12"/>
    <p:sldId id="359" r:id="rId13"/>
    <p:sldId id="303" r:id="rId14"/>
    <p:sldId id="304" r:id="rId15"/>
    <p:sldId id="350" r:id="rId16"/>
    <p:sldId id="361" r:id="rId17"/>
    <p:sldId id="305" r:id="rId18"/>
    <p:sldId id="306" r:id="rId19"/>
    <p:sldId id="362" r:id="rId20"/>
    <p:sldId id="363" r:id="rId21"/>
    <p:sldId id="34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5"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14" autoAdjust="0"/>
    <p:restoredTop sz="94660"/>
  </p:normalViewPr>
  <p:slideViewPr>
    <p:cSldViewPr snapToGrid="0">
      <p:cViewPr varScale="1">
        <p:scale>
          <a:sx n="72" d="100"/>
          <a:sy n="72" d="100"/>
        </p:scale>
        <p:origin x="786" y="78"/>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10/3/2018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2">
            <a:extLst>
              <a:ext uri="{FF2B5EF4-FFF2-40B4-BE49-F238E27FC236}">
                <a16:creationId xmlns:a16="http://schemas.microsoft.com/office/drawing/2014/main" id="{C6D4AA74-3BFC-472B-899E-1785F171B75A}"/>
              </a:ext>
            </a:extLst>
          </p:cNvPr>
          <p:cNvSpPr>
            <a:spLocks noGrp="1"/>
          </p:cNvSpPr>
          <p:nvPr>
            <p:ph type="pic" sz="quarter" idx="13"/>
          </p:nvPr>
        </p:nvSpPr>
        <p:spPr>
          <a:xfrm>
            <a:off x="3467100" y="1218528"/>
            <a:ext cx="3217164" cy="442094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62871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CA4BD21-B0C5-46A3-8013-10B2EAC90A0D}"/>
              </a:ext>
            </a:extLst>
          </p:cNvPr>
          <p:cNvSpPr>
            <a:spLocks noGrp="1"/>
          </p:cNvSpPr>
          <p:nvPr>
            <p:ph type="pic" sz="quarter" idx="12" hasCustomPrompt="1"/>
          </p:nvPr>
        </p:nvSpPr>
        <p:spPr>
          <a:xfrm>
            <a:off x="5208771" y="3452150"/>
            <a:ext cx="1911548" cy="1911548"/>
          </a:xfrm>
          <a:custGeom>
            <a:avLst/>
            <a:gdLst>
              <a:gd name="connsiteX0" fmla="*/ 955774 w 1911548"/>
              <a:gd name="connsiteY0" fmla="*/ 0 h 1911548"/>
              <a:gd name="connsiteX1" fmla="*/ 1911548 w 1911548"/>
              <a:gd name="connsiteY1" fmla="*/ 955774 h 1911548"/>
              <a:gd name="connsiteX2" fmla="*/ 955774 w 1911548"/>
              <a:gd name="connsiteY2" fmla="*/ 1911548 h 1911548"/>
              <a:gd name="connsiteX3" fmla="*/ 0 w 1911548"/>
              <a:gd name="connsiteY3" fmla="*/ 955774 h 1911548"/>
              <a:gd name="connsiteX4" fmla="*/ 955774 w 1911548"/>
              <a:gd name="connsiteY4" fmla="*/ 0 h 1911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548" h="1911548">
                <a:moveTo>
                  <a:pt x="955774" y="0"/>
                </a:moveTo>
                <a:cubicBezTo>
                  <a:pt x="1483633" y="0"/>
                  <a:pt x="1911548" y="427915"/>
                  <a:pt x="1911548" y="955774"/>
                </a:cubicBezTo>
                <a:cubicBezTo>
                  <a:pt x="1911548" y="1483633"/>
                  <a:pt x="1483633" y="1911548"/>
                  <a:pt x="955774" y="1911548"/>
                </a:cubicBezTo>
                <a:cubicBezTo>
                  <a:pt x="427915" y="1911548"/>
                  <a:pt x="0" y="1483633"/>
                  <a:pt x="0" y="955774"/>
                </a:cubicBezTo>
                <a:cubicBezTo>
                  <a:pt x="0" y="427915"/>
                  <a:pt x="427915" y="0"/>
                  <a:pt x="955774"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73222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EAF6331-4328-4F5D-AE38-3167939C3CEC}"/>
              </a:ext>
            </a:extLst>
          </p:cNvPr>
          <p:cNvSpPr>
            <a:spLocks noGrp="1"/>
          </p:cNvSpPr>
          <p:nvPr>
            <p:ph type="pic" sz="quarter" idx="12" hasCustomPrompt="1"/>
          </p:nvPr>
        </p:nvSpPr>
        <p:spPr>
          <a:xfrm>
            <a:off x="7083244" y="1951114"/>
            <a:ext cx="4076723" cy="3499963"/>
          </a:xfrm>
          <a:custGeom>
            <a:avLst/>
            <a:gdLst>
              <a:gd name="connsiteX0" fmla="*/ 0 w 4076723"/>
              <a:gd name="connsiteY0" fmla="*/ 0 h 3499963"/>
              <a:gd name="connsiteX1" fmla="*/ 4076723 w 4076723"/>
              <a:gd name="connsiteY1" fmla="*/ 0 h 3499963"/>
              <a:gd name="connsiteX2" fmla="*/ 4076723 w 4076723"/>
              <a:gd name="connsiteY2" fmla="*/ 3499963 h 3499963"/>
              <a:gd name="connsiteX3" fmla="*/ 0 w 4076723"/>
              <a:gd name="connsiteY3" fmla="*/ 3499963 h 3499963"/>
            </a:gdLst>
            <a:ahLst/>
            <a:cxnLst>
              <a:cxn ang="0">
                <a:pos x="connsiteX0" y="connsiteY0"/>
              </a:cxn>
              <a:cxn ang="0">
                <a:pos x="connsiteX1" y="connsiteY1"/>
              </a:cxn>
              <a:cxn ang="0">
                <a:pos x="connsiteX2" y="connsiteY2"/>
              </a:cxn>
              <a:cxn ang="0">
                <a:pos x="connsiteX3" y="connsiteY3"/>
              </a:cxn>
            </a:cxnLst>
            <a:rect l="l" t="t" r="r" b="b"/>
            <a:pathLst>
              <a:path w="4076723" h="3499963">
                <a:moveTo>
                  <a:pt x="0" y="0"/>
                </a:moveTo>
                <a:lnTo>
                  <a:pt x="4076723" y="0"/>
                </a:lnTo>
                <a:lnTo>
                  <a:pt x="4076723" y="3499963"/>
                </a:lnTo>
                <a:lnTo>
                  <a:pt x="0" y="349996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74262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8B92F30-4A7C-4CC5-AB44-94EF45261ED7}"/>
              </a:ext>
            </a:extLst>
          </p:cNvPr>
          <p:cNvSpPr>
            <a:spLocks noGrp="1"/>
          </p:cNvSpPr>
          <p:nvPr>
            <p:ph type="pic" sz="quarter" idx="12" hasCustomPrompt="1"/>
          </p:nvPr>
        </p:nvSpPr>
        <p:spPr>
          <a:xfrm>
            <a:off x="1160023" y="1314598"/>
            <a:ext cx="4228802" cy="4228802"/>
          </a:xfrm>
          <a:custGeom>
            <a:avLst/>
            <a:gdLst>
              <a:gd name="connsiteX0" fmla="*/ 2114401 w 4228802"/>
              <a:gd name="connsiteY0" fmla="*/ 0 h 4228802"/>
              <a:gd name="connsiteX1" fmla="*/ 4228802 w 4228802"/>
              <a:gd name="connsiteY1" fmla="*/ 2114401 h 4228802"/>
              <a:gd name="connsiteX2" fmla="*/ 2114401 w 4228802"/>
              <a:gd name="connsiteY2" fmla="*/ 4228802 h 4228802"/>
              <a:gd name="connsiteX3" fmla="*/ 0 w 4228802"/>
              <a:gd name="connsiteY3" fmla="*/ 2114401 h 4228802"/>
              <a:gd name="connsiteX4" fmla="*/ 2114401 w 4228802"/>
              <a:gd name="connsiteY4" fmla="*/ 0 h 4228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8802" h="4228802">
                <a:moveTo>
                  <a:pt x="2114401" y="0"/>
                </a:moveTo>
                <a:cubicBezTo>
                  <a:pt x="3282152" y="0"/>
                  <a:pt x="4228802" y="946650"/>
                  <a:pt x="4228802" y="2114401"/>
                </a:cubicBezTo>
                <a:cubicBezTo>
                  <a:pt x="4228802" y="3282152"/>
                  <a:pt x="3282152" y="4228802"/>
                  <a:pt x="2114401" y="4228802"/>
                </a:cubicBezTo>
                <a:cubicBezTo>
                  <a:pt x="946650" y="4228802"/>
                  <a:pt x="0" y="3282152"/>
                  <a:pt x="0" y="2114401"/>
                </a:cubicBezTo>
                <a:cubicBezTo>
                  <a:pt x="0" y="946650"/>
                  <a:pt x="946650" y="0"/>
                  <a:pt x="211440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85807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C53BA99-1B86-46F2-9C65-845EACCC994B}"/>
              </a:ext>
            </a:extLst>
          </p:cNvPr>
          <p:cNvSpPr>
            <a:spLocks noGrp="1"/>
          </p:cNvSpPr>
          <p:nvPr>
            <p:ph type="pic" sz="quarter" idx="12" hasCustomPrompt="1"/>
          </p:nvPr>
        </p:nvSpPr>
        <p:spPr>
          <a:xfrm>
            <a:off x="6024189" y="580571"/>
            <a:ext cx="3919912" cy="5696858"/>
          </a:xfrm>
          <a:custGeom>
            <a:avLst/>
            <a:gdLst>
              <a:gd name="connsiteX0" fmla="*/ 0 w 3919912"/>
              <a:gd name="connsiteY0" fmla="*/ 0 h 5696858"/>
              <a:gd name="connsiteX1" fmla="*/ 3919912 w 3919912"/>
              <a:gd name="connsiteY1" fmla="*/ 0 h 5696858"/>
              <a:gd name="connsiteX2" fmla="*/ 3919912 w 3919912"/>
              <a:gd name="connsiteY2" fmla="*/ 5696858 h 5696858"/>
              <a:gd name="connsiteX3" fmla="*/ 0 w 3919912"/>
              <a:gd name="connsiteY3" fmla="*/ 5696858 h 5696858"/>
            </a:gdLst>
            <a:ahLst/>
            <a:cxnLst>
              <a:cxn ang="0">
                <a:pos x="connsiteX0" y="connsiteY0"/>
              </a:cxn>
              <a:cxn ang="0">
                <a:pos x="connsiteX1" y="connsiteY1"/>
              </a:cxn>
              <a:cxn ang="0">
                <a:pos x="connsiteX2" y="connsiteY2"/>
              </a:cxn>
              <a:cxn ang="0">
                <a:pos x="connsiteX3" y="connsiteY3"/>
              </a:cxn>
            </a:cxnLst>
            <a:rect l="l" t="t" r="r" b="b"/>
            <a:pathLst>
              <a:path w="3919912" h="5696858">
                <a:moveTo>
                  <a:pt x="0" y="0"/>
                </a:moveTo>
                <a:lnTo>
                  <a:pt x="3919912" y="0"/>
                </a:lnTo>
                <a:lnTo>
                  <a:pt x="3919912" y="5696858"/>
                </a:lnTo>
                <a:lnTo>
                  <a:pt x="0" y="56968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00541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AF9247-468E-4EA8-88F2-20C6F2EB3996}"/>
              </a:ext>
            </a:extLst>
          </p:cNvPr>
          <p:cNvSpPr>
            <a:spLocks noGrp="1"/>
          </p:cNvSpPr>
          <p:nvPr>
            <p:ph type="pic" sz="quarter" idx="12" hasCustomPrompt="1"/>
          </p:nvPr>
        </p:nvSpPr>
        <p:spPr>
          <a:xfrm>
            <a:off x="0" y="0"/>
            <a:ext cx="5695940" cy="6858000"/>
          </a:xfrm>
          <a:custGeom>
            <a:avLst/>
            <a:gdLst>
              <a:gd name="connsiteX0" fmla="*/ 0 w 5695940"/>
              <a:gd name="connsiteY0" fmla="*/ 0 h 6858000"/>
              <a:gd name="connsiteX1" fmla="*/ 5695940 w 5695940"/>
              <a:gd name="connsiteY1" fmla="*/ 0 h 6858000"/>
              <a:gd name="connsiteX2" fmla="*/ 5695940 w 5695940"/>
              <a:gd name="connsiteY2" fmla="*/ 6858000 h 6858000"/>
              <a:gd name="connsiteX3" fmla="*/ 0 w 56959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95940" h="6858000">
                <a:moveTo>
                  <a:pt x="0" y="0"/>
                </a:moveTo>
                <a:lnTo>
                  <a:pt x="5695940" y="0"/>
                </a:lnTo>
                <a:lnTo>
                  <a:pt x="5695940"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698D62A7-3266-4421-A4B1-8297FED4B9D5}"/>
              </a:ext>
            </a:extLst>
          </p:cNvPr>
          <p:cNvSpPr>
            <a:spLocks noGrp="1"/>
          </p:cNvSpPr>
          <p:nvPr>
            <p:ph type="pic" sz="quarter" idx="13" hasCustomPrompt="1"/>
          </p:nvPr>
        </p:nvSpPr>
        <p:spPr>
          <a:xfrm>
            <a:off x="9010664" y="0"/>
            <a:ext cx="3181337" cy="3028950"/>
          </a:xfrm>
          <a:custGeom>
            <a:avLst/>
            <a:gdLst>
              <a:gd name="connsiteX0" fmla="*/ 0 w 3181337"/>
              <a:gd name="connsiteY0" fmla="*/ 0 h 3028950"/>
              <a:gd name="connsiteX1" fmla="*/ 3181337 w 3181337"/>
              <a:gd name="connsiteY1" fmla="*/ 0 h 3028950"/>
              <a:gd name="connsiteX2" fmla="*/ 3181337 w 3181337"/>
              <a:gd name="connsiteY2" fmla="*/ 3028950 h 3028950"/>
              <a:gd name="connsiteX3" fmla="*/ 0 w 3181337"/>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3181337" h="3028950">
                <a:moveTo>
                  <a:pt x="0" y="0"/>
                </a:moveTo>
                <a:lnTo>
                  <a:pt x="3181337" y="0"/>
                </a:lnTo>
                <a:lnTo>
                  <a:pt x="3181337" y="3028950"/>
                </a:lnTo>
                <a:lnTo>
                  <a:pt x="0" y="30289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940904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92F2126-F685-4B3D-83E7-68C763F8342E}"/>
              </a:ext>
            </a:extLst>
          </p:cNvPr>
          <p:cNvSpPr>
            <a:spLocks noGrp="1"/>
          </p:cNvSpPr>
          <p:nvPr>
            <p:ph type="pic" sz="quarter" idx="12" hasCustomPrompt="1"/>
          </p:nvPr>
        </p:nvSpPr>
        <p:spPr>
          <a:xfrm>
            <a:off x="4310743" y="1"/>
            <a:ext cx="3106056" cy="3164114"/>
          </a:xfrm>
          <a:custGeom>
            <a:avLst/>
            <a:gdLst>
              <a:gd name="connsiteX0" fmla="*/ 0 w 3106056"/>
              <a:gd name="connsiteY0" fmla="*/ 0 h 3164114"/>
              <a:gd name="connsiteX1" fmla="*/ 3106056 w 3106056"/>
              <a:gd name="connsiteY1" fmla="*/ 0 h 3164114"/>
              <a:gd name="connsiteX2" fmla="*/ 3106056 w 3106056"/>
              <a:gd name="connsiteY2" fmla="*/ 3164114 h 3164114"/>
              <a:gd name="connsiteX3" fmla="*/ 0 w 3106056"/>
              <a:gd name="connsiteY3" fmla="*/ 3164114 h 3164114"/>
            </a:gdLst>
            <a:ahLst/>
            <a:cxnLst>
              <a:cxn ang="0">
                <a:pos x="connsiteX0" y="connsiteY0"/>
              </a:cxn>
              <a:cxn ang="0">
                <a:pos x="connsiteX1" y="connsiteY1"/>
              </a:cxn>
              <a:cxn ang="0">
                <a:pos x="connsiteX2" y="connsiteY2"/>
              </a:cxn>
              <a:cxn ang="0">
                <a:pos x="connsiteX3" y="connsiteY3"/>
              </a:cxn>
            </a:cxnLst>
            <a:rect l="l" t="t" r="r" b="b"/>
            <a:pathLst>
              <a:path w="3106056" h="3164114">
                <a:moveTo>
                  <a:pt x="0" y="0"/>
                </a:moveTo>
                <a:lnTo>
                  <a:pt x="3106056" y="0"/>
                </a:lnTo>
                <a:lnTo>
                  <a:pt x="3106056" y="3164114"/>
                </a:lnTo>
                <a:lnTo>
                  <a:pt x="0" y="316411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457888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76B7EB5-7CDA-4886-8470-884579883430}"/>
              </a:ext>
            </a:extLst>
          </p:cNvPr>
          <p:cNvSpPr>
            <a:spLocks noGrp="1"/>
          </p:cNvSpPr>
          <p:nvPr>
            <p:ph type="pic" sz="quarter" idx="12" hasCustomPrompt="1"/>
          </p:nvPr>
        </p:nvSpPr>
        <p:spPr>
          <a:xfrm>
            <a:off x="331102" y="333829"/>
            <a:ext cx="11509829" cy="3343676"/>
          </a:xfrm>
          <a:custGeom>
            <a:avLst/>
            <a:gdLst>
              <a:gd name="connsiteX0" fmla="*/ 0 w 11509829"/>
              <a:gd name="connsiteY0" fmla="*/ 0 h 3343676"/>
              <a:gd name="connsiteX1" fmla="*/ 11509829 w 11509829"/>
              <a:gd name="connsiteY1" fmla="*/ 0 h 3343676"/>
              <a:gd name="connsiteX2" fmla="*/ 11509829 w 11509829"/>
              <a:gd name="connsiteY2" fmla="*/ 3343676 h 3343676"/>
              <a:gd name="connsiteX3" fmla="*/ 0 w 11509829"/>
              <a:gd name="connsiteY3" fmla="*/ 3343676 h 3343676"/>
            </a:gdLst>
            <a:ahLst/>
            <a:cxnLst>
              <a:cxn ang="0">
                <a:pos x="connsiteX0" y="connsiteY0"/>
              </a:cxn>
              <a:cxn ang="0">
                <a:pos x="connsiteX1" y="connsiteY1"/>
              </a:cxn>
              <a:cxn ang="0">
                <a:pos x="connsiteX2" y="connsiteY2"/>
              </a:cxn>
              <a:cxn ang="0">
                <a:pos x="connsiteX3" y="connsiteY3"/>
              </a:cxn>
            </a:cxnLst>
            <a:rect l="l" t="t" r="r" b="b"/>
            <a:pathLst>
              <a:path w="11509829" h="3343676">
                <a:moveTo>
                  <a:pt x="0" y="0"/>
                </a:moveTo>
                <a:lnTo>
                  <a:pt x="11509829" y="0"/>
                </a:lnTo>
                <a:lnTo>
                  <a:pt x="11509829" y="3343676"/>
                </a:lnTo>
                <a:lnTo>
                  <a:pt x="0" y="334367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166207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78BC8FB-9335-4C4C-B926-52ACD9C09890}"/>
              </a:ext>
            </a:extLst>
          </p:cNvPr>
          <p:cNvSpPr>
            <a:spLocks noGrp="1"/>
          </p:cNvSpPr>
          <p:nvPr>
            <p:ph type="pic" sz="quarter" idx="12" hasCustomPrompt="1"/>
          </p:nvPr>
        </p:nvSpPr>
        <p:spPr>
          <a:xfrm>
            <a:off x="5355443" y="909433"/>
            <a:ext cx="5722915" cy="5208385"/>
          </a:xfrm>
          <a:custGeom>
            <a:avLst/>
            <a:gdLst>
              <a:gd name="connsiteX0" fmla="*/ 0 w 5722915"/>
              <a:gd name="connsiteY0" fmla="*/ 0 h 5208385"/>
              <a:gd name="connsiteX1" fmla="*/ 5722915 w 5722915"/>
              <a:gd name="connsiteY1" fmla="*/ 0 h 5208385"/>
              <a:gd name="connsiteX2" fmla="*/ 5722915 w 5722915"/>
              <a:gd name="connsiteY2" fmla="*/ 5208385 h 5208385"/>
              <a:gd name="connsiteX3" fmla="*/ 0 w 5722915"/>
              <a:gd name="connsiteY3" fmla="*/ 5208385 h 5208385"/>
            </a:gdLst>
            <a:ahLst/>
            <a:cxnLst>
              <a:cxn ang="0">
                <a:pos x="connsiteX0" y="connsiteY0"/>
              </a:cxn>
              <a:cxn ang="0">
                <a:pos x="connsiteX1" y="connsiteY1"/>
              </a:cxn>
              <a:cxn ang="0">
                <a:pos x="connsiteX2" y="connsiteY2"/>
              </a:cxn>
              <a:cxn ang="0">
                <a:pos x="connsiteX3" y="connsiteY3"/>
              </a:cxn>
            </a:cxnLst>
            <a:rect l="l" t="t" r="r" b="b"/>
            <a:pathLst>
              <a:path w="5722915" h="5208385">
                <a:moveTo>
                  <a:pt x="0" y="0"/>
                </a:moveTo>
                <a:lnTo>
                  <a:pt x="5722915" y="0"/>
                </a:lnTo>
                <a:lnTo>
                  <a:pt x="5722915" y="5208385"/>
                </a:lnTo>
                <a:lnTo>
                  <a:pt x="0" y="520838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200869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A18CDAC-AA7A-4EA2-B913-5BC415C2831B}"/>
              </a:ext>
            </a:extLst>
          </p:cNvPr>
          <p:cNvSpPr>
            <a:spLocks noGrp="1"/>
          </p:cNvSpPr>
          <p:nvPr>
            <p:ph type="pic" sz="quarter" idx="14" hasCustomPrompt="1"/>
          </p:nvPr>
        </p:nvSpPr>
        <p:spPr>
          <a:xfrm>
            <a:off x="7220333" y="1675442"/>
            <a:ext cx="2718729" cy="2454800"/>
          </a:xfrm>
          <a:custGeom>
            <a:avLst/>
            <a:gdLst>
              <a:gd name="connsiteX0" fmla="*/ 0 w 2718729"/>
              <a:gd name="connsiteY0" fmla="*/ 0 h 2454800"/>
              <a:gd name="connsiteX1" fmla="*/ 2718729 w 2718729"/>
              <a:gd name="connsiteY1" fmla="*/ 0 h 2454800"/>
              <a:gd name="connsiteX2" fmla="*/ 2718729 w 2718729"/>
              <a:gd name="connsiteY2" fmla="*/ 2454800 h 2454800"/>
              <a:gd name="connsiteX3" fmla="*/ 0 w 2718729"/>
              <a:gd name="connsiteY3" fmla="*/ 2454800 h 2454800"/>
            </a:gdLst>
            <a:ahLst/>
            <a:cxnLst>
              <a:cxn ang="0">
                <a:pos x="connsiteX0" y="connsiteY0"/>
              </a:cxn>
              <a:cxn ang="0">
                <a:pos x="connsiteX1" y="connsiteY1"/>
              </a:cxn>
              <a:cxn ang="0">
                <a:pos x="connsiteX2" y="connsiteY2"/>
              </a:cxn>
              <a:cxn ang="0">
                <a:pos x="connsiteX3" y="connsiteY3"/>
              </a:cxn>
            </a:cxnLst>
            <a:rect l="l" t="t" r="r" b="b"/>
            <a:pathLst>
              <a:path w="2718729" h="2454800">
                <a:moveTo>
                  <a:pt x="0" y="0"/>
                </a:moveTo>
                <a:lnTo>
                  <a:pt x="2718729" y="0"/>
                </a:lnTo>
                <a:lnTo>
                  <a:pt x="2718729" y="2454800"/>
                </a:lnTo>
                <a:lnTo>
                  <a:pt x="0" y="2454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21F18E97-3DC3-4CB6-8DF8-3BD5D640F790}"/>
              </a:ext>
            </a:extLst>
          </p:cNvPr>
          <p:cNvSpPr>
            <a:spLocks noGrp="1"/>
          </p:cNvSpPr>
          <p:nvPr>
            <p:ph type="pic" sz="quarter" idx="13" hasCustomPrompt="1"/>
          </p:nvPr>
        </p:nvSpPr>
        <p:spPr>
          <a:xfrm>
            <a:off x="4078770" y="1675442"/>
            <a:ext cx="2718729" cy="2454800"/>
          </a:xfrm>
          <a:custGeom>
            <a:avLst/>
            <a:gdLst>
              <a:gd name="connsiteX0" fmla="*/ 0 w 2718729"/>
              <a:gd name="connsiteY0" fmla="*/ 0 h 2454800"/>
              <a:gd name="connsiteX1" fmla="*/ 2718729 w 2718729"/>
              <a:gd name="connsiteY1" fmla="*/ 0 h 2454800"/>
              <a:gd name="connsiteX2" fmla="*/ 2718729 w 2718729"/>
              <a:gd name="connsiteY2" fmla="*/ 2454800 h 2454800"/>
              <a:gd name="connsiteX3" fmla="*/ 0 w 2718729"/>
              <a:gd name="connsiteY3" fmla="*/ 2454800 h 2454800"/>
            </a:gdLst>
            <a:ahLst/>
            <a:cxnLst>
              <a:cxn ang="0">
                <a:pos x="connsiteX0" y="connsiteY0"/>
              </a:cxn>
              <a:cxn ang="0">
                <a:pos x="connsiteX1" y="connsiteY1"/>
              </a:cxn>
              <a:cxn ang="0">
                <a:pos x="connsiteX2" y="connsiteY2"/>
              </a:cxn>
              <a:cxn ang="0">
                <a:pos x="connsiteX3" y="connsiteY3"/>
              </a:cxn>
            </a:cxnLst>
            <a:rect l="l" t="t" r="r" b="b"/>
            <a:pathLst>
              <a:path w="2718729" h="2454800">
                <a:moveTo>
                  <a:pt x="0" y="0"/>
                </a:moveTo>
                <a:lnTo>
                  <a:pt x="2718729" y="0"/>
                </a:lnTo>
                <a:lnTo>
                  <a:pt x="2718729" y="2454800"/>
                </a:lnTo>
                <a:lnTo>
                  <a:pt x="0" y="2454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20B9F2C4-BE39-49CC-AAFE-C956243BEC19}"/>
              </a:ext>
            </a:extLst>
          </p:cNvPr>
          <p:cNvSpPr>
            <a:spLocks noGrp="1"/>
          </p:cNvSpPr>
          <p:nvPr>
            <p:ph type="pic" sz="quarter" idx="12" hasCustomPrompt="1"/>
          </p:nvPr>
        </p:nvSpPr>
        <p:spPr>
          <a:xfrm>
            <a:off x="900140" y="1675442"/>
            <a:ext cx="2718729" cy="2454800"/>
          </a:xfrm>
          <a:custGeom>
            <a:avLst/>
            <a:gdLst>
              <a:gd name="connsiteX0" fmla="*/ 0 w 2718729"/>
              <a:gd name="connsiteY0" fmla="*/ 0 h 2454800"/>
              <a:gd name="connsiteX1" fmla="*/ 2718729 w 2718729"/>
              <a:gd name="connsiteY1" fmla="*/ 0 h 2454800"/>
              <a:gd name="connsiteX2" fmla="*/ 2718729 w 2718729"/>
              <a:gd name="connsiteY2" fmla="*/ 2454800 h 2454800"/>
              <a:gd name="connsiteX3" fmla="*/ 0 w 2718729"/>
              <a:gd name="connsiteY3" fmla="*/ 2454800 h 2454800"/>
            </a:gdLst>
            <a:ahLst/>
            <a:cxnLst>
              <a:cxn ang="0">
                <a:pos x="connsiteX0" y="connsiteY0"/>
              </a:cxn>
              <a:cxn ang="0">
                <a:pos x="connsiteX1" y="connsiteY1"/>
              </a:cxn>
              <a:cxn ang="0">
                <a:pos x="connsiteX2" y="connsiteY2"/>
              </a:cxn>
              <a:cxn ang="0">
                <a:pos x="connsiteX3" y="connsiteY3"/>
              </a:cxn>
            </a:cxnLst>
            <a:rect l="l" t="t" r="r" b="b"/>
            <a:pathLst>
              <a:path w="2718729" h="2454800">
                <a:moveTo>
                  <a:pt x="0" y="0"/>
                </a:moveTo>
                <a:lnTo>
                  <a:pt x="2718729" y="0"/>
                </a:lnTo>
                <a:lnTo>
                  <a:pt x="2718729" y="2454800"/>
                </a:lnTo>
                <a:lnTo>
                  <a:pt x="0" y="2454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73056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00E41E88-C6B2-446B-A6A0-306B672D23B7}"/>
              </a:ext>
            </a:extLst>
          </p:cNvPr>
          <p:cNvSpPr>
            <a:spLocks noGrp="1"/>
          </p:cNvSpPr>
          <p:nvPr>
            <p:ph type="pic" sz="quarter" idx="18"/>
          </p:nvPr>
        </p:nvSpPr>
        <p:spPr>
          <a:xfrm>
            <a:off x="0" y="2038350"/>
            <a:ext cx="3533913" cy="27813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A9E31935-EAB1-4492-A4B0-FF9F2E2BBC8D}"/>
              </a:ext>
            </a:extLst>
          </p:cNvPr>
          <p:cNvSpPr>
            <a:spLocks noGrp="1"/>
          </p:cNvSpPr>
          <p:nvPr>
            <p:ph type="pic" sz="quarter" idx="19"/>
          </p:nvPr>
        </p:nvSpPr>
        <p:spPr>
          <a:xfrm>
            <a:off x="8658087" y="2038350"/>
            <a:ext cx="3533913" cy="27813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974847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B4A2566-EB9E-4DC9-8824-2DFA3F681AD2}"/>
              </a:ext>
            </a:extLst>
          </p:cNvPr>
          <p:cNvSpPr>
            <a:spLocks noGrp="1"/>
          </p:cNvSpPr>
          <p:nvPr>
            <p:ph type="pic" sz="quarter" idx="14" hasCustomPrompt="1"/>
          </p:nvPr>
        </p:nvSpPr>
        <p:spPr>
          <a:xfrm>
            <a:off x="7214007" y="4069362"/>
            <a:ext cx="3533913" cy="2788639"/>
          </a:xfrm>
          <a:custGeom>
            <a:avLst/>
            <a:gdLst>
              <a:gd name="connsiteX0" fmla="*/ 0 w 3533913"/>
              <a:gd name="connsiteY0" fmla="*/ 0 h 2788639"/>
              <a:gd name="connsiteX1" fmla="*/ 3533913 w 3533913"/>
              <a:gd name="connsiteY1" fmla="*/ 0 h 2788639"/>
              <a:gd name="connsiteX2" fmla="*/ 3533913 w 3533913"/>
              <a:gd name="connsiteY2" fmla="*/ 2788639 h 2788639"/>
              <a:gd name="connsiteX3" fmla="*/ 0 w 3533913"/>
              <a:gd name="connsiteY3" fmla="*/ 2788639 h 2788639"/>
            </a:gdLst>
            <a:ahLst/>
            <a:cxnLst>
              <a:cxn ang="0">
                <a:pos x="connsiteX0" y="connsiteY0"/>
              </a:cxn>
              <a:cxn ang="0">
                <a:pos x="connsiteX1" y="connsiteY1"/>
              </a:cxn>
              <a:cxn ang="0">
                <a:pos x="connsiteX2" y="connsiteY2"/>
              </a:cxn>
              <a:cxn ang="0">
                <a:pos x="connsiteX3" y="connsiteY3"/>
              </a:cxn>
            </a:cxnLst>
            <a:rect l="l" t="t" r="r" b="b"/>
            <a:pathLst>
              <a:path w="3533913" h="2788639">
                <a:moveTo>
                  <a:pt x="0" y="0"/>
                </a:moveTo>
                <a:lnTo>
                  <a:pt x="3533913" y="0"/>
                </a:lnTo>
                <a:lnTo>
                  <a:pt x="3533913" y="2788639"/>
                </a:lnTo>
                <a:lnTo>
                  <a:pt x="0" y="27886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C7654DBA-C1D1-4B2B-AF83-C6D437C54E9A}"/>
              </a:ext>
            </a:extLst>
          </p:cNvPr>
          <p:cNvSpPr>
            <a:spLocks noGrp="1"/>
          </p:cNvSpPr>
          <p:nvPr>
            <p:ph type="pic" sz="quarter" idx="13" hasCustomPrompt="1"/>
          </p:nvPr>
        </p:nvSpPr>
        <p:spPr>
          <a:xfrm>
            <a:off x="3588440" y="1791608"/>
            <a:ext cx="3533913" cy="2788639"/>
          </a:xfrm>
          <a:custGeom>
            <a:avLst/>
            <a:gdLst>
              <a:gd name="connsiteX0" fmla="*/ 0 w 3533913"/>
              <a:gd name="connsiteY0" fmla="*/ 0 h 2788639"/>
              <a:gd name="connsiteX1" fmla="*/ 3533913 w 3533913"/>
              <a:gd name="connsiteY1" fmla="*/ 0 h 2788639"/>
              <a:gd name="connsiteX2" fmla="*/ 3533913 w 3533913"/>
              <a:gd name="connsiteY2" fmla="*/ 2788639 h 2788639"/>
              <a:gd name="connsiteX3" fmla="*/ 0 w 3533913"/>
              <a:gd name="connsiteY3" fmla="*/ 2788639 h 2788639"/>
            </a:gdLst>
            <a:ahLst/>
            <a:cxnLst>
              <a:cxn ang="0">
                <a:pos x="connsiteX0" y="connsiteY0"/>
              </a:cxn>
              <a:cxn ang="0">
                <a:pos x="connsiteX1" y="connsiteY1"/>
              </a:cxn>
              <a:cxn ang="0">
                <a:pos x="connsiteX2" y="connsiteY2"/>
              </a:cxn>
              <a:cxn ang="0">
                <a:pos x="connsiteX3" y="connsiteY3"/>
              </a:cxn>
            </a:cxnLst>
            <a:rect l="l" t="t" r="r" b="b"/>
            <a:pathLst>
              <a:path w="3533913" h="2788639">
                <a:moveTo>
                  <a:pt x="0" y="0"/>
                </a:moveTo>
                <a:lnTo>
                  <a:pt x="3533913" y="0"/>
                </a:lnTo>
                <a:lnTo>
                  <a:pt x="3533913" y="2788639"/>
                </a:lnTo>
                <a:lnTo>
                  <a:pt x="0" y="27886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86C2BA62-BD7F-45A4-A397-E0A4F18C8EB4}"/>
              </a:ext>
            </a:extLst>
          </p:cNvPr>
          <p:cNvSpPr>
            <a:spLocks noGrp="1"/>
          </p:cNvSpPr>
          <p:nvPr>
            <p:ph type="pic" sz="quarter" idx="12" hasCustomPrompt="1"/>
          </p:nvPr>
        </p:nvSpPr>
        <p:spPr>
          <a:xfrm>
            <a:off x="0" y="0"/>
            <a:ext cx="3496786" cy="2788639"/>
          </a:xfrm>
          <a:custGeom>
            <a:avLst/>
            <a:gdLst>
              <a:gd name="connsiteX0" fmla="*/ 0 w 3496786"/>
              <a:gd name="connsiteY0" fmla="*/ 0 h 2788639"/>
              <a:gd name="connsiteX1" fmla="*/ 3496786 w 3496786"/>
              <a:gd name="connsiteY1" fmla="*/ 0 h 2788639"/>
              <a:gd name="connsiteX2" fmla="*/ 3496786 w 3496786"/>
              <a:gd name="connsiteY2" fmla="*/ 2788639 h 2788639"/>
              <a:gd name="connsiteX3" fmla="*/ 0 w 3496786"/>
              <a:gd name="connsiteY3" fmla="*/ 2788639 h 2788639"/>
            </a:gdLst>
            <a:ahLst/>
            <a:cxnLst>
              <a:cxn ang="0">
                <a:pos x="connsiteX0" y="connsiteY0"/>
              </a:cxn>
              <a:cxn ang="0">
                <a:pos x="connsiteX1" y="connsiteY1"/>
              </a:cxn>
              <a:cxn ang="0">
                <a:pos x="connsiteX2" y="connsiteY2"/>
              </a:cxn>
              <a:cxn ang="0">
                <a:pos x="connsiteX3" y="connsiteY3"/>
              </a:cxn>
            </a:cxnLst>
            <a:rect l="l" t="t" r="r" b="b"/>
            <a:pathLst>
              <a:path w="3496786" h="2788639">
                <a:moveTo>
                  <a:pt x="0" y="0"/>
                </a:moveTo>
                <a:lnTo>
                  <a:pt x="3496786" y="0"/>
                </a:lnTo>
                <a:lnTo>
                  <a:pt x="3496786" y="2788639"/>
                </a:lnTo>
                <a:lnTo>
                  <a:pt x="0" y="27886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67515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728DA94-BE0E-42A9-8073-3ACB89F772F7}"/>
              </a:ext>
            </a:extLst>
          </p:cNvPr>
          <p:cNvSpPr>
            <a:spLocks noGrp="1"/>
          </p:cNvSpPr>
          <p:nvPr>
            <p:ph type="pic" sz="quarter" idx="14" hasCustomPrompt="1"/>
          </p:nvPr>
        </p:nvSpPr>
        <p:spPr>
          <a:xfrm>
            <a:off x="7633653" y="2657030"/>
            <a:ext cx="2336392" cy="1756228"/>
          </a:xfrm>
          <a:custGeom>
            <a:avLst/>
            <a:gdLst>
              <a:gd name="connsiteX0" fmla="*/ 0 w 2336392"/>
              <a:gd name="connsiteY0" fmla="*/ 0 h 1756228"/>
              <a:gd name="connsiteX1" fmla="*/ 2336392 w 2336392"/>
              <a:gd name="connsiteY1" fmla="*/ 0 h 1756228"/>
              <a:gd name="connsiteX2" fmla="*/ 2336392 w 2336392"/>
              <a:gd name="connsiteY2" fmla="*/ 1756228 h 1756228"/>
              <a:gd name="connsiteX3" fmla="*/ 0 w 2336392"/>
              <a:gd name="connsiteY3" fmla="*/ 1756228 h 1756228"/>
            </a:gdLst>
            <a:ahLst/>
            <a:cxnLst>
              <a:cxn ang="0">
                <a:pos x="connsiteX0" y="connsiteY0"/>
              </a:cxn>
              <a:cxn ang="0">
                <a:pos x="connsiteX1" y="connsiteY1"/>
              </a:cxn>
              <a:cxn ang="0">
                <a:pos x="connsiteX2" y="connsiteY2"/>
              </a:cxn>
              <a:cxn ang="0">
                <a:pos x="connsiteX3" y="connsiteY3"/>
              </a:cxn>
            </a:cxnLst>
            <a:rect l="l" t="t" r="r" b="b"/>
            <a:pathLst>
              <a:path w="2336392" h="1756228">
                <a:moveTo>
                  <a:pt x="0" y="0"/>
                </a:moveTo>
                <a:lnTo>
                  <a:pt x="2336392" y="0"/>
                </a:lnTo>
                <a:lnTo>
                  <a:pt x="2336392" y="1756228"/>
                </a:lnTo>
                <a:lnTo>
                  <a:pt x="0" y="17562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0842F8ED-21A8-42CB-8F71-0F3A6FF8ED0A}"/>
              </a:ext>
            </a:extLst>
          </p:cNvPr>
          <p:cNvSpPr>
            <a:spLocks noGrp="1"/>
          </p:cNvSpPr>
          <p:nvPr>
            <p:ph type="pic" sz="quarter" idx="13" hasCustomPrompt="1"/>
          </p:nvPr>
        </p:nvSpPr>
        <p:spPr>
          <a:xfrm>
            <a:off x="4927803" y="2657030"/>
            <a:ext cx="2336392" cy="1756228"/>
          </a:xfrm>
          <a:custGeom>
            <a:avLst/>
            <a:gdLst>
              <a:gd name="connsiteX0" fmla="*/ 0 w 2336392"/>
              <a:gd name="connsiteY0" fmla="*/ 0 h 1756228"/>
              <a:gd name="connsiteX1" fmla="*/ 2336392 w 2336392"/>
              <a:gd name="connsiteY1" fmla="*/ 0 h 1756228"/>
              <a:gd name="connsiteX2" fmla="*/ 2336392 w 2336392"/>
              <a:gd name="connsiteY2" fmla="*/ 1756228 h 1756228"/>
              <a:gd name="connsiteX3" fmla="*/ 0 w 2336392"/>
              <a:gd name="connsiteY3" fmla="*/ 1756228 h 1756228"/>
            </a:gdLst>
            <a:ahLst/>
            <a:cxnLst>
              <a:cxn ang="0">
                <a:pos x="connsiteX0" y="connsiteY0"/>
              </a:cxn>
              <a:cxn ang="0">
                <a:pos x="connsiteX1" y="connsiteY1"/>
              </a:cxn>
              <a:cxn ang="0">
                <a:pos x="connsiteX2" y="connsiteY2"/>
              </a:cxn>
              <a:cxn ang="0">
                <a:pos x="connsiteX3" y="connsiteY3"/>
              </a:cxn>
            </a:cxnLst>
            <a:rect l="l" t="t" r="r" b="b"/>
            <a:pathLst>
              <a:path w="2336392" h="1756228">
                <a:moveTo>
                  <a:pt x="0" y="0"/>
                </a:moveTo>
                <a:lnTo>
                  <a:pt x="2336392" y="0"/>
                </a:lnTo>
                <a:lnTo>
                  <a:pt x="2336392" y="1756228"/>
                </a:lnTo>
                <a:lnTo>
                  <a:pt x="0" y="17562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DF5611CD-B8C4-4BEC-995A-299362789811}"/>
              </a:ext>
            </a:extLst>
          </p:cNvPr>
          <p:cNvSpPr>
            <a:spLocks noGrp="1"/>
          </p:cNvSpPr>
          <p:nvPr>
            <p:ph type="pic" sz="quarter" idx="12" hasCustomPrompt="1"/>
          </p:nvPr>
        </p:nvSpPr>
        <p:spPr>
          <a:xfrm>
            <a:off x="2221953" y="2657030"/>
            <a:ext cx="2336392" cy="1756228"/>
          </a:xfrm>
          <a:custGeom>
            <a:avLst/>
            <a:gdLst>
              <a:gd name="connsiteX0" fmla="*/ 0 w 2336392"/>
              <a:gd name="connsiteY0" fmla="*/ 0 h 1756228"/>
              <a:gd name="connsiteX1" fmla="*/ 2336392 w 2336392"/>
              <a:gd name="connsiteY1" fmla="*/ 0 h 1756228"/>
              <a:gd name="connsiteX2" fmla="*/ 2336392 w 2336392"/>
              <a:gd name="connsiteY2" fmla="*/ 1756228 h 1756228"/>
              <a:gd name="connsiteX3" fmla="*/ 0 w 2336392"/>
              <a:gd name="connsiteY3" fmla="*/ 1756228 h 1756228"/>
            </a:gdLst>
            <a:ahLst/>
            <a:cxnLst>
              <a:cxn ang="0">
                <a:pos x="connsiteX0" y="connsiteY0"/>
              </a:cxn>
              <a:cxn ang="0">
                <a:pos x="connsiteX1" y="connsiteY1"/>
              </a:cxn>
              <a:cxn ang="0">
                <a:pos x="connsiteX2" y="connsiteY2"/>
              </a:cxn>
              <a:cxn ang="0">
                <a:pos x="connsiteX3" y="connsiteY3"/>
              </a:cxn>
            </a:cxnLst>
            <a:rect l="l" t="t" r="r" b="b"/>
            <a:pathLst>
              <a:path w="2336392" h="1756228">
                <a:moveTo>
                  <a:pt x="0" y="0"/>
                </a:moveTo>
                <a:lnTo>
                  <a:pt x="2336392" y="0"/>
                </a:lnTo>
                <a:lnTo>
                  <a:pt x="2336392" y="1756228"/>
                </a:lnTo>
                <a:lnTo>
                  <a:pt x="0" y="17562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728236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8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333CF96F-58A1-4543-95D6-9D7ECA27A027}"/>
              </a:ext>
            </a:extLst>
          </p:cNvPr>
          <p:cNvSpPr>
            <a:spLocks noGrp="1"/>
          </p:cNvSpPr>
          <p:nvPr>
            <p:ph type="pic" sz="quarter" idx="14" hasCustomPrompt="1"/>
          </p:nvPr>
        </p:nvSpPr>
        <p:spPr>
          <a:xfrm>
            <a:off x="9685484" y="2633190"/>
            <a:ext cx="2506516" cy="3310409"/>
          </a:xfrm>
          <a:custGeom>
            <a:avLst/>
            <a:gdLst>
              <a:gd name="connsiteX0" fmla="*/ 0 w 2506516"/>
              <a:gd name="connsiteY0" fmla="*/ 0 h 3310409"/>
              <a:gd name="connsiteX1" fmla="*/ 2506516 w 2506516"/>
              <a:gd name="connsiteY1" fmla="*/ 0 h 3310409"/>
              <a:gd name="connsiteX2" fmla="*/ 2506516 w 2506516"/>
              <a:gd name="connsiteY2" fmla="*/ 3310409 h 3310409"/>
              <a:gd name="connsiteX3" fmla="*/ 0 w 2506516"/>
              <a:gd name="connsiteY3" fmla="*/ 3310409 h 3310409"/>
            </a:gdLst>
            <a:ahLst/>
            <a:cxnLst>
              <a:cxn ang="0">
                <a:pos x="connsiteX0" y="connsiteY0"/>
              </a:cxn>
              <a:cxn ang="0">
                <a:pos x="connsiteX1" y="connsiteY1"/>
              </a:cxn>
              <a:cxn ang="0">
                <a:pos x="connsiteX2" y="connsiteY2"/>
              </a:cxn>
              <a:cxn ang="0">
                <a:pos x="connsiteX3" y="connsiteY3"/>
              </a:cxn>
            </a:cxnLst>
            <a:rect l="l" t="t" r="r" b="b"/>
            <a:pathLst>
              <a:path w="2506516" h="3310409">
                <a:moveTo>
                  <a:pt x="0" y="0"/>
                </a:moveTo>
                <a:lnTo>
                  <a:pt x="2506516" y="0"/>
                </a:lnTo>
                <a:lnTo>
                  <a:pt x="2506516" y="3310409"/>
                </a:lnTo>
                <a:lnTo>
                  <a:pt x="0" y="331040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3E05E4FA-A038-4555-8735-8DF4CFACD285}"/>
              </a:ext>
            </a:extLst>
          </p:cNvPr>
          <p:cNvSpPr>
            <a:spLocks noGrp="1"/>
          </p:cNvSpPr>
          <p:nvPr>
            <p:ph type="pic" sz="quarter" idx="13" hasCustomPrompt="1"/>
          </p:nvPr>
        </p:nvSpPr>
        <p:spPr>
          <a:xfrm>
            <a:off x="7205472" y="2633189"/>
            <a:ext cx="2353622" cy="3310409"/>
          </a:xfrm>
          <a:custGeom>
            <a:avLst/>
            <a:gdLst>
              <a:gd name="connsiteX0" fmla="*/ 0 w 2353622"/>
              <a:gd name="connsiteY0" fmla="*/ 0 h 3310409"/>
              <a:gd name="connsiteX1" fmla="*/ 2353622 w 2353622"/>
              <a:gd name="connsiteY1" fmla="*/ 0 h 3310409"/>
              <a:gd name="connsiteX2" fmla="*/ 2353622 w 2353622"/>
              <a:gd name="connsiteY2" fmla="*/ 3310409 h 3310409"/>
              <a:gd name="connsiteX3" fmla="*/ 0 w 2353622"/>
              <a:gd name="connsiteY3" fmla="*/ 3310409 h 3310409"/>
            </a:gdLst>
            <a:ahLst/>
            <a:cxnLst>
              <a:cxn ang="0">
                <a:pos x="connsiteX0" y="connsiteY0"/>
              </a:cxn>
              <a:cxn ang="0">
                <a:pos x="connsiteX1" y="connsiteY1"/>
              </a:cxn>
              <a:cxn ang="0">
                <a:pos x="connsiteX2" y="connsiteY2"/>
              </a:cxn>
              <a:cxn ang="0">
                <a:pos x="connsiteX3" y="connsiteY3"/>
              </a:cxn>
            </a:cxnLst>
            <a:rect l="l" t="t" r="r" b="b"/>
            <a:pathLst>
              <a:path w="2353622" h="3310409">
                <a:moveTo>
                  <a:pt x="0" y="0"/>
                </a:moveTo>
                <a:lnTo>
                  <a:pt x="2353622" y="0"/>
                </a:lnTo>
                <a:lnTo>
                  <a:pt x="2353622" y="3310409"/>
                </a:lnTo>
                <a:lnTo>
                  <a:pt x="0" y="331040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A70BB815-99D8-4A64-BC15-BF72290EDAAC}"/>
              </a:ext>
            </a:extLst>
          </p:cNvPr>
          <p:cNvSpPr>
            <a:spLocks noGrp="1"/>
          </p:cNvSpPr>
          <p:nvPr>
            <p:ph type="pic" sz="quarter" idx="12" hasCustomPrompt="1"/>
          </p:nvPr>
        </p:nvSpPr>
        <p:spPr>
          <a:xfrm>
            <a:off x="3352800" y="945995"/>
            <a:ext cx="3746500" cy="2749704"/>
          </a:xfrm>
          <a:custGeom>
            <a:avLst/>
            <a:gdLst>
              <a:gd name="connsiteX0" fmla="*/ 0 w 3746500"/>
              <a:gd name="connsiteY0" fmla="*/ 0 h 2749704"/>
              <a:gd name="connsiteX1" fmla="*/ 3746500 w 3746500"/>
              <a:gd name="connsiteY1" fmla="*/ 0 h 2749704"/>
              <a:gd name="connsiteX2" fmla="*/ 3746500 w 3746500"/>
              <a:gd name="connsiteY2" fmla="*/ 2749704 h 2749704"/>
              <a:gd name="connsiteX3" fmla="*/ 0 w 3746500"/>
              <a:gd name="connsiteY3" fmla="*/ 2749704 h 2749704"/>
            </a:gdLst>
            <a:ahLst/>
            <a:cxnLst>
              <a:cxn ang="0">
                <a:pos x="connsiteX0" y="connsiteY0"/>
              </a:cxn>
              <a:cxn ang="0">
                <a:pos x="connsiteX1" y="connsiteY1"/>
              </a:cxn>
              <a:cxn ang="0">
                <a:pos x="connsiteX2" y="connsiteY2"/>
              </a:cxn>
              <a:cxn ang="0">
                <a:pos x="connsiteX3" y="connsiteY3"/>
              </a:cxn>
            </a:cxnLst>
            <a:rect l="l" t="t" r="r" b="b"/>
            <a:pathLst>
              <a:path w="3746500" h="2749704">
                <a:moveTo>
                  <a:pt x="0" y="0"/>
                </a:moveTo>
                <a:lnTo>
                  <a:pt x="3746500" y="0"/>
                </a:lnTo>
                <a:lnTo>
                  <a:pt x="3746500" y="2749704"/>
                </a:lnTo>
                <a:lnTo>
                  <a:pt x="0" y="274970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760ED842-1962-4836-ADB0-E39E1F5B9598}"/>
              </a:ext>
            </a:extLst>
          </p:cNvPr>
          <p:cNvSpPr>
            <a:spLocks noGrp="1"/>
          </p:cNvSpPr>
          <p:nvPr>
            <p:ph type="pic" sz="quarter" idx="15" hasCustomPrompt="1"/>
          </p:nvPr>
        </p:nvSpPr>
        <p:spPr>
          <a:xfrm>
            <a:off x="7205472" y="-2"/>
            <a:ext cx="4986528" cy="2531167"/>
          </a:xfrm>
          <a:custGeom>
            <a:avLst/>
            <a:gdLst>
              <a:gd name="connsiteX0" fmla="*/ 0 w 4986528"/>
              <a:gd name="connsiteY0" fmla="*/ 0 h 2531167"/>
              <a:gd name="connsiteX1" fmla="*/ 4986528 w 4986528"/>
              <a:gd name="connsiteY1" fmla="*/ 0 h 2531167"/>
              <a:gd name="connsiteX2" fmla="*/ 4986528 w 4986528"/>
              <a:gd name="connsiteY2" fmla="*/ 2531167 h 2531167"/>
              <a:gd name="connsiteX3" fmla="*/ 0 w 4986528"/>
              <a:gd name="connsiteY3" fmla="*/ 2531167 h 2531167"/>
            </a:gdLst>
            <a:ahLst/>
            <a:cxnLst>
              <a:cxn ang="0">
                <a:pos x="connsiteX0" y="connsiteY0"/>
              </a:cxn>
              <a:cxn ang="0">
                <a:pos x="connsiteX1" y="connsiteY1"/>
              </a:cxn>
              <a:cxn ang="0">
                <a:pos x="connsiteX2" y="connsiteY2"/>
              </a:cxn>
              <a:cxn ang="0">
                <a:pos x="connsiteX3" y="connsiteY3"/>
              </a:cxn>
            </a:cxnLst>
            <a:rect l="l" t="t" r="r" b="b"/>
            <a:pathLst>
              <a:path w="4986528" h="2531167">
                <a:moveTo>
                  <a:pt x="0" y="0"/>
                </a:moveTo>
                <a:lnTo>
                  <a:pt x="4986528" y="0"/>
                </a:lnTo>
                <a:lnTo>
                  <a:pt x="4986528" y="2531167"/>
                </a:lnTo>
                <a:lnTo>
                  <a:pt x="0" y="253116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636191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9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8037C4D-6FD4-40C3-B616-D79336E84059}"/>
              </a:ext>
            </a:extLst>
          </p:cNvPr>
          <p:cNvSpPr>
            <a:spLocks noGrp="1"/>
          </p:cNvSpPr>
          <p:nvPr>
            <p:ph type="pic" sz="quarter" idx="12" hasCustomPrompt="1"/>
          </p:nvPr>
        </p:nvSpPr>
        <p:spPr>
          <a:xfrm>
            <a:off x="895350" y="1218528"/>
            <a:ext cx="5986880" cy="4420942"/>
          </a:xfrm>
          <a:custGeom>
            <a:avLst/>
            <a:gdLst>
              <a:gd name="connsiteX0" fmla="*/ 0 w 5986880"/>
              <a:gd name="connsiteY0" fmla="*/ 0 h 4420942"/>
              <a:gd name="connsiteX1" fmla="*/ 5986880 w 5986880"/>
              <a:gd name="connsiteY1" fmla="*/ 0 h 4420942"/>
              <a:gd name="connsiteX2" fmla="*/ 5986880 w 5986880"/>
              <a:gd name="connsiteY2" fmla="*/ 4420942 h 4420942"/>
              <a:gd name="connsiteX3" fmla="*/ 0 w 5986880"/>
              <a:gd name="connsiteY3" fmla="*/ 4420942 h 4420942"/>
            </a:gdLst>
            <a:ahLst/>
            <a:cxnLst>
              <a:cxn ang="0">
                <a:pos x="connsiteX0" y="connsiteY0"/>
              </a:cxn>
              <a:cxn ang="0">
                <a:pos x="connsiteX1" y="connsiteY1"/>
              </a:cxn>
              <a:cxn ang="0">
                <a:pos x="connsiteX2" y="connsiteY2"/>
              </a:cxn>
              <a:cxn ang="0">
                <a:pos x="connsiteX3" y="connsiteY3"/>
              </a:cxn>
            </a:cxnLst>
            <a:rect l="l" t="t" r="r" b="b"/>
            <a:pathLst>
              <a:path w="5986880" h="4420942">
                <a:moveTo>
                  <a:pt x="0" y="0"/>
                </a:moveTo>
                <a:lnTo>
                  <a:pt x="5986880" y="0"/>
                </a:lnTo>
                <a:lnTo>
                  <a:pt x="5986880" y="4420942"/>
                </a:lnTo>
                <a:lnTo>
                  <a:pt x="0" y="44209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3478840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0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C4AAA39-5EA0-4225-B7E5-DE9628297BAB}"/>
              </a:ext>
            </a:extLst>
          </p:cNvPr>
          <p:cNvSpPr>
            <a:spLocks noGrp="1"/>
          </p:cNvSpPr>
          <p:nvPr>
            <p:ph type="pic" sz="quarter" idx="12" hasCustomPrompt="1"/>
          </p:nvPr>
        </p:nvSpPr>
        <p:spPr>
          <a:xfrm>
            <a:off x="1" y="-1"/>
            <a:ext cx="6241143" cy="4605573"/>
          </a:xfrm>
          <a:custGeom>
            <a:avLst/>
            <a:gdLst>
              <a:gd name="connsiteX0" fmla="*/ 0 w 6241143"/>
              <a:gd name="connsiteY0" fmla="*/ 0 h 4605573"/>
              <a:gd name="connsiteX1" fmla="*/ 6241143 w 6241143"/>
              <a:gd name="connsiteY1" fmla="*/ 0 h 4605573"/>
              <a:gd name="connsiteX2" fmla="*/ 6241143 w 6241143"/>
              <a:gd name="connsiteY2" fmla="*/ 2720044 h 4605573"/>
              <a:gd name="connsiteX3" fmla="*/ 3475831 w 6241143"/>
              <a:gd name="connsiteY3" fmla="*/ 4605573 h 4605573"/>
              <a:gd name="connsiteX4" fmla="*/ 2314596 w 6241143"/>
              <a:gd name="connsiteY4" fmla="*/ 3448275 h 4605573"/>
              <a:gd name="connsiteX5" fmla="*/ 0 w 6241143"/>
              <a:gd name="connsiteY5" fmla="*/ 3448275 h 460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1143" h="4605573">
                <a:moveTo>
                  <a:pt x="0" y="0"/>
                </a:moveTo>
                <a:lnTo>
                  <a:pt x="6241143" y="0"/>
                </a:lnTo>
                <a:lnTo>
                  <a:pt x="6241143" y="2720044"/>
                </a:lnTo>
                <a:lnTo>
                  <a:pt x="3475831" y="4605573"/>
                </a:lnTo>
                <a:lnTo>
                  <a:pt x="2314596" y="3448275"/>
                </a:lnTo>
                <a:lnTo>
                  <a:pt x="0" y="34482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03086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5382043A-0597-4D87-94E7-95054721F1B0}"/>
              </a:ext>
            </a:extLst>
          </p:cNvPr>
          <p:cNvSpPr>
            <a:spLocks noGrp="1"/>
          </p:cNvSpPr>
          <p:nvPr>
            <p:ph type="pic" sz="quarter" idx="18"/>
          </p:nvPr>
        </p:nvSpPr>
        <p:spPr>
          <a:xfrm>
            <a:off x="0" y="921658"/>
            <a:ext cx="4499427" cy="2968171"/>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4581D6BE-B428-4F79-92B9-9D127157DB2B}"/>
              </a:ext>
            </a:extLst>
          </p:cNvPr>
          <p:cNvSpPr>
            <a:spLocks noGrp="1"/>
          </p:cNvSpPr>
          <p:nvPr>
            <p:ph type="pic" sz="quarter" idx="19"/>
          </p:nvPr>
        </p:nvSpPr>
        <p:spPr>
          <a:xfrm>
            <a:off x="4499428" y="3889829"/>
            <a:ext cx="4499427" cy="2968171"/>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089134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F33D96DA-CE00-49EA-BFC5-5D09FFFA499B}"/>
              </a:ext>
            </a:extLst>
          </p:cNvPr>
          <p:cNvSpPr>
            <a:spLocks noGrp="1"/>
          </p:cNvSpPr>
          <p:nvPr>
            <p:ph type="pic" sz="quarter" idx="18"/>
          </p:nvPr>
        </p:nvSpPr>
        <p:spPr>
          <a:xfrm>
            <a:off x="3154547" y="0"/>
            <a:ext cx="5882903"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602125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258EB6AA-7668-48CE-99AF-7EDD74B10FC3}"/>
              </a:ext>
            </a:extLst>
          </p:cNvPr>
          <p:cNvSpPr>
            <a:spLocks noGrp="1"/>
          </p:cNvSpPr>
          <p:nvPr>
            <p:ph type="pic" sz="quarter" idx="18"/>
          </p:nvPr>
        </p:nvSpPr>
        <p:spPr>
          <a:xfrm>
            <a:off x="2628900" y="0"/>
            <a:ext cx="9563100" cy="6858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243720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ED5DDC2E-1470-4E2A-BD1B-748B4E2D822F}"/>
              </a:ext>
            </a:extLst>
          </p:cNvPr>
          <p:cNvSpPr>
            <a:spLocks noGrp="1"/>
          </p:cNvSpPr>
          <p:nvPr>
            <p:ph type="pic" sz="quarter" idx="17"/>
          </p:nvPr>
        </p:nvSpPr>
        <p:spPr>
          <a:xfrm>
            <a:off x="0" y="0"/>
            <a:ext cx="6858000" cy="6858000"/>
          </a:xfrm>
          <a:custGeom>
            <a:avLst/>
            <a:gdLst>
              <a:gd name="connsiteX0" fmla="*/ 0 w 6858000"/>
              <a:gd name="connsiteY0" fmla="*/ 0 h 6858000"/>
              <a:gd name="connsiteX1" fmla="*/ 6858000 w 6858000"/>
              <a:gd name="connsiteY1" fmla="*/ 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98032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09406134-D508-4FC2-BC4F-F7FB74711E77}"/>
              </a:ext>
            </a:extLst>
          </p:cNvPr>
          <p:cNvSpPr>
            <a:spLocks noGrp="1"/>
          </p:cNvSpPr>
          <p:nvPr>
            <p:ph type="pic" sz="quarter" idx="17"/>
          </p:nvPr>
        </p:nvSpPr>
        <p:spPr>
          <a:xfrm>
            <a:off x="0" y="742950"/>
            <a:ext cx="6096000" cy="61150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135892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52ED4ABD-2E50-49CD-BA4C-D10AC5FD438A}"/>
              </a:ext>
            </a:extLst>
          </p:cNvPr>
          <p:cNvSpPr>
            <a:spLocks noGrp="1"/>
          </p:cNvSpPr>
          <p:nvPr>
            <p:ph type="pic" sz="quarter" idx="22"/>
          </p:nvPr>
        </p:nvSpPr>
        <p:spPr>
          <a:xfrm>
            <a:off x="5115278" y="2624462"/>
            <a:ext cx="1954344" cy="1954340"/>
          </a:xfrm>
          <a:custGeom>
            <a:avLst/>
            <a:gdLst>
              <a:gd name="connsiteX0" fmla="*/ 977172 w 1954344"/>
              <a:gd name="connsiteY0" fmla="*/ 0 h 1954340"/>
              <a:gd name="connsiteX1" fmla="*/ 1954344 w 1954344"/>
              <a:gd name="connsiteY1" fmla="*/ 977170 h 1954340"/>
              <a:gd name="connsiteX2" fmla="*/ 977172 w 1954344"/>
              <a:gd name="connsiteY2" fmla="*/ 1954340 h 1954340"/>
              <a:gd name="connsiteX3" fmla="*/ 0 w 1954344"/>
              <a:gd name="connsiteY3" fmla="*/ 977170 h 1954340"/>
              <a:gd name="connsiteX4" fmla="*/ 977172 w 1954344"/>
              <a:gd name="connsiteY4" fmla="*/ 0 h 1954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344" h="1954340">
                <a:moveTo>
                  <a:pt x="977172" y="0"/>
                </a:moveTo>
                <a:cubicBezTo>
                  <a:pt x="1516849" y="0"/>
                  <a:pt x="1954344" y="437494"/>
                  <a:pt x="1954344" y="977170"/>
                </a:cubicBezTo>
                <a:cubicBezTo>
                  <a:pt x="1954344" y="1516846"/>
                  <a:pt x="1516849" y="1954340"/>
                  <a:pt x="977172" y="1954340"/>
                </a:cubicBezTo>
                <a:cubicBezTo>
                  <a:pt x="437495" y="1954340"/>
                  <a:pt x="0" y="1516846"/>
                  <a:pt x="0" y="977170"/>
                </a:cubicBezTo>
                <a:cubicBezTo>
                  <a:pt x="0" y="437494"/>
                  <a:pt x="437495" y="0"/>
                  <a:pt x="977172" y="0"/>
                </a:cubicBezTo>
                <a:close/>
              </a:path>
            </a:pathLst>
          </a:custGeom>
        </p:spPr>
        <p:txBody>
          <a:bodyPr wrap="square" anchor="ctr">
            <a:noAutofit/>
          </a:bodyPr>
          <a:lstStyle>
            <a:lvl1pPr marL="0" indent="0" algn="ctr">
              <a:buNone/>
              <a:defRPr sz="1200"/>
            </a:lvl1pPr>
          </a:lstStyle>
          <a:p>
            <a:endParaRPr lang="en-US" dirty="0"/>
          </a:p>
        </p:txBody>
      </p:sp>
      <p:sp>
        <p:nvSpPr>
          <p:cNvPr id="18" name="Picture Placeholder 17">
            <a:extLst>
              <a:ext uri="{FF2B5EF4-FFF2-40B4-BE49-F238E27FC236}">
                <a16:creationId xmlns:a16="http://schemas.microsoft.com/office/drawing/2014/main" id="{AD4E971B-7D2B-4F5C-8E61-4456062D6F50}"/>
              </a:ext>
            </a:extLst>
          </p:cNvPr>
          <p:cNvSpPr>
            <a:spLocks noGrp="1"/>
          </p:cNvSpPr>
          <p:nvPr>
            <p:ph type="pic" sz="quarter" idx="23"/>
          </p:nvPr>
        </p:nvSpPr>
        <p:spPr>
          <a:xfrm>
            <a:off x="7966347" y="2624462"/>
            <a:ext cx="1954344" cy="1954340"/>
          </a:xfrm>
          <a:custGeom>
            <a:avLst/>
            <a:gdLst>
              <a:gd name="connsiteX0" fmla="*/ 977172 w 1954344"/>
              <a:gd name="connsiteY0" fmla="*/ 0 h 1954340"/>
              <a:gd name="connsiteX1" fmla="*/ 1954344 w 1954344"/>
              <a:gd name="connsiteY1" fmla="*/ 977170 h 1954340"/>
              <a:gd name="connsiteX2" fmla="*/ 977172 w 1954344"/>
              <a:gd name="connsiteY2" fmla="*/ 1954340 h 1954340"/>
              <a:gd name="connsiteX3" fmla="*/ 0 w 1954344"/>
              <a:gd name="connsiteY3" fmla="*/ 977170 h 1954340"/>
              <a:gd name="connsiteX4" fmla="*/ 977172 w 1954344"/>
              <a:gd name="connsiteY4" fmla="*/ 0 h 1954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344" h="1954340">
                <a:moveTo>
                  <a:pt x="977172" y="0"/>
                </a:moveTo>
                <a:cubicBezTo>
                  <a:pt x="1516849" y="0"/>
                  <a:pt x="1954344" y="437494"/>
                  <a:pt x="1954344" y="977170"/>
                </a:cubicBezTo>
                <a:cubicBezTo>
                  <a:pt x="1954344" y="1516846"/>
                  <a:pt x="1516849" y="1954340"/>
                  <a:pt x="977172" y="1954340"/>
                </a:cubicBezTo>
                <a:cubicBezTo>
                  <a:pt x="437495" y="1954340"/>
                  <a:pt x="0" y="1516846"/>
                  <a:pt x="0" y="977170"/>
                </a:cubicBezTo>
                <a:cubicBezTo>
                  <a:pt x="0" y="437494"/>
                  <a:pt x="437495" y="0"/>
                  <a:pt x="977172" y="0"/>
                </a:cubicBez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F2AF1832-253C-4A16-8CDB-FA6A9D245A88}"/>
              </a:ext>
            </a:extLst>
          </p:cNvPr>
          <p:cNvSpPr>
            <a:spLocks noGrp="1"/>
          </p:cNvSpPr>
          <p:nvPr>
            <p:ph type="pic" sz="quarter" idx="17"/>
          </p:nvPr>
        </p:nvSpPr>
        <p:spPr>
          <a:xfrm>
            <a:off x="2264209" y="2624462"/>
            <a:ext cx="1954344" cy="1954340"/>
          </a:xfrm>
          <a:custGeom>
            <a:avLst/>
            <a:gdLst>
              <a:gd name="connsiteX0" fmla="*/ 977172 w 1954344"/>
              <a:gd name="connsiteY0" fmla="*/ 0 h 1954340"/>
              <a:gd name="connsiteX1" fmla="*/ 1954344 w 1954344"/>
              <a:gd name="connsiteY1" fmla="*/ 977170 h 1954340"/>
              <a:gd name="connsiteX2" fmla="*/ 977172 w 1954344"/>
              <a:gd name="connsiteY2" fmla="*/ 1954340 h 1954340"/>
              <a:gd name="connsiteX3" fmla="*/ 0 w 1954344"/>
              <a:gd name="connsiteY3" fmla="*/ 977170 h 1954340"/>
              <a:gd name="connsiteX4" fmla="*/ 977172 w 1954344"/>
              <a:gd name="connsiteY4" fmla="*/ 0 h 1954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344" h="1954340">
                <a:moveTo>
                  <a:pt x="977172" y="0"/>
                </a:moveTo>
                <a:cubicBezTo>
                  <a:pt x="1516849" y="0"/>
                  <a:pt x="1954344" y="437494"/>
                  <a:pt x="1954344" y="977170"/>
                </a:cubicBezTo>
                <a:cubicBezTo>
                  <a:pt x="1954344" y="1516846"/>
                  <a:pt x="1516849" y="1954340"/>
                  <a:pt x="977172" y="1954340"/>
                </a:cubicBezTo>
                <a:cubicBezTo>
                  <a:pt x="437495" y="1954340"/>
                  <a:pt x="0" y="1516846"/>
                  <a:pt x="0" y="977170"/>
                </a:cubicBezTo>
                <a:cubicBezTo>
                  <a:pt x="0" y="437494"/>
                  <a:pt x="437495" y="0"/>
                  <a:pt x="97717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86447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822503D4-401F-45AD-AA1E-5F4B5003A192}"/>
              </a:ext>
            </a:extLst>
          </p:cNvPr>
          <p:cNvSpPr>
            <a:spLocks noGrp="1"/>
          </p:cNvSpPr>
          <p:nvPr>
            <p:ph type="pic" sz="quarter" idx="15"/>
          </p:nvPr>
        </p:nvSpPr>
        <p:spPr>
          <a:xfrm>
            <a:off x="3352800" y="0"/>
            <a:ext cx="3585972" cy="342900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A9D11E85-3828-4876-9B38-49E399629E47}"/>
              </a:ext>
            </a:extLst>
          </p:cNvPr>
          <p:cNvSpPr>
            <a:spLocks noGrp="1"/>
          </p:cNvSpPr>
          <p:nvPr>
            <p:ph type="pic" sz="quarter" idx="16"/>
          </p:nvPr>
        </p:nvSpPr>
        <p:spPr>
          <a:xfrm>
            <a:off x="7205472" y="0"/>
            <a:ext cx="4986528" cy="342900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AC902014-86A7-4AB9-81EE-529B54D889BD}"/>
              </a:ext>
            </a:extLst>
          </p:cNvPr>
          <p:cNvSpPr>
            <a:spLocks noGrp="1"/>
          </p:cNvSpPr>
          <p:nvPr>
            <p:ph type="pic" sz="quarter" idx="17"/>
          </p:nvPr>
        </p:nvSpPr>
        <p:spPr>
          <a:xfrm>
            <a:off x="7205472" y="3695700"/>
            <a:ext cx="3367278" cy="22479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61761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61" r:id="rId2"/>
    <p:sldLayoutId id="2147483760" r:id="rId3"/>
    <p:sldLayoutId id="2147483759" r:id="rId4"/>
    <p:sldLayoutId id="2147483757" r:id="rId5"/>
    <p:sldLayoutId id="2147483751" r:id="rId6"/>
    <p:sldLayoutId id="2147483742" r:id="rId7"/>
    <p:sldLayoutId id="2147483740" r:id="rId8"/>
    <p:sldLayoutId id="2147483733" r:id="rId9"/>
    <p:sldLayoutId id="2147483723"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microsoft.com/office/2007/relationships/hdphoto" Target="../media/hdphoto8.wdp"/><Relationship Id="rId7" Type="http://schemas.microsoft.com/office/2007/relationships/hdphoto" Target="../media/hdphoto10.wdp"/><Relationship Id="rId2" Type="http://schemas.openxmlformats.org/officeDocument/2006/relationships/image" Target="../media/image10.png"/><Relationship Id="rId1" Type="http://schemas.openxmlformats.org/officeDocument/2006/relationships/slideLayout" Target="../slideLayouts/slideLayout19.xml"/><Relationship Id="rId6" Type="http://schemas.openxmlformats.org/officeDocument/2006/relationships/image" Target="../media/image12.png"/><Relationship Id="rId5" Type="http://schemas.microsoft.com/office/2007/relationships/hdphoto" Target="../media/hdphoto9.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3.jpg"/><Relationship Id="rId1" Type="http://schemas.openxmlformats.org/officeDocument/2006/relationships/slideLayout" Target="../slideLayouts/slideLayout20.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3.jpg"/><Relationship Id="rId1" Type="http://schemas.openxmlformats.org/officeDocument/2006/relationships/slideLayout" Target="../slideLayouts/slideLayout21.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hdphoto" Target="../media/hdphoto11.wdp"/><Relationship Id="rId7"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2.xml"/><Relationship Id="rId6" Type="http://schemas.openxmlformats.org/officeDocument/2006/relationships/image" Target="../media/image9.png"/><Relationship Id="rId5" Type="http://schemas.microsoft.com/office/2007/relationships/hdphoto" Target="../media/hdphoto12.wdp"/><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5.xml"/><Relationship Id="rId5" Type="http://schemas.microsoft.com/office/2007/relationships/hdphoto" Target="../media/hdphoto3.wdp"/><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46571B42-D96F-4E91-A62D-983C1181DCEA}"/>
              </a:ext>
            </a:extLst>
          </p:cNvPr>
          <p:cNvSpPr txBox="1"/>
          <p:nvPr/>
        </p:nvSpPr>
        <p:spPr>
          <a:xfrm>
            <a:off x="3269342" y="-2003257"/>
            <a:ext cx="5653315" cy="10864513"/>
          </a:xfrm>
          <a:prstGeom prst="rect">
            <a:avLst/>
          </a:prstGeom>
          <a:noFill/>
        </p:spPr>
        <p:txBody>
          <a:bodyPr wrap="square" rtlCol="0">
            <a:spAutoFit/>
          </a:bodyPr>
          <a:lstStyle/>
          <a:p>
            <a:r>
              <a:rPr lang="en-US" sz="70000" b="1" dirty="0">
                <a:solidFill>
                  <a:schemeClr val="tx1">
                    <a:alpha val="6000"/>
                  </a:schemeClr>
                </a:solidFill>
                <a:latin typeface="Montserrat Bold"/>
              </a:rPr>
              <a:t>7</a:t>
            </a:r>
          </a:p>
        </p:txBody>
      </p:sp>
      <p:grpSp>
        <p:nvGrpSpPr>
          <p:cNvPr id="6" name="Group 5">
            <a:extLst>
              <a:ext uri="{FF2B5EF4-FFF2-40B4-BE49-F238E27FC236}">
                <a16:creationId xmlns:a16="http://schemas.microsoft.com/office/drawing/2014/main" id="{F95D8306-644D-432D-BB1A-B8F057A1A9CA}"/>
              </a:ext>
            </a:extLst>
          </p:cNvPr>
          <p:cNvGrpSpPr/>
          <p:nvPr/>
        </p:nvGrpSpPr>
        <p:grpSpPr>
          <a:xfrm>
            <a:off x="3125747" y="1772690"/>
            <a:ext cx="5946416" cy="3312620"/>
            <a:chOff x="1987599" y="1455057"/>
            <a:chExt cx="5946416" cy="3312620"/>
          </a:xfrm>
        </p:grpSpPr>
        <p:sp>
          <p:nvSpPr>
            <p:cNvPr id="10" name="TextBox 9">
              <a:extLst>
                <a:ext uri="{FF2B5EF4-FFF2-40B4-BE49-F238E27FC236}">
                  <a16:creationId xmlns:a16="http://schemas.microsoft.com/office/drawing/2014/main" id="{D0F617FE-B1F3-4222-B23C-A53FE021AA81}"/>
                </a:ext>
              </a:extLst>
            </p:cNvPr>
            <p:cNvSpPr txBox="1"/>
            <p:nvPr/>
          </p:nvSpPr>
          <p:spPr>
            <a:xfrm>
              <a:off x="1987599" y="1455057"/>
              <a:ext cx="2646229" cy="1015663"/>
            </a:xfrm>
            <a:prstGeom prst="rect">
              <a:avLst/>
            </a:prstGeom>
            <a:noFill/>
          </p:spPr>
          <p:txBody>
            <a:bodyPr wrap="square" rtlCol="0">
              <a:spAutoFit/>
            </a:bodyPr>
            <a:lstStyle/>
            <a:p>
              <a:r>
                <a:rPr lang="en-US" sz="6000" b="1" dirty="0">
                  <a:latin typeface="Roboto Slab" pitchFamily="2" charset="0"/>
                  <a:ea typeface="Roboto Slab" pitchFamily="2" charset="0"/>
                </a:rPr>
                <a:t>seven</a:t>
              </a:r>
            </a:p>
          </p:txBody>
        </p:sp>
        <p:cxnSp>
          <p:nvCxnSpPr>
            <p:cNvPr id="16" name="Connector: Elbow 15">
              <a:extLst>
                <a:ext uri="{FF2B5EF4-FFF2-40B4-BE49-F238E27FC236}">
                  <a16:creationId xmlns:a16="http://schemas.microsoft.com/office/drawing/2014/main" id="{F5D41436-916A-4842-B23B-3DA17730E6A0}"/>
                </a:ext>
              </a:extLst>
            </p:cNvPr>
            <p:cNvCxnSpPr>
              <a:cxnSpLocks/>
            </p:cNvCxnSpPr>
            <p:nvPr/>
          </p:nvCxnSpPr>
          <p:spPr>
            <a:xfrm rot="16200000" flipH="1">
              <a:off x="4813276" y="2200584"/>
              <a:ext cx="1883062" cy="1407670"/>
            </a:xfrm>
            <a:prstGeom prst="bentConnector3">
              <a:avLst>
                <a:gd name="adj1" fmla="val 50000"/>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2E970CE-4C8A-46C0-B56A-9AE048A4FDAE}"/>
                </a:ext>
              </a:extLst>
            </p:cNvPr>
            <p:cNvSpPr txBox="1"/>
            <p:nvPr/>
          </p:nvSpPr>
          <p:spPr>
            <a:xfrm>
              <a:off x="5502582" y="3939886"/>
              <a:ext cx="2431433" cy="827791"/>
            </a:xfrm>
            <a:prstGeom prst="rect">
              <a:avLst/>
            </a:prstGeom>
            <a:noFill/>
          </p:spPr>
          <p:txBody>
            <a:bodyPr wrap="square" rtlCol="0">
              <a:spAutoFit/>
            </a:bodyPr>
            <a:lstStyle/>
            <a:p>
              <a:pPr>
                <a:lnSpc>
                  <a:spcPts val="2000"/>
                </a:lnSpc>
              </a:pPr>
              <a:r>
                <a:rPr lang="en-US" sz="1000" i="1" dirty="0">
                  <a:latin typeface="Roboto Slab" pitchFamily="2" charset="0"/>
                  <a:ea typeface="Roboto Slab" pitchFamily="2" charset="0"/>
                </a:rPr>
                <a:t>lorem ipsum is simply dummy</a:t>
              </a:r>
            </a:p>
            <a:p>
              <a:pPr>
                <a:lnSpc>
                  <a:spcPts val="2000"/>
                </a:lnSpc>
              </a:pPr>
              <a:r>
                <a:rPr lang="en-US" sz="1000" i="1" dirty="0">
                  <a:latin typeface="Roboto Slab" pitchFamily="2" charset="0"/>
                  <a:ea typeface="Roboto Slab" pitchFamily="2" charset="0"/>
                </a:rPr>
                <a:t>text of the printing and typesetting industry. lorem the</a:t>
              </a:r>
              <a:endParaRPr lang="en-US" sz="1000" i="1" spc="300" dirty="0">
                <a:latin typeface="Roboto Slab" pitchFamily="2" charset="0"/>
                <a:ea typeface="Roboto Slab" pitchFamily="2" charset="0"/>
              </a:endParaRPr>
            </a:p>
          </p:txBody>
        </p:sp>
        <p:cxnSp>
          <p:nvCxnSpPr>
            <p:cNvPr id="5" name="Straight Connector 4">
              <a:extLst>
                <a:ext uri="{FF2B5EF4-FFF2-40B4-BE49-F238E27FC236}">
                  <a16:creationId xmlns:a16="http://schemas.microsoft.com/office/drawing/2014/main" id="{3E8472F8-993F-4C15-9B9C-20D51B362B25}"/>
                </a:ext>
              </a:extLst>
            </p:cNvPr>
            <p:cNvCxnSpPr/>
            <p:nvPr/>
          </p:nvCxnSpPr>
          <p:spPr>
            <a:xfrm flipH="1">
              <a:off x="4274342" y="1977173"/>
              <a:ext cx="7932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2607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8C7442-9A00-439C-B313-4D2631B329F6}"/>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AF15B630-7B03-4551-B5E1-2B0F556B158F}"/>
              </a:ext>
            </a:extLst>
          </p:cNvPr>
          <p:cNvGrpSpPr/>
          <p:nvPr/>
        </p:nvGrpSpPr>
        <p:grpSpPr>
          <a:xfrm>
            <a:off x="1819633" y="3693886"/>
            <a:ext cx="8546621" cy="1646797"/>
            <a:chOff x="1248414" y="2547442"/>
            <a:chExt cx="8546621" cy="1646797"/>
          </a:xfrm>
        </p:grpSpPr>
        <p:sp>
          <p:nvSpPr>
            <p:cNvPr id="9" name="TextBox 8">
              <a:extLst>
                <a:ext uri="{FF2B5EF4-FFF2-40B4-BE49-F238E27FC236}">
                  <a16:creationId xmlns:a16="http://schemas.microsoft.com/office/drawing/2014/main" id="{D30178E2-E4BA-4503-A38D-71EDECB7F229}"/>
                </a:ext>
              </a:extLst>
            </p:cNvPr>
            <p:cNvSpPr txBox="1"/>
            <p:nvPr/>
          </p:nvSpPr>
          <p:spPr>
            <a:xfrm>
              <a:off x="1248414" y="2547442"/>
              <a:ext cx="5095619" cy="1646797"/>
            </a:xfrm>
            <a:prstGeom prst="rect">
              <a:avLst/>
            </a:prstGeom>
            <a:noFill/>
          </p:spPr>
          <p:txBody>
            <a:bodyPr wrap="square" numCol="1" spcCol="457200" rtlCol="0">
              <a:spAutoFit/>
            </a:bodyPr>
            <a:lstStyle/>
            <a:p>
              <a:pPr algn="r">
                <a:lnSpc>
                  <a:spcPts val="2500"/>
                </a:lnSpc>
              </a:pPr>
              <a:r>
                <a:rPr lang="en-US" sz="1000" dirty="0">
                  <a:solidFill>
                    <a:schemeClr val="bg1"/>
                  </a:solidFill>
                  <a:latin typeface="Roboto Slab" pitchFamily="2" charset="0"/>
                  <a:ea typeface="Roboto Slab" pitchFamily="2" charset="0"/>
                  <a:cs typeface="Montserrat" charset="0"/>
                </a:rPr>
                <a:t>Were hath waters divided fill may days air bring is Signs first creeping seed all</a:t>
              </a:r>
            </a:p>
            <a:p>
              <a:pPr algn="r">
                <a:lnSpc>
                  <a:spcPts val="2500"/>
                </a:lnSpc>
              </a:pPr>
              <a:r>
                <a:rPr lang="en-US" sz="1000" dirty="0">
                  <a:solidFill>
                    <a:schemeClr val="bg1"/>
                  </a:solidFill>
                  <a:latin typeface="Roboto Slab" pitchFamily="2" charset="0"/>
                  <a:ea typeface="Roboto Slab" pitchFamily="2" charset="0"/>
                  <a:cs typeface="Montserrat" charset="0"/>
                </a:rPr>
                <a:t>saying above after be and female behold there. Also he his male air</a:t>
              </a:r>
            </a:p>
            <a:p>
              <a:pPr algn="r">
                <a:lnSpc>
                  <a:spcPts val="2500"/>
                </a:lnSpc>
              </a:pPr>
              <a:r>
                <a:rPr lang="en-US" sz="1000" dirty="0">
                  <a:solidFill>
                    <a:schemeClr val="bg1"/>
                  </a:solidFill>
                  <a:latin typeface="Roboto Slab" pitchFamily="2" charset="0"/>
                  <a:ea typeface="Roboto Slab" pitchFamily="2" charset="0"/>
                  <a:cs typeface="Montserrat" charset="0"/>
                </a:rPr>
                <a:t>bring is Signs first. Creped bring is Signs first creeping seed all saying above Were hath waters divided fill may days air bring is Signs first creeping seed all saying air bring is saying fruitful were.</a:t>
              </a:r>
            </a:p>
          </p:txBody>
        </p:sp>
        <p:grpSp>
          <p:nvGrpSpPr>
            <p:cNvPr id="10" name="Group 9">
              <a:extLst>
                <a:ext uri="{FF2B5EF4-FFF2-40B4-BE49-F238E27FC236}">
                  <a16:creationId xmlns:a16="http://schemas.microsoft.com/office/drawing/2014/main" id="{45D0B6A8-66C9-4AA5-A369-39C6BAD3D32D}"/>
                </a:ext>
              </a:extLst>
            </p:cNvPr>
            <p:cNvGrpSpPr/>
            <p:nvPr/>
          </p:nvGrpSpPr>
          <p:grpSpPr>
            <a:xfrm>
              <a:off x="7070371" y="2671390"/>
              <a:ext cx="2724664" cy="1406152"/>
              <a:chOff x="7070371" y="2671390"/>
              <a:chExt cx="2724664" cy="1406152"/>
            </a:xfrm>
          </p:grpSpPr>
          <p:sp>
            <p:nvSpPr>
              <p:cNvPr id="11" name="TextBox 10">
                <a:extLst>
                  <a:ext uri="{FF2B5EF4-FFF2-40B4-BE49-F238E27FC236}">
                    <a16:creationId xmlns:a16="http://schemas.microsoft.com/office/drawing/2014/main" id="{E280BFC9-37C9-49B4-B347-E86A55BE6ECB}"/>
                  </a:ext>
                </a:extLst>
              </p:cNvPr>
              <p:cNvSpPr txBox="1"/>
              <p:nvPr/>
            </p:nvSpPr>
            <p:spPr>
              <a:xfrm>
                <a:off x="7070371" y="2671390"/>
                <a:ext cx="2724664" cy="1246495"/>
              </a:xfrm>
              <a:prstGeom prst="rect">
                <a:avLst/>
              </a:prstGeom>
              <a:noFill/>
            </p:spPr>
            <p:txBody>
              <a:bodyPr wrap="square" rtlCol="0">
                <a:spAutoFit/>
              </a:bodyPr>
              <a:lstStyle/>
              <a:p>
                <a:r>
                  <a:rPr lang="en-US" sz="2500" dirty="0">
                    <a:solidFill>
                      <a:schemeClr val="bg1"/>
                    </a:solidFill>
                    <a:latin typeface="Roboto Slab" pitchFamily="2" charset="0"/>
                    <a:ea typeface="Roboto Slab" pitchFamily="2" charset="0"/>
                  </a:rPr>
                  <a:t>Lorem ipsum</a:t>
                </a:r>
              </a:p>
              <a:p>
                <a:r>
                  <a:rPr lang="en-US" sz="2500" dirty="0">
                    <a:solidFill>
                      <a:schemeClr val="bg1"/>
                    </a:solidFill>
                    <a:latin typeface="Roboto Slab" pitchFamily="2" charset="0"/>
                    <a:ea typeface="Roboto Slab" pitchFamily="2" charset="0"/>
                  </a:rPr>
                  <a:t>Dolor </a:t>
                </a:r>
                <a:r>
                  <a:rPr lang="en-US" sz="2500" dirty="0" err="1">
                    <a:solidFill>
                      <a:schemeClr val="bg1"/>
                    </a:solidFill>
                    <a:latin typeface="Roboto Slab" pitchFamily="2" charset="0"/>
                    <a:ea typeface="Roboto Slab" pitchFamily="2" charset="0"/>
                  </a:rPr>
                  <a:t>amet</a:t>
                </a:r>
                <a:endParaRPr lang="en-US" sz="2500" dirty="0">
                  <a:solidFill>
                    <a:schemeClr val="bg1"/>
                  </a:solidFill>
                  <a:latin typeface="Roboto Slab" pitchFamily="2" charset="0"/>
                  <a:ea typeface="Roboto Slab" pitchFamily="2" charset="0"/>
                </a:endParaRPr>
              </a:p>
              <a:p>
                <a:r>
                  <a:rPr lang="en-US" sz="2500" dirty="0">
                    <a:solidFill>
                      <a:schemeClr val="bg1"/>
                    </a:solidFill>
                    <a:latin typeface="Roboto Slab" pitchFamily="2" charset="0"/>
                    <a:ea typeface="Roboto Slab" pitchFamily="2" charset="0"/>
                  </a:rPr>
                  <a:t>Service</a:t>
                </a:r>
              </a:p>
            </p:txBody>
          </p:sp>
          <p:cxnSp>
            <p:nvCxnSpPr>
              <p:cNvPr id="12" name="Straight Connector 11">
                <a:extLst>
                  <a:ext uri="{FF2B5EF4-FFF2-40B4-BE49-F238E27FC236}">
                    <a16:creationId xmlns:a16="http://schemas.microsoft.com/office/drawing/2014/main" id="{E3484219-D0F3-4284-BB09-0F082C920BD5}"/>
                  </a:ext>
                </a:extLst>
              </p:cNvPr>
              <p:cNvCxnSpPr/>
              <p:nvPr/>
            </p:nvCxnSpPr>
            <p:spPr>
              <a:xfrm>
                <a:off x="7207972" y="4077542"/>
                <a:ext cx="5715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6" name="Picture Placeholder 5">
            <a:extLst>
              <a:ext uri="{FF2B5EF4-FFF2-40B4-BE49-F238E27FC236}">
                <a16:creationId xmlns:a16="http://schemas.microsoft.com/office/drawing/2014/main" id="{5B8A228D-977A-453B-88F3-68E057CD55C9}"/>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03" r="903"/>
          <a:stretch>
            <a:fillRect/>
          </a:stretch>
        </p:blipFill>
        <p:spPr/>
      </p:pic>
    </p:spTree>
    <p:extLst>
      <p:ext uri="{BB962C8B-B14F-4D97-AF65-F5344CB8AC3E}">
        <p14:creationId xmlns:p14="http://schemas.microsoft.com/office/powerpoint/2010/main" val="842910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33">
            <a:extLst>
              <a:ext uri="{FF2B5EF4-FFF2-40B4-BE49-F238E27FC236}">
                <a16:creationId xmlns:a16="http://schemas.microsoft.com/office/drawing/2014/main" id="{F4176F5E-F3FA-4E03-9A1A-0DFDE8A32350}"/>
              </a:ext>
            </a:extLst>
          </p:cNvPr>
          <p:cNvSpPr>
            <a:spLocks noEditPoints="1"/>
          </p:cNvSpPr>
          <p:nvPr/>
        </p:nvSpPr>
        <p:spPr bwMode="auto">
          <a:xfrm>
            <a:off x="7030232" y="4639689"/>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pic>
        <p:nvPicPr>
          <p:cNvPr id="5" name="Picture Placeholder 4">
            <a:extLst>
              <a:ext uri="{FF2B5EF4-FFF2-40B4-BE49-F238E27FC236}">
                <a16:creationId xmlns:a16="http://schemas.microsoft.com/office/drawing/2014/main" id="{F8431D28-F42A-4985-BA69-3F84EC45E638}"/>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43892" b="12538"/>
          <a:stretch/>
        </p:blipFill>
        <p:spPr>
          <a:xfrm>
            <a:off x="331102" y="333829"/>
            <a:ext cx="11509829" cy="3343676"/>
          </a:xfrm>
        </p:spPr>
      </p:pic>
      <p:sp>
        <p:nvSpPr>
          <p:cNvPr id="30" name="Freeform 34">
            <a:extLst>
              <a:ext uri="{FF2B5EF4-FFF2-40B4-BE49-F238E27FC236}">
                <a16:creationId xmlns:a16="http://schemas.microsoft.com/office/drawing/2014/main" id="{391F8A78-BFE4-4DD2-9578-3561B3D65F17}"/>
              </a:ext>
            </a:extLst>
          </p:cNvPr>
          <p:cNvSpPr>
            <a:spLocks noEditPoints="1"/>
          </p:cNvSpPr>
          <p:nvPr/>
        </p:nvSpPr>
        <p:spPr bwMode="auto">
          <a:xfrm>
            <a:off x="8726923" y="4711753"/>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nvGrpSpPr>
          <p:cNvPr id="31" name="Group 30">
            <a:extLst>
              <a:ext uri="{FF2B5EF4-FFF2-40B4-BE49-F238E27FC236}">
                <a16:creationId xmlns:a16="http://schemas.microsoft.com/office/drawing/2014/main" id="{C3691D44-41E0-40C7-B60C-0F643737F425}"/>
              </a:ext>
            </a:extLst>
          </p:cNvPr>
          <p:cNvGrpSpPr/>
          <p:nvPr/>
        </p:nvGrpSpPr>
        <p:grpSpPr>
          <a:xfrm>
            <a:off x="1028795" y="3721999"/>
            <a:ext cx="571310" cy="2579581"/>
            <a:chOff x="1245605" y="2860552"/>
            <a:chExt cx="571310" cy="2579581"/>
          </a:xfrm>
        </p:grpSpPr>
        <p:sp>
          <p:nvSpPr>
            <p:cNvPr id="32" name="TextBox 31">
              <a:extLst>
                <a:ext uri="{FF2B5EF4-FFF2-40B4-BE49-F238E27FC236}">
                  <a16:creationId xmlns:a16="http://schemas.microsoft.com/office/drawing/2014/main" id="{E53FA7BF-E918-46F1-B820-C0D120F1B02E}"/>
                </a:ext>
              </a:extLst>
            </p:cNvPr>
            <p:cNvSpPr txBox="1"/>
            <p:nvPr/>
          </p:nvSpPr>
          <p:spPr>
            <a:xfrm rot="16200000">
              <a:off x="466894" y="3639263"/>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33" name="Straight Connector 32">
              <a:extLst>
                <a:ext uri="{FF2B5EF4-FFF2-40B4-BE49-F238E27FC236}">
                  <a16:creationId xmlns:a16="http://schemas.microsoft.com/office/drawing/2014/main" id="{0E0D0C51-74AB-4B49-8B8A-5A41F46D1EFC}"/>
                </a:ext>
              </a:extLst>
            </p:cNvPr>
            <p:cNvCxnSpPr>
              <a:cxnSpLocks/>
            </p:cNvCxnSpPr>
            <p:nvPr/>
          </p:nvCxnSpPr>
          <p:spPr>
            <a:xfrm flipV="1">
              <a:off x="1558682" y="4989284"/>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 name="Rectangle 5">
            <a:extLst>
              <a:ext uri="{FF2B5EF4-FFF2-40B4-BE49-F238E27FC236}">
                <a16:creationId xmlns:a16="http://schemas.microsoft.com/office/drawing/2014/main" id="{A5B2F33C-1788-4F7B-9B3F-A257C4F22174}"/>
              </a:ext>
            </a:extLst>
          </p:cNvPr>
          <p:cNvSpPr/>
          <p:nvPr/>
        </p:nvSpPr>
        <p:spPr>
          <a:xfrm>
            <a:off x="2803089" y="2819400"/>
            <a:ext cx="3210168" cy="3482180"/>
          </a:xfrm>
          <a:prstGeom prst="rect">
            <a:avLst/>
          </a:prstGeom>
          <a:solidFill>
            <a:schemeClr val="bg1">
              <a:lumMod val="8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A16150F0-67D2-482F-B774-F093F07FFEAE}"/>
              </a:ext>
            </a:extLst>
          </p:cNvPr>
          <p:cNvSpPr txBox="1"/>
          <p:nvPr/>
        </p:nvSpPr>
        <p:spPr>
          <a:xfrm>
            <a:off x="3118169" y="4580903"/>
            <a:ext cx="2580008" cy="861774"/>
          </a:xfrm>
          <a:prstGeom prst="rect">
            <a:avLst/>
          </a:prstGeom>
          <a:noFill/>
        </p:spPr>
        <p:txBody>
          <a:bodyPr wrap="square" rtlCol="0">
            <a:spAutoFit/>
          </a:bodyPr>
          <a:lstStyle/>
          <a:p>
            <a:r>
              <a:rPr lang="en-US" sz="5000" b="1" dirty="0">
                <a:latin typeface="Roboto Slab" pitchFamily="2" charset="0"/>
                <a:ea typeface="Roboto Slab" pitchFamily="2" charset="0"/>
              </a:rPr>
              <a:t>Service</a:t>
            </a:r>
          </a:p>
        </p:txBody>
      </p:sp>
    </p:spTree>
    <p:extLst>
      <p:ext uri="{BB962C8B-B14F-4D97-AF65-F5344CB8AC3E}">
        <p14:creationId xmlns:p14="http://schemas.microsoft.com/office/powerpoint/2010/main" val="416323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8C7442-9A00-439C-B313-4D2631B329F6}"/>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4BEF3DBF-29E9-49FB-BFA3-0D149952E638}"/>
              </a:ext>
            </a:extLst>
          </p:cNvPr>
          <p:cNvGrpSpPr/>
          <p:nvPr/>
        </p:nvGrpSpPr>
        <p:grpSpPr>
          <a:xfrm>
            <a:off x="6096000" y="1105409"/>
            <a:ext cx="5486898" cy="4647183"/>
            <a:chOff x="5806606" y="955711"/>
            <a:chExt cx="5486898" cy="4647183"/>
          </a:xfrm>
        </p:grpSpPr>
        <p:grpSp>
          <p:nvGrpSpPr>
            <p:cNvPr id="3" name="Group 2">
              <a:extLst>
                <a:ext uri="{FF2B5EF4-FFF2-40B4-BE49-F238E27FC236}">
                  <a16:creationId xmlns:a16="http://schemas.microsoft.com/office/drawing/2014/main" id="{3A8A716D-D162-4545-BACF-5878EDCBB0DF}"/>
                </a:ext>
              </a:extLst>
            </p:cNvPr>
            <p:cNvGrpSpPr/>
            <p:nvPr/>
          </p:nvGrpSpPr>
          <p:grpSpPr>
            <a:xfrm>
              <a:off x="5871001" y="955711"/>
              <a:ext cx="2280631" cy="1879524"/>
              <a:chOff x="1674346" y="3331483"/>
              <a:chExt cx="2280631" cy="1879524"/>
            </a:xfrm>
          </p:grpSpPr>
          <p:sp>
            <p:nvSpPr>
              <p:cNvPr id="20" name="Freeform 33">
                <a:extLst>
                  <a:ext uri="{FF2B5EF4-FFF2-40B4-BE49-F238E27FC236}">
                    <a16:creationId xmlns:a16="http://schemas.microsoft.com/office/drawing/2014/main" id="{7D498AE4-FE1E-4A65-A0FF-53EF014B528C}"/>
                  </a:ext>
                </a:extLst>
              </p:cNvPr>
              <p:cNvSpPr>
                <a:spLocks noEditPoints="1"/>
              </p:cNvSpPr>
              <p:nvPr/>
            </p:nvSpPr>
            <p:spPr bwMode="auto">
              <a:xfrm>
                <a:off x="1738741" y="3331483"/>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1" name="Rectangle 20">
                <a:extLst>
                  <a:ext uri="{FF2B5EF4-FFF2-40B4-BE49-F238E27FC236}">
                    <a16:creationId xmlns:a16="http://schemas.microsoft.com/office/drawing/2014/main" id="{9B9914D9-2C0A-425E-9F6B-6EBD3B2D4596}"/>
                  </a:ext>
                </a:extLst>
              </p:cNvPr>
              <p:cNvSpPr/>
              <p:nvPr/>
            </p:nvSpPr>
            <p:spPr>
              <a:xfrm>
                <a:off x="1674346" y="4266191"/>
                <a:ext cx="1965603" cy="369332"/>
              </a:xfrm>
              <a:prstGeom prst="rect">
                <a:avLst/>
              </a:prstGeom>
            </p:spPr>
            <p:txBody>
              <a:bodyPr wrap="none">
                <a:spAutoFit/>
              </a:bodyPr>
              <a:lstStyle/>
              <a:p>
                <a:r>
                  <a:rPr lang="en-US" dirty="0">
                    <a:solidFill>
                      <a:schemeClr val="bg1"/>
                    </a:solidFill>
                    <a:latin typeface="Roboto Slab" pitchFamily="2" charset="0"/>
                    <a:ea typeface="Roboto Slab" pitchFamily="2" charset="0"/>
                    <a:cs typeface="Open Sans Extrabold" panose="020B0906030804020204" pitchFamily="34" charset="0"/>
                  </a:rPr>
                  <a:t>Quality is Value</a:t>
                </a:r>
              </a:p>
            </p:txBody>
          </p:sp>
          <p:sp>
            <p:nvSpPr>
              <p:cNvPr id="22" name="TextBox 21">
                <a:extLst>
                  <a:ext uri="{FF2B5EF4-FFF2-40B4-BE49-F238E27FC236}">
                    <a16:creationId xmlns:a16="http://schemas.microsoft.com/office/drawing/2014/main" id="{D48C3C21-8042-4537-AA30-03C64E354C7E}"/>
                  </a:ext>
                </a:extLst>
              </p:cNvPr>
              <p:cNvSpPr txBox="1"/>
              <p:nvPr/>
            </p:nvSpPr>
            <p:spPr>
              <a:xfrm>
                <a:off x="1674346" y="4639697"/>
                <a:ext cx="2280631" cy="571310"/>
              </a:xfrm>
              <a:prstGeom prst="rect">
                <a:avLst/>
              </a:prstGeom>
              <a:noFill/>
            </p:spPr>
            <p:txBody>
              <a:bodyPr wrap="square" rtlCol="0">
                <a:spAutoFit/>
              </a:bodyPr>
              <a:lstStyle/>
              <a:p>
                <a:pPr>
                  <a:lnSpc>
                    <a:spcPts val="2000"/>
                  </a:lnSpc>
                </a:pPr>
                <a:r>
                  <a:rPr lang="en-US" sz="1000" dirty="0">
                    <a:solidFill>
                      <a:schemeClr val="bg1"/>
                    </a:solidFill>
                    <a:latin typeface="Roboto Slab" pitchFamily="2" charset="0"/>
                    <a:ea typeface="Roboto Slab" pitchFamily="2" charset="0"/>
                    <a:cs typeface="Open Sans" panose="020B0606030504020204" pitchFamily="34" charset="0"/>
                  </a:rPr>
                  <a:t>Contrary to popular belief, Lorem Ipsum is not simply.</a:t>
                </a:r>
              </a:p>
            </p:txBody>
          </p:sp>
        </p:grpSp>
        <p:grpSp>
          <p:nvGrpSpPr>
            <p:cNvPr id="5" name="Group 4">
              <a:extLst>
                <a:ext uri="{FF2B5EF4-FFF2-40B4-BE49-F238E27FC236}">
                  <a16:creationId xmlns:a16="http://schemas.microsoft.com/office/drawing/2014/main" id="{C77F6FA1-5ECD-4080-B050-1AF608CBA49D}"/>
                </a:ext>
              </a:extLst>
            </p:cNvPr>
            <p:cNvGrpSpPr/>
            <p:nvPr/>
          </p:nvGrpSpPr>
          <p:grpSpPr>
            <a:xfrm>
              <a:off x="5806606" y="3726545"/>
              <a:ext cx="2280631" cy="1807292"/>
              <a:chOff x="4955684" y="3367599"/>
              <a:chExt cx="2280631" cy="1807292"/>
            </a:xfrm>
          </p:grpSpPr>
          <p:sp>
            <p:nvSpPr>
              <p:cNvPr id="17" name="Freeform 34">
                <a:extLst>
                  <a:ext uri="{FF2B5EF4-FFF2-40B4-BE49-F238E27FC236}">
                    <a16:creationId xmlns:a16="http://schemas.microsoft.com/office/drawing/2014/main" id="{80B911A9-0450-4D32-BF2A-674076CAD4EF}"/>
                  </a:ext>
                </a:extLst>
              </p:cNvPr>
              <p:cNvSpPr>
                <a:spLocks noEditPoints="1"/>
              </p:cNvSpPr>
              <p:nvPr/>
            </p:nvSpPr>
            <p:spPr bwMode="auto">
              <a:xfrm>
                <a:off x="5020079" y="3367599"/>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8" name="Rectangle 17">
                <a:extLst>
                  <a:ext uri="{FF2B5EF4-FFF2-40B4-BE49-F238E27FC236}">
                    <a16:creationId xmlns:a16="http://schemas.microsoft.com/office/drawing/2014/main" id="{9F70B954-B6E0-4156-8908-DC0CEE474624}"/>
                  </a:ext>
                </a:extLst>
              </p:cNvPr>
              <p:cNvSpPr/>
              <p:nvPr/>
            </p:nvSpPr>
            <p:spPr>
              <a:xfrm>
                <a:off x="4955684" y="4230075"/>
                <a:ext cx="1965603" cy="369332"/>
              </a:xfrm>
              <a:prstGeom prst="rect">
                <a:avLst/>
              </a:prstGeom>
            </p:spPr>
            <p:txBody>
              <a:bodyPr wrap="none">
                <a:spAutoFit/>
              </a:bodyPr>
              <a:lstStyle/>
              <a:p>
                <a:r>
                  <a:rPr lang="en-US" dirty="0">
                    <a:solidFill>
                      <a:schemeClr val="bg1"/>
                    </a:solidFill>
                    <a:latin typeface="Roboto Slab" pitchFamily="2" charset="0"/>
                    <a:ea typeface="Roboto Slab" pitchFamily="2" charset="0"/>
                    <a:cs typeface="Open Sans Extrabold" panose="020B0906030804020204" pitchFamily="34" charset="0"/>
                  </a:rPr>
                  <a:t>Quality is Value</a:t>
                </a:r>
              </a:p>
            </p:txBody>
          </p:sp>
          <p:sp>
            <p:nvSpPr>
              <p:cNvPr id="19" name="TextBox 18">
                <a:extLst>
                  <a:ext uri="{FF2B5EF4-FFF2-40B4-BE49-F238E27FC236}">
                    <a16:creationId xmlns:a16="http://schemas.microsoft.com/office/drawing/2014/main" id="{8CA133AA-8074-4CF3-97F6-73BDA0EF4C15}"/>
                  </a:ext>
                </a:extLst>
              </p:cNvPr>
              <p:cNvSpPr txBox="1"/>
              <p:nvPr/>
            </p:nvSpPr>
            <p:spPr>
              <a:xfrm>
                <a:off x="4955684" y="4603581"/>
                <a:ext cx="2280631" cy="571310"/>
              </a:xfrm>
              <a:prstGeom prst="rect">
                <a:avLst/>
              </a:prstGeom>
              <a:noFill/>
            </p:spPr>
            <p:txBody>
              <a:bodyPr wrap="square" rtlCol="0">
                <a:spAutoFit/>
              </a:bodyPr>
              <a:lstStyle/>
              <a:p>
                <a:pPr>
                  <a:lnSpc>
                    <a:spcPts val="2000"/>
                  </a:lnSpc>
                </a:pPr>
                <a:r>
                  <a:rPr lang="en-US" sz="1000" dirty="0">
                    <a:solidFill>
                      <a:schemeClr val="bg1"/>
                    </a:solidFill>
                    <a:latin typeface="Roboto Slab" pitchFamily="2" charset="0"/>
                    <a:ea typeface="Roboto Slab" pitchFamily="2" charset="0"/>
                    <a:cs typeface="Open Sans" panose="020B0606030504020204" pitchFamily="34" charset="0"/>
                  </a:rPr>
                  <a:t>Contrary to popular belief, Lorem Ipsum is not simply.</a:t>
                </a:r>
              </a:p>
            </p:txBody>
          </p:sp>
        </p:grpSp>
        <p:grpSp>
          <p:nvGrpSpPr>
            <p:cNvPr id="4" name="Group 3">
              <a:extLst>
                <a:ext uri="{FF2B5EF4-FFF2-40B4-BE49-F238E27FC236}">
                  <a16:creationId xmlns:a16="http://schemas.microsoft.com/office/drawing/2014/main" id="{73881CA4-E1AA-43F1-8E03-DAE4C48A28A7}"/>
                </a:ext>
              </a:extLst>
            </p:cNvPr>
            <p:cNvGrpSpPr/>
            <p:nvPr/>
          </p:nvGrpSpPr>
          <p:grpSpPr>
            <a:xfrm>
              <a:off x="9012873" y="3726545"/>
              <a:ext cx="2280631" cy="1876349"/>
              <a:chOff x="8237023" y="3333071"/>
              <a:chExt cx="2280631" cy="1876349"/>
            </a:xfrm>
          </p:grpSpPr>
          <p:sp>
            <p:nvSpPr>
              <p:cNvPr id="14" name="Freeform 35">
                <a:extLst>
                  <a:ext uri="{FF2B5EF4-FFF2-40B4-BE49-F238E27FC236}">
                    <a16:creationId xmlns:a16="http://schemas.microsoft.com/office/drawing/2014/main" id="{8A46E422-ADB4-44A9-9E00-2E2CFC00A45B}"/>
                  </a:ext>
                </a:extLst>
              </p:cNvPr>
              <p:cNvSpPr>
                <a:spLocks noEditPoints="1"/>
              </p:cNvSpPr>
              <p:nvPr/>
            </p:nvSpPr>
            <p:spPr bwMode="auto">
              <a:xfrm>
                <a:off x="8301418" y="3333071"/>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Rectangle 14">
                <a:extLst>
                  <a:ext uri="{FF2B5EF4-FFF2-40B4-BE49-F238E27FC236}">
                    <a16:creationId xmlns:a16="http://schemas.microsoft.com/office/drawing/2014/main" id="{20CB7072-94F4-433B-8087-022510A6225A}"/>
                  </a:ext>
                </a:extLst>
              </p:cNvPr>
              <p:cNvSpPr/>
              <p:nvPr/>
            </p:nvSpPr>
            <p:spPr>
              <a:xfrm>
                <a:off x="8237023" y="4264604"/>
                <a:ext cx="1965603" cy="369332"/>
              </a:xfrm>
              <a:prstGeom prst="rect">
                <a:avLst/>
              </a:prstGeom>
            </p:spPr>
            <p:txBody>
              <a:bodyPr wrap="none">
                <a:spAutoFit/>
              </a:bodyPr>
              <a:lstStyle/>
              <a:p>
                <a:r>
                  <a:rPr lang="en-US" dirty="0">
                    <a:solidFill>
                      <a:schemeClr val="bg1"/>
                    </a:solidFill>
                    <a:latin typeface="Roboto Slab" pitchFamily="2" charset="0"/>
                    <a:ea typeface="Roboto Slab" pitchFamily="2" charset="0"/>
                    <a:cs typeface="Open Sans Extrabold" panose="020B0906030804020204" pitchFamily="34" charset="0"/>
                  </a:rPr>
                  <a:t>Quality is Value</a:t>
                </a:r>
              </a:p>
            </p:txBody>
          </p:sp>
          <p:sp>
            <p:nvSpPr>
              <p:cNvPr id="16" name="TextBox 15">
                <a:extLst>
                  <a:ext uri="{FF2B5EF4-FFF2-40B4-BE49-F238E27FC236}">
                    <a16:creationId xmlns:a16="http://schemas.microsoft.com/office/drawing/2014/main" id="{7454C6CB-7BED-44DF-916C-AEA855FD6956}"/>
                  </a:ext>
                </a:extLst>
              </p:cNvPr>
              <p:cNvSpPr txBox="1"/>
              <p:nvPr/>
            </p:nvSpPr>
            <p:spPr>
              <a:xfrm>
                <a:off x="8237023" y="4638110"/>
                <a:ext cx="2280631" cy="571310"/>
              </a:xfrm>
              <a:prstGeom prst="rect">
                <a:avLst/>
              </a:prstGeom>
              <a:noFill/>
            </p:spPr>
            <p:txBody>
              <a:bodyPr wrap="square" rtlCol="0">
                <a:spAutoFit/>
              </a:bodyPr>
              <a:lstStyle/>
              <a:p>
                <a:pPr>
                  <a:lnSpc>
                    <a:spcPts val="2000"/>
                  </a:lnSpc>
                </a:pPr>
                <a:r>
                  <a:rPr lang="en-US" sz="1000" dirty="0">
                    <a:solidFill>
                      <a:schemeClr val="bg1"/>
                    </a:solidFill>
                    <a:latin typeface="Roboto Slab" pitchFamily="2" charset="0"/>
                    <a:ea typeface="Roboto Slab" pitchFamily="2" charset="0"/>
                    <a:cs typeface="Open Sans" panose="020B0606030504020204" pitchFamily="34" charset="0"/>
                  </a:rPr>
                  <a:t>Contrary to popular belief, Lorem Ipsum is not simply.</a:t>
                </a:r>
              </a:p>
            </p:txBody>
          </p:sp>
        </p:grpSp>
      </p:grpSp>
      <p:sp>
        <p:nvSpPr>
          <p:cNvPr id="25" name="Rectangle 24">
            <a:extLst>
              <a:ext uri="{FF2B5EF4-FFF2-40B4-BE49-F238E27FC236}">
                <a16:creationId xmlns:a16="http://schemas.microsoft.com/office/drawing/2014/main" id="{A9143963-D84A-4920-9258-F0AC9F66B09C}"/>
              </a:ext>
            </a:extLst>
          </p:cNvPr>
          <p:cNvSpPr/>
          <p:nvPr/>
        </p:nvSpPr>
        <p:spPr>
          <a:xfrm>
            <a:off x="0" y="1676088"/>
            <a:ext cx="5236265" cy="35058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DBEDCC99-3817-4A38-88F5-CE3FE17ED149}"/>
              </a:ext>
            </a:extLst>
          </p:cNvPr>
          <p:cNvGrpSpPr/>
          <p:nvPr/>
        </p:nvGrpSpPr>
        <p:grpSpPr>
          <a:xfrm>
            <a:off x="851162" y="2328603"/>
            <a:ext cx="3533941" cy="2200795"/>
            <a:chOff x="1197716" y="2224783"/>
            <a:chExt cx="3533941" cy="2200795"/>
          </a:xfrm>
        </p:grpSpPr>
        <p:sp>
          <p:nvSpPr>
            <p:cNvPr id="9" name="TextBox 8">
              <a:extLst>
                <a:ext uri="{FF2B5EF4-FFF2-40B4-BE49-F238E27FC236}">
                  <a16:creationId xmlns:a16="http://schemas.microsoft.com/office/drawing/2014/main" id="{948B03B7-F05B-4E70-ACF8-3496745F15AC}"/>
                </a:ext>
              </a:extLst>
            </p:cNvPr>
            <p:cNvSpPr txBox="1"/>
            <p:nvPr/>
          </p:nvSpPr>
          <p:spPr>
            <a:xfrm>
              <a:off x="1197716" y="2224783"/>
              <a:ext cx="1523814" cy="553998"/>
            </a:xfrm>
            <a:prstGeom prst="rect">
              <a:avLst/>
            </a:prstGeom>
            <a:noFill/>
          </p:spPr>
          <p:txBody>
            <a:bodyPr wrap="square" rtlCol="0">
              <a:spAutoFit/>
            </a:bodyPr>
            <a:lstStyle/>
            <a:p>
              <a:r>
                <a:rPr lang="en-US" sz="3000" b="1" dirty="0">
                  <a:solidFill>
                    <a:schemeClr val="bg1"/>
                  </a:solidFill>
                  <a:latin typeface="Roboto Slab" pitchFamily="2" charset="0"/>
                  <a:ea typeface="Roboto Slab" pitchFamily="2" charset="0"/>
                </a:rPr>
                <a:t>Service</a:t>
              </a:r>
            </a:p>
          </p:txBody>
        </p:sp>
        <p:sp>
          <p:nvSpPr>
            <p:cNvPr id="23" name="TextBox 22">
              <a:extLst>
                <a:ext uri="{FF2B5EF4-FFF2-40B4-BE49-F238E27FC236}">
                  <a16:creationId xmlns:a16="http://schemas.microsoft.com/office/drawing/2014/main" id="{623EF48F-2489-4130-92F5-3B43F85993E1}"/>
                </a:ext>
              </a:extLst>
            </p:cNvPr>
            <p:cNvSpPr txBox="1"/>
            <p:nvPr/>
          </p:nvSpPr>
          <p:spPr>
            <a:xfrm>
              <a:off x="1197716" y="2778781"/>
              <a:ext cx="3533941" cy="1646797"/>
            </a:xfrm>
            <a:prstGeom prst="rect">
              <a:avLst/>
            </a:prstGeom>
            <a:noFill/>
          </p:spPr>
          <p:txBody>
            <a:bodyPr wrap="square" numCol="1" spcCol="457200" rtlCol="0">
              <a:spAutoFit/>
            </a:bodyPr>
            <a:lstStyle/>
            <a:p>
              <a:pPr>
                <a:lnSpc>
                  <a:spcPts val="2500"/>
                </a:lnSpc>
              </a:pPr>
              <a:r>
                <a:rPr lang="en-US" sz="1000" dirty="0">
                  <a:solidFill>
                    <a:schemeClr val="bg1"/>
                  </a:solidFill>
                  <a:latin typeface="Roboto Slab" pitchFamily="2" charset="0"/>
                  <a:ea typeface="Roboto Slab" pitchFamily="2" charset="0"/>
                  <a:cs typeface="Montserrat" charset="0"/>
                </a:rPr>
                <a:t>Were hath waters divided fill may days air bring saying above after be and female behold there. bring is Signs first. Creped bring is Signs first creeping seed all saying above Were hath waters divided fill may days air bring is Signs first creeping seed all saying air bring is saying</a:t>
              </a:r>
            </a:p>
          </p:txBody>
        </p:sp>
      </p:grpSp>
    </p:spTree>
    <p:extLst>
      <p:ext uri="{BB962C8B-B14F-4D97-AF65-F5344CB8AC3E}">
        <p14:creationId xmlns:p14="http://schemas.microsoft.com/office/powerpoint/2010/main" val="1280415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798713BA-8267-413C-A757-7779BD9701DA}"/>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9106" r="19106"/>
          <a:stretch>
            <a:fillRect/>
          </a:stretch>
        </p:blipFill>
        <p:spPr/>
      </p:pic>
      <p:sp>
        <p:nvSpPr>
          <p:cNvPr id="23" name="TextBox 22">
            <a:extLst>
              <a:ext uri="{FF2B5EF4-FFF2-40B4-BE49-F238E27FC236}">
                <a16:creationId xmlns:a16="http://schemas.microsoft.com/office/drawing/2014/main" id="{0D9DE7FC-A51B-4896-8250-7942DF9FE21D}"/>
              </a:ext>
            </a:extLst>
          </p:cNvPr>
          <p:cNvSpPr txBox="1"/>
          <p:nvPr/>
        </p:nvSpPr>
        <p:spPr>
          <a:xfrm>
            <a:off x="1113642" y="740182"/>
            <a:ext cx="2485571" cy="784830"/>
          </a:xfrm>
          <a:prstGeom prst="rect">
            <a:avLst/>
          </a:prstGeom>
          <a:noFill/>
        </p:spPr>
        <p:txBody>
          <a:bodyPr wrap="square" rtlCol="0">
            <a:spAutoFit/>
          </a:bodyPr>
          <a:lstStyle/>
          <a:p>
            <a:r>
              <a:rPr lang="en-US" sz="4500" b="1" dirty="0">
                <a:latin typeface="Roboto Slab" pitchFamily="2" charset="0"/>
                <a:ea typeface="Roboto Slab" pitchFamily="2" charset="0"/>
              </a:rPr>
              <a:t>Service</a:t>
            </a:r>
          </a:p>
        </p:txBody>
      </p:sp>
      <p:grpSp>
        <p:nvGrpSpPr>
          <p:cNvPr id="15" name="Group 14">
            <a:extLst>
              <a:ext uri="{FF2B5EF4-FFF2-40B4-BE49-F238E27FC236}">
                <a16:creationId xmlns:a16="http://schemas.microsoft.com/office/drawing/2014/main" id="{ECFF1764-7371-461F-A1D3-43AD6B92090A}"/>
              </a:ext>
            </a:extLst>
          </p:cNvPr>
          <p:cNvGrpSpPr/>
          <p:nvPr/>
        </p:nvGrpSpPr>
        <p:grpSpPr>
          <a:xfrm>
            <a:off x="1113642" y="1891393"/>
            <a:ext cx="2280631" cy="1879524"/>
            <a:chOff x="1674346" y="3331483"/>
            <a:chExt cx="2280631" cy="1879524"/>
          </a:xfrm>
        </p:grpSpPr>
        <p:sp>
          <p:nvSpPr>
            <p:cNvPr id="27" name="Freeform 33">
              <a:extLst>
                <a:ext uri="{FF2B5EF4-FFF2-40B4-BE49-F238E27FC236}">
                  <a16:creationId xmlns:a16="http://schemas.microsoft.com/office/drawing/2014/main" id="{F7A506E0-1955-4E87-AD67-3164A4D44600}"/>
                </a:ext>
              </a:extLst>
            </p:cNvPr>
            <p:cNvSpPr>
              <a:spLocks noEditPoints="1"/>
            </p:cNvSpPr>
            <p:nvPr/>
          </p:nvSpPr>
          <p:spPr bwMode="auto">
            <a:xfrm>
              <a:off x="1738741" y="3331483"/>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Rectangle 27">
              <a:extLst>
                <a:ext uri="{FF2B5EF4-FFF2-40B4-BE49-F238E27FC236}">
                  <a16:creationId xmlns:a16="http://schemas.microsoft.com/office/drawing/2014/main" id="{D08D8299-BB2B-4295-981F-C44AA6DB05FD}"/>
                </a:ext>
              </a:extLst>
            </p:cNvPr>
            <p:cNvSpPr/>
            <p:nvPr/>
          </p:nvSpPr>
          <p:spPr>
            <a:xfrm>
              <a:off x="1674346" y="4266191"/>
              <a:ext cx="196560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Quality is Value</a:t>
              </a:r>
            </a:p>
          </p:txBody>
        </p:sp>
        <p:sp>
          <p:nvSpPr>
            <p:cNvPr id="29" name="TextBox 28">
              <a:extLst>
                <a:ext uri="{FF2B5EF4-FFF2-40B4-BE49-F238E27FC236}">
                  <a16:creationId xmlns:a16="http://schemas.microsoft.com/office/drawing/2014/main" id="{D1FCC5DF-726F-4EA4-9B40-37E005600131}"/>
                </a:ext>
              </a:extLst>
            </p:cNvPr>
            <p:cNvSpPr txBox="1"/>
            <p:nvPr/>
          </p:nvSpPr>
          <p:spPr>
            <a:xfrm>
              <a:off x="1674346" y="4639697"/>
              <a:ext cx="2280631" cy="571310"/>
            </a:xfrm>
            <a:prstGeom prst="rect">
              <a:avLst/>
            </a:prstGeom>
            <a:noFill/>
          </p:spPr>
          <p:txBody>
            <a:bodyPr wrap="square" rtlCol="0">
              <a:spAutoFit/>
            </a:bodyPr>
            <a:lstStyle/>
            <a:p>
              <a:pPr>
                <a:lnSpc>
                  <a:spcPts val="2000"/>
                </a:lnSpc>
              </a:pPr>
              <a:r>
                <a:rPr lang="en-US" sz="1000" dirty="0">
                  <a:latin typeface="Roboto Slab" pitchFamily="2" charset="0"/>
                  <a:ea typeface="Roboto Slab" pitchFamily="2" charset="0"/>
                  <a:cs typeface="Open Sans" panose="020B0606030504020204" pitchFamily="34" charset="0"/>
                </a:rPr>
                <a:t>Contrary to popular belief, Lorem Ipsum is not simply.</a:t>
              </a:r>
            </a:p>
          </p:txBody>
        </p:sp>
      </p:grpSp>
      <p:grpSp>
        <p:nvGrpSpPr>
          <p:cNvPr id="16" name="Group 15">
            <a:extLst>
              <a:ext uri="{FF2B5EF4-FFF2-40B4-BE49-F238E27FC236}">
                <a16:creationId xmlns:a16="http://schemas.microsoft.com/office/drawing/2014/main" id="{CE5454A3-8710-441C-8085-1C5938258607}"/>
              </a:ext>
            </a:extLst>
          </p:cNvPr>
          <p:cNvGrpSpPr/>
          <p:nvPr/>
        </p:nvGrpSpPr>
        <p:grpSpPr>
          <a:xfrm>
            <a:off x="1113642" y="4310526"/>
            <a:ext cx="2280631" cy="1807292"/>
            <a:chOff x="4955684" y="3367599"/>
            <a:chExt cx="2280631" cy="1807292"/>
          </a:xfrm>
        </p:grpSpPr>
        <p:sp>
          <p:nvSpPr>
            <p:cNvPr id="24" name="Freeform 34">
              <a:extLst>
                <a:ext uri="{FF2B5EF4-FFF2-40B4-BE49-F238E27FC236}">
                  <a16:creationId xmlns:a16="http://schemas.microsoft.com/office/drawing/2014/main" id="{984957F7-5491-4B85-9CD7-9B0F26D8C36B}"/>
                </a:ext>
              </a:extLst>
            </p:cNvPr>
            <p:cNvSpPr>
              <a:spLocks noEditPoints="1"/>
            </p:cNvSpPr>
            <p:nvPr/>
          </p:nvSpPr>
          <p:spPr bwMode="auto">
            <a:xfrm>
              <a:off x="5020079" y="3367599"/>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Rectangle 24">
              <a:extLst>
                <a:ext uri="{FF2B5EF4-FFF2-40B4-BE49-F238E27FC236}">
                  <a16:creationId xmlns:a16="http://schemas.microsoft.com/office/drawing/2014/main" id="{26444B62-1118-4B44-A38E-7B292F54C829}"/>
                </a:ext>
              </a:extLst>
            </p:cNvPr>
            <p:cNvSpPr/>
            <p:nvPr/>
          </p:nvSpPr>
          <p:spPr>
            <a:xfrm>
              <a:off x="4955684" y="4230075"/>
              <a:ext cx="196560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Quality is Value</a:t>
              </a:r>
            </a:p>
          </p:txBody>
        </p:sp>
        <p:sp>
          <p:nvSpPr>
            <p:cNvPr id="26" name="TextBox 25">
              <a:extLst>
                <a:ext uri="{FF2B5EF4-FFF2-40B4-BE49-F238E27FC236}">
                  <a16:creationId xmlns:a16="http://schemas.microsoft.com/office/drawing/2014/main" id="{1248A17F-4DDB-4AAA-9B79-0F1BED634046}"/>
                </a:ext>
              </a:extLst>
            </p:cNvPr>
            <p:cNvSpPr txBox="1"/>
            <p:nvPr/>
          </p:nvSpPr>
          <p:spPr>
            <a:xfrm>
              <a:off x="4955684" y="4603581"/>
              <a:ext cx="2280631" cy="571310"/>
            </a:xfrm>
            <a:prstGeom prst="rect">
              <a:avLst/>
            </a:prstGeom>
            <a:noFill/>
          </p:spPr>
          <p:txBody>
            <a:bodyPr wrap="square" rtlCol="0">
              <a:spAutoFit/>
            </a:bodyPr>
            <a:lstStyle/>
            <a:p>
              <a:pPr>
                <a:lnSpc>
                  <a:spcPts val="2000"/>
                </a:lnSpc>
              </a:pPr>
              <a:r>
                <a:rPr lang="en-US" sz="1000" dirty="0">
                  <a:latin typeface="Roboto Slab" pitchFamily="2" charset="0"/>
                  <a:ea typeface="Roboto Slab" pitchFamily="2" charset="0"/>
                  <a:cs typeface="Open Sans" panose="020B0606030504020204" pitchFamily="34" charset="0"/>
                </a:rPr>
                <a:t>Contrary to popular belief, Lorem Ipsum is not simply.</a:t>
              </a:r>
            </a:p>
          </p:txBody>
        </p:sp>
      </p:grpSp>
    </p:spTree>
    <p:extLst>
      <p:ext uri="{BB962C8B-B14F-4D97-AF65-F5344CB8AC3E}">
        <p14:creationId xmlns:p14="http://schemas.microsoft.com/office/powerpoint/2010/main" val="402579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346B92A0-7A6B-4CDC-80A6-5F26D9F5B59A}"/>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4845" b="4845"/>
          <a:stretch>
            <a:fillRect/>
          </a:stretch>
        </p:blipFill>
        <p:spPr/>
      </p:pic>
      <p:pic>
        <p:nvPicPr>
          <p:cNvPr id="38" name="Picture Placeholder 37">
            <a:extLst>
              <a:ext uri="{FF2B5EF4-FFF2-40B4-BE49-F238E27FC236}">
                <a16:creationId xmlns:a16="http://schemas.microsoft.com/office/drawing/2014/main" id="{BE91019A-5B4F-46C1-925D-A709460C403C}"/>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4845" b="4845"/>
          <a:stretch>
            <a:fillRect/>
          </a:stretch>
        </p:blipFill>
        <p:spPr/>
      </p:pic>
      <p:pic>
        <p:nvPicPr>
          <p:cNvPr id="40" name="Picture Placeholder 39">
            <a:extLst>
              <a:ext uri="{FF2B5EF4-FFF2-40B4-BE49-F238E27FC236}">
                <a16:creationId xmlns:a16="http://schemas.microsoft.com/office/drawing/2014/main" id="{4ED2F8A6-F7E0-496D-B07D-B3427499856F}"/>
              </a:ext>
            </a:extLst>
          </p:cNvPr>
          <p:cNvPicPr>
            <a:picLocks noGrp="1" noChangeAspect="1"/>
          </p:cNvPicPr>
          <p:nvPr>
            <p:ph type="pic" sz="quarter" idx="14"/>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4845" b="4845"/>
          <a:stretch>
            <a:fillRect/>
          </a:stretch>
        </p:blipFill>
        <p:spPr/>
      </p:pic>
      <p:grpSp>
        <p:nvGrpSpPr>
          <p:cNvPr id="21" name="Group 20">
            <a:extLst>
              <a:ext uri="{FF2B5EF4-FFF2-40B4-BE49-F238E27FC236}">
                <a16:creationId xmlns:a16="http://schemas.microsoft.com/office/drawing/2014/main" id="{BBD2EA03-5230-4E49-A406-F26874C33616}"/>
              </a:ext>
            </a:extLst>
          </p:cNvPr>
          <p:cNvGrpSpPr/>
          <p:nvPr/>
        </p:nvGrpSpPr>
        <p:grpSpPr>
          <a:xfrm>
            <a:off x="10720551" y="1525345"/>
            <a:ext cx="571310" cy="2754993"/>
            <a:chOff x="1245605" y="2860552"/>
            <a:chExt cx="571310" cy="2754993"/>
          </a:xfrm>
        </p:grpSpPr>
        <p:sp>
          <p:nvSpPr>
            <p:cNvPr id="22" name="TextBox 21">
              <a:extLst>
                <a:ext uri="{FF2B5EF4-FFF2-40B4-BE49-F238E27FC236}">
                  <a16:creationId xmlns:a16="http://schemas.microsoft.com/office/drawing/2014/main" id="{BA984628-0F28-4328-91D0-2AB085B053F7}"/>
                </a:ext>
              </a:extLst>
            </p:cNvPr>
            <p:cNvSpPr txBox="1"/>
            <p:nvPr/>
          </p:nvSpPr>
          <p:spPr>
            <a:xfrm rot="16200000">
              <a:off x="466894" y="3639263"/>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23" name="Straight Connector 22">
              <a:extLst>
                <a:ext uri="{FF2B5EF4-FFF2-40B4-BE49-F238E27FC236}">
                  <a16:creationId xmlns:a16="http://schemas.microsoft.com/office/drawing/2014/main" id="{F85CD8B4-47D5-49C0-827A-439EE1CA4A21}"/>
                </a:ext>
              </a:extLst>
            </p:cNvPr>
            <p:cNvCxnSpPr>
              <a:cxnSpLocks/>
            </p:cNvCxnSpPr>
            <p:nvPr/>
          </p:nvCxnSpPr>
          <p:spPr>
            <a:xfrm flipV="1">
              <a:off x="1558682" y="5164696"/>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26F58BFD-80D8-44DB-B51A-BD313B151F82}"/>
              </a:ext>
            </a:extLst>
          </p:cNvPr>
          <p:cNvGrpSpPr/>
          <p:nvPr/>
        </p:nvGrpSpPr>
        <p:grpSpPr>
          <a:xfrm>
            <a:off x="900140" y="4404376"/>
            <a:ext cx="2359515" cy="928280"/>
            <a:chOff x="1109399" y="4901506"/>
            <a:chExt cx="2359515" cy="928280"/>
          </a:xfrm>
        </p:grpSpPr>
        <p:sp>
          <p:nvSpPr>
            <p:cNvPr id="24" name="Rectangle 23">
              <a:extLst>
                <a:ext uri="{FF2B5EF4-FFF2-40B4-BE49-F238E27FC236}">
                  <a16:creationId xmlns:a16="http://schemas.microsoft.com/office/drawing/2014/main" id="{E2CB4FE8-05F4-4680-B726-8593AE081489}"/>
                </a:ext>
              </a:extLst>
            </p:cNvPr>
            <p:cNvSpPr/>
            <p:nvPr/>
          </p:nvSpPr>
          <p:spPr>
            <a:xfrm>
              <a:off x="1109399" y="4901506"/>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25" name="TextBox 24">
              <a:extLst>
                <a:ext uri="{FF2B5EF4-FFF2-40B4-BE49-F238E27FC236}">
                  <a16:creationId xmlns:a16="http://schemas.microsoft.com/office/drawing/2014/main" id="{B346242F-054E-430A-9A81-E81434878F6C}"/>
                </a:ext>
              </a:extLst>
            </p:cNvPr>
            <p:cNvSpPr txBox="1"/>
            <p:nvPr/>
          </p:nvSpPr>
          <p:spPr>
            <a:xfrm>
              <a:off x="1109399" y="5258476"/>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grpSp>
      <p:grpSp>
        <p:nvGrpSpPr>
          <p:cNvPr id="26" name="Group 25">
            <a:extLst>
              <a:ext uri="{FF2B5EF4-FFF2-40B4-BE49-F238E27FC236}">
                <a16:creationId xmlns:a16="http://schemas.microsoft.com/office/drawing/2014/main" id="{95AD0BFC-1572-469D-AD57-E23D546A7893}"/>
              </a:ext>
            </a:extLst>
          </p:cNvPr>
          <p:cNvGrpSpPr/>
          <p:nvPr/>
        </p:nvGrpSpPr>
        <p:grpSpPr>
          <a:xfrm>
            <a:off x="4078769" y="4404376"/>
            <a:ext cx="2359515" cy="928280"/>
            <a:chOff x="1109399" y="4901506"/>
            <a:chExt cx="2359515" cy="928280"/>
          </a:xfrm>
        </p:grpSpPr>
        <p:sp>
          <p:nvSpPr>
            <p:cNvPr id="31" name="Rectangle 30">
              <a:extLst>
                <a:ext uri="{FF2B5EF4-FFF2-40B4-BE49-F238E27FC236}">
                  <a16:creationId xmlns:a16="http://schemas.microsoft.com/office/drawing/2014/main" id="{C190252A-EC6A-4275-A568-39C88C32FB46}"/>
                </a:ext>
              </a:extLst>
            </p:cNvPr>
            <p:cNvSpPr/>
            <p:nvPr/>
          </p:nvSpPr>
          <p:spPr>
            <a:xfrm>
              <a:off x="1109399" y="4901506"/>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32" name="TextBox 31">
              <a:extLst>
                <a:ext uri="{FF2B5EF4-FFF2-40B4-BE49-F238E27FC236}">
                  <a16:creationId xmlns:a16="http://schemas.microsoft.com/office/drawing/2014/main" id="{BFB75458-558D-4645-BF1D-ED6A59A176F7}"/>
                </a:ext>
              </a:extLst>
            </p:cNvPr>
            <p:cNvSpPr txBox="1"/>
            <p:nvPr/>
          </p:nvSpPr>
          <p:spPr>
            <a:xfrm>
              <a:off x="1109399" y="5258476"/>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grpSp>
      <p:grpSp>
        <p:nvGrpSpPr>
          <p:cNvPr id="34" name="Group 33">
            <a:extLst>
              <a:ext uri="{FF2B5EF4-FFF2-40B4-BE49-F238E27FC236}">
                <a16:creationId xmlns:a16="http://schemas.microsoft.com/office/drawing/2014/main" id="{48092569-ECE1-4F91-B801-014918BAF743}"/>
              </a:ext>
            </a:extLst>
          </p:cNvPr>
          <p:cNvGrpSpPr/>
          <p:nvPr/>
        </p:nvGrpSpPr>
        <p:grpSpPr>
          <a:xfrm>
            <a:off x="7220333" y="4404376"/>
            <a:ext cx="2359515" cy="928280"/>
            <a:chOff x="1109399" y="4901506"/>
            <a:chExt cx="2359515" cy="928280"/>
          </a:xfrm>
        </p:grpSpPr>
        <p:sp>
          <p:nvSpPr>
            <p:cNvPr id="36" name="Rectangle 35">
              <a:extLst>
                <a:ext uri="{FF2B5EF4-FFF2-40B4-BE49-F238E27FC236}">
                  <a16:creationId xmlns:a16="http://schemas.microsoft.com/office/drawing/2014/main" id="{C524C348-3C2B-4AAB-B47C-ACA9A7A6E29C}"/>
                </a:ext>
              </a:extLst>
            </p:cNvPr>
            <p:cNvSpPr/>
            <p:nvPr/>
          </p:nvSpPr>
          <p:spPr>
            <a:xfrm>
              <a:off x="1109399" y="4901506"/>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37" name="TextBox 36">
              <a:extLst>
                <a:ext uri="{FF2B5EF4-FFF2-40B4-BE49-F238E27FC236}">
                  <a16:creationId xmlns:a16="http://schemas.microsoft.com/office/drawing/2014/main" id="{CC5F1393-92E0-4A21-A3CA-FE6198398A30}"/>
                </a:ext>
              </a:extLst>
            </p:cNvPr>
            <p:cNvSpPr txBox="1"/>
            <p:nvPr/>
          </p:nvSpPr>
          <p:spPr>
            <a:xfrm>
              <a:off x="1109399" y="5258476"/>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grpSp>
    </p:spTree>
    <p:extLst>
      <p:ext uri="{BB962C8B-B14F-4D97-AF65-F5344CB8AC3E}">
        <p14:creationId xmlns:p14="http://schemas.microsoft.com/office/powerpoint/2010/main" val="3530763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5B85F562-CFD1-40BB-A595-36B8C271C9A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0123" b="10123"/>
          <a:stretch>
            <a:fillRect/>
          </a:stretch>
        </p:blipFill>
        <p:spPr/>
      </p:pic>
      <p:pic>
        <p:nvPicPr>
          <p:cNvPr id="16" name="Picture Placeholder 15">
            <a:extLst>
              <a:ext uri="{FF2B5EF4-FFF2-40B4-BE49-F238E27FC236}">
                <a16:creationId xmlns:a16="http://schemas.microsoft.com/office/drawing/2014/main" id="{DF7247E5-C0AB-4C70-8F57-9CD1AD9FF45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0575" b="10575"/>
          <a:stretch>
            <a:fillRect/>
          </a:stretch>
        </p:blipFill>
        <p:spPr/>
      </p:pic>
      <p:pic>
        <p:nvPicPr>
          <p:cNvPr id="20" name="Picture Placeholder 19">
            <a:extLst>
              <a:ext uri="{FF2B5EF4-FFF2-40B4-BE49-F238E27FC236}">
                <a16:creationId xmlns:a16="http://schemas.microsoft.com/office/drawing/2014/main" id="{DC8884A8-7A3A-479A-B2AA-D28B03A4084B}"/>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10535" b="10535"/>
          <a:stretch>
            <a:fillRect/>
          </a:stretch>
        </p:blipFill>
        <p:spPr/>
      </p:pic>
      <p:sp>
        <p:nvSpPr>
          <p:cNvPr id="49" name="Rectangle 48">
            <a:extLst>
              <a:ext uri="{FF2B5EF4-FFF2-40B4-BE49-F238E27FC236}">
                <a16:creationId xmlns:a16="http://schemas.microsoft.com/office/drawing/2014/main" id="{E21FD445-73F5-4EA1-984E-812664D83018}"/>
              </a:ext>
            </a:extLst>
          </p:cNvPr>
          <p:cNvSpPr/>
          <p:nvPr/>
        </p:nvSpPr>
        <p:spPr>
          <a:xfrm>
            <a:off x="264323" y="3124545"/>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50" name="TextBox 49">
            <a:extLst>
              <a:ext uri="{FF2B5EF4-FFF2-40B4-BE49-F238E27FC236}">
                <a16:creationId xmlns:a16="http://schemas.microsoft.com/office/drawing/2014/main" id="{A25C8FBB-C215-4DEF-B330-74AEA9CDB336}"/>
              </a:ext>
            </a:extLst>
          </p:cNvPr>
          <p:cNvSpPr txBox="1"/>
          <p:nvPr/>
        </p:nvSpPr>
        <p:spPr>
          <a:xfrm>
            <a:off x="264323" y="3498051"/>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sp>
        <p:nvSpPr>
          <p:cNvPr id="52" name="Rectangle 51">
            <a:extLst>
              <a:ext uri="{FF2B5EF4-FFF2-40B4-BE49-F238E27FC236}">
                <a16:creationId xmlns:a16="http://schemas.microsoft.com/office/drawing/2014/main" id="{76158C38-11F6-4E75-B23D-1FE80C9FD48F}"/>
              </a:ext>
            </a:extLst>
          </p:cNvPr>
          <p:cNvSpPr/>
          <p:nvPr/>
        </p:nvSpPr>
        <p:spPr>
          <a:xfrm>
            <a:off x="7530337" y="2742155"/>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53" name="TextBox 52">
            <a:extLst>
              <a:ext uri="{FF2B5EF4-FFF2-40B4-BE49-F238E27FC236}">
                <a16:creationId xmlns:a16="http://schemas.microsoft.com/office/drawing/2014/main" id="{624D27C6-C4ED-4828-BE0A-70DDC8797EB5}"/>
              </a:ext>
            </a:extLst>
          </p:cNvPr>
          <p:cNvSpPr txBox="1"/>
          <p:nvPr/>
        </p:nvSpPr>
        <p:spPr>
          <a:xfrm>
            <a:off x="7530337" y="3115661"/>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sp>
        <p:nvSpPr>
          <p:cNvPr id="23" name="Rectangle 22">
            <a:extLst>
              <a:ext uri="{FF2B5EF4-FFF2-40B4-BE49-F238E27FC236}">
                <a16:creationId xmlns:a16="http://schemas.microsoft.com/office/drawing/2014/main" id="{8C260FFB-BE35-48E5-AC8B-B5B391A29014}"/>
              </a:ext>
            </a:extLst>
          </p:cNvPr>
          <p:cNvSpPr/>
          <p:nvPr/>
        </p:nvSpPr>
        <p:spPr>
          <a:xfrm>
            <a:off x="3798237" y="4950513"/>
            <a:ext cx="1624163" cy="369332"/>
          </a:xfrm>
          <a:prstGeom prst="rect">
            <a:avLst/>
          </a:prstGeom>
        </p:spPr>
        <p:txBody>
          <a:bodyPr wrap="none">
            <a:spAutoFit/>
          </a:bodyPr>
          <a:lstStyle/>
          <a:p>
            <a:r>
              <a:rPr lang="en-US" dirty="0">
                <a:latin typeface="Roboto Slab" pitchFamily="2" charset="0"/>
                <a:ea typeface="Roboto Slab" pitchFamily="2" charset="0"/>
                <a:cs typeface="Open Sans Extrabold" panose="020B0906030804020204" pitchFamily="34" charset="0"/>
              </a:rPr>
              <a:t>Lorem ipsum</a:t>
            </a:r>
          </a:p>
        </p:txBody>
      </p:sp>
      <p:sp>
        <p:nvSpPr>
          <p:cNvPr id="24" name="TextBox 23">
            <a:extLst>
              <a:ext uri="{FF2B5EF4-FFF2-40B4-BE49-F238E27FC236}">
                <a16:creationId xmlns:a16="http://schemas.microsoft.com/office/drawing/2014/main" id="{29072200-C96A-4D0E-8A98-8102E97668F8}"/>
              </a:ext>
            </a:extLst>
          </p:cNvPr>
          <p:cNvSpPr txBox="1"/>
          <p:nvPr/>
        </p:nvSpPr>
        <p:spPr>
          <a:xfrm>
            <a:off x="3798237" y="5324019"/>
            <a:ext cx="2359515"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a:t>
            </a:r>
          </a:p>
        </p:txBody>
      </p:sp>
      <p:grpSp>
        <p:nvGrpSpPr>
          <p:cNvPr id="25" name="Group 24">
            <a:extLst>
              <a:ext uri="{FF2B5EF4-FFF2-40B4-BE49-F238E27FC236}">
                <a16:creationId xmlns:a16="http://schemas.microsoft.com/office/drawing/2014/main" id="{15D1E114-A103-4BB3-A26D-1A8620DA0ACB}"/>
              </a:ext>
            </a:extLst>
          </p:cNvPr>
          <p:cNvGrpSpPr/>
          <p:nvPr/>
        </p:nvGrpSpPr>
        <p:grpSpPr>
          <a:xfrm>
            <a:off x="11232863" y="2420945"/>
            <a:ext cx="571310" cy="2754993"/>
            <a:chOff x="1245605" y="2860552"/>
            <a:chExt cx="571310" cy="2754993"/>
          </a:xfrm>
        </p:grpSpPr>
        <p:sp>
          <p:nvSpPr>
            <p:cNvPr id="26" name="TextBox 25">
              <a:extLst>
                <a:ext uri="{FF2B5EF4-FFF2-40B4-BE49-F238E27FC236}">
                  <a16:creationId xmlns:a16="http://schemas.microsoft.com/office/drawing/2014/main" id="{C5EADBE1-D634-49E2-A7B7-3E7BBDA377D6}"/>
                </a:ext>
              </a:extLst>
            </p:cNvPr>
            <p:cNvSpPr txBox="1"/>
            <p:nvPr/>
          </p:nvSpPr>
          <p:spPr>
            <a:xfrm rot="16200000">
              <a:off x="466894" y="3639263"/>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27" name="Straight Connector 26">
              <a:extLst>
                <a:ext uri="{FF2B5EF4-FFF2-40B4-BE49-F238E27FC236}">
                  <a16:creationId xmlns:a16="http://schemas.microsoft.com/office/drawing/2014/main" id="{78987B12-F06C-4E31-B20B-552DDDB291F1}"/>
                </a:ext>
              </a:extLst>
            </p:cNvPr>
            <p:cNvCxnSpPr>
              <a:cxnSpLocks/>
            </p:cNvCxnSpPr>
            <p:nvPr/>
          </p:nvCxnSpPr>
          <p:spPr>
            <a:xfrm flipV="1">
              <a:off x="1558682" y="5164696"/>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2482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Placeholder 52">
            <a:extLst>
              <a:ext uri="{FF2B5EF4-FFF2-40B4-BE49-F238E27FC236}">
                <a16:creationId xmlns:a16="http://schemas.microsoft.com/office/drawing/2014/main" id="{3BD8E6E0-A9F3-4832-9146-05EC1E0BA48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2407" b="12407"/>
          <a:stretch>
            <a:fillRect/>
          </a:stretch>
        </p:blipFill>
        <p:spPr/>
      </p:pic>
      <p:pic>
        <p:nvPicPr>
          <p:cNvPr id="55" name="Picture Placeholder 54">
            <a:extLst>
              <a:ext uri="{FF2B5EF4-FFF2-40B4-BE49-F238E27FC236}">
                <a16:creationId xmlns:a16="http://schemas.microsoft.com/office/drawing/2014/main" id="{B7114101-AFF7-4EB3-AA3F-4610A96D51E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432" b="12432"/>
          <a:stretch>
            <a:fillRect/>
          </a:stretch>
        </p:blipFill>
        <p:spPr/>
      </p:pic>
      <p:pic>
        <p:nvPicPr>
          <p:cNvPr id="57" name="Picture Placeholder 56">
            <a:extLst>
              <a:ext uri="{FF2B5EF4-FFF2-40B4-BE49-F238E27FC236}">
                <a16:creationId xmlns:a16="http://schemas.microsoft.com/office/drawing/2014/main" id="{FC7A88ED-EB94-4194-8D1F-CED9575A06DD}"/>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12407" b="12407"/>
          <a:stretch>
            <a:fillRect/>
          </a:stretch>
        </p:blipFill>
        <p:spPr/>
      </p:pic>
      <p:grpSp>
        <p:nvGrpSpPr>
          <p:cNvPr id="17" name="Group 16">
            <a:extLst>
              <a:ext uri="{FF2B5EF4-FFF2-40B4-BE49-F238E27FC236}">
                <a16:creationId xmlns:a16="http://schemas.microsoft.com/office/drawing/2014/main" id="{87878C0A-D2C3-43E2-8EE4-A2CC9CBB576A}"/>
              </a:ext>
            </a:extLst>
          </p:cNvPr>
          <p:cNvGrpSpPr/>
          <p:nvPr/>
        </p:nvGrpSpPr>
        <p:grpSpPr>
          <a:xfrm>
            <a:off x="1967910" y="1051579"/>
            <a:ext cx="8256180" cy="893208"/>
            <a:chOff x="1967910" y="1051579"/>
            <a:chExt cx="8256180" cy="893208"/>
          </a:xfrm>
        </p:grpSpPr>
        <p:sp>
          <p:nvSpPr>
            <p:cNvPr id="11" name="TextBox 10">
              <a:extLst>
                <a:ext uri="{FF2B5EF4-FFF2-40B4-BE49-F238E27FC236}">
                  <a16:creationId xmlns:a16="http://schemas.microsoft.com/office/drawing/2014/main" id="{AE603616-715D-4A80-934D-1ACE62D53FAB}"/>
                </a:ext>
              </a:extLst>
            </p:cNvPr>
            <p:cNvSpPr txBox="1"/>
            <p:nvPr/>
          </p:nvSpPr>
          <p:spPr>
            <a:xfrm>
              <a:off x="5357813" y="1051579"/>
              <a:ext cx="1476375" cy="553998"/>
            </a:xfrm>
            <a:prstGeom prst="rect">
              <a:avLst/>
            </a:prstGeom>
            <a:noFill/>
          </p:spPr>
          <p:txBody>
            <a:bodyPr wrap="square" rtlCol="0">
              <a:spAutoFit/>
            </a:bodyPr>
            <a:lstStyle/>
            <a:p>
              <a:pPr algn="ctr"/>
              <a:r>
                <a:rPr lang="en-US" sz="3000" b="1" dirty="0">
                  <a:latin typeface="Roboto Slab" pitchFamily="2" charset="0"/>
                  <a:ea typeface="Roboto Slab" pitchFamily="2" charset="0"/>
                </a:rPr>
                <a:t>Team</a:t>
              </a:r>
            </a:p>
          </p:txBody>
        </p:sp>
        <p:sp>
          <p:nvSpPr>
            <p:cNvPr id="12" name="TextBox 11">
              <a:extLst>
                <a:ext uri="{FF2B5EF4-FFF2-40B4-BE49-F238E27FC236}">
                  <a16:creationId xmlns:a16="http://schemas.microsoft.com/office/drawing/2014/main" id="{2C509D42-810C-4314-9E16-DE6646F5BD11}"/>
                </a:ext>
              </a:extLst>
            </p:cNvPr>
            <p:cNvSpPr txBox="1"/>
            <p:nvPr/>
          </p:nvSpPr>
          <p:spPr>
            <a:xfrm>
              <a:off x="1967910" y="1629957"/>
              <a:ext cx="8256180" cy="314830"/>
            </a:xfrm>
            <a:prstGeom prst="rect">
              <a:avLst/>
            </a:prstGeom>
            <a:noFill/>
          </p:spPr>
          <p:txBody>
            <a:bodyPr wrap="square" rtlCol="0">
              <a:spAutoFit/>
            </a:bodyPr>
            <a:lstStyle/>
            <a:p>
              <a:pPr algn="ctr">
                <a:lnSpc>
                  <a:spcPts val="2000"/>
                </a:lnSpc>
              </a:pPr>
              <a:r>
                <a:rPr lang="en-US" sz="1000" i="1" dirty="0">
                  <a:latin typeface="Roboto Slab" pitchFamily="2" charset="0"/>
                  <a:ea typeface="Roboto Slab" pitchFamily="2" charset="0"/>
                </a:rPr>
                <a:t>lorem ipsum is simply dummy text of the printing and typesetting industry. lorem ipsum the industry's standard</a:t>
              </a:r>
              <a:endParaRPr lang="en-US" sz="1000" i="1" spc="300" dirty="0">
                <a:latin typeface="Roboto Slab" pitchFamily="2" charset="0"/>
                <a:ea typeface="Roboto Slab" pitchFamily="2" charset="0"/>
              </a:endParaRPr>
            </a:p>
          </p:txBody>
        </p:sp>
      </p:grpSp>
      <p:grpSp>
        <p:nvGrpSpPr>
          <p:cNvPr id="14" name="Group 13">
            <a:extLst>
              <a:ext uri="{FF2B5EF4-FFF2-40B4-BE49-F238E27FC236}">
                <a16:creationId xmlns:a16="http://schemas.microsoft.com/office/drawing/2014/main" id="{E4C5E04F-DD5C-4AA3-9720-A1D359721CA1}"/>
              </a:ext>
            </a:extLst>
          </p:cNvPr>
          <p:cNvGrpSpPr/>
          <p:nvPr/>
        </p:nvGrpSpPr>
        <p:grpSpPr>
          <a:xfrm>
            <a:off x="2221953" y="4795761"/>
            <a:ext cx="1420398" cy="855316"/>
            <a:chOff x="2531182" y="4951104"/>
            <a:chExt cx="1420398" cy="855316"/>
          </a:xfrm>
        </p:grpSpPr>
        <p:sp>
          <p:nvSpPr>
            <p:cNvPr id="18" name="TextBox 17">
              <a:extLst>
                <a:ext uri="{FF2B5EF4-FFF2-40B4-BE49-F238E27FC236}">
                  <a16:creationId xmlns:a16="http://schemas.microsoft.com/office/drawing/2014/main" id="{D14E7306-1D50-4700-AFF2-5AE14544CBFF}"/>
                </a:ext>
              </a:extLst>
            </p:cNvPr>
            <p:cNvSpPr txBox="1"/>
            <p:nvPr/>
          </p:nvSpPr>
          <p:spPr>
            <a:xfrm>
              <a:off x="2534820" y="4951104"/>
              <a:ext cx="1416760" cy="323165"/>
            </a:xfrm>
            <a:prstGeom prst="rect">
              <a:avLst/>
            </a:prstGeom>
            <a:noFill/>
          </p:spPr>
          <p:txBody>
            <a:bodyPr wrap="square" rtlCol="0">
              <a:spAutoFit/>
            </a:bodyPr>
            <a:lstStyle/>
            <a:p>
              <a:r>
                <a:rPr lang="en-US" sz="1500" b="1" dirty="0">
                  <a:latin typeface="Roboto Slab" pitchFamily="2" charset="0"/>
                  <a:ea typeface="Roboto Slab" pitchFamily="2" charset="0"/>
                  <a:cs typeface="Montserrat" charset="0"/>
                </a:rPr>
                <a:t>JOHN DEO</a:t>
              </a:r>
            </a:p>
          </p:txBody>
        </p:sp>
        <p:grpSp>
          <p:nvGrpSpPr>
            <p:cNvPr id="19" name="Group 18">
              <a:extLst>
                <a:ext uri="{FF2B5EF4-FFF2-40B4-BE49-F238E27FC236}">
                  <a16:creationId xmlns:a16="http://schemas.microsoft.com/office/drawing/2014/main" id="{002BD950-4FAF-42C8-AD7A-69B9EC7D2082}"/>
                </a:ext>
              </a:extLst>
            </p:cNvPr>
            <p:cNvGrpSpPr/>
            <p:nvPr/>
          </p:nvGrpSpPr>
          <p:grpSpPr>
            <a:xfrm>
              <a:off x="2531182" y="5483255"/>
              <a:ext cx="1420398" cy="323165"/>
              <a:chOff x="1144779" y="5797835"/>
              <a:chExt cx="1420398" cy="323165"/>
            </a:xfrm>
          </p:grpSpPr>
          <p:sp>
            <p:nvSpPr>
              <p:cNvPr id="20" name="Rectangle 19">
                <a:extLst>
                  <a:ext uri="{FF2B5EF4-FFF2-40B4-BE49-F238E27FC236}">
                    <a16:creationId xmlns:a16="http://schemas.microsoft.com/office/drawing/2014/main" id="{898B5147-09FD-4229-BAB5-3CDBA94A3D46}"/>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2" name="Rectangle 21">
                <a:extLst>
                  <a:ext uri="{FF2B5EF4-FFF2-40B4-BE49-F238E27FC236}">
                    <a16:creationId xmlns:a16="http://schemas.microsoft.com/office/drawing/2014/main" id="{016A0C92-D649-4753-BBBF-E8362DA3A853}"/>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4" name="Rectangle 23">
                <a:extLst>
                  <a:ext uri="{FF2B5EF4-FFF2-40B4-BE49-F238E27FC236}">
                    <a16:creationId xmlns:a16="http://schemas.microsoft.com/office/drawing/2014/main" id="{931B4E2B-B647-4A97-99ED-962AB30D4C9C}"/>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5" name="Rectangle 24">
                <a:extLst>
                  <a:ext uri="{FF2B5EF4-FFF2-40B4-BE49-F238E27FC236}">
                    <a16:creationId xmlns:a16="http://schemas.microsoft.com/office/drawing/2014/main" id="{2C8FCDA5-D458-43F1-9E5B-99567D8BD634}"/>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26" name="TextBox 25">
              <a:extLst>
                <a:ext uri="{FF2B5EF4-FFF2-40B4-BE49-F238E27FC236}">
                  <a16:creationId xmlns:a16="http://schemas.microsoft.com/office/drawing/2014/main" id="{F66914A0-21AE-40FB-9CB4-00DEE556F994}"/>
                </a:ext>
              </a:extLst>
            </p:cNvPr>
            <p:cNvSpPr txBox="1"/>
            <p:nvPr/>
          </p:nvSpPr>
          <p:spPr>
            <a:xfrm>
              <a:off x="2534820" y="5228043"/>
              <a:ext cx="885360" cy="215444"/>
            </a:xfrm>
            <a:prstGeom prst="rect">
              <a:avLst/>
            </a:prstGeom>
            <a:noFill/>
          </p:spPr>
          <p:txBody>
            <a:bodyPr wrap="square" rtlCol="0">
              <a:spAutoFit/>
            </a:bodyPr>
            <a:lstStyle/>
            <a:p>
              <a:r>
                <a:rPr lang="en-US" sz="800" dirty="0">
                  <a:solidFill>
                    <a:schemeClr val="bg2"/>
                  </a:solidFill>
                  <a:latin typeface="Roboto Slab" pitchFamily="2" charset="0"/>
                  <a:ea typeface="Roboto Slab" pitchFamily="2" charset="0"/>
                  <a:cs typeface="Montserrat" charset="0"/>
                </a:rPr>
                <a:t>Lorem Ipsum</a:t>
              </a:r>
            </a:p>
          </p:txBody>
        </p:sp>
      </p:grpSp>
      <p:grpSp>
        <p:nvGrpSpPr>
          <p:cNvPr id="15" name="Group 14">
            <a:extLst>
              <a:ext uri="{FF2B5EF4-FFF2-40B4-BE49-F238E27FC236}">
                <a16:creationId xmlns:a16="http://schemas.microsoft.com/office/drawing/2014/main" id="{2B9C619B-E5C6-4CA1-8FBA-7CE397A41F3E}"/>
              </a:ext>
            </a:extLst>
          </p:cNvPr>
          <p:cNvGrpSpPr/>
          <p:nvPr/>
        </p:nvGrpSpPr>
        <p:grpSpPr>
          <a:xfrm>
            <a:off x="4927803" y="4795761"/>
            <a:ext cx="1420398" cy="855316"/>
            <a:chOff x="5385801" y="4951104"/>
            <a:chExt cx="1420398" cy="855316"/>
          </a:xfrm>
        </p:grpSpPr>
        <p:sp>
          <p:nvSpPr>
            <p:cNvPr id="27" name="TextBox 26">
              <a:extLst>
                <a:ext uri="{FF2B5EF4-FFF2-40B4-BE49-F238E27FC236}">
                  <a16:creationId xmlns:a16="http://schemas.microsoft.com/office/drawing/2014/main" id="{AE7C1750-C3C8-4D0A-9C00-0F5D52BB0099}"/>
                </a:ext>
              </a:extLst>
            </p:cNvPr>
            <p:cNvSpPr txBox="1"/>
            <p:nvPr/>
          </p:nvSpPr>
          <p:spPr>
            <a:xfrm>
              <a:off x="5389439" y="4951104"/>
              <a:ext cx="1416760" cy="323165"/>
            </a:xfrm>
            <a:prstGeom prst="rect">
              <a:avLst/>
            </a:prstGeom>
            <a:noFill/>
          </p:spPr>
          <p:txBody>
            <a:bodyPr wrap="square" rtlCol="0">
              <a:spAutoFit/>
            </a:bodyPr>
            <a:lstStyle/>
            <a:p>
              <a:r>
                <a:rPr lang="en-US" sz="1500" b="1" dirty="0">
                  <a:latin typeface="Roboto Slab" pitchFamily="2" charset="0"/>
                  <a:ea typeface="Roboto Slab" pitchFamily="2" charset="0"/>
                  <a:cs typeface="Montserrat" charset="0"/>
                </a:rPr>
                <a:t>DR. JACKY</a:t>
              </a:r>
            </a:p>
          </p:txBody>
        </p:sp>
        <p:grpSp>
          <p:nvGrpSpPr>
            <p:cNvPr id="29" name="Group 28">
              <a:extLst>
                <a:ext uri="{FF2B5EF4-FFF2-40B4-BE49-F238E27FC236}">
                  <a16:creationId xmlns:a16="http://schemas.microsoft.com/office/drawing/2014/main" id="{F7A03C39-B6A3-4F99-ADCE-5FF03304D709}"/>
                </a:ext>
              </a:extLst>
            </p:cNvPr>
            <p:cNvGrpSpPr/>
            <p:nvPr/>
          </p:nvGrpSpPr>
          <p:grpSpPr>
            <a:xfrm>
              <a:off x="5385801" y="5483255"/>
              <a:ext cx="1420398" cy="323165"/>
              <a:chOff x="1144779" y="5797835"/>
              <a:chExt cx="1420398" cy="323165"/>
            </a:xfrm>
          </p:grpSpPr>
          <p:sp>
            <p:nvSpPr>
              <p:cNvPr id="31" name="Rectangle 30">
                <a:extLst>
                  <a:ext uri="{FF2B5EF4-FFF2-40B4-BE49-F238E27FC236}">
                    <a16:creationId xmlns:a16="http://schemas.microsoft.com/office/drawing/2014/main" id="{6F14EDF5-D07A-4CF6-8A24-3F713A6F807A}"/>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3" name="Rectangle 32">
                <a:extLst>
                  <a:ext uri="{FF2B5EF4-FFF2-40B4-BE49-F238E27FC236}">
                    <a16:creationId xmlns:a16="http://schemas.microsoft.com/office/drawing/2014/main" id="{3D6CD039-25C7-4982-A863-668F633B1ABE}"/>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4" name="Rectangle 33">
                <a:extLst>
                  <a:ext uri="{FF2B5EF4-FFF2-40B4-BE49-F238E27FC236}">
                    <a16:creationId xmlns:a16="http://schemas.microsoft.com/office/drawing/2014/main" id="{38EC2B71-06A6-40F5-803A-AB92C0753C66}"/>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5" name="Rectangle 34">
                <a:extLst>
                  <a:ext uri="{FF2B5EF4-FFF2-40B4-BE49-F238E27FC236}">
                    <a16:creationId xmlns:a16="http://schemas.microsoft.com/office/drawing/2014/main" id="{BB53CCD4-DDF9-494E-839C-F7F69E91AFFC}"/>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36" name="TextBox 35">
              <a:extLst>
                <a:ext uri="{FF2B5EF4-FFF2-40B4-BE49-F238E27FC236}">
                  <a16:creationId xmlns:a16="http://schemas.microsoft.com/office/drawing/2014/main" id="{C0E99E76-172A-4A95-A541-13E56D963659}"/>
                </a:ext>
              </a:extLst>
            </p:cNvPr>
            <p:cNvSpPr txBox="1"/>
            <p:nvPr/>
          </p:nvSpPr>
          <p:spPr>
            <a:xfrm>
              <a:off x="5389439" y="5228043"/>
              <a:ext cx="885360" cy="215444"/>
            </a:xfrm>
            <a:prstGeom prst="rect">
              <a:avLst/>
            </a:prstGeom>
            <a:noFill/>
          </p:spPr>
          <p:txBody>
            <a:bodyPr wrap="square" rtlCol="0">
              <a:spAutoFit/>
            </a:bodyPr>
            <a:lstStyle/>
            <a:p>
              <a:r>
                <a:rPr lang="en-US" sz="800" dirty="0">
                  <a:solidFill>
                    <a:schemeClr val="bg2"/>
                  </a:solidFill>
                  <a:latin typeface="Roboto Slab" pitchFamily="2" charset="0"/>
                  <a:ea typeface="Roboto Slab" pitchFamily="2" charset="0"/>
                  <a:cs typeface="Montserrat" charset="0"/>
                </a:rPr>
                <a:t>Lorem Ipsum</a:t>
              </a:r>
            </a:p>
          </p:txBody>
        </p:sp>
      </p:grpSp>
      <p:grpSp>
        <p:nvGrpSpPr>
          <p:cNvPr id="16" name="Group 15">
            <a:extLst>
              <a:ext uri="{FF2B5EF4-FFF2-40B4-BE49-F238E27FC236}">
                <a16:creationId xmlns:a16="http://schemas.microsoft.com/office/drawing/2014/main" id="{B205B18B-DC99-4882-AA50-C7091C5A41BE}"/>
              </a:ext>
            </a:extLst>
          </p:cNvPr>
          <p:cNvGrpSpPr/>
          <p:nvPr/>
        </p:nvGrpSpPr>
        <p:grpSpPr>
          <a:xfrm>
            <a:off x="7633653" y="4795761"/>
            <a:ext cx="1420398" cy="855316"/>
            <a:chOff x="8240420" y="4951104"/>
            <a:chExt cx="1420398" cy="855316"/>
          </a:xfrm>
        </p:grpSpPr>
        <p:sp>
          <p:nvSpPr>
            <p:cNvPr id="37" name="TextBox 36">
              <a:extLst>
                <a:ext uri="{FF2B5EF4-FFF2-40B4-BE49-F238E27FC236}">
                  <a16:creationId xmlns:a16="http://schemas.microsoft.com/office/drawing/2014/main" id="{8FFAB67E-2490-4F60-ABC0-B35C61D06FC2}"/>
                </a:ext>
              </a:extLst>
            </p:cNvPr>
            <p:cNvSpPr txBox="1"/>
            <p:nvPr/>
          </p:nvSpPr>
          <p:spPr>
            <a:xfrm>
              <a:off x="8244058" y="4951104"/>
              <a:ext cx="1416760" cy="323165"/>
            </a:xfrm>
            <a:prstGeom prst="rect">
              <a:avLst/>
            </a:prstGeom>
            <a:noFill/>
          </p:spPr>
          <p:txBody>
            <a:bodyPr wrap="square" rtlCol="0">
              <a:spAutoFit/>
            </a:bodyPr>
            <a:lstStyle/>
            <a:p>
              <a:r>
                <a:rPr lang="en-US" sz="1500" b="1" dirty="0">
                  <a:latin typeface="Roboto Slab" pitchFamily="2" charset="0"/>
                  <a:ea typeface="Roboto Slab" pitchFamily="2" charset="0"/>
                  <a:cs typeface="Montserrat" charset="0"/>
                </a:rPr>
                <a:t>JHON HARY</a:t>
              </a:r>
            </a:p>
          </p:txBody>
        </p:sp>
        <p:grpSp>
          <p:nvGrpSpPr>
            <p:cNvPr id="38" name="Group 37">
              <a:extLst>
                <a:ext uri="{FF2B5EF4-FFF2-40B4-BE49-F238E27FC236}">
                  <a16:creationId xmlns:a16="http://schemas.microsoft.com/office/drawing/2014/main" id="{7423B7F6-85AC-4E1D-8AA8-81975E991007}"/>
                </a:ext>
              </a:extLst>
            </p:cNvPr>
            <p:cNvGrpSpPr/>
            <p:nvPr/>
          </p:nvGrpSpPr>
          <p:grpSpPr>
            <a:xfrm>
              <a:off x="8240420" y="5483255"/>
              <a:ext cx="1420398" cy="323165"/>
              <a:chOff x="1144779" y="5797835"/>
              <a:chExt cx="1420398" cy="323165"/>
            </a:xfrm>
          </p:grpSpPr>
          <p:sp>
            <p:nvSpPr>
              <p:cNvPr id="39" name="Rectangle 38">
                <a:extLst>
                  <a:ext uri="{FF2B5EF4-FFF2-40B4-BE49-F238E27FC236}">
                    <a16:creationId xmlns:a16="http://schemas.microsoft.com/office/drawing/2014/main" id="{5CED679F-73ED-4BCF-9A6A-BDDF32F42FD9}"/>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0" name="Rectangle 39">
                <a:extLst>
                  <a:ext uri="{FF2B5EF4-FFF2-40B4-BE49-F238E27FC236}">
                    <a16:creationId xmlns:a16="http://schemas.microsoft.com/office/drawing/2014/main" id="{2478A3B2-64E3-4597-9DF9-FB2E49448431}"/>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1" name="Rectangle 40">
                <a:extLst>
                  <a:ext uri="{FF2B5EF4-FFF2-40B4-BE49-F238E27FC236}">
                    <a16:creationId xmlns:a16="http://schemas.microsoft.com/office/drawing/2014/main" id="{591AED27-DDF5-49EE-BB7D-7E67F1278D2E}"/>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2" name="Rectangle 41">
                <a:extLst>
                  <a:ext uri="{FF2B5EF4-FFF2-40B4-BE49-F238E27FC236}">
                    <a16:creationId xmlns:a16="http://schemas.microsoft.com/office/drawing/2014/main" id="{75FB12B8-5320-48F8-8F90-9CB37E2E432B}"/>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43" name="TextBox 42">
              <a:extLst>
                <a:ext uri="{FF2B5EF4-FFF2-40B4-BE49-F238E27FC236}">
                  <a16:creationId xmlns:a16="http://schemas.microsoft.com/office/drawing/2014/main" id="{9776F33F-5C28-4405-BCF7-E653E35C26A6}"/>
                </a:ext>
              </a:extLst>
            </p:cNvPr>
            <p:cNvSpPr txBox="1"/>
            <p:nvPr/>
          </p:nvSpPr>
          <p:spPr>
            <a:xfrm>
              <a:off x="8244058" y="5228043"/>
              <a:ext cx="885360" cy="215444"/>
            </a:xfrm>
            <a:prstGeom prst="rect">
              <a:avLst/>
            </a:prstGeom>
            <a:noFill/>
          </p:spPr>
          <p:txBody>
            <a:bodyPr wrap="square" rtlCol="0">
              <a:spAutoFit/>
            </a:bodyPr>
            <a:lstStyle/>
            <a:p>
              <a:r>
                <a:rPr lang="en-US" sz="800" dirty="0">
                  <a:solidFill>
                    <a:schemeClr val="bg2"/>
                  </a:solidFill>
                  <a:latin typeface="Roboto Slab" pitchFamily="2" charset="0"/>
                  <a:ea typeface="Roboto Slab" pitchFamily="2" charset="0"/>
                  <a:cs typeface="Montserrat" charset="0"/>
                </a:rPr>
                <a:t>Lorem Ipsum</a:t>
              </a:r>
            </a:p>
          </p:txBody>
        </p:sp>
      </p:grpSp>
    </p:spTree>
    <p:extLst>
      <p:ext uri="{BB962C8B-B14F-4D97-AF65-F5344CB8AC3E}">
        <p14:creationId xmlns:p14="http://schemas.microsoft.com/office/powerpoint/2010/main" val="1257374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C8FE0C9B-14E2-40E3-B9F4-AE7B7F3775BE}"/>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0003" r="30003"/>
          <a:stretch>
            <a:fillRect/>
          </a:stretch>
        </p:blipFill>
        <p:spPr/>
      </p:pic>
      <p:pic>
        <p:nvPicPr>
          <p:cNvPr id="32" name="Picture Placeholder 31">
            <a:extLst>
              <a:ext uri="{FF2B5EF4-FFF2-40B4-BE49-F238E27FC236}">
                <a16:creationId xmlns:a16="http://schemas.microsoft.com/office/drawing/2014/main" id="{D944868F-4994-426F-8426-0066675C6768}"/>
              </a:ext>
            </a:extLst>
          </p:cNvPr>
          <p:cNvPicPr>
            <a:picLocks noGrp="1" noChangeAspect="1"/>
          </p:cNvPicPr>
          <p:nvPr>
            <p:ph type="pic" sz="quarter" idx="15"/>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23419" b="23419"/>
          <a:stretch>
            <a:fillRect/>
          </a:stretch>
        </p:blipFill>
        <p:spPr/>
      </p:pic>
      <p:sp>
        <p:nvSpPr>
          <p:cNvPr id="10" name="TextBox 9">
            <a:extLst>
              <a:ext uri="{FF2B5EF4-FFF2-40B4-BE49-F238E27FC236}">
                <a16:creationId xmlns:a16="http://schemas.microsoft.com/office/drawing/2014/main" id="{71190586-5E62-423B-AE78-972A3F60F071}"/>
              </a:ext>
            </a:extLst>
          </p:cNvPr>
          <p:cNvSpPr txBox="1"/>
          <p:nvPr/>
        </p:nvSpPr>
        <p:spPr>
          <a:xfrm>
            <a:off x="4106562" y="3994805"/>
            <a:ext cx="2119695" cy="1118255"/>
          </a:xfrm>
          <a:prstGeom prst="rect">
            <a:avLst/>
          </a:prstGeom>
          <a:noFill/>
        </p:spPr>
        <p:txBody>
          <a:bodyPr wrap="square" rtlCol="0">
            <a:spAutoFit/>
          </a:bodyPr>
          <a:lstStyle/>
          <a:p>
            <a:pPr algn="r">
              <a:lnSpc>
                <a:spcPts val="4000"/>
              </a:lnSpc>
            </a:pPr>
            <a:r>
              <a:rPr lang="en-US" sz="3600" b="1" dirty="0">
                <a:solidFill>
                  <a:schemeClr val="bg1">
                    <a:lumMod val="85000"/>
                  </a:schemeClr>
                </a:solidFill>
                <a:latin typeface="Roboto Slab" pitchFamily="2" charset="0"/>
                <a:ea typeface="Roboto Slab" pitchFamily="2" charset="0"/>
              </a:rPr>
              <a:t>WHO</a:t>
            </a:r>
          </a:p>
          <a:p>
            <a:pPr algn="r">
              <a:lnSpc>
                <a:spcPts val="4000"/>
              </a:lnSpc>
            </a:pPr>
            <a:r>
              <a:rPr lang="en-US" sz="3600" b="1" dirty="0">
                <a:latin typeface="Roboto Slab" pitchFamily="2" charset="0"/>
                <a:ea typeface="Roboto Slab" pitchFamily="2" charset="0"/>
              </a:rPr>
              <a:t>WE ARE</a:t>
            </a:r>
          </a:p>
        </p:txBody>
      </p:sp>
      <p:sp>
        <p:nvSpPr>
          <p:cNvPr id="11" name="TextBox 10">
            <a:extLst>
              <a:ext uri="{FF2B5EF4-FFF2-40B4-BE49-F238E27FC236}">
                <a16:creationId xmlns:a16="http://schemas.microsoft.com/office/drawing/2014/main" id="{24986812-F432-4DE9-B763-5323A467E149}"/>
              </a:ext>
            </a:extLst>
          </p:cNvPr>
          <p:cNvSpPr txBox="1"/>
          <p:nvPr/>
        </p:nvSpPr>
        <p:spPr>
          <a:xfrm>
            <a:off x="2858980" y="5139564"/>
            <a:ext cx="3367277" cy="616194"/>
          </a:xfrm>
          <a:prstGeom prst="rect">
            <a:avLst/>
          </a:prstGeom>
          <a:noFill/>
        </p:spPr>
        <p:txBody>
          <a:bodyPr wrap="square" numCol="1" spcCol="457200" rtlCol="0">
            <a:spAutoFit/>
          </a:bodyPr>
          <a:lstStyle/>
          <a:p>
            <a:pPr algn="r">
              <a:lnSpc>
                <a:spcPts val="22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a:t>
            </a:r>
          </a:p>
        </p:txBody>
      </p:sp>
      <p:grpSp>
        <p:nvGrpSpPr>
          <p:cNvPr id="12" name="Group 11">
            <a:extLst>
              <a:ext uri="{FF2B5EF4-FFF2-40B4-BE49-F238E27FC236}">
                <a16:creationId xmlns:a16="http://schemas.microsoft.com/office/drawing/2014/main" id="{3BC7A4A1-E906-4AEF-9F4A-DDC4ACC07E39}"/>
              </a:ext>
            </a:extLst>
          </p:cNvPr>
          <p:cNvGrpSpPr/>
          <p:nvPr/>
        </p:nvGrpSpPr>
        <p:grpSpPr>
          <a:xfrm>
            <a:off x="1044921" y="1900153"/>
            <a:ext cx="827791" cy="3057694"/>
            <a:chOff x="1117364" y="2557851"/>
            <a:chExt cx="827791" cy="3057694"/>
          </a:xfrm>
        </p:grpSpPr>
        <p:sp>
          <p:nvSpPr>
            <p:cNvPr id="13" name="TextBox 12">
              <a:extLst>
                <a:ext uri="{FF2B5EF4-FFF2-40B4-BE49-F238E27FC236}">
                  <a16:creationId xmlns:a16="http://schemas.microsoft.com/office/drawing/2014/main" id="{449B3AB5-5353-4CCE-87C1-2CDD3E361C35}"/>
                </a:ext>
              </a:extLst>
            </p:cNvPr>
            <p:cNvSpPr txBox="1"/>
            <p:nvPr/>
          </p:nvSpPr>
          <p:spPr>
            <a:xfrm rot="16200000">
              <a:off x="315543" y="3359672"/>
              <a:ext cx="2431433"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text of the printing and typesetting 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14" name="Straight Connector 13">
              <a:extLst>
                <a:ext uri="{FF2B5EF4-FFF2-40B4-BE49-F238E27FC236}">
                  <a16:creationId xmlns:a16="http://schemas.microsoft.com/office/drawing/2014/main" id="{10525F6C-172C-4C8E-A754-8CA369CE04C2}"/>
                </a:ext>
              </a:extLst>
            </p:cNvPr>
            <p:cNvCxnSpPr>
              <a:cxnSpLocks/>
            </p:cNvCxnSpPr>
            <p:nvPr/>
          </p:nvCxnSpPr>
          <p:spPr>
            <a:xfrm flipV="1">
              <a:off x="1558682" y="5164696"/>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pic>
        <p:nvPicPr>
          <p:cNvPr id="30" name="Picture Placeholder 29">
            <a:extLst>
              <a:ext uri="{FF2B5EF4-FFF2-40B4-BE49-F238E27FC236}">
                <a16:creationId xmlns:a16="http://schemas.microsoft.com/office/drawing/2014/main" id="{50102EFF-7A4E-4D27-A853-FFD8E0ABFCD6}"/>
              </a:ext>
            </a:extLst>
          </p:cNvPr>
          <p:cNvPicPr>
            <a:picLocks noGrp="1" noChangeAspect="1"/>
          </p:cNvPicPr>
          <p:nvPr>
            <p:ph type="pic" sz="quarter" idx="12"/>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1677" r="11677"/>
          <a:stretch>
            <a:fillRect/>
          </a:stretch>
        </p:blipFill>
        <p:spPr/>
      </p:pic>
      <p:pic>
        <p:nvPicPr>
          <p:cNvPr id="42" name="Picture Placeholder 41">
            <a:extLst>
              <a:ext uri="{FF2B5EF4-FFF2-40B4-BE49-F238E27FC236}">
                <a16:creationId xmlns:a16="http://schemas.microsoft.com/office/drawing/2014/main" id="{08FFD465-E484-4FCC-A4BC-B706CCCD50A3}"/>
              </a:ext>
            </a:extLst>
          </p:cNvPr>
          <p:cNvPicPr>
            <a:picLocks noGrp="1" noChangeAspect="1"/>
          </p:cNvPicPr>
          <p:nvPr>
            <p:ph type="pic" sz="quarter" idx="14"/>
          </p:nvPr>
        </p:nvPicPr>
        <p:blipFill>
          <a:blip r:embed="rId8">
            <a:extLst>
              <a:ext uri="{28A0092B-C50C-407E-A947-70E740481C1C}">
                <a14:useLocalDpi xmlns:a14="http://schemas.microsoft.com/office/drawing/2010/main" val="0"/>
              </a:ext>
            </a:extLst>
          </a:blip>
          <a:srcRect l="24756" r="24756"/>
          <a:stretch>
            <a:fillRect/>
          </a:stretch>
        </p:blipFill>
        <p:spPr/>
      </p:pic>
    </p:spTree>
    <p:extLst>
      <p:ext uri="{BB962C8B-B14F-4D97-AF65-F5344CB8AC3E}">
        <p14:creationId xmlns:p14="http://schemas.microsoft.com/office/powerpoint/2010/main" val="1065083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30BC1E14-62D0-418C-A27B-BCF6211E5A4C}"/>
              </a:ext>
            </a:extLst>
          </p:cNvPr>
          <p:cNvGrpSpPr/>
          <p:nvPr/>
        </p:nvGrpSpPr>
        <p:grpSpPr>
          <a:xfrm>
            <a:off x="660603" y="2015984"/>
            <a:ext cx="10870794" cy="2826031"/>
            <a:chOff x="691434" y="2015984"/>
            <a:chExt cx="10870794" cy="2826031"/>
          </a:xfrm>
        </p:grpSpPr>
        <p:grpSp>
          <p:nvGrpSpPr>
            <p:cNvPr id="9" name="Group 8">
              <a:extLst>
                <a:ext uri="{FF2B5EF4-FFF2-40B4-BE49-F238E27FC236}">
                  <a16:creationId xmlns:a16="http://schemas.microsoft.com/office/drawing/2014/main" id="{0FFEDAE1-3BB2-4CDE-88B1-2263C6EC8737}"/>
                </a:ext>
              </a:extLst>
            </p:cNvPr>
            <p:cNvGrpSpPr/>
            <p:nvPr/>
          </p:nvGrpSpPr>
          <p:grpSpPr>
            <a:xfrm>
              <a:off x="8136856" y="2015984"/>
              <a:ext cx="3425372" cy="2826031"/>
              <a:chOff x="8136856" y="2015984"/>
              <a:chExt cx="3425372" cy="2826031"/>
            </a:xfrm>
          </p:grpSpPr>
          <p:sp>
            <p:nvSpPr>
              <p:cNvPr id="16" name="Rectangle 15">
                <a:extLst>
                  <a:ext uri="{FF2B5EF4-FFF2-40B4-BE49-F238E27FC236}">
                    <a16:creationId xmlns:a16="http://schemas.microsoft.com/office/drawing/2014/main" id="{79D8BEED-AA79-427D-BBF4-C7FCC3FCCB04}"/>
                  </a:ext>
                </a:extLst>
              </p:cNvPr>
              <p:cNvSpPr/>
              <p:nvPr/>
            </p:nvSpPr>
            <p:spPr>
              <a:xfrm>
                <a:off x="8136856" y="2445063"/>
                <a:ext cx="3425372" cy="2396952"/>
              </a:xfrm>
              <a:prstGeom prst="rect">
                <a:avLst/>
              </a:prstGeom>
              <a:solidFill>
                <a:schemeClr val="bg1">
                  <a:lumMod val="8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C1BBD45-BDCC-4DF7-810C-AF05C8F35CD6}"/>
                  </a:ext>
                </a:extLst>
              </p:cNvPr>
              <p:cNvSpPr txBox="1"/>
              <p:nvPr/>
            </p:nvSpPr>
            <p:spPr>
              <a:xfrm>
                <a:off x="8662569" y="2770447"/>
                <a:ext cx="2373946" cy="1746184"/>
              </a:xfrm>
              <a:prstGeom prst="rect">
                <a:avLst/>
              </a:prstGeom>
              <a:noFill/>
            </p:spPr>
            <p:txBody>
              <a:bodyPr wrap="square" numCol="1" spcCol="457200" rtlCol="0">
                <a:spAutoFit/>
              </a:bodyPr>
              <a:lstStyle/>
              <a:p>
                <a:pPr>
                  <a:lnSpc>
                    <a:spcPts val="22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all Were</a:t>
                </a:r>
              </a:p>
            </p:txBody>
          </p:sp>
          <p:cxnSp>
            <p:nvCxnSpPr>
              <p:cNvPr id="12" name="Straight Connector 11">
                <a:extLst>
                  <a:ext uri="{FF2B5EF4-FFF2-40B4-BE49-F238E27FC236}">
                    <a16:creationId xmlns:a16="http://schemas.microsoft.com/office/drawing/2014/main" id="{D6E5B1DA-C5D2-45BA-A50B-885E026B4109}"/>
                  </a:ext>
                </a:extLst>
              </p:cNvPr>
              <p:cNvCxnSpPr/>
              <p:nvPr/>
            </p:nvCxnSpPr>
            <p:spPr>
              <a:xfrm>
                <a:off x="8136856" y="2015984"/>
                <a:ext cx="5715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DF4A89D6-A4BE-4F5B-81C7-5B8620027985}"/>
                </a:ext>
              </a:extLst>
            </p:cNvPr>
            <p:cNvGrpSpPr/>
            <p:nvPr/>
          </p:nvGrpSpPr>
          <p:grpSpPr>
            <a:xfrm>
              <a:off x="691434" y="2015984"/>
              <a:ext cx="3425372" cy="2826031"/>
              <a:chOff x="691434" y="2015984"/>
              <a:chExt cx="3425372" cy="2826031"/>
            </a:xfrm>
          </p:grpSpPr>
          <p:sp>
            <p:nvSpPr>
              <p:cNvPr id="14" name="Rectangle 13">
                <a:extLst>
                  <a:ext uri="{FF2B5EF4-FFF2-40B4-BE49-F238E27FC236}">
                    <a16:creationId xmlns:a16="http://schemas.microsoft.com/office/drawing/2014/main" id="{C32341A5-CACF-44B5-8E5E-39D58C7ECEE2}"/>
                  </a:ext>
                </a:extLst>
              </p:cNvPr>
              <p:cNvSpPr/>
              <p:nvPr/>
            </p:nvSpPr>
            <p:spPr>
              <a:xfrm>
                <a:off x="691434" y="2445063"/>
                <a:ext cx="3425372" cy="2396952"/>
              </a:xfrm>
              <a:prstGeom prst="rect">
                <a:avLst/>
              </a:prstGeom>
              <a:solidFill>
                <a:schemeClr val="bg1">
                  <a:lumMod val="8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7712721-C468-45A0-B926-F7EA4FE8F35F}"/>
                  </a:ext>
                </a:extLst>
              </p:cNvPr>
              <p:cNvSpPr txBox="1"/>
              <p:nvPr/>
            </p:nvSpPr>
            <p:spPr>
              <a:xfrm>
                <a:off x="1217601" y="2770447"/>
                <a:ext cx="2373039" cy="1746184"/>
              </a:xfrm>
              <a:prstGeom prst="rect">
                <a:avLst/>
              </a:prstGeom>
              <a:noFill/>
            </p:spPr>
            <p:txBody>
              <a:bodyPr wrap="square" numCol="1" spcCol="457200" rtlCol="0">
                <a:spAutoFit/>
              </a:bodyPr>
              <a:lstStyle/>
              <a:p>
                <a:pPr>
                  <a:lnSpc>
                    <a:spcPts val="22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all Were</a:t>
                </a:r>
              </a:p>
            </p:txBody>
          </p:sp>
          <p:cxnSp>
            <p:nvCxnSpPr>
              <p:cNvPr id="17" name="Straight Connector 16">
                <a:extLst>
                  <a:ext uri="{FF2B5EF4-FFF2-40B4-BE49-F238E27FC236}">
                    <a16:creationId xmlns:a16="http://schemas.microsoft.com/office/drawing/2014/main" id="{6C46FDDF-332E-49C0-A510-5E8BA9719C4E}"/>
                  </a:ext>
                </a:extLst>
              </p:cNvPr>
              <p:cNvCxnSpPr/>
              <p:nvPr/>
            </p:nvCxnSpPr>
            <p:spPr>
              <a:xfrm>
                <a:off x="691434" y="2015984"/>
                <a:ext cx="5715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40B4DDF9-A2A4-4E02-9667-D78816AEF782}"/>
                </a:ext>
              </a:extLst>
            </p:cNvPr>
            <p:cNvGrpSpPr/>
            <p:nvPr/>
          </p:nvGrpSpPr>
          <p:grpSpPr>
            <a:xfrm>
              <a:off x="4414145" y="2015984"/>
              <a:ext cx="3425372" cy="2826031"/>
              <a:chOff x="4414145" y="2015984"/>
              <a:chExt cx="3425372" cy="2826031"/>
            </a:xfrm>
          </p:grpSpPr>
          <p:sp>
            <p:nvSpPr>
              <p:cNvPr id="2" name="Rectangle 1">
                <a:extLst>
                  <a:ext uri="{FF2B5EF4-FFF2-40B4-BE49-F238E27FC236}">
                    <a16:creationId xmlns:a16="http://schemas.microsoft.com/office/drawing/2014/main" id="{A69679D0-4886-4142-A642-28EFB2A6A0E9}"/>
                  </a:ext>
                </a:extLst>
              </p:cNvPr>
              <p:cNvSpPr/>
              <p:nvPr/>
            </p:nvSpPr>
            <p:spPr>
              <a:xfrm>
                <a:off x="4414145" y="2445063"/>
                <a:ext cx="3425372" cy="2396952"/>
              </a:xfrm>
              <a:prstGeom prst="rect">
                <a:avLst/>
              </a:prstGeom>
              <a:solidFill>
                <a:schemeClr val="bg1">
                  <a:lumMod val="8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6DCA0DB-2F96-47F4-B981-7972D8F6683E}"/>
                  </a:ext>
                </a:extLst>
              </p:cNvPr>
              <p:cNvSpPr txBox="1"/>
              <p:nvPr/>
            </p:nvSpPr>
            <p:spPr>
              <a:xfrm>
                <a:off x="4936456" y="2770447"/>
                <a:ext cx="2380750" cy="1746184"/>
              </a:xfrm>
              <a:prstGeom prst="rect">
                <a:avLst/>
              </a:prstGeom>
              <a:noFill/>
            </p:spPr>
            <p:txBody>
              <a:bodyPr wrap="square" numCol="1" spcCol="457200" rtlCol="0">
                <a:spAutoFit/>
              </a:bodyPr>
              <a:lstStyle/>
              <a:p>
                <a:pPr>
                  <a:lnSpc>
                    <a:spcPts val="22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all Were</a:t>
                </a:r>
              </a:p>
            </p:txBody>
          </p:sp>
          <p:cxnSp>
            <p:nvCxnSpPr>
              <p:cNvPr id="20" name="Straight Connector 19">
                <a:extLst>
                  <a:ext uri="{FF2B5EF4-FFF2-40B4-BE49-F238E27FC236}">
                    <a16:creationId xmlns:a16="http://schemas.microsoft.com/office/drawing/2014/main" id="{CD3C120C-E25E-4786-B224-6B47345E5242}"/>
                  </a:ext>
                </a:extLst>
              </p:cNvPr>
              <p:cNvCxnSpPr/>
              <p:nvPr/>
            </p:nvCxnSpPr>
            <p:spPr>
              <a:xfrm>
                <a:off x="4414145" y="2015984"/>
                <a:ext cx="5715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62360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8A0B1C24-777F-4E7F-A3BC-158323022CB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5410" b="25410"/>
          <a:stretch>
            <a:fillRect/>
          </a:stretch>
        </p:blipFill>
        <p:spPr/>
      </p:pic>
      <p:sp>
        <p:nvSpPr>
          <p:cNvPr id="14" name="TextBox 13">
            <a:extLst>
              <a:ext uri="{FF2B5EF4-FFF2-40B4-BE49-F238E27FC236}">
                <a16:creationId xmlns:a16="http://schemas.microsoft.com/office/drawing/2014/main" id="{F3927995-F2AB-4F2A-87FF-293AF98FDFE7}"/>
              </a:ext>
            </a:extLst>
          </p:cNvPr>
          <p:cNvSpPr txBox="1"/>
          <p:nvPr/>
        </p:nvSpPr>
        <p:spPr>
          <a:xfrm>
            <a:off x="7450837" y="2096300"/>
            <a:ext cx="3415130" cy="1708160"/>
          </a:xfrm>
          <a:prstGeom prst="rect">
            <a:avLst/>
          </a:prstGeom>
          <a:noFill/>
        </p:spPr>
        <p:txBody>
          <a:bodyPr wrap="square" rtlCol="0">
            <a:spAutoFit/>
          </a:bodyPr>
          <a:lstStyle/>
          <a:p>
            <a:r>
              <a:rPr lang="en-US" sz="3500" b="1" dirty="0">
                <a:solidFill>
                  <a:schemeClr val="bg1">
                    <a:lumMod val="85000"/>
                  </a:schemeClr>
                </a:solidFill>
                <a:latin typeface="Roboto Slab" pitchFamily="2" charset="0"/>
                <a:ea typeface="Roboto Slab" pitchFamily="2" charset="0"/>
              </a:rPr>
              <a:t>STORY</a:t>
            </a:r>
          </a:p>
          <a:p>
            <a:r>
              <a:rPr lang="en-US" sz="3500" b="1" dirty="0">
                <a:latin typeface="Roboto Slab" pitchFamily="2" charset="0"/>
                <a:ea typeface="Roboto Slab" pitchFamily="2" charset="0"/>
              </a:rPr>
              <a:t>ABOUT WHO</a:t>
            </a:r>
          </a:p>
          <a:p>
            <a:r>
              <a:rPr lang="en-US" sz="3500" b="1" dirty="0">
                <a:latin typeface="Roboto Slab" pitchFamily="2" charset="0"/>
                <a:ea typeface="Roboto Slab" pitchFamily="2" charset="0"/>
              </a:rPr>
              <a:t>WE ARE</a:t>
            </a:r>
          </a:p>
        </p:txBody>
      </p:sp>
      <p:sp>
        <p:nvSpPr>
          <p:cNvPr id="16" name="TextBox 15">
            <a:extLst>
              <a:ext uri="{FF2B5EF4-FFF2-40B4-BE49-F238E27FC236}">
                <a16:creationId xmlns:a16="http://schemas.microsoft.com/office/drawing/2014/main" id="{91C08E87-8235-416E-8946-702B6DFE88A5}"/>
              </a:ext>
            </a:extLst>
          </p:cNvPr>
          <p:cNvSpPr txBox="1"/>
          <p:nvPr/>
        </p:nvSpPr>
        <p:spPr>
          <a:xfrm>
            <a:off x="7450837" y="3933908"/>
            <a:ext cx="3415130"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 text of the printing and typesetting industry. lorem the industry's standard dummy text ever</a:t>
            </a:r>
            <a:endParaRPr lang="en-US" sz="1000" i="1" spc="300" dirty="0">
              <a:solidFill>
                <a:schemeClr val="tx1">
                  <a:lumMod val="50000"/>
                  <a:lumOff val="50000"/>
                </a:schemeClr>
              </a:solidFill>
              <a:latin typeface="Roboto Slab" pitchFamily="2" charset="0"/>
              <a:ea typeface="Roboto Slab" pitchFamily="2" charset="0"/>
            </a:endParaRPr>
          </a:p>
        </p:txBody>
      </p:sp>
    </p:spTree>
    <p:extLst>
      <p:ext uri="{BB962C8B-B14F-4D97-AF65-F5344CB8AC3E}">
        <p14:creationId xmlns:p14="http://schemas.microsoft.com/office/powerpoint/2010/main" val="1017487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C02165F-2618-4F8F-AD73-2CAD7324118C}"/>
              </a:ext>
            </a:extLst>
          </p:cNvPr>
          <p:cNvSpPr txBox="1"/>
          <p:nvPr/>
        </p:nvSpPr>
        <p:spPr>
          <a:xfrm>
            <a:off x="7571004" y="4183743"/>
            <a:ext cx="2927494" cy="983283"/>
          </a:xfrm>
          <a:prstGeom prst="rect">
            <a:avLst/>
          </a:prstGeom>
          <a:noFill/>
        </p:spPr>
        <p:txBody>
          <a:bodyPr wrap="square" numCol="1" spcCol="457200" rtlCol="0">
            <a:spAutoFit/>
          </a:bodyPr>
          <a:lstStyle/>
          <a:p>
            <a:pPr>
              <a:lnSpc>
                <a:spcPts val="1800"/>
              </a:lnSpc>
            </a:pPr>
            <a:r>
              <a:rPr lang="en-US" sz="8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creeping seed all Were</a:t>
            </a:r>
          </a:p>
        </p:txBody>
      </p:sp>
      <p:sp>
        <p:nvSpPr>
          <p:cNvPr id="6" name="Oval 5">
            <a:extLst>
              <a:ext uri="{FF2B5EF4-FFF2-40B4-BE49-F238E27FC236}">
                <a16:creationId xmlns:a16="http://schemas.microsoft.com/office/drawing/2014/main" id="{C764DD6F-AF5E-412B-9820-9630D802B67F}"/>
              </a:ext>
            </a:extLst>
          </p:cNvPr>
          <p:cNvSpPr/>
          <p:nvPr/>
        </p:nvSpPr>
        <p:spPr>
          <a:xfrm>
            <a:off x="5086069" y="3329448"/>
            <a:ext cx="2156952" cy="2156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74AD119-735B-471F-9CE4-0969624300AE}"/>
              </a:ext>
            </a:extLst>
          </p:cNvPr>
          <p:cNvGrpSpPr/>
          <p:nvPr/>
        </p:nvGrpSpPr>
        <p:grpSpPr>
          <a:xfrm>
            <a:off x="1693502" y="792726"/>
            <a:ext cx="4471043" cy="2390893"/>
            <a:chOff x="1987599" y="1455057"/>
            <a:chExt cx="4471043" cy="2390893"/>
          </a:xfrm>
        </p:grpSpPr>
        <p:sp>
          <p:nvSpPr>
            <p:cNvPr id="15" name="TextBox 14">
              <a:extLst>
                <a:ext uri="{FF2B5EF4-FFF2-40B4-BE49-F238E27FC236}">
                  <a16:creationId xmlns:a16="http://schemas.microsoft.com/office/drawing/2014/main" id="{225E314B-4593-4830-8989-39E45AEDD1A7}"/>
                </a:ext>
              </a:extLst>
            </p:cNvPr>
            <p:cNvSpPr txBox="1"/>
            <p:nvPr/>
          </p:nvSpPr>
          <p:spPr>
            <a:xfrm>
              <a:off x="1987599" y="1455057"/>
              <a:ext cx="2646229" cy="1015663"/>
            </a:xfrm>
            <a:prstGeom prst="rect">
              <a:avLst/>
            </a:prstGeom>
            <a:noFill/>
          </p:spPr>
          <p:txBody>
            <a:bodyPr wrap="square" rtlCol="0">
              <a:spAutoFit/>
            </a:bodyPr>
            <a:lstStyle/>
            <a:p>
              <a:r>
                <a:rPr lang="en-US" sz="6000" b="1" dirty="0">
                  <a:latin typeface="Roboto Slab" pitchFamily="2" charset="0"/>
                  <a:ea typeface="Roboto Slab" pitchFamily="2" charset="0"/>
                </a:rPr>
                <a:t>seven</a:t>
              </a:r>
            </a:p>
          </p:txBody>
        </p:sp>
        <p:cxnSp>
          <p:nvCxnSpPr>
            <p:cNvPr id="16" name="Connector: Elbow 15">
              <a:extLst>
                <a:ext uri="{FF2B5EF4-FFF2-40B4-BE49-F238E27FC236}">
                  <a16:creationId xmlns:a16="http://schemas.microsoft.com/office/drawing/2014/main" id="{6077F68A-D40D-4B46-8BC6-E00350EFC0CA}"/>
                </a:ext>
              </a:extLst>
            </p:cNvPr>
            <p:cNvCxnSpPr>
              <a:cxnSpLocks/>
            </p:cNvCxnSpPr>
            <p:nvPr/>
          </p:nvCxnSpPr>
          <p:spPr>
            <a:xfrm rot="16200000" flipH="1">
              <a:off x="4813276" y="2200584"/>
              <a:ext cx="1883062" cy="1407670"/>
            </a:xfrm>
            <a:prstGeom prst="bentConnector3">
              <a:avLst>
                <a:gd name="adj1" fmla="val 50000"/>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120960E-F76C-44EA-A844-CD8D96B0C2CF}"/>
                </a:ext>
              </a:extLst>
            </p:cNvPr>
            <p:cNvCxnSpPr/>
            <p:nvPr/>
          </p:nvCxnSpPr>
          <p:spPr>
            <a:xfrm flipH="1">
              <a:off x="4274342" y="1977173"/>
              <a:ext cx="7932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Oval 18">
            <a:extLst>
              <a:ext uri="{FF2B5EF4-FFF2-40B4-BE49-F238E27FC236}">
                <a16:creationId xmlns:a16="http://schemas.microsoft.com/office/drawing/2014/main" id="{97FB8A62-F864-4FA4-9935-7BB7B3F3043A}"/>
              </a:ext>
            </a:extLst>
          </p:cNvPr>
          <p:cNvSpPr/>
          <p:nvPr/>
        </p:nvSpPr>
        <p:spPr>
          <a:xfrm>
            <a:off x="5208771" y="3452150"/>
            <a:ext cx="1911548" cy="1911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AB86D4E0-DA53-434E-AAFC-45ADBAF9066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46909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5C8DB9F0-EC24-4FAA-B7D6-9A1EA7F160E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7937" t="22232" r="19999" b="4378"/>
          <a:stretch/>
        </p:blipFill>
        <p:spPr>
          <a:xfrm>
            <a:off x="1" y="-1"/>
            <a:ext cx="6241143" cy="4605573"/>
          </a:xfrm>
        </p:spPr>
      </p:pic>
      <p:grpSp>
        <p:nvGrpSpPr>
          <p:cNvPr id="35" name="Group 34">
            <a:extLst>
              <a:ext uri="{FF2B5EF4-FFF2-40B4-BE49-F238E27FC236}">
                <a16:creationId xmlns:a16="http://schemas.microsoft.com/office/drawing/2014/main" id="{5D67CAAE-CAE8-4E8C-8601-E5AA702EDA98}"/>
              </a:ext>
            </a:extLst>
          </p:cNvPr>
          <p:cNvGrpSpPr/>
          <p:nvPr/>
        </p:nvGrpSpPr>
        <p:grpSpPr>
          <a:xfrm>
            <a:off x="3538223" y="4880278"/>
            <a:ext cx="2443981" cy="818161"/>
            <a:chOff x="1305059" y="4640596"/>
            <a:chExt cx="2443981" cy="818161"/>
          </a:xfrm>
        </p:grpSpPr>
        <p:sp>
          <p:nvSpPr>
            <p:cNvPr id="36" name="TextBox 35">
              <a:extLst>
                <a:ext uri="{FF2B5EF4-FFF2-40B4-BE49-F238E27FC236}">
                  <a16:creationId xmlns:a16="http://schemas.microsoft.com/office/drawing/2014/main" id="{BA68371C-8940-4E26-863E-4CBB87906233}"/>
                </a:ext>
              </a:extLst>
            </p:cNvPr>
            <p:cNvSpPr txBox="1"/>
            <p:nvPr/>
          </p:nvSpPr>
          <p:spPr>
            <a:xfrm>
              <a:off x="1305059" y="4887447"/>
              <a:ext cx="2443981" cy="571310"/>
            </a:xfrm>
            <a:prstGeom prst="rect">
              <a:avLst/>
            </a:prstGeom>
            <a:noFill/>
          </p:spPr>
          <p:txBody>
            <a:bodyPr wrap="square" rtlCol="0">
              <a:spAutoFit/>
            </a:bodyPr>
            <a:lstStyle/>
            <a:p>
              <a:pPr>
                <a:lnSpc>
                  <a:spcPts val="2000"/>
                </a:lnSpc>
              </a:pPr>
              <a:r>
                <a:rPr lang="en-US" sz="1000" i="1" dirty="0">
                  <a:latin typeface="Roboto Slab" pitchFamily="2" charset="0"/>
                  <a:ea typeface="Roboto Slab" pitchFamily="2" charset="0"/>
                </a:rPr>
                <a:t>text of the printing and typesetting industry. lorem the</a:t>
              </a:r>
              <a:endParaRPr lang="en-US" sz="1000" i="1" spc="300" dirty="0">
                <a:latin typeface="Roboto Slab" pitchFamily="2" charset="0"/>
                <a:ea typeface="Roboto Slab" pitchFamily="2" charset="0"/>
              </a:endParaRPr>
            </a:p>
          </p:txBody>
        </p:sp>
        <p:cxnSp>
          <p:nvCxnSpPr>
            <p:cNvPr id="37" name="Straight Connector 36">
              <a:extLst>
                <a:ext uri="{FF2B5EF4-FFF2-40B4-BE49-F238E27FC236}">
                  <a16:creationId xmlns:a16="http://schemas.microsoft.com/office/drawing/2014/main" id="{C20D0C79-F1B5-4389-8144-5F516EC70CE0}"/>
                </a:ext>
              </a:extLst>
            </p:cNvPr>
            <p:cNvCxnSpPr/>
            <p:nvPr/>
          </p:nvCxnSpPr>
          <p:spPr>
            <a:xfrm>
              <a:off x="1409700" y="4640596"/>
              <a:ext cx="5715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EC551374-1122-4E06-9F6E-1F08EC10F5BD}"/>
              </a:ext>
            </a:extLst>
          </p:cNvPr>
          <p:cNvSpPr txBox="1"/>
          <p:nvPr/>
        </p:nvSpPr>
        <p:spPr>
          <a:xfrm>
            <a:off x="7450837" y="2081785"/>
            <a:ext cx="3415130" cy="1708160"/>
          </a:xfrm>
          <a:prstGeom prst="rect">
            <a:avLst/>
          </a:prstGeom>
          <a:noFill/>
        </p:spPr>
        <p:txBody>
          <a:bodyPr wrap="square" rtlCol="0">
            <a:spAutoFit/>
          </a:bodyPr>
          <a:lstStyle/>
          <a:p>
            <a:r>
              <a:rPr lang="en-US" sz="3500" b="1" dirty="0">
                <a:solidFill>
                  <a:schemeClr val="bg1">
                    <a:lumMod val="85000"/>
                  </a:schemeClr>
                </a:solidFill>
                <a:latin typeface="Roboto Slab" pitchFamily="2" charset="0"/>
                <a:ea typeface="Roboto Slab" pitchFamily="2" charset="0"/>
              </a:rPr>
              <a:t>STORY</a:t>
            </a:r>
          </a:p>
          <a:p>
            <a:r>
              <a:rPr lang="en-US" sz="3500" b="1" dirty="0">
                <a:latin typeface="Roboto Slab" pitchFamily="2" charset="0"/>
                <a:ea typeface="Roboto Slab" pitchFamily="2" charset="0"/>
              </a:rPr>
              <a:t>ABOUT WHO</a:t>
            </a:r>
          </a:p>
          <a:p>
            <a:r>
              <a:rPr lang="en-US" sz="3500" b="1" dirty="0">
                <a:latin typeface="Roboto Slab" pitchFamily="2" charset="0"/>
                <a:ea typeface="Roboto Slab" pitchFamily="2" charset="0"/>
              </a:rPr>
              <a:t>WE ARE</a:t>
            </a:r>
          </a:p>
        </p:txBody>
      </p:sp>
      <p:sp>
        <p:nvSpPr>
          <p:cNvPr id="16" name="TextBox 15">
            <a:extLst>
              <a:ext uri="{FF2B5EF4-FFF2-40B4-BE49-F238E27FC236}">
                <a16:creationId xmlns:a16="http://schemas.microsoft.com/office/drawing/2014/main" id="{046F85A5-9C1A-4959-9958-5EA6F9067A79}"/>
              </a:ext>
            </a:extLst>
          </p:cNvPr>
          <p:cNvSpPr txBox="1"/>
          <p:nvPr/>
        </p:nvSpPr>
        <p:spPr>
          <a:xfrm>
            <a:off x="7450837" y="3919393"/>
            <a:ext cx="3415130"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 text of the printing and typesetting industry. lorem the industry's standard dummy text ever</a:t>
            </a:r>
            <a:endParaRPr lang="en-US" sz="1000" i="1" spc="300" dirty="0">
              <a:solidFill>
                <a:schemeClr val="tx1">
                  <a:lumMod val="50000"/>
                  <a:lumOff val="50000"/>
                </a:schemeClr>
              </a:solidFill>
              <a:latin typeface="Roboto Slab" pitchFamily="2" charset="0"/>
              <a:ea typeface="Roboto Slab" pitchFamily="2" charset="0"/>
            </a:endParaRPr>
          </a:p>
        </p:txBody>
      </p:sp>
    </p:spTree>
    <p:extLst>
      <p:ext uri="{BB962C8B-B14F-4D97-AF65-F5344CB8AC3E}">
        <p14:creationId xmlns:p14="http://schemas.microsoft.com/office/powerpoint/2010/main" val="667034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8DCEA93-45E5-4608-A80D-007A90ACEA20}"/>
              </a:ext>
            </a:extLst>
          </p:cNvPr>
          <p:cNvSpPr/>
          <p:nvPr/>
        </p:nvSpPr>
        <p:spPr>
          <a:xfrm>
            <a:off x="589722" y="599661"/>
            <a:ext cx="11012557" cy="5658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B71814E-AFB5-4648-8589-16F0CD07E4C8}"/>
              </a:ext>
            </a:extLst>
          </p:cNvPr>
          <p:cNvSpPr txBox="1"/>
          <p:nvPr/>
        </p:nvSpPr>
        <p:spPr>
          <a:xfrm>
            <a:off x="4622680" y="2998113"/>
            <a:ext cx="2946640" cy="861774"/>
          </a:xfrm>
          <a:prstGeom prst="rect">
            <a:avLst/>
          </a:prstGeom>
          <a:noFill/>
        </p:spPr>
        <p:txBody>
          <a:bodyPr wrap="none" rtlCol="0">
            <a:spAutoFit/>
          </a:bodyPr>
          <a:lstStyle/>
          <a:p>
            <a:pPr algn="ctr"/>
            <a:r>
              <a:rPr lang="en-US" sz="5000" dirty="0">
                <a:latin typeface="Roboto Slab" pitchFamily="2" charset="0"/>
                <a:ea typeface="Roboto Slab" pitchFamily="2" charset="0"/>
              </a:rPr>
              <a:t>THE END</a:t>
            </a:r>
          </a:p>
        </p:txBody>
      </p:sp>
    </p:spTree>
    <p:extLst>
      <p:ext uri="{BB962C8B-B14F-4D97-AF65-F5344CB8AC3E}">
        <p14:creationId xmlns:p14="http://schemas.microsoft.com/office/powerpoint/2010/main" val="3976449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CA92EBA1-7798-46D6-8C1C-5B8D815E7142}"/>
              </a:ext>
            </a:extLst>
          </p:cNvPr>
          <p:cNvGrpSpPr/>
          <p:nvPr/>
        </p:nvGrpSpPr>
        <p:grpSpPr>
          <a:xfrm rot="5400000">
            <a:off x="8630522" y="-604433"/>
            <a:ext cx="571310" cy="3665867"/>
            <a:chOff x="1245606" y="2860553"/>
            <a:chExt cx="571310" cy="3309911"/>
          </a:xfrm>
        </p:grpSpPr>
        <p:sp>
          <p:nvSpPr>
            <p:cNvPr id="28" name="TextBox 27">
              <a:extLst>
                <a:ext uri="{FF2B5EF4-FFF2-40B4-BE49-F238E27FC236}">
                  <a16:creationId xmlns:a16="http://schemas.microsoft.com/office/drawing/2014/main" id="{3836100D-429A-4805-A5BD-6FF1962685ED}"/>
                </a:ext>
              </a:extLst>
            </p:cNvPr>
            <p:cNvSpPr txBox="1"/>
            <p:nvPr/>
          </p:nvSpPr>
          <p:spPr>
            <a:xfrm rot="16200000">
              <a:off x="466895" y="3639264"/>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29" name="Straight Connector 28">
              <a:extLst>
                <a:ext uri="{FF2B5EF4-FFF2-40B4-BE49-F238E27FC236}">
                  <a16:creationId xmlns:a16="http://schemas.microsoft.com/office/drawing/2014/main" id="{E2377B22-14B9-4D0A-9AAB-48DDE204954C}"/>
                </a:ext>
              </a:extLst>
            </p:cNvPr>
            <p:cNvCxnSpPr>
              <a:cxnSpLocks/>
            </p:cNvCxnSpPr>
            <p:nvPr/>
          </p:nvCxnSpPr>
          <p:spPr>
            <a:xfrm rot="16200000">
              <a:off x="1055797" y="5667580"/>
              <a:ext cx="100576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3004084-36D9-496A-A25B-DA665C0E41C5}"/>
              </a:ext>
            </a:extLst>
          </p:cNvPr>
          <p:cNvSpPr txBox="1"/>
          <p:nvPr/>
        </p:nvSpPr>
        <p:spPr>
          <a:xfrm>
            <a:off x="824210" y="1772690"/>
            <a:ext cx="2646229" cy="1015663"/>
          </a:xfrm>
          <a:prstGeom prst="rect">
            <a:avLst/>
          </a:prstGeom>
          <a:noFill/>
        </p:spPr>
        <p:txBody>
          <a:bodyPr wrap="square" rtlCol="0">
            <a:spAutoFit/>
          </a:bodyPr>
          <a:lstStyle/>
          <a:p>
            <a:r>
              <a:rPr lang="en-US" sz="6000" b="1" dirty="0">
                <a:latin typeface="Roboto Slab" pitchFamily="2" charset="0"/>
                <a:ea typeface="Roboto Slab" pitchFamily="2" charset="0"/>
              </a:rPr>
              <a:t>seven</a:t>
            </a:r>
          </a:p>
        </p:txBody>
      </p:sp>
      <p:sp>
        <p:nvSpPr>
          <p:cNvPr id="15" name="TextBox 14">
            <a:extLst>
              <a:ext uri="{FF2B5EF4-FFF2-40B4-BE49-F238E27FC236}">
                <a16:creationId xmlns:a16="http://schemas.microsoft.com/office/drawing/2014/main" id="{4DA0C266-6920-4142-A508-0E9279270D87}"/>
              </a:ext>
            </a:extLst>
          </p:cNvPr>
          <p:cNvSpPr txBox="1"/>
          <p:nvPr/>
        </p:nvSpPr>
        <p:spPr>
          <a:xfrm>
            <a:off x="4339193" y="4257519"/>
            <a:ext cx="2431433" cy="827791"/>
          </a:xfrm>
          <a:prstGeom prst="rect">
            <a:avLst/>
          </a:prstGeom>
          <a:noFill/>
        </p:spPr>
        <p:txBody>
          <a:bodyPr wrap="square" rtlCol="0">
            <a:spAutoFit/>
          </a:bodyPr>
          <a:lstStyle/>
          <a:p>
            <a:pPr>
              <a:lnSpc>
                <a:spcPts val="2000"/>
              </a:lnSpc>
            </a:pPr>
            <a:r>
              <a:rPr lang="en-US" sz="1000" i="1" dirty="0">
                <a:latin typeface="Roboto Slab" pitchFamily="2" charset="0"/>
                <a:ea typeface="Roboto Slab" pitchFamily="2" charset="0"/>
              </a:rPr>
              <a:t>lorem ipsum is simply dummy</a:t>
            </a:r>
          </a:p>
          <a:p>
            <a:pPr>
              <a:lnSpc>
                <a:spcPts val="2000"/>
              </a:lnSpc>
            </a:pPr>
            <a:r>
              <a:rPr lang="en-US" sz="1000" i="1" dirty="0">
                <a:latin typeface="Roboto Slab" pitchFamily="2" charset="0"/>
                <a:ea typeface="Roboto Slab" pitchFamily="2" charset="0"/>
              </a:rPr>
              <a:t>text of the printing and typesetting industry. lorem the</a:t>
            </a:r>
            <a:endParaRPr lang="en-US" sz="1000" i="1" spc="300" dirty="0">
              <a:latin typeface="Roboto Slab" pitchFamily="2" charset="0"/>
              <a:ea typeface="Roboto Slab" pitchFamily="2" charset="0"/>
            </a:endParaRPr>
          </a:p>
        </p:txBody>
      </p:sp>
      <p:grpSp>
        <p:nvGrpSpPr>
          <p:cNvPr id="31" name="Group 30">
            <a:extLst>
              <a:ext uri="{FF2B5EF4-FFF2-40B4-BE49-F238E27FC236}">
                <a16:creationId xmlns:a16="http://schemas.microsoft.com/office/drawing/2014/main" id="{87E99F00-5A69-4AC5-A14A-F177BC9E5C47}"/>
              </a:ext>
            </a:extLst>
          </p:cNvPr>
          <p:cNvGrpSpPr/>
          <p:nvPr/>
        </p:nvGrpSpPr>
        <p:grpSpPr>
          <a:xfrm>
            <a:off x="3110953" y="2280521"/>
            <a:ext cx="2184300" cy="1883062"/>
            <a:chOff x="3110953" y="2280521"/>
            <a:chExt cx="2184300" cy="1883062"/>
          </a:xfrm>
        </p:grpSpPr>
        <p:cxnSp>
          <p:nvCxnSpPr>
            <p:cNvPr id="14" name="Connector: Elbow 13">
              <a:extLst>
                <a:ext uri="{FF2B5EF4-FFF2-40B4-BE49-F238E27FC236}">
                  <a16:creationId xmlns:a16="http://schemas.microsoft.com/office/drawing/2014/main" id="{B766063B-00A9-43F6-9E0D-FB7B1CAF078C}"/>
                </a:ext>
              </a:extLst>
            </p:cNvPr>
            <p:cNvCxnSpPr>
              <a:cxnSpLocks/>
            </p:cNvCxnSpPr>
            <p:nvPr/>
          </p:nvCxnSpPr>
          <p:spPr>
            <a:xfrm rot="16200000" flipH="1">
              <a:off x="3649887" y="2518217"/>
              <a:ext cx="1883062" cy="1407670"/>
            </a:xfrm>
            <a:prstGeom prst="bentConnector3">
              <a:avLst>
                <a:gd name="adj1" fmla="val 50000"/>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F3F1C3E-F300-4680-BB76-C27DD74EFCDD}"/>
                </a:ext>
              </a:extLst>
            </p:cNvPr>
            <p:cNvCxnSpPr/>
            <p:nvPr/>
          </p:nvCxnSpPr>
          <p:spPr>
            <a:xfrm flipH="1">
              <a:off x="3110953" y="2294806"/>
              <a:ext cx="7932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27C4BFC4-7F75-47A8-9902-943274089D77}"/>
              </a:ext>
            </a:extLst>
          </p:cNvPr>
          <p:cNvSpPr/>
          <p:nvPr/>
        </p:nvSpPr>
        <p:spPr>
          <a:xfrm>
            <a:off x="6875417" y="1772690"/>
            <a:ext cx="4492374" cy="38568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Placeholder 29">
            <a:extLst>
              <a:ext uri="{FF2B5EF4-FFF2-40B4-BE49-F238E27FC236}">
                <a16:creationId xmlns:a16="http://schemas.microsoft.com/office/drawing/2014/main" id="{2D45FCC0-1110-444B-84CA-310B7A80348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068" b="7068"/>
          <a:stretch>
            <a:fillRect/>
          </a:stretch>
        </p:blipFill>
        <p:spPr/>
      </p:pic>
    </p:spTree>
    <p:extLst>
      <p:ext uri="{BB962C8B-B14F-4D97-AF65-F5344CB8AC3E}">
        <p14:creationId xmlns:p14="http://schemas.microsoft.com/office/powerpoint/2010/main" val="3621022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0D2608-E151-4B45-86D1-5D14D0522C02}"/>
              </a:ext>
            </a:extLst>
          </p:cNvPr>
          <p:cNvSpPr/>
          <p:nvPr/>
        </p:nvSpPr>
        <p:spPr>
          <a:xfrm>
            <a:off x="0" y="-2"/>
            <a:ext cx="12192000" cy="68580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D7290F15-D166-4A83-92EA-E54966E2765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sp>
        <p:nvSpPr>
          <p:cNvPr id="25" name="TextBox 24">
            <a:extLst>
              <a:ext uri="{FF2B5EF4-FFF2-40B4-BE49-F238E27FC236}">
                <a16:creationId xmlns:a16="http://schemas.microsoft.com/office/drawing/2014/main" id="{BB1AD7ED-0626-4711-B002-1D8386A18E38}"/>
              </a:ext>
            </a:extLst>
          </p:cNvPr>
          <p:cNvSpPr txBox="1"/>
          <p:nvPr/>
        </p:nvSpPr>
        <p:spPr>
          <a:xfrm>
            <a:off x="5936358" y="1916804"/>
            <a:ext cx="2061013" cy="861774"/>
          </a:xfrm>
          <a:prstGeom prst="rect">
            <a:avLst/>
          </a:prstGeom>
          <a:noFill/>
        </p:spPr>
        <p:txBody>
          <a:bodyPr wrap="square" rtlCol="0">
            <a:spAutoFit/>
          </a:bodyPr>
          <a:lstStyle/>
          <a:p>
            <a:r>
              <a:rPr lang="en-US" sz="5000" b="1" dirty="0">
                <a:latin typeface="Roboto Slab" pitchFamily="2" charset="0"/>
                <a:ea typeface="Roboto Slab" pitchFamily="2" charset="0"/>
              </a:rPr>
              <a:t>About</a:t>
            </a:r>
          </a:p>
        </p:txBody>
      </p:sp>
      <p:sp>
        <p:nvSpPr>
          <p:cNvPr id="9" name="TextBox 8">
            <a:extLst>
              <a:ext uri="{FF2B5EF4-FFF2-40B4-BE49-F238E27FC236}">
                <a16:creationId xmlns:a16="http://schemas.microsoft.com/office/drawing/2014/main" id="{F3E9D46D-35EA-4CD6-B323-00530ADF640C}"/>
              </a:ext>
            </a:extLst>
          </p:cNvPr>
          <p:cNvSpPr txBox="1"/>
          <p:nvPr/>
        </p:nvSpPr>
        <p:spPr>
          <a:xfrm>
            <a:off x="5936358" y="2778578"/>
            <a:ext cx="5095619" cy="1965923"/>
          </a:xfrm>
          <a:prstGeom prst="rect">
            <a:avLst/>
          </a:prstGeom>
          <a:noFill/>
        </p:spPr>
        <p:txBody>
          <a:bodyPr wrap="square" numCol="1" spcCol="457200" rtlCol="0">
            <a:spAutoFit/>
          </a:bodyPr>
          <a:lstStyle/>
          <a:p>
            <a:pPr>
              <a:lnSpc>
                <a:spcPts val="2500"/>
              </a:lnSpc>
            </a:pPr>
            <a:r>
              <a:rPr lang="en-US" sz="1000" dirty="0">
                <a:solidFill>
                  <a:sysClr val="windowText" lastClr="000000"/>
                </a:solidFill>
                <a:latin typeface="Roboto Slab" pitchFamily="2" charset="0"/>
                <a:ea typeface="Roboto Slab" pitchFamily="2" charset="0"/>
                <a:cs typeface="Montserrat" charset="0"/>
              </a:rPr>
              <a:t>Were hath waters divided fill may days air bring is Signs first creeping seed all</a:t>
            </a:r>
          </a:p>
          <a:p>
            <a:pPr>
              <a:lnSpc>
                <a:spcPts val="2500"/>
              </a:lnSpc>
            </a:pPr>
            <a:r>
              <a:rPr lang="en-US" sz="1000" dirty="0">
                <a:solidFill>
                  <a:sysClr val="windowText" lastClr="000000"/>
                </a:solidFill>
                <a:latin typeface="Roboto Slab" pitchFamily="2" charset="0"/>
                <a:ea typeface="Roboto Slab" pitchFamily="2" charset="0"/>
                <a:cs typeface="Montserrat" charset="0"/>
              </a:rPr>
              <a:t>saying above after be and female behold there. Also he his male air</a:t>
            </a:r>
          </a:p>
          <a:p>
            <a:pPr>
              <a:lnSpc>
                <a:spcPts val="2500"/>
              </a:lnSpc>
            </a:pPr>
            <a:r>
              <a:rPr lang="en-US" sz="1000" dirty="0">
                <a:solidFill>
                  <a:sysClr val="windowText" lastClr="000000"/>
                </a:solidFill>
                <a:latin typeface="Roboto Slab" pitchFamily="2" charset="0"/>
                <a:ea typeface="Roboto Slab" pitchFamily="2" charset="0"/>
                <a:cs typeface="Montserrat" charset="0"/>
              </a:rPr>
              <a:t>bring is Signs first. Creped bring is Signs first creeping seed all saying above Were hath waters divided fill may days air bring is Signs first creeping seed all saying above after be and female behold there. Also he his male</a:t>
            </a:r>
          </a:p>
          <a:p>
            <a:pPr>
              <a:lnSpc>
                <a:spcPts val="2500"/>
              </a:lnSpc>
            </a:pPr>
            <a:r>
              <a:rPr lang="en-US" sz="1000" dirty="0">
                <a:solidFill>
                  <a:sysClr val="windowText" lastClr="000000"/>
                </a:solidFill>
                <a:latin typeface="Roboto Slab" pitchFamily="2" charset="0"/>
                <a:ea typeface="Roboto Slab" pitchFamily="2" charset="0"/>
                <a:cs typeface="Montserrat" charset="0"/>
              </a:rPr>
              <a:t>air bring is saying fruitful were.</a:t>
            </a:r>
          </a:p>
        </p:txBody>
      </p:sp>
    </p:spTree>
    <p:extLst>
      <p:ext uri="{BB962C8B-B14F-4D97-AF65-F5344CB8AC3E}">
        <p14:creationId xmlns:p14="http://schemas.microsoft.com/office/powerpoint/2010/main" val="1102631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9B68702F-B829-428C-A872-64E5D2188A8F}"/>
              </a:ext>
            </a:extLst>
          </p:cNvPr>
          <p:cNvPicPr>
            <a:picLocks noGrp="1" noChangeAspect="1"/>
          </p:cNvPicPr>
          <p:nvPr>
            <p:ph type="pic" sz="quarter" idx="12"/>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0074" r="24026"/>
          <a:stretch/>
        </p:blipFill>
        <p:spPr>
          <a:xfrm>
            <a:off x="6024189" y="580571"/>
            <a:ext cx="3919912" cy="5696858"/>
          </a:xfrm>
        </p:spPr>
      </p:pic>
      <p:sp>
        <p:nvSpPr>
          <p:cNvPr id="13" name="Rectangle 12">
            <a:extLst>
              <a:ext uri="{FF2B5EF4-FFF2-40B4-BE49-F238E27FC236}">
                <a16:creationId xmlns:a16="http://schemas.microsoft.com/office/drawing/2014/main" id="{49B560B5-96B7-4F64-A8FB-498A993BB15F}"/>
              </a:ext>
            </a:extLst>
          </p:cNvPr>
          <p:cNvSpPr/>
          <p:nvPr/>
        </p:nvSpPr>
        <p:spPr>
          <a:xfrm>
            <a:off x="571310" y="580571"/>
            <a:ext cx="5299587" cy="5696858"/>
          </a:xfrm>
          <a:prstGeom prst="rect">
            <a:avLst/>
          </a:prstGeom>
          <a:solidFill>
            <a:schemeClr val="tx1">
              <a:lumMod val="50000"/>
              <a:lumOff val="50000"/>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DE1DBCD-540F-49BC-8D00-78409FCE67B1}"/>
              </a:ext>
            </a:extLst>
          </p:cNvPr>
          <p:cNvGrpSpPr/>
          <p:nvPr/>
        </p:nvGrpSpPr>
        <p:grpSpPr>
          <a:xfrm>
            <a:off x="10666172" y="2019095"/>
            <a:ext cx="571310" cy="2754993"/>
            <a:chOff x="1245605" y="2860552"/>
            <a:chExt cx="571310" cy="2754993"/>
          </a:xfrm>
        </p:grpSpPr>
        <p:sp>
          <p:nvSpPr>
            <p:cNvPr id="11" name="TextBox 10">
              <a:extLst>
                <a:ext uri="{FF2B5EF4-FFF2-40B4-BE49-F238E27FC236}">
                  <a16:creationId xmlns:a16="http://schemas.microsoft.com/office/drawing/2014/main" id="{28F34A40-6590-49FE-9A9B-3A25FA1DE876}"/>
                </a:ext>
              </a:extLst>
            </p:cNvPr>
            <p:cNvSpPr txBox="1"/>
            <p:nvPr/>
          </p:nvSpPr>
          <p:spPr>
            <a:xfrm rot="16200000">
              <a:off x="466894" y="3639263"/>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12" name="Straight Connector 11">
              <a:extLst>
                <a:ext uri="{FF2B5EF4-FFF2-40B4-BE49-F238E27FC236}">
                  <a16:creationId xmlns:a16="http://schemas.microsoft.com/office/drawing/2014/main" id="{0C48BDDE-BA3A-4173-B79C-1591319F9CDB}"/>
                </a:ext>
              </a:extLst>
            </p:cNvPr>
            <p:cNvCxnSpPr>
              <a:cxnSpLocks/>
            </p:cNvCxnSpPr>
            <p:nvPr/>
          </p:nvCxnSpPr>
          <p:spPr>
            <a:xfrm flipV="1">
              <a:off x="1558682" y="5164696"/>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DFF53D23-08F5-4EE1-9F48-2853B06F7911}"/>
              </a:ext>
            </a:extLst>
          </p:cNvPr>
          <p:cNvGrpSpPr/>
          <p:nvPr/>
        </p:nvGrpSpPr>
        <p:grpSpPr>
          <a:xfrm>
            <a:off x="1525828" y="1977673"/>
            <a:ext cx="3390550" cy="2902655"/>
            <a:chOff x="1301570" y="1701391"/>
            <a:chExt cx="3390550" cy="2902655"/>
          </a:xfrm>
        </p:grpSpPr>
        <p:sp>
          <p:nvSpPr>
            <p:cNvPr id="15" name="TextBox 14">
              <a:extLst>
                <a:ext uri="{FF2B5EF4-FFF2-40B4-BE49-F238E27FC236}">
                  <a16:creationId xmlns:a16="http://schemas.microsoft.com/office/drawing/2014/main" id="{77B82CD5-3F54-42DC-B610-C184513B98A4}"/>
                </a:ext>
              </a:extLst>
            </p:cNvPr>
            <p:cNvSpPr txBox="1"/>
            <p:nvPr/>
          </p:nvSpPr>
          <p:spPr>
            <a:xfrm>
              <a:off x="1301570" y="1701391"/>
              <a:ext cx="2260367" cy="938719"/>
            </a:xfrm>
            <a:prstGeom prst="rect">
              <a:avLst/>
            </a:prstGeom>
            <a:noFill/>
          </p:spPr>
          <p:txBody>
            <a:bodyPr wrap="square" rtlCol="0">
              <a:spAutoFit/>
            </a:bodyPr>
            <a:lstStyle/>
            <a:p>
              <a:r>
                <a:rPr lang="en-US" sz="2000" b="1" dirty="0">
                  <a:latin typeface="Roboto Slab" pitchFamily="2" charset="0"/>
                  <a:ea typeface="Roboto Slab" pitchFamily="2" charset="0"/>
                </a:rPr>
                <a:t>Creative</a:t>
              </a:r>
            </a:p>
            <a:p>
              <a:r>
                <a:rPr lang="en-US" sz="3500" b="1" dirty="0">
                  <a:latin typeface="Roboto Slab" pitchFamily="2" charset="0"/>
                  <a:ea typeface="Roboto Slab" pitchFamily="2" charset="0"/>
                </a:rPr>
                <a:t>Business</a:t>
              </a:r>
            </a:p>
          </p:txBody>
        </p:sp>
        <p:sp>
          <p:nvSpPr>
            <p:cNvPr id="16" name="TextBox 15">
              <a:extLst>
                <a:ext uri="{FF2B5EF4-FFF2-40B4-BE49-F238E27FC236}">
                  <a16:creationId xmlns:a16="http://schemas.microsoft.com/office/drawing/2014/main" id="{FDA6B128-1989-4F88-AE2A-EAA824B3F52C}"/>
                </a:ext>
              </a:extLst>
            </p:cNvPr>
            <p:cNvSpPr txBox="1"/>
            <p:nvPr/>
          </p:nvSpPr>
          <p:spPr>
            <a:xfrm>
              <a:off x="1771061" y="3391150"/>
              <a:ext cx="2921059" cy="1212896"/>
            </a:xfrm>
            <a:prstGeom prst="rect">
              <a:avLst/>
            </a:prstGeom>
            <a:noFill/>
          </p:spPr>
          <p:txBody>
            <a:bodyPr wrap="square" numCol="1" spcCol="457200" rtlCol="0">
              <a:spAutoFit/>
            </a:bodyPr>
            <a:lstStyle/>
            <a:p>
              <a:pPr algn="r">
                <a:lnSpc>
                  <a:spcPts val="1800"/>
                </a:lnSpc>
              </a:pPr>
              <a:r>
                <a:rPr lang="en-US" sz="800" i="1"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a:t>
              </a:r>
            </a:p>
            <a:p>
              <a:pPr algn="r">
                <a:lnSpc>
                  <a:spcPts val="1800"/>
                </a:lnSpc>
              </a:pPr>
              <a:r>
                <a:rPr lang="en-US" sz="800" i="1" dirty="0">
                  <a:solidFill>
                    <a:schemeClr val="tx1">
                      <a:lumMod val="50000"/>
                      <a:lumOff val="50000"/>
                    </a:schemeClr>
                  </a:solidFill>
                  <a:latin typeface="Montserrat Light" panose="00000400000000000000" pitchFamily="50" charset="0"/>
                  <a:ea typeface="Montserrat" charset="0"/>
                  <a:cs typeface="Montserrat" charset="0"/>
                </a:rPr>
                <a:t>saying above after be and female behold there. bring is Signs first. Creped bring is Signs first creeping seed all saying above Were hath waters divided fill may days air bring is Signs</a:t>
              </a:r>
            </a:p>
          </p:txBody>
        </p:sp>
        <p:grpSp>
          <p:nvGrpSpPr>
            <p:cNvPr id="18" name="Group 17">
              <a:extLst>
                <a:ext uri="{FF2B5EF4-FFF2-40B4-BE49-F238E27FC236}">
                  <a16:creationId xmlns:a16="http://schemas.microsoft.com/office/drawing/2014/main" id="{F5DEDCA0-560D-43BD-A949-5B7613F2FC94}"/>
                </a:ext>
              </a:extLst>
            </p:cNvPr>
            <p:cNvGrpSpPr/>
            <p:nvPr/>
          </p:nvGrpSpPr>
          <p:grpSpPr>
            <a:xfrm>
              <a:off x="3391502" y="2412594"/>
              <a:ext cx="1054019" cy="908659"/>
              <a:chOff x="3110953" y="2280521"/>
              <a:chExt cx="2184300" cy="1883062"/>
            </a:xfrm>
          </p:grpSpPr>
          <p:cxnSp>
            <p:nvCxnSpPr>
              <p:cNvPr id="19" name="Connector: Elbow 18">
                <a:extLst>
                  <a:ext uri="{FF2B5EF4-FFF2-40B4-BE49-F238E27FC236}">
                    <a16:creationId xmlns:a16="http://schemas.microsoft.com/office/drawing/2014/main" id="{9391D7A7-D6E4-4842-A9FD-A63F33482B8E}"/>
                  </a:ext>
                </a:extLst>
              </p:cNvPr>
              <p:cNvCxnSpPr>
                <a:cxnSpLocks/>
              </p:cNvCxnSpPr>
              <p:nvPr/>
            </p:nvCxnSpPr>
            <p:spPr>
              <a:xfrm rot="16200000" flipH="1">
                <a:off x="3649887" y="2518217"/>
                <a:ext cx="1883062" cy="1407670"/>
              </a:xfrm>
              <a:prstGeom prst="bentConnector3">
                <a:avLst>
                  <a:gd name="adj1" fmla="val 50000"/>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D1740C7-4BB2-4B19-B739-427A33A72AC7}"/>
                  </a:ext>
                </a:extLst>
              </p:cNvPr>
              <p:cNvCxnSpPr/>
              <p:nvPr/>
            </p:nvCxnSpPr>
            <p:spPr>
              <a:xfrm flipH="1">
                <a:off x="3110953" y="2294806"/>
                <a:ext cx="7932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99685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8F30A0D6-6431-4FA0-A94B-3BE8800CED27}"/>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2472" r="22472"/>
          <a:stretch>
            <a:fillRect/>
          </a:stretch>
        </p:blipFill>
        <p:spPr/>
      </p:pic>
      <p:sp>
        <p:nvSpPr>
          <p:cNvPr id="2" name="Rectangle 1">
            <a:extLst>
              <a:ext uri="{FF2B5EF4-FFF2-40B4-BE49-F238E27FC236}">
                <a16:creationId xmlns:a16="http://schemas.microsoft.com/office/drawing/2014/main" id="{4D5FD2AB-9E5B-47EB-AB1B-6C186C46FEA3}"/>
              </a:ext>
            </a:extLst>
          </p:cNvPr>
          <p:cNvSpPr/>
          <p:nvPr/>
        </p:nvSpPr>
        <p:spPr>
          <a:xfrm>
            <a:off x="0" y="0"/>
            <a:ext cx="5695940" cy="6858000"/>
          </a:xfrm>
          <a:prstGeom prst="rect">
            <a:avLst/>
          </a:pr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F5E98F42-DCBD-49E8-9E32-2A75373CCDDA}"/>
              </a:ext>
            </a:extLst>
          </p:cNvPr>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6581" r="16581"/>
          <a:stretch>
            <a:fillRect/>
          </a:stretch>
        </p:blipFill>
        <p:spPr/>
      </p:pic>
      <p:grpSp>
        <p:nvGrpSpPr>
          <p:cNvPr id="36" name="Group 35">
            <a:extLst>
              <a:ext uri="{FF2B5EF4-FFF2-40B4-BE49-F238E27FC236}">
                <a16:creationId xmlns:a16="http://schemas.microsoft.com/office/drawing/2014/main" id="{A9594A11-7CAB-42E6-BB9D-B4FBD8CBCA6D}"/>
              </a:ext>
            </a:extLst>
          </p:cNvPr>
          <p:cNvGrpSpPr/>
          <p:nvPr/>
        </p:nvGrpSpPr>
        <p:grpSpPr>
          <a:xfrm>
            <a:off x="10348379" y="3410146"/>
            <a:ext cx="571310" cy="2754993"/>
            <a:chOff x="1245605" y="2860552"/>
            <a:chExt cx="571310" cy="2754993"/>
          </a:xfrm>
        </p:grpSpPr>
        <p:sp>
          <p:nvSpPr>
            <p:cNvPr id="37" name="TextBox 36">
              <a:extLst>
                <a:ext uri="{FF2B5EF4-FFF2-40B4-BE49-F238E27FC236}">
                  <a16:creationId xmlns:a16="http://schemas.microsoft.com/office/drawing/2014/main" id="{21B46191-3828-46B8-BBBC-252E0136584F}"/>
                </a:ext>
              </a:extLst>
            </p:cNvPr>
            <p:cNvSpPr txBox="1"/>
            <p:nvPr/>
          </p:nvSpPr>
          <p:spPr>
            <a:xfrm rot="16200000">
              <a:off x="466894" y="3639263"/>
              <a:ext cx="2128731" cy="571310"/>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a:t>
              </a:r>
            </a:p>
            <a:p>
              <a:pPr>
                <a:lnSpc>
                  <a:spcPts val="2000"/>
                </a:lnSpc>
              </a:pPr>
              <a:r>
                <a:rPr lang="en-US" sz="1000" i="1" dirty="0">
                  <a:solidFill>
                    <a:schemeClr val="tx1">
                      <a:lumMod val="50000"/>
                      <a:lumOff val="50000"/>
                    </a:schemeClr>
                  </a:solidFill>
                  <a:latin typeface="Roboto Slab" pitchFamily="2" charset="0"/>
                  <a:ea typeface="Roboto Slab" pitchFamily="2" charset="0"/>
                </a:rPr>
                <a:t>industry. lorem the</a:t>
              </a:r>
              <a:endParaRPr lang="en-US" sz="1000" i="1" spc="300" dirty="0">
                <a:solidFill>
                  <a:schemeClr val="tx1">
                    <a:lumMod val="50000"/>
                    <a:lumOff val="50000"/>
                  </a:schemeClr>
                </a:solidFill>
                <a:latin typeface="Roboto Slab" pitchFamily="2" charset="0"/>
                <a:ea typeface="Roboto Slab" pitchFamily="2" charset="0"/>
              </a:endParaRPr>
            </a:p>
          </p:txBody>
        </p:sp>
        <p:cxnSp>
          <p:nvCxnSpPr>
            <p:cNvPr id="38" name="Straight Connector 37">
              <a:extLst>
                <a:ext uri="{FF2B5EF4-FFF2-40B4-BE49-F238E27FC236}">
                  <a16:creationId xmlns:a16="http://schemas.microsoft.com/office/drawing/2014/main" id="{EEA81E0F-9F1F-40BB-88D1-5B815FC17914}"/>
                </a:ext>
              </a:extLst>
            </p:cNvPr>
            <p:cNvCxnSpPr>
              <a:cxnSpLocks/>
            </p:cNvCxnSpPr>
            <p:nvPr/>
          </p:nvCxnSpPr>
          <p:spPr>
            <a:xfrm flipV="1">
              <a:off x="1558682" y="5164696"/>
              <a:ext cx="0" cy="450849"/>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43B2924F-C972-4616-8181-C013229841B9}"/>
              </a:ext>
            </a:extLst>
          </p:cNvPr>
          <p:cNvGrpSpPr/>
          <p:nvPr/>
        </p:nvGrpSpPr>
        <p:grpSpPr>
          <a:xfrm>
            <a:off x="6296027" y="1554389"/>
            <a:ext cx="2114549" cy="3749222"/>
            <a:chOff x="6296027" y="1500034"/>
            <a:chExt cx="2114549" cy="3749222"/>
          </a:xfrm>
        </p:grpSpPr>
        <p:grpSp>
          <p:nvGrpSpPr>
            <p:cNvPr id="3" name="Group 2">
              <a:extLst>
                <a:ext uri="{FF2B5EF4-FFF2-40B4-BE49-F238E27FC236}">
                  <a16:creationId xmlns:a16="http://schemas.microsoft.com/office/drawing/2014/main" id="{FEE27F68-8BA3-4C4F-90CC-8474D76460A3}"/>
                </a:ext>
              </a:extLst>
            </p:cNvPr>
            <p:cNvGrpSpPr/>
            <p:nvPr/>
          </p:nvGrpSpPr>
          <p:grpSpPr>
            <a:xfrm>
              <a:off x="6296027" y="1500034"/>
              <a:ext cx="2114549" cy="1166345"/>
              <a:chOff x="952596" y="2228089"/>
              <a:chExt cx="2114549" cy="1166345"/>
            </a:xfrm>
          </p:grpSpPr>
          <p:sp>
            <p:nvSpPr>
              <p:cNvPr id="39" name="TextBox 38">
                <a:extLst>
                  <a:ext uri="{FF2B5EF4-FFF2-40B4-BE49-F238E27FC236}">
                    <a16:creationId xmlns:a16="http://schemas.microsoft.com/office/drawing/2014/main" id="{D479B548-6ECA-4651-9543-C0D60DF81CDF}"/>
                  </a:ext>
                </a:extLst>
              </p:cNvPr>
              <p:cNvSpPr txBox="1"/>
              <p:nvPr/>
            </p:nvSpPr>
            <p:spPr>
              <a:xfrm>
                <a:off x="952596" y="2566643"/>
                <a:ext cx="2114549"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a:t>
                </a:r>
              </a:p>
              <a:p>
                <a:pPr>
                  <a:lnSpc>
                    <a:spcPts val="2000"/>
                  </a:lnSpc>
                </a:pPr>
                <a:r>
                  <a:rPr lang="en-US" sz="1000" i="1" dirty="0">
                    <a:solidFill>
                      <a:schemeClr val="tx1">
                        <a:lumMod val="50000"/>
                        <a:lumOff val="50000"/>
                      </a:schemeClr>
                    </a:solidFill>
                    <a:latin typeface="Roboto Slab" pitchFamily="2" charset="0"/>
                    <a:ea typeface="Roboto Slab" pitchFamily="2" charset="0"/>
                  </a:rPr>
                  <a:t>Dummy text of the printing lorem the</a:t>
                </a:r>
                <a:endParaRPr lang="en-US" sz="1000" i="1" spc="300" dirty="0">
                  <a:solidFill>
                    <a:schemeClr val="tx1">
                      <a:lumMod val="50000"/>
                      <a:lumOff val="50000"/>
                    </a:schemeClr>
                  </a:solidFill>
                  <a:latin typeface="Roboto Slab" pitchFamily="2" charset="0"/>
                  <a:ea typeface="Roboto Slab" pitchFamily="2" charset="0"/>
                </a:endParaRPr>
              </a:p>
            </p:txBody>
          </p:sp>
          <p:sp>
            <p:nvSpPr>
              <p:cNvPr id="40" name="TextBox 39">
                <a:extLst>
                  <a:ext uri="{FF2B5EF4-FFF2-40B4-BE49-F238E27FC236}">
                    <a16:creationId xmlns:a16="http://schemas.microsoft.com/office/drawing/2014/main" id="{F020BE44-28F4-4005-BF8A-903430DDA611}"/>
                  </a:ext>
                </a:extLst>
              </p:cNvPr>
              <p:cNvSpPr txBox="1"/>
              <p:nvPr/>
            </p:nvSpPr>
            <p:spPr>
              <a:xfrm>
                <a:off x="952596" y="2228089"/>
                <a:ext cx="686315" cy="338554"/>
              </a:xfrm>
              <a:prstGeom prst="rect">
                <a:avLst/>
              </a:prstGeom>
              <a:noFill/>
            </p:spPr>
            <p:txBody>
              <a:bodyPr wrap="square" rtlCol="0">
                <a:spAutoFit/>
              </a:bodyPr>
              <a:lstStyle/>
              <a:p>
                <a:r>
                  <a:rPr lang="en-US" sz="1600" dirty="0">
                    <a:latin typeface="Roboto Slab" pitchFamily="2" charset="0"/>
                    <a:ea typeface="Roboto Slab" pitchFamily="2" charset="0"/>
                  </a:rPr>
                  <a:t>text</a:t>
                </a:r>
              </a:p>
            </p:txBody>
          </p:sp>
        </p:grpSp>
        <p:grpSp>
          <p:nvGrpSpPr>
            <p:cNvPr id="47" name="Group 46">
              <a:extLst>
                <a:ext uri="{FF2B5EF4-FFF2-40B4-BE49-F238E27FC236}">
                  <a16:creationId xmlns:a16="http://schemas.microsoft.com/office/drawing/2014/main" id="{F10F78DA-58CC-432D-9336-E7AD4D4B49D5}"/>
                </a:ext>
              </a:extLst>
            </p:cNvPr>
            <p:cNvGrpSpPr/>
            <p:nvPr/>
          </p:nvGrpSpPr>
          <p:grpSpPr>
            <a:xfrm>
              <a:off x="6296027" y="4082911"/>
              <a:ext cx="2114549" cy="1166345"/>
              <a:chOff x="952596" y="2228089"/>
              <a:chExt cx="2114549" cy="1166345"/>
            </a:xfrm>
          </p:grpSpPr>
          <p:sp>
            <p:nvSpPr>
              <p:cNvPr id="48" name="TextBox 47">
                <a:extLst>
                  <a:ext uri="{FF2B5EF4-FFF2-40B4-BE49-F238E27FC236}">
                    <a16:creationId xmlns:a16="http://schemas.microsoft.com/office/drawing/2014/main" id="{9238AC48-ADB5-47CE-8B79-A9C473579FE8}"/>
                  </a:ext>
                </a:extLst>
              </p:cNvPr>
              <p:cNvSpPr txBox="1"/>
              <p:nvPr/>
            </p:nvSpPr>
            <p:spPr>
              <a:xfrm>
                <a:off x="952596" y="2566643"/>
                <a:ext cx="2114549"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a:t>
                </a:r>
              </a:p>
              <a:p>
                <a:pPr>
                  <a:lnSpc>
                    <a:spcPts val="2000"/>
                  </a:lnSpc>
                </a:pPr>
                <a:r>
                  <a:rPr lang="en-US" sz="1000" i="1" dirty="0">
                    <a:solidFill>
                      <a:schemeClr val="tx1">
                        <a:lumMod val="50000"/>
                        <a:lumOff val="50000"/>
                      </a:schemeClr>
                    </a:solidFill>
                    <a:latin typeface="Roboto Slab" pitchFamily="2" charset="0"/>
                    <a:ea typeface="Roboto Slab" pitchFamily="2" charset="0"/>
                  </a:rPr>
                  <a:t>Dummy text of the printing lorem the</a:t>
                </a:r>
                <a:endParaRPr lang="en-US" sz="1000" i="1" spc="300" dirty="0">
                  <a:solidFill>
                    <a:schemeClr val="tx1">
                      <a:lumMod val="50000"/>
                      <a:lumOff val="50000"/>
                    </a:schemeClr>
                  </a:solidFill>
                  <a:latin typeface="Roboto Slab" pitchFamily="2" charset="0"/>
                  <a:ea typeface="Roboto Slab" pitchFamily="2" charset="0"/>
                </a:endParaRPr>
              </a:p>
            </p:txBody>
          </p:sp>
          <p:sp>
            <p:nvSpPr>
              <p:cNvPr id="49" name="TextBox 48">
                <a:extLst>
                  <a:ext uri="{FF2B5EF4-FFF2-40B4-BE49-F238E27FC236}">
                    <a16:creationId xmlns:a16="http://schemas.microsoft.com/office/drawing/2014/main" id="{57B129D0-703A-45D7-8E96-28410611F0A9}"/>
                  </a:ext>
                </a:extLst>
              </p:cNvPr>
              <p:cNvSpPr txBox="1"/>
              <p:nvPr/>
            </p:nvSpPr>
            <p:spPr>
              <a:xfrm>
                <a:off x="952596" y="2228089"/>
                <a:ext cx="686315" cy="338554"/>
              </a:xfrm>
              <a:prstGeom prst="rect">
                <a:avLst/>
              </a:prstGeom>
              <a:noFill/>
            </p:spPr>
            <p:txBody>
              <a:bodyPr wrap="square" rtlCol="0">
                <a:spAutoFit/>
              </a:bodyPr>
              <a:lstStyle/>
              <a:p>
                <a:r>
                  <a:rPr lang="en-US" sz="1600" dirty="0">
                    <a:latin typeface="Roboto Slab" pitchFamily="2" charset="0"/>
                    <a:ea typeface="Roboto Slab" pitchFamily="2" charset="0"/>
                  </a:rPr>
                  <a:t>text</a:t>
                </a:r>
              </a:p>
            </p:txBody>
          </p:sp>
        </p:grpSp>
        <p:cxnSp>
          <p:nvCxnSpPr>
            <p:cNvPr id="50" name="Straight Connector 49">
              <a:extLst>
                <a:ext uri="{FF2B5EF4-FFF2-40B4-BE49-F238E27FC236}">
                  <a16:creationId xmlns:a16="http://schemas.microsoft.com/office/drawing/2014/main" id="{527CDE32-AF43-473C-B8E9-31D4B9AB0F0F}"/>
                </a:ext>
              </a:extLst>
            </p:cNvPr>
            <p:cNvCxnSpPr>
              <a:cxnSpLocks/>
            </p:cNvCxnSpPr>
            <p:nvPr/>
          </p:nvCxnSpPr>
          <p:spPr>
            <a:xfrm>
              <a:off x="6372178" y="3374645"/>
              <a:ext cx="188590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57212B39-DF0D-433E-8D99-4161E98539E0}"/>
              </a:ext>
            </a:extLst>
          </p:cNvPr>
          <p:cNvSpPr txBox="1"/>
          <p:nvPr/>
        </p:nvSpPr>
        <p:spPr>
          <a:xfrm>
            <a:off x="1557966" y="2921169"/>
            <a:ext cx="2580008" cy="1015663"/>
          </a:xfrm>
          <a:prstGeom prst="rect">
            <a:avLst/>
          </a:prstGeom>
          <a:noFill/>
        </p:spPr>
        <p:txBody>
          <a:bodyPr wrap="square" rtlCol="0">
            <a:spAutoFit/>
          </a:bodyPr>
          <a:lstStyle/>
          <a:p>
            <a:r>
              <a:rPr lang="en-US" sz="6000" b="1" dirty="0">
                <a:latin typeface="Roboto Slab" pitchFamily="2" charset="0"/>
                <a:ea typeface="Roboto Slab" pitchFamily="2" charset="0"/>
              </a:rPr>
              <a:t>About</a:t>
            </a:r>
          </a:p>
        </p:txBody>
      </p:sp>
    </p:spTree>
    <p:extLst>
      <p:ext uri="{BB962C8B-B14F-4D97-AF65-F5344CB8AC3E}">
        <p14:creationId xmlns:p14="http://schemas.microsoft.com/office/powerpoint/2010/main" val="3720114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2C203BDE-CCF3-42BD-9295-421853302A8B}"/>
              </a:ext>
            </a:extLst>
          </p:cNvPr>
          <p:cNvSpPr txBox="1"/>
          <p:nvPr/>
        </p:nvSpPr>
        <p:spPr>
          <a:xfrm>
            <a:off x="5357813" y="1515790"/>
            <a:ext cx="1476375" cy="553998"/>
          </a:xfrm>
          <a:prstGeom prst="rect">
            <a:avLst/>
          </a:prstGeom>
          <a:noFill/>
        </p:spPr>
        <p:txBody>
          <a:bodyPr wrap="square" rtlCol="0">
            <a:spAutoFit/>
          </a:bodyPr>
          <a:lstStyle/>
          <a:p>
            <a:r>
              <a:rPr lang="en-US" sz="3000" b="1" dirty="0">
                <a:latin typeface="Roboto Slab" pitchFamily="2" charset="0"/>
                <a:ea typeface="Roboto Slab" pitchFamily="2" charset="0"/>
              </a:rPr>
              <a:t>About</a:t>
            </a:r>
          </a:p>
        </p:txBody>
      </p:sp>
      <p:sp>
        <p:nvSpPr>
          <p:cNvPr id="27" name="TextBox 26">
            <a:extLst>
              <a:ext uri="{FF2B5EF4-FFF2-40B4-BE49-F238E27FC236}">
                <a16:creationId xmlns:a16="http://schemas.microsoft.com/office/drawing/2014/main" id="{0F65382B-778D-4283-B349-48E19E1394B3}"/>
              </a:ext>
            </a:extLst>
          </p:cNvPr>
          <p:cNvSpPr txBox="1"/>
          <p:nvPr/>
        </p:nvSpPr>
        <p:spPr>
          <a:xfrm>
            <a:off x="1967910" y="2190159"/>
            <a:ext cx="8256180" cy="314830"/>
          </a:xfrm>
          <a:prstGeom prst="rect">
            <a:avLst/>
          </a:prstGeom>
          <a:noFill/>
        </p:spPr>
        <p:txBody>
          <a:bodyPr wrap="square" rtlCol="0">
            <a:spAutoFit/>
          </a:bodyPr>
          <a:lstStyle/>
          <a:p>
            <a:pPr algn="ct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 text of the printing and typesetting industry. lorem ipsum the industry's standard</a:t>
            </a:r>
            <a:endParaRPr lang="en-US" sz="1000" i="1" spc="300" dirty="0">
              <a:solidFill>
                <a:schemeClr val="tx1">
                  <a:lumMod val="50000"/>
                  <a:lumOff val="50000"/>
                </a:schemeClr>
              </a:solidFill>
              <a:latin typeface="Roboto Slab" pitchFamily="2" charset="0"/>
              <a:ea typeface="Roboto Slab" pitchFamily="2" charset="0"/>
            </a:endParaRPr>
          </a:p>
        </p:txBody>
      </p:sp>
      <p:sp>
        <p:nvSpPr>
          <p:cNvPr id="2" name="Rectangle 1">
            <a:extLst>
              <a:ext uri="{FF2B5EF4-FFF2-40B4-BE49-F238E27FC236}">
                <a16:creationId xmlns:a16="http://schemas.microsoft.com/office/drawing/2014/main" id="{06674F3F-245C-4D64-A829-F051FFAB7A0F}"/>
              </a:ext>
            </a:extLst>
          </p:cNvPr>
          <p:cNvSpPr/>
          <p:nvPr/>
        </p:nvSpPr>
        <p:spPr>
          <a:xfrm>
            <a:off x="1687899" y="3091949"/>
            <a:ext cx="2568732" cy="225026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0DB6A56-0746-405D-B906-F79EC846DD85}"/>
              </a:ext>
            </a:extLst>
          </p:cNvPr>
          <p:cNvSpPr/>
          <p:nvPr/>
        </p:nvSpPr>
        <p:spPr>
          <a:xfrm>
            <a:off x="4720686" y="3091949"/>
            <a:ext cx="2568732" cy="225026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DBDF192-2F86-4C6B-866C-F03C19E4C55C}"/>
              </a:ext>
            </a:extLst>
          </p:cNvPr>
          <p:cNvSpPr/>
          <p:nvPr/>
        </p:nvSpPr>
        <p:spPr>
          <a:xfrm>
            <a:off x="7753473" y="3091949"/>
            <a:ext cx="2568732" cy="225026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BFF12FD8-1190-4593-B1C7-0206D5DD31D0}"/>
              </a:ext>
            </a:extLst>
          </p:cNvPr>
          <p:cNvGrpSpPr/>
          <p:nvPr/>
        </p:nvGrpSpPr>
        <p:grpSpPr>
          <a:xfrm>
            <a:off x="1914991" y="3633908"/>
            <a:ext cx="2114549" cy="1166345"/>
            <a:chOff x="952596" y="2228089"/>
            <a:chExt cx="2114549" cy="1166345"/>
          </a:xfrm>
        </p:grpSpPr>
        <p:sp>
          <p:nvSpPr>
            <p:cNvPr id="36" name="TextBox 35">
              <a:extLst>
                <a:ext uri="{FF2B5EF4-FFF2-40B4-BE49-F238E27FC236}">
                  <a16:creationId xmlns:a16="http://schemas.microsoft.com/office/drawing/2014/main" id="{FD753E42-35A9-4910-A360-C15FBEE2FD59}"/>
                </a:ext>
              </a:extLst>
            </p:cNvPr>
            <p:cNvSpPr txBox="1"/>
            <p:nvPr/>
          </p:nvSpPr>
          <p:spPr>
            <a:xfrm>
              <a:off x="952596" y="2566643"/>
              <a:ext cx="2114549"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a:t>
              </a:r>
            </a:p>
            <a:p>
              <a:pPr>
                <a:lnSpc>
                  <a:spcPts val="2000"/>
                </a:lnSpc>
              </a:pPr>
              <a:r>
                <a:rPr lang="en-US" sz="1000" i="1" dirty="0">
                  <a:solidFill>
                    <a:schemeClr val="tx1">
                      <a:lumMod val="50000"/>
                      <a:lumOff val="50000"/>
                    </a:schemeClr>
                  </a:solidFill>
                  <a:latin typeface="Roboto Slab" pitchFamily="2" charset="0"/>
                  <a:ea typeface="Roboto Slab" pitchFamily="2" charset="0"/>
                </a:rPr>
                <a:t>Dummy text of the printing lorem the</a:t>
              </a:r>
              <a:endParaRPr lang="en-US" sz="1000" i="1" spc="300" dirty="0">
                <a:solidFill>
                  <a:schemeClr val="tx1">
                    <a:lumMod val="50000"/>
                    <a:lumOff val="50000"/>
                  </a:schemeClr>
                </a:solidFill>
                <a:latin typeface="Roboto Slab" pitchFamily="2" charset="0"/>
                <a:ea typeface="Roboto Slab" pitchFamily="2" charset="0"/>
              </a:endParaRPr>
            </a:p>
          </p:txBody>
        </p:sp>
        <p:sp>
          <p:nvSpPr>
            <p:cNvPr id="37" name="TextBox 36">
              <a:extLst>
                <a:ext uri="{FF2B5EF4-FFF2-40B4-BE49-F238E27FC236}">
                  <a16:creationId xmlns:a16="http://schemas.microsoft.com/office/drawing/2014/main" id="{2D552DBD-AE90-4945-981B-27AD68D2A25B}"/>
                </a:ext>
              </a:extLst>
            </p:cNvPr>
            <p:cNvSpPr txBox="1"/>
            <p:nvPr/>
          </p:nvSpPr>
          <p:spPr>
            <a:xfrm>
              <a:off x="952596" y="2228089"/>
              <a:ext cx="686315" cy="338554"/>
            </a:xfrm>
            <a:prstGeom prst="rect">
              <a:avLst/>
            </a:prstGeom>
            <a:noFill/>
          </p:spPr>
          <p:txBody>
            <a:bodyPr wrap="square" rtlCol="0">
              <a:spAutoFit/>
            </a:bodyPr>
            <a:lstStyle/>
            <a:p>
              <a:r>
                <a:rPr lang="en-US" sz="1600" b="1" dirty="0">
                  <a:latin typeface="Roboto Slab" pitchFamily="2" charset="0"/>
                  <a:ea typeface="Roboto Slab" pitchFamily="2" charset="0"/>
                </a:rPr>
                <a:t>text</a:t>
              </a:r>
            </a:p>
          </p:txBody>
        </p:sp>
      </p:grpSp>
      <p:grpSp>
        <p:nvGrpSpPr>
          <p:cNvPr id="38" name="Group 37">
            <a:extLst>
              <a:ext uri="{FF2B5EF4-FFF2-40B4-BE49-F238E27FC236}">
                <a16:creationId xmlns:a16="http://schemas.microsoft.com/office/drawing/2014/main" id="{3B87F3E7-F7FD-4D89-99B7-0A1A022F7AF3}"/>
              </a:ext>
            </a:extLst>
          </p:cNvPr>
          <p:cNvGrpSpPr/>
          <p:nvPr/>
        </p:nvGrpSpPr>
        <p:grpSpPr>
          <a:xfrm>
            <a:off x="4947778" y="3633908"/>
            <a:ext cx="2114549" cy="1166345"/>
            <a:chOff x="952596" y="2228089"/>
            <a:chExt cx="2114549" cy="1166345"/>
          </a:xfrm>
        </p:grpSpPr>
        <p:sp>
          <p:nvSpPr>
            <p:cNvPr id="39" name="TextBox 38">
              <a:extLst>
                <a:ext uri="{FF2B5EF4-FFF2-40B4-BE49-F238E27FC236}">
                  <a16:creationId xmlns:a16="http://schemas.microsoft.com/office/drawing/2014/main" id="{BC33AAE3-7108-4EA1-A03F-F12EA22BA99B}"/>
                </a:ext>
              </a:extLst>
            </p:cNvPr>
            <p:cNvSpPr txBox="1"/>
            <p:nvPr/>
          </p:nvSpPr>
          <p:spPr>
            <a:xfrm>
              <a:off x="952596" y="2566643"/>
              <a:ext cx="2114549"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a:t>
              </a:r>
            </a:p>
            <a:p>
              <a:pPr>
                <a:lnSpc>
                  <a:spcPts val="2000"/>
                </a:lnSpc>
              </a:pPr>
              <a:r>
                <a:rPr lang="en-US" sz="1000" i="1" dirty="0">
                  <a:solidFill>
                    <a:schemeClr val="tx1">
                      <a:lumMod val="50000"/>
                      <a:lumOff val="50000"/>
                    </a:schemeClr>
                  </a:solidFill>
                  <a:latin typeface="Roboto Slab" pitchFamily="2" charset="0"/>
                  <a:ea typeface="Roboto Slab" pitchFamily="2" charset="0"/>
                </a:rPr>
                <a:t>Dummy text of the printing lorem the</a:t>
              </a:r>
              <a:endParaRPr lang="en-US" sz="1000" i="1" spc="300" dirty="0">
                <a:solidFill>
                  <a:schemeClr val="tx1">
                    <a:lumMod val="50000"/>
                    <a:lumOff val="50000"/>
                  </a:schemeClr>
                </a:solidFill>
                <a:latin typeface="Roboto Slab" pitchFamily="2" charset="0"/>
                <a:ea typeface="Roboto Slab" pitchFamily="2" charset="0"/>
              </a:endParaRPr>
            </a:p>
          </p:txBody>
        </p:sp>
        <p:sp>
          <p:nvSpPr>
            <p:cNvPr id="40" name="TextBox 39">
              <a:extLst>
                <a:ext uri="{FF2B5EF4-FFF2-40B4-BE49-F238E27FC236}">
                  <a16:creationId xmlns:a16="http://schemas.microsoft.com/office/drawing/2014/main" id="{68B1EBEB-EDEF-4442-8C2E-DD7A6DF789BC}"/>
                </a:ext>
              </a:extLst>
            </p:cNvPr>
            <p:cNvSpPr txBox="1"/>
            <p:nvPr/>
          </p:nvSpPr>
          <p:spPr>
            <a:xfrm>
              <a:off x="952596" y="2228089"/>
              <a:ext cx="686315" cy="338554"/>
            </a:xfrm>
            <a:prstGeom prst="rect">
              <a:avLst/>
            </a:prstGeom>
            <a:noFill/>
          </p:spPr>
          <p:txBody>
            <a:bodyPr wrap="square" rtlCol="0">
              <a:spAutoFit/>
            </a:bodyPr>
            <a:lstStyle/>
            <a:p>
              <a:r>
                <a:rPr lang="en-US" sz="1600" b="1" dirty="0">
                  <a:latin typeface="Roboto Slab" pitchFamily="2" charset="0"/>
                  <a:ea typeface="Roboto Slab" pitchFamily="2" charset="0"/>
                </a:rPr>
                <a:t>text</a:t>
              </a:r>
            </a:p>
          </p:txBody>
        </p:sp>
      </p:grpSp>
      <p:grpSp>
        <p:nvGrpSpPr>
          <p:cNvPr id="41" name="Group 40">
            <a:extLst>
              <a:ext uri="{FF2B5EF4-FFF2-40B4-BE49-F238E27FC236}">
                <a16:creationId xmlns:a16="http://schemas.microsoft.com/office/drawing/2014/main" id="{72029810-1743-4310-8504-C7934062DB98}"/>
              </a:ext>
            </a:extLst>
          </p:cNvPr>
          <p:cNvGrpSpPr/>
          <p:nvPr/>
        </p:nvGrpSpPr>
        <p:grpSpPr>
          <a:xfrm>
            <a:off x="7980565" y="3633908"/>
            <a:ext cx="2114549" cy="1166345"/>
            <a:chOff x="952596" y="2228089"/>
            <a:chExt cx="2114549" cy="1166345"/>
          </a:xfrm>
        </p:grpSpPr>
        <p:sp>
          <p:nvSpPr>
            <p:cNvPr id="42" name="TextBox 41">
              <a:extLst>
                <a:ext uri="{FF2B5EF4-FFF2-40B4-BE49-F238E27FC236}">
                  <a16:creationId xmlns:a16="http://schemas.microsoft.com/office/drawing/2014/main" id="{A994E1D2-AB6F-43C7-85DB-1243ECCC493A}"/>
                </a:ext>
              </a:extLst>
            </p:cNvPr>
            <p:cNvSpPr txBox="1"/>
            <p:nvPr/>
          </p:nvSpPr>
          <p:spPr>
            <a:xfrm>
              <a:off x="952596" y="2566643"/>
              <a:ext cx="2114549" cy="827791"/>
            </a:xfrm>
            <a:prstGeom prst="rect">
              <a:avLst/>
            </a:prstGeom>
            <a:noFill/>
          </p:spPr>
          <p:txBody>
            <a:bodyPr wrap="square" rtlCol="0">
              <a:spAutoFit/>
            </a:bodyPr>
            <a:lstStyle/>
            <a:p>
              <a:pPr>
                <a:lnSpc>
                  <a:spcPts val="2000"/>
                </a:lnSpc>
              </a:pPr>
              <a:r>
                <a:rPr lang="en-US" sz="1000" i="1" dirty="0">
                  <a:solidFill>
                    <a:schemeClr val="tx1">
                      <a:lumMod val="50000"/>
                      <a:lumOff val="50000"/>
                    </a:schemeClr>
                  </a:solidFill>
                  <a:latin typeface="Roboto Slab" pitchFamily="2" charset="0"/>
                  <a:ea typeface="Roboto Slab" pitchFamily="2" charset="0"/>
                </a:rPr>
                <a:t>lorem ipsum is simply</a:t>
              </a:r>
            </a:p>
            <a:p>
              <a:pPr>
                <a:lnSpc>
                  <a:spcPts val="2000"/>
                </a:lnSpc>
              </a:pPr>
              <a:r>
                <a:rPr lang="en-US" sz="1000" i="1" dirty="0">
                  <a:solidFill>
                    <a:schemeClr val="tx1">
                      <a:lumMod val="50000"/>
                      <a:lumOff val="50000"/>
                    </a:schemeClr>
                  </a:solidFill>
                  <a:latin typeface="Roboto Slab" pitchFamily="2" charset="0"/>
                  <a:ea typeface="Roboto Slab" pitchFamily="2" charset="0"/>
                </a:rPr>
                <a:t>Dummy text of the printing lorem the</a:t>
              </a:r>
              <a:endParaRPr lang="en-US" sz="1000" i="1" spc="300" dirty="0">
                <a:solidFill>
                  <a:schemeClr val="tx1">
                    <a:lumMod val="50000"/>
                    <a:lumOff val="50000"/>
                  </a:schemeClr>
                </a:solidFill>
                <a:latin typeface="Roboto Slab" pitchFamily="2" charset="0"/>
                <a:ea typeface="Roboto Slab" pitchFamily="2" charset="0"/>
              </a:endParaRPr>
            </a:p>
          </p:txBody>
        </p:sp>
        <p:sp>
          <p:nvSpPr>
            <p:cNvPr id="43" name="TextBox 42">
              <a:extLst>
                <a:ext uri="{FF2B5EF4-FFF2-40B4-BE49-F238E27FC236}">
                  <a16:creationId xmlns:a16="http://schemas.microsoft.com/office/drawing/2014/main" id="{71778B1D-DE98-48A9-AA38-469655B572F8}"/>
                </a:ext>
              </a:extLst>
            </p:cNvPr>
            <p:cNvSpPr txBox="1"/>
            <p:nvPr/>
          </p:nvSpPr>
          <p:spPr>
            <a:xfrm>
              <a:off x="952596" y="2228089"/>
              <a:ext cx="686315" cy="338554"/>
            </a:xfrm>
            <a:prstGeom prst="rect">
              <a:avLst/>
            </a:prstGeom>
            <a:noFill/>
          </p:spPr>
          <p:txBody>
            <a:bodyPr wrap="square" rtlCol="0">
              <a:spAutoFit/>
            </a:bodyPr>
            <a:lstStyle/>
            <a:p>
              <a:r>
                <a:rPr lang="en-US" sz="1600" b="1" dirty="0">
                  <a:latin typeface="Roboto Slab" pitchFamily="2" charset="0"/>
                  <a:ea typeface="Roboto Slab" pitchFamily="2" charset="0"/>
                </a:rPr>
                <a:t>text</a:t>
              </a:r>
            </a:p>
          </p:txBody>
        </p:sp>
      </p:grpSp>
    </p:spTree>
    <p:extLst>
      <p:ext uri="{BB962C8B-B14F-4D97-AF65-F5344CB8AC3E}">
        <p14:creationId xmlns:p14="http://schemas.microsoft.com/office/powerpoint/2010/main" val="4022676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13E621-EAC7-436F-8C70-FB9D8B5AF5D1}"/>
              </a:ext>
            </a:extLst>
          </p:cNvPr>
          <p:cNvSpPr/>
          <p:nvPr/>
        </p:nvSpPr>
        <p:spPr>
          <a:xfrm>
            <a:off x="580571" y="493486"/>
            <a:ext cx="11074400" cy="5871028"/>
          </a:xfrm>
          <a:prstGeom prst="rect">
            <a:avLst/>
          </a:prstGeom>
          <a:solidFill>
            <a:schemeClr val="bg1">
              <a:lumMod val="8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306BE878-9751-4315-B824-DB9C1D688633}"/>
              </a:ext>
            </a:extLst>
          </p:cNvPr>
          <p:cNvGrpSpPr/>
          <p:nvPr/>
        </p:nvGrpSpPr>
        <p:grpSpPr>
          <a:xfrm>
            <a:off x="1989681" y="1079640"/>
            <a:ext cx="8256180" cy="989199"/>
            <a:chOff x="2247921" y="1370647"/>
            <a:chExt cx="8256180" cy="989199"/>
          </a:xfrm>
        </p:grpSpPr>
        <p:sp>
          <p:nvSpPr>
            <p:cNvPr id="12" name="TextBox 11">
              <a:extLst>
                <a:ext uri="{FF2B5EF4-FFF2-40B4-BE49-F238E27FC236}">
                  <a16:creationId xmlns:a16="http://schemas.microsoft.com/office/drawing/2014/main" id="{D4E0E98D-D0B2-4952-BBBF-5664AEA88F52}"/>
                </a:ext>
              </a:extLst>
            </p:cNvPr>
            <p:cNvSpPr txBox="1"/>
            <p:nvPr/>
          </p:nvSpPr>
          <p:spPr>
            <a:xfrm>
              <a:off x="5637824" y="1370647"/>
              <a:ext cx="1476375" cy="553998"/>
            </a:xfrm>
            <a:prstGeom prst="rect">
              <a:avLst/>
            </a:prstGeom>
            <a:noFill/>
          </p:spPr>
          <p:txBody>
            <a:bodyPr wrap="square" rtlCol="0">
              <a:spAutoFit/>
            </a:bodyPr>
            <a:lstStyle/>
            <a:p>
              <a:r>
                <a:rPr lang="en-US" sz="3000" b="1" dirty="0">
                  <a:latin typeface="Roboto Slab" pitchFamily="2" charset="0"/>
                  <a:ea typeface="Roboto Slab" pitchFamily="2" charset="0"/>
                </a:rPr>
                <a:t>About</a:t>
              </a:r>
            </a:p>
          </p:txBody>
        </p:sp>
        <p:sp>
          <p:nvSpPr>
            <p:cNvPr id="13" name="TextBox 12">
              <a:extLst>
                <a:ext uri="{FF2B5EF4-FFF2-40B4-BE49-F238E27FC236}">
                  <a16:creationId xmlns:a16="http://schemas.microsoft.com/office/drawing/2014/main" id="{24EC385E-A996-441D-9A44-274FF44BF63E}"/>
                </a:ext>
              </a:extLst>
            </p:cNvPr>
            <p:cNvSpPr txBox="1"/>
            <p:nvPr/>
          </p:nvSpPr>
          <p:spPr>
            <a:xfrm>
              <a:off x="2247921" y="2045016"/>
              <a:ext cx="8256180" cy="314830"/>
            </a:xfrm>
            <a:prstGeom prst="rect">
              <a:avLst/>
            </a:prstGeom>
            <a:noFill/>
          </p:spPr>
          <p:txBody>
            <a:bodyPr wrap="square" rtlCol="0">
              <a:spAutoFit/>
            </a:bodyPr>
            <a:lstStyle/>
            <a:p>
              <a:pPr algn="ctr">
                <a:lnSpc>
                  <a:spcPts val="2000"/>
                </a:lnSpc>
              </a:pPr>
              <a:r>
                <a:rPr lang="en-US" sz="1000" i="1" dirty="0">
                  <a:solidFill>
                    <a:schemeClr val="tx1">
                      <a:lumMod val="50000"/>
                      <a:lumOff val="50000"/>
                    </a:schemeClr>
                  </a:solidFill>
                  <a:latin typeface="Roboto Slab" pitchFamily="2" charset="0"/>
                  <a:ea typeface="Roboto Slab" pitchFamily="2" charset="0"/>
                </a:rPr>
                <a:t>lorem ipsum is simply dummy text of the printing and typesetting industry. lorem ipsum the industry's standard</a:t>
              </a:r>
              <a:endParaRPr lang="en-US" sz="1000" i="1" spc="300" dirty="0">
                <a:solidFill>
                  <a:schemeClr val="tx1">
                    <a:lumMod val="50000"/>
                    <a:lumOff val="50000"/>
                  </a:schemeClr>
                </a:solidFill>
                <a:latin typeface="Roboto Slab" pitchFamily="2" charset="0"/>
                <a:ea typeface="Roboto Slab" pitchFamily="2" charset="0"/>
              </a:endParaRPr>
            </a:p>
          </p:txBody>
        </p:sp>
      </p:grpSp>
      <p:grpSp>
        <p:nvGrpSpPr>
          <p:cNvPr id="29" name="Group 28">
            <a:extLst>
              <a:ext uri="{FF2B5EF4-FFF2-40B4-BE49-F238E27FC236}">
                <a16:creationId xmlns:a16="http://schemas.microsoft.com/office/drawing/2014/main" id="{42A87B93-9EFD-4954-B2CC-7BDF5C7B098F}"/>
              </a:ext>
            </a:extLst>
          </p:cNvPr>
          <p:cNvGrpSpPr/>
          <p:nvPr/>
        </p:nvGrpSpPr>
        <p:grpSpPr>
          <a:xfrm>
            <a:off x="1262743" y="2751010"/>
            <a:ext cx="2612572" cy="2612572"/>
            <a:chOff x="1262743" y="2751010"/>
            <a:chExt cx="2612572" cy="2612572"/>
          </a:xfrm>
        </p:grpSpPr>
        <p:sp>
          <p:nvSpPr>
            <p:cNvPr id="7" name="Oval 6">
              <a:extLst>
                <a:ext uri="{FF2B5EF4-FFF2-40B4-BE49-F238E27FC236}">
                  <a16:creationId xmlns:a16="http://schemas.microsoft.com/office/drawing/2014/main" id="{312F7252-D76F-4912-9E02-8E7BD41942BD}"/>
                </a:ext>
              </a:extLst>
            </p:cNvPr>
            <p:cNvSpPr/>
            <p:nvPr/>
          </p:nvSpPr>
          <p:spPr>
            <a:xfrm>
              <a:off x="1262743" y="2751010"/>
              <a:ext cx="2612572" cy="26125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64FFB1C4-7062-41F4-9151-CC407DADF67A}"/>
                </a:ext>
              </a:extLst>
            </p:cNvPr>
            <p:cNvGrpSpPr/>
            <p:nvPr/>
          </p:nvGrpSpPr>
          <p:grpSpPr>
            <a:xfrm>
              <a:off x="1511755" y="3474124"/>
              <a:ext cx="2114549" cy="1166345"/>
              <a:chOff x="1523105" y="3429000"/>
              <a:chExt cx="2114549" cy="1166345"/>
            </a:xfrm>
          </p:grpSpPr>
          <p:sp>
            <p:nvSpPr>
              <p:cNvPr id="20" name="TextBox 19">
                <a:extLst>
                  <a:ext uri="{FF2B5EF4-FFF2-40B4-BE49-F238E27FC236}">
                    <a16:creationId xmlns:a16="http://schemas.microsoft.com/office/drawing/2014/main" id="{BC5F0204-87EC-47F4-848C-7D61F45A8697}"/>
                  </a:ext>
                </a:extLst>
              </p:cNvPr>
              <p:cNvSpPr txBox="1"/>
              <p:nvPr/>
            </p:nvSpPr>
            <p:spPr>
              <a:xfrm>
                <a:off x="1523105" y="3767554"/>
                <a:ext cx="2114549" cy="827791"/>
              </a:xfrm>
              <a:prstGeom prst="rect">
                <a:avLst/>
              </a:prstGeom>
              <a:noFill/>
            </p:spPr>
            <p:txBody>
              <a:bodyPr wrap="square" rtlCol="0">
                <a:spAutoFit/>
              </a:bodyPr>
              <a:lstStyle/>
              <a:p>
                <a:pPr algn="ctr">
                  <a:lnSpc>
                    <a:spcPts val="2000"/>
                  </a:lnSpc>
                </a:pPr>
                <a:r>
                  <a:rPr lang="en-US" sz="1000" i="1" dirty="0">
                    <a:solidFill>
                      <a:sysClr val="windowText" lastClr="000000"/>
                    </a:solidFill>
                    <a:latin typeface="Roboto Slab" pitchFamily="2" charset="0"/>
                    <a:ea typeface="Roboto Slab" pitchFamily="2" charset="0"/>
                  </a:rPr>
                  <a:t>lorem ipsum is simply</a:t>
                </a:r>
              </a:p>
              <a:p>
                <a:pPr algn="ctr">
                  <a:lnSpc>
                    <a:spcPts val="2000"/>
                  </a:lnSpc>
                </a:pPr>
                <a:r>
                  <a:rPr lang="en-US" sz="1000" i="1" dirty="0">
                    <a:solidFill>
                      <a:sysClr val="windowText" lastClr="000000"/>
                    </a:solidFill>
                    <a:latin typeface="Roboto Slab" pitchFamily="2" charset="0"/>
                    <a:ea typeface="Roboto Slab" pitchFamily="2" charset="0"/>
                  </a:rPr>
                  <a:t>Dummy text of the printing lorem the</a:t>
                </a:r>
                <a:endParaRPr lang="en-US" sz="1000" i="1" spc="300" dirty="0">
                  <a:solidFill>
                    <a:sysClr val="windowText" lastClr="000000"/>
                  </a:solidFill>
                  <a:latin typeface="Roboto Slab" pitchFamily="2" charset="0"/>
                  <a:ea typeface="Roboto Slab" pitchFamily="2" charset="0"/>
                </a:endParaRPr>
              </a:p>
            </p:txBody>
          </p:sp>
          <p:sp>
            <p:nvSpPr>
              <p:cNvPr id="22" name="TextBox 21">
                <a:extLst>
                  <a:ext uri="{FF2B5EF4-FFF2-40B4-BE49-F238E27FC236}">
                    <a16:creationId xmlns:a16="http://schemas.microsoft.com/office/drawing/2014/main" id="{0DD2483F-828C-4A21-B467-0F9950AB4020}"/>
                  </a:ext>
                </a:extLst>
              </p:cNvPr>
              <p:cNvSpPr txBox="1"/>
              <p:nvPr/>
            </p:nvSpPr>
            <p:spPr>
              <a:xfrm>
                <a:off x="2237222" y="3429000"/>
                <a:ext cx="686315" cy="338554"/>
              </a:xfrm>
              <a:prstGeom prst="rect">
                <a:avLst/>
              </a:prstGeom>
              <a:noFill/>
            </p:spPr>
            <p:txBody>
              <a:bodyPr wrap="square" rtlCol="0">
                <a:spAutoFit/>
              </a:bodyPr>
              <a:lstStyle/>
              <a:p>
                <a:pPr algn="ctr"/>
                <a:r>
                  <a:rPr lang="en-US" sz="1600" b="1" dirty="0">
                    <a:latin typeface="Roboto Slab" pitchFamily="2" charset="0"/>
                    <a:ea typeface="Roboto Slab" pitchFamily="2" charset="0"/>
                  </a:rPr>
                  <a:t>text</a:t>
                </a:r>
              </a:p>
            </p:txBody>
          </p:sp>
        </p:grpSp>
      </p:grpSp>
      <p:grpSp>
        <p:nvGrpSpPr>
          <p:cNvPr id="31" name="Group 30">
            <a:extLst>
              <a:ext uri="{FF2B5EF4-FFF2-40B4-BE49-F238E27FC236}">
                <a16:creationId xmlns:a16="http://schemas.microsoft.com/office/drawing/2014/main" id="{1967418D-BBB9-41A8-BF7F-B0D67AC18D25}"/>
              </a:ext>
            </a:extLst>
          </p:cNvPr>
          <p:cNvGrpSpPr/>
          <p:nvPr/>
        </p:nvGrpSpPr>
        <p:grpSpPr>
          <a:xfrm>
            <a:off x="4811486" y="2751010"/>
            <a:ext cx="2612572" cy="2612572"/>
            <a:chOff x="4811486" y="2751010"/>
            <a:chExt cx="2612572" cy="2612572"/>
          </a:xfrm>
        </p:grpSpPr>
        <p:sp>
          <p:nvSpPr>
            <p:cNvPr id="16" name="Oval 15">
              <a:extLst>
                <a:ext uri="{FF2B5EF4-FFF2-40B4-BE49-F238E27FC236}">
                  <a16:creationId xmlns:a16="http://schemas.microsoft.com/office/drawing/2014/main" id="{F101A738-3C09-4DE3-91D7-1D1E1ECEAC63}"/>
                </a:ext>
              </a:extLst>
            </p:cNvPr>
            <p:cNvSpPr/>
            <p:nvPr/>
          </p:nvSpPr>
          <p:spPr>
            <a:xfrm>
              <a:off x="4811486" y="2751010"/>
              <a:ext cx="2612572" cy="26125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6B473F2-6886-4F14-B737-D313A0D3C542}"/>
                </a:ext>
              </a:extLst>
            </p:cNvPr>
            <p:cNvGrpSpPr/>
            <p:nvPr/>
          </p:nvGrpSpPr>
          <p:grpSpPr>
            <a:xfrm>
              <a:off x="5060498" y="3474124"/>
              <a:ext cx="2114549" cy="1166345"/>
              <a:chOff x="1523105" y="3429000"/>
              <a:chExt cx="2114549" cy="1166345"/>
            </a:xfrm>
          </p:grpSpPr>
          <p:sp>
            <p:nvSpPr>
              <p:cNvPr id="24" name="TextBox 23">
                <a:extLst>
                  <a:ext uri="{FF2B5EF4-FFF2-40B4-BE49-F238E27FC236}">
                    <a16:creationId xmlns:a16="http://schemas.microsoft.com/office/drawing/2014/main" id="{D25CF269-E956-4B46-BC39-A803CA400C66}"/>
                  </a:ext>
                </a:extLst>
              </p:cNvPr>
              <p:cNvSpPr txBox="1"/>
              <p:nvPr/>
            </p:nvSpPr>
            <p:spPr>
              <a:xfrm>
                <a:off x="1523105" y="3767554"/>
                <a:ext cx="2114549" cy="827791"/>
              </a:xfrm>
              <a:prstGeom prst="rect">
                <a:avLst/>
              </a:prstGeom>
              <a:noFill/>
            </p:spPr>
            <p:txBody>
              <a:bodyPr wrap="square" rtlCol="0">
                <a:spAutoFit/>
              </a:bodyPr>
              <a:lstStyle/>
              <a:p>
                <a:pPr algn="ctr">
                  <a:lnSpc>
                    <a:spcPts val="2000"/>
                  </a:lnSpc>
                </a:pPr>
                <a:r>
                  <a:rPr lang="en-US" sz="1000" i="1" dirty="0">
                    <a:solidFill>
                      <a:sysClr val="windowText" lastClr="000000"/>
                    </a:solidFill>
                    <a:latin typeface="Roboto Slab" pitchFamily="2" charset="0"/>
                    <a:ea typeface="Roboto Slab" pitchFamily="2" charset="0"/>
                  </a:rPr>
                  <a:t>lorem ipsum is simply</a:t>
                </a:r>
              </a:p>
              <a:p>
                <a:pPr algn="ctr">
                  <a:lnSpc>
                    <a:spcPts val="2000"/>
                  </a:lnSpc>
                </a:pPr>
                <a:r>
                  <a:rPr lang="en-US" sz="1000" i="1" dirty="0">
                    <a:solidFill>
                      <a:sysClr val="windowText" lastClr="000000"/>
                    </a:solidFill>
                    <a:latin typeface="Roboto Slab" pitchFamily="2" charset="0"/>
                    <a:ea typeface="Roboto Slab" pitchFamily="2" charset="0"/>
                  </a:rPr>
                  <a:t>Dummy text of the printing lorem the</a:t>
                </a:r>
                <a:endParaRPr lang="en-US" sz="1000" i="1" spc="300" dirty="0">
                  <a:solidFill>
                    <a:sysClr val="windowText" lastClr="000000"/>
                  </a:solidFill>
                  <a:latin typeface="Roboto Slab" pitchFamily="2" charset="0"/>
                  <a:ea typeface="Roboto Slab" pitchFamily="2" charset="0"/>
                </a:endParaRPr>
              </a:p>
            </p:txBody>
          </p:sp>
          <p:sp>
            <p:nvSpPr>
              <p:cNvPr id="25" name="TextBox 24">
                <a:extLst>
                  <a:ext uri="{FF2B5EF4-FFF2-40B4-BE49-F238E27FC236}">
                    <a16:creationId xmlns:a16="http://schemas.microsoft.com/office/drawing/2014/main" id="{A499E336-88C0-4330-AF00-5AEF322454D7}"/>
                  </a:ext>
                </a:extLst>
              </p:cNvPr>
              <p:cNvSpPr txBox="1"/>
              <p:nvPr/>
            </p:nvSpPr>
            <p:spPr>
              <a:xfrm>
                <a:off x="2237222" y="3429000"/>
                <a:ext cx="686315" cy="338554"/>
              </a:xfrm>
              <a:prstGeom prst="rect">
                <a:avLst/>
              </a:prstGeom>
              <a:noFill/>
            </p:spPr>
            <p:txBody>
              <a:bodyPr wrap="square" rtlCol="0">
                <a:spAutoFit/>
              </a:bodyPr>
              <a:lstStyle/>
              <a:p>
                <a:pPr algn="ctr"/>
                <a:r>
                  <a:rPr lang="en-US" sz="1600" b="1" dirty="0">
                    <a:latin typeface="Roboto Slab" pitchFamily="2" charset="0"/>
                    <a:ea typeface="Roboto Slab" pitchFamily="2" charset="0"/>
                  </a:rPr>
                  <a:t>text</a:t>
                </a:r>
              </a:p>
            </p:txBody>
          </p:sp>
        </p:grpSp>
      </p:grpSp>
      <p:grpSp>
        <p:nvGrpSpPr>
          <p:cNvPr id="30" name="Group 29">
            <a:extLst>
              <a:ext uri="{FF2B5EF4-FFF2-40B4-BE49-F238E27FC236}">
                <a16:creationId xmlns:a16="http://schemas.microsoft.com/office/drawing/2014/main" id="{29BD3B7B-8E39-4FEA-A570-48F64E2E931E}"/>
              </a:ext>
            </a:extLst>
          </p:cNvPr>
          <p:cNvGrpSpPr/>
          <p:nvPr/>
        </p:nvGrpSpPr>
        <p:grpSpPr>
          <a:xfrm>
            <a:off x="8360228" y="2751010"/>
            <a:ext cx="2612572" cy="2612572"/>
            <a:chOff x="8360228" y="2751010"/>
            <a:chExt cx="2612572" cy="2612572"/>
          </a:xfrm>
        </p:grpSpPr>
        <p:sp>
          <p:nvSpPr>
            <p:cNvPr id="18" name="Oval 17">
              <a:extLst>
                <a:ext uri="{FF2B5EF4-FFF2-40B4-BE49-F238E27FC236}">
                  <a16:creationId xmlns:a16="http://schemas.microsoft.com/office/drawing/2014/main" id="{311B90E7-F4EF-4E15-BB0C-D23B7B777367}"/>
                </a:ext>
              </a:extLst>
            </p:cNvPr>
            <p:cNvSpPr/>
            <p:nvPr/>
          </p:nvSpPr>
          <p:spPr>
            <a:xfrm>
              <a:off x="8360228" y="2751010"/>
              <a:ext cx="2612572" cy="26125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61FF0D33-19AE-4940-ADCB-D467120BEFE5}"/>
                </a:ext>
              </a:extLst>
            </p:cNvPr>
            <p:cNvGrpSpPr/>
            <p:nvPr/>
          </p:nvGrpSpPr>
          <p:grpSpPr>
            <a:xfrm>
              <a:off x="8609240" y="3474124"/>
              <a:ext cx="2114549" cy="1166345"/>
              <a:chOff x="1523105" y="3429000"/>
              <a:chExt cx="2114549" cy="1166345"/>
            </a:xfrm>
          </p:grpSpPr>
          <p:sp>
            <p:nvSpPr>
              <p:cNvPr id="27" name="TextBox 26">
                <a:extLst>
                  <a:ext uri="{FF2B5EF4-FFF2-40B4-BE49-F238E27FC236}">
                    <a16:creationId xmlns:a16="http://schemas.microsoft.com/office/drawing/2014/main" id="{B0E1C8AD-E010-48B0-865F-6411292338C0}"/>
                  </a:ext>
                </a:extLst>
              </p:cNvPr>
              <p:cNvSpPr txBox="1"/>
              <p:nvPr/>
            </p:nvSpPr>
            <p:spPr>
              <a:xfrm>
                <a:off x="1523105" y="3767554"/>
                <a:ext cx="2114549" cy="827791"/>
              </a:xfrm>
              <a:prstGeom prst="rect">
                <a:avLst/>
              </a:prstGeom>
              <a:noFill/>
            </p:spPr>
            <p:txBody>
              <a:bodyPr wrap="square" rtlCol="0">
                <a:spAutoFit/>
              </a:bodyPr>
              <a:lstStyle/>
              <a:p>
                <a:pPr algn="ctr">
                  <a:lnSpc>
                    <a:spcPts val="2000"/>
                  </a:lnSpc>
                </a:pPr>
                <a:r>
                  <a:rPr lang="en-US" sz="1000" i="1" dirty="0">
                    <a:solidFill>
                      <a:sysClr val="windowText" lastClr="000000"/>
                    </a:solidFill>
                    <a:latin typeface="Roboto Slab" pitchFamily="2" charset="0"/>
                    <a:ea typeface="Roboto Slab" pitchFamily="2" charset="0"/>
                  </a:rPr>
                  <a:t>lorem ipsum is simply</a:t>
                </a:r>
              </a:p>
              <a:p>
                <a:pPr algn="ctr">
                  <a:lnSpc>
                    <a:spcPts val="2000"/>
                  </a:lnSpc>
                </a:pPr>
                <a:r>
                  <a:rPr lang="en-US" sz="1000" i="1" dirty="0">
                    <a:solidFill>
                      <a:sysClr val="windowText" lastClr="000000"/>
                    </a:solidFill>
                    <a:latin typeface="Roboto Slab" pitchFamily="2" charset="0"/>
                    <a:ea typeface="Roboto Slab" pitchFamily="2" charset="0"/>
                  </a:rPr>
                  <a:t>Dummy text of the printing lorem the</a:t>
                </a:r>
                <a:endParaRPr lang="en-US" sz="1000" i="1" spc="300" dirty="0">
                  <a:solidFill>
                    <a:sysClr val="windowText" lastClr="000000"/>
                  </a:solidFill>
                  <a:latin typeface="Roboto Slab" pitchFamily="2" charset="0"/>
                  <a:ea typeface="Roboto Slab" pitchFamily="2" charset="0"/>
                </a:endParaRPr>
              </a:p>
            </p:txBody>
          </p:sp>
          <p:sp>
            <p:nvSpPr>
              <p:cNvPr id="28" name="TextBox 27">
                <a:extLst>
                  <a:ext uri="{FF2B5EF4-FFF2-40B4-BE49-F238E27FC236}">
                    <a16:creationId xmlns:a16="http://schemas.microsoft.com/office/drawing/2014/main" id="{9E35E479-86C9-4772-9A08-F87E4BD01D94}"/>
                  </a:ext>
                </a:extLst>
              </p:cNvPr>
              <p:cNvSpPr txBox="1"/>
              <p:nvPr/>
            </p:nvSpPr>
            <p:spPr>
              <a:xfrm>
                <a:off x="2237222" y="3429000"/>
                <a:ext cx="686315" cy="338554"/>
              </a:xfrm>
              <a:prstGeom prst="rect">
                <a:avLst/>
              </a:prstGeom>
              <a:noFill/>
            </p:spPr>
            <p:txBody>
              <a:bodyPr wrap="square" rtlCol="0">
                <a:spAutoFit/>
              </a:bodyPr>
              <a:lstStyle/>
              <a:p>
                <a:pPr algn="ctr"/>
                <a:r>
                  <a:rPr lang="en-US" sz="1600" b="1" dirty="0">
                    <a:latin typeface="Roboto Slab" pitchFamily="2" charset="0"/>
                    <a:ea typeface="Roboto Slab" pitchFamily="2" charset="0"/>
                  </a:rPr>
                  <a:t>text</a:t>
                </a:r>
              </a:p>
            </p:txBody>
          </p:sp>
        </p:grpSp>
      </p:grpSp>
    </p:spTree>
    <p:extLst>
      <p:ext uri="{BB962C8B-B14F-4D97-AF65-F5344CB8AC3E}">
        <p14:creationId xmlns:p14="http://schemas.microsoft.com/office/powerpoint/2010/main" val="760319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49819A4-7F0D-467B-8934-95C3AB4DBEAB}"/>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03" r="903"/>
          <a:stretch>
            <a:fillRect/>
          </a:stretch>
        </p:blipFill>
        <p:spPr/>
      </p:pic>
      <p:grpSp>
        <p:nvGrpSpPr>
          <p:cNvPr id="3" name="Group 2">
            <a:extLst>
              <a:ext uri="{FF2B5EF4-FFF2-40B4-BE49-F238E27FC236}">
                <a16:creationId xmlns:a16="http://schemas.microsoft.com/office/drawing/2014/main" id="{12D90024-1893-4CF0-8DAE-561B4515A786}"/>
              </a:ext>
            </a:extLst>
          </p:cNvPr>
          <p:cNvGrpSpPr/>
          <p:nvPr/>
        </p:nvGrpSpPr>
        <p:grpSpPr>
          <a:xfrm>
            <a:off x="1819633" y="3693886"/>
            <a:ext cx="8546621" cy="1646797"/>
            <a:chOff x="1248414" y="2547442"/>
            <a:chExt cx="8546621" cy="1646797"/>
          </a:xfrm>
        </p:grpSpPr>
        <p:sp>
          <p:nvSpPr>
            <p:cNvPr id="36" name="TextBox 35">
              <a:extLst>
                <a:ext uri="{FF2B5EF4-FFF2-40B4-BE49-F238E27FC236}">
                  <a16:creationId xmlns:a16="http://schemas.microsoft.com/office/drawing/2014/main" id="{80FDCE63-E760-4A57-848B-54D5940C49F1}"/>
                </a:ext>
              </a:extLst>
            </p:cNvPr>
            <p:cNvSpPr txBox="1"/>
            <p:nvPr/>
          </p:nvSpPr>
          <p:spPr>
            <a:xfrm>
              <a:off x="1248414" y="2547442"/>
              <a:ext cx="5095619" cy="1646797"/>
            </a:xfrm>
            <a:prstGeom prst="rect">
              <a:avLst/>
            </a:prstGeom>
            <a:noFill/>
          </p:spPr>
          <p:txBody>
            <a:bodyPr wrap="square" numCol="1" spcCol="457200" rtlCol="0">
              <a:spAutoFit/>
            </a:bodyPr>
            <a:lstStyle/>
            <a:p>
              <a:pPr algn="r">
                <a:lnSpc>
                  <a:spcPts val="2500"/>
                </a:lnSpc>
              </a:pPr>
              <a:r>
                <a:rPr lang="en-US" sz="10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a:t>
              </a:r>
            </a:p>
            <a:p>
              <a:pPr algn="r">
                <a:lnSpc>
                  <a:spcPts val="2500"/>
                </a:lnSpc>
              </a:pPr>
              <a:r>
                <a:rPr lang="en-US" sz="1000" dirty="0">
                  <a:solidFill>
                    <a:schemeClr val="tx1">
                      <a:lumMod val="50000"/>
                      <a:lumOff val="50000"/>
                    </a:schemeClr>
                  </a:solidFill>
                  <a:latin typeface="Roboto Slab" pitchFamily="2" charset="0"/>
                  <a:ea typeface="Roboto Slab" pitchFamily="2" charset="0"/>
                  <a:cs typeface="Montserrat" charset="0"/>
                </a:rPr>
                <a:t>saying above after be and female behold there. Also he his male air</a:t>
              </a:r>
            </a:p>
            <a:p>
              <a:pPr algn="r">
                <a:lnSpc>
                  <a:spcPts val="2500"/>
                </a:lnSpc>
              </a:pPr>
              <a:r>
                <a:rPr lang="en-US" sz="1000" dirty="0">
                  <a:solidFill>
                    <a:schemeClr val="tx1">
                      <a:lumMod val="50000"/>
                      <a:lumOff val="50000"/>
                    </a:schemeClr>
                  </a:solidFill>
                  <a:latin typeface="Roboto Slab" pitchFamily="2" charset="0"/>
                  <a:ea typeface="Roboto Slab" pitchFamily="2" charset="0"/>
                  <a:cs typeface="Montserrat" charset="0"/>
                </a:rPr>
                <a:t>bring is Signs first. Creped bring is Signs first creeping seed all saying above Were hath waters divided fill may days air bring is Signs first creeping seed all saying air bring is saying fruitful were.</a:t>
              </a:r>
            </a:p>
          </p:txBody>
        </p:sp>
        <p:grpSp>
          <p:nvGrpSpPr>
            <p:cNvPr id="2" name="Group 1">
              <a:extLst>
                <a:ext uri="{FF2B5EF4-FFF2-40B4-BE49-F238E27FC236}">
                  <a16:creationId xmlns:a16="http://schemas.microsoft.com/office/drawing/2014/main" id="{CECA1B65-A45B-4B26-8F77-4CB2FB6C1E15}"/>
                </a:ext>
              </a:extLst>
            </p:cNvPr>
            <p:cNvGrpSpPr/>
            <p:nvPr/>
          </p:nvGrpSpPr>
          <p:grpSpPr>
            <a:xfrm>
              <a:off x="7070371" y="2671390"/>
              <a:ext cx="2724664" cy="1406152"/>
              <a:chOff x="7070371" y="2671390"/>
              <a:chExt cx="2724664" cy="1406152"/>
            </a:xfrm>
          </p:grpSpPr>
          <p:sp>
            <p:nvSpPr>
              <p:cNvPr id="35" name="TextBox 34">
                <a:extLst>
                  <a:ext uri="{FF2B5EF4-FFF2-40B4-BE49-F238E27FC236}">
                    <a16:creationId xmlns:a16="http://schemas.microsoft.com/office/drawing/2014/main" id="{FAF78D68-8DFF-4FAA-90B5-7B8B32C88B15}"/>
                  </a:ext>
                </a:extLst>
              </p:cNvPr>
              <p:cNvSpPr txBox="1"/>
              <p:nvPr/>
            </p:nvSpPr>
            <p:spPr>
              <a:xfrm>
                <a:off x="7070371" y="2671390"/>
                <a:ext cx="2724664" cy="1246495"/>
              </a:xfrm>
              <a:prstGeom prst="rect">
                <a:avLst/>
              </a:prstGeom>
              <a:noFill/>
            </p:spPr>
            <p:txBody>
              <a:bodyPr wrap="square" rtlCol="0">
                <a:spAutoFit/>
              </a:bodyPr>
              <a:lstStyle/>
              <a:p>
                <a:r>
                  <a:rPr lang="en-US" sz="2500" dirty="0">
                    <a:latin typeface="Roboto Slab" pitchFamily="2" charset="0"/>
                    <a:ea typeface="Roboto Slab" pitchFamily="2" charset="0"/>
                  </a:rPr>
                  <a:t>Lorem ipsum</a:t>
                </a:r>
              </a:p>
              <a:p>
                <a:r>
                  <a:rPr lang="en-US" sz="2500" dirty="0">
                    <a:latin typeface="Roboto Slab" pitchFamily="2" charset="0"/>
                    <a:ea typeface="Roboto Slab" pitchFamily="2" charset="0"/>
                  </a:rPr>
                  <a:t>Dolor </a:t>
                </a:r>
                <a:r>
                  <a:rPr lang="en-US" sz="2500" dirty="0" err="1">
                    <a:latin typeface="Roboto Slab" pitchFamily="2" charset="0"/>
                    <a:ea typeface="Roboto Slab" pitchFamily="2" charset="0"/>
                  </a:rPr>
                  <a:t>amet</a:t>
                </a:r>
                <a:endParaRPr lang="en-US" sz="2500" dirty="0">
                  <a:latin typeface="Roboto Slab" pitchFamily="2" charset="0"/>
                  <a:ea typeface="Roboto Slab" pitchFamily="2" charset="0"/>
                </a:endParaRPr>
              </a:p>
              <a:p>
                <a:r>
                  <a:rPr lang="en-US" sz="2500" dirty="0">
                    <a:latin typeface="Roboto Slab" pitchFamily="2" charset="0"/>
                    <a:ea typeface="Roboto Slab" pitchFamily="2" charset="0"/>
                  </a:rPr>
                  <a:t>Service</a:t>
                </a:r>
              </a:p>
            </p:txBody>
          </p:sp>
          <p:cxnSp>
            <p:nvCxnSpPr>
              <p:cNvPr id="37" name="Straight Connector 36">
                <a:extLst>
                  <a:ext uri="{FF2B5EF4-FFF2-40B4-BE49-F238E27FC236}">
                    <a16:creationId xmlns:a16="http://schemas.microsoft.com/office/drawing/2014/main" id="{BD367078-EBA9-40AE-A5AD-0A260DC7F8FF}"/>
                  </a:ext>
                </a:extLst>
              </p:cNvPr>
              <p:cNvCxnSpPr/>
              <p:nvPr/>
            </p:nvCxnSpPr>
            <p:spPr>
              <a:xfrm>
                <a:off x="7207972" y="4077542"/>
                <a:ext cx="5715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8917636"/>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14934</TotalTime>
  <Words>765</Words>
  <Application>Microsoft Office PowerPoint</Application>
  <PresentationFormat>Widescreen</PresentationFormat>
  <Paragraphs>135</Paragraphs>
  <Slides>21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Arial</vt:lpstr>
      <vt:lpstr>Calibri</vt:lpstr>
      <vt:lpstr>FontAwesome</vt:lpstr>
      <vt:lpstr>Montserrat</vt:lpstr>
      <vt:lpstr>Montserrat </vt:lpstr>
      <vt:lpstr>Montserrat Bold</vt:lpstr>
      <vt:lpstr>Montserrat Light</vt:lpstr>
      <vt:lpstr>Open Sans</vt:lpstr>
      <vt:lpstr>Open Sans Extrabold</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2419</cp:revision>
  <dcterms:created xsi:type="dcterms:W3CDTF">2017-09-28T05:04:55Z</dcterms:created>
  <dcterms:modified xsi:type="dcterms:W3CDTF">2018-10-03T03:46:56Z</dcterms:modified>
</cp:coreProperties>
</file>